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73" r:id="rId3"/>
  </p:sldMasterIdLst>
  <p:handoutMasterIdLst>
    <p:handoutMasterId r:id="rId26"/>
  </p:handoutMasterIdLst>
  <p:sldIdLst>
    <p:sldId id="375" r:id="rId4"/>
    <p:sldId id="270" r:id="rId5"/>
    <p:sldId id="274" r:id="rId6"/>
    <p:sldId id="279" r:id="rId7"/>
    <p:sldId id="338" r:id="rId8"/>
    <p:sldId id="339" r:id="rId9"/>
    <p:sldId id="340" r:id="rId10"/>
    <p:sldId id="353" r:id="rId11"/>
    <p:sldId id="354" r:id="rId12"/>
    <p:sldId id="341" r:id="rId13"/>
    <p:sldId id="342" r:id="rId14"/>
    <p:sldId id="344" r:id="rId15"/>
    <p:sldId id="345" r:id="rId16"/>
    <p:sldId id="366" r:id="rId17"/>
    <p:sldId id="346" r:id="rId18"/>
    <p:sldId id="367" r:id="rId19"/>
    <p:sldId id="329" r:id="rId20"/>
    <p:sldId id="297" r:id="rId21"/>
    <p:sldId id="334" r:id="rId22"/>
    <p:sldId id="335" r:id="rId23"/>
    <p:sldId id="348" r:id="rId24"/>
    <p:sldId id="302" r:id="rId25"/>
  </p:sldIdLst>
  <p:sldSz cx="12192000" cy="68580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9pPr>
  </p:defaultTextStyle>
  <p:extLst>
    <p:ext uri="{EFAFB233-063F-42B5-8137-9DF3F51BA10A}">
      <p15:sldGuideLst xmlns:p15="http://schemas.microsoft.com/office/powerpoint/2012/main">
        <p15:guide id="1" orient="horz" pos="2184">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6600"/>
    <a:srgbClr val="C293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p:restoredTop sz="94660"/>
  </p:normalViewPr>
  <p:slideViewPr>
    <p:cSldViewPr snapToGrid="0" showGuides="1">
      <p:cViewPr varScale="1">
        <p:scale>
          <a:sx n="64" d="100"/>
          <a:sy n="64" d="100"/>
        </p:scale>
        <p:origin x="700" y="3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Header Placeholder 101377"/>
          <p:cNvSpPr>
            <a:spLocks noGrp="1"/>
          </p:cNvSpPr>
          <p:nvPr>
            <p:ph type="hdr" sz="quarter"/>
          </p:nvPr>
        </p:nvSpPr>
        <p:spPr>
          <a:xfrm>
            <a:off x="0" y="0"/>
            <a:ext cx="2971800" cy="457200"/>
          </a:xfrm>
          <a:prstGeom prst="rect">
            <a:avLst/>
          </a:prstGeom>
          <a:noFill/>
          <a:ln w="9525">
            <a:noFill/>
          </a:ln>
        </p:spPr>
        <p:txBody>
          <a:bodyPr/>
          <a:lstStyle/>
          <a:p>
            <a:pPr lvl="0"/>
            <a:endParaRPr lang="vi-VN" altLang="x-none" sz="1200" dirty="0"/>
          </a:p>
        </p:txBody>
      </p:sp>
      <p:sp>
        <p:nvSpPr>
          <p:cNvPr id="101379" name="Date Placeholder 101378"/>
          <p:cNvSpPr>
            <a:spLocks noGrp="1"/>
          </p:cNvSpPr>
          <p:nvPr>
            <p:ph type="dt" sz="quarter" idx="1"/>
          </p:nvPr>
        </p:nvSpPr>
        <p:spPr>
          <a:xfrm>
            <a:off x="3884613" y="0"/>
            <a:ext cx="2971800" cy="457200"/>
          </a:xfrm>
          <a:prstGeom prst="rect">
            <a:avLst/>
          </a:prstGeom>
          <a:noFill/>
          <a:ln w="9525">
            <a:noFill/>
          </a:ln>
        </p:spPr>
        <p:txBody>
          <a:bodyPr/>
          <a:lstStyle/>
          <a:p>
            <a:pPr lvl="0" algn="r"/>
            <a:fld id="{BB962C8B-B14F-4D97-AF65-F5344CB8AC3E}" type="datetimeFigureOut">
              <a:rPr lang="vi-VN" altLang="x-none" sz="1200" dirty="0"/>
              <a:t>10/03/2025</a:t>
            </a:fld>
            <a:endParaRPr lang="vi-VN" altLang="x-none" sz="1200" dirty="0"/>
          </a:p>
        </p:txBody>
      </p:sp>
      <p:sp>
        <p:nvSpPr>
          <p:cNvPr id="101380" name="Footer Placeholder 101379"/>
          <p:cNvSpPr>
            <a:spLocks noGrp="1"/>
          </p:cNvSpPr>
          <p:nvPr>
            <p:ph type="ftr" sz="quarter" idx="2"/>
          </p:nvPr>
        </p:nvSpPr>
        <p:spPr>
          <a:xfrm>
            <a:off x="0" y="8685213"/>
            <a:ext cx="2971800" cy="457200"/>
          </a:xfrm>
          <a:prstGeom prst="rect">
            <a:avLst/>
          </a:prstGeom>
          <a:noFill/>
          <a:ln w="9525">
            <a:noFill/>
          </a:ln>
        </p:spPr>
        <p:txBody>
          <a:bodyPr anchor="b" anchorCtr="0"/>
          <a:lstStyle/>
          <a:p>
            <a:pPr lvl="0"/>
            <a:endParaRPr lang="vi-VN" altLang="x-none" sz="1200" dirty="0"/>
          </a:p>
        </p:txBody>
      </p:sp>
      <p:sp>
        <p:nvSpPr>
          <p:cNvPr id="101381" name="Slide Number Placeholder 101380"/>
          <p:cNvSpPr>
            <a:spLocks noGrp="1"/>
          </p:cNvSpPr>
          <p:nvPr>
            <p:ph type="sldNum" sz="quarter" idx="3"/>
          </p:nvPr>
        </p:nvSpPr>
        <p:spPr>
          <a:xfrm>
            <a:off x="3884613" y="8685213"/>
            <a:ext cx="2971800" cy="457200"/>
          </a:xfrm>
          <a:prstGeom prst="rect">
            <a:avLst/>
          </a:prstGeom>
          <a:noFill/>
          <a:ln w="9525">
            <a:noFill/>
          </a:ln>
        </p:spPr>
        <p:txBody>
          <a:bodyPr anchor="b" anchorCtr="0"/>
          <a:lstStyle/>
          <a:p>
            <a:pPr lvl="0" algn="r"/>
            <a:fld id="{9A0DB2DC-4C9A-4742-B13C-FB6460FD3503}" type="slidenum">
              <a:rPr lang="vi-VN" altLang="x-none" sz="1200" dirty="0"/>
              <a:t>‹#›</a:t>
            </a:fld>
            <a:endParaRPr lang="vi-VN" altLang="x-none" sz="1200" dirty="0"/>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_Contents slide layout">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 name="Rectangle 3"/>
          <p:cNvSpPr/>
          <p:nvPr/>
        </p:nvSpPr>
        <p:spPr>
          <a:xfrm>
            <a:off x="0" y="0"/>
            <a:ext cx="12192000" cy="355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그림 개체 틀 2"/>
          <p:cNvSpPr>
            <a:spLocks noGrp="1"/>
          </p:cNvSpPr>
          <p:nvPr>
            <p:ph type="pic" sz="quarter" idx="65"/>
          </p:nvPr>
        </p:nvSpPr>
        <p:spPr>
          <a:xfrm>
            <a:off x="8480425"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mn-cs"/>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22" name="Text Placeholder 9"/>
          <p:cNvSpPr>
            <a:spLocks noGrp="1"/>
          </p:cNvSpPr>
          <p:nvPr>
            <p:ph type="body" sz="quarter" idx="10"/>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Click to edit Master text styles</a:t>
            </a:r>
          </a:p>
        </p:txBody>
      </p:sp>
      <p:sp>
        <p:nvSpPr>
          <p:cNvPr id="6" name="그림 개체 틀 2"/>
          <p:cNvSpPr>
            <a:spLocks noGrp="1"/>
          </p:cNvSpPr>
          <p:nvPr>
            <p:ph type="pic" sz="quarter" idx="66"/>
          </p:nvPr>
        </p:nvSpPr>
        <p:spPr>
          <a:xfrm>
            <a:off x="4927600"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mn-cs"/>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mages &amp; Contents">
    <p:spTree>
      <p:nvGrpSpPr>
        <p:cNvPr id="1" name=""/>
        <p:cNvGrpSpPr/>
        <p:nvPr/>
      </p:nvGrpSpPr>
      <p:grpSpPr>
        <a:xfrm>
          <a:off x="0" y="0"/>
          <a:ext cx="0" cy="0"/>
          <a:chOff x="0" y="0"/>
          <a:chExt cx="0" cy="0"/>
        </a:xfrm>
      </p:grpSpPr>
      <p:sp>
        <p:nvSpPr>
          <p:cNvPr id="2" name="Right Triangle 4"/>
          <p:cNvSpPr/>
          <p:nvPr/>
        </p:nvSpPr>
        <p:spPr>
          <a:xfrm>
            <a:off x="0" y="0"/>
            <a:ext cx="7045325" cy="6858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6" name="그림 개체 틀 2"/>
          <p:cNvSpPr>
            <a:spLocks noGrp="1"/>
          </p:cNvSpPr>
          <p:nvPr>
            <p:ph type="pic" sz="quarter" idx="12"/>
          </p:nvPr>
        </p:nvSpPr>
        <p:spPr>
          <a:xfrm>
            <a:off x="893136" y="1687090"/>
            <a:ext cx="3850315" cy="4418435"/>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Tx/>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7_Images &amp; Contents Layout">
    <p:spTree>
      <p:nvGrpSpPr>
        <p:cNvPr id="1" name=""/>
        <p:cNvGrpSpPr/>
        <p:nvPr/>
      </p:nvGrpSpPr>
      <p:grpSpPr>
        <a:xfrm>
          <a:off x="0" y="0"/>
          <a:ext cx="0" cy="0"/>
          <a:chOff x="0" y="0"/>
          <a:chExt cx="0" cy="0"/>
        </a:xfrm>
      </p:grpSpPr>
      <p:sp>
        <p:nvSpPr>
          <p:cNvPr id="2" name="Picture Placeholder 2"/>
          <p:cNvSpPr>
            <a:spLocks noGrp="1"/>
          </p:cNvSpPr>
          <p:nvPr>
            <p:ph type="pic" idx="13"/>
          </p:nvPr>
        </p:nvSpPr>
        <p:spPr>
          <a:xfrm>
            <a:off x="661852" y="653142"/>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
        <p:nvSpPr>
          <p:cNvPr id="3" name="Picture Placeholder 2"/>
          <p:cNvSpPr>
            <a:spLocks noGrp="1"/>
          </p:cNvSpPr>
          <p:nvPr>
            <p:ph type="pic" idx="14"/>
          </p:nvPr>
        </p:nvSpPr>
        <p:spPr>
          <a:xfrm>
            <a:off x="3705502" y="2576900"/>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
        <p:nvSpPr>
          <p:cNvPr id="4" name="Picture Placeholder 2"/>
          <p:cNvSpPr>
            <a:spLocks noGrp="1"/>
          </p:cNvSpPr>
          <p:nvPr>
            <p:ph type="pic" idx="15"/>
          </p:nvPr>
        </p:nvSpPr>
        <p:spPr>
          <a:xfrm>
            <a:off x="2183677" y="4500658"/>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_Images &amp; Contents Layout">
    <p:spTree>
      <p:nvGrpSpPr>
        <p:cNvPr id="1" name=""/>
        <p:cNvGrpSpPr/>
        <p:nvPr/>
      </p:nvGrpSpPr>
      <p:grpSpPr>
        <a:xfrm>
          <a:off x="0" y="0"/>
          <a:ext cx="0" cy="0"/>
          <a:chOff x="0" y="0"/>
          <a:chExt cx="0" cy="0"/>
        </a:xfrm>
      </p:grpSpPr>
      <p:grpSp>
        <p:nvGrpSpPr>
          <p:cNvPr id="94210" name="그룹 77"/>
          <p:cNvGrpSpPr/>
          <p:nvPr userDrawn="1"/>
        </p:nvGrpSpPr>
        <p:grpSpPr>
          <a:xfrm>
            <a:off x="5072063" y="1063625"/>
            <a:ext cx="2047875" cy="144463"/>
            <a:chOff x="4791443" y="4794870"/>
            <a:chExt cx="1679267" cy="144016"/>
          </a:xfrm>
        </p:grpSpPr>
        <p:sp>
          <p:nvSpPr>
            <p:cNvPr id="3" name="Rectangle 49"/>
            <p:cNvSpPr/>
            <p:nvPr/>
          </p:nvSpPr>
          <p:spPr>
            <a:xfrm>
              <a:off x="4791443" y="4794870"/>
              <a:ext cx="281436" cy="14401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4" name="Rectangle 50"/>
            <p:cNvSpPr/>
            <p:nvPr/>
          </p:nvSpPr>
          <p:spPr>
            <a:xfrm>
              <a:off x="5069079" y="4794870"/>
              <a:ext cx="281436" cy="14401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2" name="Rectangle 51"/>
            <p:cNvSpPr/>
            <p:nvPr/>
          </p:nvSpPr>
          <p:spPr>
            <a:xfrm>
              <a:off x="5348864" y="4794870"/>
              <a:ext cx="281436" cy="144016"/>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6" name="Rectangle 52"/>
            <p:cNvSpPr/>
            <p:nvPr/>
          </p:nvSpPr>
          <p:spPr>
            <a:xfrm>
              <a:off x="5630498" y="4794870"/>
              <a:ext cx="281436" cy="144016"/>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7" name="Rectangle 53"/>
            <p:cNvSpPr/>
            <p:nvPr/>
          </p:nvSpPr>
          <p:spPr>
            <a:xfrm>
              <a:off x="5910282" y="4794870"/>
              <a:ext cx="281436" cy="144016"/>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8" name="Rectangle 54"/>
            <p:cNvSpPr/>
            <p:nvPr/>
          </p:nvSpPr>
          <p:spPr>
            <a:xfrm>
              <a:off x="6189274" y="4794870"/>
              <a:ext cx="281436" cy="144016"/>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grpSp>
      <p:grpSp>
        <p:nvGrpSpPr>
          <p:cNvPr id="94211" name="Graphic 14"/>
          <p:cNvGrpSpPr/>
          <p:nvPr userDrawn="1"/>
        </p:nvGrpSpPr>
        <p:grpSpPr>
          <a:xfrm>
            <a:off x="4116388" y="1673225"/>
            <a:ext cx="3962400" cy="3114675"/>
            <a:chOff x="2444748" y="555045"/>
            <a:chExt cx="7282048" cy="5727454"/>
          </a:xfrm>
        </p:grpSpPr>
        <p:sp>
          <p:nvSpPr>
            <p:cNvPr id="10" name="Freeform: Shape 22"/>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 name="Freeform: Shape 23"/>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Freeform: Shape 24"/>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 name="Freeform: Shape 25"/>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Freeform: Shape 26"/>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Freeform: Shape 27"/>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 name="Freeform: Shape 28"/>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 name="Freeform: Shape 29"/>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1" fmla="*/ 2536444 w 3976489"/>
                <a:gd name="connsiteY0-2" fmla="*/ 0 h 4238316"/>
                <a:gd name="connsiteX1-3" fmla="*/ 3976489 w 3976489"/>
                <a:gd name="connsiteY1-4" fmla="*/ 241371 h 4238316"/>
                <a:gd name="connsiteX2-5" fmla="*/ 3968307 w 3976489"/>
                <a:gd name="connsiteY2-6" fmla="*/ 4238316 h 4238316"/>
                <a:gd name="connsiteX3-7" fmla="*/ 0 w 3976489"/>
                <a:gd name="connsiteY3-8" fmla="*/ 4238316 h 4238316"/>
                <a:gd name="connsiteX0-9" fmla="*/ 2536444 w 3976489"/>
                <a:gd name="connsiteY0-10" fmla="*/ 0 h 4238316"/>
                <a:gd name="connsiteX1-11" fmla="*/ 3976489 w 3976489"/>
                <a:gd name="connsiteY1-12" fmla="*/ 213683 h 4238316"/>
                <a:gd name="connsiteX2-13" fmla="*/ 3968307 w 3976489"/>
                <a:gd name="connsiteY2-14" fmla="*/ 4238316 h 4238316"/>
                <a:gd name="connsiteX3-15" fmla="*/ 0 w 3976489"/>
                <a:gd name="connsiteY3-16" fmla="*/ 4238316 h 4238316"/>
                <a:gd name="connsiteX0-17" fmla="*/ 2473335 w 3976489"/>
                <a:gd name="connsiteY0-18" fmla="*/ 0 h 4035268"/>
                <a:gd name="connsiteX1-19" fmla="*/ 3976489 w 3976489"/>
                <a:gd name="connsiteY1-20" fmla="*/ 10635 h 4035268"/>
                <a:gd name="connsiteX2-21" fmla="*/ 3968307 w 3976489"/>
                <a:gd name="connsiteY2-22" fmla="*/ 4035268 h 4035268"/>
                <a:gd name="connsiteX3-23" fmla="*/ 0 w 3976489"/>
                <a:gd name="connsiteY3-24" fmla="*/ 4035268 h 4035268"/>
              </a:gdLst>
              <a:ahLst/>
              <a:cxnLst>
                <a:cxn ang="0">
                  <a:pos x="connsiteX0-1" y="connsiteY0-2"/>
                </a:cxn>
                <a:cxn ang="0">
                  <a:pos x="connsiteX1-3" y="connsiteY1-4"/>
                </a:cxn>
                <a:cxn ang="0">
                  <a:pos x="connsiteX2-5" y="connsiteY2-6"/>
                </a:cxn>
                <a:cxn ang="0">
                  <a:pos x="connsiteX3-7" y="connsiteY3-8"/>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94212" name="Graphic 14"/>
          <p:cNvGrpSpPr/>
          <p:nvPr userDrawn="1"/>
        </p:nvGrpSpPr>
        <p:grpSpPr>
          <a:xfrm>
            <a:off x="784225" y="2120900"/>
            <a:ext cx="2820988" cy="2219325"/>
            <a:chOff x="2444748" y="555045"/>
            <a:chExt cx="7282048" cy="5727454"/>
          </a:xfrm>
        </p:grpSpPr>
        <p:sp>
          <p:nvSpPr>
            <p:cNvPr id="19" name="Freeform: Shape 31"/>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 name="Freeform: Shape 32"/>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Freeform: Shape 33"/>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2" name="Freeform: Shape 34"/>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Freeform: Shape 35"/>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4" name="Freeform: Shape 36"/>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5" name="Freeform: Shape 37"/>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6" name="Freeform: Shape 38"/>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1" fmla="*/ 2536444 w 3976489"/>
                <a:gd name="connsiteY0-2" fmla="*/ 0 h 4238316"/>
                <a:gd name="connsiteX1-3" fmla="*/ 3976489 w 3976489"/>
                <a:gd name="connsiteY1-4" fmla="*/ 241371 h 4238316"/>
                <a:gd name="connsiteX2-5" fmla="*/ 3968307 w 3976489"/>
                <a:gd name="connsiteY2-6" fmla="*/ 4238316 h 4238316"/>
                <a:gd name="connsiteX3-7" fmla="*/ 0 w 3976489"/>
                <a:gd name="connsiteY3-8" fmla="*/ 4238316 h 4238316"/>
                <a:gd name="connsiteX0-9" fmla="*/ 2536444 w 3976489"/>
                <a:gd name="connsiteY0-10" fmla="*/ 0 h 4238316"/>
                <a:gd name="connsiteX1-11" fmla="*/ 3976489 w 3976489"/>
                <a:gd name="connsiteY1-12" fmla="*/ 213683 h 4238316"/>
                <a:gd name="connsiteX2-13" fmla="*/ 3968307 w 3976489"/>
                <a:gd name="connsiteY2-14" fmla="*/ 4238316 h 4238316"/>
                <a:gd name="connsiteX3-15" fmla="*/ 0 w 3976489"/>
                <a:gd name="connsiteY3-16" fmla="*/ 4238316 h 4238316"/>
                <a:gd name="connsiteX0-17" fmla="*/ 2473335 w 3976489"/>
                <a:gd name="connsiteY0-18" fmla="*/ 0 h 4035268"/>
                <a:gd name="connsiteX1-19" fmla="*/ 3976489 w 3976489"/>
                <a:gd name="connsiteY1-20" fmla="*/ 10635 h 4035268"/>
                <a:gd name="connsiteX2-21" fmla="*/ 3968307 w 3976489"/>
                <a:gd name="connsiteY2-22" fmla="*/ 4035268 h 4035268"/>
                <a:gd name="connsiteX3-23" fmla="*/ 0 w 3976489"/>
                <a:gd name="connsiteY3-24" fmla="*/ 4035268 h 4035268"/>
              </a:gdLst>
              <a:ahLst/>
              <a:cxnLst>
                <a:cxn ang="0">
                  <a:pos x="connsiteX0-1" y="connsiteY0-2"/>
                </a:cxn>
                <a:cxn ang="0">
                  <a:pos x="connsiteX1-3" y="connsiteY1-4"/>
                </a:cxn>
                <a:cxn ang="0">
                  <a:pos x="connsiteX2-5" y="connsiteY2-6"/>
                </a:cxn>
                <a:cxn ang="0">
                  <a:pos x="connsiteX3-7" y="connsiteY3-8"/>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94213" name="Graphic 14"/>
          <p:cNvGrpSpPr/>
          <p:nvPr userDrawn="1"/>
        </p:nvGrpSpPr>
        <p:grpSpPr>
          <a:xfrm>
            <a:off x="8591550" y="2120900"/>
            <a:ext cx="2819400" cy="2219325"/>
            <a:chOff x="2444748" y="555045"/>
            <a:chExt cx="7282048" cy="5727454"/>
          </a:xfrm>
        </p:grpSpPr>
        <p:sp>
          <p:nvSpPr>
            <p:cNvPr id="28" name="Freeform: Shape 40"/>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9" name="Freeform: Shape 41"/>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0" name="Freeform: Shape 42"/>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1" name="Freeform: Shape 43"/>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2" name="Freeform: Shape 44"/>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3" name="Freeform: Shape 45"/>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4" name="Freeform: Shape 46"/>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 name="Freeform: Shape 47"/>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1" fmla="*/ 2536444 w 3976489"/>
                <a:gd name="connsiteY0-2" fmla="*/ 0 h 4238316"/>
                <a:gd name="connsiteX1-3" fmla="*/ 3976489 w 3976489"/>
                <a:gd name="connsiteY1-4" fmla="*/ 241371 h 4238316"/>
                <a:gd name="connsiteX2-5" fmla="*/ 3968307 w 3976489"/>
                <a:gd name="connsiteY2-6" fmla="*/ 4238316 h 4238316"/>
                <a:gd name="connsiteX3-7" fmla="*/ 0 w 3976489"/>
                <a:gd name="connsiteY3-8" fmla="*/ 4238316 h 4238316"/>
                <a:gd name="connsiteX0-9" fmla="*/ 2536444 w 3976489"/>
                <a:gd name="connsiteY0-10" fmla="*/ 0 h 4238316"/>
                <a:gd name="connsiteX1-11" fmla="*/ 3976489 w 3976489"/>
                <a:gd name="connsiteY1-12" fmla="*/ 213683 h 4238316"/>
                <a:gd name="connsiteX2-13" fmla="*/ 3968307 w 3976489"/>
                <a:gd name="connsiteY2-14" fmla="*/ 4238316 h 4238316"/>
                <a:gd name="connsiteX3-15" fmla="*/ 0 w 3976489"/>
                <a:gd name="connsiteY3-16" fmla="*/ 4238316 h 4238316"/>
                <a:gd name="connsiteX0-17" fmla="*/ 2473335 w 3976489"/>
                <a:gd name="connsiteY0-18" fmla="*/ 0 h 4035268"/>
                <a:gd name="connsiteX1-19" fmla="*/ 3976489 w 3976489"/>
                <a:gd name="connsiteY1-20" fmla="*/ 10635 h 4035268"/>
                <a:gd name="connsiteX2-21" fmla="*/ 3968307 w 3976489"/>
                <a:gd name="connsiteY2-22" fmla="*/ 4035268 h 4035268"/>
                <a:gd name="connsiteX3-23" fmla="*/ 0 w 3976489"/>
                <a:gd name="connsiteY3-24" fmla="*/ 4035268 h 4035268"/>
              </a:gdLst>
              <a:ahLst/>
              <a:cxnLst>
                <a:cxn ang="0">
                  <a:pos x="connsiteX0-1" y="connsiteY0-2"/>
                </a:cxn>
                <a:cxn ang="0">
                  <a:pos x="connsiteX1-3" y="connsiteY1-4"/>
                </a:cxn>
                <a:cxn ang="0">
                  <a:pos x="connsiteX2-5" y="connsiteY2-6"/>
                </a:cxn>
                <a:cxn ang="0">
                  <a:pos x="connsiteX3-7" y="connsiteY3-8"/>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5" name="Text Placeholder 9"/>
          <p:cNvSpPr>
            <a:spLocks noGrp="1"/>
          </p:cNvSpPr>
          <p:nvPr>
            <p:ph type="body" sz="quarter" idx="11"/>
          </p:nvPr>
        </p:nvSpPr>
        <p:spPr>
          <a:xfrm>
            <a:off x="323529" y="215684"/>
            <a:ext cx="11573197" cy="724247"/>
          </a:xfrm>
          <a:prstGeom prst="rect">
            <a:avLst/>
          </a:prstGeom>
        </p:spPr>
        <p:txBody>
          <a:bodyPr tIns="91440"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Click to edit Master text styles</a:t>
            </a:r>
          </a:p>
        </p:txBody>
      </p:sp>
      <p:sp>
        <p:nvSpPr>
          <p:cNvPr id="49" name="Picture Placeholder 2"/>
          <p:cNvSpPr>
            <a:spLocks noGrp="1"/>
          </p:cNvSpPr>
          <p:nvPr>
            <p:ph type="pic" idx="13"/>
          </p:nvPr>
        </p:nvSpPr>
        <p:spPr>
          <a:xfrm>
            <a:off x="4276171" y="1850553"/>
            <a:ext cx="3625268" cy="2054525"/>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
        <p:nvSpPr>
          <p:cNvPr id="50" name="Picture Placeholder 2"/>
          <p:cNvSpPr>
            <a:spLocks noGrp="1"/>
          </p:cNvSpPr>
          <p:nvPr>
            <p:ph type="pic" idx="14"/>
          </p:nvPr>
        </p:nvSpPr>
        <p:spPr>
          <a:xfrm>
            <a:off x="917258" y="2250253"/>
            <a:ext cx="2570017" cy="145764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
        <p:nvSpPr>
          <p:cNvPr id="51" name="Picture Placeholder 2"/>
          <p:cNvSpPr>
            <a:spLocks noGrp="1"/>
          </p:cNvSpPr>
          <p:nvPr>
            <p:ph type="pic" idx="15"/>
          </p:nvPr>
        </p:nvSpPr>
        <p:spPr>
          <a:xfrm>
            <a:off x="8708105" y="2270243"/>
            <a:ext cx="2570017" cy="145764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6_Images &amp; Contents">
    <p:spTree>
      <p:nvGrpSpPr>
        <p:cNvPr id="1" name=""/>
        <p:cNvGrpSpPr/>
        <p:nvPr/>
      </p:nvGrpSpPr>
      <p:grpSpPr>
        <a:xfrm>
          <a:off x="0" y="0"/>
          <a:ext cx="0" cy="0"/>
          <a:chOff x="0" y="0"/>
          <a:chExt cx="0" cy="0"/>
        </a:xfrm>
      </p:grpSpPr>
      <p:sp>
        <p:nvSpPr>
          <p:cNvPr id="24" name="그림 개체 틀 23"/>
          <p:cNvSpPr>
            <a:spLocks noGrp="1"/>
          </p:cNvSpPr>
          <p:nvPr>
            <p:ph type="pic" sz="quarter" idx="10"/>
          </p:nvPr>
        </p:nvSpPr>
        <p:spPr>
          <a:xfrm>
            <a:off x="3" y="3255649"/>
            <a:ext cx="11904055" cy="3602353"/>
          </a:xfrm>
          <a:custGeom>
            <a:avLst/>
            <a:gdLst>
              <a:gd name="connsiteX0" fmla="*/ 11582341 w 11904055"/>
              <a:gd name="connsiteY0" fmla="*/ 2503750 h 3602353"/>
              <a:gd name="connsiteX1" fmla="*/ 11769730 w 11904055"/>
              <a:gd name="connsiteY1" fmla="*/ 2573468 h 3602353"/>
              <a:gd name="connsiteX2" fmla="*/ 11833752 w 11904055"/>
              <a:gd name="connsiteY2" fmla="*/ 3052873 h 3602353"/>
              <a:gd name="connsiteX3" fmla="*/ 11413744 w 11904055"/>
              <a:gd name="connsiteY3" fmla="*/ 3602352 h 3602353"/>
              <a:gd name="connsiteX4" fmla="*/ 10552808 w 11904055"/>
              <a:gd name="connsiteY4" fmla="*/ 3602352 h 3602353"/>
              <a:gd name="connsiteX5" fmla="*/ 11290325 w 11904055"/>
              <a:gd name="connsiteY5" fmla="*/ 2637490 h 3602353"/>
              <a:gd name="connsiteX6" fmla="*/ 11582341 w 11904055"/>
              <a:gd name="connsiteY6" fmla="*/ 2503750 h 3602353"/>
              <a:gd name="connsiteX7" fmla="*/ 10782012 w 11904055"/>
              <a:gd name="connsiteY7" fmla="*/ 2174396 h 3602353"/>
              <a:gd name="connsiteX8" fmla="*/ 10969399 w 11904055"/>
              <a:gd name="connsiteY8" fmla="*/ 2244113 h 3602353"/>
              <a:gd name="connsiteX9" fmla="*/ 11033422 w 11904055"/>
              <a:gd name="connsiteY9" fmla="*/ 2723518 h 3602353"/>
              <a:gd name="connsiteX10" fmla="*/ 10361662 w 11904055"/>
              <a:gd name="connsiteY10" fmla="*/ 3602352 h 3602353"/>
              <a:gd name="connsiteX11" fmla="*/ 9500727 w 11904055"/>
              <a:gd name="connsiteY11" fmla="*/ 3602352 h 3602353"/>
              <a:gd name="connsiteX12" fmla="*/ 10489995 w 11904055"/>
              <a:gd name="connsiteY12" fmla="*/ 2308135 h 3602353"/>
              <a:gd name="connsiteX13" fmla="*/ 10782012 w 11904055"/>
              <a:gd name="connsiteY13" fmla="*/ 2174396 h 3602353"/>
              <a:gd name="connsiteX14" fmla="*/ 1691966 w 11904055"/>
              <a:gd name="connsiteY14" fmla="*/ 1637118 h 3602353"/>
              <a:gd name="connsiteX15" fmla="*/ 1879354 w 11904055"/>
              <a:gd name="connsiteY15" fmla="*/ 1706836 h 3602353"/>
              <a:gd name="connsiteX16" fmla="*/ 1943376 w 11904055"/>
              <a:gd name="connsiteY16" fmla="*/ 2186241 h 3602353"/>
              <a:gd name="connsiteX17" fmla="*/ 860935 w 11904055"/>
              <a:gd name="connsiteY17" fmla="*/ 3602352 h 3602353"/>
              <a:gd name="connsiteX18" fmla="*/ 0 w 11904055"/>
              <a:gd name="connsiteY18" fmla="*/ 3602352 h 3602353"/>
              <a:gd name="connsiteX19" fmla="*/ 0 w 11904055"/>
              <a:gd name="connsiteY19" fmla="*/ 3602351 h 3602353"/>
              <a:gd name="connsiteX20" fmla="*/ 1399949 w 11904055"/>
              <a:gd name="connsiteY20" fmla="*/ 1770858 h 3602353"/>
              <a:gd name="connsiteX21" fmla="*/ 1691966 w 11904055"/>
              <a:gd name="connsiteY21" fmla="*/ 1637118 h 3602353"/>
              <a:gd name="connsiteX22" fmla="*/ 8108140 w 11904055"/>
              <a:gd name="connsiteY22" fmla="*/ 1412767 h 3602353"/>
              <a:gd name="connsiteX23" fmla="*/ 8295528 w 11904055"/>
              <a:gd name="connsiteY23" fmla="*/ 1482484 h 3602353"/>
              <a:gd name="connsiteX24" fmla="*/ 8359550 w 11904055"/>
              <a:gd name="connsiteY24" fmla="*/ 1961890 h 3602353"/>
              <a:gd name="connsiteX25" fmla="*/ 7105620 w 11904055"/>
              <a:gd name="connsiteY25" fmla="*/ 3602352 h 3602353"/>
              <a:gd name="connsiteX26" fmla="*/ 6244685 w 11904055"/>
              <a:gd name="connsiteY26" fmla="*/ 3602352 h 3602353"/>
              <a:gd name="connsiteX27" fmla="*/ 7816123 w 11904055"/>
              <a:gd name="connsiteY27" fmla="*/ 1546506 h 3602353"/>
              <a:gd name="connsiteX28" fmla="*/ 8108140 w 11904055"/>
              <a:gd name="connsiteY28" fmla="*/ 1412767 h 3602353"/>
              <a:gd name="connsiteX29" fmla="*/ 9385014 w 11904055"/>
              <a:gd name="connsiteY29" fmla="*/ 1161427 h 3602353"/>
              <a:gd name="connsiteX30" fmla="*/ 9572402 w 11904055"/>
              <a:gd name="connsiteY30" fmla="*/ 1231145 h 3602353"/>
              <a:gd name="connsiteX31" fmla="*/ 9636423 w 11904055"/>
              <a:gd name="connsiteY31" fmla="*/ 1710549 h 3602353"/>
              <a:gd name="connsiteX32" fmla="*/ 8190375 w 11904055"/>
              <a:gd name="connsiteY32" fmla="*/ 3602352 h 3602353"/>
              <a:gd name="connsiteX33" fmla="*/ 7329441 w 11904055"/>
              <a:gd name="connsiteY33" fmla="*/ 3602352 h 3602353"/>
              <a:gd name="connsiteX34" fmla="*/ 9092997 w 11904055"/>
              <a:gd name="connsiteY34" fmla="*/ 1295167 h 3602353"/>
              <a:gd name="connsiteX35" fmla="*/ 9385014 w 11904055"/>
              <a:gd name="connsiteY35" fmla="*/ 1161427 h 3602353"/>
              <a:gd name="connsiteX36" fmla="*/ 3104652 w 11904055"/>
              <a:gd name="connsiteY36" fmla="*/ 1140248 h 3602353"/>
              <a:gd name="connsiteX37" fmla="*/ 3292040 w 11904055"/>
              <a:gd name="connsiteY37" fmla="*/ 1209966 h 3602353"/>
              <a:gd name="connsiteX38" fmla="*/ 3356063 w 11904055"/>
              <a:gd name="connsiteY38" fmla="*/ 1689371 h 3602353"/>
              <a:gd name="connsiteX39" fmla="*/ 1893826 w 11904055"/>
              <a:gd name="connsiteY39" fmla="*/ 3602352 h 3602353"/>
              <a:gd name="connsiteX40" fmla="*/ 1032889 w 11904055"/>
              <a:gd name="connsiteY40" fmla="*/ 3602352 h 3602353"/>
              <a:gd name="connsiteX41" fmla="*/ 2812635 w 11904055"/>
              <a:gd name="connsiteY41" fmla="*/ 1273988 h 3602353"/>
              <a:gd name="connsiteX42" fmla="*/ 3104652 w 11904055"/>
              <a:gd name="connsiteY42" fmla="*/ 1140248 h 3602353"/>
              <a:gd name="connsiteX43" fmla="*/ 10527184 w 11904055"/>
              <a:gd name="connsiteY43" fmla="*/ 1087492 h 3602353"/>
              <a:gd name="connsiteX44" fmla="*/ 10714572 w 11904055"/>
              <a:gd name="connsiteY44" fmla="*/ 1157209 h 3602353"/>
              <a:gd name="connsiteX45" fmla="*/ 10778593 w 11904055"/>
              <a:gd name="connsiteY45" fmla="*/ 1636614 h 3602353"/>
              <a:gd name="connsiteX46" fmla="*/ 9276031 w 11904055"/>
              <a:gd name="connsiteY46" fmla="*/ 3602352 h 3602353"/>
              <a:gd name="connsiteX47" fmla="*/ 8415095 w 11904055"/>
              <a:gd name="connsiteY47" fmla="*/ 3602352 h 3602353"/>
              <a:gd name="connsiteX48" fmla="*/ 10235167 w 11904055"/>
              <a:gd name="connsiteY48" fmla="*/ 1221231 h 3602353"/>
              <a:gd name="connsiteX49" fmla="*/ 10527184 w 11904055"/>
              <a:gd name="connsiteY49" fmla="*/ 1087492 h 3602353"/>
              <a:gd name="connsiteX50" fmla="*/ 4425492 w 11904055"/>
              <a:gd name="connsiteY50" fmla="*/ 821528 h 3602353"/>
              <a:gd name="connsiteX51" fmla="*/ 4612880 w 11904055"/>
              <a:gd name="connsiteY51" fmla="*/ 891246 h 3602353"/>
              <a:gd name="connsiteX52" fmla="*/ 4676903 w 11904055"/>
              <a:gd name="connsiteY52" fmla="*/ 1370650 h 3602353"/>
              <a:gd name="connsiteX53" fmla="*/ 2971045 w 11904055"/>
              <a:gd name="connsiteY53" fmla="*/ 3602352 h 3602353"/>
              <a:gd name="connsiteX54" fmla="*/ 2228075 w 11904055"/>
              <a:gd name="connsiteY54" fmla="*/ 3602352 h 3602353"/>
              <a:gd name="connsiteX55" fmla="*/ 2235176 w 11904055"/>
              <a:gd name="connsiteY55" fmla="*/ 3482988 h 3602353"/>
              <a:gd name="connsiteX56" fmla="*/ 2294666 w 11904055"/>
              <a:gd name="connsiteY56" fmla="*/ 3360904 h 3602353"/>
              <a:gd name="connsiteX57" fmla="*/ 4133476 w 11904055"/>
              <a:gd name="connsiteY57" fmla="*/ 955268 h 3602353"/>
              <a:gd name="connsiteX58" fmla="*/ 4425492 w 11904055"/>
              <a:gd name="connsiteY58" fmla="*/ 821528 h 3602353"/>
              <a:gd name="connsiteX59" fmla="*/ 5787281 w 11904055"/>
              <a:gd name="connsiteY59" fmla="*/ 372647 h 3602353"/>
              <a:gd name="connsiteX60" fmla="*/ 5974669 w 11904055"/>
              <a:gd name="connsiteY60" fmla="*/ 442365 h 3602353"/>
              <a:gd name="connsiteX61" fmla="*/ 6038692 w 11904055"/>
              <a:gd name="connsiteY61" fmla="*/ 921770 h 3602353"/>
              <a:gd name="connsiteX62" fmla="*/ 3989720 w 11904055"/>
              <a:gd name="connsiteY62" fmla="*/ 3602352 h 3602353"/>
              <a:gd name="connsiteX63" fmla="*/ 3227852 w 11904055"/>
              <a:gd name="connsiteY63" fmla="*/ 3602353 h 3602353"/>
              <a:gd name="connsiteX64" fmla="*/ 3233358 w 11904055"/>
              <a:gd name="connsiteY64" fmla="*/ 3509800 h 3602353"/>
              <a:gd name="connsiteX65" fmla="*/ 3292848 w 11904055"/>
              <a:gd name="connsiteY65" fmla="*/ 3387715 h 3602353"/>
              <a:gd name="connsiteX66" fmla="*/ 5495264 w 11904055"/>
              <a:gd name="connsiteY66" fmla="*/ 506388 h 3602353"/>
              <a:gd name="connsiteX67" fmla="*/ 5787281 w 11904055"/>
              <a:gd name="connsiteY67" fmla="*/ 372647 h 3602353"/>
              <a:gd name="connsiteX68" fmla="*/ 6896315 w 11904055"/>
              <a:gd name="connsiteY68" fmla="*/ 289347 h 3602353"/>
              <a:gd name="connsiteX69" fmla="*/ 7083704 w 11904055"/>
              <a:gd name="connsiteY69" fmla="*/ 359064 h 3602353"/>
              <a:gd name="connsiteX70" fmla="*/ 7147725 w 11904055"/>
              <a:gd name="connsiteY70" fmla="*/ 838469 h 3602353"/>
              <a:gd name="connsiteX71" fmla="*/ 5035081 w 11904055"/>
              <a:gd name="connsiteY71" fmla="*/ 3602353 h 3602353"/>
              <a:gd name="connsiteX72" fmla="*/ 4174147 w 11904055"/>
              <a:gd name="connsiteY72" fmla="*/ 3602352 h 3602353"/>
              <a:gd name="connsiteX73" fmla="*/ 6604298 w 11904055"/>
              <a:gd name="connsiteY73" fmla="*/ 423088 h 3602353"/>
              <a:gd name="connsiteX74" fmla="*/ 6896315 w 11904055"/>
              <a:gd name="connsiteY74" fmla="*/ 289347 h 3602353"/>
              <a:gd name="connsiteX75" fmla="*/ 8134781 w 11904055"/>
              <a:gd name="connsiteY75" fmla="*/ 587 h 3602353"/>
              <a:gd name="connsiteX76" fmla="*/ 8322169 w 11904055"/>
              <a:gd name="connsiteY76" fmla="*/ 70304 h 3602353"/>
              <a:gd name="connsiteX77" fmla="*/ 8386192 w 11904055"/>
              <a:gd name="connsiteY77" fmla="*/ 549710 h 3602353"/>
              <a:gd name="connsiteX78" fmla="*/ 6052827 w 11904055"/>
              <a:gd name="connsiteY78" fmla="*/ 3602352 h 3602353"/>
              <a:gd name="connsiteX79" fmla="*/ 5191892 w 11904055"/>
              <a:gd name="connsiteY79" fmla="*/ 3602352 h 3602353"/>
              <a:gd name="connsiteX80" fmla="*/ 7842765 w 11904055"/>
              <a:gd name="connsiteY80" fmla="*/ 134328 h 3602353"/>
              <a:gd name="connsiteX81" fmla="*/ 8134781 w 11904055"/>
              <a:gd name="connsiteY81" fmla="*/ 587 h 360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1904055" h="3602353">
                <a:moveTo>
                  <a:pt x="11582341" y="2503750"/>
                </a:moveTo>
                <a:cubicBezTo>
                  <a:pt x="11648102" y="2507602"/>
                  <a:pt x="11713456" y="2530454"/>
                  <a:pt x="11769730" y="2573468"/>
                </a:cubicBezTo>
                <a:cubicBezTo>
                  <a:pt x="11919793" y="2688173"/>
                  <a:pt x="11948456" y="2902810"/>
                  <a:pt x="11833752" y="3052873"/>
                </a:cubicBezTo>
                <a:lnTo>
                  <a:pt x="11413744" y="3602352"/>
                </a:lnTo>
                <a:lnTo>
                  <a:pt x="10552808" y="3602352"/>
                </a:lnTo>
                <a:lnTo>
                  <a:pt x="11290325" y="2637490"/>
                </a:lnTo>
                <a:cubicBezTo>
                  <a:pt x="11362015" y="2543701"/>
                  <a:pt x="11472742" y="2497333"/>
                  <a:pt x="11582341" y="2503750"/>
                </a:cubicBezTo>
                <a:close/>
                <a:moveTo>
                  <a:pt x="10782012" y="2174396"/>
                </a:moveTo>
                <a:cubicBezTo>
                  <a:pt x="10847772" y="2178246"/>
                  <a:pt x="10913126" y="2201099"/>
                  <a:pt x="10969399" y="2244113"/>
                </a:cubicBezTo>
                <a:cubicBezTo>
                  <a:pt x="11119462" y="2358818"/>
                  <a:pt x="11148126" y="2573455"/>
                  <a:pt x="11033422" y="2723518"/>
                </a:cubicBezTo>
                <a:lnTo>
                  <a:pt x="10361662" y="3602352"/>
                </a:lnTo>
                <a:lnTo>
                  <a:pt x="9500727" y="3602352"/>
                </a:lnTo>
                <a:lnTo>
                  <a:pt x="10489995" y="2308135"/>
                </a:lnTo>
                <a:cubicBezTo>
                  <a:pt x="10561685" y="2214346"/>
                  <a:pt x="10672411" y="2167978"/>
                  <a:pt x="10782012" y="2174396"/>
                </a:cubicBezTo>
                <a:close/>
                <a:moveTo>
                  <a:pt x="1691966" y="1637118"/>
                </a:moveTo>
                <a:cubicBezTo>
                  <a:pt x="1757726" y="1640968"/>
                  <a:pt x="1823080" y="1663822"/>
                  <a:pt x="1879354" y="1706836"/>
                </a:cubicBezTo>
                <a:cubicBezTo>
                  <a:pt x="2029417" y="1821540"/>
                  <a:pt x="2058080" y="2036178"/>
                  <a:pt x="1943376" y="2186241"/>
                </a:cubicBezTo>
                <a:lnTo>
                  <a:pt x="860935" y="3602352"/>
                </a:lnTo>
                <a:lnTo>
                  <a:pt x="0" y="3602352"/>
                </a:lnTo>
                <a:lnTo>
                  <a:pt x="0" y="3602351"/>
                </a:lnTo>
                <a:lnTo>
                  <a:pt x="1399949" y="1770858"/>
                </a:lnTo>
                <a:cubicBezTo>
                  <a:pt x="1471639" y="1677069"/>
                  <a:pt x="1582366" y="1630701"/>
                  <a:pt x="1691966" y="1637118"/>
                </a:cubicBezTo>
                <a:close/>
                <a:moveTo>
                  <a:pt x="8108140" y="1412767"/>
                </a:moveTo>
                <a:cubicBezTo>
                  <a:pt x="8173900" y="1416618"/>
                  <a:pt x="8239254" y="1439471"/>
                  <a:pt x="8295528" y="1482484"/>
                </a:cubicBezTo>
                <a:cubicBezTo>
                  <a:pt x="8445591" y="1597188"/>
                  <a:pt x="8474254" y="1811827"/>
                  <a:pt x="8359550" y="1961890"/>
                </a:cubicBezTo>
                <a:lnTo>
                  <a:pt x="7105620" y="3602352"/>
                </a:lnTo>
                <a:lnTo>
                  <a:pt x="6244685" y="3602352"/>
                </a:lnTo>
                <a:lnTo>
                  <a:pt x="7816123" y="1546506"/>
                </a:lnTo>
                <a:cubicBezTo>
                  <a:pt x="7887814" y="1452716"/>
                  <a:pt x="7998540" y="1406349"/>
                  <a:pt x="8108140" y="1412767"/>
                </a:cubicBezTo>
                <a:close/>
                <a:moveTo>
                  <a:pt x="9385014" y="1161427"/>
                </a:moveTo>
                <a:cubicBezTo>
                  <a:pt x="9450774" y="1165277"/>
                  <a:pt x="9516128" y="1188130"/>
                  <a:pt x="9572402" y="1231145"/>
                </a:cubicBezTo>
                <a:cubicBezTo>
                  <a:pt x="9722465" y="1345849"/>
                  <a:pt x="9751129" y="1560486"/>
                  <a:pt x="9636423" y="1710549"/>
                </a:cubicBezTo>
                <a:lnTo>
                  <a:pt x="8190375" y="3602352"/>
                </a:lnTo>
                <a:lnTo>
                  <a:pt x="7329441" y="3602352"/>
                </a:lnTo>
                <a:lnTo>
                  <a:pt x="9092997" y="1295167"/>
                </a:lnTo>
                <a:cubicBezTo>
                  <a:pt x="9164687" y="1201377"/>
                  <a:pt x="9275414" y="1155009"/>
                  <a:pt x="9385014" y="1161427"/>
                </a:cubicBezTo>
                <a:close/>
                <a:moveTo>
                  <a:pt x="3104652" y="1140248"/>
                </a:moveTo>
                <a:cubicBezTo>
                  <a:pt x="3170412" y="1144098"/>
                  <a:pt x="3235766" y="1166952"/>
                  <a:pt x="3292040" y="1209966"/>
                </a:cubicBezTo>
                <a:cubicBezTo>
                  <a:pt x="3442103" y="1324671"/>
                  <a:pt x="3470767" y="1539308"/>
                  <a:pt x="3356063" y="1689371"/>
                </a:cubicBezTo>
                <a:lnTo>
                  <a:pt x="1893826" y="3602352"/>
                </a:lnTo>
                <a:lnTo>
                  <a:pt x="1032889" y="3602352"/>
                </a:lnTo>
                <a:lnTo>
                  <a:pt x="2812635" y="1273988"/>
                </a:lnTo>
                <a:cubicBezTo>
                  <a:pt x="2884326" y="1180199"/>
                  <a:pt x="2995052" y="1133831"/>
                  <a:pt x="3104652" y="1140248"/>
                </a:cubicBezTo>
                <a:close/>
                <a:moveTo>
                  <a:pt x="10527184" y="1087492"/>
                </a:moveTo>
                <a:cubicBezTo>
                  <a:pt x="10592944" y="1091342"/>
                  <a:pt x="10658298" y="1114195"/>
                  <a:pt x="10714572" y="1157209"/>
                </a:cubicBezTo>
                <a:cubicBezTo>
                  <a:pt x="10864635" y="1271913"/>
                  <a:pt x="10893299" y="1486551"/>
                  <a:pt x="10778593" y="1636614"/>
                </a:cubicBezTo>
                <a:lnTo>
                  <a:pt x="9276031" y="3602352"/>
                </a:lnTo>
                <a:lnTo>
                  <a:pt x="8415095" y="3602352"/>
                </a:lnTo>
                <a:lnTo>
                  <a:pt x="10235167" y="1221231"/>
                </a:lnTo>
                <a:cubicBezTo>
                  <a:pt x="10306857" y="1127442"/>
                  <a:pt x="10417583" y="1081074"/>
                  <a:pt x="10527184" y="1087492"/>
                </a:cubicBezTo>
                <a:close/>
                <a:moveTo>
                  <a:pt x="4425492" y="821528"/>
                </a:moveTo>
                <a:cubicBezTo>
                  <a:pt x="4491251" y="825379"/>
                  <a:pt x="4556607" y="848231"/>
                  <a:pt x="4612880" y="891246"/>
                </a:cubicBezTo>
                <a:cubicBezTo>
                  <a:pt x="4762943" y="1005950"/>
                  <a:pt x="4791607" y="1220588"/>
                  <a:pt x="4676903" y="1370650"/>
                </a:cubicBezTo>
                <a:lnTo>
                  <a:pt x="2971045" y="3602352"/>
                </a:lnTo>
                <a:lnTo>
                  <a:pt x="2228075" y="3602352"/>
                </a:lnTo>
                <a:lnTo>
                  <a:pt x="2235176" y="3482988"/>
                </a:lnTo>
                <a:cubicBezTo>
                  <a:pt x="2246274" y="3439971"/>
                  <a:pt x="2265990" y="3398420"/>
                  <a:pt x="2294666" y="3360904"/>
                </a:cubicBezTo>
                <a:lnTo>
                  <a:pt x="4133476" y="955268"/>
                </a:lnTo>
                <a:cubicBezTo>
                  <a:pt x="4205166" y="861479"/>
                  <a:pt x="4315892" y="815111"/>
                  <a:pt x="4425492" y="821528"/>
                </a:cubicBezTo>
                <a:close/>
                <a:moveTo>
                  <a:pt x="5787281" y="372647"/>
                </a:moveTo>
                <a:cubicBezTo>
                  <a:pt x="5853041" y="376498"/>
                  <a:pt x="5918396" y="399351"/>
                  <a:pt x="5974669" y="442365"/>
                </a:cubicBezTo>
                <a:cubicBezTo>
                  <a:pt x="6124732" y="557070"/>
                  <a:pt x="6153396" y="771707"/>
                  <a:pt x="6038692" y="921770"/>
                </a:cubicBezTo>
                <a:lnTo>
                  <a:pt x="3989720" y="3602352"/>
                </a:lnTo>
                <a:lnTo>
                  <a:pt x="3227852" y="3602353"/>
                </a:lnTo>
                <a:lnTo>
                  <a:pt x="3233358" y="3509800"/>
                </a:lnTo>
                <a:cubicBezTo>
                  <a:pt x="3244456" y="3466782"/>
                  <a:pt x="3264173" y="3425231"/>
                  <a:pt x="3292848" y="3387715"/>
                </a:cubicBezTo>
                <a:lnTo>
                  <a:pt x="5495264" y="506388"/>
                </a:lnTo>
                <a:cubicBezTo>
                  <a:pt x="5566956" y="412598"/>
                  <a:pt x="5677682" y="366230"/>
                  <a:pt x="5787281" y="372647"/>
                </a:cubicBezTo>
                <a:close/>
                <a:moveTo>
                  <a:pt x="6896315" y="289347"/>
                </a:moveTo>
                <a:cubicBezTo>
                  <a:pt x="6962075" y="293197"/>
                  <a:pt x="7027430" y="316050"/>
                  <a:pt x="7083704" y="359064"/>
                </a:cubicBezTo>
                <a:cubicBezTo>
                  <a:pt x="7233766" y="473768"/>
                  <a:pt x="7262430" y="688406"/>
                  <a:pt x="7147725" y="838469"/>
                </a:cubicBezTo>
                <a:lnTo>
                  <a:pt x="5035081" y="3602353"/>
                </a:lnTo>
                <a:lnTo>
                  <a:pt x="4174147" y="3602352"/>
                </a:lnTo>
                <a:lnTo>
                  <a:pt x="6604298" y="423088"/>
                </a:lnTo>
                <a:cubicBezTo>
                  <a:pt x="6675989" y="329298"/>
                  <a:pt x="6786715" y="282930"/>
                  <a:pt x="6896315" y="289347"/>
                </a:cubicBezTo>
                <a:close/>
                <a:moveTo>
                  <a:pt x="8134781" y="587"/>
                </a:moveTo>
                <a:cubicBezTo>
                  <a:pt x="8200542" y="4437"/>
                  <a:pt x="8265896" y="27291"/>
                  <a:pt x="8322169" y="70304"/>
                </a:cubicBezTo>
                <a:cubicBezTo>
                  <a:pt x="8472232" y="185009"/>
                  <a:pt x="8500896" y="399647"/>
                  <a:pt x="8386192" y="549710"/>
                </a:cubicBezTo>
                <a:lnTo>
                  <a:pt x="6052827" y="3602352"/>
                </a:lnTo>
                <a:lnTo>
                  <a:pt x="5191892" y="3602352"/>
                </a:lnTo>
                <a:lnTo>
                  <a:pt x="7842765" y="134328"/>
                </a:lnTo>
                <a:cubicBezTo>
                  <a:pt x="7914455" y="40538"/>
                  <a:pt x="8025182" y="-5830"/>
                  <a:pt x="8134781" y="587"/>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pPr marL="0" marR="0" lvl="0" indent="0" algn="ctr" defTabSz="914400" rtl="0" eaLnBrk="1" fontAlgn="auto" latinLnBrk="1" hangingPunct="1">
              <a:lnSpc>
                <a:spcPct val="90000"/>
              </a:lnSpc>
              <a:spcBef>
                <a:spcPts val="1000"/>
              </a:spcBef>
              <a:spcAft>
                <a:spcPts val="0"/>
              </a:spcAft>
              <a:buClrTx/>
              <a:buSzTx/>
              <a:buFontTx/>
              <a:buNone/>
              <a:defRPr/>
            </a:pPr>
            <a:r>
              <a:rPr kumimoji="0" lang="en-US" altLang="ko-KR" sz="1200" b="0" i="0" u="none" strike="noStrike" kern="1200" cap="none" spc="0" normalizeH="0" baseline="0" noProof="0" dirty="0">
                <a:ln>
                  <a:noFill/>
                </a:ln>
                <a:solidFill>
                  <a:schemeClr val="tx1"/>
                </a:solidFill>
                <a:effectLst/>
                <a:uLnTx/>
                <a:uFillTx/>
                <a:latin typeface="+mn-lt"/>
                <a:ea typeface="+mn-ea"/>
                <a:cs typeface="+mn-cs"/>
              </a:rPr>
              <a:t>Click icon to add picture</a:t>
            </a:r>
            <a:endParaRPr kumimoji="0" lang="ko-KR" altLang="en-US"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grpSp>
        <p:nvGrpSpPr>
          <p:cNvPr id="95234" name="그룹 63"/>
          <p:cNvGrpSpPr/>
          <p:nvPr userDrawn="1"/>
        </p:nvGrpSpPr>
        <p:grpSpPr>
          <a:xfrm>
            <a:off x="914400" y="4956175"/>
            <a:ext cx="2049463" cy="144463"/>
            <a:chOff x="518969" y="4794870"/>
            <a:chExt cx="1679267" cy="144016"/>
          </a:xfrm>
        </p:grpSpPr>
        <p:sp>
          <p:nvSpPr>
            <p:cNvPr id="3" name="Rectangle 35"/>
            <p:cNvSpPr/>
            <p:nvPr/>
          </p:nvSpPr>
          <p:spPr>
            <a:xfrm>
              <a:off x="518969" y="4794870"/>
              <a:ext cx="281436" cy="14401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2" name="Rectangle 36"/>
            <p:cNvSpPr/>
            <p:nvPr/>
          </p:nvSpPr>
          <p:spPr>
            <a:xfrm>
              <a:off x="796605" y="4794870"/>
              <a:ext cx="281436" cy="14401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9" name="Rectangle 37"/>
            <p:cNvSpPr/>
            <p:nvPr/>
          </p:nvSpPr>
          <p:spPr>
            <a:xfrm>
              <a:off x="1076390" y="4794870"/>
              <a:ext cx="281436" cy="144016"/>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10" name="Rectangle 38"/>
            <p:cNvSpPr/>
            <p:nvPr/>
          </p:nvSpPr>
          <p:spPr>
            <a:xfrm>
              <a:off x="1358024" y="4794870"/>
              <a:ext cx="281436" cy="144016"/>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11" name="Rectangle 39"/>
            <p:cNvSpPr/>
            <p:nvPr/>
          </p:nvSpPr>
          <p:spPr>
            <a:xfrm>
              <a:off x="1637808" y="4794870"/>
              <a:ext cx="281436" cy="144016"/>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12" name="Rectangle 40"/>
            <p:cNvSpPr/>
            <p:nvPr/>
          </p:nvSpPr>
          <p:spPr>
            <a:xfrm>
              <a:off x="1916800" y="4794870"/>
              <a:ext cx="281436" cy="144016"/>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grpSp>
      <p:grpSp>
        <p:nvGrpSpPr>
          <p:cNvPr id="95235" name="그룹 70"/>
          <p:cNvGrpSpPr/>
          <p:nvPr userDrawn="1"/>
        </p:nvGrpSpPr>
        <p:grpSpPr>
          <a:xfrm>
            <a:off x="3684588" y="4956175"/>
            <a:ext cx="2049462" cy="144463"/>
            <a:chOff x="2655206" y="4794870"/>
            <a:chExt cx="1679267" cy="144016"/>
          </a:xfrm>
        </p:grpSpPr>
        <p:sp>
          <p:nvSpPr>
            <p:cNvPr id="13" name="Rectangle 42"/>
            <p:cNvSpPr/>
            <p:nvPr/>
          </p:nvSpPr>
          <p:spPr>
            <a:xfrm>
              <a:off x="2655206" y="4794870"/>
              <a:ext cx="281436" cy="14401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14" name="Rectangle 43"/>
            <p:cNvSpPr/>
            <p:nvPr/>
          </p:nvSpPr>
          <p:spPr>
            <a:xfrm>
              <a:off x="2932842" y="4794870"/>
              <a:ext cx="281436" cy="14401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15" name="Rectangle 44"/>
            <p:cNvSpPr/>
            <p:nvPr/>
          </p:nvSpPr>
          <p:spPr>
            <a:xfrm>
              <a:off x="3212627" y="4794870"/>
              <a:ext cx="281436" cy="144016"/>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16" name="Rectangle 45"/>
            <p:cNvSpPr/>
            <p:nvPr/>
          </p:nvSpPr>
          <p:spPr>
            <a:xfrm>
              <a:off x="3494261" y="4794870"/>
              <a:ext cx="281436" cy="144016"/>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17" name="Rectangle 46"/>
            <p:cNvSpPr/>
            <p:nvPr/>
          </p:nvSpPr>
          <p:spPr>
            <a:xfrm>
              <a:off x="3774045" y="4794870"/>
              <a:ext cx="281436" cy="144016"/>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18" name="Rectangle 47"/>
            <p:cNvSpPr/>
            <p:nvPr/>
          </p:nvSpPr>
          <p:spPr>
            <a:xfrm>
              <a:off x="4053037" y="4794870"/>
              <a:ext cx="281436" cy="144016"/>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grpSp>
      <p:grpSp>
        <p:nvGrpSpPr>
          <p:cNvPr id="95236" name="그룹 77"/>
          <p:cNvGrpSpPr/>
          <p:nvPr userDrawn="1"/>
        </p:nvGrpSpPr>
        <p:grpSpPr>
          <a:xfrm>
            <a:off x="6454775" y="4956175"/>
            <a:ext cx="2049463" cy="144463"/>
            <a:chOff x="4791443" y="4794870"/>
            <a:chExt cx="1679267" cy="144016"/>
          </a:xfrm>
        </p:grpSpPr>
        <p:sp>
          <p:nvSpPr>
            <p:cNvPr id="19" name="Rectangle 49"/>
            <p:cNvSpPr/>
            <p:nvPr/>
          </p:nvSpPr>
          <p:spPr>
            <a:xfrm>
              <a:off x="4791443" y="4794870"/>
              <a:ext cx="281436" cy="14401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20" name="Rectangle 50"/>
            <p:cNvSpPr/>
            <p:nvPr/>
          </p:nvSpPr>
          <p:spPr>
            <a:xfrm>
              <a:off x="5069079" y="4794870"/>
              <a:ext cx="281436" cy="14401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21" name="Rectangle 51"/>
            <p:cNvSpPr/>
            <p:nvPr/>
          </p:nvSpPr>
          <p:spPr>
            <a:xfrm>
              <a:off x="5348864" y="4794870"/>
              <a:ext cx="281436" cy="144016"/>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22" name="Rectangle 52"/>
            <p:cNvSpPr/>
            <p:nvPr/>
          </p:nvSpPr>
          <p:spPr>
            <a:xfrm>
              <a:off x="5630498" y="4794870"/>
              <a:ext cx="281436" cy="144016"/>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23" name="Rectangle 53"/>
            <p:cNvSpPr/>
            <p:nvPr/>
          </p:nvSpPr>
          <p:spPr>
            <a:xfrm>
              <a:off x="5910282" y="4794870"/>
              <a:ext cx="281436" cy="144016"/>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24" name="Rectangle 54"/>
            <p:cNvSpPr/>
            <p:nvPr/>
          </p:nvSpPr>
          <p:spPr>
            <a:xfrm>
              <a:off x="6189274" y="4794870"/>
              <a:ext cx="281436" cy="144016"/>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grpSp>
      <p:grpSp>
        <p:nvGrpSpPr>
          <p:cNvPr id="95237" name="그룹 84"/>
          <p:cNvGrpSpPr/>
          <p:nvPr userDrawn="1"/>
        </p:nvGrpSpPr>
        <p:grpSpPr>
          <a:xfrm>
            <a:off x="9224963" y="4956175"/>
            <a:ext cx="2049462" cy="144463"/>
            <a:chOff x="6927681" y="4794870"/>
            <a:chExt cx="1679267" cy="144016"/>
          </a:xfrm>
        </p:grpSpPr>
        <p:sp>
          <p:nvSpPr>
            <p:cNvPr id="25" name="Rectangle 57"/>
            <p:cNvSpPr/>
            <p:nvPr/>
          </p:nvSpPr>
          <p:spPr>
            <a:xfrm>
              <a:off x="6927681" y="4794870"/>
              <a:ext cx="281436" cy="14401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26" name="Rectangle 58"/>
            <p:cNvSpPr/>
            <p:nvPr/>
          </p:nvSpPr>
          <p:spPr>
            <a:xfrm>
              <a:off x="7205317" y="4794870"/>
              <a:ext cx="281436" cy="14401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27" name="Rectangle 59"/>
            <p:cNvSpPr/>
            <p:nvPr/>
          </p:nvSpPr>
          <p:spPr>
            <a:xfrm>
              <a:off x="7485102" y="4794870"/>
              <a:ext cx="281436" cy="144016"/>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28" name="Rectangle 60"/>
            <p:cNvSpPr/>
            <p:nvPr/>
          </p:nvSpPr>
          <p:spPr>
            <a:xfrm>
              <a:off x="7766736" y="4794870"/>
              <a:ext cx="281436" cy="144016"/>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29" name="Rectangle 61"/>
            <p:cNvSpPr/>
            <p:nvPr/>
          </p:nvSpPr>
          <p:spPr>
            <a:xfrm>
              <a:off x="8046520" y="4794870"/>
              <a:ext cx="281436" cy="144016"/>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sp>
          <p:nvSpPr>
            <p:cNvPr id="30" name="Rectangle 62"/>
            <p:cNvSpPr/>
            <p:nvPr/>
          </p:nvSpPr>
          <p:spPr>
            <a:xfrm>
              <a:off x="8325512" y="4794870"/>
              <a:ext cx="281436" cy="144016"/>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dirty="0">
                <a:solidFill>
                  <a:srgbClr val="FFFFFF"/>
                </a:solidFill>
              </a:endParaRPr>
            </a:p>
          </p:txBody>
        </p:sp>
      </p:grpSp>
      <p:sp>
        <p:nvSpPr>
          <p:cNvPr id="4" name="Picture Placeholder 2"/>
          <p:cNvSpPr>
            <a:spLocks noGrp="1"/>
          </p:cNvSpPr>
          <p:nvPr>
            <p:ph type="pic" idx="14"/>
          </p:nvPr>
        </p:nvSpPr>
        <p:spPr>
          <a:xfrm>
            <a:off x="280706" y="426499"/>
            <a:ext cx="11617291" cy="2908895"/>
          </a:xfrm>
          <a:prstGeom prst="rect">
            <a:avLst/>
          </a:prstGeom>
          <a:solidFill>
            <a:schemeClr val="bg1">
              <a:lumMod val="95000"/>
            </a:schemeClr>
          </a:solidFill>
        </p:spPr>
        <p:txBody>
          <a:bodyPr anchor="ctr"/>
          <a:lstStyle>
            <a:lvl1pPr marL="0" indent="0" algn="ctr">
              <a:buNone/>
              <a:defRPr sz="16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6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Click icon to add picture</a:t>
            </a:r>
            <a:endParaRPr kumimoji="0" lang="ko-KR" altLang="en-US" sz="16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5" name="Picture Placeholder 2"/>
          <p:cNvSpPr>
            <a:spLocks noGrp="1"/>
          </p:cNvSpPr>
          <p:nvPr>
            <p:ph type="pic" idx="15"/>
          </p:nvPr>
        </p:nvSpPr>
        <p:spPr>
          <a:xfrm>
            <a:off x="858527" y="2726829"/>
            <a:ext cx="2161509" cy="2160240"/>
          </a:xfrm>
          <a:prstGeom prst="rect">
            <a:avLst/>
          </a:prstGeom>
          <a:solidFill>
            <a:schemeClr val="bg1">
              <a:lumMod val="95000"/>
            </a:schemeClr>
          </a:solidFill>
          <a:ln w="127000">
            <a:solidFill>
              <a:schemeClr val="bg1"/>
            </a:solidFill>
          </a:ln>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6" name="Picture Placeholder 2"/>
          <p:cNvSpPr>
            <a:spLocks noGrp="1"/>
          </p:cNvSpPr>
          <p:nvPr>
            <p:ph type="pic" idx="16"/>
          </p:nvPr>
        </p:nvSpPr>
        <p:spPr>
          <a:xfrm>
            <a:off x="3628466" y="2726829"/>
            <a:ext cx="2161509" cy="2160240"/>
          </a:xfrm>
          <a:prstGeom prst="rect">
            <a:avLst/>
          </a:prstGeom>
          <a:solidFill>
            <a:schemeClr val="bg1">
              <a:lumMod val="95000"/>
            </a:schemeClr>
          </a:solidFill>
          <a:ln w="127000">
            <a:solidFill>
              <a:schemeClr val="bg1"/>
            </a:solidFill>
          </a:ln>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7" name="Picture Placeholder 2"/>
          <p:cNvSpPr>
            <a:spLocks noGrp="1"/>
          </p:cNvSpPr>
          <p:nvPr>
            <p:ph type="pic" idx="17"/>
          </p:nvPr>
        </p:nvSpPr>
        <p:spPr>
          <a:xfrm>
            <a:off x="6398405" y="2726829"/>
            <a:ext cx="2161509" cy="2160240"/>
          </a:xfrm>
          <a:prstGeom prst="rect">
            <a:avLst/>
          </a:prstGeom>
          <a:solidFill>
            <a:schemeClr val="bg1">
              <a:lumMod val="95000"/>
            </a:schemeClr>
          </a:solidFill>
          <a:ln w="127000">
            <a:solidFill>
              <a:schemeClr val="bg1"/>
            </a:solidFill>
          </a:ln>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8" name="Picture Placeholder 2"/>
          <p:cNvSpPr>
            <a:spLocks noGrp="1"/>
          </p:cNvSpPr>
          <p:nvPr>
            <p:ph type="pic" idx="18"/>
          </p:nvPr>
        </p:nvSpPr>
        <p:spPr>
          <a:xfrm>
            <a:off x="9168343" y="2726829"/>
            <a:ext cx="2161509" cy="2160240"/>
          </a:xfrm>
          <a:prstGeom prst="rect">
            <a:avLst/>
          </a:prstGeom>
          <a:solidFill>
            <a:schemeClr val="bg1">
              <a:lumMod val="95000"/>
            </a:schemeClr>
          </a:solidFill>
          <a:ln w="127000">
            <a:solidFill>
              <a:schemeClr val="bg1"/>
            </a:solidFill>
          </a:ln>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NG sets layou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3" name="Rounded Rectangle 2"/>
          <p:cNvSpPr/>
          <p:nvPr/>
        </p:nvSpPr>
        <p:spPr>
          <a:xfrm>
            <a:off x="354013" y="1131888"/>
            <a:ext cx="3560763" cy="5402263"/>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1300" dirty="0">
              <a:solidFill>
                <a:srgbClr val="FFFFFF"/>
              </a:solidFill>
            </a:endParaRPr>
          </a:p>
        </p:txBody>
      </p:sp>
      <p:sp>
        <p:nvSpPr>
          <p:cNvPr id="4" name="Rounded Rectangle 3"/>
          <p:cNvSpPr/>
          <p:nvPr/>
        </p:nvSpPr>
        <p:spPr>
          <a:xfrm>
            <a:off x="531813" y="1347788"/>
            <a:ext cx="153988" cy="501491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1300" dirty="0">
              <a:solidFill>
                <a:schemeClr val="bg1"/>
              </a:solidFill>
            </a:endParaRPr>
          </a:p>
        </p:txBody>
      </p:sp>
      <p:sp>
        <p:nvSpPr>
          <p:cNvPr id="5" name="Half Frame 4"/>
          <p:cNvSpPr/>
          <p:nvPr/>
        </p:nvSpPr>
        <p:spPr>
          <a:xfrm rot="5400000">
            <a:off x="3057525" y="1276350"/>
            <a:ext cx="685800" cy="685800"/>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350" b="0" i="0" u="none" strike="noStrike" kern="1200" cap="none" spc="0" normalizeH="0" baseline="0" noProof="0">
              <a:ln>
                <a:noFill/>
              </a:ln>
              <a:solidFill>
                <a:schemeClr val="tx1">
                  <a:lumMod val="85000"/>
                  <a:lumOff val="15000"/>
                </a:schemeClr>
              </a:solidFill>
              <a:effectLst/>
              <a:uLnTx/>
              <a:uFillTx/>
              <a:latin typeface="+mn-lt"/>
              <a:ea typeface="+mn-ea"/>
              <a:cs typeface="+mn-cs"/>
            </a:endParaRPr>
          </a:p>
        </p:txBody>
      </p:sp>
      <p:sp>
        <p:nvSpPr>
          <p:cNvPr id="6" name="TextBox 57"/>
          <p:cNvSpPr txBox="1"/>
          <p:nvPr/>
        </p:nvSpPr>
        <p:spPr>
          <a:xfrm>
            <a:off x="711200" y="1636713"/>
            <a:ext cx="2232025" cy="523875"/>
          </a:xfrm>
          <a:prstGeom prst="rect">
            <a:avLst/>
          </a:prstGeom>
          <a:noFill/>
        </p:spPr>
        <p:txBody>
          <a:bodyPr wrap="square" rtlCol="0" anchor="ctr">
            <a:spAutoFit/>
          </a:bodyPr>
          <a:lstStyle/>
          <a:p>
            <a:pPr lvl="0"/>
            <a:r>
              <a:rPr lang="en-US" altLang="ko-KR" sz="1400" b="1">
                <a:solidFill>
                  <a:schemeClr val="bg1"/>
                </a:solidFill>
              </a:rPr>
              <a:t>You can Resize without losing quality</a:t>
            </a:r>
            <a:endParaRPr lang="ko-KR" altLang="en-US" sz="1400" b="1" dirty="0">
              <a:solidFill>
                <a:schemeClr val="bg1"/>
              </a:solidFill>
            </a:endParaRPr>
          </a:p>
        </p:txBody>
      </p:sp>
      <p:sp>
        <p:nvSpPr>
          <p:cNvPr id="7" name="TextBox 58"/>
          <p:cNvSpPr txBox="1"/>
          <p:nvPr/>
        </p:nvSpPr>
        <p:spPr>
          <a:xfrm>
            <a:off x="711200" y="2127250"/>
            <a:ext cx="2232025" cy="738188"/>
          </a:xfrm>
          <a:prstGeom prst="rect">
            <a:avLst/>
          </a:prstGeom>
          <a:noFill/>
        </p:spPr>
        <p:txBody>
          <a:bodyPr wrap="square" rtlCol="0" anchor="ctr">
            <a:spAutoFit/>
          </a:bodyPr>
          <a:lstStyle/>
          <a:p>
            <a:pPr lvl="0"/>
            <a:r>
              <a:rPr lang="en-US" altLang="ko-KR" sz="1400" b="1">
                <a:solidFill>
                  <a:schemeClr val="bg1"/>
                </a:solidFill>
              </a:rPr>
              <a:t>You can Change Fill Color &amp;</a:t>
            </a:r>
          </a:p>
          <a:p>
            <a:pPr lvl="0"/>
            <a:r>
              <a:rPr lang="en-US" altLang="ko-KR" sz="1400" b="1">
                <a:solidFill>
                  <a:schemeClr val="bg1"/>
                </a:solidFill>
              </a:rPr>
              <a:t>Line Color</a:t>
            </a:r>
            <a:endParaRPr lang="ko-KR" altLang="en-US" sz="1400" b="1" dirty="0">
              <a:solidFill>
                <a:schemeClr val="bg1"/>
              </a:solidFill>
            </a:endParaRPr>
          </a:p>
        </p:txBody>
      </p:sp>
      <p:sp>
        <p:nvSpPr>
          <p:cNvPr id="8" name="TextBox 59"/>
          <p:cNvSpPr txBox="1"/>
          <p:nvPr/>
        </p:nvSpPr>
        <p:spPr>
          <a:xfrm>
            <a:off x="720725" y="5808663"/>
            <a:ext cx="2232025" cy="307975"/>
          </a:xfrm>
          <a:prstGeom prst="rect">
            <a:avLst/>
          </a:prstGeom>
          <a:noFill/>
        </p:spPr>
        <p:txBody>
          <a:bodyPr wrap="square" rtlCol="0" anchor="ctr">
            <a:spAutoFit/>
          </a:bodyPr>
          <a:lstStyle/>
          <a:p>
            <a:pPr lvl="0"/>
            <a:r>
              <a:rPr lang="en-US" altLang="ko-KR" sz="1400" err="1">
                <a:solidFill>
                  <a:schemeClr val="bg1"/>
                </a:solidFill>
              </a:rPr>
              <a:t>www.allppt.com</a:t>
            </a:r>
            <a:endParaRPr lang="ko-KR" altLang="en-US" sz="1400" dirty="0">
              <a:solidFill>
                <a:schemeClr val="bg1"/>
              </a:solidFill>
            </a:endParaRPr>
          </a:p>
        </p:txBody>
      </p:sp>
      <p:sp>
        <p:nvSpPr>
          <p:cNvPr id="9" name="TextBox 60"/>
          <p:cNvSpPr txBox="1"/>
          <p:nvPr/>
        </p:nvSpPr>
        <p:spPr>
          <a:xfrm>
            <a:off x="720725" y="4449763"/>
            <a:ext cx="2717800" cy="138588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FREE </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PPT TEMPLATES</a:t>
            </a:r>
          </a:p>
        </p:txBody>
      </p:sp>
      <p:sp>
        <p:nvSpPr>
          <p:cNvPr id="2" name="Text Placeholder 9"/>
          <p:cNvSpPr>
            <a:spLocks noGrp="1"/>
          </p:cNvSpPr>
          <p:nvPr>
            <p:ph type="body" sz="quarter" idx="10"/>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solidFill>
          <a:schemeClr val="bg1"/>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323529" y="215684"/>
            <a:ext cx="11573197" cy="724247"/>
          </a:xfrm>
          <a:prstGeom prst="rect">
            <a:avLst/>
          </a:prstGeom>
        </p:spPr>
        <p:txBody>
          <a:bodyPr tIns="91440"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bg1"/>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323529" y="215684"/>
            <a:ext cx="11573197" cy="724247"/>
          </a:xfrm>
          <a:prstGeom prst="rect">
            <a:avLst/>
          </a:prstGeom>
        </p:spPr>
        <p:txBody>
          <a:bodyPr tIns="91440"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Text Placeholder 9"/>
          <p:cNvSpPr>
            <a:spLocks noGrp="1"/>
          </p:cNvSpPr>
          <p:nvPr>
            <p:ph type="body" sz="quarter" idx="11"/>
          </p:nvPr>
        </p:nvSpPr>
        <p:spPr>
          <a:xfrm>
            <a:off x="323529" y="463334"/>
            <a:ext cx="11573197" cy="724247"/>
          </a:xfrm>
          <a:prstGeom prst="rect">
            <a:avLst/>
          </a:prstGeom>
        </p:spPr>
        <p:txBody>
          <a:bodyPr tIns="91440"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177565411715966465">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36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96" name="Group 3"/>
          <p:cNvGrpSpPr/>
          <p:nvPr/>
        </p:nvGrpSpPr>
        <p:grpSpPr>
          <a:xfrm>
            <a:off x="661988" y="4751388"/>
            <a:ext cx="2295525" cy="1365250"/>
            <a:chOff x="471" y="272"/>
            <a:chExt cx="1161" cy="1539"/>
          </a:xfrm>
        </p:grpSpPr>
        <p:sp>
          <p:nvSpPr>
            <p:cNvPr id="126997" name="Oval 4"/>
            <p:cNvSpPr/>
            <p:nvPr/>
          </p:nvSpPr>
          <p:spPr>
            <a:xfrm>
              <a:off x="471" y="1438"/>
              <a:ext cx="1159" cy="362"/>
            </a:xfrm>
            <a:prstGeom prst="ellipse">
              <a:avLst/>
            </a:prstGeom>
            <a:gradFill rotWithShape="1">
              <a:gsLst>
                <a:gs pos="0">
                  <a:srgbClr val="C1CF9D"/>
                </a:gs>
                <a:gs pos="50000">
                  <a:srgbClr val="E5EBD5"/>
                </a:gs>
                <a:gs pos="100000">
                  <a:srgbClr val="C1CF9D"/>
                </a:gs>
              </a:gsLst>
              <a:lin ang="0" scaled="1"/>
              <a:tileRect/>
            </a:gradFill>
            <a:ln w="9525">
              <a:noFill/>
            </a:ln>
          </p:spPr>
          <p:txBody>
            <a:bodyPr wrap="none" anchor="ctr" anchorCtr="0"/>
            <a:lstStyle/>
            <a:p>
              <a:endParaRPr lang="vi-VN" altLang="x-none" dirty="0">
                <a:latin typeface="Verdana" panose="020B0604030504040204" pitchFamily="34" charset="0"/>
                <a:ea typeface="Arial" panose="020B0604020202020204" pitchFamily="34" charset="0"/>
              </a:endParaRPr>
            </a:p>
          </p:txBody>
        </p:sp>
        <p:sp>
          <p:nvSpPr>
            <p:cNvPr id="130053" name="AutoShape 5"/>
            <p:cNvSpPr>
              <a:spLocks noChangeArrowheads="1"/>
            </p:cNvSpPr>
            <p:nvPr/>
          </p:nvSpPr>
          <p:spPr bwMode="gray">
            <a:xfrm>
              <a:off x="473" y="272"/>
              <a:ext cx="1159" cy="1539"/>
            </a:xfrm>
            <a:prstGeom prst="can">
              <a:avLst>
                <a:gd name="adj" fmla="val 33197"/>
              </a:avLst>
            </a:prstGeom>
            <a:gradFill rotWithShape="1">
              <a:gsLst>
                <a:gs pos="0">
                  <a:schemeClr val="accent1">
                    <a:gamma/>
                    <a:shade val="46275"/>
                    <a:invGamma/>
                  </a:schemeClr>
                </a:gs>
                <a:gs pos="50000">
                  <a:schemeClr val="accent1">
                    <a:alpha val="50000"/>
                  </a:schemeClr>
                </a:gs>
                <a:gs pos="100000">
                  <a:schemeClr val="accent1">
                    <a:gamma/>
                    <a:shade val="46275"/>
                    <a:invGamma/>
                  </a:schemeClr>
                </a:gs>
              </a:gsLst>
              <a:lin ang="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mn-cs"/>
              </a:endParaRPr>
            </a:p>
          </p:txBody>
        </p:sp>
      </p:grpSp>
      <p:grpSp>
        <p:nvGrpSpPr>
          <p:cNvPr id="126999" name="Group 6"/>
          <p:cNvGrpSpPr/>
          <p:nvPr/>
        </p:nvGrpSpPr>
        <p:grpSpPr>
          <a:xfrm>
            <a:off x="661988" y="2941638"/>
            <a:ext cx="2295525" cy="1365250"/>
            <a:chOff x="471" y="272"/>
            <a:chExt cx="1161" cy="1539"/>
          </a:xfrm>
        </p:grpSpPr>
        <p:sp>
          <p:nvSpPr>
            <p:cNvPr id="127000" name="Oval 7"/>
            <p:cNvSpPr/>
            <p:nvPr/>
          </p:nvSpPr>
          <p:spPr>
            <a:xfrm>
              <a:off x="471" y="1438"/>
              <a:ext cx="1159" cy="362"/>
            </a:xfrm>
            <a:prstGeom prst="ellipse">
              <a:avLst/>
            </a:prstGeom>
            <a:gradFill rotWithShape="1">
              <a:gsLst>
                <a:gs pos="0">
                  <a:srgbClr val="C1CF9D"/>
                </a:gs>
                <a:gs pos="50000">
                  <a:srgbClr val="E5EBD5"/>
                </a:gs>
                <a:gs pos="100000">
                  <a:srgbClr val="C1CF9D"/>
                </a:gs>
              </a:gsLst>
              <a:lin ang="0" scaled="1"/>
              <a:tileRect/>
            </a:gradFill>
            <a:ln w="9525">
              <a:noFill/>
            </a:ln>
          </p:spPr>
          <p:txBody>
            <a:bodyPr wrap="none" anchor="ctr" anchorCtr="0"/>
            <a:lstStyle/>
            <a:p>
              <a:endParaRPr lang="vi-VN" altLang="x-none" dirty="0">
                <a:latin typeface="Verdana" panose="020B0604030504040204" pitchFamily="34" charset="0"/>
                <a:ea typeface="Arial" panose="020B0604020202020204" pitchFamily="34" charset="0"/>
              </a:endParaRPr>
            </a:p>
          </p:txBody>
        </p:sp>
        <p:sp>
          <p:nvSpPr>
            <p:cNvPr id="130056" name="AutoShape 8"/>
            <p:cNvSpPr>
              <a:spLocks noChangeArrowheads="1"/>
            </p:cNvSpPr>
            <p:nvPr/>
          </p:nvSpPr>
          <p:spPr bwMode="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mn-cs"/>
              </a:endParaRPr>
            </a:p>
          </p:txBody>
        </p:sp>
      </p:grpSp>
      <p:grpSp>
        <p:nvGrpSpPr>
          <p:cNvPr id="127002" name="Group 9"/>
          <p:cNvGrpSpPr/>
          <p:nvPr/>
        </p:nvGrpSpPr>
        <p:grpSpPr>
          <a:xfrm>
            <a:off x="661988" y="1284288"/>
            <a:ext cx="2295525" cy="1365250"/>
            <a:chOff x="471" y="272"/>
            <a:chExt cx="1161" cy="1539"/>
          </a:xfrm>
        </p:grpSpPr>
        <p:sp>
          <p:nvSpPr>
            <p:cNvPr id="127003" name="Oval 10"/>
            <p:cNvSpPr/>
            <p:nvPr/>
          </p:nvSpPr>
          <p:spPr>
            <a:xfrm>
              <a:off x="471" y="1438"/>
              <a:ext cx="1159" cy="362"/>
            </a:xfrm>
            <a:prstGeom prst="ellipse">
              <a:avLst/>
            </a:prstGeom>
            <a:gradFill rotWithShape="1">
              <a:gsLst>
                <a:gs pos="0">
                  <a:srgbClr val="C1CF9D"/>
                </a:gs>
                <a:gs pos="50000">
                  <a:srgbClr val="E5EBD5"/>
                </a:gs>
                <a:gs pos="100000">
                  <a:srgbClr val="C1CF9D"/>
                </a:gs>
              </a:gsLst>
              <a:lin ang="0" scaled="1"/>
              <a:tileRect/>
            </a:gradFill>
            <a:ln w="9525">
              <a:noFill/>
            </a:ln>
          </p:spPr>
          <p:txBody>
            <a:bodyPr wrap="none" anchor="ctr" anchorCtr="0"/>
            <a:lstStyle/>
            <a:p>
              <a:endParaRPr lang="vi-VN" altLang="x-none" dirty="0">
                <a:latin typeface="Verdana" panose="020B0604030504040204" pitchFamily="34" charset="0"/>
                <a:ea typeface="Arial" panose="020B0604020202020204" pitchFamily="34" charset="0"/>
              </a:endParaRPr>
            </a:p>
          </p:txBody>
        </p:sp>
        <p:sp>
          <p:nvSpPr>
            <p:cNvPr id="130059" name="AutoShape 11"/>
            <p:cNvSpPr>
              <a:spLocks noChangeArrowheads="1"/>
            </p:cNvSpPr>
            <p:nvPr/>
          </p:nvSpPr>
          <p:spPr bwMode="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mn-cs"/>
              </a:endParaRPr>
            </a:p>
          </p:txBody>
        </p:sp>
      </p:grpSp>
      <p:sp>
        <p:nvSpPr>
          <p:cNvPr id="127005" name="Text Box 13"/>
          <p:cNvSpPr txBox="1"/>
          <p:nvPr/>
        </p:nvSpPr>
        <p:spPr>
          <a:xfrm>
            <a:off x="744538" y="1878013"/>
            <a:ext cx="2128837" cy="473075"/>
          </a:xfrm>
          <a:prstGeom prst="rect">
            <a:avLst/>
          </a:prstGeom>
          <a:noFill/>
          <a:ln w="9525">
            <a:noFill/>
          </a:ln>
        </p:spPr>
        <p:txBody>
          <a:bodyPr>
            <a:spAutoFit/>
          </a:bodyPr>
          <a:lstStyle/>
          <a:p>
            <a:pPr algn="ctr">
              <a:spcBef>
                <a:spcPct val="50000"/>
              </a:spcBef>
            </a:pPr>
            <a:r>
              <a:rPr sz="2500" b="1">
                <a:latin typeface="Arial Unicode MS" pitchFamily="34" charset="-128"/>
                <a:cs typeface="Arial" panose="020B0604020202020204" pitchFamily="34" charset="0"/>
              </a:rPr>
              <a:t>  </a:t>
            </a:r>
            <a:r>
              <a:rPr sz="2500" b="1" err="1">
                <a:latin typeface="Arial Unicode MS" pitchFamily="34" charset="-128"/>
                <a:cs typeface="Arial" panose="020B0604020202020204" pitchFamily="34" charset="0"/>
              </a:rPr>
              <a:t>Thể</a:t>
            </a:r>
            <a:r>
              <a:rPr sz="2500" b="1">
                <a:latin typeface="Arial Unicode MS" pitchFamily="34" charset="-128"/>
                <a:cs typeface="Arial" panose="020B0604020202020204" pitchFamily="34" charset="0"/>
              </a:rPr>
              <a:t> </a:t>
            </a:r>
            <a:r>
              <a:rPr sz="2500" b="1" err="1">
                <a:latin typeface="Arial Unicode MS" pitchFamily="34" charset="-128"/>
                <a:cs typeface="Arial" panose="020B0604020202020204" pitchFamily="34" charset="0"/>
              </a:rPr>
              <a:t>chất</a:t>
            </a:r>
            <a:endParaRPr sz="2500" b="1">
              <a:latin typeface="Arial Unicode MS" pitchFamily="34" charset="-128"/>
              <a:ea typeface="Arial" panose="020B0604020202020204" pitchFamily="34" charset="0"/>
            </a:endParaRPr>
          </a:p>
        </p:txBody>
      </p:sp>
      <p:sp>
        <p:nvSpPr>
          <p:cNvPr id="127006" name="Text Box 15"/>
          <p:cNvSpPr txBox="1"/>
          <p:nvPr/>
        </p:nvSpPr>
        <p:spPr>
          <a:xfrm>
            <a:off x="673100" y="3438525"/>
            <a:ext cx="2128838" cy="473075"/>
          </a:xfrm>
          <a:prstGeom prst="rect">
            <a:avLst/>
          </a:prstGeom>
          <a:noFill/>
          <a:ln w="9525">
            <a:noFill/>
          </a:ln>
        </p:spPr>
        <p:txBody>
          <a:bodyPr>
            <a:spAutoFit/>
          </a:bodyPr>
          <a:lstStyle/>
          <a:p>
            <a:pPr algn="ctr">
              <a:spcBef>
                <a:spcPct val="50000"/>
              </a:spcBef>
            </a:pPr>
            <a:r>
              <a:rPr sz="2500" b="1">
                <a:solidFill>
                  <a:srgbClr val="FFFFFF"/>
                </a:solidFill>
                <a:latin typeface="Arial Unicode MS" pitchFamily="34" charset="-128"/>
                <a:cs typeface="Arial" panose="020B0604020202020204" pitchFamily="34" charset="0"/>
              </a:rPr>
              <a:t>  </a:t>
            </a:r>
            <a:r>
              <a:rPr sz="2500" b="1" err="1">
                <a:latin typeface="Arial Unicode MS" pitchFamily="34" charset="-128"/>
              </a:rPr>
              <a:t>Tinh</a:t>
            </a:r>
            <a:r>
              <a:rPr sz="2500" b="1">
                <a:latin typeface="Arial Unicode MS" pitchFamily="34" charset="-128"/>
              </a:rPr>
              <a:t> </a:t>
            </a:r>
            <a:r>
              <a:rPr sz="2500" b="1" err="1">
                <a:latin typeface="Arial Unicode MS" pitchFamily="34" charset="-128"/>
              </a:rPr>
              <a:t>thần</a:t>
            </a:r>
            <a:endParaRPr sz="2500" b="1">
              <a:latin typeface="Arial Unicode MS" pitchFamily="34" charset="-128"/>
            </a:endParaRPr>
          </a:p>
        </p:txBody>
      </p:sp>
      <p:sp>
        <p:nvSpPr>
          <p:cNvPr id="127007" name="Text Box 16"/>
          <p:cNvSpPr txBox="1"/>
          <p:nvPr/>
        </p:nvSpPr>
        <p:spPr>
          <a:xfrm>
            <a:off x="744538" y="5384800"/>
            <a:ext cx="2128837" cy="473075"/>
          </a:xfrm>
          <a:prstGeom prst="rect">
            <a:avLst/>
          </a:prstGeom>
          <a:noFill/>
          <a:ln w="9525">
            <a:noFill/>
          </a:ln>
        </p:spPr>
        <p:txBody>
          <a:bodyPr>
            <a:spAutoFit/>
          </a:bodyPr>
          <a:lstStyle/>
          <a:p>
            <a:pPr algn="ctr">
              <a:spcBef>
                <a:spcPct val="50000"/>
              </a:spcBef>
            </a:pPr>
            <a:r>
              <a:rPr sz="2500" b="1">
                <a:solidFill>
                  <a:srgbClr val="FFFFFF"/>
                </a:solidFill>
                <a:latin typeface="Arial Unicode MS" pitchFamily="34" charset="-128"/>
                <a:cs typeface="Arial" panose="020B0604020202020204" pitchFamily="34" charset="0"/>
              </a:rPr>
              <a:t>  </a:t>
            </a:r>
            <a:r>
              <a:rPr sz="2500" b="1" err="1">
                <a:latin typeface="Arial Unicode MS" pitchFamily="34" charset="-128"/>
              </a:rPr>
              <a:t>Trực</a:t>
            </a:r>
            <a:r>
              <a:rPr sz="2500" b="1">
                <a:latin typeface="Arial Unicode MS" pitchFamily="34" charset="-128"/>
              </a:rPr>
              <a:t> </a:t>
            </a:r>
            <a:r>
              <a:rPr sz="2500" b="1" err="1">
                <a:latin typeface="Arial Unicode MS" pitchFamily="34" charset="-128"/>
              </a:rPr>
              <a:t>tuyến</a:t>
            </a:r>
            <a:endParaRPr sz="2500" b="1">
              <a:latin typeface="Arial Unicode MS" pitchFamily="34" charset="-128"/>
            </a:endParaRPr>
          </a:p>
        </p:txBody>
      </p:sp>
      <p:sp>
        <p:nvSpPr>
          <p:cNvPr id="127012" name="Rectangles 127011"/>
          <p:cNvSpPr/>
          <p:nvPr/>
        </p:nvSpPr>
        <p:spPr>
          <a:xfrm>
            <a:off x="2546350" y="555625"/>
            <a:ext cx="8482013" cy="571500"/>
          </a:xfrm>
          <a:prstGeom prst="rect">
            <a:avLst/>
          </a:prstGeom>
          <a:noFill/>
          <a:ln w="9525">
            <a:noFill/>
          </a:ln>
        </p:spPr>
        <p:txBody>
          <a:bodyPr wrap="none" anchor="t" anchorCtr="0">
            <a:spAutoFit/>
          </a:bodyPr>
          <a:lstStyle/>
          <a:p>
            <a:pPr>
              <a:lnSpc>
                <a:spcPct val="90000"/>
              </a:lnSpc>
              <a:spcBef>
                <a:spcPts val="1000"/>
              </a:spcBef>
            </a:pPr>
            <a:r>
              <a:rPr sz="3500" b="1">
                <a:latin typeface="Arial Unicode MS" pitchFamily="34" charset="-128"/>
              </a:rPr>
              <a:t>BIỂU HIỆN CỦA BẠO LỰC HỌC ĐƯỜNG</a:t>
            </a:r>
          </a:p>
        </p:txBody>
      </p:sp>
      <p:sp>
        <p:nvSpPr>
          <p:cNvPr id="127013" name="Rectangles 127012"/>
          <p:cNvSpPr/>
          <p:nvPr/>
        </p:nvSpPr>
        <p:spPr>
          <a:xfrm>
            <a:off x="2546350" y="555625"/>
            <a:ext cx="8482013" cy="571500"/>
          </a:xfrm>
          <a:prstGeom prst="rect">
            <a:avLst/>
          </a:prstGeom>
          <a:noFill/>
          <a:ln w="9525">
            <a:noFill/>
          </a:ln>
        </p:spPr>
        <p:txBody>
          <a:bodyPr wrap="none" anchor="t" anchorCtr="0">
            <a:spAutoFit/>
          </a:bodyPr>
          <a:lstStyle/>
          <a:p>
            <a:pPr>
              <a:lnSpc>
                <a:spcPct val="90000"/>
              </a:lnSpc>
              <a:spcBef>
                <a:spcPts val="1000"/>
              </a:spcBef>
            </a:pPr>
            <a:r>
              <a:rPr sz="3500" b="1">
                <a:latin typeface="Arial Unicode MS" pitchFamily="34" charset="-128"/>
              </a:rPr>
              <a:t>BIỂU HIỆN CỦA BẠO LỰC HỌC ĐƯỜNG</a:t>
            </a:r>
          </a:p>
        </p:txBody>
      </p:sp>
      <p:sp>
        <p:nvSpPr>
          <p:cNvPr id="127014" name="Rectangles 127013"/>
          <p:cNvSpPr/>
          <p:nvPr/>
        </p:nvSpPr>
        <p:spPr>
          <a:xfrm>
            <a:off x="3251200" y="1336675"/>
            <a:ext cx="8302625" cy="1260475"/>
          </a:xfrm>
          <a:prstGeom prst="rect">
            <a:avLst/>
          </a:prstGeom>
          <a:noFill/>
          <a:ln w="25400" cap="flat" cmpd="sng">
            <a:solidFill>
              <a:srgbClr val="FF0000"/>
            </a:solidFill>
            <a:prstDash val="dash"/>
            <a:miter/>
            <a:headEnd type="none" w="med" len="med"/>
            <a:tailEnd type="none" w="med" len="med"/>
          </a:ln>
        </p:spPr>
        <p:txBody>
          <a:bodyPr>
            <a:spAutoFit/>
          </a:bodyPr>
          <a:lstStyle/>
          <a:p>
            <a:r>
              <a:rPr lang="vi-VN" altLang="x-none" sz="2500" dirty="0">
                <a:latin typeface="Arial Unicode MS" pitchFamily="34" charset="-128"/>
              </a:rPr>
              <a:t>Hành hạ, ngược đãi, đánh đập, xâm hại thân thể, sức khoẻ và các hành vi khác có ý gây tổn thất về thể chất của người khác</a:t>
            </a:r>
          </a:p>
        </p:txBody>
      </p:sp>
      <p:sp>
        <p:nvSpPr>
          <p:cNvPr id="127015" name="Rectangles 127014"/>
          <p:cNvSpPr/>
          <p:nvPr/>
        </p:nvSpPr>
        <p:spPr>
          <a:xfrm>
            <a:off x="3289300" y="2855913"/>
            <a:ext cx="8301038" cy="1630045"/>
          </a:xfrm>
          <a:prstGeom prst="rect">
            <a:avLst/>
          </a:prstGeom>
          <a:noFill/>
          <a:ln w="31750" cap="flat" cmpd="sng">
            <a:solidFill>
              <a:srgbClr val="FF0000"/>
            </a:solidFill>
            <a:prstDash val="dash"/>
            <a:miter/>
            <a:headEnd type="none" w="med" len="med"/>
            <a:tailEnd type="none" w="med" len="med"/>
          </a:ln>
        </p:spPr>
        <p:txBody>
          <a:bodyPr>
            <a:spAutoFit/>
          </a:bodyPr>
          <a:lstStyle/>
          <a:p>
            <a:r>
              <a:rPr lang="vi-VN" altLang="x-none" sz="2500" dirty="0">
                <a:latin typeface="Arial Unicode MS" pitchFamily="34" charset="-128"/>
              </a:rPr>
              <a:t> Lăng mạ, xúc phạm danh dự nhân phẩm, có lập, xua đu</a:t>
            </a:r>
            <a:r>
              <a:rPr lang="en-US" altLang="vi-VN" sz="2500" dirty="0">
                <a:latin typeface="Arial Unicode MS" pitchFamily="34" charset="-128"/>
              </a:rPr>
              <a:t>ổ</a:t>
            </a:r>
            <a:r>
              <a:rPr lang="vi-VN" altLang="x-none" sz="2500" dirty="0">
                <a:latin typeface="Arial Unicode MS" pitchFamily="34" charset="-128"/>
              </a:rPr>
              <a:t>i và các hành vi có ý khác gây tổn thất về tinh thần người khác. Hành vi chiếm đoạt, huỷ hoại gây tổn thất tại sản của người khác</a:t>
            </a:r>
          </a:p>
        </p:txBody>
      </p:sp>
      <p:sp>
        <p:nvSpPr>
          <p:cNvPr id="127016" name="Rectangles 127015"/>
          <p:cNvSpPr/>
          <p:nvPr/>
        </p:nvSpPr>
        <p:spPr>
          <a:xfrm>
            <a:off x="3232150" y="4763771"/>
            <a:ext cx="8286750" cy="1445260"/>
          </a:xfrm>
          <a:prstGeom prst="rect">
            <a:avLst/>
          </a:prstGeom>
          <a:noFill/>
          <a:ln w="25400" cap="flat" cmpd="sng">
            <a:solidFill>
              <a:srgbClr val="FF0000"/>
            </a:solidFill>
            <a:prstDash val="dash"/>
            <a:miter/>
            <a:headEnd type="none" w="med" len="med"/>
            <a:tailEnd type="none" w="med" len="med"/>
          </a:ln>
        </p:spPr>
        <p:txBody>
          <a:bodyPr anchor="ctr" anchorCtr="0">
            <a:spAutoFit/>
          </a:bodyPr>
          <a:lstStyle/>
          <a:p>
            <a:r>
              <a:rPr sz="2200" err="1">
                <a:latin typeface="Arial Unicode MS" pitchFamily="34" charset="-128"/>
              </a:rPr>
              <a:t>Nhắn</a:t>
            </a:r>
            <a:r>
              <a:rPr sz="2200">
                <a:latin typeface="Arial Unicode MS" pitchFamily="34" charset="-128"/>
              </a:rPr>
              <a:t> tin, </a:t>
            </a:r>
            <a:r>
              <a:rPr sz="2200" err="1">
                <a:latin typeface="Arial Unicode MS" pitchFamily="34" charset="-128"/>
              </a:rPr>
              <a:t>gọi</a:t>
            </a:r>
            <a:r>
              <a:rPr sz="2200">
                <a:latin typeface="Arial Unicode MS" pitchFamily="34" charset="-128"/>
              </a:rPr>
              <a:t> </a:t>
            </a:r>
            <a:r>
              <a:rPr sz="2200" err="1">
                <a:latin typeface="Arial Unicode MS" pitchFamily="34" charset="-128"/>
              </a:rPr>
              <a:t>đi</a:t>
            </a:r>
            <a:r>
              <a:rPr lang="en-US" sz="2200" err="1">
                <a:latin typeface="Arial Unicode MS" pitchFamily="34" charset="-128"/>
              </a:rPr>
              <a:t>ệ</a:t>
            </a:r>
            <a:r>
              <a:rPr sz="2200" err="1">
                <a:latin typeface="Arial Unicode MS" pitchFamily="34" charset="-128"/>
              </a:rPr>
              <a:t>n</a:t>
            </a:r>
            <a:r>
              <a:rPr sz="2200">
                <a:latin typeface="Arial Unicode MS" pitchFamily="34" charset="-128"/>
              </a:rPr>
              <a:t>, </a:t>
            </a:r>
            <a:r>
              <a:rPr sz="2200" err="1">
                <a:latin typeface="Arial Unicode MS" pitchFamily="34" charset="-128"/>
              </a:rPr>
              <a:t>sử</a:t>
            </a:r>
            <a:r>
              <a:rPr sz="2200">
                <a:latin typeface="Arial Unicode MS" pitchFamily="34" charset="-128"/>
              </a:rPr>
              <a:t> </a:t>
            </a:r>
            <a:r>
              <a:rPr sz="2200" err="1">
                <a:latin typeface="Arial Unicode MS" pitchFamily="34" charset="-128"/>
              </a:rPr>
              <a:t>dụng</a:t>
            </a:r>
            <a:r>
              <a:rPr sz="2200">
                <a:latin typeface="Arial Unicode MS" pitchFamily="34" charset="-128"/>
              </a:rPr>
              <a:t> </a:t>
            </a:r>
            <a:r>
              <a:rPr sz="2200" err="1">
                <a:latin typeface="Arial Unicode MS" pitchFamily="34" charset="-128"/>
              </a:rPr>
              <a:t>hình</a:t>
            </a:r>
            <a:r>
              <a:rPr sz="2200">
                <a:latin typeface="Arial Unicode MS" pitchFamily="34" charset="-128"/>
              </a:rPr>
              <a:t> </a:t>
            </a:r>
            <a:r>
              <a:rPr sz="2200" err="1">
                <a:latin typeface="Arial Unicode MS" pitchFamily="34" charset="-128"/>
              </a:rPr>
              <a:t>ảnh</a:t>
            </a:r>
            <a:r>
              <a:rPr sz="2200">
                <a:latin typeface="Arial Unicode MS" pitchFamily="34" charset="-128"/>
              </a:rPr>
              <a:t> </a:t>
            </a:r>
            <a:r>
              <a:rPr sz="2200" err="1">
                <a:latin typeface="Arial Unicode MS" pitchFamily="34" charset="-128"/>
              </a:rPr>
              <a:t>cá</a:t>
            </a:r>
            <a:r>
              <a:rPr sz="2200">
                <a:latin typeface="Arial Unicode MS" pitchFamily="34" charset="-128"/>
              </a:rPr>
              <a:t> </a:t>
            </a:r>
            <a:r>
              <a:rPr sz="2200" err="1">
                <a:latin typeface="Arial Unicode MS" pitchFamily="34" charset="-128"/>
              </a:rPr>
              <a:t>nhân</a:t>
            </a:r>
            <a:r>
              <a:rPr sz="2200">
                <a:latin typeface="Arial Unicode MS" pitchFamily="34" charset="-128"/>
              </a:rPr>
              <a:t> </a:t>
            </a:r>
            <a:r>
              <a:rPr sz="2200" err="1">
                <a:latin typeface="Arial Unicode MS" pitchFamily="34" charset="-128"/>
              </a:rPr>
              <a:t>để</a:t>
            </a:r>
            <a:r>
              <a:rPr sz="2200">
                <a:latin typeface="Arial Unicode MS" pitchFamily="34" charset="-128"/>
              </a:rPr>
              <a:t> </a:t>
            </a:r>
            <a:r>
              <a:rPr sz="2200" err="1">
                <a:latin typeface="Arial Unicode MS" pitchFamily="34" charset="-128"/>
              </a:rPr>
              <a:t>uy</a:t>
            </a:r>
            <a:r>
              <a:rPr sz="2200">
                <a:latin typeface="Arial Unicode MS" pitchFamily="34" charset="-128"/>
              </a:rPr>
              <a:t> </a:t>
            </a:r>
            <a:r>
              <a:rPr sz="2200" err="1">
                <a:latin typeface="Arial Unicode MS" pitchFamily="34" charset="-128"/>
              </a:rPr>
              <a:t>hiếp</a:t>
            </a:r>
            <a:r>
              <a:rPr sz="2200">
                <a:latin typeface="Arial Unicode MS" pitchFamily="34" charset="-128"/>
              </a:rPr>
              <a:t> , </a:t>
            </a:r>
            <a:r>
              <a:rPr sz="2200" err="1">
                <a:latin typeface="Arial Unicode MS" pitchFamily="34" charset="-128"/>
              </a:rPr>
              <a:t>đe</a:t>
            </a:r>
            <a:r>
              <a:rPr sz="2200">
                <a:latin typeface="Arial Unicode MS" pitchFamily="34" charset="-128"/>
              </a:rPr>
              <a:t> </a:t>
            </a:r>
            <a:r>
              <a:rPr sz="2200" err="1">
                <a:latin typeface="Arial Unicode MS" pitchFamily="34" charset="-128"/>
              </a:rPr>
              <a:t>doạ</a:t>
            </a:r>
            <a:r>
              <a:rPr sz="2200">
                <a:latin typeface="Arial Unicode MS" pitchFamily="34" charset="-128"/>
              </a:rPr>
              <a:t>, </a:t>
            </a:r>
            <a:r>
              <a:rPr sz="2200" err="1">
                <a:latin typeface="Arial Unicode MS" pitchFamily="34" charset="-128"/>
              </a:rPr>
              <a:t>ép</a:t>
            </a:r>
            <a:r>
              <a:rPr sz="2200">
                <a:latin typeface="Arial Unicode MS" pitchFamily="34" charset="-128"/>
              </a:rPr>
              <a:t> </a:t>
            </a:r>
            <a:r>
              <a:rPr sz="2200" err="1">
                <a:latin typeface="Arial Unicode MS" pitchFamily="34" charset="-128"/>
              </a:rPr>
              <a:t>buộc</a:t>
            </a:r>
            <a:r>
              <a:rPr sz="2200">
                <a:latin typeface="Arial Unicode MS" pitchFamily="34" charset="-128"/>
              </a:rPr>
              <a:t> </a:t>
            </a:r>
            <a:r>
              <a:rPr sz="2200" err="1">
                <a:latin typeface="Arial Unicode MS" pitchFamily="34" charset="-128"/>
              </a:rPr>
              <a:t>người</a:t>
            </a:r>
            <a:r>
              <a:rPr sz="2200">
                <a:latin typeface="Arial Unicode MS" pitchFamily="34" charset="-128"/>
              </a:rPr>
              <a:t> </a:t>
            </a:r>
            <a:r>
              <a:rPr sz="2200" err="1">
                <a:latin typeface="Arial Unicode MS" pitchFamily="34" charset="-128"/>
              </a:rPr>
              <a:t>khác</a:t>
            </a:r>
            <a:r>
              <a:rPr sz="2200">
                <a:latin typeface="Arial Unicode MS" pitchFamily="34" charset="-128"/>
              </a:rPr>
              <a:t> </a:t>
            </a:r>
            <a:r>
              <a:rPr sz="2200" err="1">
                <a:latin typeface="Arial Unicode MS" pitchFamily="34" charset="-128"/>
              </a:rPr>
              <a:t>làm</a:t>
            </a:r>
            <a:r>
              <a:rPr sz="2200">
                <a:latin typeface="Arial Unicode MS" pitchFamily="34" charset="-128"/>
              </a:rPr>
              <a:t> </a:t>
            </a:r>
            <a:r>
              <a:rPr sz="2200" err="1">
                <a:latin typeface="Arial Unicode MS" pitchFamily="34" charset="-128"/>
              </a:rPr>
              <a:t>theo</a:t>
            </a:r>
            <a:r>
              <a:rPr sz="2200">
                <a:latin typeface="Arial Unicode MS" pitchFamily="34" charset="-128"/>
              </a:rPr>
              <a:t> ý </a:t>
            </a:r>
            <a:r>
              <a:rPr sz="2200" err="1">
                <a:latin typeface="Arial Unicode MS" pitchFamily="34" charset="-128"/>
              </a:rPr>
              <a:t>mình</a:t>
            </a:r>
            <a:r>
              <a:rPr sz="2200">
                <a:latin typeface="Arial Unicode MS" pitchFamily="34" charset="-128"/>
              </a:rPr>
              <a:t> </a:t>
            </a:r>
            <a:r>
              <a:rPr sz="2200" err="1">
                <a:latin typeface="Arial Unicode MS" pitchFamily="34" charset="-128"/>
              </a:rPr>
              <a:t>hoặc</a:t>
            </a:r>
            <a:r>
              <a:rPr sz="2200">
                <a:latin typeface="Arial Unicode MS" pitchFamily="34" charset="-128"/>
              </a:rPr>
              <a:t> </a:t>
            </a:r>
            <a:r>
              <a:rPr sz="2200" err="1">
                <a:latin typeface="Arial Unicode MS" pitchFamily="34" charset="-128"/>
              </a:rPr>
              <a:t>lăng</a:t>
            </a:r>
            <a:r>
              <a:rPr sz="2200">
                <a:latin typeface="Arial Unicode MS" pitchFamily="34" charset="-128"/>
              </a:rPr>
              <a:t> </a:t>
            </a:r>
            <a:r>
              <a:rPr sz="2200" err="1">
                <a:latin typeface="Arial Unicode MS" pitchFamily="34" charset="-128"/>
              </a:rPr>
              <a:t>mạ</a:t>
            </a:r>
            <a:r>
              <a:rPr sz="2200">
                <a:latin typeface="Arial Unicode MS" pitchFamily="34" charset="-128"/>
              </a:rPr>
              <a:t> </a:t>
            </a:r>
            <a:r>
              <a:rPr sz="2200" err="1">
                <a:latin typeface="Arial Unicode MS" pitchFamily="34" charset="-128"/>
              </a:rPr>
              <a:t>bởi</a:t>
            </a:r>
            <a:r>
              <a:rPr sz="2200">
                <a:latin typeface="Arial Unicode MS" pitchFamily="34" charset="-128"/>
              </a:rPr>
              <a:t> </a:t>
            </a:r>
            <a:r>
              <a:rPr sz="2200" err="1">
                <a:latin typeface="Arial Unicode MS" pitchFamily="34" charset="-128"/>
              </a:rPr>
              <a:t>nho</a:t>
            </a:r>
            <a:r>
              <a:rPr sz="2200">
                <a:latin typeface="Arial Unicode MS" pitchFamily="34" charset="-128"/>
              </a:rPr>
              <a:t> </a:t>
            </a:r>
            <a:r>
              <a:rPr sz="2200" err="1">
                <a:latin typeface="Arial Unicode MS" pitchFamily="34" charset="-128"/>
              </a:rPr>
              <a:t>nhân</a:t>
            </a:r>
            <a:r>
              <a:rPr sz="2200">
                <a:latin typeface="Arial Unicode MS" pitchFamily="34" charset="-128"/>
              </a:rPr>
              <a:t> </a:t>
            </a:r>
            <a:r>
              <a:rPr sz="2200" err="1">
                <a:latin typeface="Arial Unicode MS" pitchFamily="34" charset="-128"/>
              </a:rPr>
              <a:t>phẩm</a:t>
            </a:r>
            <a:r>
              <a:rPr sz="2200">
                <a:latin typeface="Arial Unicode MS" pitchFamily="34" charset="-128"/>
              </a:rPr>
              <a:t> </a:t>
            </a:r>
            <a:r>
              <a:rPr sz="2200" err="1">
                <a:latin typeface="Arial Unicode MS" pitchFamily="34" charset="-128"/>
              </a:rPr>
              <a:t>người</a:t>
            </a:r>
            <a:r>
              <a:rPr sz="2200">
                <a:latin typeface="Arial Unicode MS" pitchFamily="34" charset="-128"/>
              </a:rPr>
              <a:t> </a:t>
            </a:r>
            <a:r>
              <a:rPr sz="2200" err="1">
                <a:latin typeface="Arial Unicode MS" pitchFamily="34" charset="-128"/>
              </a:rPr>
              <a:t>khác</a:t>
            </a:r>
            <a:r>
              <a:rPr sz="2200">
                <a:latin typeface="Arial Unicode MS" pitchFamily="34" charset="-128"/>
              </a:rPr>
              <a:t>; </a:t>
            </a:r>
            <a:r>
              <a:rPr sz="2200" err="1">
                <a:latin typeface="Arial Unicode MS" pitchFamily="34" charset="-128"/>
              </a:rPr>
              <a:t>lập</a:t>
            </a:r>
            <a:r>
              <a:rPr sz="2200">
                <a:latin typeface="Arial Unicode MS" pitchFamily="34" charset="-128"/>
              </a:rPr>
              <a:t> </a:t>
            </a:r>
            <a:r>
              <a:rPr sz="2200" err="1">
                <a:latin typeface="Arial Unicode MS" pitchFamily="34" charset="-128"/>
              </a:rPr>
              <a:t>hoặc</a:t>
            </a:r>
            <a:r>
              <a:rPr sz="2200">
                <a:latin typeface="Arial Unicode MS" pitchFamily="34" charset="-128"/>
              </a:rPr>
              <a:t> </a:t>
            </a:r>
            <a:r>
              <a:rPr sz="2200" err="1">
                <a:latin typeface="Arial Unicode MS" pitchFamily="34" charset="-128"/>
              </a:rPr>
              <a:t>tham</a:t>
            </a:r>
            <a:r>
              <a:rPr sz="2200">
                <a:latin typeface="Arial Unicode MS" pitchFamily="34" charset="-128"/>
              </a:rPr>
              <a:t> </a:t>
            </a:r>
            <a:r>
              <a:rPr sz="2200" err="1">
                <a:latin typeface="Arial Unicode MS" pitchFamily="34" charset="-128"/>
              </a:rPr>
              <a:t>gia</a:t>
            </a:r>
            <a:r>
              <a:rPr sz="2200">
                <a:latin typeface="Arial Unicode MS" pitchFamily="34" charset="-128"/>
              </a:rPr>
              <a:t> </a:t>
            </a:r>
            <a:r>
              <a:rPr sz="2200" err="1">
                <a:latin typeface="Arial Unicode MS" pitchFamily="34" charset="-128"/>
              </a:rPr>
              <a:t>các</a:t>
            </a:r>
            <a:r>
              <a:rPr sz="2200">
                <a:latin typeface="Arial Unicode MS" pitchFamily="34" charset="-128"/>
              </a:rPr>
              <a:t> </a:t>
            </a:r>
            <a:r>
              <a:rPr sz="2200" err="1">
                <a:latin typeface="Arial Unicode MS" pitchFamily="34" charset="-128"/>
              </a:rPr>
              <a:t>hỏi</a:t>
            </a:r>
            <a:r>
              <a:rPr sz="2200">
                <a:latin typeface="Arial Unicode MS" pitchFamily="34" charset="-128"/>
              </a:rPr>
              <a:t> </a:t>
            </a:r>
            <a:r>
              <a:rPr sz="2200" err="1">
                <a:latin typeface="Arial Unicode MS" pitchFamily="34" charset="-128"/>
              </a:rPr>
              <a:t>nhóm</a:t>
            </a:r>
            <a:r>
              <a:rPr sz="2200">
                <a:latin typeface="Arial Unicode MS" pitchFamily="34" charset="-128"/>
              </a:rPr>
              <a:t> </a:t>
            </a:r>
            <a:r>
              <a:rPr sz="2200" err="1">
                <a:latin typeface="Arial Unicode MS" pitchFamily="34" charset="-128"/>
              </a:rPr>
              <a:t>trên</a:t>
            </a:r>
            <a:r>
              <a:rPr sz="2200">
                <a:latin typeface="Arial Unicode MS" pitchFamily="34" charset="-128"/>
              </a:rPr>
              <a:t> </a:t>
            </a:r>
            <a:r>
              <a:rPr sz="2200" err="1">
                <a:latin typeface="Arial Unicode MS" pitchFamily="34" charset="-128"/>
              </a:rPr>
              <a:t>mạng</a:t>
            </a:r>
            <a:r>
              <a:rPr sz="2200">
                <a:latin typeface="Arial Unicode MS" pitchFamily="34" charset="-128"/>
              </a:rPr>
              <a:t> </a:t>
            </a:r>
            <a:r>
              <a:rPr sz="2200" err="1">
                <a:latin typeface="Arial Unicode MS" pitchFamily="34" charset="-128"/>
              </a:rPr>
              <a:t>để</a:t>
            </a:r>
            <a:r>
              <a:rPr sz="2200">
                <a:latin typeface="Arial Unicode MS" pitchFamily="34" charset="-128"/>
              </a:rPr>
              <a:t> </a:t>
            </a:r>
            <a:r>
              <a:rPr sz="2200" err="1">
                <a:latin typeface="Arial Unicode MS" pitchFamily="34" charset="-128"/>
              </a:rPr>
              <a:t>cô</a:t>
            </a:r>
            <a:r>
              <a:rPr sz="2200">
                <a:latin typeface="Arial Unicode MS" pitchFamily="34" charset="-128"/>
              </a:rPr>
              <a:t> </a:t>
            </a:r>
            <a:r>
              <a:rPr sz="2200" err="1">
                <a:latin typeface="Arial Unicode MS" pitchFamily="34" charset="-128"/>
              </a:rPr>
              <a:t>lập</a:t>
            </a:r>
            <a:r>
              <a:rPr sz="2200">
                <a:latin typeface="Arial Unicode MS" pitchFamily="34" charset="-128"/>
              </a:rPr>
              <a:t>, </a:t>
            </a:r>
            <a:r>
              <a:rPr sz="2200" err="1">
                <a:latin typeface="Arial Unicode MS" pitchFamily="34" charset="-128"/>
              </a:rPr>
              <a:t>tẩy</a:t>
            </a:r>
            <a:r>
              <a:rPr sz="2200">
                <a:latin typeface="Arial Unicode MS" pitchFamily="34" charset="-128"/>
              </a:rPr>
              <a:t> </a:t>
            </a:r>
            <a:r>
              <a:rPr sz="2200" err="1">
                <a:latin typeface="Arial Unicode MS" pitchFamily="34" charset="-128"/>
              </a:rPr>
              <a:t>chay</a:t>
            </a:r>
            <a:r>
              <a:rPr sz="2200">
                <a:latin typeface="Arial Unicode MS" pitchFamily="34" charset="-128"/>
              </a:rPr>
              <a:t> </a:t>
            </a:r>
            <a:r>
              <a:rPr sz="2200" err="1">
                <a:latin typeface="Arial Unicode MS" pitchFamily="34" charset="-128"/>
              </a:rPr>
              <a:t>một</a:t>
            </a:r>
            <a:r>
              <a:rPr sz="2200">
                <a:latin typeface="Arial Unicode MS" pitchFamily="34" charset="-128"/>
              </a:rPr>
              <a:t> </a:t>
            </a:r>
            <a:r>
              <a:rPr sz="2200" err="1">
                <a:latin typeface="Arial Unicode MS" pitchFamily="34" charset="-128"/>
              </a:rPr>
              <a:t>cá</a:t>
            </a:r>
            <a:r>
              <a:rPr sz="2200">
                <a:latin typeface="Arial Unicode MS" pitchFamily="34" charset="-128"/>
              </a:rPr>
              <a:t> </a:t>
            </a:r>
            <a:r>
              <a:rPr sz="2200" err="1">
                <a:latin typeface="Arial Unicode MS" pitchFamily="34" charset="-128"/>
              </a:rPr>
              <a:t>nhân</a:t>
            </a:r>
            <a:r>
              <a:rPr sz="2200">
                <a:latin typeface="Arial Unicode MS" pitchFamily="34" charset="-128"/>
              </a:rPr>
              <a:t> </a:t>
            </a:r>
            <a:r>
              <a:rPr sz="2200" err="1">
                <a:latin typeface="Arial Unicode MS" pitchFamily="34" charset="-128"/>
              </a:rPr>
              <a:t>hoặc</a:t>
            </a:r>
            <a:r>
              <a:rPr sz="2200">
                <a:latin typeface="Arial Unicode MS" pitchFamily="34" charset="-128"/>
              </a:rPr>
              <a:t> </a:t>
            </a:r>
            <a:r>
              <a:rPr sz="2200" err="1">
                <a:latin typeface="Arial Unicode MS" pitchFamily="34" charset="-128"/>
              </a:rPr>
              <a:t>nhóm</a:t>
            </a:r>
            <a:r>
              <a:rPr sz="2200">
                <a:latin typeface="Arial Unicode MS" pitchFamily="34" charset="-128"/>
              </a:rPr>
              <a:t> </a:t>
            </a:r>
            <a:r>
              <a:rPr sz="2200" err="1">
                <a:latin typeface="Arial Unicode MS" pitchFamily="34" charset="-128"/>
              </a:rPr>
              <a:t>khác</a:t>
            </a:r>
            <a:endParaRPr sz="2200">
              <a:latin typeface="Arial Unicode MS" pitchFamily="34" charset="-128"/>
            </a:endParaRPr>
          </a:p>
        </p:txBody>
      </p:sp>
      <p:sp>
        <p:nvSpPr>
          <p:cNvPr id="127017" name="Rectangles 127016"/>
          <p:cNvSpPr/>
          <p:nvPr/>
        </p:nvSpPr>
        <p:spPr>
          <a:xfrm>
            <a:off x="-1558925" y="3756025"/>
            <a:ext cx="196850" cy="0"/>
          </a:xfrm>
          <a:prstGeom prst="rect">
            <a:avLst/>
          </a:prstGeom>
          <a:noFill/>
          <a:ln w="9525">
            <a:noFill/>
          </a:ln>
        </p:spPr>
        <p:txBody>
          <a:bodyPr wrap="none" lIns="61893" tIns="71415" rIns="61893" bIns="53958" anchor="ctr" anchorCtr="0">
            <a:spAutoFit/>
          </a:bodyPr>
          <a:lstStyle/>
          <a:p>
            <a:endParaRPr lang="vi-VN" altLang="x-none" dirty="0"/>
          </a:p>
        </p:txBody>
      </p:sp>
      <p:sp>
        <p:nvSpPr>
          <p:cNvPr id="127020" name="Rectangles 127019"/>
          <p:cNvSpPr/>
          <p:nvPr/>
        </p:nvSpPr>
        <p:spPr>
          <a:xfrm>
            <a:off x="-1558925" y="3511550"/>
            <a:ext cx="12192000" cy="0"/>
          </a:xfrm>
          <a:prstGeom prst="rect">
            <a:avLst/>
          </a:prstGeom>
          <a:noFill/>
          <a:ln w="9525">
            <a:noFill/>
          </a:ln>
        </p:spPr>
        <p:txBody>
          <a:bodyPr wrap="none" lIns="0" tIns="0" rIns="0" bIns="0" anchor="ctr" anchorCtr="0">
            <a:spAutoFit/>
          </a:bodyPr>
          <a:lstStyle/>
          <a:p>
            <a:endParaRPr lang="vi-VN" altLang="x-none" dirty="0"/>
          </a:p>
        </p:txBody>
      </p:sp>
      <p:sp>
        <p:nvSpPr>
          <p:cNvPr id="127021" name="Rectangles 127020"/>
          <p:cNvSpPr/>
          <p:nvPr/>
        </p:nvSpPr>
        <p:spPr>
          <a:xfrm>
            <a:off x="-1558925" y="3468688"/>
            <a:ext cx="0" cy="442912"/>
          </a:xfrm>
          <a:prstGeom prst="rect">
            <a:avLst/>
          </a:prstGeom>
          <a:noFill/>
          <a:ln w="9525">
            <a:noFill/>
          </a:ln>
        </p:spPr>
        <p:txBody>
          <a:bodyPr wrap="none" lIns="0" tIns="0" rIns="0" bIns="0" anchor="ctr" anchorCtr="0">
            <a:spAutoFit/>
          </a:bodyPr>
          <a:lstStyle/>
          <a:p>
            <a:br>
              <a:rPr sz="1100"/>
            </a:br>
            <a:endParaRPr sz="1100"/>
          </a:p>
        </p:txBody>
      </p:sp>
      <p:sp>
        <p:nvSpPr>
          <p:cNvPr id="127019" name="Rectangles 127018"/>
          <p:cNvSpPr>
            <a:spLocks noChangeAspect="1"/>
          </p:cNvSpPr>
          <p:nvPr/>
        </p:nvSpPr>
        <p:spPr>
          <a:xfrm>
            <a:off x="-1520825" y="2947988"/>
            <a:ext cx="304800" cy="304800"/>
          </a:xfrm>
          <a:prstGeom prst="rect">
            <a:avLst/>
          </a:prstGeom>
          <a:noFill/>
          <a:ln w="9525">
            <a:noFill/>
          </a:ln>
        </p:spPr>
        <p:txBody>
          <a:bodyPr/>
          <a:lstStyle/>
          <a:p>
            <a:endParaRPr lang="en-US"/>
          </a:p>
        </p:txBody>
      </p:sp>
      <p:pic>
        <p:nvPicPr>
          <p:cNvPr id="23" name="Picture 2" descr="BÚT Bi VỎ KIM LOẠI NHIỀU MÀU">
            <a:extLst>
              <a:ext uri="{FF2B5EF4-FFF2-40B4-BE49-F238E27FC236}">
                <a16:creationId xmlns:a16="http://schemas.microsoft.com/office/drawing/2014/main" id="{682886F5-C164-461E-ABBC-B4235EE58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850" y="437737"/>
            <a:ext cx="1649740" cy="8820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7013"/>
                                        </p:tgtEl>
                                        <p:attrNameLst>
                                          <p:attrName>style.visibility</p:attrName>
                                        </p:attrNameLst>
                                      </p:cBhvr>
                                      <p:to>
                                        <p:strVal val="visible"/>
                                      </p:to>
                                    </p:set>
                                    <p:animEffect transition="in" filter="blinds(horizontal)">
                                      <p:cBhvr>
                                        <p:cTn id="7" dur="500"/>
                                        <p:tgtEl>
                                          <p:spTgt spid="127013"/>
                                        </p:tgtEl>
                                      </p:cBhvr>
                                    </p:animEffect>
                                  </p:childTnLst>
                                </p:cTn>
                              </p:par>
                              <p:par>
                                <p:cTn id="8" presetID="3" presetClass="entr" presetSubtype="10" fill="hold" nodeType="withEffect">
                                  <p:stCondLst>
                                    <p:cond delay="0"/>
                                  </p:stCondLst>
                                  <p:childTnLst>
                                    <p:set>
                                      <p:cBhvr>
                                        <p:cTn id="9" dur="1" fill="hold">
                                          <p:stCondLst>
                                            <p:cond delay="0"/>
                                          </p:stCondLst>
                                        </p:cTn>
                                        <p:tgtEl>
                                          <p:spTgt spid="127002"/>
                                        </p:tgtEl>
                                        <p:attrNameLst>
                                          <p:attrName>style.visibility</p:attrName>
                                        </p:attrNameLst>
                                      </p:cBhvr>
                                      <p:to>
                                        <p:strVal val="visible"/>
                                      </p:to>
                                    </p:set>
                                    <p:animEffect transition="in" filter="blinds(horizontal)">
                                      <p:cBhvr>
                                        <p:cTn id="10" dur="500"/>
                                        <p:tgtEl>
                                          <p:spTgt spid="12700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7005"/>
                                        </p:tgtEl>
                                        <p:attrNameLst>
                                          <p:attrName>style.visibility</p:attrName>
                                        </p:attrNameLst>
                                      </p:cBhvr>
                                      <p:to>
                                        <p:strVal val="visible"/>
                                      </p:to>
                                    </p:set>
                                    <p:animEffect transition="in" filter="blinds(horizontal)">
                                      <p:cBhvr>
                                        <p:cTn id="13" dur="500"/>
                                        <p:tgtEl>
                                          <p:spTgt spid="12700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7014"/>
                                        </p:tgtEl>
                                        <p:attrNameLst>
                                          <p:attrName>style.visibility</p:attrName>
                                        </p:attrNameLst>
                                      </p:cBhvr>
                                      <p:to>
                                        <p:strVal val="visible"/>
                                      </p:to>
                                    </p:set>
                                    <p:animEffect transition="in" filter="blinds(horizontal)">
                                      <p:cBhvr>
                                        <p:cTn id="16" dur="500"/>
                                        <p:tgtEl>
                                          <p:spTgt spid="127014"/>
                                        </p:tgtEl>
                                      </p:cBhvr>
                                    </p:animEffect>
                                  </p:childTnLst>
                                </p:cTn>
                              </p:par>
                              <p:par>
                                <p:cTn id="17" presetID="3" presetClass="entr" presetSubtype="10" fill="hold" nodeType="withEffect">
                                  <p:stCondLst>
                                    <p:cond delay="0"/>
                                  </p:stCondLst>
                                  <p:childTnLst>
                                    <p:set>
                                      <p:cBhvr>
                                        <p:cTn id="18" dur="1" fill="hold">
                                          <p:stCondLst>
                                            <p:cond delay="0"/>
                                          </p:stCondLst>
                                        </p:cTn>
                                        <p:tgtEl>
                                          <p:spTgt spid="126999"/>
                                        </p:tgtEl>
                                        <p:attrNameLst>
                                          <p:attrName>style.visibility</p:attrName>
                                        </p:attrNameLst>
                                      </p:cBhvr>
                                      <p:to>
                                        <p:strVal val="visible"/>
                                      </p:to>
                                    </p:set>
                                    <p:animEffect transition="in" filter="blinds(horizontal)">
                                      <p:cBhvr>
                                        <p:cTn id="19" dur="500"/>
                                        <p:tgtEl>
                                          <p:spTgt spid="12699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7006"/>
                                        </p:tgtEl>
                                        <p:attrNameLst>
                                          <p:attrName>style.visibility</p:attrName>
                                        </p:attrNameLst>
                                      </p:cBhvr>
                                      <p:to>
                                        <p:strVal val="visible"/>
                                      </p:to>
                                    </p:set>
                                    <p:animEffect transition="in" filter="blinds(horizontal)">
                                      <p:cBhvr>
                                        <p:cTn id="22" dur="500"/>
                                        <p:tgtEl>
                                          <p:spTgt spid="12700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27015"/>
                                        </p:tgtEl>
                                        <p:attrNameLst>
                                          <p:attrName>style.visibility</p:attrName>
                                        </p:attrNameLst>
                                      </p:cBhvr>
                                      <p:to>
                                        <p:strVal val="visible"/>
                                      </p:to>
                                    </p:set>
                                    <p:animEffect transition="in" filter="blinds(horizontal)">
                                      <p:cBhvr>
                                        <p:cTn id="25" dur="500"/>
                                        <p:tgtEl>
                                          <p:spTgt spid="127015"/>
                                        </p:tgtEl>
                                      </p:cBhvr>
                                    </p:animEffect>
                                  </p:childTnLst>
                                </p:cTn>
                              </p:par>
                              <p:par>
                                <p:cTn id="26" presetID="3" presetClass="entr" presetSubtype="10" fill="hold" nodeType="withEffect">
                                  <p:stCondLst>
                                    <p:cond delay="0"/>
                                  </p:stCondLst>
                                  <p:childTnLst>
                                    <p:set>
                                      <p:cBhvr>
                                        <p:cTn id="27" dur="1" fill="hold">
                                          <p:stCondLst>
                                            <p:cond delay="0"/>
                                          </p:stCondLst>
                                        </p:cTn>
                                        <p:tgtEl>
                                          <p:spTgt spid="126996"/>
                                        </p:tgtEl>
                                        <p:attrNameLst>
                                          <p:attrName>style.visibility</p:attrName>
                                        </p:attrNameLst>
                                      </p:cBhvr>
                                      <p:to>
                                        <p:strVal val="visible"/>
                                      </p:to>
                                    </p:set>
                                    <p:animEffect transition="in" filter="blinds(horizontal)">
                                      <p:cBhvr>
                                        <p:cTn id="28" dur="500"/>
                                        <p:tgtEl>
                                          <p:spTgt spid="126996"/>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27007"/>
                                        </p:tgtEl>
                                        <p:attrNameLst>
                                          <p:attrName>style.visibility</p:attrName>
                                        </p:attrNameLst>
                                      </p:cBhvr>
                                      <p:to>
                                        <p:strVal val="visible"/>
                                      </p:to>
                                    </p:set>
                                    <p:animEffect transition="in" filter="blinds(horizontal)">
                                      <p:cBhvr>
                                        <p:cTn id="31" dur="500"/>
                                        <p:tgtEl>
                                          <p:spTgt spid="12700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27016"/>
                                        </p:tgtEl>
                                        <p:attrNameLst>
                                          <p:attrName>style.visibility</p:attrName>
                                        </p:attrNameLst>
                                      </p:cBhvr>
                                      <p:to>
                                        <p:strVal val="visible"/>
                                      </p:to>
                                    </p:set>
                                    <p:animEffect transition="in" filter="blinds(horizontal)">
                                      <p:cBhvr>
                                        <p:cTn id="34" dur="500"/>
                                        <p:tgtEl>
                                          <p:spTgt spid="127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05" grpId="0"/>
      <p:bldP spid="127006" grpId="0"/>
      <p:bldP spid="127007" grpId="0"/>
      <p:bldP spid="127013" grpId="0"/>
      <p:bldP spid="127014" grpId="0" animBg="1"/>
      <p:bldP spid="127015" grpId="0" bldLvl="0" animBg="1"/>
      <p:bldP spid="12701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21" name="Text Placeholder 1"/>
          <p:cNvSpPr/>
          <p:nvPr/>
        </p:nvSpPr>
        <p:spPr>
          <a:xfrm>
            <a:off x="336550" y="0"/>
            <a:ext cx="11507788" cy="723900"/>
          </a:xfrm>
          <a:prstGeom prst="rect">
            <a:avLst/>
          </a:prstGeom>
          <a:solidFill>
            <a:schemeClr val="accent4">
              <a:lumMod val="20000"/>
              <a:lumOff val="80000"/>
            </a:schemeClr>
          </a:solidFill>
          <a:ln w="9525">
            <a:noFill/>
          </a:ln>
        </p:spPr>
        <p:txBody>
          <a:bodyPr tIns="91440" anchor="ctr" anchorCtr="0"/>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0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4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400" kern="1200">
                <a:solidFill>
                  <a:schemeClr val="tx1"/>
                </a:solidFill>
                <a:latin typeface="+mn-lt"/>
                <a:ea typeface="+mn-ea"/>
                <a:cs typeface="+mn-cs"/>
              </a:defRPr>
            </a:lvl5pPr>
          </a:lstStyle>
          <a:p>
            <a:pPr marL="0" lvl="0" indent="0">
              <a:buNone/>
            </a:pPr>
            <a:r>
              <a:rPr sz="3000" b="1">
                <a:solidFill>
                  <a:srgbClr val="FF0000"/>
                </a:solidFill>
                <a:latin typeface="Times New Roman" panose="02020603050405020304" pitchFamily="18" charset="0"/>
                <a:cs typeface="Times New Roman" panose="02020603050405020304" pitchFamily="18" charset="0"/>
              </a:rPr>
              <a:t>2. NGUYÊN NHÂN VÀ HẬU QUẢ CỦA BẠO LỰC HỌC ĐƯỜNG</a:t>
            </a:r>
          </a:p>
        </p:txBody>
      </p:sp>
      <p:pic>
        <p:nvPicPr>
          <p:cNvPr id="128023" name="Picture 128022" descr="01"/>
          <p:cNvPicPr>
            <a:picLocks noChangeAspect="1"/>
          </p:cNvPicPr>
          <p:nvPr/>
        </p:nvPicPr>
        <p:blipFill>
          <a:blip r:embed="rId2"/>
          <a:stretch>
            <a:fillRect/>
          </a:stretch>
        </p:blipFill>
        <p:spPr>
          <a:xfrm>
            <a:off x="449263" y="862013"/>
            <a:ext cx="11310937" cy="5584825"/>
          </a:xfrm>
          <a:prstGeom prst="rect">
            <a:avLst/>
          </a:prstGeom>
          <a:noFill/>
          <a:ln w="9525">
            <a:noFill/>
          </a:ln>
        </p:spPr>
      </p:pic>
      <p:sp>
        <p:nvSpPr>
          <p:cNvPr id="128024" name="Rectangles 128023"/>
          <p:cNvSpPr/>
          <p:nvPr/>
        </p:nvSpPr>
        <p:spPr>
          <a:xfrm>
            <a:off x="739775" y="685800"/>
            <a:ext cx="10772775" cy="1076325"/>
          </a:xfrm>
          <a:prstGeom prst="rect">
            <a:avLst/>
          </a:prstGeom>
          <a:solidFill>
            <a:srgbClr val="CCFFFF"/>
          </a:solidFill>
          <a:ln w="9525">
            <a:noFill/>
          </a:ln>
        </p:spPr>
        <p:txBody>
          <a:bodyPr anchor="ctr" anchorCtr="0">
            <a:spAutoFit/>
          </a:bodyPr>
          <a:lstStyle/>
          <a:p>
            <a:r>
              <a:rPr sz="3200">
                <a:solidFill>
                  <a:srgbClr val="FF0000"/>
                </a:solidFill>
                <a:latin typeface="Arial Unicode MS" pitchFamily="34" charset="-128"/>
              </a:rPr>
              <a:t>Theo </a:t>
            </a:r>
            <a:r>
              <a:rPr sz="3200" err="1">
                <a:solidFill>
                  <a:srgbClr val="FF0000"/>
                </a:solidFill>
                <a:latin typeface="Arial Unicode MS" pitchFamily="34" charset="-128"/>
              </a:rPr>
              <a:t>em</a:t>
            </a:r>
            <a:r>
              <a:rPr sz="3200">
                <a:solidFill>
                  <a:srgbClr val="FF0000"/>
                </a:solidFill>
                <a:latin typeface="Arial Unicode MS" pitchFamily="34" charset="-128"/>
              </a:rPr>
              <a:t>, </a:t>
            </a:r>
            <a:r>
              <a:rPr sz="3200" err="1">
                <a:solidFill>
                  <a:srgbClr val="FF0000"/>
                </a:solidFill>
                <a:latin typeface="Arial Unicode MS" pitchFamily="34" charset="-128"/>
              </a:rPr>
              <a:t>những</a:t>
            </a:r>
            <a:r>
              <a:rPr sz="3200">
                <a:solidFill>
                  <a:srgbClr val="FF0000"/>
                </a:solidFill>
                <a:latin typeface="Arial Unicode MS" pitchFamily="34" charset="-128"/>
              </a:rPr>
              <a:t> </a:t>
            </a:r>
            <a:r>
              <a:rPr sz="3200" err="1">
                <a:solidFill>
                  <a:srgbClr val="FF0000"/>
                </a:solidFill>
                <a:latin typeface="Arial Unicode MS" pitchFamily="34" charset="-128"/>
              </a:rPr>
              <a:t>hành</a:t>
            </a:r>
            <a:r>
              <a:rPr sz="3200">
                <a:solidFill>
                  <a:srgbClr val="FF0000"/>
                </a:solidFill>
                <a:latin typeface="Arial Unicode MS" pitchFamily="34" charset="-128"/>
              </a:rPr>
              <a:t> vi </a:t>
            </a:r>
            <a:r>
              <a:rPr sz="3200" err="1">
                <a:solidFill>
                  <a:srgbClr val="FF0000"/>
                </a:solidFill>
                <a:latin typeface="Arial Unicode MS" pitchFamily="34" charset="-128"/>
              </a:rPr>
              <a:t>nào</a:t>
            </a:r>
            <a:r>
              <a:rPr sz="3200">
                <a:solidFill>
                  <a:srgbClr val="FF0000"/>
                </a:solidFill>
                <a:latin typeface="Arial Unicode MS" pitchFamily="34" charset="-128"/>
              </a:rPr>
              <a:t> </a:t>
            </a:r>
            <a:r>
              <a:rPr sz="3200" err="1">
                <a:solidFill>
                  <a:srgbClr val="FF0000"/>
                </a:solidFill>
                <a:latin typeface="Arial Unicode MS" pitchFamily="34" charset="-128"/>
              </a:rPr>
              <a:t>của</a:t>
            </a:r>
            <a:r>
              <a:rPr sz="3200">
                <a:solidFill>
                  <a:srgbClr val="FF0000"/>
                </a:solidFill>
                <a:latin typeface="Arial Unicode MS" pitchFamily="34" charset="-128"/>
              </a:rPr>
              <a:t> </a:t>
            </a:r>
            <a:r>
              <a:rPr sz="3200" err="1">
                <a:solidFill>
                  <a:srgbClr val="FF0000"/>
                </a:solidFill>
                <a:latin typeface="Arial Unicode MS" pitchFamily="34" charset="-128"/>
              </a:rPr>
              <a:t>các</a:t>
            </a:r>
            <a:r>
              <a:rPr sz="3200">
                <a:solidFill>
                  <a:srgbClr val="FF0000"/>
                </a:solidFill>
                <a:latin typeface="Arial Unicode MS" pitchFamily="34" charset="-128"/>
              </a:rPr>
              <a:t> </a:t>
            </a:r>
            <a:r>
              <a:rPr sz="3200" err="1">
                <a:solidFill>
                  <a:srgbClr val="FF0000"/>
                </a:solidFill>
                <a:latin typeface="Arial Unicode MS" pitchFamily="34" charset="-128"/>
              </a:rPr>
              <a:t>nhân</a:t>
            </a:r>
            <a:r>
              <a:rPr sz="3200">
                <a:solidFill>
                  <a:srgbClr val="FF0000"/>
                </a:solidFill>
                <a:latin typeface="Arial Unicode MS" pitchFamily="34" charset="-128"/>
              </a:rPr>
              <a:t> </a:t>
            </a:r>
            <a:r>
              <a:rPr sz="3200" err="1">
                <a:solidFill>
                  <a:srgbClr val="FF0000"/>
                </a:solidFill>
                <a:latin typeface="Arial Unicode MS" pitchFamily="34" charset="-128"/>
              </a:rPr>
              <a:t>vật</a:t>
            </a:r>
            <a:r>
              <a:rPr sz="3200">
                <a:solidFill>
                  <a:srgbClr val="FF0000"/>
                </a:solidFill>
                <a:latin typeface="Arial Unicode MS" pitchFamily="34" charset="-128"/>
              </a:rPr>
              <a:t> </a:t>
            </a:r>
            <a:r>
              <a:rPr sz="3200" err="1">
                <a:solidFill>
                  <a:srgbClr val="FF0000"/>
                </a:solidFill>
                <a:latin typeface="Arial Unicode MS" pitchFamily="34" charset="-128"/>
              </a:rPr>
              <a:t>trong</a:t>
            </a:r>
            <a:r>
              <a:rPr sz="3200">
                <a:solidFill>
                  <a:srgbClr val="FF0000"/>
                </a:solidFill>
                <a:latin typeface="Arial Unicode MS" pitchFamily="34" charset="-128"/>
              </a:rPr>
              <a:t> </a:t>
            </a:r>
            <a:r>
              <a:rPr sz="3200" err="1">
                <a:solidFill>
                  <a:srgbClr val="FF0000"/>
                </a:solidFill>
                <a:latin typeface="Arial Unicode MS" pitchFamily="34" charset="-128"/>
              </a:rPr>
              <a:t>từng</a:t>
            </a:r>
            <a:r>
              <a:rPr sz="3200">
                <a:solidFill>
                  <a:srgbClr val="FF0000"/>
                </a:solidFill>
                <a:latin typeface="Arial Unicode MS" pitchFamily="34" charset="-128"/>
              </a:rPr>
              <a:t> </a:t>
            </a:r>
            <a:r>
              <a:rPr sz="3200" err="1">
                <a:solidFill>
                  <a:srgbClr val="FF0000"/>
                </a:solidFill>
                <a:latin typeface="Arial Unicode MS" pitchFamily="34" charset="-128"/>
              </a:rPr>
              <a:t>tình</a:t>
            </a:r>
            <a:r>
              <a:rPr sz="3200">
                <a:solidFill>
                  <a:srgbClr val="FF0000"/>
                </a:solidFill>
                <a:latin typeface="Arial Unicode MS" pitchFamily="34" charset="-128"/>
              </a:rPr>
              <a:t> </a:t>
            </a:r>
            <a:r>
              <a:rPr sz="3200" err="1">
                <a:solidFill>
                  <a:srgbClr val="FF0000"/>
                </a:solidFill>
                <a:latin typeface="Arial Unicode MS" pitchFamily="34" charset="-128"/>
              </a:rPr>
              <a:t>huống</a:t>
            </a:r>
            <a:r>
              <a:rPr sz="3200">
                <a:solidFill>
                  <a:srgbClr val="FF0000"/>
                </a:solidFill>
                <a:latin typeface="Arial Unicode MS" pitchFamily="34" charset="-128"/>
              </a:rPr>
              <a:t> </a:t>
            </a:r>
            <a:r>
              <a:rPr sz="3200" err="1">
                <a:solidFill>
                  <a:srgbClr val="FF0000"/>
                </a:solidFill>
                <a:latin typeface="Arial Unicode MS" pitchFamily="34" charset="-128"/>
              </a:rPr>
              <a:t>trên</a:t>
            </a:r>
            <a:r>
              <a:rPr sz="3200">
                <a:solidFill>
                  <a:srgbClr val="FF0000"/>
                </a:solidFill>
                <a:latin typeface="Arial Unicode MS" pitchFamily="34" charset="-128"/>
              </a:rPr>
              <a:t> </a:t>
            </a:r>
            <a:r>
              <a:rPr sz="3200" err="1">
                <a:solidFill>
                  <a:srgbClr val="FF0000"/>
                </a:solidFill>
                <a:latin typeface="Arial Unicode MS" pitchFamily="34" charset="-128"/>
              </a:rPr>
              <a:t>là</a:t>
            </a:r>
            <a:r>
              <a:rPr sz="3200">
                <a:solidFill>
                  <a:srgbClr val="FF0000"/>
                </a:solidFill>
                <a:latin typeface="Arial Unicode MS" pitchFamily="34" charset="-128"/>
              </a:rPr>
              <a:t> </a:t>
            </a:r>
            <a:r>
              <a:rPr sz="3200" err="1">
                <a:solidFill>
                  <a:srgbClr val="FF0000"/>
                </a:solidFill>
                <a:latin typeface="Arial Unicode MS" pitchFamily="34" charset="-128"/>
              </a:rPr>
              <a:t>hành</a:t>
            </a:r>
            <a:r>
              <a:rPr sz="3200">
                <a:solidFill>
                  <a:srgbClr val="FF0000"/>
                </a:solidFill>
                <a:latin typeface="Arial Unicode MS" pitchFamily="34" charset="-128"/>
              </a:rPr>
              <a:t> vi </a:t>
            </a:r>
            <a:r>
              <a:rPr sz="3200" err="1">
                <a:solidFill>
                  <a:srgbClr val="FF0000"/>
                </a:solidFill>
                <a:latin typeface="Arial Unicode MS" pitchFamily="34" charset="-128"/>
              </a:rPr>
              <a:t>có</a:t>
            </a:r>
            <a:r>
              <a:rPr sz="3200">
                <a:solidFill>
                  <a:srgbClr val="FF0000"/>
                </a:solidFill>
                <a:latin typeface="Arial Unicode MS" pitchFamily="34" charset="-128"/>
              </a:rPr>
              <a:t> </a:t>
            </a:r>
            <a:r>
              <a:rPr sz="3200" err="1">
                <a:solidFill>
                  <a:srgbClr val="FF0000"/>
                </a:solidFill>
                <a:latin typeface="Arial Unicode MS" pitchFamily="34" charset="-128"/>
              </a:rPr>
              <a:t>tính</a:t>
            </a:r>
            <a:r>
              <a:rPr sz="3200">
                <a:solidFill>
                  <a:srgbClr val="FF0000"/>
                </a:solidFill>
                <a:latin typeface="Arial Unicode MS" pitchFamily="34" charset="-128"/>
              </a:rPr>
              <a:t> </a:t>
            </a:r>
            <a:r>
              <a:rPr sz="3200" err="1">
                <a:solidFill>
                  <a:srgbClr val="FF0000"/>
                </a:solidFill>
                <a:latin typeface="Arial Unicode MS" pitchFamily="34" charset="-128"/>
              </a:rPr>
              <a:t>chất</a:t>
            </a:r>
            <a:r>
              <a:rPr sz="3200">
                <a:solidFill>
                  <a:srgbClr val="FF0000"/>
                </a:solidFill>
                <a:latin typeface="Arial Unicode MS" pitchFamily="34" charset="-128"/>
              </a:rPr>
              <a:t> </a:t>
            </a:r>
            <a:r>
              <a:rPr sz="3200" err="1">
                <a:solidFill>
                  <a:srgbClr val="FF0000"/>
                </a:solidFill>
                <a:latin typeface="Arial Unicode MS" pitchFamily="34" charset="-128"/>
              </a:rPr>
              <a:t>bạo</a:t>
            </a:r>
            <a:r>
              <a:rPr sz="3200">
                <a:solidFill>
                  <a:srgbClr val="FF0000"/>
                </a:solidFill>
                <a:latin typeface="Arial Unicode MS" pitchFamily="34" charset="-128"/>
              </a:rPr>
              <a:t> </a:t>
            </a:r>
            <a:r>
              <a:rPr sz="3200" err="1">
                <a:solidFill>
                  <a:srgbClr val="FF0000"/>
                </a:solidFill>
                <a:latin typeface="Arial Unicode MS" pitchFamily="34" charset="-128"/>
              </a:rPr>
              <a:t>lực</a:t>
            </a:r>
            <a:r>
              <a:rPr sz="3200">
                <a:solidFill>
                  <a:srgbClr val="FF0000"/>
                </a:solidFill>
                <a:latin typeface="Arial Unicode MS" pitchFamily="34" charset="-128"/>
              </a:rPr>
              <a:t> </a:t>
            </a:r>
            <a:r>
              <a:rPr sz="3200" err="1">
                <a:solidFill>
                  <a:srgbClr val="FF0000"/>
                </a:solidFill>
                <a:latin typeface="Arial Unicode MS" pitchFamily="34" charset="-128"/>
              </a:rPr>
              <a:t>học</a:t>
            </a:r>
            <a:r>
              <a:rPr sz="3200">
                <a:solidFill>
                  <a:srgbClr val="FF0000"/>
                </a:solidFill>
                <a:latin typeface="Arial Unicode MS" pitchFamily="34" charset="-128"/>
              </a:rPr>
              <a:t> </a:t>
            </a:r>
            <a:r>
              <a:rPr sz="3200" err="1">
                <a:solidFill>
                  <a:srgbClr val="FF0000"/>
                </a:solidFill>
                <a:latin typeface="Arial Unicode MS" pitchFamily="34" charset="-128"/>
              </a:rPr>
              <a:t>đường</a:t>
            </a:r>
            <a:r>
              <a:rPr sz="3200">
                <a:solidFill>
                  <a:srgbClr val="FF0000"/>
                </a:solidFill>
                <a:latin typeface="Arial Unicode MS" pitchFamily="34"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8023"/>
                                        </p:tgtEl>
                                        <p:attrNameLst>
                                          <p:attrName>style.visibility</p:attrName>
                                        </p:attrNameLst>
                                      </p:cBhvr>
                                      <p:to>
                                        <p:strVal val="visible"/>
                                      </p:to>
                                    </p:set>
                                    <p:animEffect transition="in" filter="blinds(horizontal)">
                                      <p:cBhvr>
                                        <p:cTn id="7" dur="500"/>
                                        <p:tgtEl>
                                          <p:spTgt spid="1280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8024"/>
                                        </p:tgtEl>
                                        <p:attrNameLst>
                                          <p:attrName>style.visibility</p:attrName>
                                        </p:attrNameLst>
                                      </p:cBhvr>
                                      <p:to>
                                        <p:strVal val="visible"/>
                                      </p:to>
                                    </p:set>
                                    <p:animEffect transition="in" filter="blinds(horizontal)">
                                      <p:cBhvr>
                                        <p:cTn id="12" dur="500"/>
                                        <p:tgtEl>
                                          <p:spTgt spid="128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2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160" name="Table 131159"/>
          <p:cNvGraphicFramePr/>
          <p:nvPr/>
        </p:nvGraphicFramePr>
        <p:xfrm>
          <a:off x="532765" y="722630"/>
          <a:ext cx="11138535" cy="5836920"/>
        </p:xfrm>
        <a:graphic>
          <a:graphicData uri="http://schemas.openxmlformats.org/drawingml/2006/table">
            <a:tbl>
              <a:tblPr/>
              <a:tblGrid>
                <a:gridCol w="1407160">
                  <a:extLst>
                    <a:ext uri="{9D8B030D-6E8A-4147-A177-3AD203B41FA5}">
                      <a16:colId xmlns:a16="http://schemas.microsoft.com/office/drawing/2014/main" val="20000"/>
                    </a:ext>
                  </a:extLst>
                </a:gridCol>
                <a:gridCol w="3183255">
                  <a:extLst>
                    <a:ext uri="{9D8B030D-6E8A-4147-A177-3AD203B41FA5}">
                      <a16:colId xmlns:a16="http://schemas.microsoft.com/office/drawing/2014/main" val="20001"/>
                    </a:ext>
                  </a:extLst>
                </a:gridCol>
                <a:gridCol w="3762375">
                  <a:extLst>
                    <a:ext uri="{9D8B030D-6E8A-4147-A177-3AD203B41FA5}">
                      <a16:colId xmlns:a16="http://schemas.microsoft.com/office/drawing/2014/main" val="20002"/>
                    </a:ext>
                  </a:extLst>
                </a:gridCol>
                <a:gridCol w="2785745">
                  <a:extLst>
                    <a:ext uri="{9D8B030D-6E8A-4147-A177-3AD203B41FA5}">
                      <a16:colId xmlns:a16="http://schemas.microsoft.com/office/drawing/2014/main" val="20003"/>
                    </a:ext>
                  </a:extLst>
                </a:gridCol>
              </a:tblGrid>
              <a:tr h="71628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lnSpc>
                          <a:spcPct val="90000"/>
                        </a:lnSpc>
                        <a:spcBef>
                          <a:spcPts val="1000"/>
                        </a:spcBef>
                        <a:buNone/>
                      </a:pPr>
                      <a:endParaRPr lang="vi-VN" altLang="x-none" sz="2700" dirty="0">
                        <a:latin typeface="Arial Unicode MS" pitchFamily="34" charset="-128"/>
                        <a:ea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fontAlgn="ctr">
                        <a:buNone/>
                      </a:pPr>
                      <a:r>
                        <a:rPr sz="2800" err="1">
                          <a:latin typeface="Arial Unicode MS" pitchFamily="34" charset="-128"/>
                        </a:rPr>
                        <a:t>Biểu</a:t>
                      </a:r>
                      <a:r>
                        <a:rPr sz="2800">
                          <a:latin typeface="Arial Unicode MS" pitchFamily="34" charset="-128"/>
                        </a:rPr>
                        <a:t> </a:t>
                      </a:r>
                      <a:r>
                        <a:rPr sz="2800" err="1">
                          <a:latin typeface="Arial Unicode MS" pitchFamily="34" charset="-128"/>
                        </a:rPr>
                        <a:t>hiện</a:t>
                      </a:r>
                      <a:endParaRPr lang="en-US" sz="2800">
                        <a:latin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fontAlgn="ctr">
                        <a:buNone/>
                      </a:pPr>
                      <a:r>
                        <a:rPr sz="2800" err="1">
                          <a:latin typeface="Arial Unicode MS" pitchFamily="34" charset="-128"/>
                          <a:cs typeface="Times New Roman" panose="02020603050405020304" pitchFamily="18" charset="0"/>
                        </a:rPr>
                        <a:t>Nguyên</a:t>
                      </a:r>
                      <a:r>
                        <a:rPr sz="2800">
                          <a:latin typeface="Arial Unicode MS" pitchFamily="34" charset="-128"/>
                          <a:cs typeface="Times New Roman" panose="02020603050405020304" pitchFamily="18" charset="0"/>
                        </a:rPr>
                        <a:t> </a:t>
                      </a:r>
                      <a:r>
                        <a:rPr sz="2800" err="1">
                          <a:latin typeface="Arial Unicode MS" pitchFamily="34" charset="-128"/>
                          <a:cs typeface="Times New Roman" panose="02020603050405020304" pitchFamily="18" charset="0"/>
                        </a:rPr>
                        <a:t>nhân</a:t>
                      </a:r>
                      <a:endParaRPr lang="en-US" sz="2800">
                        <a:latin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fontAlgn="ctr">
                        <a:buNone/>
                      </a:pPr>
                      <a:r>
                        <a:rPr sz="2800" err="1">
                          <a:latin typeface="Arial Unicode MS" pitchFamily="34" charset="-128"/>
                          <a:cs typeface="Times New Roman" panose="02020603050405020304" pitchFamily="18" charset="0"/>
                        </a:rPr>
                        <a:t>Hậu</a:t>
                      </a:r>
                      <a:r>
                        <a:rPr sz="2800">
                          <a:latin typeface="Arial Unicode MS" pitchFamily="34" charset="-128"/>
                          <a:cs typeface="Times New Roman" panose="02020603050405020304" pitchFamily="18" charset="0"/>
                        </a:rPr>
                        <a:t> </a:t>
                      </a:r>
                      <a:r>
                        <a:rPr sz="2800" err="1">
                          <a:latin typeface="Arial Unicode MS" pitchFamily="34" charset="-128"/>
                          <a:cs typeface="Times New Roman" panose="02020603050405020304" pitchFamily="18" charset="0"/>
                        </a:rPr>
                        <a:t>quả</a:t>
                      </a:r>
                      <a:endParaRPr lang="en-US" sz="2800">
                        <a:latin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97180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lnSpc>
                          <a:spcPct val="90000"/>
                        </a:lnSpc>
                        <a:spcBef>
                          <a:spcPts val="1000"/>
                        </a:spcBef>
                        <a:buNone/>
                      </a:pPr>
                      <a:r>
                        <a:rPr sz="3000" err="1">
                          <a:latin typeface="Arial Unicode MS" pitchFamily="34" charset="-128"/>
                          <a:cs typeface="Times New Roman" panose="02020603050405020304" pitchFamily="18" charset="0"/>
                        </a:rPr>
                        <a:t>Trường</a:t>
                      </a:r>
                      <a:r>
                        <a:rPr sz="3000">
                          <a:latin typeface="Arial Unicode MS" pitchFamily="34" charset="-128"/>
                          <a:cs typeface="Times New Roman" panose="02020603050405020304" pitchFamily="18" charset="0"/>
                        </a:rPr>
                        <a:t> </a:t>
                      </a:r>
                    </a:p>
                    <a:p>
                      <a:pPr lvl="0" algn="ctr">
                        <a:lnSpc>
                          <a:spcPct val="90000"/>
                        </a:lnSpc>
                        <a:spcBef>
                          <a:spcPts val="1000"/>
                        </a:spcBef>
                        <a:buNone/>
                      </a:pPr>
                      <a:r>
                        <a:rPr sz="3000" err="1">
                          <a:latin typeface="Arial Unicode MS" pitchFamily="34" charset="-128"/>
                          <a:cs typeface="Times New Roman" panose="02020603050405020304" pitchFamily="18" charset="0"/>
                        </a:rPr>
                        <a:t>hợp</a:t>
                      </a:r>
                      <a:r>
                        <a:rPr lang="vi-VN" altLang="x-none" sz="3000" dirty="0">
                          <a:latin typeface="Arial Unicode MS" pitchFamily="34" charset="-128"/>
                          <a:cs typeface="Times New Roman" panose="02020603050405020304" pitchFamily="18" charset="0"/>
                        </a:rPr>
                        <a:t> 1</a:t>
                      </a:r>
                      <a:endParaRPr lang="vi-VN" altLang="x-none" sz="3000" dirty="0">
                        <a:latin typeface="Arial Unicode MS" pitchFamily="34" charset="-128"/>
                        <a:ea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3000" dirty="0">
                          <a:solidFill>
                            <a:srgbClr val="333333"/>
                          </a:solidFill>
                          <a:latin typeface="Arial Unicode MS" pitchFamily="34" charset="-128"/>
                        </a:rPr>
                        <a:t>Hành vi hay nổi nóng, gây gổ với bạn bè, cãi nhau và định đánh bạn.</a:t>
                      </a:r>
                      <a:r>
                        <a:rPr lang="vi-VN" altLang="x-none" sz="3000" dirty="0">
                          <a:solidFill>
                            <a:srgbClr val="000000"/>
                          </a:solidFill>
                          <a:latin typeface="Arial Unicode MS" pitchFamily="34" charset="-128"/>
                        </a:rPr>
                        <a:t> </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3000" dirty="0">
                          <a:solidFill>
                            <a:srgbClr val="333333"/>
                          </a:solidFill>
                          <a:latin typeface="Arial Unicode MS" pitchFamily="34" charset="-128"/>
                        </a:rPr>
                        <a:t>Nguyên nhân là do H bị ảnh hưởng tiêu cực từ phim ảnh có nội dung bạo lực</a:t>
                      </a:r>
                      <a:r>
                        <a:rPr lang="vi-VN" altLang="x-none" sz="3000" dirty="0">
                          <a:solidFill>
                            <a:srgbClr val="000000"/>
                          </a:solidFill>
                          <a:latin typeface="Arial Unicode MS" pitchFamily="34" charset="-128"/>
                        </a:rPr>
                        <a:t> </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3000" dirty="0">
                          <a:solidFill>
                            <a:srgbClr val="333333"/>
                          </a:solidFill>
                          <a:latin typeface="Arial Unicode MS" pitchFamily="34" charset="-128"/>
                        </a:rPr>
                        <a:t>Hậu quả dẫn đến mối quan hệ giữa H và bạn bè không yên bình, H bị nhà trường cảnh cáo.</a:t>
                      </a:r>
                      <a:r>
                        <a:rPr lang="vi-VN" altLang="x-none" sz="3000" dirty="0">
                          <a:solidFill>
                            <a:srgbClr val="000000"/>
                          </a:solidFill>
                          <a:latin typeface="Arial Unicode MS" pitchFamily="34" charset="-128"/>
                        </a:rPr>
                        <a:t> </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214884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fontAlgn="ctr">
                        <a:buNone/>
                      </a:pPr>
                      <a:r>
                        <a:rPr sz="3000" err="1">
                          <a:latin typeface="Arial Unicode MS" pitchFamily="34" charset="-128"/>
                        </a:rPr>
                        <a:t>Trường</a:t>
                      </a:r>
                      <a:endParaRPr sz="3000">
                        <a:latin typeface="Arial Unicode MS" pitchFamily="34" charset="-128"/>
                      </a:endParaRPr>
                    </a:p>
                    <a:p>
                      <a:pPr lvl="0" algn="ctr" fontAlgn="ctr">
                        <a:buNone/>
                      </a:pPr>
                      <a:r>
                        <a:rPr sz="3000">
                          <a:latin typeface="Arial Unicode MS" pitchFamily="34" charset="-128"/>
                        </a:rPr>
                        <a:t> </a:t>
                      </a:r>
                      <a:r>
                        <a:rPr sz="3000" err="1">
                          <a:latin typeface="Arial Unicode MS" pitchFamily="34" charset="-128"/>
                        </a:rPr>
                        <a:t>hợp</a:t>
                      </a:r>
                      <a:r>
                        <a:rPr sz="3000">
                          <a:latin typeface="Arial Unicode MS" pitchFamily="34" charset="-128"/>
                        </a:rPr>
                        <a:t> </a:t>
                      </a:r>
                      <a:r>
                        <a:rPr sz="3000">
                          <a:latin typeface="Arial Unicode MS" pitchFamily="34" charset="-128"/>
                          <a:cs typeface="Times New Roman" panose="02020603050405020304" pitchFamily="18" charset="0"/>
                        </a:rPr>
                        <a:t> 2</a:t>
                      </a:r>
                      <a:endParaRPr lang="en-US" sz="3000">
                        <a:latin typeface="Arial Unicode MS" pitchFamily="34" charset="-128"/>
                        <a:ea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3000" dirty="0">
                          <a:solidFill>
                            <a:srgbClr val="333333"/>
                          </a:solidFill>
                          <a:latin typeface="Arial Unicode MS" pitchFamily="34" charset="-128"/>
                        </a:rPr>
                        <a:t>Hành vi kéo bè phái đi dọa dẫm, bắt nạt các bạn khác.</a:t>
                      </a:r>
                      <a:r>
                        <a:rPr lang="vi-VN" altLang="x-none" sz="3000" dirty="0">
                          <a:solidFill>
                            <a:srgbClr val="000000"/>
                          </a:solidFill>
                          <a:latin typeface="Arial Unicode MS" pitchFamily="34" charset="-128"/>
                        </a:rPr>
                        <a:t> </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3000" dirty="0">
                          <a:solidFill>
                            <a:srgbClr val="333333"/>
                          </a:solidFill>
                          <a:latin typeface="Arial Unicode MS" pitchFamily="34" charset="-128"/>
                        </a:rPr>
                        <a:t>Nguyên nhân là do không có nhận thức đúng đắn, luôn cho mình là mạnh nhất</a:t>
                      </a:r>
                      <a:r>
                        <a:rPr lang="vi-VN" altLang="x-none" sz="3000" dirty="0">
                          <a:solidFill>
                            <a:srgbClr val="000000"/>
                          </a:solidFill>
                          <a:latin typeface="Arial Unicode MS" pitchFamily="34" charset="-128"/>
                        </a:rPr>
                        <a:t> </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3000" dirty="0">
                          <a:solidFill>
                            <a:srgbClr val="333333"/>
                          </a:solidFill>
                          <a:latin typeface="Arial Unicode MS" pitchFamily="34" charset="-128"/>
                        </a:rPr>
                        <a:t>Hậu quả là V không có được sự yêu mến của các bạn bè xung quanh</a:t>
                      </a:r>
                      <a:r>
                        <a:rPr lang="vi-VN" altLang="x-none" sz="3000" dirty="0">
                          <a:solidFill>
                            <a:srgbClr val="000000"/>
                          </a:solidFill>
                          <a:latin typeface="Arial Unicode MS" pitchFamily="34" charset="-128"/>
                        </a:rPr>
                        <a:t> </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
        <p:nvSpPr>
          <p:cNvPr id="131161" name="Rectangle 9"/>
          <p:cNvSpPr/>
          <p:nvPr/>
        </p:nvSpPr>
        <p:spPr>
          <a:xfrm>
            <a:off x="1985963" y="1647825"/>
            <a:ext cx="2932112" cy="26416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ea typeface="YF补 汉仪夏日体+黑白emoji"/>
              <a:sym typeface="Arial" panose="020B0604020202020204" pitchFamily="34" charset="0"/>
            </a:endParaRPr>
          </a:p>
        </p:txBody>
      </p:sp>
      <p:sp>
        <p:nvSpPr>
          <p:cNvPr id="131162" name="Rectangle 9"/>
          <p:cNvSpPr/>
          <p:nvPr/>
        </p:nvSpPr>
        <p:spPr>
          <a:xfrm>
            <a:off x="5216525" y="1627188"/>
            <a:ext cx="3541713" cy="26416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ea typeface="YF补 汉仪夏日体+黑白emoji"/>
              <a:sym typeface="Arial" panose="020B0604020202020204" pitchFamily="34" charset="0"/>
            </a:endParaRPr>
          </a:p>
        </p:txBody>
      </p:sp>
      <p:sp>
        <p:nvSpPr>
          <p:cNvPr id="131163" name="Rectangle 9"/>
          <p:cNvSpPr/>
          <p:nvPr/>
        </p:nvSpPr>
        <p:spPr>
          <a:xfrm>
            <a:off x="8926513" y="1490663"/>
            <a:ext cx="2686050" cy="2830512"/>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ea typeface="YF补 汉仪夏日体+黑白emoji"/>
              <a:sym typeface="Arial" panose="020B0604020202020204" pitchFamily="34" charset="0"/>
            </a:endParaRPr>
          </a:p>
        </p:txBody>
      </p:sp>
      <p:sp>
        <p:nvSpPr>
          <p:cNvPr id="131164" name="Rectangle 9"/>
          <p:cNvSpPr/>
          <p:nvPr/>
        </p:nvSpPr>
        <p:spPr>
          <a:xfrm>
            <a:off x="1981200" y="4565650"/>
            <a:ext cx="2917825" cy="1951038"/>
          </a:xfrm>
          <a:prstGeom prst="rect">
            <a:avLst/>
          </a:prstGeom>
          <a:solidFill>
            <a:srgbClr val="FFCC99"/>
          </a:solidFill>
          <a:ln w="25400">
            <a:noFill/>
          </a:ln>
        </p:spPr>
        <p:txBody>
          <a:bodyPr anchor="ctr" anchorCtr="0"/>
          <a:lstStyle/>
          <a:p>
            <a:pPr algn="ctr">
              <a:buClr>
                <a:srgbClr val="000000"/>
              </a:buClr>
            </a:pPr>
            <a:endParaRPr lang="vi-VN" altLang="x-none" sz="1400" dirty="0">
              <a:solidFill>
                <a:srgbClr val="FFF8F3"/>
              </a:solidFill>
              <a:ea typeface="YF补 汉仪夏日体+黑白emoji"/>
              <a:sym typeface="Arial" panose="020B0604020202020204" pitchFamily="34" charset="0"/>
            </a:endParaRPr>
          </a:p>
        </p:txBody>
      </p:sp>
      <p:sp>
        <p:nvSpPr>
          <p:cNvPr id="131165" name="Rectangle 9"/>
          <p:cNvSpPr/>
          <p:nvPr/>
        </p:nvSpPr>
        <p:spPr>
          <a:xfrm>
            <a:off x="5153025" y="4514850"/>
            <a:ext cx="3513138" cy="1951038"/>
          </a:xfrm>
          <a:prstGeom prst="rect">
            <a:avLst/>
          </a:prstGeom>
          <a:solidFill>
            <a:srgbClr val="FFCC99"/>
          </a:solidFill>
          <a:ln w="25400">
            <a:noFill/>
          </a:ln>
        </p:spPr>
        <p:txBody>
          <a:bodyPr anchor="ctr" anchorCtr="0"/>
          <a:lstStyle/>
          <a:p>
            <a:pPr algn="ctr">
              <a:buClr>
                <a:srgbClr val="000000"/>
              </a:buClr>
            </a:pPr>
            <a:endParaRPr lang="vi-VN" altLang="x-none" sz="1400" dirty="0">
              <a:solidFill>
                <a:srgbClr val="FFF8F3"/>
              </a:solidFill>
              <a:ea typeface="YF补 汉仪夏日体+黑白emoji"/>
              <a:sym typeface="Arial" panose="020B0604020202020204" pitchFamily="34" charset="0"/>
            </a:endParaRPr>
          </a:p>
        </p:txBody>
      </p:sp>
      <p:sp>
        <p:nvSpPr>
          <p:cNvPr id="131166" name="Rectangle 9"/>
          <p:cNvSpPr/>
          <p:nvPr/>
        </p:nvSpPr>
        <p:spPr>
          <a:xfrm>
            <a:off x="8920163" y="4492625"/>
            <a:ext cx="2727325" cy="2009775"/>
          </a:xfrm>
          <a:prstGeom prst="rect">
            <a:avLst/>
          </a:prstGeom>
          <a:solidFill>
            <a:srgbClr val="FFCC99"/>
          </a:solidFill>
          <a:ln w="25400">
            <a:noFill/>
          </a:ln>
        </p:spPr>
        <p:txBody>
          <a:bodyPr anchor="ctr" anchorCtr="0"/>
          <a:lstStyle/>
          <a:p>
            <a:pPr algn="ctr">
              <a:buClr>
                <a:srgbClr val="000000"/>
              </a:buClr>
            </a:pPr>
            <a:endParaRPr lang="vi-VN" altLang="x-none" sz="1400" dirty="0">
              <a:solidFill>
                <a:srgbClr val="FFF8F3"/>
              </a:solidFill>
              <a:ea typeface="YF补 汉仪夏日体+黑白emoji"/>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31161"/>
                                        </p:tgtEl>
                                      </p:cBhvr>
                                    </p:animEffect>
                                    <p:set>
                                      <p:cBhvr>
                                        <p:cTn id="7" dur="1" fill="hold">
                                          <p:stCondLst>
                                            <p:cond delay="499"/>
                                          </p:stCondLst>
                                        </p:cTn>
                                        <p:tgtEl>
                                          <p:spTgt spid="1311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31162"/>
                                        </p:tgtEl>
                                      </p:cBhvr>
                                    </p:animEffect>
                                    <p:set>
                                      <p:cBhvr>
                                        <p:cTn id="12" dur="1" fill="hold">
                                          <p:stCondLst>
                                            <p:cond delay="499"/>
                                          </p:stCondLst>
                                        </p:cTn>
                                        <p:tgtEl>
                                          <p:spTgt spid="13116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31163"/>
                                        </p:tgtEl>
                                      </p:cBhvr>
                                    </p:animEffect>
                                    <p:set>
                                      <p:cBhvr>
                                        <p:cTn id="17" dur="1" fill="hold">
                                          <p:stCondLst>
                                            <p:cond delay="499"/>
                                          </p:stCondLst>
                                        </p:cTn>
                                        <p:tgtEl>
                                          <p:spTgt spid="13116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31164"/>
                                        </p:tgtEl>
                                      </p:cBhvr>
                                    </p:animEffect>
                                    <p:set>
                                      <p:cBhvr>
                                        <p:cTn id="22" dur="1" fill="hold">
                                          <p:stCondLst>
                                            <p:cond delay="499"/>
                                          </p:stCondLst>
                                        </p:cTn>
                                        <p:tgtEl>
                                          <p:spTgt spid="1311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131165"/>
                                        </p:tgtEl>
                                      </p:cBhvr>
                                    </p:animEffect>
                                    <p:set>
                                      <p:cBhvr>
                                        <p:cTn id="27" dur="1" fill="hold">
                                          <p:stCondLst>
                                            <p:cond delay="499"/>
                                          </p:stCondLst>
                                        </p:cTn>
                                        <p:tgtEl>
                                          <p:spTgt spid="13116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31166"/>
                                        </p:tgtEl>
                                      </p:cBhvr>
                                    </p:animEffect>
                                    <p:set>
                                      <p:cBhvr>
                                        <p:cTn id="32" dur="1" fill="hold">
                                          <p:stCondLst>
                                            <p:cond delay="499"/>
                                          </p:stCondLst>
                                        </p:cTn>
                                        <p:tgtEl>
                                          <p:spTgt spid="1311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61" grpId="0" animBg="1"/>
      <p:bldP spid="131162" grpId="0" animBg="1"/>
      <p:bldP spid="131163" grpId="0" animBg="1"/>
      <p:bldP spid="131164" grpId="0" animBg="1"/>
      <p:bldP spid="131165" grpId="0" animBg="1"/>
      <p:bldP spid="1311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reeform 3"/>
          <p:cNvSpPr/>
          <p:nvPr/>
        </p:nvSpPr>
        <p:spPr>
          <a:xfrm>
            <a:off x="3101975" y="3787775"/>
            <a:ext cx="2533650" cy="1376363"/>
          </a:xfrm>
          <a:custGeom>
            <a:avLst/>
            <a:gdLst>
              <a:gd name="txL" fmla="*/ 0 w 735"/>
              <a:gd name="txT" fmla="*/ 0 h 532"/>
              <a:gd name="txR" fmla="*/ 735 w 735"/>
              <a:gd name="txB" fmla="*/ 532 h 532"/>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txL" t="txT" r="txR" b="tx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chemeClr val="tx1">
                  <a:alpha val="100000"/>
                </a:schemeClr>
              </a:gs>
            </a:gsLst>
            <a:lin ang="5400000" scaled="1"/>
            <a:tileRect/>
          </a:gradFill>
          <a:ln w="9525">
            <a:noFill/>
          </a:ln>
        </p:spPr>
        <p:txBody>
          <a:bodyPr/>
          <a:lstStyle/>
          <a:p>
            <a:endParaRPr lang="en-US"/>
          </a:p>
        </p:txBody>
      </p:sp>
      <p:sp>
        <p:nvSpPr>
          <p:cNvPr id="130052" name="Freeform 5"/>
          <p:cNvSpPr/>
          <p:nvPr/>
        </p:nvSpPr>
        <p:spPr>
          <a:xfrm flipH="1">
            <a:off x="6237288" y="3789363"/>
            <a:ext cx="2533650" cy="1376362"/>
          </a:xfrm>
          <a:custGeom>
            <a:avLst/>
            <a:gdLst>
              <a:gd name="txL" fmla="*/ 0 w 735"/>
              <a:gd name="txT" fmla="*/ 0 h 532"/>
              <a:gd name="txR" fmla="*/ 735 w 735"/>
              <a:gd name="txB" fmla="*/ 532 h 532"/>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txL" t="txT" r="txR" b="tx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chemeClr val="tx1">
                  <a:alpha val="100000"/>
                </a:schemeClr>
              </a:gs>
            </a:gsLst>
            <a:lin ang="5400000" scaled="1"/>
            <a:tileRect/>
          </a:gradFill>
          <a:ln w="9525">
            <a:noFill/>
          </a:ln>
        </p:spPr>
        <p:txBody>
          <a:bodyPr/>
          <a:lstStyle/>
          <a:p>
            <a:endParaRPr lang="en-US"/>
          </a:p>
        </p:txBody>
      </p:sp>
      <p:grpSp>
        <p:nvGrpSpPr>
          <p:cNvPr id="130053" name="Group 6"/>
          <p:cNvGrpSpPr/>
          <p:nvPr/>
        </p:nvGrpSpPr>
        <p:grpSpPr>
          <a:xfrm>
            <a:off x="1370013" y="2822575"/>
            <a:ext cx="3079750" cy="1074738"/>
            <a:chOff x="4320" y="1152"/>
            <a:chExt cx="414" cy="402"/>
          </a:xfrm>
        </p:grpSpPr>
        <p:sp>
          <p:nvSpPr>
            <p:cNvPr id="1160199" name="AutoShape 7"/>
            <p:cNvSpPr>
              <a:spLocks noChangeArrowheads="1"/>
            </p:cNvSpPr>
            <p:nvPr/>
          </p:nvSpPr>
          <p:spPr bwMode="gray">
            <a:xfrm>
              <a:off x="4320" y="1152"/>
              <a:ext cx="414" cy="402"/>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Symbol" panose="05050102010706020507" pitchFamily="18" charset="2"/>
                <a:ea typeface="+mn-ea"/>
                <a:cs typeface="+mn-cs"/>
              </a:endParaRPr>
            </a:p>
          </p:txBody>
        </p:sp>
        <p:sp>
          <p:nvSpPr>
            <p:cNvPr id="1160200" name="Freeform 8"/>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w="0">
              <a:noFill/>
              <a:prstDash val="solid"/>
              <a:round/>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Symbol" panose="05050102010706020507" pitchFamily="18" charset="2"/>
                <a:ea typeface="+mn-ea"/>
                <a:cs typeface="+mn-cs"/>
              </a:endParaRPr>
            </a:p>
          </p:txBody>
        </p:sp>
      </p:grpSp>
      <p:sp>
        <p:nvSpPr>
          <p:cNvPr id="1160201" name="Rectangle 9"/>
          <p:cNvSpPr>
            <a:spLocks noChangeArrowheads="1"/>
          </p:cNvSpPr>
          <p:nvPr/>
        </p:nvSpPr>
        <p:spPr bwMode="gray">
          <a:xfrm>
            <a:off x="1981200" y="3057525"/>
            <a:ext cx="1882775" cy="473075"/>
          </a:xfrm>
          <a:prstGeom prst="rect">
            <a:avLst/>
          </a:prstGeom>
          <a:noFill/>
          <a:ln w="9525" algn="ctr">
            <a:noFill/>
            <a:miter lim="800000"/>
          </a:ln>
          <a:effectLst>
            <a:outerShdw dist="17961" dir="2700000" algn="ctr" rotWithShape="0">
              <a:srgbClr val="C0C0C0"/>
            </a:outerShdw>
          </a:effectLst>
        </p:spPr>
        <p:txBody>
          <a:bodyPr wrap="none">
            <a:spAutoFit/>
            <a:flatTx/>
          </a:bodyPr>
          <a:lstStyle/>
          <a:p>
            <a:pPr algn="ctr"/>
            <a:r>
              <a:rPr sz="2500" b="1">
                <a:solidFill>
                  <a:schemeClr val="bg1"/>
                </a:solidFill>
                <a:latin typeface="Arial Unicode MS" pitchFamily="34" charset="-128"/>
                <a:cs typeface="Arial" panose="020B0604020202020204" pitchFamily="34" charset="0"/>
              </a:rPr>
              <a:t>CHỦ QUAN</a:t>
            </a:r>
            <a:endParaRPr sz="2500" b="1">
              <a:solidFill>
                <a:schemeClr val="bg1"/>
              </a:solidFill>
              <a:latin typeface="Arial Unicode MS" pitchFamily="34" charset="-128"/>
              <a:ea typeface="Arial" panose="020B0604020202020204" pitchFamily="34" charset="0"/>
            </a:endParaRPr>
          </a:p>
        </p:txBody>
      </p:sp>
      <p:grpSp>
        <p:nvGrpSpPr>
          <p:cNvPr id="130060" name="Group 13"/>
          <p:cNvGrpSpPr/>
          <p:nvPr/>
        </p:nvGrpSpPr>
        <p:grpSpPr>
          <a:xfrm>
            <a:off x="7389813" y="2803525"/>
            <a:ext cx="2744787" cy="1074738"/>
            <a:chOff x="4320" y="1152"/>
            <a:chExt cx="414" cy="402"/>
          </a:xfrm>
        </p:grpSpPr>
        <p:sp>
          <p:nvSpPr>
            <p:cNvPr id="1160206" name="AutoShape 14"/>
            <p:cNvSpPr>
              <a:spLocks noChangeArrowheads="1"/>
            </p:cNvSpPr>
            <p:nvPr/>
          </p:nvSpPr>
          <p:spPr bwMode="gray">
            <a:xfrm>
              <a:off x="4320" y="1152"/>
              <a:ext cx="414" cy="40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Symbol" panose="05050102010706020507" pitchFamily="18" charset="2"/>
                <a:ea typeface="+mn-ea"/>
                <a:cs typeface="+mn-cs"/>
              </a:endParaRPr>
            </a:p>
          </p:txBody>
        </p:sp>
        <p:sp>
          <p:nvSpPr>
            <p:cNvPr id="1160207" name="Freeform 15"/>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w="0">
              <a:noFill/>
              <a:prstDash val="solid"/>
              <a:round/>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Symbol" panose="05050102010706020507" pitchFamily="18" charset="2"/>
                <a:ea typeface="+mn-ea"/>
                <a:cs typeface="+mn-cs"/>
              </a:endParaRPr>
            </a:p>
          </p:txBody>
        </p:sp>
      </p:grpSp>
      <p:sp>
        <p:nvSpPr>
          <p:cNvPr id="130065" name="AutoShape 19"/>
          <p:cNvSpPr/>
          <p:nvPr/>
        </p:nvSpPr>
        <p:spPr>
          <a:xfrm>
            <a:off x="1041400" y="5157788"/>
            <a:ext cx="10118725" cy="976312"/>
          </a:xfrm>
          <a:prstGeom prst="roundRect">
            <a:avLst>
              <a:gd name="adj" fmla="val 16667"/>
            </a:avLst>
          </a:prstGeom>
          <a:solidFill>
            <a:schemeClr val="bg1"/>
          </a:solidFill>
          <a:ln w="57150" cap="flat" cmpd="sng">
            <a:solidFill>
              <a:schemeClr val="accent1"/>
            </a:solidFill>
            <a:prstDash val="solid"/>
            <a:headEnd type="none" w="med" len="med"/>
            <a:tailEnd type="none" w="med" len="med"/>
          </a:ln>
        </p:spPr>
        <p:txBody>
          <a:bodyPr wrap="none" anchor="ctr" anchorCtr="0"/>
          <a:lstStyle/>
          <a:p>
            <a:pPr algn="ctr"/>
            <a:endParaRPr lang="vi-VN" altLang="x-none" dirty="0">
              <a:latin typeface="Symbol" panose="05050102010706020507" pitchFamily="18" charset="2"/>
              <a:ea typeface="Arial" panose="020B0604020202020204" pitchFamily="34" charset="0"/>
            </a:endParaRPr>
          </a:p>
        </p:txBody>
      </p:sp>
      <p:sp>
        <p:nvSpPr>
          <p:cNvPr id="130066" name="Rectangles 130065"/>
          <p:cNvSpPr/>
          <p:nvPr/>
        </p:nvSpPr>
        <p:spPr>
          <a:xfrm>
            <a:off x="1392238" y="5408613"/>
            <a:ext cx="9429750" cy="549275"/>
          </a:xfrm>
          <a:prstGeom prst="rect">
            <a:avLst/>
          </a:prstGeom>
          <a:noFill/>
          <a:ln w="9525">
            <a:noFill/>
          </a:ln>
        </p:spPr>
        <p:txBody>
          <a:bodyPr>
            <a:spAutoFit/>
          </a:bodyPr>
          <a:lstStyle/>
          <a:p>
            <a:r>
              <a:rPr sz="3000" b="1">
                <a:latin typeface="Arial Unicode MS" pitchFamily="34" charset="-128"/>
              </a:rPr>
              <a:t>NGUYÊN NHÂN DẪN ĐẾN BẠO LỰC HỌC ĐƯỜNG</a:t>
            </a:r>
          </a:p>
        </p:txBody>
      </p:sp>
      <p:sp>
        <p:nvSpPr>
          <p:cNvPr id="2" name="Rectangle 9"/>
          <p:cNvSpPr>
            <a:spLocks noChangeArrowheads="1"/>
          </p:cNvSpPr>
          <p:nvPr/>
        </p:nvSpPr>
        <p:spPr bwMode="gray">
          <a:xfrm>
            <a:off x="7631113" y="3108325"/>
            <a:ext cx="2305050" cy="473075"/>
          </a:xfrm>
          <a:prstGeom prst="rect">
            <a:avLst/>
          </a:prstGeom>
          <a:noFill/>
          <a:ln w="9525" algn="ctr">
            <a:noFill/>
            <a:miter lim="800000"/>
          </a:ln>
          <a:effectLst>
            <a:outerShdw dist="17961" dir="2700000" algn="ctr" rotWithShape="0">
              <a:srgbClr val="C0C0C0"/>
            </a:outerShdw>
          </a:effectLst>
        </p:spPr>
        <p:txBody>
          <a:bodyPr wrap="none">
            <a:spAutoFit/>
            <a:flatTx/>
          </a:bodyPr>
          <a:lstStyle/>
          <a:p>
            <a:pPr algn="ctr"/>
            <a:r>
              <a:rPr sz="2500" b="1">
                <a:solidFill>
                  <a:schemeClr val="bg1"/>
                </a:solidFill>
                <a:latin typeface="Arial Unicode MS" pitchFamily="34" charset="-128"/>
                <a:cs typeface="Arial" panose="020B0604020202020204" pitchFamily="34" charset="0"/>
              </a:rPr>
              <a:t>KHÁCH QUAN</a:t>
            </a:r>
            <a:endParaRPr sz="2500" b="1">
              <a:solidFill>
                <a:schemeClr val="bg1"/>
              </a:solidFill>
              <a:latin typeface="Arial Unicode MS" pitchFamily="34" charset="-128"/>
              <a:ea typeface="Arial" panose="020B0604020202020204" pitchFamily="34" charset="0"/>
            </a:endParaRPr>
          </a:p>
        </p:txBody>
      </p:sp>
      <p:sp>
        <p:nvSpPr>
          <p:cNvPr id="130069" name="Rectangles 130068"/>
          <p:cNvSpPr/>
          <p:nvPr/>
        </p:nvSpPr>
        <p:spPr>
          <a:xfrm>
            <a:off x="620713" y="469265"/>
            <a:ext cx="4887912" cy="1969770"/>
          </a:xfrm>
          <a:prstGeom prst="rect">
            <a:avLst/>
          </a:prstGeom>
          <a:noFill/>
          <a:ln w="22225" cap="flat" cmpd="sng">
            <a:solidFill>
              <a:srgbClr val="FF0000"/>
            </a:solidFill>
            <a:prstDash val="dash"/>
            <a:miter/>
            <a:headEnd type="none" w="med" len="med"/>
            <a:tailEnd type="none" w="med" len="med"/>
          </a:ln>
        </p:spPr>
        <p:txBody>
          <a:bodyPr lIns="0" tIns="0" rIns="0" bIns="0" anchor="ctr" anchorCtr="0">
            <a:spAutoFit/>
          </a:bodyPr>
          <a:lstStyle/>
          <a:p>
            <a:r>
              <a:rPr sz="3200" err="1">
                <a:latin typeface="Arial Unicode MS" pitchFamily="34" charset="-128"/>
              </a:rPr>
              <a:t>Sự</a:t>
            </a:r>
            <a:r>
              <a:rPr sz="3200">
                <a:latin typeface="Arial Unicode MS" pitchFamily="34" charset="-128"/>
              </a:rPr>
              <a:t> </a:t>
            </a:r>
            <a:r>
              <a:rPr sz="3200" err="1">
                <a:latin typeface="Arial Unicode MS" pitchFamily="34" charset="-128"/>
              </a:rPr>
              <a:t>thiếu</a:t>
            </a:r>
            <a:r>
              <a:rPr sz="3200">
                <a:latin typeface="Arial Unicode MS" pitchFamily="34" charset="-128"/>
              </a:rPr>
              <a:t> </a:t>
            </a:r>
            <a:r>
              <a:rPr sz="3200" err="1">
                <a:latin typeface="Arial Unicode MS" pitchFamily="34" charset="-128"/>
              </a:rPr>
              <a:t>hụt</a:t>
            </a:r>
            <a:r>
              <a:rPr sz="3200">
                <a:latin typeface="Arial Unicode MS" pitchFamily="34" charset="-128"/>
              </a:rPr>
              <a:t> </a:t>
            </a:r>
            <a:r>
              <a:rPr sz="3200" err="1">
                <a:latin typeface="Arial Unicode MS" pitchFamily="34" charset="-128"/>
              </a:rPr>
              <a:t>kĩ</a:t>
            </a:r>
            <a:r>
              <a:rPr sz="3200">
                <a:latin typeface="Arial Unicode MS" pitchFamily="34" charset="-128"/>
              </a:rPr>
              <a:t> </a:t>
            </a:r>
            <a:r>
              <a:rPr sz="3200" err="1">
                <a:latin typeface="Arial Unicode MS" pitchFamily="34" charset="-128"/>
              </a:rPr>
              <a:t>năng</a:t>
            </a:r>
            <a:r>
              <a:rPr sz="3200">
                <a:latin typeface="Arial Unicode MS" pitchFamily="34" charset="-128"/>
              </a:rPr>
              <a:t> </a:t>
            </a:r>
            <a:r>
              <a:rPr sz="3200" err="1">
                <a:latin typeface="Arial Unicode MS" pitchFamily="34" charset="-128"/>
              </a:rPr>
              <a:t>sống</a:t>
            </a:r>
            <a:r>
              <a:rPr sz="3200">
                <a:latin typeface="Arial Unicode MS" pitchFamily="34" charset="-128"/>
              </a:rPr>
              <a:t>, </a:t>
            </a:r>
            <a:r>
              <a:rPr sz="3200" err="1">
                <a:latin typeface="Arial Unicode MS" pitchFamily="34" charset="-128"/>
              </a:rPr>
              <a:t>thiếu</a:t>
            </a:r>
            <a:r>
              <a:rPr sz="3200">
                <a:latin typeface="Arial Unicode MS" pitchFamily="34" charset="-128"/>
              </a:rPr>
              <a:t> </a:t>
            </a:r>
            <a:r>
              <a:rPr sz="3200" err="1">
                <a:latin typeface="Arial Unicode MS" pitchFamily="34" charset="-128"/>
              </a:rPr>
              <a:t>sự</a:t>
            </a:r>
            <a:r>
              <a:rPr sz="3200">
                <a:latin typeface="Arial Unicode MS" pitchFamily="34" charset="-128"/>
              </a:rPr>
              <a:t> </a:t>
            </a:r>
            <a:r>
              <a:rPr sz="3200" err="1">
                <a:latin typeface="Arial Unicode MS" pitchFamily="34" charset="-128"/>
              </a:rPr>
              <a:t>trải</a:t>
            </a:r>
            <a:r>
              <a:rPr sz="3200">
                <a:latin typeface="Arial Unicode MS" pitchFamily="34" charset="-128"/>
              </a:rPr>
              <a:t> </a:t>
            </a:r>
            <a:r>
              <a:rPr sz="3200" err="1">
                <a:latin typeface="Arial Unicode MS" pitchFamily="34" charset="-128"/>
              </a:rPr>
              <a:t>nghiệm</a:t>
            </a:r>
            <a:r>
              <a:rPr sz="3200">
                <a:latin typeface="Arial Unicode MS" pitchFamily="34" charset="-128"/>
              </a:rPr>
              <a:t>, </a:t>
            </a:r>
            <a:r>
              <a:rPr sz="3200" err="1">
                <a:latin typeface="Arial Unicode MS" pitchFamily="34" charset="-128"/>
              </a:rPr>
              <a:t>thích</a:t>
            </a:r>
            <a:r>
              <a:rPr sz="3200">
                <a:latin typeface="Arial Unicode MS" pitchFamily="34" charset="-128"/>
              </a:rPr>
              <a:t> </a:t>
            </a:r>
            <a:r>
              <a:rPr sz="3200" err="1">
                <a:latin typeface="Arial Unicode MS" pitchFamily="34" charset="-128"/>
              </a:rPr>
              <a:t>thể</a:t>
            </a:r>
            <a:r>
              <a:rPr sz="3200">
                <a:latin typeface="Arial Unicode MS" pitchFamily="34" charset="-128"/>
              </a:rPr>
              <a:t> </a:t>
            </a:r>
            <a:r>
              <a:rPr sz="3200" err="1">
                <a:latin typeface="Arial Unicode MS" pitchFamily="34" charset="-128"/>
              </a:rPr>
              <a:t>hiện</a:t>
            </a:r>
            <a:r>
              <a:rPr sz="3200">
                <a:latin typeface="Arial Unicode MS" pitchFamily="34" charset="-128"/>
              </a:rPr>
              <a:t> </a:t>
            </a:r>
            <a:r>
              <a:rPr sz="3200" err="1">
                <a:latin typeface="Arial Unicode MS" pitchFamily="34" charset="-128"/>
              </a:rPr>
              <a:t>bản</a:t>
            </a:r>
            <a:r>
              <a:rPr sz="3200">
                <a:latin typeface="Arial Unicode MS" pitchFamily="34" charset="-128"/>
              </a:rPr>
              <a:t> </a:t>
            </a:r>
            <a:r>
              <a:rPr sz="3200" err="1">
                <a:latin typeface="Arial Unicode MS" pitchFamily="34" charset="-128"/>
              </a:rPr>
              <a:t>thân</a:t>
            </a:r>
            <a:r>
              <a:rPr sz="3200">
                <a:latin typeface="Arial Unicode MS" pitchFamily="34" charset="-128"/>
              </a:rPr>
              <a:t>, </a:t>
            </a:r>
            <a:r>
              <a:rPr sz="3200" err="1">
                <a:latin typeface="Arial Unicode MS" pitchFamily="34" charset="-128"/>
              </a:rPr>
              <a:t>tính</a:t>
            </a:r>
            <a:r>
              <a:rPr sz="3200">
                <a:latin typeface="Arial Unicode MS" pitchFamily="34" charset="-128"/>
              </a:rPr>
              <a:t> </a:t>
            </a:r>
            <a:r>
              <a:rPr sz="3200" err="1">
                <a:latin typeface="Arial Unicode MS" pitchFamily="34" charset="-128"/>
              </a:rPr>
              <a:t>cách</a:t>
            </a:r>
            <a:r>
              <a:rPr sz="3200">
                <a:latin typeface="Arial Unicode MS" pitchFamily="34" charset="-128"/>
              </a:rPr>
              <a:t> </a:t>
            </a:r>
            <a:r>
              <a:rPr sz="3200" err="1">
                <a:latin typeface="Arial Unicode MS" pitchFamily="34" charset="-128"/>
              </a:rPr>
              <a:t>nông</a:t>
            </a:r>
            <a:r>
              <a:rPr sz="3200">
                <a:latin typeface="Arial Unicode MS" pitchFamily="34" charset="-128"/>
              </a:rPr>
              <a:t> </a:t>
            </a:r>
            <a:r>
              <a:rPr sz="3200" err="1">
                <a:latin typeface="Arial Unicode MS" pitchFamily="34" charset="-128"/>
              </a:rPr>
              <a:t>nổi</a:t>
            </a:r>
            <a:r>
              <a:rPr sz="3200">
                <a:latin typeface="Arial Unicode MS" pitchFamily="34" charset="-128"/>
              </a:rPr>
              <a:t>, </a:t>
            </a:r>
            <a:r>
              <a:rPr sz="3200" err="1">
                <a:latin typeface="Arial Unicode MS" pitchFamily="34" charset="-128"/>
              </a:rPr>
              <a:t>bồng</a:t>
            </a:r>
            <a:r>
              <a:rPr sz="3200">
                <a:latin typeface="Arial Unicode MS" pitchFamily="34" charset="-128"/>
              </a:rPr>
              <a:t> </a:t>
            </a:r>
            <a:r>
              <a:rPr sz="3200" err="1">
                <a:latin typeface="Arial Unicode MS" pitchFamily="34" charset="-128"/>
              </a:rPr>
              <a:t>bột</a:t>
            </a:r>
            <a:r>
              <a:rPr sz="3200">
                <a:latin typeface="Arial Unicode MS" pitchFamily="34" charset="-128"/>
              </a:rPr>
              <a:t>.</a:t>
            </a:r>
          </a:p>
        </p:txBody>
      </p:sp>
      <p:sp>
        <p:nvSpPr>
          <p:cNvPr id="130070" name="Rectangles 130069"/>
          <p:cNvSpPr/>
          <p:nvPr/>
        </p:nvSpPr>
        <p:spPr>
          <a:xfrm>
            <a:off x="6272213" y="462915"/>
            <a:ext cx="5222875" cy="1969770"/>
          </a:xfrm>
          <a:prstGeom prst="rect">
            <a:avLst/>
          </a:prstGeom>
          <a:noFill/>
          <a:ln w="22225" cap="flat" cmpd="sng">
            <a:solidFill>
              <a:srgbClr val="FF0000"/>
            </a:solidFill>
            <a:prstDash val="dash"/>
            <a:miter/>
            <a:headEnd type="none" w="med" len="med"/>
            <a:tailEnd type="none" w="med" len="med"/>
          </a:ln>
        </p:spPr>
        <p:txBody>
          <a:bodyPr lIns="0" tIns="0" rIns="0" bIns="0" anchor="ctr" anchorCtr="0">
            <a:spAutoFit/>
          </a:bodyPr>
          <a:lstStyle/>
          <a:p>
            <a:r>
              <a:rPr lang="vi-VN" altLang="x-none" sz="3200" dirty="0">
                <a:latin typeface="Arial Unicode MS" pitchFamily="34" charset="-128"/>
              </a:rPr>
              <a:t>Thiếu sự quan tâm, giáo dục của gia đình; những tác động tiêu cực từ môi trường xã hội.</a:t>
            </a:r>
            <a:endParaRPr sz="3200">
              <a:latin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0065"/>
                                        </p:tgtEl>
                                        <p:attrNameLst>
                                          <p:attrName>style.visibility</p:attrName>
                                        </p:attrNameLst>
                                      </p:cBhvr>
                                      <p:to>
                                        <p:strVal val="visible"/>
                                      </p:to>
                                    </p:set>
                                    <p:animEffect transition="in" filter="blinds(horizontal)">
                                      <p:cBhvr>
                                        <p:cTn id="7" dur="500"/>
                                        <p:tgtEl>
                                          <p:spTgt spid="13006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0066"/>
                                        </p:tgtEl>
                                        <p:attrNameLst>
                                          <p:attrName>style.visibility</p:attrName>
                                        </p:attrNameLst>
                                      </p:cBhvr>
                                      <p:to>
                                        <p:strVal val="visible"/>
                                      </p:to>
                                    </p:set>
                                    <p:animEffect transition="in" filter="blinds(horizontal)">
                                      <p:cBhvr>
                                        <p:cTn id="10" dur="500"/>
                                        <p:tgtEl>
                                          <p:spTgt spid="13006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0050"/>
                                        </p:tgtEl>
                                        <p:attrNameLst>
                                          <p:attrName>style.visibility</p:attrName>
                                        </p:attrNameLst>
                                      </p:cBhvr>
                                      <p:to>
                                        <p:strVal val="visible"/>
                                      </p:to>
                                    </p:set>
                                    <p:animEffect transition="in" filter="blinds(horizontal)">
                                      <p:cBhvr>
                                        <p:cTn id="15" dur="500"/>
                                        <p:tgtEl>
                                          <p:spTgt spid="130050"/>
                                        </p:tgtEl>
                                      </p:cBhvr>
                                    </p:animEffect>
                                  </p:childTnLst>
                                </p:cTn>
                              </p:par>
                              <p:par>
                                <p:cTn id="16" presetID="3" presetClass="entr" presetSubtype="10" fill="hold" nodeType="withEffect">
                                  <p:stCondLst>
                                    <p:cond delay="0"/>
                                  </p:stCondLst>
                                  <p:childTnLst>
                                    <p:set>
                                      <p:cBhvr>
                                        <p:cTn id="17" dur="1" fill="hold">
                                          <p:stCondLst>
                                            <p:cond delay="0"/>
                                          </p:stCondLst>
                                        </p:cTn>
                                        <p:tgtEl>
                                          <p:spTgt spid="130053"/>
                                        </p:tgtEl>
                                        <p:attrNameLst>
                                          <p:attrName>style.visibility</p:attrName>
                                        </p:attrNameLst>
                                      </p:cBhvr>
                                      <p:to>
                                        <p:strVal val="visible"/>
                                      </p:to>
                                    </p:set>
                                    <p:animEffect transition="in" filter="blinds(horizontal)">
                                      <p:cBhvr>
                                        <p:cTn id="18" dur="500"/>
                                        <p:tgtEl>
                                          <p:spTgt spid="13005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60201"/>
                                        </p:tgtEl>
                                        <p:attrNameLst>
                                          <p:attrName>style.visibility</p:attrName>
                                        </p:attrNameLst>
                                      </p:cBhvr>
                                      <p:to>
                                        <p:strVal val="visible"/>
                                      </p:to>
                                    </p:set>
                                    <p:animEffect transition="in" filter="blinds(horizontal)">
                                      <p:cBhvr>
                                        <p:cTn id="21" dur="500"/>
                                        <p:tgtEl>
                                          <p:spTgt spid="116020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0069"/>
                                        </p:tgtEl>
                                        <p:attrNameLst>
                                          <p:attrName>style.visibility</p:attrName>
                                        </p:attrNameLst>
                                      </p:cBhvr>
                                      <p:to>
                                        <p:strVal val="visible"/>
                                      </p:to>
                                    </p:set>
                                    <p:animEffect transition="in" filter="blinds(horizontal)">
                                      <p:cBhvr>
                                        <p:cTn id="26" dur="500"/>
                                        <p:tgtEl>
                                          <p:spTgt spid="13006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30052"/>
                                        </p:tgtEl>
                                        <p:attrNameLst>
                                          <p:attrName>style.visibility</p:attrName>
                                        </p:attrNameLst>
                                      </p:cBhvr>
                                      <p:to>
                                        <p:strVal val="visible"/>
                                      </p:to>
                                    </p:set>
                                    <p:animEffect transition="in" filter="blinds(horizontal)">
                                      <p:cBhvr>
                                        <p:cTn id="31" dur="500"/>
                                        <p:tgtEl>
                                          <p:spTgt spid="130052"/>
                                        </p:tgtEl>
                                      </p:cBhvr>
                                    </p:animEffect>
                                  </p:childTnLst>
                                </p:cTn>
                              </p:par>
                              <p:par>
                                <p:cTn id="32" presetID="3" presetClass="entr" presetSubtype="10" fill="hold" nodeType="withEffect">
                                  <p:stCondLst>
                                    <p:cond delay="0"/>
                                  </p:stCondLst>
                                  <p:childTnLst>
                                    <p:set>
                                      <p:cBhvr>
                                        <p:cTn id="33" dur="1" fill="hold">
                                          <p:stCondLst>
                                            <p:cond delay="0"/>
                                          </p:stCondLst>
                                        </p:cTn>
                                        <p:tgtEl>
                                          <p:spTgt spid="130060"/>
                                        </p:tgtEl>
                                        <p:attrNameLst>
                                          <p:attrName>style.visibility</p:attrName>
                                        </p:attrNameLst>
                                      </p:cBhvr>
                                      <p:to>
                                        <p:strVal val="visible"/>
                                      </p:to>
                                    </p:set>
                                    <p:animEffect transition="in" filter="blinds(horizontal)">
                                      <p:cBhvr>
                                        <p:cTn id="34" dur="500"/>
                                        <p:tgtEl>
                                          <p:spTgt spid="13006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0070"/>
                                        </p:tgtEl>
                                        <p:attrNameLst>
                                          <p:attrName>style.visibility</p:attrName>
                                        </p:attrNameLst>
                                      </p:cBhvr>
                                      <p:to>
                                        <p:strVal val="visible"/>
                                      </p:to>
                                    </p:set>
                                    <p:animEffect transition="in" filter="blinds(horizontal)">
                                      <p:cBhvr>
                                        <p:cTn id="42" dur="500"/>
                                        <p:tgtEl>
                                          <p:spTgt spid="130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0201" grpId="0"/>
      <p:bldP spid="130065" grpId="0" animBg="1"/>
      <p:bldP spid="130066" grpId="0"/>
      <p:bldP spid="2" grpId="0"/>
      <p:bldP spid="130069" grpId="0" bldLvl="0" animBg="1"/>
      <p:bldP spid="13007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07" name="Text Box 16"/>
          <p:cNvSpPr txBox="1"/>
          <p:nvPr/>
        </p:nvSpPr>
        <p:spPr>
          <a:xfrm>
            <a:off x="577533" y="3253105"/>
            <a:ext cx="2128837" cy="1076325"/>
          </a:xfrm>
          <a:prstGeom prst="rect">
            <a:avLst/>
          </a:prstGeom>
          <a:noFill/>
          <a:ln w="9525">
            <a:noFill/>
          </a:ln>
        </p:spPr>
        <p:txBody>
          <a:bodyPr>
            <a:spAutoFit/>
          </a:bodyPr>
          <a:lstStyle/>
          <a:p>
            <a:pPr algn="ctr">
              <a:spcBef>
                <a:spcPct val="50000"/>
              </a:spcBef>
            </a:pPr>
            <a:r>
              <a:rPr sz="2500" b="1">
                <a:solidFill>
                  <a:srgbClr val="FFFFFF"/>
                </a:solidFill>
                <a:latin typeface="Arial Unicode MS" pitchFamily="34" charset="-128"/>
                <a:cs typeface="Arial" panose="020B0604020202020204" pitchFamily="34" charset="0"/>
              </a:rPr>
              <a:t>  </a:t>
            </a:r>
            <a:r>
              <a:rPr sz="3200" b="1" err="1">
                <a:solidFill>
                  <a:schemeClr val="bg1"/>
                </a:solidFill>
                <a:latin typeface="Arial Unicode MS" pitchFamily="34" charset="-128"/>
              </a:rPr>
              <a:t>Trực</a:t>
            </a:r>
            <a:r>
              <a:rPr sz="3200" b="1">
                <a:solidFill>
                  <a:schemeClr val="bg1"/>
                </a:solidFill>
                <a:latin typeface="Arial Unicode MS" pitchFamily="34" charset="-128"/>
              </a:rPr>
              <a:t> </a:t>
            </a:r>
            <a:r>
              <a:rPr sz="3200" b="1" err="1">
                <a:solidFill>
                  <a:schemeClr val="bg1"/>
                </a:solidFill>
                <a:latin typeface="Arial Unicode MS" pitchFamily="34" charset="-128"/>
              </a:rPr>
              <a:t>tuyến</a:t>
            </a:r>
          </a:p>
        </p:txBody>
      </p:sp>
      <p:sp>
        <p:nvSpPr>
          <p:cNvPr id="127017" name="Rectangles 127016"/>
          <p:cNvSpPr/>
          <p:nvPr/>
        </p:nvSpPr>
        <p:spPr>
          <a:xfrm>
            <a:off x="-1558925" y="3756025"/>
            <a:ext cx="196850" cy="0"/>
          </a:xfrm>
          <a:prstGeom prst="rect">
            <a:avLst/>
          </a:prstGeom>
          <a:noFill/>
          <a:ln w="9525">
            <a:noFill/>
          </a:ln>
        </p:spPr>
        <p:txBody>
          <a:bodyPr wrap="none" lIns="61893" tIns="71415" rIns="61893" bIns="53958" anchor="ctr" anchorCtr="0">
            <a:spAutoFit/>
          </a:bodyPr>
          <a:lstStyle/>
          <a:p>
            <a:endParaRPr lang="vi-VN" altLang="x-none" dirty="0"/>
          </a:p>
        </p:txBody>
      </p:sp>
      <p:sp>
        <p:nvSpPr>
          <p:cNvPr id="127020" name="Rectangles 127019"/>
          <p:cNvSpPr/>
          <p:nvPr/>
        </p:nvSpPr>
        <p:spPr>
          <a:xfrm>
            <a:off x="-1558925" y="3511550"/>
            <a:ext cx="12192000" cy="0"/>
          </a:xfrm>
          <a:prstGeom prst="rect">
            <a:avLst/>
          </a:prstGeom>
          <a:noFill/>
          <a:ln w="9525">
            <a:noFill/>
          </a:ln>
        </p:spPr>
        <p:txBody>
          <a:bodyPr wrap="none" lIns="0" tIns="0" rIns="0" bIns="0" anchor="ctr" anchorCtr="0">
            <a:spAutoFit/>
          </a:bodyPr>
          <a:lstStyle/>
          <a:p>
            <a:endParaRPr lang="vi-VN" altLang="x-none" dirty="0"/>
          </a:p>
        </p:txBody>
      </p:sp>
      <p:sp>
        <p:nvSpPr>
          <p:cNvPr id="127021" name="Rectangles 127020"/>
          <p:cNvSpPr/>
          <p:nvPr/>
        </p:nvSpPr>
        <p:spPr>
          <a:xfrm>
            <a:off x="-1558925" y="3468688"/>
            <a:ext cx="0" cy="442912"/>
          </a:xfrm>
          <a:prstGeom prst="rect">
            <a:avLst/>
          </a:prstGeom>
          <a:noFill/>
          <a:ln w="9525">
            <a:noFill/>
          </a:ln>
        </p:spPr>
        <p:txBody>
          <a:bodyPr wrap="none" lIns="0" tIns="0" rIns="0" bIns="0" anchor="ctr" anchorCtr="0">
            <a:spAutoFit/>
          </a:bodyPr>
          <a:lstStyle/>
          <a:p>
            <a:br>
              <a:rPr sz="1100"/>
            </a:br>
            <a:endParaRPr sz="1100"/>
          </a:p>
        </p:txBody>
      </p:sp>
      <p:sp>
        <p:nvSpPr>
          <p:cNvPr id="127019" name="Rectangles 127018"/>
          <p:cNvSpPr>
            <a:spLocks noChangeAspect="1"/>
          </p:cNvSpPr>
          <p:nvPr/>
        </p:nvSpPr>
        <p:spPr>
          <a:xfrm>
            <a:off x="-1520825" y="2947988"/>
            <a:ext cx="304800" cy="304800"/>
          </a:xfrm>
          <a:prstGeom prst="rect">
            <a:avLst/>
          </a:prstGeom>
          <a:noFill/>
          <a:ln w="9525">
            <a:noFill/>
          </a:ln>
        </p:spPr>
        <p:txBody>
          <a:bodyPr/>
          <a:lstStyle/>
          <a:p>
            <a:endParaRPr lang="en-US"/>
          </a:p>
        </p:txBody>
      </p:sp>
      <p:sp>
        <p:nvSpPr>
          <p:cNvPr id="128021" name="Text Placeholder 1"/>
          <p:cNvSpPr/>
          <p:nvPr/>
        </p:nvSpPr>
        <p:spPr>
          <a:xfrm>
            <a:off x="336550" y="0"/>
            <a:ext cx="11507788" cy="723900"/>
          </a:xfrm>
          <a:prstGeom prst="rect">
            <a:avLst/>
          </a:prstGeom>
          <a:solidFill>
            <a:schemeClr val="accent4">
              <a:lumMod val="20000"/>
              <a:lumOff val="80000"/>
            </a:schemeClr>
          </a:solidFill>
          <a:ln w="9525">
            <a:noFill/>
          </a:ln>
        </p:spPr>
        <p:txBody>
          <a:bodyPr tIns="91440" anchor="ctr" anchorCtr="0"/>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0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4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400" kern="1200">
                <a:solidFill>
                  <a:schemeClr val="tx1"/>
                </a:solidFill>
                <a:latin typeface="+mn-lt"/>
                <a:ea typeface="+mn-ea"/>
                <a:cs typeface="+mn-cs"/>
              </a:defRPr>
            </a:lvl5pPr>
          </a:lstStyle>
          <a:p>
            <a:pPr marL="0" lvl="0" indent="0">
              <a:buNone/>
            </a:pPr>
            <a:r>
              <a:rPr sz="3000" b="1" dirty="0">
                <a:solidFill>
                  <a:srgbClr val="FF0000"/>
                </a:solidFill>
                <a:latin typeface="Times New Roman" panose="02020603050405020304" pitchFamily="18" charset="0"/>
                <a:cs typeface="Times New Roman" panose="02020603050405020304" pitchFamily="18" charset="0"/>
              </a:rPr>
              <a:t>2. NGUYÊN NHÂN CỦA BẠO LỰC HỌC ĐƯỜNG</a:t>
            </a:r>
            <a:r>
              <a:rPr lang="en-US" sz="3000" b="1" dirty="0">
                <a:solidFill>
                  <a:srgbClr val="FF0000"/>
                </a:solidFill>
                <a:latin typeface="Times New Roman" panose="02020603050405020304" pitchFamily="18" charset="0"/>
                <a:cs typeface="Times New Roman" panose="02020603050405020304" pitchFamily="18" charset="0"/>
              </a:rPr>
              <a:t>:</a:t>
            </a:r>
          </a:p>
        </p:txBody>
      </p:sp>
      <p:sp>
        <p:nvSpPr>
          <p:cNvPr id="130069" name="Rectangles 130068"/>
          <p:cNvSpPr/>
          <p:nvPr/>
        </p:nvSpPr>
        <p:spPr>
          <a:xfrm>
            <a:off x="577850" y="960438"/>
            <a:ext cx="11266805" cy="1846580"/>
          </a:xfrm>
          <a:prstGeom prst="rect">
            <a:avLst/>
          </a:prstGeom>
          <a:noFill/>
          <a:ln w="22225" cap="flat" cmpd="sng">
            <a:solidFill>
              <a:srgbClr val="FF0000"/>
            </a:solidFill>
            <a:prstDash val="dash"/>
            <a:miter/>
            <a:headEnd type="none" w="med" len="med"/>
            <a:tailEnd type="none" w="med" len="med"/>
          </a:ln>
        </p:spPr>
        <p:txBody>
          <a:bodyPr wrap="square" lIns="0" tIns="0" rIns="0" bIns="0" anchor="ctr" anchorCtr="0">
            <a:spAutoFit/>
          </a:bodyPr>
          <a:lstStyle/>
          <a:p>
            <a:r>
              <a:rPr lang="en-US" sz="4000" err="1">
                <a:latin typeface="Times New Roman" panose="02020603050405020304" pitchFamily="18" charset="0"/>
                <a:cs typeface="Times New Roman" panose="02020603050405020304" pitchFamily="18" charset="0"/>
              </a:rPr>
              <a:t>- Nguyên nhân chủ quan: </a:t>
            </a:r>
            <a:r>
              <a:rPr sz="4000" err="1">
                <a:latin typeface="Times New Roman" panose="02020603050405020304" pitchFamily="18" charset="0"/>
                <a:cs typeface="Times New Roman" panose="02020603050405020304" pitchFamily="18" charset="0"/>
              </a:rPr>
              <a:t>Sự</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thiếu</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hụt</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kĩ</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năng</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sống</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thiếu</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sự</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trải</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nghiệm</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thích</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thể</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hiện</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bản</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thân</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tính</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cách</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nông</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nổi</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bồng</a:t>
            </a:r>
            <a:r>
              <a:rPr sz="4000">
                <a:latin typeface="Times New Roman" panose="02020603050405020304" pitchFamily="18" charset="0"/>
                <a:cs typeface="Times New Roman" panose="02020603050405020304" pitchFamily="18" charset="0"/>
              </a:rPr>
              <a:t> </a:t>
            </a:r>
            <a:r>
              <a:rPr sz="4000" err="1">
                <a:latin typeface="Times New Roman" panose="02020603050405020304" pitchFamily="18" charset="0"/>
                <a:cs typeface="Times New Roman" panose="02020603050405020304" pitchFamily="18" charset="0"/>
              </a:rPr>
              <a:t>bột</a:t>
            </a:r>
            <a:r>
              <a:rPr sz="4000">
                <a:latin typeface="Times New Roman" panose="02020603050405020304" pitchFamily="18" charset="0"/>
                <a:cs typeface="Times New Roman" panose="02020603050405020304" pitchFamily="18" charset="0"/>
              </a:rPr>
              <a:t>.</a:t>
            </a:r>
          </a:p>
        </p:txBody>
      </p:sp>
      <p:sp>
        <p:nvSpPr>
          <p:cNvPr id="130070" name="Rectangles 130069"/>
          <p:cNvSpPr/>
          <p:nvPr/>
        </p:nvSpPr>
        <p:spPr>
          <a:xfrm>
            <a:off x="577850" y="3223895"/>
            <a:ext cx="11108055" cy="1846580"/>
          </a:xfrm>
          <a:prstGeom prst="rect">
            <a:avLst/>
          </a:prstGeom>
          <a:noFill/>
          <a:ln w="22225" cap="flat" cmpd="sng">
            <a:solidFill>
              <a:srgbClr val="FF0000"/>
            </a:solidFill>
            <a:prstDash val="dash"/>
            <a:miter/>
            <a:headEnd type="none" w="med" len="med"/>
            <a:tailEnd type="none" w="med" len="med"/>
          </a:ln>
        </p:spPr>
        <p:txBody>
          <a:bodyPr wrap="square" lIns="0" tIns="0" rIns="0" bIns="0" anchor="ctr" anchorCtr="0">
            <a:spAutoFit/>
          </a:bodyPr>
          <a:lstStyle/>
          <a:p>
            <a:r>
              <a:rPr lang="en-US" altLang="vi-VN" sz="4000" dirty="0">
                <a:latin typeface="Times New Roman" panose="02020603050405020304" pitchFamily="18" charset="0"/>
                <a:cs typeface="Times New Roman" panose="02020603050405020304" pitchFamily="18" charset="0"/>
              </a:rPr>
              <a:t>- Nguyên nhân khách quan: </a:t>
            </a:r>
            <a:r>
              <a:rPr lang="vi-VN" altLang="x-none" sz="4000" dirty="0">
                <a:latin typeface="Times New Roman" panose="02020603050405020304" pitchFamily="18" charset="0"/>
                <a:cs typeface="Times New Roman" panose="02020603050405020304" pitchFamily="18" charset="0"/>
              </a:rPr>
              <a:t>Thiếu sự quan tâm, giáo dục của gia đình; những tác động tiêu cực từ môi trường xã hội.</a:t>
            </a:r>
            <a:endParaRPr sz="4000">
              <a:latin typeface="Times New Roman" panose="02020603050405020304" pitchFamily="18" charset="0"/>
              <a:cs typeface="Times New Roman" panose="02020603050405020304" pitchFamily="18" charset="0"/>
            </a:endParaRPr>
          </a:p>
        </p:txBody>
      </p:sp>
      <p:pic>
        <p:nvPicPr>
          <p:cNvPr id="10" name="Picture 2" descr="BÚT Bi VỎ KIM LOẠI NHIỀU MÀU">
            <a:extLst>
              <a:ext uri="{FF2B5EF4-FFF2-40B4-BE49-F238E27FC236}">
                <a16:creationId xmlns:a16="http://schemas.microsoft.com/office/drawing/2014/main" id="{3521F08D-F693-42A2-A8C6-8A749D34B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0519" y="55522"/>
            <a:ext cx="1649740" cy="8820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7007"/>
                                        </p:tgtEl>
                                        <p:attrNameLst>
                                          <p:attrName>style.visibility</p:attrName>
                                        </p:attrNameLst>
                                      </p:cBhvr>
                                      <p:to>
                                        <p:strVal val="visible"/>
                                      </p:to>
                                    </p:set>
                                    <p:animEffect transition="in" filter="blinds(horizontal)">
                                      <p:cBhvr>
                                        <p:cTn id="7" dur="500"/>
                                        <p:tgtEl>
                                          <p:spTgt spid="12700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0069"/>
                                        </p:tgtEl>
                                        <p:attrNameLst>
                                          <p:attrName>style.visibility</p:attrName>
                                        </p:attrNameLst>
                                      </p:cBhvr>
                                      <p:to>
                                        <p:strVal val="visible"/>
                                      </p:to>
                                    </p:set>
                                    <p:animEffect transition="in" filter="blinds(horizontal)">
                                      <p:cBhvr>
                                        <p:cTn id="12" dur="500"/>
                                        <p:tgtEl>
                                          <p:spTgt spid="13006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0070"/>
                                        </p:tgtEl>
                                        <p:attrNameLst>
                                          <p:attrName>style.visibility</p:attrName>
                                        </p:attrNameLst>
                                      </p:cBhvr>
                                      <p:to>
                                        <p:strVal val="visible"/>
                                      </p:to>
                                    </p:set>
                                    <p:animEffect transition="in" filter="blinds(horizontal)">
                                      <p:cBhvr>
                                        <p:cTn id="17" dur="500"/>
                                        <p:tgtEl>
                                          <p:spTgt spid="130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07" grpId="0"/>
      <p:bldP spid="130069" grpId="0" bldLvl="0" animBg="1"/>
      <p:bldP spid="13007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ChangeArrowheads="1"/>
          </p:cNvSpPr>
          <p:nvPr/>
        </p:nvSpPr>
        <p:spPr bwMode="ltGray">
          <a:xfrm>
            <a:off x="4110038" y="1743075"/>
            <a:ext cx="1751013" cy="1503363"/>
          </a:xfrm>
          <a:prstGeom prst="rect">
            <a:avLst/>
          </a:prstGeom>
          <a:gradFill rotWithShape="1">
            <a:gsLst>
              <a:gs pos="0">
                <a:schemeClr val="accent2"/>
              </a:gs>
              <a:gs pos="100000">
                <a:schemeClr val="accent2">
                  <a:gamma/>
                  <a:shade val="46275"/>
                  <a:invGamma/>
                </a:schemeClr>
              </a:gs>
            </a:gsLst>
            <a:lin ang="5400000" scaled="1"/>
          </a:gradFill>
          <a:ln w="9525">
            <a:noFill/>
            <a:miter lim="800000"/>
          </a:ln>
          <a:effectLst/>
          <a:scene3d>
            <a:camera prst="legacyPerspectiveBottom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9051" name="Rectangle 4"/>
          <p:cNvSpPr/>
          <p:nvPr/>
        </p:nvSpPr>
        <p:spPr>
          <a:xfrm>
            <a:off x="4097338" y="1882775"/>
            <a:ext cx="1220787" cy="915988"/>
          </a:xfrm>
          <a:prstGeom prst="rect">
            <a:avLst/>
          </a:prstGeom>
          <a:noFill/>
          <a:ln w="9525">
            <a:noFill/>
          </a:ln>
        </p:spPr>
        <p:txBody>
          <a:bodyPr>
            <a:spAutoFit/>
          </a:bodyPr>
          <a:lstStyle/>
          <a:p>
            <a:pPr algn="ctr">
              <a:buClr>
                <a:srgbClr val="FF0066"/>
              </a:buClr>
              <a:buSzPct val="75000"/>
              <a:buFont typeface="Wingdings" panose="05000000000000000000" pitchFamily="2" charset="2"/>
            </a:pPr>
            <a:r>
              <a:rPr b="1" err="1">
                <a:solidFill>
                  <a:srgbClr val="F8F8F8"/>
                </a:solidFill>
                <a:cs typeface="Arial" panose="020B0604020202020204" pitchFamily="34" charset="0"/>
              </a:rPr>
              <a:t>Người</a:t>
            </a:r>
            <a:r>
              <a:rPr b="1">
                <a:solidFill>
                  <a:srgbClr val="F8F8F8"/>
                </a:solidFill>
                <a:cs typeface="Arial" panose="020B0604020202020204" pitchFamily="34" charset="0"/>
              </a:rPr>
              <a:t> </a:t>
            </a:r>
            <a:r>
              <a:rPr b="1" err="1">
                <a:solidFill>
                  <a:srgbClr val="F8F8F8"/>
                </a:solidFill>
                <a:cs typeface="Arial" panose="020B0604020202020204" pitchFamily="34" charset="0"/>
              </a:rPr>
              <a:t>gây</a:t>
            </a:r>
            <a:r>
              <a:rPr b="1">
                <a:solidFill>
                  <a:srgbClr val="F8F8F8"/>
                </a:solidFill>
                <a:cs typeface="Arial" panose="020B0604020202020204" pitchFamily="34" charset="0"/>
              </a:rPr>
              <a:t> </a:t>
            </a:r>
            <a:r>
              <a:rPr b="1" err="1">
                <a:solidFill>
                  <a:srgbClr val="F8F8F8"/>
                </a:solidFill>
                <a:cs typeface="Arial" panose="020B0604020202020204" pitchFamily="34" charset="0"/>
              </a:rPr>
              <a:t>ra</a:t>
            </a:r>
            <a:r>
              <a:rPr b="1">
                <a:solidFill>
                  <a:srgbClr val="F8F8F8"/>
                </a:solidFill>
                <a:cs typeface="Arial" panose="020B0604020202020204" pitchFamily="34" charset="0"/>
              </a:rPr>
              <a:t> </a:t>
            </a:r>
            <a:r>
              <a:rPr b="1" err="1">
                <a:solidFill>
                  <a:srgbClr val="F8F8F8"/>
                </a:solidFill>
                <a:cs typeface="Arial" panose="020B0604020202020204" pitchFamily="34" charset="0"/>
              </a:rPr>
              <a:t>bạo</a:t>
            </a:r>
            <a:r>
              <a:rPr b="1">
                <a:solidFill>
                  <a:srgbClr val="F8F8F8"/>
                </a:solidFill>
                <a:cs typeface="Arial" panose="020B0604020202020204" pitchFamily="34" charset="0"/>
              </a:rPr>
              <a:t> </a:t>
            </a:r>
            <a:r>
              <a:rPr b="1" err="1">
                <a:solidFill>
                  <a:srgbClr val="F8F8F8"/>
                </a:solidFill>
                <a:cs typeface="Arial" panose="020B0604020202020204" pitchFamily="34" charset="0"/>
              </a:rPr>
              <a:t>lực</a:t>
            </a:r>
            <a:endParaRPr b="1">
              <a:solidFill>
                <a:srgbClr val="F8F8F8"/>
              </a:solidFill>
              <a:ea typeface="Arial" panose="020B0604020202020204" pitchFamily="34" charset="0"/>
            </a:endParaRPr>
          </a:p>
        </p:txBody>
      </p:sp>
      <p:sp>
        <p:nvSpPr>
          <p:cNvPr id="24581" name="Rectangle 5"/>
          <p:cNvSpPr>
            <a:spLocks noChangeArrowheads="1"/>
          </p:cNvSpPr>
          <p:nvPr/>
        </p:nvSpPr>
        <p:spPr bwMode="gray">
          <a:xfrm>
            <a:off x="6243638" y="1738313"/>
            <a:ext cx="1855788" cy="1503363"/>
          </a:xfrm>
          <a:prstGeom prst="rect">
            <a:avLst/>
          </a:prstGeom>
          <a:gradFill rotWithShape="1">
            <a:gsLst>
              <a:gs pos="0">
                <a:schemeClr val="folHlink"/>
              </a:gs>
              <a:gs pos="100000">
                <a:schemeClr val="folHlink">
                  <a:gamma/>
                  <a:shade val="46275"/>
                  <a:invGamma/>
                </a:schemeClr>
              </a:gs>
            </a:gsLst>
            <a:lin ang="5400000" scaled="1"/>
          </a:gradFill>
          <a:ln w="9525">
            <a:noFill/>
            <a:miter lim="800000"/>
          </a:ln>
          <a:effectLst/>
          <a:scene3d>
            <a:camera prst="legacyPerspectiveBottomLeft"/>
            <a:lightRig rig="legacyFlat3" dir="b"/>
          </a:scene3d>
          <a:sp3d extrusionH="430200" prstMaterial="legacyMatte">
            <a:bevelT w="13500" h="13500" prst="angle"/>
            <a:bevelB w="13500" h="13500" prst="angle"/>
            <a:extrusionClr>
              <a:schemeClr val="folHlink"/>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9053" name="Rectangle 6"/>
          <p:cNvSpPr/>
          <p:nvPr/>
        </p:nvSpPr>
        <p:spPr>
          <a:xfrm>
            <a:off x="6773863" y="1858963"/>
            <a:ext cx="1219200" cy="641350"/>
          </a:xfrm>
          <a:prstGeom prst="rect">
            <a:avLst/>
          </a:prstGeom>
          <a:noFill/>
          <a:ln w="9525">
            <a:noFill/>
          </a:ln>
        </p:spPr>
        <p:txBody>
          <a:bodyPr>
            <a:spAutoFit/>
          </a:bodyPr>
          <a:lstStyle/>
          <a:p>
            <a:pPr algn="ctr">
              <a:buClr>
                <a:srgbClr val="FF0066"/>
              </a:buClr>
              <a:buSzPct val="75000"/>
              <a:buFont typeface="Wingdings" panose="05000000000000000000" pitchFamily="2" charset="2"/>
            </a:pPr>
            <a:r>
              <a:rPr b="1" err="1">
                <a:solidFill>
                  <a:srgbClr val="F8F8F8"/>
                </a:solidFill>
                <a:cs typeface="Arial" panose="020B0604020202020204" pitchFamily="34" charset="0"/>
              </a:rPr>
              <a:t>Người</a:t>
            </a:r>
            <a:r>
              <a:rPr b="1">
                <a:solidFill>
                  <a:srgbClr val="F8F8F8"/>
                </a:solidFill>
                <a:cs typeface="Arial" panose="020B0604020202020204" pitchFamily="34" charset="0"/>
              </a:rPr>
              <a:t> </a:t>
            </a:r>
            <a:r>
              <a:rPr b="1" err="1">
                <a:solidFill>
                  <a:srgbClr val="F8F8F8"/>
                </a:solidFill>
                <a:cs typeface="Arial" panose="020B0604020202020204" pitchFamily="34" charset="0"/>
              </a:rPr>
              <a:t>bị</a:t>
            </a:r>
            <a:r>
              <a:rPr b="1">
                <a:solidFill>
                  <a:srgbClr val="F8F8F8"/>
                </a:solidFill>
                <a:cs typeface="Arial" panose="020B0604020202020204" pitchFamily="34" charset="0"/>
              </a:rPr>
              <a:t> </a:t>
            </a:r>
            <a:r>
              <a:rPr b="1" err="1">
                <a:solidFill>
                  <a:srgbClr val="F8F8F8"/>
                </a:solidFill>
                <a:cs typeface="Arial" panose="020B0604020202020204" pitchFamily="34" charset="0"/>
              </a:rPr>
              <a:t>bạo</a:t>
            </a:r>
            <a:r>
              <a:rPr b="1">
                <a:solidFill>
                  <a:srgbClr val="F8F8F8"/>
                </a:solidFill>
                <a:cs typeface="Arial" panose="020B0604020202020204" pitchFamily="34" charset="0"/>
              </a:rPr>
              <a:t> </a:t>
            </a:r>
            <a:r>
              <a:rPr b="1" err="1">
                <a:solidFill>
                  <a:srgbClr val="F8F8F8"/>
                </a:solidFill>
                <a:cs typeface="Arial" panose="020B0604020202020204" pitchFamily="34" charset="0"/>
              </a:rPr>
              <a:t>lực</a:t>
            </a:r>
            <a:endParaRPr b="1">
              <a:solidFill>
                <a:srgbClr val="F8F8F8"/>
              </a:solidFill>
              <a:ea typeface="Arial" panose="020B0604020202020204" pitchFamily="34" charset="0"/>
            </a:endParaRPr>
          </a:p>
        </p:txBody>
      </p:sp>
      <p:sp>
        <p:nvSpPr>
          <p:cNvPr id="24583" name="Rectangle 7"/>
          <p:cNvSpPr>
            <a:spLocks noChangeArrowheads="1"/>
          </p:cNvSpPr>
          <p:nvPr/>
        </p:nvSpPr>
        <p:spPr bwMode="gray">
          <a:xfrm>
            <a:off x="4108450" y="3678238"/>
            <a:ext cx="1751013" cy="1503363"/>
          </a:xfrm>
          <a:prstGeom prst="rect">
            <a:avLst/>
          </a:prstGeom>
          <a:gradFill rotWithShape="1">
            <a:gsLst>
              <a:gs pos="0">
                <a:schemeClr val="accent1">
                  <a:gamma/>
                  <a:shade val="46275"/>
                  <a:invGamma/>
                </a:schemeClr>
              </a:gs>
              <a:gs pos="100000">
                <a:schemeClr val="accent1"/>
              </a:gs>
            </a:gsLst>
            <a:lin ang="5400000" scaled="1"/>
          </a:gradFill>
          <a:ln w="9525">
            <a:noFill/>
            <a:miter lim="800000"/>
          </a:ln>
          <a:effectLst/>
          <a:scene3d>
            <a:camera prst="legacyPerspectiv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9055" name="Rectangle 8"/>
          <p:cNvSpPr/>
          <p:nvPr/>
        </p:nvSpPr>
        <p:spPr>
          <a:xfrm>
            <a:off x="4183063" y="4322763"/>
            <a:ext cx="1219200" cy="641350"/>
          </a:xfrm>
          <a:prstGeom prst="rect">
            <a:avLst/>
          </a:prstGeom>
          <a:noFill/>
          <a:ln w="9525">
            <a:noFill/>
          </a:ln>
        </p:spPr>
        <p:txBody>
          <a:bodyPr>
            <a:spAutoFit/>
          </a:bodyPr>
          <a:lstStyle/>
          <a:p>
            <a:pPr algn="ctr">
              <a:buClr>
                <a:srgbClr val="FF0066"/>
              </a:buClr>
              <a:buSzPct val="75000"/>
              <a:buFont typeface="Wingdings" panose="05000000000000000000" pitchFamily="2" charset="2"/>
            </a:pPr>
            <a:r>
              <a:rPr b="1" err="1">
                <a:solidFill>
                  <a:srgbClr val="F8F8F8"/>
                </a:solidFill>
                <a:cs typeface="Arial" panose="020B0604020202020204" pitchFamily="34" charset="0"/>
              </a:rPr>
              <a:t>Nh</a:t>
            </a:r>
            <a:r>
              <a:rPr b="1" err="1">
                <a:solidFill>
                  <a:srgbClr val="F8F8F8"/>
                </a:solidFill>
                <a:latin typeface="Arial" panose="020B0604020202020204" pitchFamily="34" charset="0"/>
                <a:ea typeface="Arial" panose="020B0604020202020204" pitchFamily="34" charset="0"/>
              </a:rPr>
              <a:t>à</a:t>
            </a:r>
            <a:r>
              <a:rPr b="1">
                <a:solidFill>
                  <a:srgbClr val="F8F8F8"/>
                </a:solidFill>
                <a:cs typeface="Arial" panose="020B0604020202020204" pitchFamily="34" charset="0"/>
              </a:rPr>
              <a:t> </a:t>
            </a:r>
            <a:r>
              <a:rPr b="1" err="1">
                <a:solidFill>
                  <a:srgbClr val="F8F8F8"/>
                </a:solidFill>
                <a:cs typeface="Arial" panose="020B0604020202020204" pitchFamily="34" charset="0"/>
              </a:rPr>
              <a:t>trường</a:t>
            </a:r>
            <a:endParaRPr b="1">
              <a:solidFill>
                <a:srgbClr val="F8F8F8"/>
              </a:solidFill>
              <a:ea typeface="Arial" panose="020B0604020202020204" pitchFamily="34" charset="0"/>
            </a:endParaRPr>
          </a:p>
        </p:txBody>
      </p:sp>
      <p:sp>
        <p:nvSpPr>
          <p:cNvPr id="24585" name="Rectangle 9"/>
          <p:cNvSpPr>
            <a:spLocks noChangeArrowheads="1"/>
          </p:cNvSpPr>
          <p:nvPr/>
        </p:nvSpPr>
        <p:spPr bwMode="gray">
          <a:xfrm>
            <a:off x="6248400" y="3679825"/>
            <a:ext cx="1962150" cy="1493838"/>
          </a:xfrm>
          <a:prstGeom prst="rect">
            <a:avLst/>
          </a:prstGeom>
          <a:gradFill rotWithShape="1">
            <a:gsLst>
              <a:gs pos="0">
                <a:schemeClr val="hlink">
                  <a:gamma/>
                  <a:shade val="46275"/>
                  <a:invGamma/>
                </a:schemeClr>
              </a:gs>
              <a:gs pos="100000">
                <a:schemeClr val="hlink"/>
              </a:gs>
            </a:gsLst>
            <a:lin ang="5400000" scaled="1"/>
          </a:gradFill>
          <a:ln w="9525">
            <a:noFill/>
            <a:miter lim="800000"/>
          </a:ln>
          <a:effectLst/>
          <a:scene3d>
            <a:camera prst="legacyPerspectiveTopLeft"/>
            <a:lightRig rig="legacyFlat3" dir="b"/>
          </a:scene3d>
          <a:sp3d extrusionH="430200" prstMaterial="legacyMatte">
            <a:bevelT w="13500" h="13500" prst="angle"/>
            <a:bevelB w="13500" h="13500" prst="angle"/>
            <a:extrusionClr>
              <a:schemeClr val="hlink"/>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9057" name="Rectangle 10"/>
          <p:cNvSpPr/>
          <p:nvPr/>
        </p:nvSpPr>
        <p:spPr>
          <a:xfrm>
            <a:off x="6762750" y="4510088"/>
            <a:ext cx="1220788" cy="366712"/>
          </a:xfrm>
          <a:prstGeom prst="rect">
            <a:avLst/>
          </a:prstGeom>
          <a:noFill/>
          <a:ln w="9525">
            <a:noFill/>
          </a:ln>
        </p:spPr>
        <p:txBody>
          <a:bodyPr>
            <a:spAutoFit/>
          </a:bodyPr>
          <a:lstStyle/>
          <a:p>
            <a:pPr algn="ctr">
              <a:buClr>
                <a:srgbClr val="FF0066"/>
              </a:buClr>
              <a:buSzPct val="75000"/>
              <a:buFont typeface="Wingdings" panose="05000000000000000000" pitchFamily="2" charset="2"/>
            </a:pPr>
            <a:r>
              <a:rPr b="1" err="1">
                <a:solidFill>
                  <a:srgbClr val="F8F8F8"/>
                </a:solidFill>
                <a:cs typeface="Arial" panose="020B0604020202020204" pitchFamily="34" charset="0"/>
              </a:rPr>
              <a:t>Gia</a:t>
            </a:r>
            <a:r>
              <a:rPr b="1">
                <a:solidFill>
                  <a:srgbClr val="F8F8F8"/>
                </a:solidFill>
                <a:cs typeface="Arial" panose="020B0604020202020204" pitchFamily="34" charset="0"/>
              </a:rPr>
              <a:t> </a:t>
            </a:r>
            <a:r>
              <a:rPr b="1" err="1">
                <a:solidFill>
                  <a:srgbClr val="F8F8F8"/>
                </a:solidFill>
                <a:cs typeface="Arial" panose="020B0604020202020204" pitchFamily="34" charset="0"/>
              </a:rPr>
              <a:t>đình</a:t>
            </a:r>
            <a:endParaRPr b="1">
              <a:solidFill>
                <a:srgbClr val="F8F8F8"/>
              </a:solidFill>
              <a:ea typeface="Arial" panose="020B0604020202020204" pitchFamily="34" charset="0"/>
            </a:endParaRPr>
          </a:p>
        </p:txBody>
      </p:sp>
      <p:grpSp>
        <p:nvGrpSpPr>
          <p:cNvPr id="129079" name="Group 33"/>
          <p:cNvGrpSpPr/>
          <p:nvPr/>
        </p:nvGrpSpPr>
        <p:grpSpPr>
          <a:xfrm>
            <a:off x="5180013" y="2706688"/>
            <a:ext cx="1660525" cy="1612900"/>
            <a:chOff x="2457" y="2000"/>
            <a:chExt cx="901" cy="888"/>
          </a:xfrm>
        </p:grpSpPr>
        <p:pic>
          <p:nvPicPr>
            <p:cNvPr id="129080" name="Picture 34" descr="circuler_1"/>
            <p:cNvPicPr>
              <a:picLocks noChangeAspect="1"/>
            </p:cNvPicPr>
            <p:nvPr/>
          </p:nvPicPr>
          <p:blipFill>
            <a:blip r:embed="rId2"/>
            <a:stretch>
              <a:fillRect/>
            </a:stretch>
          </p:blipFill>
          <p:spPr>
            <a:xfrm>
              <a:off x="2457" y="2000"/>
              <a:ext cx="901" cy="886"/>
            </a:xfrm>
            <a:prstGeom prst="rect">
              <a:avLst/>
            </a:prstGeom>
            <a:noFill/>
            <a:ln w="9525">
              <a:noFill/>
            </a:ln>
          </p:spPr>
        </p:pic>
        <p:sp>
          <p:nvSpPr>
            <p:cNvPr id="24611" name="Oval 35"/>
            <p:cNvSpPr>
              <a:spLocks noChangeArrowheads="1"/>
            </p:cNvSpPr>
            <p:nvPr/>
          </p:nvSpPr>
          <p:spPr bwMode="gray">
            <a:xfrm>
              <a:off x="2457" y="2000"/>
              <a:ext cx="895" cy="888"/>
            </a:xfrm>
            <a:prstGeom prst="ellipse">
              <a:avLst/>
            </a:prstGeom>
            <a:gradFill rotWithShape="1">
              <a:gsLst>
                <a:gs pos="0">
                  <a:srgbClr val="FFFF99">
                    <a:gamma/>
                    <a:shade val="26275"/>
                    <a:invGamma/>
                    <a:alpha val="89999"/>
                  </a:srgbClr>
                </a:gs>
                <a:gs pos="50000">
                  <a:srgbClr val="FFFF99">
                    <a:alpha val="45000"/>
                  </a:srgbClr>
                </a:gs>
                <a:gs pos="100000">
                  <a:srgbClr val="FFFF99">
                    <a:gamma/>
                    <a:shade val="26275"/>
                    <a:invGamma/>
                    <a:alpha val="89999"/>
                  </a:srgbClr>
                </a:gs>
              </a:gsLst>
              <a:lin ang="5400000" scaled="1"/>
            </a:gradFill>
            <a:ln w="57150" algn="ctr">
              <a:solidFill>
                <a:srgbClr val="F8F8F8"/>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9084" name="Freeform 36"/>
            <p:cNvSpPr/>
            <p:nvPr/>
          </p:nvSpPr>
          <p:spPr>
            <a:xfrm>
              <a:off x="2550" y="2018"/>
              <a:ext cx="703" cy="308"/>
            </a:xfrm>
            <a:custGeom>
              <a:avLst/>
              <a:gdLst>
                <a:gd name="txL" fmla="*/ 0 w 1321"/>
                <a:gd name="txT" fmla="*/ 0 h 712"/>
                <a:gd name="txR" fmla="*/ 1321 w 1321"/>
                <a:gd name="txB" fmla="*/ 712 h 712"/>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E2E1B7">
                    <a:alpha val="100000"/>
                  </a:srgbClr>
                </a:gs>
              </a:gsLst>
              <a:lin ang="5400000" scaled="1"/>
              <a:tileRect/>
            </a:gradFill>
            <a:ln w="0">
              <a:noFill/>
            </a:ln>
          </p:spPr>
          <p:txBody>
            <a:bodyPr/>
            <a:lstStyle/>
            <a:p>
              <a:endParaRPr lang="en-US"/>
            </a:p>
          </p:txBody>
        </p:sp>
        <p:grpSp>
          <p:nvGrpSpPr>
            <p:cNvPr id="129085" name="Group 37"/>
            <p:cNvGrpSpPr/>
            <p:nvPr/>
          </p:nvGrpSpPr>
          <p:grpSpPr>
            <a:xfrm rot="-1297425" flipH="1" flipV="1">
              <a:off x="2525" y="2693"/>
              <a:ext cx="781" cy="188"/>
              <a:chOff x="2532" y="1051"/>
              <a:chExt cx="893" cy="246"/>
            </a:xfrm>
          </p:grpSpPr>
          <p:grpSp>
            <p:nvGrpSpPr>
              <p:cNvPr id="129086" name="Group 38"/>
              <p:cNvGrpSpPr/>
              <p:nvPr/>
            </p:nvGrpSpPr>
            <p:grpSpPr>
              <a:xfrm>
                <a:off x="2532" y="1051"/>
                <a:ext cx="743" cy="185"/>
                <a:chOff x="1565" y="2568"/>
                <a:chExt cx="1118" cy="279"/>
              </a:xfrm>
            </p:grpSpPr>
            <p:sp>
              <p:nvSpPr>
                <p:cNvPr id="129087" name="AutoShape 39"/>
                <p:cNvSpPr/>
                <p:nvPr/>
              </p:nvSpPr>
              <p:spPr>
                <a:xfrm rot="5263130">
                  <a:off x="1859" y="2273"/>
                  <a:ext cx="227" cy="816"/>
                </a:xfrm>
                <a:prstGeom prst="moon">
                  <a:avLst>
                    <a:gd name="adj" fmla="val 49773"/>
                  </a:avLst>
                </a:prstGeom>
                <a:solidFill>
                  <a:srgbClr val="F8F8F8">
                    <a:alpha val="3922"/>
                  </a:srgbClr>
                </a:solidFill>
                <a:ln w="9525">
                  <a:noFill/>
                </a:ln>
              </p:spPr>
              <p:txBody>
                <a:bodyPr rot="0" vert="eaVert" wrap="none" anchor="ctr" anchorCtr="0"/>
                <a:lstStyle/>
                <a:p>
                  <a:endParaRPr lang="vi-VN" altLang="x-none" dirty="0">
                    <a:ea typeface="Arial" panose="020B0604020202020204" pitchFamily="34" charset="0"/>
                  </a:endParaRPr>
                </a:p>
              </p:txBody>
            </p:sp>
            <p:sp>
              <p:nvSpPr>
                <p:cNvPr id="129088" name="AutoShape 40"/>
                <p:cNvSpPr/>
                <p:nvPr/>
              </p:nvSpPr>
              <p:spPr>
                <a:xfrm rot="6078281">
                  <a:off x="1995" y="2273"/>
                  <a:ext cx="227" cy="816"/>
                </a:xfrm>
                <a:prstGeom prst="moon">
                  <a:avLst>
                    <a:gd name="adj" fmla="val 49773"/>
                  </a:avLst>
                </a:prstGeom>
                <a:solidFill>
                  <a:srgbClr val="F8F8F8">
                    <a:alpha val="3922"/>
                  </a:srgbClr>
                </a:solidFill>
                <a:ln w="9525">
                  <a:noFill/>
                </a:ln>
              </p:spPr>
              <p:txBody>
                <a:bodyPr rot="0" vert="eaVert" wrap="none" anchor="ctr" anchorCtr="0"/>
                <a:lstStyle/>
                <a:p>
                  <a:endParaRPr lang="vi-VN" altLang="x-none" dirty="0">
                    <a:ea typeface="Arial" panose="020B0604020202020204" pitchFamily="34" charset="0"/>
                  </a:endParaRPr>
                </a:p>
              </p:txBody>
            </p:sp>
            <p:sp>
              <p:nvSpPr>
                <p:cNvPr id="129089" name="AutoShape 41"/>
                <p:cNvSpPr/>
                <p:nvPr/>
              </p:nvSpPr>
              <p:spPr>
                <a:xfrm rot="6373927">
                  <a:off x="2071" y="2295"/>
                  <a:ext cx="227" cy="816"/>
                </a:xfrm>
                <a:prstGeom prst="moon">
                  <a:avLst>
                    <a:gd name="adj" fmla="val 49773"/>
                  </a:avLst>
                </a:prstGeom>
                <a:solidFill>
                  <a:srgbClr val="F8F8F8">
                    <a:alpha val="3922"/>
                  </a:srgbClr>
                </a:solidFill>
                <a:ln w="9525">
                  <a:noFill/>
                </a:ln>
              </p:spPr>
              <p:txBody>
                <a:bodyPr rot="0" vert="eaVert" wrap="none" anchor="ctr" anchorCtr="0"/>
                <a:lstStyle/>
                <a:p>
                  <a:endParaRPr lang="vi-VN" altLang="x-none" dirty="0">
                    <a:ea typeface="Arial" panose="020B0604020202020204" pitchFamily="34" charset="0"/>
                  </a:endParaRPr>
                </a:p>
              </p:txBody>
            </p:sp>
            <p:sp>
              <p:nvSpPr>
                <p:cNvPr id="129090" name="AutoShape 42"/>
                <p:cNvSpPr/>
                <p:nvPr/>
              </p:nvSpPr>
              <p:spPr>
                <a:xfrm rot="6906312">
                  <a:off x="2161" y="2325"/>
                  <a:ext cx="227" cy="816"/>
                </a:xfrm>
                <a:prstGeom prst="moon">
                  <a:avLst>
                    <a:gd name="adj" fmla="val 49773"/>
                  </a:avLst>
                </a:prstGeom>
                <a:solidFill>
                  <a:srgbClr val="F8F8F8">
                    <a:alpha val="3922"/>
                  </a:srgbClr>
                </a:solidFill>
                <a:ln w="9525">
                  <a:noFill/>
                </a:ln>
              </p:spPr>
              <p:txBody>
                <a:bodyPr rot="0" vert="eaVert" wrap="none" anchor="ctr" anchorCtr="0"/>
                <a:lstStyle/>
                <a:p>
                  <a:endParaRPr lang="vi-VN" altLang="x-none" dirty="0">
                    <a:ea typeface="Arial" panose="020B0604020202020204" pitchFamily="34" charset="0"/>
                  </a:endParaRPr>
                </a:p>
              </p:txBody>
            </p:sp>
          </p:grpSp>
          <p:grpSp>
            <p:nvGrpSpPr>
              <p:cNvPr id="129091" name="Group 43"/>
              <p:cNvGrpSpPr/>
              <p:nvPr/>
            </p:nvGrpSpPr>
            <p:grpSpPr>
              <a:xfrm rot="1353540">
                <a:off x="2682" y="1111"/>
                <a:ext cx="743" cy="186"/>
                <a:chOff x="1565" y="2568"/>
                <a:chExt cx="1118" cy="279"/>
              </a:xfrm>
            </p:grpSpPr>
            <p:sp>
              <p:nvSpPr>
                <p:cNvPr id="129092" name="AutoShape 44"/>
                <p:cNvSpPr/>
                <p:nvPr/>
              </p:nvSpPr>
              <p:spPr>
                <a:xfrm rot="5263130">
                  <a:off x="1859" y="2273"/>
                  <a:ext cx="227" cy="816"/>
                </a:xfrm>
                <a:prstGeom prst="moon">
                  <a:avLst>
                    <a:gd name="adj" fmla="val 49773"/>
                  </a:avLst>
                </a:prstGeom>
                <a:solidFill>
                  <a:srgbClr val="F8F8F8">
                    <a:alpha val="3922"/>
                  </a:srgbClr>
                </a:solidFill>
                <a:ln w="9525">
                  <a:noFill/>
                </a:ln>
              </p:spPr>
              <p:txBody>
                <a:bodyPr rot="0" vert="eaVert" wrap="none" anchor="ctr" anchorCtr="0"/>
                <a:lstStyle/>
                <a:p>
                  <a:endParaRPr lang="vi-VN" altLang="x-none" dirty="0">
                    <a:ea typeface="Arial" panose="020B0604020202020204" pitchFamily="34" charset="0"/>
                  </a:endParaRPr>
                </a:p>
              </p:txBody>
            </p:sp>
            <p:sp>
              <p:nvSpPr>
                <p:cNvPr id="129093" name="AutoShape 45"/>
                <p:cNvSpPr/>
                <p:nvPr/>
              </p:nvSpPr>
              <p:spPr>
                <a:xfrm rot="6078281">
                  <a:off x="1995" y="2273"/>
                  <a:ext cx="227" cy="816"/>
                </a:xfrm>
                <a:prstGeom prst="moon">
                  <a:avLst>
                    <a:gd name="adj" fmla="val 49773"/>
                  </a:avLst>
                </a:prstGeom>
                <a:solidFill>
                  <a:srgbClr val="F8F8F8">
                    <a:alpha val="3922"/>
                  </a:srgbClr>
                </a:solidFill>
                <a:ln w="9525">
                  <a:noFill/>
                </a:ln>
              </p:spPr>
              <p:txBody>
                <a:bodyPr rot="0" vert="eaVert" wrap="none" anchor="ctr" anchorCtr="0"/>
                <a:lstStyle/>
                <a:p>
                  <a:endParaRPr lang="vi-VN" altLang="x-none" dirty="0">
                    <a:ea typeface="Arial" panose="020B0604020202020204" pitchFamily="34" charset="0"/>
                  </a:endParaRPr>
                </a:p>
              </p:txBody>
            </p:sp>
            <p:sp>
              <p:nvSpPr>
                <p:cNvPr id="129094" name="AutoShape 46"/>
                <p:cNvSpPr/>
                <p:nvPr/>
              </p:nvSpPr>
              <p:spPr>
                <a:xfrm rot="6373927">
                  <a:off x="2071" y="2295"/>
                  <a:ext cx="227" cy="816"/>
                </a:xfrm>
                <a:prstGeom prst="moon">
                  <a:avLst>
                    <a:gd name="adj" fmla="val 49773"/>
                  </a:avLst>
                </a:prstGeom>
                <a:solidFill>
                  <a:srgbClr val="F8F8F8">
                    <a:alpha val="3922"/>
                  </a:srgbClr>
                </a:solidFill>
                <a:ln w="9525">
                  <a:noFill/>
                </a:ln>
              </p:spPr>
              <p:txBody>
                <a:bodyPr rot="0" vert="eaVert" wrap="none" anchor="ctr" anchorCtr="0"/>
                <a:lstStyle/>
                <a:p>
                  <a:endParaRPr lang="vi-VN" altLang="x-none" dirty="0">
                    <a:ea typeface="Arial" panose="020B0604020202020204" pitchFamily="34" charset="0"/>
                  </a:endParaRPr>
                </a:p>
              </p:txBody>
            </p:sp>
            <p:sp>
              <p:nvSpPr>
                <p:cNvPr id="129095" name="AutoShape 47"/>
                <p:cNvSpPr/>
                <p:nvPr/>
              </p:nvSpPr>
              <p:spPr>
                <a:xfrm rot="6906312">
                  <a:off x="2161" y="2325"/>
                  <a:ext cx="227" cy="816"/>
                </a:xfrm>
                <a:prstGeom prst="moon">
                  <a:avLst>
                    <a:gd name="adj" fmla="val 49773"/>
                  </a:avLst>
                </a:prstGeom>
                <a:solidFill>
                  <a:srgbClr val="F8F8F8">
                    <a:alpha val="3922"/>
                  </a:srgbClr>
                </a:solidFill>
                <a:ln w="9525">
                  <a:noFill/>
                </a:ln>
              </p:spPr>
              <p:txBody>
                <a:bodyPr rot="0" vert="eaVert" wrap="none" anchor="ctr" anchorCtr="0"/>
                <a:lstStyle/>
                <a:p>
                  <a:endParaRPr lang="vi-VN" altLang="x-none" dirty="0">
                    <a:ea typeface="Arial" panose="020B0604020202020204" pitchFamily="34" charset="0"/>
                  </a:endParaRPr>
                </a:p>
              </p:txBody>
            </p:sp>
          </p:grpSp>
        </p:grpSp>
      </p:grpSp>
      <p:sp>
        <p:nvSpPr>
          <p:cNvPr id="129097" name="Rectangles 129096"/>
          <p:cNvSpPr/>
          <p:nvPr/>
        </p:nvSpPr>
        <p:spPr>
          <a:xfrm>
            <a:off x="581025" y="590550"/>
            <a:ext cx="3394075" cy="2481263"/>
          </a:xfrm>
          <a:prstGeom prst="rect">
            <a:avLst/>
          </a:prstGeom>
          <a:noFill/>
          <a:ln w="25400" cap="flat" cmpd="sng">
            <a:solidFill>
              <a:srgbClr val="FF0000"/>
            </a:solidFill>
            <a:prstDash val="dash"/>
            <a:miter/>
            <a:headEnd type="none" w="med" len="med"/>
            <a:tailEnd type="none" w="med" len="med"/>
          </a:ln>
        </p:spPr>
        <p:txBody>
          <a:bodyPr lIns="0" tIns="0" rIns="0" bIns="0" anchor="ctr" anchorCtr="0">
            <a:spAutoFit/>
          </a:bodyPr>
          <a:lstStyle/>
          <a:p>
            <a:r>
              <a:rPr sz="2300" err="1">
                <a:latin typeface="Arial Unicode MS" pitchFamily="34" charset="-128"/>
              </a:rPr>
              <a:t>Có</a:t>
            </a:r>
            <a:r>
              <a:rPr sz="2300">
                <a:latin typeface="Arial Unicode MS" pitchFamily="34" charset="-128"/>
              </a:rPr>
              <a:t> </a:t>
            </a:r>
            <a:r>
              <a:rPr sz="2300" err="1">
                <a:latin typeface="Arial Unicode MS" pitchFamily="34" charset="-128"/>
              </a:rPr>
              <a:t>thể</a:t>
            </a:r>
            <a:r>
              <a:rPr sz="2300">
                <a:latin typeface="Arial Unicode MS" pitchFamily="34" charset="-128"/>
              </a:rPr>
              <a:t> </a:t>
            </a:r>
            <a:r>
              <a:rPr sz="2300" err="1">
                <a:latin typeface="Arial Unicode MS" pitchFamily="34" charset="-128"/>
              </a:rPr>
              <a:t>bị</a:t>
            </a:r>
            <a:r>
              <a:rPr sz="2300">
                <a:latin typeface="Arial Unicode MS" pitchFamily="34" charset="-128"/>
              </a:rPr>
              <a:t> </a:t>
            </a:r>
            <a:r>
              <a:rPr sz="2300" err="1">
                <a:latin typeface="Arial Unicode MS" pitchFamily="34" charset="-128"/>
              </a:rPr>
              <a:t>tổn</a:t>
            </a:r>
            <a:r>
              <a:rPr sz="2300">
                <a:latin typeface="Arial Unicode MS" pitchFamily="34" charset="-128"/>
              </a:rPr>
              <a:t> </a:t>
            </a:r>
            <a:r>
              <a:rPr sz="2300" err="1">
                <a:latin typeface="Arial Unicode MS" pitchFamily="34" charset="-128"/>
              </a:rPr>
              <a:t>thương</a:t>
            </a:r>
            <a:r>
              <a:rPr sz="2300">
                <a:latin typeface="Arial Unicode MS" pitchFamily="34" charset="-128"/>
              </a:rPr>
              <a:t> </a:t>
            </a:r>
            <a:r>
              <a:rPr sz="2300" err="1">
                <a:latin typeface="Arial Unicode MS" pitchFamily="34" charset="-128"/>
              </a:rPr>
              <a:t>về</a:t>
            </a:r>
            <a:r>
              <a:rPr sz="2300">
                <a:latin typeface="Arial Unicode MS" pitchFamily="34" charset="-128"/>
              </a:rPr>
              <a:t> </a:t>
            </a:r>
            <a:r>
              <a:rPr sz="2300" err="1">
                <a:latin typeface="Arial Unicode MS" pitchFamily="34" charset="-128"/>
              </a:rPr>
              <a:t>thể</a:t>
            </a:r>
            <a:r>
              <a:rPr sz="2300">
                <a:latin typeface="Arial Unicode MS" pitchFamily="34" charset="-128"/>
              </a:rPr>
              <a:t> </a:t>
            </a:r>
            <a:r>
              <a:rPr sz="2300" err="1">
                <a:latin typeface="Arial Unicode MS" pitchFamily="34" charset="-128"/>
              </a:rPr>
              <a:t>chất</a:t>
            </a:r>
            <a:r>
              <a:rPr sz="2300">
                <a:latin typeface="Arial Unicode MS" pitchFamily="34" charset="-128"/>
              </a:rPr>
              <a:t>, </a:t>
            </a:r>
            <a:r>
              <a:rPr sz="2300" err="1">
                <a:latin typeface="Arial Unicode MS" pitchFamily="34" charset="-128"/>
              </a:rPr>
              <a:t>tinh</a:t>
            </a:r>
            <a:r>
              <a:rPr sz="2300">
                <a:latin typeface="Arial Unicode MS" pitchFamily="34" charset="-128"/>
              </a:rPr>
              <a:t> </a:t>
            </a:r>
            <a:r>
              <a:rPr sz="2300" err="1">
                <a:latin typeface="Arial Unicode MS" pitchFamily="34" charset="-128"/>
              </a:rPr>
              <a:t>thần</a:t>
            </a:r>
            <a:r>
              <a:rPr sz="2300">
                <a:latin typeface="Arial Unicode MS" pitchFamily="34" charset="-128"/>
              </a:rPr>
              <a:t>; </a:t>
            </a:r>
            <a:r>
              <a:rPr sz="2300" err="1">
                <a:latin typeface="Arial Unicode MS" pitchFamily="34" charset="-128"/>
              </a:rPr>
              <a:t>bị</a:t>
            </a:r>
            <a:r>
              <a:rPr sz="2300">
                <a:latin typeface="Arial Unicode MS" pitchFamily="34" charset="-128"/>
              </a:rPr>
              <a:t> </a:t>
            </a:r>
            <a:r>
              <a:rPr sz="2300" err="1">
                <a:latin typeface="Arial Unicode MS" pitchFamily="34" charset="-128"/>
              </a:rPr>
              <a:t>lệch</a:t>
            </a:r>
            <a:r>
              <a:rPr sz="2300">
                <a:latin typeface="Arial Unicode MS" pitchFamily="34" charset="-128"/>
              </a:rPr>
              <a:t> </a:t>
            </a:r>
            <a:r>
              <a:rPr sz="2300" err="1">
                <a:latin typeface="Arial Unicode MS" pitchFamily="34" charset="-128"/>
              </a:rPr>
              <a:t>lạc</a:t>
            </a:r>
            <a:r>
              <a:rPr sz="2300">
                <a:latin typeface="Arial Unicode MS" pitchFamily="34" charset="-128"/>
              </a:rPr>
              <a:t> </a:t>
            </a:r>
            <a:r>
              <a:rPr sz="2300" err="1">
                <a:latin typeface="Arial Unicode MS" pitchFamily="34" charset="-128"/>
              </a:rPr>
              <a:t>nhân</a:t>
            </a:r>
            <a:r>
              <a:rPr sz="2300">
                <a:latin typeface="Arial Unicode MS" pitchFamily="34" charset="-128"/>
              </a:rPr>
              <a:t> </a:t>
            </a:r>
            <a:r>
              <a:rPr sz="2300" err="1">
                <a:latin typeface="Arial Unicode MS" pitchFamily="34" charset="-128"/>
              </a:rPr>
              <a:t>cách</a:t>
            </a:r>
            <a:r>
              <a:rPr sz="2300">
                <a:latin typeface="Arial Unicode MS" pitchFamily="34" charset="-128"/>
              </a:rPr>
              <a:t>; </a:t>
            </a:r>
            <a:r>
              <a:rPr sz="2300" err="1">
                <a:latin typeface="Arial Unicode MS" pitchFamily="34" charset="-128"/>
              </a:rPr>
              <a:t>phải</a:t>
            </a:r>
            <a:r>
              <a:rPr sz="2300">
                <a:latin typeface="Arial Unicode MS" pitchFamily="34" charset="-128"/>
              </a:rPr>
              <a:t> </a:t>
            </a:r>
            <a:r>
              <a:rPr sz="2300" err="1">
                <a:latin typeface="Arial Unicode MS" pitchFamily="34" charset="-128"/>
              </a:rPr>
              <a:t>chịu</a:t>
            </a:r>
            <a:r>
              <a:rPr sz="2300">
                <a:latin typeface="Arial Unicode MS" pitchFamily="34" charset="-128"/>
              </a:rPr>
              <a:t> </a:t>
            </a:r>
            <a:r>
              <a:rPr sz="2300" err="1">
                <a:latin typeface="Arial Unicode MS" pitchFamily="34" charset="-128"/>
              </a:rPr>
              <a:t>các</a:t>
            </a:r>
            <a:r>
              <a:rPr sz="2300">
                <a:latin typeface="Arial Unicode MS" pitchFamily="34" charset="-128"/>
              </a:rPr>
              <a:t> </a:t>
            </a:r>
            <a:r>
              <a:rPr sz="2300" err="1">
                <a:latin typeface="Arial Unicode MS" pitchFamily="34" charset="-128"/>
              </a:rPr>
              <a:t>hình</a:t>
            </a:r>
            <a:r>
              <a:rPr sz="2300">
                <a:latin typeface="Arial Unicode MS" pitchFamily="34" charset="-128"/>
              </a:rPr>
              <a:t> </a:t>
            </a:r>
            <a:r>
              <a:rPr sz="2300" err="1">
                <a:latin typeface="Arial Unicode MS" pitchFamily="34" charset="-128"/>
              </a:rPr>
              <a:t>thức</a:t>
            </a:r>
            <a:r>
              <a:rPr sz="2300">
                <a:latin typeface="Arial Unicode MS" pitchFamily="34" charset="-128"/>
              </a:rPr>
              <a:t> </a:t>
            </a:r>
            <a:r>
              <a:rPr sz="2300" err="1">
                <a:latin typeface="Arial Unicode MS" pitchFamily="34" charset="-128"/>
              </a:rPr>
              <a:t>kỉ</a:t>
            </a:r>
            <a:r>
              <a:rPr sz="2300">
                <a:latin typeface="Arial Unicode MS" pitchFamily="34" charset="-128"/>
              </a:rPr>
              <a:t> </a:t>
            </a:r>
            <a:r>
              <a:rPr sz="2300" err="1">
                <a:latin typeface="Arial Unicode MS" pitchFamily="34" charset="-128"/>
              </a:rPr>
              <a:t>luật</a:t>
            </a:r>
            <a:r>
              <a:rPr sz="2300">
                <a:latin typeface="Arial Unicode MS" pitchFamily="34" charset="-128"/>
              </a:rPr>
              <a:t>, </a:t>
            </a:r>
            <a:r>
              <a:rPr sz="2300" err="1">
                <a:latin typeface="Arial Unicode MS" pitchFamily="34" charset="-128"/>
              </a:rPr>
              <a:t>thậm</a:t>
            </a:r>
            <a:r>
              <a:rPr sz="2300">
                <a:latin typeface="Arial Unicode MS" pitchFamily="34" charset="-128"/>
              </a:rPr>
              <a:t> </a:t>
            </a:r>
            <a:r>
              <a:rPr sz="2300" err="1">
                <a:latin typeface="Arial Unicode MS" pitchFamily="34" charset="-128"/>
              </a:rPr>
              <a:t>chí</a:t>
            </a:r>
            <a:r>
              <a:rPr sz="2300">
                <a:latin typeface="Arial Unicode MS" pitchFamily="34" charset="-128"/>
              </a:rPr>
              <a:t> </a:t>
            </a:r>
            <a:r>
              <a:rPr sz="2300" err="1">
                <a:latin typeface="Arial Unicode MS" pitchFamily="34" charset="-128"/>
              </a:rPr>
              <a:t>bị</a:t>
            </a:r>
            <a:r>
              <a:rPr sz="2300">
                <a:latin typeface="Arial Unicode MS" pitchFamily="34" charset="-128"/>
              </a:rPr>
              <a:t> </a:t>
            </a:r>
            <a:r>
              <a:rPr sz="2300" err="1">
                <a:latin typeface="Arial Unicode MS" pitchFamily="34" charset="-128"/>
              </a:rPr>
              <a:t>truy</a:t>
            </a:r>
            <a:r>
              <a:rPr sz="2300">
                <a:latin typeface="Arial Unicode MS" pitchFamily="34" charset="-128"/>
              </a:rPr>
              <a:t> </a:t>
            </a:r>
            <a:r>
              <a:rPr sz="2300" err="1">
                <a:latin typeface="Arial Unicode MS" pitchFamily="34" charset="-128"/>
              </a:rPr>
              <a:t>cứu</a:t>
            </a:r>
            <a:r>
              <a:rPr sz="2300">
                <a:latin typeface="Arial Unicode MS" pitchFamily="34" charset="-128"/>
              </a:rPr>
              <a:t> </a:t>
            </a:r>
            <a:r>
              <a:rPr sz="2300" err="1">
                <a:latin typeface="Arial Unicode MS" pitchFamily="34" charset="-128"/>
              </a:rPr>
              <a:t>trách</a:t>
            </a:r>
            <a:r>
              <a:rPr sz="2300">
                <a:latin typeface="Arial Unicode MS" pitchFamily="34" charset="-128"/>
              </a:rPr>
              <a:t> </a:t>
            </a:r>
            <a:r>
              <a:rPr sz="2300" err="1">
                <a:latin typeface="Arial Unicode MS" pitchFamily="34" charset="-128"/>
              </a:rPr>
              <a:t>nhiệm</a:t>
            </a:r>
            <a:r>
              <a:rPr sz="2300">
                <a:latin typeface="Arial Unicode MS" pitchFamily="34" charset="-128"/>
              </a:rPr>
              <a:t> </a:t>
            </a:r>
            <a:r>
              <a:rPr sz="2300" err="1">
                <a:latin typeface="Arial Unicode MS" pitchFamily="34" charset="-128"/>
              </a:rPr>
              <a:t>hình</a:t>
            </a:r>
            <a:r>
              <a:rPr sz="2300">
                <a:latin typeface="Arial Unicode MS" pitchFamily="34" charset="-128"/>
              </a:rPr>
              <a:t> </a:t>
            </a:r>
            <a:r>
              <a:rPr sz="2300" err="1">
                <a:latin typeface="Arial Unicode MS" pitchFamily="34" charset="-128"/>
              </a:rPr>
              <a:t>sự</a:t>
            </a:r>
            <a:r>
              <a:rPr sz="2300">
                <a:latin typeface="Arial Unicode MS" pitchFamily="34" charset="-128"/>
              </a:rPr>
              <a:t> </a:t>
            </a:r>
            <a:r>
              <a:rPr sz="2300" err="1">
                <a:latin typeface="Arial Unicode MS" pitchFamily="34" charset="-128"/>
              </a:rPr>
              <a:t>nếu</a:t>
            </a:r>
            <a:r>
              <a:rPr sz="2300">
                <a:latin typeface="Arial Unicode MS" pitchFamily="34" charset="-128"/>
              </a:rPr>
              <a:t> </a:t>
            </a:r>
            <a:r>
              <a:rPr sz="2300" err="1">
                <a:latin typeface="Arial Unicode MS" pitchFamily="34" charset="-128"/>
              </a:rPr>
              <a:t>gây</a:t>
            </a:r>
            <a:r>
              <a:rPr sz="2300">
                <a:latin typeface="Arial Unicode MS" pitchFamily="34" charset="-128"/>
              </a:rPr>
              <a:t> </a:t>
            </a:r>
            <a:r>
              <a:rPr sz="2300" err="1">
                <a:latin typeface="Arial Unicode MS" pitchFamily="34" charset="-128"/>
              </a:rPr>
              <a:t>hậu</a:t>
            </a:r>
            <a:r>
              <a:rPr sz="2300">
                <a:latin typeface="Arial Unicode MS" pitchFamily="34" charset="-128"/>
              </a:rPr>
              <a:t> </a:t>
            </a:r>
            <a:r>
              <a:rPr sz="2300" err="1">
                <a:latin typeface="Arial Unicode MS" pitchFamily="34" charset="-128"/>
              </a:rPr>
              <a:t>quả</a:t>
            </a:r>
            <a:r>
              <a:rPr sz="2300">
                <a:latin typeface="Arial Unicode MS" pitchFamily="34" charset="-128"/>
              </a:rPr>
              <a:t> </a:t>
            </a:r>
            <a:r>
              <a:rPr sz="2300" err="1">
                <a:latin typeface="Arial Unicode MS" pitchFamily="34" charset="-128"/>
              </a:rPr>
              <a:t>nghiêm</a:t>
            </a:r>
            <a:r>
              <a:rPr sz="2300">
                <a:latin typeface="Arial Unicode MS" pitchFamily="34" charset="-128"/>
              </a:rPr>
              <a:t> </a:t>
            </a:r>
            <a:r>
              <a:rPr sz="2300" err="1">
                <a:latin typeface="Arial Unicode MS" pitchFamily="34" charset="-128"/>
              </a:rPr>
              <a:t>trọng</a:t>
            </a:r>
            <a:r>
              <a:rPr sz="2300">
                <a:latin typeface="Arial Unicode MS" pitchFamily="34" charset="-128"/>
              </a:rPr>
              <a:t>.</a:t>
            </a:r>
          </a:p>
        </p:txBody>
      </p:sp>
      <p:sp>
        <p:nvSpPr>
          <p:cNvPr id="129099" name="Rectangles 129098"/>
          <p:cNvSpPr/>
          <p:nvPr/>
        </p:nvSpPr>
        <p:spPr>
          <a:xfrm>
            <a:off x="8185150" y="519113"/>
            <a:ext cx="3414713" cy="2768600"/>
          </a:xfrm>
          <a:prstGeom prst="rect">
            <a:avLst/>
          </a:prstGeom>
          <a:noFill/>
          <a:ln w="25400" cap="flat" cmpd="sng">
            <a:solidFill>
              <a:srgbClr val="FF0000"/>
            </a:solidFill>
            <a:prstDash val="dash"/>
            <a:miter/>
            <a:headEnd type="none" w="med" len="med"/>
            <a:tailEnd type="none" w="med" len="med"/>
          </a:ln>
        </p:spPr>
        <p:txBody>
          <a:bodyPr lIns="0" tIns="0" rIns="0" bIns="0" anchor="ctr" anchorCtr="0">
            <a:spAutoFit/>
          </a:bodyPr>
          <a:lstStyle/>
          <a:p>
            <a:r>
              <a:rPr sz="3000" err="1">
                <a:latin typeface="Arial Unicode MS" pitchFamily="34" charset="-128"/>
              </a:rPr>
              <a:t>Người</a:t>
            </a:r>
            <a:r>
              <a:rPr sz="3000">
                <a:latin typeface="Arial Unicode MS" pitchFamily="34" charset="-128"/>
              </a:rPr>
              <a:t> </a:t>
            </a:r>
            <a:r>
              <a:rPr sz="3000" err="1">
                <a:latin typeface="Arial Unicode MS" pitchFamily="34" charset="-128"/>
              </a:rPr>
              <a:t>bị</a:t>
            </a:r>
            <a:r>
              <a:rPr sz="3000">
                <a:latin typeface="Arial Unicode MS" pitchFamily="34" charset="-128"/>
              </a:rPr>
              <a:t> </a:t>
            </a:r>
            <a:r>
              <a:rPr sz="3000" err="1">
                <a:latin typeface="Arial Unicode MS" pitchFamily="34" charset="-128"/>
              </a:rPr>
              <a:t>bạo</a:t>
            </a:r>
            <a:r>
              <a:rPr sz="3000">
                <a:latin typeface="Arial Unicode MS" pitchFamily="34" charset="-128"/>
              </a:rPr>
              <a:t> </a:t>
            </a:r>
            <a:r>
              <a:rPr sz="3000" err="1">
                <a:latin typeface="Arial Unicode MS" pitchFamily="34" charset="-128"/>
              </a:rPr>
              <a:t>lực</a:t>
            </a:r>
            <a:r>
              <a:rPr sz="3000">
                <a:latin typeface="Arial Unicode MS" pitchFamily="34" charset="-128"/>
              </a:rPr>
              <a:t> </a:t>
            </a:r>
            <a:r>
              <a:rPr sz="3000" err="1">
                <a:latin typeface="Arial Unicode MS" pitchFamily="34" charset="-128"/>
              </a:rPr>
              <a:t>học</a:t>
            </a:r>
            <a:r>
              <a:rPr sz="3000">
                <a:latin typeface="Arial Unicode MS" pitchFamily="34" charset="-128"/>
              </a:rPr>
              <a:t> </a:t>
            </a:r>
            <a:r>
              <a:rPr sz="3000" err="1">
                <a:latin typeface="Arial Unicode MS" pitchFamily="34" charset="-128"/>
              </a:rPr>
              <a:t>đường</a:t>
            </a:r>
            <a:r>
              <a:rPr sz="3000">
                <a:latin typeface="Arial Unicode MS" pitchFamily="34" charset="-128"/>
              </a:rPr>
              <a:t> </a:t>
            </a:r>
            <a:r>
              <a:rPr sz="3000" err="1">
                <a:latin typeface="Arial Unicode MS" pitchFamily="34" charset="-128"/>
              </a:rPr>
              <a:t>có</a:t>
            </a:r>
            <a:r>
              <a:rPr sz="3000">
                <a:latin typeface="Arial Unicode MS" pitchFamily="34" charset="-128"/>
              </a:rPr>
              <a:t> </a:t>
            </a:r>
            <a:r>
              <a:rPr sz="3000" err="1">
                <a:latin typeface="Arial Unicode MS" pitchFamily="34" charset="-128"/>
              </a:rPr>
              <a:t>thể</a:t>
            </a:r>
            <a:r>
              <a:rPr sz="3000">
                <a:latin typeface="Arial Unicode MS" pitchFamily="34" charset="-128"/>
              </a:rPr>
              <a:t> </a:t>
            </a:r>
            <a:r>
              <a:rPr sz="3000" err="1">
                <a:latin typeface="Arial Unicode MS" pitchFamily="34" charset="-128"/>
              </a:rPr>
              <a:t>bị</a:t>
            </a:r>
            <a:r>
              <a:rPr sz="3000">
                <a:latin typeface="Arial Unicode MS" pitchFamily="34" charset="-128"/>
              </a:rPr>
              <a:t> </a:t>
            </a:r>
            <a:r>
              <a:rPr sz="3000" err="1">
                <a:latin typeface="Arial Unicode MS" pitchFamily="34" charset="-128"/>
              </a:rPr>
              <a:t>tổn</a:t>
            </a:r>
            <a:r>
              <a:rPr sz="3000">
                <a:latin typeface="Arial Unicode MS" pitchFamily="34" charset="-128"/>
              </a:rPr>
              <a:t> </a:t>
            </a:r>
            <a:r>
              <a:rPr sz="3000" err="1">
                <a:latin typeface="Arial Unicode MS" pitchFamily="34" charset="-128"/>
              </a:rPr>
              <a:t>thương</a:t>
            </a:r>
            <a:r>
              <a:rPr sz="3000">
                <a:latin typeface="Arial Unicode MS" pitchFamily="34" charset="-128"/>
              </a:rPr>
              <a:t> </a:t>
            </a:r>
            <a:r>
              <a:rPr sz="3000" err="1">
                <a:latin typeface="Arial Unicode MS" pitchFamily="34" charset="-128"/>
              </a:rPr>
              <a:t>thể</a:t>
            </a:r>
            <a:r>
              <a:rPr sz="3000">
                <a:latin typeface="Arial Unicode MS" pitchFamily="34" charset="-128"/>
              </a:rPr>
              <a:t> </a:t>
            </a:r>
            <a:r>
              <a:rPr sz="3000" err="1">
                <a:latin typeface="Arial Unicode MS" pitchFamily="34" charset="-128"/>
              </a:rPr>
              <a:t>chất</a:t>
            </a:r>
            <a:r>
              <a:rPr sz="3000">
                <a:latin typeface="Arial Unicode MS" pitchFamily="34" charset="-128"/>
              </a:rPr>
              <a:t>, </a:t>
            </a:r>
            <a:r>
              <a:rPr sz="3000" err="1">
                <a:latin typeface="Arial Unicode MS" pitchFamily="34" charset="-128"/>
              </a:rPr>
              <a:t>tinh</a:t>
            </a:r>
            <a:r>
              <a:rPr sz="3000">
                <a:latin typeface="Arial Unicode MS" pitchFamily="34" charset="-128"/>
              </a:rPr>
              <a:t> </a:t>
            </a:r>
            <a:r>
              <a:rPr sz="3000" err="1">
                <a:latin typeface="Arial Unicode MS" pitchFamily="34" charset="-128"/>
              </a:rPr>
              <a:t>thần</a:t>
            </a:r>
            <a:r>
              <a:rPr sz="3000">
                <a:latin typeface="Arial Unicode MS" pitchFamily="34" charset="-128"/>
              </a:rPr>
              <a:t>, </a:t>
            </a:r>
            <a:r>
              <a:rPr sz="3000" err="1">
                <a:latin typeface="Arial Unicode MS" pitchFamily="34" charset="-128"/>
              </a:rPr>
              <a:t>giảm</a:t>
            </a:r>
            <a:r>
              <a:rPr sz="3000">
                <a:latin typeface="Arial Unicode MS" pitchFamily="34" charset="-128"/>
              </a:rPr>
              <a:t> </a:t>
            </a:r>
            <a:r>
              <a:rPr sz="3000" err="1">
                <a:latin typeface="Arial Unicode MS" pitchFamily="34" charset="-128"/>
              </a:rPr>
              <a:t>sút</a:t>
            </a:r>
            <a:r>
              <a:rPr sz="3000">
                <a:latin typeface="Arial Unicode MS" pitchFamily="34" charset="-128"/>
              </a:rPr>
              <a:t> </a:t>
            </a:r>
            <a:r>
              <a:rPr sz="3000" err="1">
                <a:latin typeface="Arial Unicode MS" pitchFamily="34" charset="-128"/>
              </a:rPr>
              <a:t>kết</a:t>
            </a:r>
            <a:r>
              <a:rPr sz="3000">
                <a:latin typeface="Arial Unicode MS" pitchFamily="34" charset="-128"/>
              </a:rPr>
              <a:t> </a:t>
            </a:r>
            <a:r>
              <a:rPr sz="3000" err="1">
                <a:latin typeface="Arial Unicode MS" pitchFamily="34" charset="-128"/>
              </a:rPr>
              <a:t>quả</a:t>
            </a:r>
            <a:r>
              <a:rPr sz="3000">
                <a:latin typeface="Arial Unicode MS" pitchFamily="34" charset="-128"/>
              </a:rPr>
              <a:t> </a:t>
            </a:r>
            <a:r>
              <a:rPr sz="3000" err="1">
                <a:latin typeface="Arial Unicode MS" pitchFamily="34" charset="-128"/>
              </a:rPr>
              <a:t>học</a:t>
            </a:r>
            <a:r>
              <a:rPr sz="3000">
                <a:latin typeface="Arial Unicode MS" pitchFamily="34" charset="-128"/>
              </a:rPr>
              <a:t> </a:t>
            </a:r>
            <a:r>
              <a:rPr sz="3000" err="1">
                <a:latin typeface="Arial Unicode MS" pitchFamily="34" charset="-128"/>
              </a:rPr>
              <a:t>tập</a:t>
            </a:r>
            <a:r>
              <a:rPr sz="3000">
                <a:latin typeface="Arial Unicode MS" pitchFamily="34" charset="-128"/>
              </a:rPr>
              <a:t> </a:t>
            </a:r>
            <a:r>
              <a:rPr sz="3000" err="1">
                <a:latin typeface="Arial Unicode MS" pitchFamily="34" charset="-128"/>
              </a:rPr>
              <a:t>và</a:t>
            </a:r>
            <a:r>
              <a:rPr sz="3000">
                <a:latin typeface="Arial Unicode MS" pitchFamily="34" charset="-128"/>
              </a:rPr>
              <a:t> </a:t>
            </a:r>
            <a:r>
              <a:rPr sz="3000" err="1">
                <a:latin typeface="Arial Unicode MS" pitchFamily="34" charset="-128"/>
              </a:rPr>
              <a:t>rèn</a:t>
            </a:r>
            <a:r>
              <a:rPr sz="3000">
                <a:latin typeface="Arial Unicode MS" pitchFamily="34" charset="-128"/>
              </a:rPr>
              <a:t> </a:t>
            </a:r>
            <a:r>
              <a:rPr sz="3000" err="1">
                <a:latin typeface="Arial Unicode MS" pitchFamily="34" charset="-128"/>
              </a:rPr>
              <a:t>luyện</a:t>
            </a:r>
            <a:r>
              <a:rPr sz="3000">
                <a:latin typeface="Arial Unicode MS" pitchFamily="34" charset="-128"/>
              </a:rPr>
              <a:t>.</a:t>
            </a:r>
          </a:p>
        </p:txBody>
      </p:sp>
      <p:sp>
        <p:nvSpPr>
          <p:cNvPr id="129100" name="Rectangles 129099"/>
          <p:cNvSpPr/>
          <p:nvPr/>
        </p:nvSpPr>
        <p:spPr>
          <a:xfrm>
            <a:off x="8185150" y="519113"/>
            <a:ext cx="3414713" cy="2768600"/>
          </a:xfrm>
          <a:prstGeom prst="rect">
            <a:avLst/>
          </a:prstGeom>
          <a:noFill/>
          <a:ln w="25400" cap="flat" cmpd="sng">
            <a:solidFill>
              <a:srgbClr val="FF0000"/>
            </a:solidFill>
            <a:prstDash val="dash"/>
            <a:miter/>
            <a:headEnd type="none" w="med" len="med"/>
            <a:tailEnd type="none" w="med" len="med"/>
          </a:ln>
        </p:spPr>
        <p:txBody>
          <a:bodyPr lIns="0" tIns="0" rIns="0" bIns="0" anchor="ctr" anchorCtr="0">
            <a:spAutoFit/>
          </a:bodyPr>
          <a:lstStyle/>
          <a:p>
            <a:r>
              <a:rPr sz="3000" err="1">
                <a:latin typeface="Arial Unicode MS" pitchFamily="34" charset="-128"/>
              </a:rPr>
              <a:t>Người</a:t>
            </a:r>
            <a:r>
              <a:rPr sz="3000">
                <a:latin typeface="Arial Unicode MS" pitchFamily="34" charset="-128"/>
              </a:rPr>
              <a:t> </a:t>
            </a:r>
            <a:r>
              <a:rPr sz="3000" err="1">
                <a:latin typeface="Arial Unicode MS" pitchFamily="34" charset="-128"/>
              </a:rPr>
              <a:t>bị</a:t>
            </a:r>
            <a:r>
              <a:rPr sz="3000">
                <a:latin typeface="Arial Unicode MS" pitchFamily="34" charset="-128"/>
              </a:rPr>
              <a:t> </a:t>
            </a:r>
            <a:r>
              <a:rPr sz="3000" err="1">
                <a:latin typeface="Arial Unicode MS" pitchFamily="34" charset="-128"/>
              </a:rPr>
              <a:t>bạo</a:t>
            </a:r>
            <a:r>
              <a:rPr sz="3000">
                <a:latin typeface="Arial Unicode MS" pitchFamily="34" charset="-128"/>
              </a:rPr>
              <a:t> </a:t>
            </a:r>
            <a:r>
              <a:rPr sz="3000" err="1">
                <a:latin typeface="Arial Unicode MS" pitchFamily="34" charset="-128"/>
              </a:rPr>
              <a:t>lực</a:t>
            </a:r>
            <a:r>
              <a:rPr sz="3000">
                <a:latin typeface="Arial Unicode MS" pitchFamily="34" charset="-128"/>
              </a:rPr>
              <a:t> </a:t>
            </a:r>
            <a:r>
              <a:rPr sz="3000" err="1">
                <a:latin typeface="Arial Unicode MS" pitchFamily="34" charset="-128"/>
              </a:rPr>
              <a:t>học</a:t>
            </a:r>
            <a:r>
              <a:rPr sz="3000">
                <a:latin typeface="Arial Unicode MS" pitchFamily="34" charset="-128"/>
              </a:rPr>
              <a:t> </a:t>
            </a:r>
            <a:r>
              <a:rPr sz="3000" err="1">
                <a:latin typeface="Arial Unicode MS" pitchFamily="34" charset="-128"/>
              </a:rPr>
              <a:t>đường</a:t>
            </a:r>
            <a:r>
              <a:rPr sz="3000">
                <a:latin typeface="Arial Unicode MS" pitchFamily="34" charset="-128"/>
              </a:rPr>
              <a:t> </a:t>
            </a:r>
            <a:r>
              <a:rPr sz="3000" err="1">
                <a:latin typeface="Arial Unicode MS" pitchFamily="34" charset="-128"/>
              </a:rPr>
              <a:t>có</a:t>
            </a:r>
            <a:r>
              <a:rPr sz="3000">
                <a:latin typeface="Arial Unicode MS" pitchFamily="34" charset="-128"/>
              </a:rPr>
              <a:t> </a:t>
            </a:r>
            <a:r>
              <a:rPr sz="3000" err="1">
                <a:latin typeface="Arial Unicode MS" pitchFamily="34" charset="-128"/>
              </a:rPr>
              <a:t>thể</a:t>
            </a:r>
            <a:r>
              <a:rPr sz="3000">
                <a:latin typeface="Arial Unicode MS" pitchFamily="34" charset="-128"/>
              </a:rPr>
              <a:t> </a:t>
            </a:r>
            <a:r>
              <a:rPr sz="3000" err="1">
                <a:latin typeface="Arial Unicode MS" pitchFamily="34" charset="-128"/>
              </a:rPr>
              <a:t>bị</a:t>
            </a:r>
            <a:r>
              <a:rPr sz="3000">
                <a:latin typeface="Arial Unicode MS" pitchFamily="34" charset="-128"/>
              </a:rPr>
              <a:t> </a:t>
            </a:r>
            <a:r>
              <a:rPr sz="3000" err="1">
                <a:latin typeface="Arial Unicode MS" pitchFamily="34" charset="-128"/>
              </a:rPr>
              <a:t>tổn</a:t>
            </a:r>
            <a:r>
              <a:rPr sz="3000">
                <a:latin typeface="Arial Unicode MS" pitchFamily="34" charset="-128"/>
              </a:rPr>
              <a:t> </a:t>
            </a:r>
            <a:r>
              <a:rPr sz="3000" err="1">
                <a:latin typeface="Arial Unicode MS" pitchFamily="34" charset="-128"/>
              </a:rPr>
              <a:t>thương</a:t>
            </a:r>
            <a:r>
              <a:rPr sz="3000">
                <a:latin typeface="Arial Unicode MS" pitchFamily="34" charset="-128"/>
              </a:rPr>
              <a:t> </a:t>
            </a:r>
            <a:r>
              <a:rPr sz="3000" err="1">
                <a:latin typeface="Arial Unicode MS" pitchFamily="34" charset="-128"/>
              </a:rPr>
              <a:t>thể</a:t>
            </a:r>
            <a:r>
              <a:rPr sz="3000">
                <a:latin typeface="Arial Unicode MS" pitchFamily="34" charset="-128"/>
              </a:rPr>
              <a:t> </a:t>
            </a:r>
            <a:r>
              <a:rPr sz="3000" err="1">
                <a:latin typeface="Arial Unicode MS" pitchFamily="34" charset="-128"/>
              </a:rPr>
              <a:t>chất</a:t>
            </a:r>
            <a:r>
              <a:rPr sz="3000">
                <a:latin typeface="Arial Unicode MS" pitchFamily="34" charset="-128"/>
              </a:rPr>
              <a:t>, </a:t>
            </a:r>
            <a:r>
              <a:rPr sz="3000" err="1">
                <a:latin typeface="Arial Unicode MS" pitchFamily="34" charset="-128"/>
              </a:rPr>
              <a:t>tinh</a:t>
            </a:r>
            <a:r>
              <a:rPr sz="3000">
                <a:latin typeface="Arial Unicode MS" pitchFamily="34" charset="-128"/>
              </a:rPr>
              <a:t> </a:t>
            </a:r>
            <a:r>
              <a:rPr sz="3000" err="1">
                <a:latin typeface="Arial Unicode MS" pitchFamily="34" charset="-128"/>
              </a:rPr>
              <a:t>thần</a:t>
            </a:r>
            <a:r>
              <a:rPr sz="3000">
                <a:latin typeface="Arial Unicode MS" pitchFamily="34" charset="-128"/>
              </a:rPr>
              <a:t>, </a:t>
            </a:r>
            <a:r>
              <a:rPr sz="3000" err="1">
                <a:latin typeface="Arial Unicode MS" pitchFamily="34" charset="-128"/>
              </a:rPr>
              <a:t>giảm</a:t>
            </a:r>
            <a:r>
              <a:rPr sz="3000">
                <a:latin typeface="Arial Unicode MS" pitchFamily="34" charset="-128"/>
              </a:rPr>
              <a:t> </a:t>
            </a:r>
            <a:r>
              <a:rPr sz="3000" err="1">
                <a:latin typeface="Arial Unicode MS" pitchFamily="34" charset="-128"/>
              </a:rPr>
              <a:t>sút</a:t>
            </a:r>
            <a:r>
              <a:rPr sz="3000">
                <a:latin typeface="Arial Unicode MS" pitchFamily="34" charset="-128"/>
              </a:rPr>
              <a:t> </a:t>
            </a:r>
            <a:r>
              <a:rPr sz="3000" err="1">
                <a:latin typeface="Arial Unicode MS" pitchFamily="34" charset="-128"/>
              </a:rPr>
              <a:t>kết</a:t>
            </a:r>
            <a:r>
              <a:rPr sz="3000">
                <a:latin typeface="Arial Unicode MS" pitchFamily="34" charset="-128"/>
              </a:rPr>
              <a:t> </a:t>
            </a:r>
            <a:r>
              <a:rPr sz="3000" err="1">
                <a:latin typeface="Arial Unicode MS" pitchFamily="34" charset="-128"/>
              </a:rPr>
              <a:t>quả</a:t>
            </a:r>
            <a:r>
              <a:rPr sz="3000">
                <a:latin typeface="Arial Unicode MS" pitchFamily="34" charset="-128"/>
              </a:rPr>
              <a:t> </a:t>
            </a:r>
            <a:r>
              <a:rPr sz="3000" err="1">
                <a:latin typeface="Arial Unicode MS" pitchFamily="34" charset="-128"/>
              </a:rPr>
              <a:t>học</a:t>
            </a:r>
            <a:r>
              <a:rPr sz="3000">
                <a:latin typeface="Arial Unicode MS" pitchFamily="34" charset="-128"/>
              </a:rPr>
              <a:t> </a:t>
            </a:r>
            <a:r>
              <a:rPr sz="3000" err="1">
                <a:latin typeface="Arial Unicode MS" pitchFamily="34" charset="-128"/>
              </a:rPr>
              <a:t>tập</a:t>
            </a:r>
            <a:r>
              <a:rPr sz="3000">
                <a:latin typeface="Arial Unicode MS" pitchFamily="34" charset="-128"/>
              </a:rPr>
              <a:t> </a:t>
            </a:r>
            <a:r>
              <a:rPr sz="3000" err="1">
                <a:latin typeface="Arial Unicode MS" pitchFamily="34" charset="-128"/>
              </a:rPr>
              <a:t>và</a:t>
            </a:r>
            <a:r>
              <a:rPr sz="3000">
                <a:latin typeface="Arial Unicode MS" pitchFamily="34" charset="-128"/>
              </a:rPr>
              <a:t> </a:t>
            </a:r>
            <a:r>
              <a:rPr sz="3000" err="1">
                <a:latin typeface="Arial Unicode MS" pitchFamily="34" charset="-128"/>
              </a:rPr>
              <a:t>rèn</a:t>
            </a:r>
            <a:r>
              <a:rPr sz="3000">
                <a:latin typeface="Arial Unicode MS" pitchFamily="34" charset="-128"/>
              </a:rPr>
              <a:t> </a:t>
            </a:r>
            <a:r>
              <a:rPr sz="3000" err="1">
                <a:latin typeface="Arial Unicode MS" pitchFamily="34" charset="-128"/>
              </a:rPr>
              <a:t>luyện</a:t>
            </a:r>
            <a:r>
              <a:rPr sz="3000">
                <a:latin typeface="Arial Unicode MS" pitchFamily="34" charset="-128"/>
              </a:rPr>
              <a:t>.</a:t>
            </a:r>
          </a:p>
        </p:txBody>
      </p:sp>
      <p:sp>
        <p:nvSpPr>
          <p:cNvPr id="129101" name="Rectangles 129100"/>
          <p:cNvSpPr/>
          <p:nvPr/>
        </p:nvSpPr>
        <p:spPr>
          <a:xfrm>
            <a:off x="8264525" y="3614738"/>
            <a:ext cx="3414713" cy="2803525"/>
          </a:xfrm>
          <a:prstGeom prst="rect">
            <a:avLst/>
          </a:prstGeom>
          <a:noFill/>
          <a:ln w="25400" cap="flat" cmpd="sng">
            <a:solidFill>
              <a:srgbClr val="FF0000"/>
            </a:solidFill>
            <a:prstDash val="dash"/>
            <a:miter/>
            <a:headEnd type="none" w="med" len="med"/>
            <a:tailEnd type="none" w="med" len="med"/>
          </a:ln>
        </p:spPr>
        <p:txBody>
          <a:bodyPr lIns="0" tIns="0" rIns="0" bIns="0" anchor="ctr" anchorCtr="0">
            <a:spAutoFit/>
          </a:bodyPr>
          <a:lstStyle/>
          <a:p>
            <a:r>
              <a:rPr lang="vi-VN" altLang="x-none" sz="2600" dirty="0">
                <a:latin typeface="Arial Unicode MS" pitchFamily="34" charset="-128"/>
              </a:rPr>
              <a:t>Đối với gia đình, bạo lực học đường có thể gây ra không khí căng thẳng, bất an, tổn hại về vật chất, xã hội thiếu an toàn và lành mạnh</a:t>
            </a:r>
            <a:endParaRPr sz="2600">
              <a:latin typeface="Arial Unicode MS" pitchFamily="34" charset="-128"/>
            </a:endParaRPr>
          </a:p>
        </p:txBody>
      </p:sp>
      <p:sp>
        <p:nvSpPr>
          <p:cNvPr id="129102" name="Rectangles 129101"/>
          <p:cNvSpPr/>
          <p:nvPr/>
        </p:nvSpPr>
        <p:spPr>
          <a:xfrm>
            <a:off x="563563" y="3551238"/>
            <a:ext cx="3414712" cy="2768600"/>
          </a:xfrm>
          <a:prstGeom prst="rect">
            <a:avLst/>
          </a:prstGeom>
          <a:noFill/>
          <a:ln w="25400" cap="flat" cmpd="sng">
            <a:solidFill>
              <a:srgbClr val="FF0000"/>
            </a:solidFill>
            <a:prstDash val="dash"/>
            <a:miter/>
            <a:headEnd type="none" w="med" len="med"/>
            <a:tailEnd type="none" w="med" len="med"/>
          </a:ln>
        </p:spPr>
        <p:txBody>
          <a:bodyPr lIns="0" tIns="0" rIns="0" bIns="0" anchor="ctr" anchorCtr="0">
            <a:spAutoFit/>
          </a:bodyPr>
          <a:lstStyle/>
          <a:p>
            <a:r>
              <a:rPr lang="vi-VN" altLang="x-none" sz="3000" dirty="0">
                <a:latin typeface="Arial Unicode MS" pitchFamily="34" charset="-128"/>
              </a:rPr>
              <a:t>Đối với trường học hoặc lớp học, bạo lực học đường gây mất đoàn kết, giảm khả năng hợp tác giữ các cá nhân.</a:t>
            </a:r>
            <a:endParaRPr sz="3000">
              <a:latin typeface="Arial Unicode MS" pitchFamily="34" charset="-128"/>
            </a:endParaRPr>
          </a:p>
        </p:txBody>
      </p:sp>
      <p:sp>
        <p:nvSpPr>
          <p:cNvPr id="129103" name="Rectangles 129102"/>
          <p:cNvSpPr/>
          <p:nvPr/>
        </p:nvSpPr>
        <p:spPr>
          <a:xfrm>
            <a:off x="4784725" y="749300"/>
            <a:ext cx="2735263" cy="714375"/>
          </a:xfrm>
          <a:prstGeom prst="rect">
            <a:avLst/>
          </a:prstGeom>
          <a:noFill/>
          <a:ln w="9525">
            <a:noFill/>
          </a:ln>
        </p:spPr>
        <p:txBody>
          <a:bodyPr wrap="none" anchor="t" anchorCtr="0">
            <a:spAutoFit/>
          </a:bodyPr>
          <a:lstStyle/>
          <a:p>
            <a:pPr algn="ctr">
              <a:lnSpc>
                <a:spcPct val="90000"/>
              </a:lnSpc>
              <a:spcBef>
                <a:spcPts val="1000"/>
              </a:spcBef>
            </a:pPr>
            <a:r>
              <a:rPr b="1">
                <a:solidFill>
                  <a:srgbClr val="FF0000"/>
                </a:solidFill>
              </a:rPr>
              <a:t>HẬU QUẢ CỦA </a:t>
            </a:r>
          </a:p>
          <a:p>
            <a:pPr algn="ctr">
              <a:lnSpc>
                <a:spcPct val="90000"/>
              </a:lnSpc>
              <a:spcBef>
                <a:spcPts val="1000"/>
              </a:spcBef>
            </a:pPr>
            <a:r>
              <a:rPr b="1">
                <a:solidFill>
                  <a:srgbClr val="FF0000"/>
                </a:solidFill>
              </a:rPr>
              <a:t>BẠO LỰC HỌC ĐƯỜNG</a:t>
            </a:r>
          </a:p>
        </p:txBody>
      </p:sp>
      <p:sp>
        <p:nvSpPr>
          <p:cNvPr id="129104" name="Rectangles 129103"/>
          <p:cNvSpPr/>
          <p:nvPr/>
        </p:nvSpPr>
        <p:spPr>
          <a:xfrm>
            <a:off x="4748213" y="5402263"/>
            <a:ext cx="2735262" cy="714375"/>
          </a:xfrm>
          <a:prstGeom prst="rect">
            <a:avLst/>
          </a:prstGeom>
          <a:noFill/>
          <a:ln w="9525">
            <a:noFill/>
          </a:ln>
        </p:spPr>
        <p:txBody>
          <a:bodyPr wrap="none" anchor="t" anchorCtr="0">
            <a:spAutoFit/>
          </a:bodyPr>
          <a:lstStyle/>
          <a:p>
            <a:pPr algn="ctr">
              <a:lnSpc>
                <a:spcPct val="90000"/>
              </a:lnSpc>
              <a:spcBef>
                <a:spcPts val="1000"/>
              </a:spcBef>
            </a:pPr>
            <a:r>
              <a:rPr b="1">
                <a:solidFill>
                  <a:schemeClr val="hlink"/>
                </a:solidFill>
              </a:rPr>
              <a:t>HẬU QUẢ CỦA </a:t>
            </a:r>
          </a:p>
          <a:p>
            <a:pPr algn="ctr">
              <a:lnSpc>
                <a:spcPct val="90000"/>
              </a:lnSpc>
              <a:spcBef>
                <a:spcPts val="1000"/>
              </a:spcBef>
            </a:pPr>
            <a:r>
              <a:rPr b="1">
                <a:solidFill>
                  <a:schemeClr val="hlink"/>
                </a:solidFill>
              </a:rPr>
              <a:t>BẠO LỰC HỌC ĐƯỜNG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9103"/>
                                        </p:tgtEl>
                                        <p:attrNameLst>
                                          <p:attrName>style.visibility</p:attrName>
                                        </p:attrNameLst>
                                      </p:cBhvr>
                                      <p:to>
                                        <p:strVal val="visible"/>
                                      </p:to>
                                    </p:set>
                                    <p:animEffect transition="in" filter="blinds(horizontal)">
                                      <p:cBhvr>
                                        <p:cTn id="7" dur="500"/>
                                        <p:tgtEl>
                                          <p:spTgt spid="12910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9104"/>
                                        </p:tgtEl>
                                        <p:attrNameLst>
                                          <p:attrName>style.visibility</p:attrName>
                                        </p:attrNameLst>
                                      </p:cBhvr>
                                      <p:to>
                                        <p:strVal val="visible"/>
                                      </p:to>
                                    </p:set>
                                    <p:animEffect transition="in" filter="blinds(horizontal)">
                                      <p:cBhvr>
                                        <p:cTn id="10" dur="500"/>
                                        <p:tgtEl>
                                          <p:spTgt spid="12910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29079"/>
                                        </p:tgtEl>
                                        <p:attrNameLst>
                                          <p:attrName>style.visibility</p:attrName>
                                        </p:attrNameLst>
                                      </p:cBhvr>
                                      <p:to>
                                        <p:strVal val="visible"/>
                                      </p:to>
                                    </p:set>
                                    <p:animEffect transition="in" filter="blinds(horizontal)">
                                      <p:cBhvr>
                                        <p:cTn id="15" dur="500"/>
                                        <p:tgtEl>
                                          <p:spTgt spid="12907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4579"/>
                                        </p:tgtEl>
                                        <p:attrNameLst>
                                          <p:attrName>style.visibility</p:attrName>
                                        </p:attrNameLst>
                                      </p:cBhvr>
                                      <p:to>
                                        <p:strVal val="visible"/>
                                      </p:to>
                                    </p:set>
                                    <p:animEffect transition="in" filter="blinds(horizontal)">
                                      <p:cBhvr>
                                        <p:cTn id="20" dur="500"/>
                                        <p:tgtEl>
                                          <p:spTgt spid="2457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9051"/>
                                        </p:tgtEl>
                                        <p:attrNameLst>
                                          <p:attrName>style.visibility</p:attrName>
                                        </p:attrNameLst>
                                      </p:cBhvr>
                                      <p:to>
                                        <p:strVal val="visible"/>
                                      </p:to>
                                    </p:set>
                                    <p:animEffect transition="in" filter="blinds(horizontal)">
                                      <p:cBhvr>
                                        <p:cTn id="23" dur="500"/>
                                        <p:tgtEl>
                                          <p:spTgt spid="12905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9097"/>
                                        </p:tgtEl>
                                        <p:attrNameLst>
                                          <p:attrName>style.visibility</p:attrName>
                                        </p:attrNameLst>
                                      </p:cBhvr>
                                      <p:to>
                                        <p:strVal val="visible"/>
                                      </p:to>
                                    </p:set>
                                    <p:animEffect transition="in" filter="blinds(horizontal)">
                                      <p:cBhvr>
                                        <p:cTn id="28" dur="500"/>
                                        <p:tgtEl>
                                          <p:spTgt spid="12909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4581"/>
                                        </p:tgtEl>
                                        <p:attrNameLst>
                                          <p:attrName>style.visibility</p:attrName>
                                        </p:attrNameLst>
                                      </p:cBhvr>
                                      <p:to>
                                        <p:strVal val="visible"/>
                                      </p:to>
                                    </p:set>
                                    <p:animEffect transition="in" filter="blinds(horizontal)">
                                      <p:cBhvr>
                                        <p:cTn id="33" dur="500"/>
                                        <p:tgtEl>
                                          <p:spTgt spid="2458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29053"/>
                                        </p:tgtEl>
                                        <p:attrNameLst>
                                          <p:attrName>style.visibility</p:attrName>
                                        </p:attrNameLst>
                                      </p:cBhvr>
                                      <p:to>
                                        <p:strVal val="visible"/>
                                      </p:to>
                                    </p:set>
                                    <p:animEffect transition="in" filter="blinds(horizontal)">
                                      <p:cBhvr>
                                        <p:cTn id="36" dur="500"/>
                                        <p:tgtEl>
                                          <p:spTgt spid="12905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29099"/>
                                        </p:tgtEl>
                                        <p:attrNameLst>
                                          <p:attrName>style.visibility</p:attrName>
                                        </p:attrNameLst>
                                      </p:cBhvr>
                                      <p:to>
                                        <p:strVal val="visible"/>
                                      </p:to>
                                    </p:set>
                                    <p:animEffect transition="in" filter="blinds(horizontal)">
                                      <p:cBhvr>
                                        <p:cTn id="41" dur="500"/>
                                        <p:tgtEl>
                                          <p:spTgt spid="129099"/>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29100"/>
                                        </p:tgtEl>
                                        <p:attrNameLst>
                                          <p:attrName>style.visibility</p:attrName>
                                        </p:attrNameLst>
                                      </p:cBhvr>
                                      <p:to>
                                        <p:strVal val="visible"/>
                                      </p:to>
                                    </p:set>
                                    <p:animEffect transition="in" filter="blinds(horizontal)">
                                      <p:cBhvr>
                                        <p:cTn id="44" dur="500"/>
                                        <p:tgtEl>
                                          <p:spTgt spid="129100"/>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24585"/>
                                        </p:tgtEl>
                                        <p:attrNameLst>
                                          <p:attrName>style.visibility</p:attrName>
                                        </p:attrNameLst>
                                      </p:cBhvr>
                                      <p:to>
                                        <p:strVal val="visible"/>
                                      </p:to>
                                    </p:set>
                                    <p:animEffect transition="in" filter="blinds(horizontal)">
                                      <p:cBhvr>
                                        <p:cTn id="49" dur="500"/>
                                        <p:tgtEl>
                                          <p:spTgt spid="2458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29057"/>
                                        </p:tgtEl>
                                        <p:attrNameLst>
                                          <p:attrName>style.visibility</p:attrName>
                                        </p:attrNameLst>
                                      </p:cBhvr>
                                      <p:to>
                                        <p:strVal val="visible"/>
                                      </p:to>
                                    </p:set>
                                    <p:animEffect transition="in" filter="blinds(horizontal)">
                                      <p:cBhvr>
                                        <p:cTn id="52" dur="500"/>
                                        <p:tgtEl>
                                          <p:spTgt spid="12905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29101"/>
                                        </p:tgtEl>
                                        <p:attrNameLst>
                                          <p:attrName>style.visibility</p:attrName>
                                        </p:attrNameLst>
                                      </p:cBhvr>
                                      <p:to>
                                        <p:strVal val="visible"/>
                                      </p:to>
                                    </p:set>
                                    <p:animEffect transition="in" filter="blinds(horizontal)">
                                      <p:cBhvr>
                                        <p:cTn id="57" dur="500"/>
                                        <p:tgtEl>
                                          <p:spTgt spid="12910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4583"/>
                                        </p:tgtEl>
                                        <p:attrNameLst>
                                          <p:attrName>style.visibility</p:attrName>
                                        </p:attrNameLst>
                                      </p:cBhvr>
                                      <p:to>
                                        <p:strVal val="visible"/>
                                      </p:to>
                                    </p:set>
                                    <p:animEffect transition="in" filter="blinds(horizontal)">
                                      <p:cBhvr>
                                        <p:cTn id="62" dur="500"/>
                                        <p:tgtEl>
                                          <p:spTgt spid="24583"/>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129055"/>
                                        </p:tgtEl>
                                        <p:attrNameLst>
                                          <p:attrName>style.visibility</p:attrName>
                                        </p:attrNameLst>
                                      </p:cBhvr>
                                      <p:to>
                                        <p:strVal val="visible"/>
                                      </p:to>
                                    </p:set>
                                    <p:animEffect transition="in" filter="blinds(horizontal)">
                                      <p:cBhvr>
                                        <p:cTn id="65" dur="500"/>
                                        <p:tgtEl>
                                          <p:spTgt spid="129055"/>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29102"/>
                                        </p:tgtEl>
                                        <p:attrNameLst>
                                          <p:attrName>style.visibility</p:attrName>
                                        </p:attrNameLst>
                                      </p:cBhvr>
                                      <p:to>
                                        <p:strVal val="visible"/>
                                      </p:to>
                                    </p:set>
                                    <p:animEffect transition="in" filter="blinds(horizontal)">
                                      <p:cBhvr>
                                        <p:cTn id="70" dur="500"/>
                                        <p:tgtEl>
                                          <p:spTgt spid="129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P spid="129051" grpId="0"/>
      <p:bldP spid="24581" grpId="0" animBg="1"/>
      <p:bldP spid="129053" grpId="0"/>
      <p:bldP spid="24583" grpId="0" animBg="1"/>
      <p:bldP spid="129055" grpId="0"/>
      <p:bldP spid="24585" grpId="0" animBg="1"/>
      <p:bldP spid="129057" grpId="0"/>
      <p:bldP spid="129097" grpId="0" animBg="1"/>
      <p:bldP spid="129099" grpId="0" animBg="1"/>
      <p:bldP spid="129100" grpId="0" animBg="1"/>
      <p:bldP spid="129101" grpId="0" animBg="1"/>
      <p:bldP spid="129102" grpId="0" animBg="1"/>
      <p:bldP spid="129103" grpId="0"/>
      <p:bldP spid="12910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07" name="Text Box 16"/>
          <p:cNvSpPr txBox="1"/>
          <p:nvPr/>
        </p:nvSpPr>
        <p:spPr>
          <a:xfrm>
            <a:off x="577533" y="3253105"/>
            <a:ext cx="2128837" cy="1076325"/>
          </a:xfrm>
          <a:prstGeom prst="rect">
            <a:avLst/>
          </a:prstGeom>
          <a:noFill/>
          <a:ln w="9525">
            <a:noFill/>
          </a:ln>
        </p:spPr>
        <p:txBody>
          <a:bodyPr>
            <a:spAutoFit/>
          </a:bodyPr>
          <a:lstStyle/>
          <a:p>
            <a:pPr algn="ctr">
              <a:spcBef>
                <a:spcPct val="50000"/>
              </a:spcBef>
            </a:pPr>
            <a:r>
              <a:rPr sz="2500" b="1">
                <a:solidFill>
                  <a:srgbClr val="FFFFFF"/>
                </a:solidFill>
                <a:latin typeface="Arial Unicode MS" pitchFamily="34" charset="-128"/>
                <a:cs typeface="Arial" panose="020B0604020202020204" pitchFamily="34" charset="0"/>
              </a:rPr>
              <a:t>  </a:t>
            </a:r>
            <a:r>
              <a:rPr sz="3200" b="1" err="1">
                <a:solidFill>
                  <a:schemeClr val="bg1"/>
                </a:solidFill>
                <a:latin typeface="Arial Unicode MS" pitchFamily="34" charset="-128"/>
              </a:rPr>
              <a:t>Trực</a:t>
            </a:r>
            <a:r>
              <a:rPr sz="3200" b="1">
                <a:solidFill>
                  <a:schemeClr val="bg1"/>
                </a:solidFill>
                <a:latin typeface="Arial Unicode MS" pitchFamily="34" charset="-128"/>
              </a:rPr>
              <a:t> </a:t>
            </a:r>
            <a:r>
              <a:rPr sz="3200" b="1" err="1">
                <a:solidFill>
                  <a:schemeClr val="bg1"/>
                </a:solidFill>
                <a:latin typeface="Arial Unicode MS" pitchFamily="34" charset="-128"/>
              </a:rPr>
              <a:t>tuyến</a:t>
            </a:r>
          </a:p>
        </p:txBody>
      </p:sp>
      <p:sp>
        <p:nvSpPr>
          <p:cNvPr id="127017" name="Rectangles 127016"/>
          <p:cNvSpPr/>
          <p:nvPr/>
        </p:nvSpPr>
        <p:spPr>
          <a:xfrm>
            <a:off x="-1558925" y="3756025"/>
            <a:ext cx="196850" cy="0"/>
          </a:xfrm>
          <a:prstGeom prst="rect">
            <a:avLst/>
          </a:prstGeom>
          <a:noFill/>
          <a:ln w="9525">
            <a:noFill/>
          </a:ln>
        </p:spPr>
        <p:txBody>
          <a:bodyPr wrap="none" lIns="61893" tIns="71415" rIns="61893" bIns="53958" anchor="ctr" anchorCtr="0">
            <a:spAutoFit/>
          </a:bodyPr>
          <a:lstStyle/>
          <a:p>
            <a:endParaRPr lang="vi-VN" altLang="x-none" dirty="0"/>
          </a:p>
        </p:txBody>
      </p:sp>
      <p:sp>
        <p:nvSpPr>
          <p:cNvPr id="127020" name="Rectangles 127019"/>
          <p:cNvSpPr/>
          <p:nvPr/>
        </p:nvSpPr>
        <p:spPr>
          <a:xfrm>
            <a:off x="-1558925" y="3511550"/>
            <a:ext cx="12192000" cy="0"/>
          </a:xfrm>
          <a:prstGeom prst="rect">
            <a:avLst/>
          </a:prstGeom>
          <a:noFill/>
          <a:ln w="9525">
            <a:noFill/>
          </a:ln>
        </p:spPr>
        <p:txBody>
          <a:bodyPr wrap="none" lIns="0" tIns="0" rIns="0" bIns="0" anchor="ctr" anchorCtr="0">
            <a:spAutoFit/>
          </a:bodyPr>
          <a:lstStyle/>
          <a:p>
            <a:endParaRPr lang="vi-VN" altLang="x-none" dirty="0"/>
          </a:p>
        </p:txBody>
      </p:sp>
      <p:sp>
        <p:nvSpPr>
          <p:cNvPr id="127021" name="Rectangles 127020"/>
          <p:cNvSpPr/>
          <p:nvPr/>
        </p:nvSpPr>
        <p:spPr>
          <a:xfrm>
            <a:off x="-1558925" y="3468688"/>
            <a:ext cx="0" cy="442912"/>
          </a:xfrm>
          <a:prstGeom prst="rect">
            <a:avLst/>
          </a:prstGeom>
          <a:noFill/>
          <a:ln w="9525">
            <a:noFill/>
          </a:ln>
        </p:spPr>
        <p:txBody>
          <a:bodyPr wrap="none" lIns="0" tIns="0" rIns="0" bIns="0" anchor="ctr" anchorCtr="0">
            <a:spAutoFit/>
          </a:bodyPr>
          <a:lstStyle/>
          <a:p>
            <a:br>
              <a:rPr sz="1100"/>
            </a:br>
            <a:endParaRPr sz="1100"/>
          </a:p>
        </p:txBody>
      </p:sp>
      <p:sp>
        <p:nvSpPr>
          <p:cNvPr id="127019" name="Rectangles 127018"/>
          <p:cNvSpPr>
            <a:spLocks noChangeAspect="1"/>
          </p:cNvSpPr>
          <p:nvPr/>
        </p:nvSpPr>
        <p:spPr>
          <a:xfrm>
            <a:off x="-1520825" y="2947988"/>
            <a:ext cx="304800" cy="304800"/>
          </a:xfrm>
          <a:prstGeom prst="rect">
            <a:avLst/>
          </a:prstGeom>
          <a:noFill/>
          <a:ln w="9525">
            <a:noFill/>
          </a:ln>
        </p:spPr>
        <p:txBody>
          <a:bodyPr/>
          <a:lstStyle/>
          <a:p>
            <a:endParaRPr lang="en-US"/>
          </a:p>
        </p:txBody>
      </p:sp>
      <p:sp>
        <p:nvSpPr>
          <p:cNvPr id="128021" name="Text Placeholder 1"/>
          <p:cNvSpPr/>
          <p:nvPr/>
        </p:nvSpPr>
        <p:spPr>
          <a:xfrm>
            <a:off x="336550" y="0"/>
            <a:ext cx="11507788" cy="723900"/>
          </a:xfrm>
          <a:prstGeom prst="rect">
            <a:avLst/>
          </a:prstGeom>
          <a:solidFill>
            <a:schemeClr val="accent4">
              <a:lumMod val="20000"/>
              <a:lumOff val="80000"/>
            </a:schemeClr>
          </a:solidFill>
          <a:ln w="9525">
            <a:noFill/>
          </a:ln>
        </p:spPr>
        <p:txBody>
          <a:bodyPr tIns="91440" anchor="ctr" anchorCtr="0"/>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0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4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400" kern="1200">
                <a:solidFill>
                  <a:schemeClr val="tx1"/>
                </a:solidFill>
                <a:latin typeface="+mn-lt"/>
                <a:ea typeface="+mn-ea"/>
                <a:cs typeface="+mn-cs"/>
              </a:defRPr>
            </a:lvl5pPr>
          </a:lstStyle>
          <a:p>
            <a:pPr marL="0" lvl="0" indent="0">
              <a:buNone/>
            </a:pPr>
            <a:r>
              <a:rPr lang="en-US" sz="3000" b="1" dirty="0">
                <a:solidFill>
                  <a:srgbClr val="FF0000"/>
                </a:solidFill>
                <a:latin typeface="Times New Roman" panose="02020603050405020304" pitchFamily="18" charset="0"/>
                <a:cs typeface="Times New Roman" panose="02020603050405020304" pitchFamily="18" charset="0"/>
              </a:rPr>
              <a:t>3</a:t>
            </a:r>
            <a:r>
              <a:rPr sz="3000" b="1" dirty="0">
                <a:solidFill>
                  <a:srgbClr val="FF0000"/>
                </a:solidFill>
                <a:latin typeface="Times New Roman" panose="02020603050405020304" pitchFamily="18" charset="0"/>
                <a:cs typeface="Times New Roman" panose="02020603050405020304" pitchFamily="18" charset="0"/>
              </a:rPr>
              <a:t>. </a:t>
            </a:r>
            <a:r>
              <a:rPr lang="en-US" sz="3000" b="1" dirty="0">
                <a:solidFill>
                  <a:srgbClr val="FF0000"/>
                </a:solidFill>
                <a:latin typeface="Times New Roman" panose="02020603050405020304" pitchFamily="18" charset="0"/>
                <a:cs typeface="Times New Roman" panose="02020603050405020304" pitchFamily="18" charset="0"/>
              </a:rPr>
              <a:t>HẬU QUẢ</a:t>
            </a:r>
            <a:r>
              <a:rPr sz="3000" b="1" dirty="0">
                <a:solidFill>
                  <a:srgbClr val="FF0000"/>
                </a:solidFill>
                <a:latin typeface="Times New Roman" panose="02020603050405020304" pitchFamily="18" charset="0"/>
                <a:cs typeface="Times New Roman" panose="02020603050405020304" pitchFamily="18" charset="0"/>
              </a:rPr>
              <a:t> CỦA BẠO LỰC HỌC ĐƯỜNG</a:t>
            </a:r>
            <a:r>
              <a:rPr lang="en-US" sz="3000" b="1" dirty="0">
                <a:solidFill>
                  <a:srgbClr val="FF0000"/>
                </a:solidFill>
                <a:latin typeface="Times New Roman" panose="02020603050405020304" pitchFamily="18" charset="0"/>
                <a:cs typeface="Times New Roman" panose="02020603050405020304" pitchFamily="18" charset="0"/>
              </a:rPr>
              <a:t>:</a:t>
            </a:r>
          </a:p>
        </p:txBody>
      </p:sp>
      <p:sp>
        <p:nvSpPr>
          <p:cNvPr id="129097" name="Rectangles 129096"/>
          <p:cNvSpPr/>
          <p:nvPr/>
        </p:nvSpPr>
        <p:spPr>
          <a:xfrm>
            <a:off x="502920" y="743903"/>
            <a:ext cx="11186795" cy="2215515"/>
          </a:xfrm>
          <a:prstGeom prst="rect">
            <a:avLst/>
          </a:prstGeom>
          <a:noFill/>
          <a:ln w="25400" cap="flat" cmpd="sng">
            <a:solidFill>
              <a:srgbClr val="FF0000"/>
            </a:solidFill>
            <a:prstDash val="dash"/>
            <a:miter/>
            <a:headEnd type="none" w="med" len="med"/>
            <a:tailEnd type="none" w="med" len="med"/>
          </a:ln>
        </p:spPr>
        <p:txBody>
          <a:bodyPr wrap="square" lIns="0" tIns="0" rIns="0" bIns="0" anchor="ctr" anchorCtr="0">
            <a:spAutoFit/>
          </a:bodyPr>
          <a:lstStyle/>
          <a:p>
            <a:r>
              <a:rPr lang="en-US" sz="3600" err="1">
                <a:latin typeface="Times New Roman" panose="02020603050405020304" pitchFamily="18" charset="0"/>
                <a:cs typeface="Times New Roman" panose="02020603050405020304" pitchFamily="18" charset="0"/>
              </a:rPr>
              <a:t>- Người gây ra bạo lực học đường: </a:t>
            </a:r>
            <a:r>
              <a:rPr sz="3600" err="1">
                <a:latin typeface="Times New Roman" panose="02020603050405020304" pitchFamily="18" charset="0"/>
                <a:cs typeface="Times New Roman" panose="02020603050405020304" pitchFamily="18" charset="0"/>
              </a:rPr>
              <a:t>Có</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thể</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bị</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tổn</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thương</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về</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thể</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chất</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tinh</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thần</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bị</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lệch</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lạc</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nhân</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cách</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phải</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chịu</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các</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hình</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thức</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kỉ</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luật</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thậm</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chí</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bị</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truy</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cứu</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trách</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nhiệm</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hình</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sự</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nếu</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gây</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hậu</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quả</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nghiêm</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trọng</a:t>
            </a:r>
            <a:r>
              <a:rPr sz="3600">
                <a:latin typeface="Times New Roman" panose="02020603050405020304" pitchFamily="18" charset="0"/>
                <a:cs typeface="Times New Roman" panose="02020603050405020304" pitchFamily="18" charset="0"/>
              </a:rPr>
              <a:t>.</a:t>
            </a:r>
          </a:p>
        </p:txBody>
      </p:sp>
      <p:sp>
        <p:nvSpPr>
          <p:cNvPr id="129100" name="Rectangles 129099"/>
          <p:cNvSpPr/>
          <p:nvPr/>
        </p:nvSpPr>
        <p:spPr>
          <a:xfrm>
            <a:off x="502920" y="3290570"/>
            <a:ext cx="11012170" cy="1107440"/>
          </a:xfrm>
          <a:prstGeom prst="rect">
            <a:avLst/>
          </a:prstGeom>
          <a:noFill/>
          <a:ln w="25400" cap="flat" cmpd="sng">
            <a:solidFill>
              <a:srgbClr val="FF0000"/>
            </a:solidFill>
            <a:prstDash val="dash"/>
            <a:miter/>
            <a:headEnd type="none" w="med" len="med"/>
            <a:tailEnd type="none" w="med" len="med"/>
          </a:ln>
        </p:spPr>
        <p:txBody>
          <a:bodyPr wrap="square" lIns="0" tIns="0" rIns="0" bIns="0" anchor="ctr" anchorCtr="0">
            <a:spAutoFit/>
          </a:bodyPr>
          <a:lstStyle/>
          <a:p>
            <a:r>
              <a:rPr lang="en-US" sz="3600" err="1">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Người</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bị</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bạo</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lực</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học</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đường</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có</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thể</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bị</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tổn</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thương</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thể</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chất</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tinh</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thần</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giảm</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sút</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kết</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quả</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học</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tập</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và</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rèn</a:t>
            </a:r>
            <a:r>
              <a:rPr sz="3600">
                <a:latin typeface="Times New Roman" panose="02020603050405020304" pitchFamily="18" charset="0"/>
                <a:cs typeface="Times New Roman" panose="02020603050405020304" pitchFamily="18" charset="0"/>
              </a:rPr>
              <a:t> </a:t>
            </a:r>
            <a:r>
              <a:rPr sz="3600" err="1">
                <a:latin typeface="Times New Roman" panose="02020603050405020304" pitchFamily="18" charset="0"/>
                <a:cs typeface="Times New Roman" panose="02020603050405020304" pitchFamily="18" charset="0"/>
              </a:rPr>
              <a:t>luyện</a:t>
            </a:r>
            <a:r>
              <a:rPr sz="3600">
                <a:latin typeface="Times New Roman" panose="02020603050405020304" pitchFamily="18" charset="0"/>
                <a:cs typeface="Times New Roman" panose="02020603050405020304" pitchFamily="18" charset="0"/>
              </a:rPr>
              <a:t>.</a:t>
            </a:r>
          </a:p>
        </p:txBody>
      </p:sp>
      <p:sp>
        <p:nvSpPr>
          <p:cNvPr id="129101" name="Rectangles 129100"/>
          <p:cNvSpPr/>
          <p:nvPr/>
        </p:nvSpPr>
        <p:spPr>
          <a:xfrm>
            <a:off x="502920" y="4662170"/>
            <a:ext cx="11341735" cy="1661795"/>
          </a:xfrm>
          <a:prstGeom prst="rect">
            <a:avLst/>
          </a:prstGeom>
          <a:noFill/>
          <a:ln w="25400" cap="flat" cmpd="sng">
            <a:solidFill>
              <a:srgbClr val="FF0000"/>
            </a:solidFill>
            <a:prstDash val="dash"/>
            <a:miter/>
            <a:headEnd type="none" w="med" len="med"/>
            <a:tailEnd type="none" w="med" len="med"/>
          </a:ln>
        </p:spPr>
        <p:txBody>
          <a:bodyPr wrap="square" lIns="0" tIns="0" rIns="0" bIns="0" anchor="ctr" anchorCtr="0">
            <a:spAutoFit/>
          </a:bodyPr>
          <a:lstStyle/>
          <a:p>
            <a:r>
              <a:rPr lang="en-US" altLang="vi-VN" sz="3600" dirty="0">
                <a:latin typeface="Times New Roman" panose="02020603050405020304" pitchFamily="18" charset="0"/>
                <a:cs typeface="Times New Roman" panose="02020603050405020304" pitchFamily="18" charset="0"/>
              </a:rPr>
              <a:t>- </a:t>
            </a:r>
            <a:r>
              <a:rPr lang="vi-VN" altLang="x-none" sz="3600" dirty="0">
                <a:latin typeface="Times New Roman" panose="02020603050405020304" pitchFamily="18" charset="0"/>
                <a:cs typeface="Times New Roman" panose="02020603050405020304" pitchFamily="18" charset="0"/>
              </a:rPr>
              <a:t>Đối với gia đình, bạo lực học đường có thể gây ra không khí căng thẳng, bất an, tổn hại về vật chất, xã hội thiếu an toàn và lành mạnh</a:t>
            </a:r>
            <a:endParaRPr sz="3600">
              <a:latin typeface="Times New Roman" panose="02020603050405020304" pitchFamily="18" charset="0"/>
              <a:cs typeface="Times New Roman" panose="02020603050405020304" pitchFamily="18" charset="0"/>
            </a:endParaRPr>
          </a:p>
        </p:txBody>
      </p:sp>
      <p:pic>
        <p:nvPicPr>
          <p:cNvPr id="11" name="Picture 2" descr="BÚT Bi VỎ KIM LOẠI NHIỀU MÀU">
            <a:extLst>
              <a:ext uri="{FF2B5EF4-FFF2-40B4-BE49-F238E27FC236}">
                <a16:creationId xmlns:a16="http://schemas.microsoft.com/office/drawing/2014/main" id="{FA63B037-7061-4C26-AE2B-B6BE928D9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3335" y="37465"/>
            <a:ext cx="1649740" cy="6864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7007"/>
                                        </p:tgtEl>
                                        <p:attrNameLst>
                                          <p:attrName>style.visibility</p:attrName>
                                        </p:attrNameLst>
                                      </p:cBhvr>
                                      <p:to>
                                        <p:strVal val="visible"/>
                                      </p:to>
                                    </p:set>
                                    <p:animEffect transition="in" filter="blinds(horizontal)">
                                      <p:cBhvr>
                                        <p:cTn id="7" dur="500"/>
                                        <p:tgtEl>
                                          <p:spTgt spid="12700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9097"/>
                                        </p:tgtEl>
                                        <p:attrNameLst>
                                          <p:attrName>style.visibility</p:attrName>
                                        </p:attrNameLst>
                                      </p:cBhvr>
                                      <p:to>
                                        <p:strVal val="visible"/>
                                      </p:to>
                                    </p:set>
                                    <p:animEffect transition="in" filter="blinds(horizontal)">
                                      <p:cBhvr>
                                        <p:cTn id="12" dur="500"/>
                                        <p:tgtEl>
                                          <p:spTgt spid="12909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9100"/>
                                        </p:tgtEl>
                                        <p:attrNameLst>
                                          <p:attrName>style.visibility</p:attrName>
                                        </p:attrNameLst>
                                      </p:cBhvr>
                                      <p:to>
                                        <p:strVal val="visible"/>
                                      </p:to>
                                    </p:set>
                                    <p:animEffect transition="in" filter="blinds(horizontal)">
                                      <p:cBhvr>
                                        <p:cTn id="15" dur="500"/>
                                        <p:tgtEl>
                                          <p:spTgt spid="12910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9101"/>
                                        </p:tgtEl>
                                        <p:attrNameLst>
                                          <p:attrName>style.visibility</p:attrName>
                                        </p:attrNameLst>
                                      </p:cBhvr>
                                      <p:to>
                                        <p:strVal val="visible"/>
                                      </p:to>
                                    </p:set>
                                    <p:animEffect transition="in" filter="blinds(horizontal)">
                                      <p:cBhvr>
                                        <p:cTn id="18" dur="500"/>
                                        <p:tgtEl>
                                          <p:spTgt spid="129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07" grpId="0"/>
      <p:bldP spid="129097" grpId="0" bldLvl="0" animBg="1"/>
      <p:bldP spid="129100" grpId="0" bldLvl="0" animBg="1"/>
      <p:bldP spid="12910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Group 48"/>
          <p:cNvGrpSpPr/>
          <p:nvPr/>
        </p:nvGrpSpPr>
        <p:grpSpPr>
          <a:xfrm>
            <a:off x="-249237" y="1098550"/>
            <a:ext cx="7704137" cy="5767388"/>
            <a:chOff x="206600" y="2132859"/>
            <a:chExt cx="5269469" cy="4160805"/>
          </a:xfrm>
        </p:grpSpPr>
        <p:grpSp>
          <p:nvGrpSpPr>
            <p:cNvPr id="114691" name="Group 59"/>
            <p:cNvGrpSpPr/>
            <p:nvPr/>
          </p:nvGrpSpPr>
          <p:grpSpPr>
            <a:xfrm>
              <a:off x="1117436" y="2132859"/>
              <a:ext cx="3452745" cy="3307339"/>
              <a:chOff x="539552" y="4254268"/>
              <a:chExt cx="3596930" cy="614892"/>
            </a:xfrm>
          </p:grpSpPr>
          <p:sp>
            <p:nvSpPr>
              <p:cNvPr id="75" name="Rectangle 74"/>
              <p:cNvSpPr/>
              <p:nvPr/>
            </p:nvSpPr>
            <p:spPr>
              <a:xfrm>
                <a:off x="539552" y="4414918"/>
                <a:ext cx="720080" cy="454242"/>
              </a:xfrm>
              <a:prstGeom prst="rect">
                <a:avLst/>
              </a:prstGeom>
              <a:gradFill flip="none" rotWithShape="1">
                <a:gsLst>
                  <a:gs pos="0">
                    <a:schemeClr val="accent2">
                      <a:lumMod val="100000"/>
                    </a:schemeClr>
                  </a:gs>
                  <a:gs pos="68000">
                    <a:schemeClr val="accent2">
                      <a:lumMod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schemeClr val="lt1"/>
                  </a:solidFill>
                  <a:effectLst/>
                  <a:uLnTx/>
                  <a:uFillTx/>
                  <a:latin typeface="+mn-lt"/>
                  <a:ea typeface="+mn-ea"/>
                  <a:cs typeface="+mn-cs"/>
                </a:endParaRPr>
              </a:p>
            </p:txBody>
          </p:sp>
          <p:sp>
            <p:nvSpPr>
              <p:cNvPr id="76" name="Rectangle 75"/>
              <p:cNvSpPr/>
              <p:nvPr/>
            </p:nvSpPr>
            <p:spPr>
              <a:xfrm>
                <a:off x="1258764" y="4321205"/>
                <a:ext cx="720080" cy="547955"/>
              </a:xfrm>
              <a:prstGeom prst="rect">
                <a:avLst/>
              </a:prstGeom>
              <a:gradFill>
                <a:gsLst>
                  <a:gs pos="0">
                    <a:schemeClr val="accent1">
                      <a:lumMod val="80000"/>
                    </a:schemeClr>
                  </a:gs>
                  <a:gs pos="68000">
                    <a:schemeClr val="accent1">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77" name="Rectangle 76"/>
              <p:cNvSpPr/>
              <p:nvPr/>
            </p:nvSpPr>
            <p:spPr>
              <a:xfrm>
                <a:off x="1977977" y="4495243"/>
                <a:ext cx="720080" cy="373917"/>
              </a:xfrm>
              <a:prstGeom prst="rect">
                <a:avLst/>
              </a:prstGeom>
              <a:gradFill>
                <a:gsLst>
                  <a:gs pos="0">
                    <a:schemeClr val="accent6">
                      <a:lumMod val="70000"/>
                    </a:schemeClr>
                  </a:gs>
                  <a:gs pos="64192">
                    <a:schemeClr val="accent6">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78" name="Rectangle 77"/>
              <p:cNvSpPr/>
              <p:nvPr/>
            </p:nvSpPr>
            <p:spPr>
              <a:xfrm>
                <a:off x="2697190" y="4361367"/>
                <a:ext cx="720080" cy="507792"/>
              </a:xfrm>
              <a:prstGeom prst="rect">
                <a:avLst/>
              </a:prstGeom>
              <a:gradFill>
                <a:gsLst>
                  <a:gs pos="0">
                    <a:schemeClr val="accent3">
                      <a:lumMod val="80000"/>
                    </a:schemeClr>
                  </a:gs>
                  <a:gs pos="68000">
                    <a:schemeClr val="accent3">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79" name="Rectangle 78"/>
              <p:cNvSpPr/>
              <p:nvPr/>
            </p:nvSpPr>
            <p:spPr>
              <a:xfrm>
                <a:off x="3416402" y="4254268"/>
                <a:ext cx="720080" cy="614892"/>
              </a:xfrm>
              <a:prstGeom prst="rect">
                <a:avLst/>
              </a:prstGeom>
              <a:gradFill flip="none" rotWithShape="1">
                <a:gsLst>
                  <a:gs pos="0">
                    <a:schemeClr val="accent4">
                      <a:lumMod val="80000"/>
                    </a:schemeClr>
                  </a:gs>
                  <a:gs pos="68000">
                    <a:schemeClr val="accent4">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114697" name="Group 60"/>
            <p:cNvGrpSpPr/>
            <p:nvPr/>
          </p:nvGrpSpPr>
          <p:grpSpPr>
            <a:xfrm>
              <a:off x="539165" y="5434659"/>
              <a:ext cx="4607578" cy="360394"/>
              <a:chOff x="539165" y="5434659"/>
              <a:chExt cx="4607578" cy="360394"/>
            </a:xfrm>
          </p:grpSpPr>
          <p:sp>
            <p:nvSpPr>
              <p:cNvPr id="70" name="Rectangle 15"/>
              <p:cNvSpPr/>
              <p:nvPr/>
            </p:nvSpPr>
            <p:spPr>
              <a:xfrm>
                <a:off x="539165" y="5434659"/>
                <a:ext cx="1279760" cy="360394"/>
              </a:xfrm>
              <a:custGeom>
                <a:avLst/>
                <a:gdLst>
                  <a:gd name="connsiteX0" fmla="*/ 0 w 792088"/>
                  <a:gd name="connsiteY0" fmla="*/ 0 h 163995"/>
                  <a:gd name="connsiteX1" fmla="*/ 792088 w 792088"/>
                  <a:gd name="connsiteY1" fmla="*/ 0 h 163995"/>
                  <a:gd name="connsiteX2" fmla="*/ 792088 w 792088"/>
                  <a:gd name="connsiteY2" fmla="*/ 163995 h 163995"/>
                  <a:gd name="connsiteX3" fmla="*/ 0 w 792088"/>
                  <a:gd name="connsiteY3" fmla="*/ 163995 h 163995"/>
                  <a:gd name="connsiteX4" fmla="*/ 0 w 792088"/>
                  <a:gd name="connsiteY4" fmla="*/ 0 h 163995"/>
                  <a:gd name="connsiteX0-1" fmla="*/ 115410 w 792088"/>
                  <a:gd name="connsiteY0-2" fmla="*/ 0 h 323793"/>
                  <a:gd name="connsiteX1-3" fmla="*/ 792088 w 792088"/>
                  <a:gd name="connsiteY1-4" fmla="*/ 159798 h 323793"/>
                  <a:gd name="connsiteX2-5" fmla="*/ 792088 w 792088"/>
                  <a:gd name="connsiteY2-6" fmla="*/ 323793 h 323793"/>
                  <a:gd name="connsiteX3-7" fmla="*/ 0 w 792088"/>
                  <a:gd name="connsiteY3-8" fmla="*/ 323793 h 323793"/>
                  <a:gd name="connsiteX4-9" fmla="*/ 115410 w 792088"/>
                  <a:gd name="connsiteY4-10" fmla="*/ 0 h 323793"/>
                  <a:gd name="connsiteX0-11" fmla="*/ 115410 w 797373"/>
                  <a:gd name="connsiteY0-12" fmla="*/ 4054 h 327847"/>
                  <a:gd name="connsiteX1-13" fmla="*/ 797373 w 797373"/>
                  <a:gd name="connsiteY1-14" fmla="*/ 0 h 327847"/>
                  <a:gd name="connsiteX2-15" fmla="*/ 792088 w 797373"/>
                  <a:gd name="connsiteY2-16" fmla="*/ 327847 h 327847"/>
                  <a:gd name="connsiteX3-17" fmla="*/ 0 w 797373"/>
                  <a:gd name="connsiteY3-18" fmla="*/ 327847 h 327847"/>
                  <a:gd name="connsiteX4-19" fmla="*/ 115410 w 797373"/>
                  <a:gd name="connsiteY4-20" fmla="*/ 4054 h 327847"/>
                  <a:gd name="connsiteX0-21" fmla="*/ 115410 w 797373"/>
                  <a:gd name="connsiteY0-22" fmla="*/ 0 h 323793"/>
                  <a:gd name="connsiteX1-23" fmla="*/ 797373 w 797373"/>
                  <a:gd name="connsiteY1-24" fmla="*/ 1231 h 323793"/>
                  <a:gd name="connsiteX2-25" fmla="*/ 792088 w 797373"/>
                  <a:gd name="connsiteY2-26" fmla="*/ 323793 h 323793"/>
                  <a:gd name="connsiteX3-27" fmla="*/ 0 w 797373"/>
                  <a:gd name="connsiteY3-28" fmla="*/ 323793 h 323793"/>
                  <a:gd name="connsiteX4-29" fmla="*/ 115410 w 797373"/>
                  <a:gd name="connsiteY4-30" fmla="*/ 0 h 323793"/>
                  <a:gd name="connsiteX0-31" fmla="*/ 115410 w 797373"/>
                  <a:gd name="connsiteY0-32" fmla="*/ 9340 h 333133"/>
                  <a:gd name="connsiteX1-33" fmla="*/ 797373 w 797373"/>
                  <a:gd name="connsiteY1-34" fmla="*/ 0 h 333133"/>
                  <a:gd name="connsiteX2-35" fmla="*/ 792088 w 797373"/>
                  <a:gd name="connsiteY2-36" fmla="*/ 333133 h 333133"/>
                  <a:gd name="connsiteX3-37" fmla="*/ 0 w 797373"/>
                  <a:gd name="connsiteY3-38" fmla="*/ 333133 h 333133"/>
                  <a:gd name="connsiteX4-39" fmla="*/ 115410 w 797373"/>
                  <a:gd name="connsiteY4-40" fmla="*/ 9340 h 333133"/>
                  <a:gd name="connsiteX0-41" fmla="*/ 115410 w 813229"/>
                  <a:gd name="connsiteY0-42" fmla="*/ 9340 h 333133"/>
                  <a:gd name="connsiteX1-43" fmla="*/ 813229 w 813229"/>
                  <a:gd name="connsiteY1-44" fmla="*/ 0 h 333133"/>
                  <a:gd name="connsiteX2-45" fmla="*/ 792088 w 813229"/>
                  <a:gd name="connsiteY2-46" fmla="*/ 333133 h 333133"/>
                  <a:gd name="connsiteX3-47" fmla="*/ 0 w 813229"/>
                  <a:gd name="connsiteY3-48" fmla="*/ 333133 h 333133"/>
                  <a:gd name="connsiteX4-49" fmla="*/ 115410 w 813229"/>
                  <a:gd name="connsiteY4-50" fmla="*/ 9340 h 333133"/>
                  <a:gd name="connsiteX0-51" fmla="*/ 569967 w 1267786"/>
                  <a:gd name="connsiteY0-52" fmla="*/ 9340 h 370132"/>
                  <a:gd name="connsiteX1-53" fmla="*/ 1267786 w 1267786"/>
                  <a:gd name="connsiteY1-54" fmla="*/ 0 h 370132"/>
                  <a:gd name="connsiteX2-55" fmla="*/ 1246645 w 1267786"/>
                  <a:gd name="connsiteY2-56" fmla="*/ 333133 h 370132"/>
                  <a:gd name="connsiteX3-57" fmla="*/ 0 w 1267786"/>
                  <a:gd name="connsiteY3-58" fmla="*/ 370132 h 370132"/>
                  <a:gd name="connsiteX4-59" fmla="*/ 569967 w 1267786"/>
                  <a:gd name="connsiteY4-60" fmla="*/ 9340 h 370132"/>
                  <a:gd name="connsiteX0-61" fmla="*/ 569967 w 1267786"/>
                  <a:gd name="connsiteY0-62" fmla="*/ 9340 h 380703"/>
                  <a:gd name="connsiteX1-63" fmla="*/ 1267786 w 1267786"/>
                  <a:gd name="connsiteY1-64" fmla="*/ 0 h 380703"/>
                  <a:gd name="connsiteX2-65" fmla="*/ 903084 w 1267786"/>
                  <a:gd name="connsiteY2-66" fmla="*/ 380703 h 380703"/>
                  <a:gd name="connsiteX3-67" fmla="*/ 0 w 1267786"/>
                  <a:gd name="connsiteY3-68" fmla="*/ 370132 h 380703"/>
                  <a:gd name="connsiteX4-69" fmla="*/ 569967 w 1267786"/>
                  <a:gd name="connsiteY4-70" fmla="*/ 9340 h 380703"/>
                  <a:gd name="connsiteX0-71" fmla="*/ 569967 w 1267786"/>
                  <a:gd name="connsiteY0-72" fmla="*/ 9340 h 380703"/>
                  <a:gd name="connsiteX1-73" fmla="*/ 1267786 w 1267786"/>
                  <a:gd name="connsiteY1-74" fmla="*/ 0 h 380703"/>
                  <a:gd name="connsiteX2-75" fmla="*/ 903084 w 1267786"/>
                  <a:gd name="connsiteY2-76" fmla="*/ 380703 h 380703"/>
                  <a:gd name="connsiteX3-77" fmla="*/ 0 w 1267786"/>
                  <a:gd name="connsiteY3-78" fmla="*/ 370132 h 380703"/>
                  <a:gd name="connsiteX4-79" fmla="*/ 569967 w 1267786"/>
                  <a:gd name="connsiteY4-80" fmla="*/ 9340 h 380703"/>
                  <a:gd name="connsiteX0-81" fmla="*/ 569967 w 1267786"/>
                  <a:gd name="connsiteY0-82" fmla="*/ 9340 h 380703"/>
                  <a:gd name="connsiteX1-83" fmla="*/ 1267786 w 1267786"/>
                  <a:gd name="connsiteY1-84" fmla="*/ 0 h 380703"/>
                  <a:gd name="connsiteX2-85" fmla="*/ 903084 w 1267786"/>
                  <a:gd name="connsiteY2-86" fmla="*/ 380703 h 380703"/>
                  <a:gd name="connsiteX3-87" fmla="*/ 0 w 1267786"/>
                  <a:gd name="connsiteY3-88" fmla="*/ 370132 h 380703"/>
                  <a:gd name="connsiteX4-89" fmla="*/ 569967 w 1267786"/>
                  <a:gd name="connsiteY4-90" fmla="*/ 9340 h 380703"/>
                  <a:gd name="connsiteX0-91" fmla="*/ 569967 w 1267786"/>
                  <a:gd name="connsiteY0-92" fmla="*/ 9340 h 380703"/>
                  <a:gd name="connsiteX1-93" fmla="*/ 1267786 w 1267786"/>
                  <a:gd name="connsiteY1-94" fmla="*/ 0 h 380703"/>
                  <a:gd name="connsiteX2-95" fmla="*/ 903084 w 1267786"/>
                  <a:gd name="connsiteY2-96" fmla="*/ 380703 h 380703"/>
                  <a:gd name="connsiteX3-97" fmla="*/ 0 w 1267786"/>
                  <a:gd name="connsiteY3-98" fmla="*/ 370132 h 380703"/>
                  <a:gd name="connsiteX4-99" fmla="*/ 569967 w 1267786"/>
                  <a:gd name="connsiteY4-100" fmla="*/ 9340 h 380703"/>
                  <a:gd name="connsiteX0-101" fmla="*/ 569967 w 1267786"/>
                  <a:gd name="connsiteY0-102" fmla="*/ 9340 h 380703"/>
                  <a:gd name="connsiteX1-103" fmla="*/ 1267786 w 1267786"/>
                  <a:gd name="connsiteY1-104" fmla="*/ 0 h 380703"/>
                  <a:gd name="connsiteX2-105" fmla="*/ 903084 w 1267786"/>
                  <a:gd name="connsiteY2-106" fmla="*/ 380703 h 380703"/>
                  <a:gd name="connsiteX3-107" fmla="*/ 0 w 1267786"/>
                  <a:gd name="connsiteY3-108" fmla="*/ 370132 h 380703"/>
                  <a:gd name="connsiteX4-109" fmla="*/ 569967 w 1267786"/>
                  <a:gd name="connsiteY4-110" fmla="*/ 9340 h 380703"/>
                  <a:gd name="connsiteX0-111" fmla="*/ 569967 w 1267786"/>
                  <a:gd name="connsiteY0-112" fmla="*/ 9340 h 380703"/>
                  <a:gd name="connsiteX1-113" fmla="*/ 1267786 w 1267786"/>
                  <a:gd name="connsiteY1-114" fmla="*/ 0 h 380703"/>
                  <a:gd name="connsiteX2-115" fmla="*/ 903084 w 1267786"/>
                  <a:gd name="connsiteY2-116" fmla="*/ 380703 h 380703"/>
                  <a:gd name="connsiteX3-117" fmla="*/ 0 w 1267786"/>
                  <a:gd name="connsiteY3-118" fmla="*/ 370132 h 380703"/>
                  <a:gd name="connsiteX4-119" fmla="*/ 569967 w 1267786"/>
                  <a:gd name="connsiteY4-120" fmla="*/ 9340 h 380703"/>
                  <a:gd name="connsiteX0-121" fmla="*/ 589663 w 1287482"/>
                  <a:gd name="connsiteY0-122" fmla="*/ 9340 h 383657"/>
                  <a:gd name="connsiteX1-123" fmla="*/ 1287482 w 1287482"/>
                  <a:gd name="connsiteY1-124" fmla="*/ 0 h 383657"/>
                  <a:gd name="connsiteX2-125" fmla="*/ 922780 w 1287482"/>
                  <a:gd name="connsiteY2-126" fmla="*/ 380703 h 383657"/>
                  <a:gd name="connsiteX3-127" fmla="*/ 0 w 1287482"/>
                  <a:gd name="connsiteY3-128" fmla="*/ 383657 h 383657"/>
                  <a:gd name="connsiteX4-129" fmla="*/ 589663 w 1287482"/>
                  <a:gd name="connsiteY4-130" fmla="*/ 9340 h 383657"/>
                  <a:gd name="connsiteX0-131" fmla="*/ 589663 w 1287482"/>
                  <a:gd name="connsiteY0-132" fmla="*/ 9340 h 383657"/>
                  <a:gd name="connsiteX1-133" fmla="*/ 1287482 w 1287482"/>
                  <a:gd name="connsiteY1-134" fmla="*/ 0 h 383657"/>
                  <a:gd name="connsiteX2-135" fmla="*/ 936849 w 1287482"/>
                  <a:gd name="connsiteY2-136" fmla="*/ 380703 h 383657"/>
                  <a:gd name="connsiteX3-137" fmla="*/ 0 w 1287482"/>
                  <a:gd name="connsiteY3-138" fmla="*/ 383657 h 383657"/>
                  <a:gd name="connsiteX4-139" fmla="*/ 589663 w 1287482"/>
                  <a:gd name="connsiteY4-140" fmla="*/ 9340 h 383657"/>
                  <a:gd name="connsiteX0-141" fmla="*/ 589663 w 1281854"/>
                  <a:gd name="connsiteY0-142" fmla="*/ 0 h 374317"/>
                  <a:gd name="connsiteX1-143" fmla="*/ 1281854 w 1281854"/>
                  <a:gd name="connsiteY1-144" fmla="*/ 17708 h 374317"/>
                  <a:gd name="connsiteX2-145" fmla="*/ 936849 w 1281854"/>
                  <a:gd name="connsiteY2-146" fmla="*/ 371363 h 374317"/>
                  <a:gd name="connsiteX3-147" fmla="*/ 0 w 1281854"/>
                  <a:gd name="connsiteY3-148" fmla="*/ 374317 h 374317"/>
                  <a:gd name="connsiteX4-149" fmla="*/ 589663 w 1281854"/>
                  <a:gd name="connsiteY4-150" fmla="*/ 0 h 374317"/>
                  <a:gd name="connsiteX0-151" fmla="*/ 562419 w 1281854"/>
                  <a:gd name="connsiteY0-152" fmla="*/ 12510 h 356609"/>
                  <a:gd name="connsiteX1-153" fmla="*/ 1281854 w 1281854"/>
                  <a:gd name="connsiteY1-154" fmla="*/ 0 h 356609"/>
                  <a:gd name="connsiteX2-155" fmla="*/ 936849 w 1281854"/>
                  <a:gd name="connsiteY2-156" fmla="*/ 353655 h 356609"/>
                  <a:gd name="connsiteX3-157" fmla="*/ 0 w 1281854"/>
                  <a:gd name="connsiteY3-158" fmla="*/ 356609 h 356609"/>
                  <a:gd name="connsiteX4-159" fmla="*/ 562419 w 1281854"/>
                  <a:gd name="connsiteY4-160" fmla="*/ 12510 h 356609"/>
                  <a:gd name="connsiteX0-161" fmla="*/ 579184 w 1281854"/>
                  <a:gd name="connsiteY0-162" fmla="*/ 0 h 361726"/>
                  <a:gd name="connsiteX1-163" fmla="*/ 1281854 w 1281854"/>
                  <a:gd name="connsiteY1-164" fmla="*/ 5117 h 361726"/>
                  <a:gd name="connsiteX2-165" fmla="*/ 936849 w 1281854"/>
                  <a:gd name="connsiteY2-166" fmla="*/ 358772 h 361726"/>
                  <a:gd name="connsiteX3-167" fmla="*/ 0 w 1281854"/>
                  <a:gd name="connsiteY3-168" fmla="*/ 361726 h 361726"/>
                  <a:gd name="connsiteX4-169" fmla="*/ 579184 w 1281854"/>
                  <a:gd name="connsiteY4-170" fmla="*/ 0 h 361726"/>
                  <a:gd name="connsiteX0-171" fmla="*/ 579184 w 1279759"/>
                  <a:gd name="connsiteY0-172" fmla="*/ 7473 h 369199"/>
                  <a:gd name="connsiteX1-173" fmla="*/ 1279759 w 1279759"/>
                  <a:gd name="connsiteY1-174" fmla="*/ 0 h 369199"/>
                  <a:gd name="connsiteX2-175" fmla="*/ 936849 w 1279759"/>
                  <a:gd name="connsiteY2-176" fmla="*/ 366245 h 369199"/>
                  <a:gd name="connsiteX3-177" fmla="*/ 0 w 1279759"/>
                  <a:gd name="connsiteY3-178" fmla="*/ 369199 h 369199"/>
                  <a:gd name="connsiteX4-179" fmla="*/ 579184 w 1279759"/>
                  <a:gd name="connsiteY4-180" fmla="*/ 7473 h 369199"/>
                  <a:gd name="connsiteX0-181" fmla="*/ 579184 w 1279759"/>
                  <a:gd name="connsiteY0-182" fmla="*/ 7473 h 369199"/>
                  <a:gd name="connsiteX1-183" fmla="*/ 1279759 w 1279759"/>
                  <a:gd name="connsiteY1-184" fmla="*/ 0 h 369199"/>
                  <a:gd name="connsiteX2-185" fmla="*/ 922180 w 1279759"/>
                  <a:gd name="connsiteY2-186" fmla="*/ 366245 h 369199"/>
                  <a:gd name="connsiteX3-187" fmla="*/ 0 w 1279759"/>
                  <a:gd name="connsiteY3-188" fmla="*/ 369199 h 369199"/>
                  <a:gd name="connsiteX4-189" fmla="*/ 579184 w 1279759"/>
                  <a:gd name="connsiteY4-190" fmla="*/ 7473 h 369199"/>
                  <a:gd name="connsiteX0-191" fmla="*/ 579184 w 1279759"/>
                  <a:gd name="connsiteY0-192" fmla="*/ 7473 h 369199"/>
                  <a:gd name="connsiteX1-193" fmla="*/ 1279759 w 1279759"/>
                  <a:gd name="connsiteY1-194" fmla="*/ 0 h 369199"/>
                  <a:gd name="connsiteX2-195" fmla="*/ 922180 w 1279759"/>
                  <a:gd name="connsiteY2-196" fmla="*/ 366245 h 369199"/>
                  <a:gd name="connsiteX3-197" fmla="*/ 0 w 1279759"/>
                  <a:gd name="connsiteY3-198" fmla="*/ 369199 h 369199"/>
                  <a:gd name="connsiteX4-199" fmla="*/ 579184 w 1279759"/>
                  <a:gd name="connsiteY4-200" fmla="*/ 7473 h 369199"/>
                  <a:gd name="connsiteX0-201" fmla="*/ 574993 w 1279759"/>
                  <a:gd name="connsiteY0-202" fmla="*/ 9991 h 369199"/>
                  <a:gd name="connsiteX1-203" fmla="*/ 1279759 w 1279759"/>
                  <a:gd name="connsiteY1-204" fmla="*/ 0 h 369199"/>
                  <a:gd name="connsiteX2-205" fmla="*/ 922180 w 1279759"/>
                  <a:gd name="connsiteY2-206" fmla="*/ 366245 h 369199"/>
                  <a:gd name="connsiteX3-207" fmla="*/ 0 w 1279759"/>
                  <a:gd name="connsiteY3-208" fmla="*/ 369199 h 369199"/>
                  <a:gd name="connsiteX4-209" fmla="*/ 574993 w 1279759"/>
                  <a:gd name="connsiteY4-210" fmla="*/ 9991 h 369199"/>
                  <a:gd name="connsiteX0-211" fmla="*/ 574993 w 1279759"/>
                  <a:gd name="connsiteY0-212" fmla="*/ 7472 h 369199"/>
                  <a:gd name="connsiteX1-213" fmla="*/ 1279759 w 1279759"/>
                  <a:gd name="connsiteY1-214" fmla="*/ 0 h 369199"/>
                  <a:gd name="connsiteX2-215" fmla="*/ 922180 w 1279759"/>
                  <a:gd name="connsiteY2-216" fmla="*/ 366245 h 369199"/>
                  <a:gd name="connsiteX3-217" fmla="*/ 0 w 1279759"/>
                  <a:gd name="connsiteY3-218" fmla="*/ 369199 h 369199"/>
                  <a:gd name="connsiteX4-219" fmla="*/ 574993 w 1279759"/>
                  <a:gd name="connsiteY4-220" fmla="*/ 7472 h 369199"/>
                  <a:gd name="connsiteX0-221" fmla="*/ 583376 w 1279759"/>
                  <a:gd name="connsiteY0-222" fmla="*/ 4954 h 369199"/>
                  <a:gd name="connsiteX1-223" fmla="*/ 1279759 w 1279759"/>
                  <a:gd name="connsiteY1-224" fmla="*/ 0 h 369199"/>
                  <a:gd name="connsiteX2-225" fmla="*/ 922180 w 1279759"/>
                  <a:gd name="connsiteY2-226" fmla="*/ 366245 h 369199"/>
                  <a:gd name="connsiteX3-227" fmla="*/ 0 w 1279759"/>
                  <a:gd name="connsiteY3-228" fmla="*/ 369199 h 369199"/>
                  <a:gd name="connsiteX4-229" fmla="*/ 583376 w 1279759"/>
                  <a:gd name="connsiteY4-230" fmla="*/ 4954 h 369199"/>
                  <a:gd name="connsiteX0-231" fmla="*/ 583376 w 1279759"/>
                  <a:gd name="connsiteY0-232" fmla="*/ 1763 h 369199"/>
                  <a:gd name="connsiteX1-233" fmla="*/ 1279759 w 1279759"/>
                  <a:gd name="connsiteY1-234" fmla="*/ 0 h 369199"/>
                  <a:gd name="connsiteX2-235" fmla="*/ 922180 w 1279759"/>
                  <a:gd name="connsiteY2-236" fmla="*/ 366245 h 369199"/>
                  <a:gd name="connsiteX3-237" fmla="*/ 0 w 1279759"/>
                  <a:gd name="connsiteY3-238" fmla="*/ 369199 h 369199"/>
                  <a:gd name="connsiteX4-239" fmla="*/ 583376 w 1279759"/>
                  <a:gd name="connsiteY4-240" fmla="*/ 1763 h 369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79759" h="369199">
                    <a:moveTo>
                      <a:pt x="583376" y="1763"/>
                    </a:moveTo>
                    <a:lnTo>
                      <a:pt x="1279759" y="0"/>
                    </a:lnTo>
                    <a:lnTo>
                      <a:pt x="922180" y="366245"/>
                    </a:lnTo>
                    <a:lnTo>
                      <a:pt x="0" y="369199"/>
                    </a:lnTo>
                    <a:lnTo>
                      <a:pt x="583376" y="1763"/>
                    </a:lnTo>
                    <a:close/>
                  </a:path>
                </a:pathLst>
              </a:custGeom>
              <a:gradFill flip="none" rotWithShape="1">
                <a:gsLst>
                  <a:gs pos="0">
                    <a:schemeClr val="accent2">
                      <a:lumMod val="80000"/>
                      <a:lumOff val="20000"/>
                    </a:schemeClr>
                  </a:gs>
                  <a:gs pos="68000">
                    <a:schemeClr val="accent2">
                      <a:lumMod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schemeClr val="lt1"/>
                  </a:solidFill>
                  <a:effectLst/>
                  <a:uLnTx/>
                  <a:uFillTx/>
                  <a:latin typeface="+mn-lt"/>
                  <a:ea typeface="+mn-ea"/>
                  <a:cs typeface="+mn-cs"/>
                </a:endParaRPr>
              </a:p>
            </p:txBody>
          </p:sp>
          <p:sp>
            <p:nvSpPr>
              <p:cNvPr id="71" name="Rectangle 15"/>
              <p:cNvSpPr/>
              <p:nvPr/>
            </p:nvSpPr>
            <p:spPr>
              <a:xfrm>
                <a:off x="1459325" y="5437285"/>
                <a:ext cx="1044250" cy="354417"/>
              </a:xfrm>
              <a:custGeom>
                <a:avLst/>
                <a:gdLst>
                  <a:gd name="connsiteX0" fmla="*/ 0 w 792088"/>
                  <a:gd name="connsiteY0" fmla="*/ 0 h 163995"/>
                  <a:gd name="connsiteX1" fmla="*/ 792088 w 792088"/>
                  <a:gd name="connsiteY1" fmla="*/ 0 h 163995"/>
                  <a:gd name="connsiteX2" fmla="*/ 792088 w 792088"/>
                  <a:gd name="connsiteY2" fmla="*/ 163995 h 163995"/>
                  <a:gd name="connsiteX3" fmla="*/ 0 w 792088"/>
                  <a:gd name="connsiteY3" fmla="*/ 163995 h 163995"/>
                  <a:gd name="connsiteX4" fmla="*/ 0 w 792088"/>
                  <a:gd name="connsiteY4" fmla="*/ 0 h 163995"/>
                  <a:gd name="connsiteX0-1" fmla="*/ 115410 w 792088"/>
                  <a:gd name="connsiteY0-2" fmla="*/ 0 h 323793"/>
                  <a:gd name="connsiteX1-3" fmla="*/ 792088 w 792088"/>
                  <a:gd name="connsiteY1-4" fmla="*/ 159798 h 323793"/>
                  <a:gd name="connsiteX2-5" fmla="*/ 792088 w 792088"/>
                  <a:gd name="connsiteY2-6" fmla="*/ 323793 h 323793"/>
                  <a:gd name="connsiteX3-7" fmla="*/ 0 w 792088"/>
                  <a:gd name="connsiteY3-8" fmla="*/ 323793 h 323793"/>
                  <a:gd name="connsiteX4-9" fmla="*/ 115410 w 792088"/>
                  <a:gd name="connsiteY4-10" fmla="*/ 0 h 323793"/>
                  <a:gd name="connsiteX0-11" fmla="*/ 115410 w 797373"/>
                  <a:gd name="connsiteY0-12" fmla="*/ 4054 h 327847"/>
                  <a:gd name="connsiteX1-13" fmla="*/ 797373 w 797373"/>
                  <a:gd name="connsiteY1-14" fmla="*/ 0 h 327847"/>
                  <a:gd name="connsiteX2-15" fmla="*/ 792088 w 797373"/>
                  <a:gd name="connsiteY2-16" fmla="*/ 327847 h 327847"/>
                  <a:gd name="connsiteX3-17" fmla="*/ 0 w 797373"/>
                  <a:gd name="connsiteY3-18" fmla="*/ 327847 h 327847"/>
                  <a:gd name="connsiteX4-19" fmla="*/ 115410 w 797373"/>
                  <a:gd name="connsiteY4-20" fmla="*/ 4054 h 327847"/>
                  <a:gd name="connsiteX0-21" fmla="*/ 115410 w 797373"/>
                  <a:gd name="connsiteY0-22" fmla="*/ 0 h 323793"/>
                  <a:gd name="connsiteX1-23" fmla="*/ 797373 w 797373"/>
                  <a:gd name="connsiteY1-24" fmla="*/ 1231 h 323793"/>
                  <a:gd name="connsiteX2-25" fmla="*/ 792088 w 797373"/>
                  <a:gd name="connsiteY2-26" fmla="*/ 323793 h 323793"/>
                  <a:gd name="connsiteX3-27" fmla="*/ 0 w 797373"/>
                  <a:gd name="connsiteY3-28" fmla="*/ 323793 h 323793"/>
                  <a:gd name="connsiteX4-29" fmla="*/ 115410 w 797373"/>
                  <a:gd name="connsiteY4-30" fmla="*/ 0 h 323793"/>
                  <a:gd name="connsiteX0-31" fmla="*/ 115410 w 797373"/>
                  <a:gd name="connsiteY0-32" fmla="*/ 9340 h 333133"/>
                  <a:gd name="connsiteX1-33" fmla="*/ 797373 w 797373"/>
                  <a:gd name="connsiteY1-34" fmla="*/ 0 h 333133"/>
                  <a:gd name="connsiteX2-35" fmla="*/ 792088 w 797373"/>
                  <a:gd name="connsiteY2-36" fmla="*/ 333133 h 333133"/>
                  <a:gd name="connsiteX3-37" fmla="*/ 0 w 797373"/>
                  <a:gd name="connsiteY3-38" fmla="*/ 333133 h 333133"/>
                  <a:gd name="connsiteX4-39" fmla="*/ 115410 w 797373"/>
                  <a:gd name="connsiteY4-40" fmla="*/ 9340 h 333133"/>
                  <a:gd name="connsiteX0-41" fmla="*/ 115410 w 813229"/>
                  <a:gd name="connsiteY0-42" fmla="*/ 9340 h 333133"/>
                  <a:gd name="connsiteX1-43" fmla="*/ 813229 w 813229"/>
                  <a:gd name="connsiteY1-44" fmla="*/ 0 h 333133"/>
                  <a:gd name="connsiteX2-45" fmla="*/ 792088 w 813229"/>
                  <a:gd name="connsiteY2-46" fmla="*/ 333133 h 333133"/>
                  <a:gd name="connsiteX3-47" fmla="*/ 0 w 813229"/>
                  <a:gd name="connsiteY3-48" fmla="*/ 333133 h 333133"/>
                  <a:gd name="connsiteX4-49" fmla="*/ 115410 w 813229"/>
                  <a:gd name="connsiteY4-50" fmla="*/ 9340 h 333133"/>
                  <a:gd name="connsiteX0-51" fmla="*/ 569967 w 1267786"/>
                  <a:gd name="connsiteY0-52" fmla="*/ 9340 h 370132"/>
                  <a:gd name="connsiteX1-53" fmla="*/ 1267786 w 1267786"/>
                  <a:gd name="connsiteY1-54" fmla="*/ 0 h 370132"/>
                  <a:gd name="connsiteX2-55" fmla="*/ 1246645 w 1267786"/>
                  <a:gd name="connsiteY2-56" fmla="*/ 333133 h 370132"/>
                  <a:gd name="connsiteX3-57" fmla="*/ 0 w 1267786"/>
                  <a:gd name="connsiteY3-58" fmla="*/ 370132 h 370132"/>
                  <a:gd name="connsiteX4-59" fmla="*/ 569967 w 1267786"/>
                  <a:gd name="connsiteY4-60" fmla="*/ 9340 h 370132"/>
                  <a:gd name="connsiteX0-61" fmla="*/ 569967 w 1267786"/>
                  <a:gd name="connsiteY0-62" fmla="*/ 9340 h 380703"/>
                  <a:gd name="connsiteX1-63" fmla="*/ 1267786 w 1267786"/>
                  <a:gd name="connsiteY1-64" fmla="*/ 0 h 380703"/>
                  <a:gd name="connsiteX2-65" fmla="*/ 903084 w 1267786"/>
                  <a:gd name="connsiteY2-66" fmla="*/ 380703 h 380703"/>
                  <a:gd name="connsiteX3-67" fmla="*/ 0 w 1267786"/>
                  <a:gd name="connsiteY3-68" fmla="*/ 370132 h 380703"/>
                  <a:gd name="connsiteX4-69" fmla="*/ 569967 w 1267786"/>
                  <a:gd name="connsiteY4-70" fmla="*/ 9340 h 380703"/>
                  <a:gd name="connsiteX0-71" fmla="*/ 569967 w 1267786"/>
                  <a:gd name="connsiteY0-72" fmla="*/ 9340 h 380703"/>
                  <a:gd name="connsiteX1-73" fmla="*/ 1267786 w 1267786"/>
                  <a:gd name="connsiteY1-74" fmla="*/ 0 h 380703"/>
                  <a:gd name="connsiteX2-75" fmla="*/ 903084 w 1267786"/>
                  <a:gd name="connsiteY2-76" fmla="*/ 380703 h 380703"/>
                  <a:gd name="connsiteX3-77" fmla="*/ 0 w 1267786"/>
                  <a:gd name="connsiteY3-78" fmla="*/ 370132 h 380703"/>
                  <a:gd name="connsiteX4-79" fmla="*/ 569967 w 1267786"/>
                  <a:gd name="connsiteY4-80" fmla="*/ 9340 h 380703"/>
                  <a:gd name="connsiteX0-81" fmla="*/ 569967 w 1267786"/>
                  <a:gd name="connsiteY0-82" fmla="*/ 9340 h 380703"/>
                  <a:gd name="connsiteX1-83" fmla="*/ 1267786 w 1267786"/>
                  <a:gd name="connsiteY1-84" fmla="*/ 0 h 380703"/>
                  <a:gd name="connsiteX2-85" fmla="*/ 903084 w 1267786"/>
                  <a:gd name="connsiteY2-86" fmla="*/ 380703 h 380703"/>
                  <a:gd name="connsiteX3-87" fmla="*/ 0 w 1267786"/>
                  <a:gd name="connsiteY3-88" fmla="*/ 370132 h 380703"/>
                  <a:gd name="connsiteX4-89" fmla="*/ 569967 w 1267786"/>
                  <a:gd name="connsiteY4-90" fmla="*/ 9340 h 380703"/>
                  <a:gd name="connsiteX0-91" fmla="*/ 569967 w 1267786"/>
                  <a:gd name="connsiteY0-92" fmla="*/ 9340 h 380703"/>
                  <a:gd name="connsiteX1-93" fmla="*/ 1267786 w 1267786"/>
                  <a:gd name="connsiteY1-94" fmla="*/ 0 h 380703"/>
                  <a:gd name="connsiteX2-95" fmla="*/ 903084 w 1267786"/>
                  <a:gd name="connsiteY2-96" fmla="*/ 380703 h 380703"/>
                  <a:gd name="connsiteX3-97" fmla="*/ 0 w 1267786"/>
                  <a:gd name="connsiteY3-98" fmla="*/ 370132 h 380703"/>
                  <a:gd name="connsiteX4-99" fmla="*/ 569967 w 1267786"/>
                  <a:gd name="connsiteY4-100" fmla="*/ 9340 h 380703"/>
                  <a:gd name="connsiteX0-101" fmla="*/ 569967 w 1267786"/>
                  <a:gd name="connsiteY0-102" fmla="*/ 9340 h 380703"/>
                  <a:gd name="connsiteX1-103" fmla="*/ 1267786 w 1267786"/>
                  <a:gd name="connsiteY1-104" fmla="*/ 0 h 380703"/>
                  <a:gd name="connsiteX2-105" fmla="*/ 903084 w 1267786"/>
                  <a:gd name="connsiteY2-106" fmla="*/ 380703 h 380703"/>
                  <a:gd name="connsiteX3-107" fmla="*/ 0 w 1267786"/>
                  <a:gd name="connsiteY3-108" fmla="*/ 370132 h 380703"/>
                  <a:gd name="connsiteX4-109" fmla="*/ 569967 w 1267786"/>
                  <a:gd name="connsiteY4-110" fmla="*/ 9340 h 380703"/>
                  <a:gd name="connsiteX0-111" fmla="*/ 569967 w 1267786"/>
                  <a:gd name="connsiteY0-112" fmla="*/ 9340 h 380703"/>
                  <a:gd name="connsiteX1-113" fmla="*/ 1267786 w 1267786"/>
                  <a:gd name="connsiteY1-114" fmla="*/ 0 h 380703"/>
                  <a:gd name="connsiteX2-115" fmla="*/ 903084 w 1267786"/>
                  <a:gd name="connsiteY2-116" fmla="*/ 380703 h 380703"/>
                  <a:gd name="connsiteX3-117" fmla="*/ 0 w 1267786"/>
                  <a:gd name="connsiteY3-118" fmla="*/ 370132 h 380703"/>
                  <a:gd name="connsiteX4-119" fmla="*/ 569967 w 1267786"/>
                  <a:gd name="connsiteY4-120" fmla="*/ 9340 h 380703"/>
                  <a:gd name="connsiteX0-121" fmla="*/ 569967 w 1267786"/>
                  <a:gd name="connsiteY0-122" fmla="*/ 9340 h 370132"/>
                  <a:gd name="connsiteX1-123" fmla="*/ 1267786 w 1267786"/>
                  <a:gd name="connsiteY1-124" fmla="*/ 0 h 370132"/>
                  <a:gd name="connsiteX2-125" fmla="*/ 1164342 w 1267786"/>
                  <a:gd name="connsiteY2-126" fmla="*/ 351014 h 370132"/>
                  <a:gd name="connsiteX3-127" fmla="*/ 0 w 1267786"/>
                  <a:gd name="connsiteY3-128" fmla="*/ 370132 h 370132"/>
                  <a:gd name="connsiteX4-129" fmla="*/ 569967 w 1267786"/>
                  <a:gd name="connsiteY4-130" fmla="*/ 9340 h 370132"/>
                  <a:gd name="connsiteX0-131" fmla="*/ 332460 w 1030279"/>
                  <a:gd name="connsiteY0-132" fmla="*/ 9340 h 370132"/>
                  <a:gd name="connsiteX1-133" fmla="*/ 1030279 w 1030279"/>
                  <a:gd name="connsiteY1-134" fmla="*/ 0 h 370132"/>
                  <a:gd name="connsiteX2-135" fmla="*/ 926835 w 1030279"/>
                  <a:gd name="connsiteY2-136" fmla="*/ 351014 h 370132"/>
                  <a:gd name="connsiteX3-137" fmla="*/ 0 w 1030279"/>
                  <a:gd name="connsiteY3-138" fmla="*/ 370132 h 370132"/>
                  <a:gd name="connsiteX4-139" fmla="*/ 332460 w 1030279"/>
                  <a:gd name="connsiteY4-140" fmla="*/ 9340 h 370132"/>
                  <a:gd name="connsiteX0-141" fmla="*/ 350273 w 1048092"/>
                  <a:gd name="connsiteY0-142" fmla="*/ 9340 h 358256"/>
                  <a:gd name="connsiteX1-143" fmla="*/ 1048092 w 1048092"/>
                  <a:gd name="connsiteY1-144" fmla="*/ 0 h 358256"/>
                  <a:gd name="connsiteX2-145" fmla="*/ 944648 w 1048092"/>
                  <a:gd name="connsiteY2-146" fmla="*/ 351014 h 358256"/>
                  <a:gd name="connsiteX3-147" fmla="*/ 0 w 1048092"/>
                  <a:gd name="connsiteY3-148" fmla="*/ 358256 h 358256"/>
                  <a:gd name="connsiteX4-149" fmla="*/ 350273 w 1048092"/>
                  <a:gd name="connsiteY4-150" fmla="*/ 9340 h 358256"/>
                  <a:gd name="connsiteX0-151" fmla="*/ 344336 w 1048092"/>
                  <a:gd name="connsiteY0-152" fmla="*/ 0 h 360791"/>
                  <a:gd name="connsiteX1-153" fmla="*/ 1048092 w 1048092"/>
                  <a:gd name="connsiteY1-154" fmla="*/ 2535 h 360791"/>
                  <a:gd name="connsiteX2-155" fmla="*/ 944648 w 1048092"/>
                  <a:gd name="connsiteY2-156" fmla="*/ 353549 h 360791"/>
                  <a:gd name="connsiteX3-157" fmla="*/ 0 w 1048092"/>
                  <a:gd name="connsiteY3-158" fmla="*/ 360791 h 360791"/>
                  <a:gd name="connsiteX4-159" fmla="*/ 344336 w 1048092"/>
                  <a:gd name="connsiteY4-160" fmla="*/ 0 h 360791"/>
                  <a:gd name="connsiteX0-161" fmla="*/ 344336 w 1042154"/>
                  <a:gd name="connsiteY0-162" fmla="*/ 3403 h 364194"/>
                  <a:gd name="connsiteX1-163" fmla="*/ 1042154 w 1042154"/>
                  <a:gd name="connsiteY1-164" fmla="*/ 0 h 364194"/>
                  <a:gd name="connsiteX2-165" fmla="*/ 944648 w 1042154"/>
                  <a:gd name="connsiteY2-166" fmla="*/ 356952 h 364194"/>
                  <a:gd name="connsiteX3-167" fmla="*/ 0 w 1042154"/>
                  <a:gd name="connsiteY3-168" fmla="*/ 364194 h 364194"/>
                  <a:gd name="connsiteX4-169" fmla="*/ 344336 w 1042154"/>
                  <a:gd name="connsiteY4-170" fmla="*/ 3403 h 364194"/>
                  <a:gd name="connsiteX0-171" fmla="*/ 350274 w 1042154"/>
                  <a:gd name="connsiteY0-172" fmla="*/ 0 h 366729"/>
                  <a:gd name="connsiteX1-173" fmla="*/ 1042154 w 1042154"/>
                  <a:gd name="connsiteY1-174" fmla="*/ 2535 h 366729"/>
                  <a:gd name="connsiteX2-175" fmla="*/ 944648 w 1042154"/>
                  <a:gd name="connsiteY2-176" fmla="*/ 359487 h 366729"/>
                  <a:gd name="connsiteX3-177" fmla="*/ 0 w 1042154"/>
                  <a:gd name="connsiteY3-178" fmla="*/ 366729 h 366729"/>
                  <a:gd name="connsiteX4-179" fmla="*/ 350274 w 1042154"/>
                  <a:gd name="connsiteY4-180" fmla="*/ 0 h 366729"/>
                  <a:gd name="connsiteX0-181" fmla="*/ 350274 w 1054029"/>
                  <a:gd name="connsiteY0-182" fmla="*/ 9340 h 376069"/>
                  <a:gd name="connsiteX1-183" fmla="*/ 1054029 w 1054029"/>
                  <a:gd name="connsiteY1-184" fmla="*/ 0 h 376069"/>
                  <a:gd name="connsiteX2-185" fmla="*/ 944648 w 1054029"/>
                  <a:gd name="connsiteY2-186" fmla="*/ 368827 h 376069"/>
                  <a:gd name="connsiteX3-187" fmla="*/ 0 w 1054029"/>
                  <a:gd name="connsiteY3-188" fmla="*/ 376069 h 376069"/>
                  <a:gd name="connsiteX4-189" fmla="*/ 350274 w 1054029"/>
                  <a:gd name="connsiteY4-190" fmla="*/ 9340 h 376069"/>
                  <a:gd name="connsiteX0-191" fmla="*/ 350274 w 944648"/>
                  <a:gd name="connsiteY0-192" fmla="*/ 0 h 366729"/>
                  <a:gd name="connsiteX1-193" fmla="*/ 875899 w 944648"/>
                  <a:gd name="connsiteY1-194" fmla="*/ 79725 h 366729"/>
                  <a:gd name="connsiteX2-195" fmla="*/ 944648 w 944648"/>
                  <a:gd name="connsiteY2-196" fmla="*/ 359487 h 366729"/>
                  <a:gd name="connsiteX3-197" fmla="*/ 0 w 944648"/>
                  <a:gd name="connsiteY3-198" fmla="*/ 366729 h 366729"/>
                  <a:gd name="connsiteX4-199" fmla="*/ 350274 w 944648"/>
                  <a:gd name="connsiteY4-200" fmla="*/ 0 h 366729"/>
                  <a:gd name="connsiteX0-201" fmla="*/ 350274 w 1042153"/>
                  <a:gd name="connsiteY0-202" fmla="*/ 0 h 366729"/>
                  <a:gd name="connsiteX1-203" fmla="*/ 1042153 w 1042153"/>
                  <a:gd name="connsiteY1-204" fmla="*/ 2535 h 366729"/>
                  <a:gd name="connsiteX2-205" fmla="*/ 944648 w 1042153"/>
                  <a:gd name="connsiteY2-206" fmla="*/ 359487 h 366729"/>
                  <a:gd name="connsiteX3-207" fmla="*/ 0 w 1042153"/>
                  <a:gd name="connsiteY3-208" fmla="*/ 366729 h 366729"/>
                  <a:gd name="connsiteX4-209" fmla="*/ 350274 w 1042153"/>
                  <a:gd name="connsiteY4-210" fmla="*/ 0 h 366729"/>
                  <a:gd name="connsiteX0-211" fmla="*/ 350274 w 1042153"/>
                  <a:gd name="connsiteY0-212" fmla="*/ 0 h 373135"/>
                  <a:gd name="connsiteX1-213" fmla="*/ 1042153 w 1042153"/>
                  <a:gd name="connsiteY1-214" fmla="*/ 2535 h 373135"/>
                  <a:gd name="connsiteX2-215" fmla="*/ 937824 w 1042153"/>
                  <a:gd name="connsiteY2-216" fmla="*/ 373135 h 373135"/>
                  <a:gd name="connsiteX3-217" fmla="*/ 0 w 1042153"/>
                  <a:gd name="connsiteY3-218" fmla="*/ 366729 h 373135"/>
                  <a:gd name="connsiteX4-219" fmla="*/ 350274 w 1042153"/>
                  <a:gd name="connsiteY4-220" fmla="*/ 0 h 373135"/>
                  <a:gd name="connsiteX0-221" fmla="*/ 350274 w 1042153"/>
                  <a:gd name="connsiteY0-222" fmla="*/ 0 h 379959"/>
                  <a:gd name="connsiteX1-223" fmla="*/ 1042153 w 1042153"/>
                  <a:gd name="connsiteY1-224" fmla="*/ 2535 h 379959"/>
                  <a:gd name="connsiteX2-225" fmla="*/ 931000 w 1042153"/>
                  <a:gd name="connsiteY2-226" fmla="*/ 379959 h 379959"/>
                  <a:gd name="connsiteX3-227" fmla="*/ 0 w 1042153"/>
                  <a:gd name="connsiteY3-228" fmla="*/ 366729 h 379959"/>
                  <a:gd name="connsiteX4-229" fmla="*/ 350274 w 1042153"/>
                  <a:gd name="connsiteY4-230" fmla="*/ 0 h 379959"/>
                  <a:gd name="connsiteX0-231" fmla="*/ 341891 w 1033770"/>
                  <a:gd name="connsiteY0-232" fmla="*/ 0 h 379959"/>
                  <a:gd name="connsiteX1-233" fmla="*/ 1033770 w 1033770"/>
                  <a:gd name="connsiteY1-234" fmla="*/ 2535 h 379959"/>
                  <a:gd name="connsiteX2-235" fmla="*/ 922617 w 1033770"/>
                  <a:gd name="connsiteY2-236" fmla="*/ 379959 h 379959"/>
                  <a:gd name="connsiteX3-237" fmla="*/ 0 w 1033770"/>
                  <a:gd name="connsiteY3-238" fmla="*/ 376782 h 379959"/>
                  <a:gd name="connsiteX4-239" fmla="*/ 341891 w 1033770"/>
                  <a:gd name="connsiteY4-240" fmla="*/ 0 h 379959"/>
                  <a:gd name="connsiteX0-241" fmla="*/ 379613 w 1033770"/>
                  <a:gd name="connsiteY0-242" fmla="*/ 25110 h 377424"/>
                  <a:gd name="connsiteX1-243" fmla="*/ 1033770 w 1033770"/>
                  <a:gd name="connsiteY1-244" fmla="*/ 0 h 377424"/>
                  <a:gd name="connsiteX2-245" fmla="*/ 922617 w 1033770"/>
                  <a:gd name="connsiteY2-246" fmla="*/ 377424 h 377424"/>
                  <a:gd name="connsiteX3-247" fmla="*/ 0 w 1033770"/>
                  <a:gd name="connsiteY3-248" fmla="*/ 374247 h 377424"/>
                  <a:gd name="connsiteX4-249" fmla="*/ 379613 w 1033770"/>
                  <a:gd name="connsiteY4-250" fmla="*/ 25110 h 377424"/>
                  <a:gd name="connsiteX0-251" fmla="*/ 356561 w 1033770"/>
                  <a:gd name="connsiteY0-252" fmla="*/ 17570 h 377424"/>
                  <a:gd name="connsiteX1-253" fmla="*/ 1033770 w 1033770"/>
                  <a:gd name="connsiteY1-254" fmla="*/ 0 h 377424"/>
                  <a:gd name="connsiteX2-255" fmla="*/ 922617 w 1033770"/>
                  <a:gd name="connsiteY2-256" fmla="*/ 377424 h 377424"/>
                  <a:gd name="connsiteX3-257" fmla="*/ 0 w 1033770"/>
                  <a:gd name="connsiteY3-258" fmla="*/ 374247 h 377424"/>
                  <a:gd name="connsiteX4-259" fmla="*/ 356561 w 1033770"/>
                  <a:gd name="connsiteY4-260" fmla="*/ 17570 h 377424"/>
                  <a:gd name="connsiteX0-261" fmla="*/ 356561 w 1023292"/>
                  <a:gd name="connsiteY0-262" fmla="*/ 0 h 359854"/>
                  <a:gd name="connsiteX1-263" fmla="*/ 1023292 w 1023292"/>
                  <a:gd name="connsiteY1-264" fmla="*/ 7563 h 359854"/>
                  <a:gd name="connsiteX2-265" fmla="*/ 922617 w 1023292"/>
                  <a:gd name="connsiteY2-266" fmla="*/ 359854 h 359854"/>
                  <a:gd name="connsiteX3-267" fmla="*/ 0 w 1023292"/>
                  <a:gd name="connsiteY3-268" fmla="*/ 356677 h 359854"/>
                  <a:gd name="connsiteX4-269" fmla="*/ 356561 w 1023292"/>
                  <a:gd name="connsiteY4-270" fmla="*/ 0 h 359854"/>
                  <a:gd name="connsiteX0-271" fmla="*/ 356561 w 1014909"/>
                  <a:gd name="connsiteY0-272" fmla="*/ 0 h 359854"/>
                  <a:gd name="connsiteX1-273" fmla="*/ 1014909 w 1014909"/>
                  <a:gd name="connsiteY1-274" fmla="*/ 115634 h 359854"/>
                  <a:gd name="connsiteX2-275" fmla="*/ 922617 w 1014909"/>
                  <a:gd name="connsiteY2-276" fmla="*/ 359854 h 359854"/>
                  <a:gd name="connsiteX3-277" fmla="*/ 0 w 1014909"/>
                  <a:gd name="connsiteY3-278" fmla="*/ 356677 h 359854"/>
                  <a:gd name="connsiteX4-279" fmla="*/ 356561 w 1014909"/>
                  <a:gd name="connsiteY4-280" fmla="*/ 0 h 359854"/>
                  <a:gd name="connsiteX0-281" fmla="*/ 356561 w 1044249"/>
                  <a:gd name="connsiteY0-282" fmla="*/ 0 h 359854"/>
                  <a:gd name="connsiteX1-283" fmla="*/ 1044249 w 1044249"/>
                  <a:gd name="connsiteY1-284" fmla="*/ 23 h 359854"/>
                  <a:gd name="connsiteX2-285" fmla="*/ 922617 w 1044249"/>
                  <a:gd name="connsiteY2-286" fmla="*/ 359854 h 359854"/>
                  <a:gd name="connsiteX3-287" fmla="*/ 0 w 1044249"/>
                  <a:gd name="connsiteY3-288" fmla="*/ 356677 h 359854"/>
                  <a:gd name="connsiteX4-289" fmla="*/ 356561 w 1044249"/>
                  <a:gd name="connsiteY4-290" fmla="*/ 0 h 359854"/>
                  <a:gd name="connsiteX0-291" fmla="*/ 352370 w 1044249"/>
                  <a:gd name="connsiteY0-292" fmla="*/ 0 h 362367"/>
                  <a:gd name="connsiteX1-293" fmla="*/ 1044249 w 1044249"/>
                  <a:gd name="connsiteY1-294" fmla="*/ 2536 h 362367"/>
                  <a:gd name="connsiteX2-295" fmla="*/ 922617 w 1044249"/>
                  <a:gd name="connsiteY2-296" fmla="*/ 362367 h 362367"/>
                  <a:gd name="connsiteX3-297" fmla="*/ 0 w 1044249"/>
                  <a:gd name="connsiteY3-298" fmla="*/ 359190 h 362367"/>
                  <a:gd name="connsiteX4-299" fmla="*/ 352370 w 1044249"/>
                  <a:gd name="connsiteY4-300" fmla="*/ 0 h 36236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44249" h="362367">
                    <a:moveTo>
                      <a:pt x="352370" y="0"/>
                    </a:moveTo>
                    <a:lnTo>
                      <a:pt x="1044249" y="2536"/>
                    </a:lnTo>
                    <a:lnTo>
                      <a:pt x="922617" y="362367"/>
                    </a:lnTo>
                    <a:lnTo>
                      <a:pt x="0" y="359190"/>
                    </a:lnTo>
                    <a:lnTo>
                      <a:pt x="352370" y="0"/>
                    </a:lnTo>
                    <a:close/>
                  </a:path>
                </a:pathLst>
              </a:custGeom>
              <a:gradFill flip="none" rotWithShape="1">
                <a:gsLst>
                  <a:gs pos="0">
                    <a:schemeClr val="accent1">
                      <a:lumMod val="80000"/>
                      <a:lumOff val="20000"/>
                    </a:schemeClr>
                  </a:gs>
                  <a:gs pos="68000">
                    <a:schemeClr val="accent1">
                      <a:lumMod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schemeClr val="lt1"/>
                  </a:solidFill>
                  <a:effectLst/>
                  <a:uLnTx/>
                  <a:uFillTx/>
                  <a:latin typeface="+mn-lt"/>
                  <a:ea typeface="+mn-ea"/>
                  <a:cs typeface="+mn-cs"/>
                </a:endParaRPr>
              </a:p>
            </p:txBody>
          </p:sp>
          <p:sp>
            <p:nvSpPr>
              <p:cNvPr id="72" name="Rectangle 15"/>
              <p:cNvSpPr/>
              <p:nvPr/>
            </p:nvSpPr>
            <p:spPr>
              <a:xfrm>
                <a:off x="2380613" y="5437277"/>
                <a:ext cx="923341" cy="352344"/>
              </a:xfrm>
              <a:custGeom>
                <a:avLst/>
                <a:gdLst>
                  <a:gd name="connsiteX0" fmla="*/ 0 w 792088"/>
                  <a:gd name="connsiteY0" fmla="*/ 0 h 163995"/>
                  <a:gd name="connsiteX1" fmla="*/ 792088 w 792088"/>
                  <a:gd name="connsiteY1" fmla="*/ 0 h 163995"/>
                  <a:gd name="connsiteX2" fmla="*/ 792088 w 792088"/>
                  <a:gd name="connsiteY2" fmla="*/ 163995 h 163995"/>
                  <a:gd name="connsiteX3" fmla="*/ 0 w 792088"/>
                  <a:gd name="connsiteY3" fmla="*/ 163995 h 163995"/>
                  <a:gd name="connsiteX4" fmla="*/ 0 w 792088"/>
                  <a:gd name="connsiteY4" fmla="*/ 0 h 163995"/>
                  <a:gd name="connsiteX0-1" fmla="*/ 115410 w 792088"/>
                  <a:gd name="connsiteY0-2" fmla="*/ 0 h 323793"/>
                  <a:gd name="connsiteX1-3" fmla="*/ 792088 w 792088"/>
                  <a:gd name="connsiteY1-4" fmla="*/ 159798 h 323793"/>
                  <a:gd name="connsiteX2-5" fmla="*/ 792088 w 792088"/>
                  <a:gd name="connsiteY2-6" fmla="*/ 323793 h 323793"/>
                  <a:gd name="connsiteX3-7" fmla="*/ 0 w 792088"/>
                  <a:gd name="connsiteY3-8" fmla="*/ 323793 h 323793"/>
                  <a:gd name="connsiteX4-9" fmla="*/ 115410 w 792088"/>
                  <a:gd name="connsiteY4-10" fmla="*/ 0 h 323793"/>
                  <a:gd name="connsiteX0-11" fmla="*/ 115410 w 797373"/>
                  <a:gd name="connsiteY0-12" fmla="*/ 4054 h 327847"/>
                  <a:gd name="connsiteX1-13" fmla="*/ 797373 w 797373"/>
                  <a:gd name="connsiteY1-14" fmla="*/ 0 h 327847"/>
                  <a:gd name="connsiteX2-15" fmla="*/ 792088 w 797373"/>
                  <a:gd name="connsiteY2-16" fmla="*/ 327847 h 327847"/>
                  <a:gd name="connsiteX3-17" fmla="*/ 0 w 797373"/>
                  <a:gd name="connsiteY3-18" fmla="*/ 327847 h 327847"/>
                  <a:gd name="connsiteX4-19" fmla="*/ 115410 w 797373"/>
                  <a:gd name="connsiteY4-20" fmla="*/ 4054 h 327847"/>
                  <a:gd name="connsiteX0-21" fmla="*/ 115410 w 797373"/>
                  <a:gd name="connsiteY0-22" fmla="*/ 0 h 323793"/>
                  <a:gd name="connsiteX1-23" fmla="*/ 797373 w 797373"/>
                  <a:gd name="connsiteY1-24" fmla="*/ 1231 h 323793"/>
                  <a:gd name="connsiteX2-25" fmla="*/ 792088 w 797373"/>
                  <a:gd name="connsiteY2-26" fmla="*/ 323793 h 323793"/>
                  <a:gd name="connsiteX3-27" fmla="*/ 0 w 797373"/>
                  <a:gd name="connsiteY3-28" fmla="*/ 323793 h 323793"/>
                  <a:gd name="connsiteX4-29" fmla="*/ 115410 w 797373"/>
                  <a:gd name="connsiteY4-30" fmla="*/ 0 h 323793"/>
                  <a:gd name="connsiteX0-31" fmla="*/ 115410 w 797373"/>
                  <a:gd name="connsiteY0-32" fmla="*/ 9340 h 333133"/>
                  <a:gd name="connsiteX1-33" fmla="*/ 797373 w 797373"/>
                  <a:gd name="connsiteY1-34" fmla="*/ 0 h 333133"/>
                  <a:gd name="connsiteX2-35" fmla="*/ 792088 w 797373"/>
                  <a:gd name="connsiteY2-36" fmla="*/ 333133 h 333133"/>
                  <a:gd name="connsiteX3-37" fmla="*/ 0 w 797373"/>
                  <a:gd name="connsiteY3-38" fmla="*/ 333133 h 333133"/>
                  <a:gd name="connsiteX4-39" fmla="*/ 115410 w 797373"/>
                  <a:gd name="connsiteY4-40" fmla="*/ 9340 h 333133"/>
                  <a:gd name="connsiteX0-41" fmla="*/ 115410 w 813229"/>
                  <a:gd name="connsiteY0-42" fmla="*/ 9340 h 333133"/>
                  <a:gd name="connsiteX1-43" fmla="*/ 813229 w 813229"/>
                  <a:gd name="connsiteY1-44" fmla="*/ 0 h 333133"/>
                  <a:gd name="connsiteX2-45" fmla="*/ 792088 w 813229"/>
                  <a:gd name="connsiteY2-46" fmla="*/ 333133 h 333133"/>
                  <a:gd name="connsiteX3-47" fmla="*/ 0 w 813229"/>
                  <a:gd name="connsiteY3-48" fmla="*/ 333133 h 333133"/>
                  <a:gd name="connsiteX4-49" fmla="*/ 115410 w 813229"/>
                  <a:gd name="connsiteY4-50" fmla="*/ 9340 h 333133"/>
                  <a:gd name="connsiteX0-51" fmla="*/ 569967 w 1267786"/>
                  <a:gd name="connsiteY0-52" fmla="*/ 9340 h 370132"/>
                  <a:gd name="connsiteX1-53" fmla="*/ 1267786 w 1267786"/>
                  <a:gd name="connsiteY1-54" fmla="*/ 0 h 370132"/>
                  <a:gd name="connsiteX2-55" fmla="*/ 1246645 w 1267786"/>
                  <a:gd name="connsiteY2-56" fmla="*/ 333133 h 370132"/>
                  <a:gd name="connsiteX3-57" fmla="*/ 0 w 1267786"/>
                  <a:gd name="connsiteY3-58" fmla="*/ 370132 h 370132"/>
                  <a:gd name="connsiteX4-59" fmla="*/ 569967 w 1267786"/>
                  <a:gd name="connsiteY4-60" fmla="*/ 9340 h 370132"/>
                  <a:gd name="connsiteX0-61" fmla="*/ 569967 w 1267786"/>
                  <a:gd name="connsiteY0-62" fmla="*/ 9340 h 380703"/>
                  <a:gd name="connsiteX1-63" fmla="*/ 1267786 w 1267786"/>
                  <a:gd name="connsiteY1-64" fmla="*/ 0 h 380703"/>
                  <a:gd name="connsiteX2-65" fmla="*/ 903084 w 1267786"/>
                  <a:gd name="connsiteY2-66" fmla="*/ 380703 h 380703"/>
                  <a:gd name="connsiteX3-67" fmla="*/ 0 w 1267786"/>
                  <a:gd name="connsiteY3-68" fmla="*/ 370132 h 380703"/>
                  <a:gd name="connsiteX4-69" fmla="*/ 569967 w 1267786"/>
                  <a:gd name="connsiteY4-70" fmla="*/ 9340 h 380703"/>
                  <a:gd name="connsiteX0-71" fmla="*/ 569967 w 1267786"/>
                  <a:gd name="connsiteY0-72" fmla="*/ 9340 h 380703"/>
                  <a:gd name="connsiteX1-73" fmla="*/ 1267786 w 1267786"/>
                  <a:gd name="connsiteY1-74" fmla="*/ 0 h 380703"/>
                  <a:gd name="connsiteX2-75" fmla="*/ 903084 w 1267786"/>
                  <a:gd name="connsiteY2-76" fmla="*/ 380703 h 380703"/>
                  <a:gd name="connsiteX3-77" fmla="*/ 0 w 1267786"/>
                  <a:gd name="connsiteY3-78" fmla="*/ 370132 h 380703"/>
                  <a:gd name="connsiteX4-79" fmla="*/ 569967 w 1267786"/>
                  <a:gd name="connsiteY4-80" fmla="*/ 9340 h 380703"/>
                  <a:gd name="connsiteX0-81" fmla="*/ 569967 w 1267786"/>
                  <a:gd name="connsiteY0-82" fmla="*/ 9340 h 380703"/>
                  <a:gd name="connsiteX1-83" fmla="*/ 1267786 w 1267786"/>
                  <a:gd name="connsiteY1-84" fmla="*/ 0 h 380703"/>
                  <a:gd name="connsiteX2-85" fmla="*/ 903084 w 1267786"/>
                  <a:gd name="connsiteY2-86" fmla="*/ 380703 h 380703"/>
                  <a:gd name="connsiteX3-87" fmla="*/ 0 w 1267786"/>
                  <a:gd name="connsiteY3-88" fmla="*/ 370132 h 380703"/>
                  <a:gd name="connsiteX4-89" fmla="*/ 569967 w 1267786"/>
                  <a:gd name="connsiteY4-90" fmla="*/ 9340 h 380703"/>
                  <a:gd name="connsiteX0-91" fmla="*/ 569967 w 1267786"/>
                  <a:gd name="connsiteY0-92" fmla="*/ 9340 h 380703"/>
                  <a:gd name="connsiteX1-93" fmla="*/ 1267786 w 1267786"/>
                  <a:gd name="connsiteY1-94" fmla="*/ 0 h 380703"/>
                  <a:gd name="connsiteX2-95" fmla="*/ 903084 w 1267786"/>
                  <a:gd name="connsiteY2-96" fmla="*/ 380703 h 380703"/>
                  <a:gd name="connsiteX3-97" fmla="*/ 0 w 1267786"/>
                  <a:gd name="connsiteY3-98" fmla="*/ 370132 h 380703"/>
                  <a:gd name="connsiteX4-99" fmla="*/ 569967 w 1267786"/>
                  <a:gd name="connsiteY4-100" fmla="*/ 9340 h 380703"/>
                  <a:gd name="connsiteX0-101" fmla="*/ 569967 w 1267786"/>
                  <a:gd name="connsiteY0-102" fmla="*/ 9340 h 380703"/>
                  <a:gd name="connsiteX1-103" fmla="*/ 1267786 w 1267786"/>
                  <a:gd name="connsiteY1-104" fmla="*/ 0 h 380703"/>
                  <a:gd name="connsiteX2-105" fmla="*/ 903084 w 1267786"/>
                  <a:gd name="connsiteY2-106" fmla="*/ 380703 h 380703"/>
                  <a:gd name="connsiteX3-107" fmla="*/ 0 w 1267786"/>
                  <a:gd name="connsiteY3-108" fmla="*/ 370132 h 380703"/>
                  <a:gd name="connsiteX4-109" fmla="*/ 569967 w 1267786"/>
                  <a:gd name="connsiteY4-110" fmla="*/ 9340 h 380703"/>
                  <a:gd name="connsiteX0-111" fmla="*/ 569967 w 1267786"/>
                  <a:gd name="connsiteY0-112" fmla="*/ 9340 h 380703"/>
                  <a:gd name="connsiteX1-113" fmla="*/ 1267786 w 1267786"/>
                  <a:gd name="connsiteY1-114" fmla="*/ 0 h 380703"/>
                  <a:gd name="connsiteX2-115" fmla="*/ 903084 w 1267786"/>
                  <a:gd name="connsiteY2-116" fmla="*/ 380703 h 380703"/>
                  <a:gd name="connsiteX3-117" fmla="*/ 0 w 1267786"/>
                  <a:gd name="connsiteY3-118" fmla="*/ 370132 h 380703"/>
                  <a:gd name="connsiteX4-119" fmla="*/ 569967 w 1267786"/>
                  <a:gd name="connsiteY4-120" fmla="*/ 9340 h 380703"/>
                  <a:gd name="connsiteX0-121" fmla="*/ 569967 w 1267786"/>
                  <a:gd name="connsiteY0-122" fmla="*/ 9340 h 370132"/>
                  <a:gd name="connsiteX1-123" fmla="*/ 1267786 w 1267786"/>
                  <a:gd name="connsiteY1-124" fmla="*/ 0 h 370132"/>
                  <a:gd name="connsiteX2-125" fmla="*/ 1164342 w 1267786"/>
                  <a:gd name="connsiteY2-126" fmla="*/ 351014 h 370132"/>
                  <a:gd name="connsiteX3-127" fmla="*/ 0 w 1267786"/>
                  <a:gd name="connsiteY3-128" fmla="*/ 370132 h 370132"/>
                  <a:gd name="connsiteX4-129" fmla="*/ 569967 w 1267786"/>
                  <a:gd name="connsiteY4-130" fmla="*/ 9340 h 370132"/>
                  <a:gd name="connsiteX0-131" fmla="*/ 332460 w 1030279"/>
                  <a:gd name="connsiteY0-132" fmla="*/ 9340 h 370132"/>
                  <a:gd name="connsiteX1-133" fmla="*/ 1030279 w 1030279"/>
                  <a:gd name="connsiteY1-134" fmla="*/ 0 h 370132"/>
                  <a:gd name="connsiteX2-135" fmla="*/ 926835 w 1030279"/>
                  <a:gd name="connsiteY2-136" fmla="*/ 351014 h 370132"/>
                  <a:gd name="connsiteX3-137" fmla="*/ 0 w 1030279"/>
                  <a:gd name="connsiteY3-138" fmla="*/ 370132 h 370132"/>
                  <a:gd name="connsiteX4-139" fmla="*/ 332460 w 1030279"/>
                  <a:gd name="connsiteY4-140" fmla="*/ 9340 h 370132"/>
                  <a:gd name="connsiteX0-141" fmla="*/ 350273 w 1048092"/>
                  <a:gd name="connsiteY0-142" fmla="*/ 9340 h 358256"/>
                  <a:gd name="connsiteX1-143" fmla="*/ 1048092 w 1048092"/>
                  <a:gd name="connsiteY1-144" fmla="*/ 0 h 358256"/>
                  <a:gd name="connsiteX2-145" fmla="*/ 944648 w 1048092"/>
                  <a:gd name="connsiteY2-146" fmla="*/ 351014 h 358256"/>
                  <a:gd name="connsiteX3-147" fmla="*/ 0 w 1048092"/>
                  <a:gd name="connsiteY3-148" fmla="*/ 358256 h 358256"/>
                  <a:gd name="connsiteX4-149" fmla="*/ 350273 w 1048092"/>
                  <a:gd name="connsiteY4-150" fmla="*/ 9340 h 358256"/>
                  <a:gd name="connsiteX0-151" fmla="*/ 344336 w 1048092"/>
                  <a:gd name="connsiteY0-152" fmla="*/ 0 h 360791"/>
                  <a:gd name="connsiteX1-153" fmla="*/ 1048092 w 1048092"/>
                  <a:gd name="connsiteY1-154" fmla="*/ 2535 h 360791"/>
                  <a:gd name="connsiteX2-155" fmla="*/ 944648 w 1048092"/>
                  <a:gd name="connsiteY2-156" fmla="*/ 353549 h 360791"/>
                  <a:gd name="connsiteX3-157" fmla="*/ 0 w 1048092"/>
                  <a:gd name="connsiteY3-158" fmla="*/ 360791 h 360791"/>
                  <a:gd name="connsiteX4-159" fmla="*/ 344336 w 1048092"/>
                  <a:gd name="connsiteY4-160" fmla="*/ 0 h 360791"/>
                  <a:gd name="connsiteX0-161" fmla="*/ 344336 w 1059967"/>
                  <a:gd name="connsiteY0-162" fmla="*/ 0 h 360791"/>
                  <a:gd name="connsiteX1-163" fmla="*/ 1059967 w 1059967"/>
                  <a:gd name="connsiteY1-164" fmla="*/ 8472 h 360791"/>
                  <a:gd name="connsiteX2-165" fmla="*/ 944648 w 1059967"/>
                  <a:gd name="connsiteY2-166" fmla="*/ 353549 h 360791"/>
                  <a:gd name="connsiteX3-167" fmla="*/ 0 w 1059967"/>
                  <a:gd name="connsiteY3-168" fmla="*/ 360791 h 360791"/>
                  <a:gd name="connsiteX4-169" fmla="*/ 344336 w 1059967"/>
                  <a:gd name="connsiteY4-170" fmla="*/ 0 h 360791"/>
                  <a:gd name="connsiteX0-171" fmla="*/ 344336 w 1065905"/>
                  <a:gd name="connsiteY0-172" fmla="*/ 15278 h 376069"/>
                  <a:gd name="connsiteX1-173" fmla="*/ 1065905 w 1065905"/>
                  <a:gd name="connsiteY1-174" fmla="*/ 0 h 376069"/>
                  <a:gd name="connsiteX2-175" fmla="*/ 944648 w 1065905"/>
                  <a:gd name="connsiteY2-176" fmla="*/ 368827 h 376069"/>
                  <a:gd name="connsiteX3-177" fmla="*/ 0 w 1065905"/>
                  <a:gd name="connsiteY3-178" fmla="*/ 376069 h 376069"/>
                  <a:gd name="connsiteX4-179" fmla="*/ 344336 w 1065905"/>
                  <a:gd name="connsiteY4-180" fmla="*/ 15278 h 376069"/>
                  <a:gd name="connsiteX0-181" fmla="*/ 356211 w 1065905"/>
                  <a:gd name="connsiteY0-182" fmla="*/ 3403 h 376069"/>
                  <a:gd name="connsiteX1-183" fmla="*/ 1065905 w 1065905"/>
                  <a:gd name="connsiteY1-184" fmla="*/ 0 h 376069"/>
                  <a:gd name="connsiteX2-185" fmla="*/ 944648 w 1065905"/>
                  <a:gd name="connsiteY2-186" fmla="*/ 368827 h 376069"/>
                  <a:gd name="connsiteX3-187" fmla="*/ 0 w 1065905"/>
                  <a:gd name="connsiteY3-188" fmla="*/ 376069 h 376069"/>
                  <a:gd name="connsiteX4-189" fmla="*/ 356211 w 1065905"/>
                  <a:gd name="connsiteY4-190" fmla="*/ 3403 h 376069"/>
                  <a:gd name="connsiteX0-191" fmla="*/ 356211 w 1170279"/>
                  <a:gd name="connsiteY0-192" fmla="*/ 3403 h 380703"/>
                  <a:gd name="connsiteX1-193" fmla="*/ 1065905 w 1170279"/>
                  <a:gd name="connsiteY1-194" fmla="*/ 0 h 380703"/>
                  <a:gd name="connsiteX2-195" fmla="*/ 1170279 w 1170279"/>
                  <a:gd name="connsiteY2-196" fmla="*/ 380703 h 380703"/>
                  <a:gd name="connsiteX3-197" fmla="*/ 0 w 1170279"/>
                  <a:gd name="connsiteY3-198" fmla="*/ 376069 h 380703"/>
                  <a:gd name="connsiteX4-199" fmla="*/ 356211 w 1170279"/>
                  <a:gd name="connsiteY4-200" fmla="*/ 3403 h 380703"/>
                  <a:gd name="connsiteX0-201" fmla="*/ 100891 w 914959"/>
                  <a:gd name="connsiteY0-202" fmla="*/ 3403 h 382007"/>
                  <a:gd name="connsiteX1-203" fmla="*/ 810585 w 914959"/>
                  <a:gd name="connsiteY1-204" fmla="*/ 0 h 382007"/>
                  <a:gd name="connsiteX2-205" fmla="*/ 914959 w 914959"/>
                  <a:gd name="connsiteY2-206" fmla="*/ 380703 h 382007"/>
                  <a:gd name="connsiteX3-207" fmla="*/ 0 w 914959"/>
                  <a:gd name="connsiteY3-208" fmla="*/ 382007 h 382007"/>
                  <a:gd name="connsiteX4-209" fmla="*/ 100891 w 914959"/>
                  <a:gd name="connsiteY4-210" fmla="*/ 3403 h 382007"/>
                  <a:gd name="connsiteX0-211" fmla="*/ 112766 w 914959"/>
                  <a:gd name="connsiteY0-212" fmla="*/ 0 h 384541"/>
                  <a:gd name="connsiteX1-213" fmla="*/ 810585 w 914959"/>
                  <a:gd name="connsiteY1-214" fmla="*/ 2534 h 384541"/>
                  <a:gd name="connsiteX2-215" fmla="*/ 914959 w 914959"/>
                  <a:gd name="connsiteY2-216" fmla="*/ 383237 h 384541"/>
                  <a:gd name="connsiteX3-217" fmla="*/ 0 w 914959"/>
                  <a:gd name="connsiteY3-218" fmla="*/ 384541 h 384541"/>
                  <a:gd name="connsiteX4-219" fmla="*/ 112766 w 914959"/>
                  <a:gd name="connsiteY4-220" fmla="*/ 0 h 384541"/>
                  <a:gd name="connsiteX0-221" fmla="*/ 112766 w 920896"/>
                  <a:gd name="connsiteY0-222" fmla="*/ 0 h 389175"/>
                  <a:gd name="connsiteX1-223" fmla="*/ 810585 w 920896"/>
                  <a:gd name="connsiteY1-224" fmla="*/ 2534 h 389175"/>
                  <a:gd name="connsiteX2-225" fmla="*/ 920896 w 920896"/>
                  <a:gd name="connsiteY2-226" fmla="*/ 389175 h 389175"/>
                  <a:gd name="connsiteX3-227" fmla="*/ 0 w 920896"/>
                  <a:gd name="connsiteY3-228" fmla="*/ 384541 h 389175"/>
                  <a:gd name="connsiteX4-229" fmla="*/ 112766 w 920896"/>
                  <a:gd name="connsiteY4-230" fmla="*/ 0 h 389175"/>
                  <a:gd name="connsiteX0-231" fmla="*/ 112766 w 825893"/>
                  <a:gd name="connsiteY0-232" fmla="*/ 0 h 384541"/>
                  <a:gd name="connsiteX1-233" fmla="*/ 810585 w 825893"/>
                  <a:gd name="connsiteY1-234" fmla="*/ 2534 h 384541"/>
                  <a:gd name="connsiteX2-235" fmla="*/ 825893 w 825893"/>
                  <a:gd name="connsiteY2-236" fmla="*/ 383238 h 384541"/>
                  <a:gd name="connsiteX3-237" fmla="*/ 0 w 825893"/>
                  <a:gd name="connsiteY3-238" fmla="*/ 384541 h 384541"/>
                  <a:gd name="connsiteX4-239" fmla="*/ 112766 w 825893"/>
                  <a:gd name="connsiteY4-240" fmla="*/ 0 h 384541"/>
                  <a:gd name="connsiteX0-241" fmla="*/ 112766 w 914958"/>
                  <a:gd name="connsiteY0-242" fmla="*/ 0 h 384541"/>
                  <a:gd name="connsiteX1-243" fmla="*/ 810585 w 914958"/>
                  <a:gd name="connsiteY1-244" fmla="*/ 2534 h 384541"/>
                  <a:gd name="connsiteX2-245" fmla="*/ 914958 w 914958"/>
                  <a:gd name="connsiteY2-246" fmla="*/ 377300 h 384541"/>
                  <a:gd name="connsiteX3-247" fmla="*/ 0 w 914958"/>
                  <a:gd name="connsiteY3-248" fmla="*/ 384541 h 384541"/>
                  <a:gd name="connsiteX4-249" fmla="*/ 112766 w 914958"/>
                  <a:gd name="connsiteY4-250" fmla="*/ 0 h 384541"/>
                  <a:gd name="connsiteX0-251" fmla="*/ 112766 w 914958"/>
                  <a:gd name="connsiteY0-252" fmla="*/ 0 h 384541"/>
                  <a:gd name="connsiteX1-253" fmla="*/ 810585 w 914958"/>
                  <a:gd name="connsiteY1-254" fmla="*/ 2534 h 384541"/>
                  <a:gd name="connsiteX2-255" fmla="*/ 914958 w 914958"/>
                  <a:gd name="connsiteY2-256" fmla="*/ 377300 h 384541"/>
                  <a:gd name="connsiteX3-257" fmla="*/ 0 w 914958"/>
                  <a:gd name="connsiteY3-258" fmla="*/ 384541 h 384541"/>
                  <a:gd name="connsiteX4-259" fmla="*/ 112766 w 914958"/>
                  <a:gd name="connsiteY4-260" fmla="*/ 0 h 384541"/>
                  <a:gd name="connsiteX0-261" fmla="*/ 165158 w 914958"/>
                  <a:gd name="connsiteY0-262" fmla="*/ 27989 h 382007"/>
                  <a:gd name="connsiteX1-263" fmla="*/ 810585 w 914958"/>
                  <a:gd name="connsiteY1-264" fmla="*/ 0 h 382007"/>
                  <a:gd name="connsiteX2-265" fmla="*/ 914958 w 914958"/>
                  <a:gd name="connsiteY2-266" fmla="*/ 374766 h 382007"/>
                  <a:gd name="connsiteX3-267" fmla="*/ 0 w 914958"/>
                  <a:gd name="connsiteY3-268" fmla="*/ 382007 h 382007"/>
                  <a:gd name="connsiteX4-269" fmla="*/ 165158 w 914958"/>
                  <a:gd name="connsiteY4-270" fmla="*/ 27989 h 382007"/>
                  <a:gd name="connsiteX0-271" fmla="*/ 119054 w 914958"/>
                  <a:gd name="connsiteY0-272" fmla="*/ 17815 h 382007"/>
                  <a:gd name="connsiteX1-273" fmla="*/ 810585 w 914958"/>
                  <a:gd name="connsiteY1-274" fmla="*/ 0 h 382007"/>
                  <a:gd name="connsiteX2-275" fmla="*/ 914958 w 914958"/>
                  <a:gd name="connsiteY2-276" fmla="*/ 374766 h 382007"/>
                  <a:gd name="connsiteX3-277" fmla="*/ 0 w 914958"/>
                  <a:gd name="connsiteY3-278" fmla="*/ 382007 h 382007"/>
                  <a:gd name="connsiteX4-279" fmla="*/ 119054 w 914958"/>
                  <a:gd name="connsiteY4-280" fmla="*/ 17815 h 382007"/>
                  <a:gd name="connsiteX0-281" fmla="*/ 62471 w 858375"/>
                  <a:gd name="connsiteY0-282" fmla="*/ 17815 h 374766"/>
                  <a:gd name="connsiteX1-283" fmla="*/ 754002 w 858375"/>
                  <a:gd name="connsiteY1-284" fmla="*/ 0 h 374766"/>
                  <a:gd name="connsiteX2-285" fmla="*/ 858375 w 858375"/>
                  <a:gd name="connsiteY2-286" fmla="*/ 374766 h 374766"/>
                  <a:gd name="connsiteX3-287" fmla="*/ 0 w 858375"/>
                  <a:gd name="connsiteY3-288" fmla="*/ 374377 h 374766"/>
                  <a:gd name="connsiteX4-289" fmla="*/ 62471 w 858375"/>
                  <a:gd name="connsiteY4-290" fmla="*/ 17815 h 374766"/>
                  <a:gd name="connsiteX0-291" fmla="*/ 116958 w 912862"/>
                  <a:gd name="connsiteY0-292" fmla="*/ 17815 h 379464"/>
                  <a:gd name="connsiteX1-293" fmla="*/ 808489 w 912862"/>
                  <a:gd name="connsiteY1-294" fmla="*/ 0 h 379464"/>
                  <a:gd name="connsiteX2-295" fmla="*/ 912862 w 912862"/>
                  <a:gd name="connsiteY2-296" fmla="*/ 374766 h 379464"/>
                  <a:gd name="connsiteX3-297" fmla="*/ 0 w 912862"/>
                  <a:gd name="connsiteY3-298" fmla="*/ 379464 h 379464"/>
                  <a:gd name="connsiteX4-299" fmla="*/ 116958 w 912862"/>
                  <a:gd name="connsiteY4-300" fmla="*/ 17815 h 379464"/>
                  <a:gd name="connsiteX0-301" fmla="*/ 116958 w 910767"/>
                  <a:gd name="connsiteY0-302" fmla="*/ 17815 h 379464"/>
                  <a:gd name="connsiteX1-303" fmla="*/ 808489 w 910767"/>
                  <a:gd name="connsiteY1-304" fmla="*/ 0 h 379464"/>
                  <a:gd name="connsiteX2-305" fmla="*/ 910767 w 910767"/>
                  <a:gd name="connsiteY2-306" fmla="*/ 377311 h 379464"/>
                  <a:gd name="connsiteX3-307" fmla="*/ 0 w 910767"/>
                  <a:gd name="connsiteY3-308" fmla="*/ 379464 h 379464"/>
                  <a:gd name="connsiteX4-309" fmla="*/ 116958 w 910767"/>
                  <a:gd name="connsiteY4-310" fmla="*/ 17815 h 379464"/>
                  <a:gd name="connsiteX0-311" fmla="*/ 116958 w 919150"/>
                  <a:gd name="connsiteY0-312" fmla="*/ 17815 h 379854"/>
                  <a:gd name="connsiteX1-313" fmla="*/ 808489 w 919150"/>
                  <a:gd name="connsiteY1-314" fmla="*/ 0 h 379854"/>
                  <a:gd name="connsiteX2-315" fmla="*/ 919150 w 919150"/>
                  <a:gd name="connsiteY2-316" fmla="*/ 379854 h 379854"/>
                  <a:gd name="connsiteX3-317" fmla="*/ 0 w 919150"/>
                  <a:gd name="connsiteY3-318" fmla="*/ 379464 h 379854"/>
                  <a:gd name="connsiteX4-319" fmla="*/ 116958 w 919150"/>
                  <a:gd name="connsiteY4-320" fmla="*/ 17815 h 379854"/>
                  <a:gd name="connsiteX0-321" fmla="*/ 116958 w 919150"/>
                  <a:gd name="connsiteY0-322" fmla="*/ 0 h 362039"/>
                  <a:gd name="connsiteX1-323" fmla="*/ 818967 w 919150"/>
                  <a:gd name="connsiteY1-324" fmla="*/ 2534 h 362039"/>
                  <a:gd name="connsiteX2-325" fmla="*/ 919150 w 919150"/>
                  <a:gd name="connsiteY2-326" fmla="*/ 362039 h 362039"/>
                  <a:gd name="connsiteX3-327" fmla="*/ 0 w 919150"/>
                  <a:gd name="connsiteY3-328" fmla="*/ 361649 h 362039"/>
                  <a:gd name="connsiteX4-329" fmla="*/ 116958 w 919150"/>
                  <a:gd name="connsiteY4-330" fmla="*/ 0 h 362039"/>
                  <a:gd name="connsiteX0-331" fmla="*/ 116958 w 919150"/>
                  <a:gd name="connsiteY0-332" fmla="*/ 0 h 362039"/>
                  <a:gd name="connsiteX1-333" fmla="*/ 806393 w 919150"/>
                  <a:gd name="connsiteY1-334" fmla="*/ 33057 h 362039"/>
                  <a:gd name="connsiteX2-335" fmla="*/ 919150 w 919150"/>
                  <a:gd name="connsiteY2-336" fmla="*/ 362039 h 362039"/>
                  <a:gd name="connsiteX3-337" fmla="*/ 0 w 919150"/>
                  <a:gd name="connsiteY3-338" fmla="*/ 361649 h 362039"/>
                  <a:gd name="connsiteX4-339" fmla="*/ 116958 w 919150"/>
                  <a:gd name="connsiteY4-340" fmla="*/ 0 h 362039"/>
                  <a:gd name="connsiteX0-341" fmla="*/ 116958 w 919150"/>
                  <a:gd name="connsiteY0-342" fmla="*/ 2553 h 364592"/>
                  <a:gd name="connsiteX1-343" fmla="*/ 806393 w 919150"/>
                  <a:gd name="connsiteY1-344" fmla="*/ 0 h 364592"/>
                  <a:gd name="connsiteX2-345" fmla="*/ 919150 w 919150"/>
                  <a:gd name="connsiteY2-346" fmla="*/ 364592 h 364592"/>
                  <a:gd name="connsiteX3-347" fmla="*/ 0 w 919150"/>
                  <a:gd name="connsiteY3-348" fmla="*/ 364202 h 364592"/>
                  <a:gd name="connsiteX4-349" fmla="*/ 116958 w 919150"/>
                  <a:gd name="connsiteY4-350" fmla="*/ 2553 h 364592"/>
                  <a:gd name="connsiteX0-351" fmla="*/ 121150 w 923342"/>
                  <a:gd name="connsiteY0-352" fmla="*/ 2553 h 364592"/>
                  <a:gd name="connsiteX1-353" fmla="*/ 810585 w 923342"/>
                  <a:gd name="connsiteY1-354" fmla="*/ 0 h 364592"/>
                  <a:gd name="connsiteX2-355" fmla="*/ 923342 w 923342"/>
                  <a:gd name="connsiteY2-356" fmla="*/ 364592 h 364592"/>
                  <a:gd name="connsiteX3-357" fmla="*/ 0 w 923342"/>
                  <a:gd name="connsiteY3-358" fmla="*/ 364202 h 364592"/>
                  <a:gd name="connsiteX4-359" fmla="*/ 121150 w 923342"/>
                  <a:gd name="connsiteY4-360" fmla="*/ 2553 h 364592"/>
                  <a:gd name="connsiteX0-361" fmla="*/ 115838 w 923342"/>
                  <a:gd name="connsiteY0-362" fmla="*/ 2553 h 364592"/>
                  <a:gd name="connsiteX1-363" fmla="*/ 810585 w 923342"/>
                  <a:gd name="connsiteY1-364" fmla="*/ 0 h 364592"/>
                  <a:gd name="connsiteX2-365" fmla="*/ 923342 w 923342"/>
                  <a:gd name="connsiteY2-366" fmla="*/ 364592 h 364592"/>
                  <a:gd name="connsiteX3-367" fmla="*/ 0 w 923342"/>
                  <a:gd name="connsiteY3-368" fmla="*/ 364202 h 364592"/>
                  <a:gd name="connsiteX4-369" fmla="*/ 115838 w 923342"/>
                  <a:gd name="connsiteY4-370" fmla="*/ 2553 h 36459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23342" h="364592">
                    <a:moveTo>
                      <a:pt x="115838" y="2553"/>
                    </a:moveTo>
                    <a:lnTo>
                      <a:pt x="810585" y="0"/>
                    </a:lnTo>
                    <a:lnTo>
                      <a:pt x="923342" y="364592"/>
                    </a:lnTo>
                    <a:lnTo>
                      <a:pt x="0" y="364202"/>
                    </a:lnTo>
                    <a:lnTo>
                      <a:pt x="115838" y="2553"/>
                    </a:lnTo>
                    <a:close/>
                  </a:path>
                </a:pathLst>
              </a:custGeom>
              <a:gradFill flip="none" rotWithShape="1">
                <a:gsLst>
                  <a:gs pos="0">
                    <a:schemeClr val="accent6">
                      <a:lumMod val="80000"/>
                      <a:lumOff val="20000"/>
                    </a:schemeClr>
                  </a:gs>
                  <a:gs pos="68000">
                    <a:schemeClr val="accent6">
                      <a:lumMod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73" name="Rectangle 15"/>
              <p:cNvSpPr/>
              <p:nvPr/>
            </p:nvSpPr>
            <p:spPr>
              <a:xfrm>
                <a:off x="3189479" y="5434827"/>
                <a:ext cx="1037256" cy="359614"/>
              </a:xfrm>
              <a:custGeom>
                <a:avLst/>
                <a:gdLst>
                  <a:gd name="connsiteX0" fmla="*/ 0 w 792088"/>
                  <a:gd name="connsiteY0" fmla="*/ 0 h 163995"/>
                  <a:gd name="connsiteX1" fmla="*/ 792088 w 792088"/>
                  <a:gd name="connsiteY1" fmla="*/ 0 h 163995"/>
                  <a:gd name="connsiteX2" fmla="*/ 792088 w 792088"/>
                  <a:gd name="connsiteY2" fmla="*/ 163995 h 163995"/>
                  <a:gd name="connsiteX3" fmla="*/ 0 w 792088"/>
                  <a:gd name="connsiteY3" fmla="*/ 163995 h 163995"/>
                  <a:gd name="connsiteX4" fmla="*/ 0 w 792088"/>
                  <a:gd name="connsiteY4" fmla="*/ 0 h 163995"/>
                  <a:gd name="connsiteX0-1" fmla="*/ 115410 w 792088"/>
                  <a:gd name="connsiteY0-2" fmla="*/ 0 h 323793"/>
                  <a:gd name="connsiteX1-3" fmla="*/ 792088 w 792088"/>
                  <a:gd name="connsiteY1-4" fmla="*/ 159798 h 323793"/>
                  <a:gd name="connsiteX2-5" fmla="*/ 792088 w 792088"/>
                  <a:gd name="connsiteY2-6" fmla="*/ 323793 h 323793"/>
                  <a:gd name="connsiteX3-7" fmla="*/ 0 w 792088"/>
                  <a:gd name="connsiteY3-8" fmla="*/ 323793 h 323793"/>
                  <a:gd name="connsiteX4-9" fmla="*/ 115410 w 792088"/>
                  <a:gd name="connsiteY4-10" fmla="*/ 0 h 323793"/>
                  <a:gd name="connsiteX0-11" fmla="*/ 115410 w 797373"/>
                  <a:gd name="connsiteY0-12" fmla="*/ 4054 h 327847"/>
                  <a:gd name="connsiteX1-13" fmla="*/ 797373 w 797373"/>
                  <a:gd name="connsiteY1-14" fmla="*/ 0 h 327847"/>
                  <a:gd name="connsiteX2-15" fmla="*/ 792088 w 797373"/>
                  <a:gd name="connsiteY2-16" fmla="*/ 327847 h 327847"/>
                  <a:gd name="connsiteX3-17" fmla="*/ 0 w 797373"/>
                  <a:gd name="connsiteY3-18" fmla="*/ 327847 h 327847"/>
                  <a:gd name="connsiteX4-19" fmla="*/ 115410 w 797373"/>
                  <a:gd name="connsiteY4-20" fmla="*/ 4054 h 327847"/>
                  <a:gd name="connsiteX0-21" fmla="*/ 115410 w 797373"/>
                  <a:gd name="connsiteY0-22" fmla="*/ 0 h 323793"/>
                  <a:gd name="connsiteX1-23" fmla="*/ 797373 w 797373"/>
                  <a:gd name="connsiteY1-24" fmla="*/ 1231 h 323793"/>
                  <a:gd name="connsiteX2-25" fmla="*/ 792088 w 797373"/>
                  <a:gd name="connsiteY2-26" fmla="*/ 323793 h 323793"/>
                  <a:gd name="connsiteX3-27" fmla="*/ 0 w 797373"/>
                  <a:gd name="connsiteY3-28" fmla="*/ 323793 h 323793"/>
                  <a:gd name="connsiteX4-29" fmla="*/ 115410 w 797373"/>
                  <a:gd name="connsiteY4-30" fmla="*/ 0 h 323793"/>
                  <a:gd name="connsiteX0-31" fmla="*/ 115410 w 797373"/>
                  <a:gd name="connsiteY0-32" fmla="*/ 9340 h 333133"/>
                  <a:gd name="connsiteX1-33" fmla="*/ 797373 w 797373"/>
                  <a:gd name="connsiteY1-34" fmla="*/ 0 h 333133"/>
                  <a:gd name="connsiteX2-35" fmla="*/ 792088 w 797373"/>
                  <a:gd name="connsiteY2-36" fmla="*/ 333133 h 333133"/>
                  <a:gd name="connsiteX3-37" fmla="*/ 0 w 797373"/>
                  <a:gd name="connsiteY3-38" fmla="*/ 333133 h 333133"/>
                  <a:gd name="connsiteX4-39" fmla="*/ 115410 w 797373"/>
                  <a:gd name="connsiteY4-40" fmla="*/ 9340 h 333133"/>
                  <a:gd name="connsiteX0-41" fmla="*/ 115410 w 813229"/>
                  <a:gd name="connsiteY0-42" fmla="*/ 9340 h 333133"/>
                  <a:gd name="connsiteX1-43" fmla="*/ 813229 w 813229"/>
                  <a:gd name="connsiteY1-44" fmla="*/ 0 h 333133"/>
                  <a:gd name="connsiteX2-45" fmla="*/ 792088 w 813229"/>
                  <a:gd name="connsiteY2-46" fmla="*/ 333133 h 333133"/>
                  <a:gd name="connsiteX3-47" fmla="*/ 0 w 813229"/>
                  <a:gd name="connsiteY3-48" fmla="*/ 333133 h 333133"/>
                  <a:gd name="connsiteX4-49" fmla="*/ 115410 w 813229"/>
                  <a:gd name="connsiteY4-50" fmla="*/ 9340 h 333133"/>
                  <a:gd name="connsiteX0-51" fmla="*/ 569967 w 1267786"/>
                  <a:gd name="connsiteY0-52" fmla="*/ 9340 h 370132"/>
                  <a:gd name="connsiteX1-53" fmla="*/ 1267786 w 1267786"/>
                  <a:gd name="connsiteY1-54" fmla="*/ 0 h 370132"/>
                  <a:gd name="connsiteX2-55" fmla="*/ 1246645 w 1267786"/>
                  <a:gd name="connsiteY2-56" fmla="*/ 333133 h 370132"/>
                  <a:gd name="connsiteX3-57" fmla="*/ 0 w 1267786"/>
                  <a:gd name="connsiteY3-58" fmla="*/ 370132 h 370132"/>
                  <a:gd name="connsiteX4-59" fmla="*/ 569967 w 1267786"/>
                  <a:gd name="connsiteY4-60" fmla="*/ 9340 h 370132"/>
                  <a:gd name="connsiteX0-61" fmla="*/ 569967 w 1267786"/>
                  <a:gd name="connsiteY0-62" fmla="*/ 9340 h 380703"/>
                  <a:gd name="connsiteX1-63" fmla="*/ 1267786 w 1267786"/>
                  <a:gd name="connsiteY1-64" fmla="*/ 0 h 380703"/>
                  <a:gd name="connsiteX2-65" fmla="*/ 903084 w 1267786"/>
                  <a:gd name="connsiteY2-66" fmla="*/ 380703 h 380703"/>
                  <a:gd name="connsiteX3-67" fmla="*/ 0 w 1267786"/>
                  <a:gd name="connsiteY3-68" fmla="*/ 370132 h 380703"/>
                  <a:gd name="connsiteX4-69" fmla="*/ 569967 w 1267786"/>
                  <a:gd name="connsiteY4-70" fmla="*/ 9340 h 380703"/>
                  <a:gd name="connsiteX0-71" fmla="*/ 569967 w 1267786"/>
                  <a:gd name="connsiteY0-72" fmla="*/ 9340 h 380703"/>
                  <a:gd name="connsiteX1-73" fmla="*/ 1267786 w 1267786"/>
                  <a:gd name="connsiteY1-74" fmla="*/ 0 h 380703"/>
                  <a:gd name="connsiteX2-75" fmla="*/ 903084 w 1267786"/>
                  <a:gd name="connsiteY2-76" fmla="*/ 380703 h 380703"/>
                  <a:gd name="connsiteX3-77" fmla="*/ 0 w 1267786"/>
                  <a:gd name="connsiteY3-78" fmla="*/ 370132 h 380703"/>
                  <a:gd name="connsiteX4-79" fmla="*/ 569967 w 1267786"/>
                  <a:gd name="connsiteY4-80" fmla="*/ 9340 h 380703"/>
                  <a:gd name="connsiteX0-81" fmla="*/ 569967 w 1267786"/>
                  <a:gd name="connsiteY0-82" fmla="*/ 9340 h 380703"/>
                  <a:gd name="connsiteX1-83" fmla="*/ 1267786 w 1267786"/>
                  <a:gd name="connsiteY1-84" fmla="*/ 0 h 380703"/>
                  <a:gd name="connsiteX2-85" fmla="*/ 903084 w 1267786"/>
                  <a:gd name="connsiteY2-86" fmla="*/ 380703 h 380703"/>
                  <a:gd name="connsiteX3-87" fmla="*/ 0 w 1267786"/>
                  <a:gd name="connsiteY3-88" fmla="*/ 370132 h 380703"/>
                  <a:gd name="connsiteX4-89" fmla="*/ 569967 w 1267786"/>
                  <a:gd name="connsiteY4-90" fmla="*/ 9340 h 380703"/>
                  <a:gd name="connsiteX0-91" fmla="*/ 569967 w 1267786"/>
                  <a:gd name="connsiteY0-92" fmla="*/ 9340 h 380703"/>
                  <a:gd name="connsiteX1-93" fmla="*/ 1267786 w 1267786"/>
                  <a:gd name="connsiteY1-94" fmla="*/ 0 h 380703"/>
                  <a:gd name="connsiteX2-95" fmla="*/ 903084 w 1267786"/>
                  <a:gd name="connsiteY2-96" fmla="*/ 380703 h 380703"/>
                  <a:gd name="connsiteX3-97" fmla="*/ 0 w 1267786"/>
                  <a:gd name="connsiteY3-98" fmla="*/ 370132 h 380703"/>
                  <a:gd name="connsiteX4-99" fmla="*/ 569967 w 1267786"/>
                  <a:gd name="connsiteY4-100" fmla="*/ 9340 h 380703"/>
                  <a:gd name="connsiteX0-101" fmla="*/ 569967 w 1267786"/>
                  <a:gd name="connsiteY0-102" fmla="*/ 9340 h 380703"/>
                  <a:gd name="connsiteX1-103" fmla="*/ 1267786 w 1267786"/>
                  <a:gd name="connsiteY1-104" fmla="*/ 0 h 380703"/>
                  <a:gd name="connsiteX2-105" fmla="*/ 903084 w 1267786"/>
                  <a:gd name="connsiteY2-106" fmla="*/ 380703 h 380703"/>
                  <a:gd name="connsiteX3-107" fmla="*/ 0 w 1267786"/>
                  <a:gd name="connsiteY3-108" fmla="*/ 370132 h 380703"/>
                  <a:gd name="connsiteX4-109" fmla="*/ 569967 w 1267786"/>
                  <a:gd name="connsiteY4-110" fmla="*/ 9340 h 380703"/>
                  <a:gd name="connsiteX0-111" fmla="*/ 569967 w 1267786"/>
                  <a:gd name="connsiteY0-112" fmla="*/ 9340 h 380703"/>
                  <a:gd name="connsiteX1-113" fmla="*/ 1267786 w 1267786"/>
                  <a:gd name="connsiteY1-114" fmla="*/ 0 h 380703"/>
                  <a:gd name="connsiteX2-115" fmla="*/ 903084 w 1267786"/>
                  <a:gd name="connsiteY2-116" fmla="*/ 380703 h 380703"/>
                  <a:gd name="connsiteX3-117" fmla="*/ 0 w 1267786"/>
                  <a:gd name="connsiteY3-118" fmla="*/ 370132 h 380703"/>
                  <a:gd name="connsiteX4-119" fmla="*/ 569967 w 1267786"/>
                  <a:gd name="connsiteY4-120" fmla="*/ 9340 h 380703"/>
                  <a:gd name="connsiteX0-121" fmla="*/ 569967 w 1267786"/>
                  <a:gd name="connsiteY0-122" fmla="*/ 9340 h 370132"/>
                  <a:gd name="connsiteX1-123" fmla="*/ 1267786 w 1267786"/>
                  <a:gd name="connsiteY1-124" fmla="*/ 0 h 370132"/>
                  <a:gd name="connsiteX2-125" fmla="*/ 1164342 w 1267786"/>
                  <a:gd name="connsiteY2-126" fmla="*/ 351014 h 370132"/>
                  <a:gd name="connsiteX3-127" fmla="*/ 0 w 1267786"/>
                  <a:gd name="connsiteY3-128" fmla="*/ 370132 h 370132"/>
                  <a:gd name="connsiteX4-129" fmla="*/ 569967 w 1267786"/>
                  <a:gd name="connsiteY4-130" fmla="*/ 9340 h 370132"/>
                  <a:gd name="connsiteX0-131" fmla="*/ 332460 w 1030279"/>
                  <a:gd name="connsiteY0-132" fmla="*/ 9340 h 370132"/>
                  <a:gd name="connsiteX1-133" fmla="*/ 1030279 w 1030279"/>
                  <a:gd name="connsiteY1-134" fmla="*/ 0 h 370132"/>
                  <a:gd name="connsiteX2-135" fmla="*/ 926835 w 1030279"/>
                  <a:gd name="connsiteY2-136" fmla="*/ 351014 h 370132"/>
                  <a:gd name="connsiteX3-137" fmla="*/ 0 w 1030279"/>
                  <a:gd name="connsiteY3-138" fmla="*/ 370132 h 370132"/>
                  <a:gd name="connsiteX4-139" fmla="*/ 332460 w 1030279"/>
                  <a:gd name="connsiteY4-140" fmla="*/ 9340 h 370132"/>
                  <a:gd name="connsiteX0-141" fmla="*/ 350273 w 1048092"/>
                  <a:gd name="connsiteY0-142" fmla="*/ 9340 h 358256"/>
                  <a:gd name="connsiteX1-143" fmla="*/ 1048092 w 1048092"/>
                  <a:gd name="connsiteY1-144" fmla="*/ 0 h 358256"/>
                  <a:gd name="connsiteX2-145" fmla="*/ 944648 w 1048092"/>
                  <a:gd name="connsiteY2-146" fmla="*/ 351014 h 358256"/>
                  <a:gd name="connsiteX3-147" fmla="*/ 0 w 1048092"/>
                  <a:gd name="connsiteY3-148" fmla="*/ 358256 h 358256"/>
                  <a:gd name="connsiteX4-149" fmla="*/ 350273 w 1048092"/>
                  <a:gd name="connsiteY4-150" fmla="*/ 9340 h 358256"/>
                  <a:gd name="connsiteX0-151" fmla="*/ 344336 w 1048092"/>
                  <a:gd name="connsiteY0-152" fmla="*/ 0 h 360791"/>
                  <a:gd name="connsiteX1-153" fmla="*/ 1048092 w 1048092"/>
                  <a:gd name="connsiteY1-154" fmla="*/ 2535 h 360791"/>
                  <a:gd name="connsiteX2-155" fmla="*/ 944648 w 1048092"/>
                  <a:gd name="connsiteY2-156" fmla="*/ 353549 h 360791"/>
                  <a:gd name="connsiteX3-157" fmla="*/ 0 w 1048092"/>
                  <a:gd name="connsiteY3-158" fmla="*/ 360791 h 360791"/>
                  <a:gd name="connsiteX4-159" fmla="*/ 344336 w 1048092"/>
                  <a:gd name="connsiteY4-160" fmla="*/ 0 h 360791"/>
                  <a:gd name="connsiteX0-161" fmla="*/ 344336 w 1059967"/>
                  <a:gd name="connsiteY0-162" fmla="*/ 0 h 360791"/>
                  <a:gd name="connsiteX1-163" fmla="*/ 1059967 w 1059967"/>
                  <a:gd name="connsiteY1-164" fmla="*/ 8472 h 360791"/>
                  <a:gd name="connsiteX2-165" fmla="*/ 944648 w 1059967"/>
                  <a:gd name="connsiteY2-166" fmla="*/ 353549 h 360791"/>
                  <a:gd name="connsiteX3-167" fmla="*/ 0 w 1059967"/>
                  <a:gd name="connsiteY3-168" fmla="*/ 360791 h 360791"/>
                  <a:gd name="connsiteX4-169" fmla="*/ 344336 w 1059967"/>
                  <a:gd name="connsiteY4-170" fmla="*/ 0 h 360791"/>
                  <a:gd name="connsiteX0-171" fmla="*/ 344336 w 1065905"/>
                  <a:gd name="connsiteY0-172" fmla="*/ 15278 h 376069"/>
                  <a:gd name="connsiteX1-173" fmla="*/ 1065905 w 1065905"/>
                  <a:gd name="connsiteY1-174" fmla="*/ 0 h 376069"/>
                  <a:gd name="connsiteX2-175" fmla="*/ 944648 w 1065905"/>
                  <a:gd name="connsiteY2-176" fmla="*/ 368827 h 376069"/>
                  <a:gd name="connsiteX3-177" fmla="*/ 0 w 1065905"/>
                  <a:gd name="connsiteY3-178" fmla="*/ 376069 h 376069"/>
                  <a:gd name="connsiteX4-179" fmla="*/ 344336 w 1065905"/>
                  <a:gd name="connsiteY4-180" fmla="*/ 15278 h 376069"/>
                  <a:gd name="connsiteX0-181" fmla="*/ 356211 w 1065905"/>
                  <a:gd name="connsiteY0-182" fmla="*/ 3403 h 376069"/>
                  <a:gd name="connsiteX1-183" fmla="*/ 1065905 w 1065905"/>
                  <a:gd name="connsiteY1-184" fmla="*/ 0 h 376069"/>
                  <a:gd name="connsiteX2-185" fmla="*/ 944648 w 1065905"/>
                  <a:gd name="connsiteY2-186" fmla="*/ 368827 h 376069"/>
                  <a:gd name="connsiteX3-187" fmla="*/ 0 w 1065905"/>
                  <a:gd name="connsiteY3-188" fmla="*/ 376069 h 376069"/>
                  <a:gd name="connsiteX4-189" fmla="*/ 356211 w 1065905"/>
                  <a:gd name="connsiteY4-190" fmla="*/ 3403 h 376069"/>
                  <a:gd name="connsiteX0-191" fmla="*/ 356211 w 1170279"/>
                  <a:gd name="connsiteY0-192" fmla="*/ 3403 h 380703"/>
                  <a:gd name="connsiteX1-193" fmla="*/ 1065905 w 1170279"/>
                  <a:gd name="connsiteY1-194" fmla="*/ 0 h 380703"/>
                  <a:gd name="connsiteX2-195" fmla="*/ 1170279 w 1170279"/>
                  <a:gd name="connsiteY2-196" fmla="*/ 380703 h 380703"/>
                  <a:gd name="connsiteX3-197" fmla="*/ 0 w 1170279"/>
                  <a:gd name="connsiteY3-198" fmla="*/ 376069 h 380703"/>
                  <a:gd name="connsiteX4-199" fmla="*/ 356211 w 1170279"/>
                  <a:gd name="connsiteY4-200" fmla="*/ 3403 h 380703"/>
                  <a:gd name="connsiteX0-201" fmla="*/ 100891 w 914959"/>
                  <a:gd name="connsiteY0-202" fmla="*/ 3403 h 382007"/>
                  <a:gd name="connsiteX1-203" fmla="*/ 810585 w 914959"/>
                  <a:gd name="connsiteY1-204" fmla="*/ 0 h 382007"/>
                  <a:gd name="connsiteX2-205" fmla="*/ 914959 w 914959"/>
                  <a:gd name="connsiteY2-206" fmla="*/ 380703 h 382007"/>
                  <a:gd name="connsiteX3-207" fmla="*/ 0 w 914959"/>
                  <a:gd name="connsiteY3-208" fmla="*/ 382007 h 382007"/>
                  <a:gd name="connsiteX4-209" fmla="*/ 100891 w 914959"/>
                  <a:gd name="connsiteY4-210" fmla="*/ 3403 h 382007"/>
                  <a:gd name="connsiteX0-211" fmla="*/ 112766 w 914959"/>
                  <a:gd name="connsiteY0-212" fmla="*/ 0 h 384541"/>
                  <a:gd name="connsiteX1-213" fmla="*/ 810585 w 914959"/>
                  <a:gd name="connsiteY1-214" fmla="*/ 2534 h 384541"/>
                  <a:gd name="connsiteX2-215" fmla="*/ 914959 w 914959"/>
                  <a:gd name="connsiteY2-216" fmla="*/ 383237 h 384541"/>
                  <a:gd name="connsiteX3-217" fmla="*/ 0 w 914959"/>
                  <a:gd name="connsiteY3-218" fmla="*/ 384541 h 384541"/>
                  <a:gd name="connsiteX4-219" fmla="*/ 112766 w 914959"/>
                  <a:gd name="connsiteY4-220" fmla="*/ 0 h 384541"/>
                  <a:gd name="connsiteX0-221" fmla="*/ 112766 w 1146528"/>
                  <a:gd name="connsiteY0-222" fmla="*/ 0 h 384541"/>
                  <a:gd name="connsiteX1-223" fmla="*/ 810585 w 1146528"/>
                  <a:gd name="connsiteY1-224" fmla="*/ 2534 h 384541"/>
                  <a:gd name="connsiteX2-225" fmla="*/ 1146528 w 1146528"/>
                  <a:gd name="connsiteY2-226" fmla="*/ 371362 h 384541"/>
                  <a:gd name="connsiteX3-227" fmla="*/ 0 w 1146528"/>
                  <a:gd name="connsiteY3-228" fmla="*/ 384541 h 384541"/>
                  <a:gd name="connsiteX4-229" fmla="*/ 112766 w 1146528"/>
                  <a:gd name="connsiteY4-230" fmla="*/ 0 h 384541"/>
                  <a:gd name="connsiteX0-231" fmla="*/ 0 w 1033762"/>
                  <a:gd name="connsiteY0-232" fmla="*/ 0 h 372666"/>
                  <a:gd name="connsiteX1-233" fmla="*/ 697819 w 1033762"/>
                  <a:gd name="connsiteY1-234" fmla="*/ 2534 h 372666"/>
                  <a:gd name="connsiteX2-235" fmla="*/ 1033762 w 1033762"/>
                  <a:gd name="connsiteY2-236" fmla="*/ 371362 h 372666"/>
                  <a:gd name="connsiteX3-237" fmla="*/ 106928 w 1033762"/>
                  <a:gd name="connsiteY3-238" fmla="*/ 372666 h 372666"/>
                  <a:gd name="connsiteX4-239" fmla="*/ 0 w 1033762"/>
                  <a:gd name="connsiteY4-240" fmla="*/ 0 h 372666"/>
                  <a:gd name="connsiteX0-241" fmla="*/ 0 w 1033762"/>
                  <a:gd name="connsiteY0-242" fmla="*/ 0 h 371362"/>
                  <a:gd name="connsiteX1-243" fmla="*/ 697819 w 1033762"/>
                  <a:gd name="connsiteY1-244" fmla="*/ 2534 h 371362"/>
                  <a:gd name="connsiteX2-245" fmla="*/ 1033762 w 1033762"/>
                  <a:gd name="connsiteY2-246" fmla="*/ 371362 h 371362"/>
                  <a:gd name="connsiteX3-247" fmla="*/ 166304 w 1033762"/>
                  <a:gd name="connsiteY3-248" fmla="*/ 366729 h 371362"/>
                  <a:gd name="connsiteX4-249" fmla="*/ 0 w 1033762"/>
                  <a:gd name="connsiteY4-250" fmla="*/ 0 h 371362"/>
                  <a:gd name="connsiteX0-251" fmla="*/ 0 w 1033762"/>
                  <a:gd name="connsiteY0-252" fmla="*/ 0 h 371362"/>
                  <a:gd name="connsiteX1-253" fmla="*/ 697819 w 1033762"/>
                  <a:gd name="connsiteY1-254" fmla="*/ 2534 h 371362"/>
                  <a:gd name="connsiteX2-255" fmla="*/ 1033762 w 1033762"/>
                  <a:gd name="connsiteY2-256" fmla="*/ 371362 h 371362"/>
                  <a:gd name="connsiteX3-257" fmla="*/ 100990 w 1033762"/>
                  <a:gd name="connsiteY3-258" fmla="*/ 366729 h 371362"/>
                  <a:gd name="connsiteX4-259" fmla="*/ 0 w 1033762"/>
                  <a:gd name="connsiteY4-260" fmla="*/ 0 h 371362"/>
                  <a:gd name="connsiteX0-261" fmla="*/ 0 w 1045638"/>
                  <a:gd name="connsiteY0-262" fmla="*/ 0 h 371362"/>
                  <a:gd name="connsiteX1-263" fmla="*/ 697819 w 1045638"/>
                  <a:gd name="connsiteY1-264" fmla="*/ 2534 h 371362"/>
                  <a:gd name="connsiteX2-265" fmla="*/ 1045638 w 1045638"/>
                  <a:gd name="connsiteY2-266" fmla="*/ 371362 h 371362"/>
                  <a:gd name="connsiteX3-267" fmla="*/ 100990 w 1045638"/>
                  <a:gd name="connsiteY3-268" fmla="*/ 366729 h 371362"/>
                  <a:gd name="connsiteX4-269" fmla="*/ 0 w 1045638"/>
                  <a:gd name="connsiteY4-270" fmla="*/ 0 h 371362"/>
                  <a:gd name="connsiteX0-271" fmla="*/ 0 w 1041446"/>
                  <a:gd name="connsiteY0-272" fmla="*/ 14661 h 368828"/>
                  <a:gd name="connsiteX1-273" fmla="*/ 693627 w 1041446"/>
                  <a:gd name="connsiteY1-274" fmla="*/ 0 h 368828"/>
                  <a:gd name="connsiteX2-275" fmla="*/ 1041446 w 1041446"/>
                  <a:gd name="connsiteY2-276" fmla="*/ 368828 h 368828"/>
                  <a:gd name="connsiteX3-277" fmla="*/ 96798 w 1041446"/>
                  <a:gd name="connsiteY3-278" fmla="*/ 364195 h 368828"/>
                  <a:gd name="connsiteX4-279" fmla="*/ 0 w 1041446"/>
                  <a:gd name="connsiteY4-280" fmla="*/ 14661 h 368828"/>
                  <a:gd name="connsiteX0-281" fmla="*/ 0 w 1041446"/>
                  <a:gd name="connsiteY0-282" fmla="*/ 0 h 354167"/>
                  <a:gd name="connsiteX1-283" fmla="*/ 695723 w 1041446"/>
                  <a:gd name="connsiteY1-284" fmla="*/ 7446 h 354167"/>
                  <a:gd name="connsiteX2-285" fmla="*/ 1041446 w 1041446"/>
                  <a:gd name="connsiteY2-286" fmla="*/ 354167 h 354167"/>
                  <a:gd name="connsiteX3-287" fmla="*/ 96798 w 1041446"/>
                  <a:gd name="connsiteY3-288" fmla="*/ 349534 h 354167"/>
                  <a:gd name="connsiteX4-289" fmla="*/ 0 w 1041446"/>
                  <a:gd name="connsiteY4-290" fmla="*/ 0 h 354167"/>
                  <a:gd name="connsiteX0-291" fmla="*/ 0 w 1041446"/>
                  <a:gd name="connsiteY0-292" fmla="*/ 2380 h 356547"/>
                  <a:gd name="connsiteX1-293" fmla="*/ 685245 w 1041446"/>
                  <a:gd name="connsiteY1-294" fmla="*/ 0 h 356547"/>
                  <a:gd name="connsiteX2-295" fmla="*/ 1041446 w 1041446"/>
                  <a:gd name="connsiteY2-296" fmla="*/ 356547 h 356547"/>
                  <a:gd name="connsiteX3-297" fmla="*/ 96798 w 1041446"/>
                  <a:gd name="connsiteY3-298" fmla="*/ 351914 h 356547"/>
                  <a:gd name="connsiteX4-299" fmla="*/ 0 w 1041446"/>
                  <a:gd name="connsiteY4-300" fmla="*/ 2380 h 356547"/>
                  <a:gd name="connsiteX0-301" fmla="*/ 0 w 1041446"/>
                  <a:gd name="connsiteY0-302" fmla="*/ 2380 h 356547"/>
                  <a:gd name="connsiteX1-303" fmla="*/ 685245 w 1041446"/>
                  <a:gd name="connsiteY1-304" fmla="*/ 0 h 356547"/>
                  <a:gd name="connsiteX2-305" fmla="*/ 1041446 w 1041446"/>
                  <a:gd name="connsiteY2-306" fmla="*/ 356547 h 356547"/>
                  <a:gd name="connsiteX3-307" fmla="*/ 109371 w 1041446"/>
                  <a:gd name="connsiteY3-308" fmla="*/ 354370 h 356547"/>
                  <a:gd name="connsiteX4-309" fmla="*/ 0 w 1041446"/>
                  <a:gd name="connsiteY4-310" fmla="*/ 2380 h 356547"/>
                  <a:gd name="connsiteX0-311" fmla="*/ 0 w 1041446"/>
                  <a:gd name="connsiteY0-312" fmla="*/ 2380 h 356547"/>
                  <a:gd name="connsiteX1-313" fmla="*/ 685245 w 1041446"/>
                  <a:gd name="connsiteY1-314" fmla="*/ 0 h 356547"/>
                  <a:gd name="connsiteX2-315" fmla="*/ 1041446 w 1041446"/>
                  <a:gd name="connsiteY2-316" fmla="*/ 356547 h 356547"/>
                  <a:gd name="connsiteX3-317" fmla="*/ 144997 w 1041446"/>
                  <a:gd name="connsiteY3-318" fmla="*/ 349458 h 356547"/>
                  <a:gd name="connsiteX4-319" fmla="*/ 0 w 1041446"/>
                  <a:gd name="connsiteY4-320" fmla="*/ 2380 h 356547"/>
                  <a:gd name="connsiteX0-321" fmla="*/ 0 w 1041446"/>
                  <a:gd name="connsiteY0-322" fmla="*/ 2380 h 359284"/>
                  <a:gd name="connsiteX1-323" fmla="*/ 685245 w 1041446"/>
                  <a:gd name="connsiteY1-324" fmla="*/ 0 h 359284"/>
                  <a:gd name="connsiteX2-325" fmla="*/ 1041446 w 1041446"/>
                  <a:gd name="connsiteY2-326" fmla="*/ 356547 h 359284"/>
                  <a:gd name="connsiteX3-327" fmla="*/ 111466 w 1041446"/>
                  <a:gd name="connsiteY3-328" fmla="*/ 359284 h 359284"/>
                  <a:gd name="connsiteX4-329" fmla="*/ 0 w 1041446"/>
                  <a:gd name="connsiteY4-330" fmla="*/ 2380 h 359284"/>
                  <a:gd name="connsiteX0-331" fmla="*/ 0 w 1016298"/>
                  <a:gd name="connsiteY0-332" fmla="*/ 2380 h 359284"/>
                  <a:gd name="connsiteX1-333" fmla="*/ 685245 w 1016298"/>
                  <a:gd name="connsiteY1-334" fmla="*/ 0 h 359284"/>
                  <a:gd name="connsiteX2-335" fmla="*/ 1016298 w 1016298"/>
                  <a:gd name="connsiteY2-336" fmla="*/ 354090 h 359284"/>
                  <a:gd name="connsiteX3-337" fmla="*/ 111466 w 1016298"/>
                  <a:gd name="connsiteY3-338" fmla="*/ 359284 h 359284"/>
                  <a:gd name="connsiteX4-339" fmla="*/ 0 w 1016298"/>
                  <a:gd name="connsiteY4-340" fmla="*/ 2380 h 359284"/>
                  <a:gd name="connsiteX0-341" fmla="*/ 0 w 1033063"/>
                  <a:gd name="connsiteY0-342" fmla="*/ 2380 h 359284"/>
                  <a:gd name="connsiteX1-343" fmla="*/ 685245 w 1033063"/>
                  <a:gd name="connsiteY1-344" fmla="*/ 0 h 359284"/>
                  <a:gd name="connsiteX2-345" fmla="*/ 1033063 w 1033063"/>
                  <a:gd name="connsiteY2-346" fmla="*/ 356547 h 359284"/>
                  <a:gd name="connsiteX3-347" fmla="*/ 111466 w 1033063"/>
                  <a:gd name="connsiteY3-348" fmla="*/ 359284 h 359284"/>
                  <a:gd name="connsiteX4-349" fmla="*/ 0 w 1033063"/>
                  <a:gd name="connsiteY4-350" fmla="*/ 2380 h 359284"/>
                  <a:gd name="connsiteX0-351" fmla="*/ 0 w 1037254"/>
                  <a:gd name="connsiteY0-352" fmla="*/ 0 h 359360"/>
                  <a:gd name="connsiteX1-353" fmla="*/ 689436 w 1037254"/>
                  <a:gd name="connsiteY1-354" fmla="*/ 76 h 359360"/>
                  <a:gd name="connsiteX2-355" fmla="*/ 1037254 w 1037254"/>
                  <a:gd name="connsiteY2-356" fmla="*/ 356623 h 359360"/>
                  <a:gd name="connsiteX3-357" fmla="*/ 115657 w 1037254"/>
                  <a:gd name="connsiteY3-358" fmla="*/ 359360 h 359360"/>
                  <a:gd name="connsiteX4-359" fmla="*/ 0 w 1037254"/>
                  <a:gd name="connsiteY4-360" fmla="*/ 0 h 3593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37254" h="359360">
                    <a:moveTo>
                      <a:pt x="0" y="0"/>
                    </a:moveTo>
                    <a:lnTo>
                      <a:pt x="689436" y="76"/>
                    </a:lnTo>
                    <a:lnTo>
                      <a:pt x="1037254" y="356623"/>
                    </a:lnTo>
                    <a:lnTo>
                      <a:pt x="115657" y="359360"/>
                    </a:lnTo>
                    <a:lnTo>
                      <a:pt x="0" y="0"/>
                    </a:lnTo>
                    <a:close/>
                  </a:path>
                </a:pathLst>
              </a:custGeom>
              <a:gradFill flip="none" rotWithShape="1">
                <a:gsLst>
                  <a:gs pos="0">
                    <a:schemeClr val="accent3">
                      <a:lumMod val="80000"/>
                      <a:lumOff val="20000"/>
                    </a:schemeClr>
                  </a:gs>
                  <a:gs pos="68000">
                    <a:schemeClr val="accent3">
                      <a:lumMod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schemeClr val="lt1"/>
                  </a:solidFill>
                  <a:effectLst/>
                  <a:uLnTx/>
                  <a:uFillTx/>
                  <a:latin typeface="+mn-lt"/>
                  <a:ea typeface="+mn-ea"/>
                  <a:cs typeface="+mn-cs"/>
                </a:endParaRPr>
              </a:p>
            </p:txBody>
          </p:sp>
          <p:sp>
            <p:nvSpPr>
              <p:cNvPr id="74" name="Rectangle 15"/>
              <p:cNvSpPr/>
              <p:nvPr/>
            </p:nvSpPr>
            <p:spPr>
              <a:xfrm>
                <a:off x="3878966" y="5439744"/>
                <a:ext cx="1267777" cy="351958"/>
              </a:xfrm>
              <a:custGeom>
                <a:avLst/>
                <a:gdLst>
                  <a:gd name="connsiteX0" fmla="*/ 0 w 792088"/>
                  <a:gd name="connsiteY0" fmla="*/ 0 h 163995"/>
                  <a:gd name="connsiteX1" fmla="*/ 792088 w 792088"/>
                  <a:gd name="connsiteY1" fmla="*/ 0 h 163995"/>
                  <a:gd name="connsiteX2" fmla="*/ 792088 w 792088"/>
                  <a:gd name="connsiteY2" fmla="*/ 163995 h 163995"/>
                  <a:gd name="connsiteX3" fmla="*/ 0 w 792088"/>
                  <a:gd name="connsiteY3" fmla="*/ 163995 h 163995"/>
                  <a:gd name="connsiteX4" fmla="*/ 0 w 792088"/>
                  <a:gd name="connsiteY4" fmla="*/ 0 h 163995"/>
                  <a:gd name="connsiteX0-1" fmla="*/ 115410 w 792088"/>
                  <a:gd name="connsiteY0-2" fmla="*/ 0 h 323793"/>
                  <a:gd name="connsiteX1-3" fmla="*/ 792088 w 792088"/>
                  <a:gd name="connsiteY1-4" fmla="*/ 159798 h 323793"/>
                  <a:gd name="connsiteX2-5" fmla="*/ 792088 w 792088"/>
                  <a:gd name="connsiteY2-6" fmla="*/ 323793 h 323793"/>
                  <a:gd name="connsiteX3-7" fmla="*/ 0 w 792088"/>
                  <a:gd name="connsiteY3-8" fmla="*/ 323793 h 323793"/>
                  <a:gd name="connsiteX4-9" fmla="*/ 115410 w 792088"/>
                  <a:gd name="connsiteY4-10" fmla="*/ 0 h 323793"/>
                  <a:gd name="connsiteX0-11" fmla="*/ 115410 w 797373"/>
                  <a:gd name="connsiteY0-12" fmla="*/ 4054 h 327847"/>
                  <a:gd name="connsiteX1-13" fmla="*/ 797373 w 797373"/>
                  <a:gd name="connsiteY1-14" fmla="*/ 0 h 327847"/>
                  <a:gd name="connsiteX2-15" fmla="*/ 792088 w 797373"/>
                  <a:gd name="connsiteY2-16" fmla="*/ 327847 h 327847"/>
                  <a:gd name="connsiteX3-17" fmla="*/ 0 w 797373"/>
                  <a:gd name="connsiteY3-18" fmla="*/ 327847 h 327847"/>
                  <a:gd name="connsiteX4-19" fmla="*/ 115410 w 797373"/>
                  <a:gd name="connsiteY4-20" fmla="*/ 4054 h 327847"/>
                  <a:gd name="connsiteX0-21" fmla="*/ 115410 w 797373"/>
                  <a:gd name="connsiteY0-22" fmla="*/ 0 h 323793"/>
                  <a:gd name="connsiteX1-23" fmla="*/ 797373 w 797373"/>
                  <a:gd name="connsiteY1-24" fmla="*/ 1231 h 323793"/>
                  <a:gd name="connsiteX2-25" fmla="*/ 792088 w 797373"/>
                  <a:gd name="connsiteY2-26" fmla="*/ 323793 h 323793"/>
                  <a:gd name="connsiteX3-27" fmla="*/ 0 w 797373"/>
                  <a:gd name="connsiteY3-28" fmla="*/ 323793 h 323793"/>
                  <a:gd name="connsiteX4-29" fmla="*/ 115410 w 797373"/>
                  <a:gd name="connsiteY4-30" fmla="*/ 0 h 323793"/>
                  <a:gd name="connsiteX0-31" fmla="*/ 115410 w 797373"/>
                  <a:gd name="connsiteY0-32" fmla="*/ 9340 h 333133"/>
                  <a:gd name="connsiteX1-33" fmla="*/ 797373 w 797373"/>
                  <a:gd name="connsiteY1-34" fmla="*/ 0 h 333133"/>
                  <a:gd name="connsiteX2-35" fmla="*/ 792088 w 797373"/>
                  <a:gd name="connsiteY2-36" fmla="*/ 333133 h 333133"/>
                  <a:gd name="connsiteX3-37" fmla="*/ 0 w 797373"/>
                  <a:gd name="connsiteY3-38" fmla="*/ 333133 h 333133"/>
                  <a:gd name="connsiteX4-39" fmla="*/ 115410 w 797373"/>
                  <a:gd name="connsiteY4-40" fmla="*/ 9340 h 333133"/>
                  <a:gd name="connsiteX0-41" fmla="*/ 115410 w 813229"/>
                  <a:gd name="connsiteY0-42" fmla="*/ 9340 h 333133"/>
                  <a:gd name="connsiteX1-43" fmla="*/ 813229 w 813229"/>
                  <a:gd name="connsiteY1-44" fmla="*/ 0 h 333133"/>
                  <a:gd name="connsiteX2-45" fmla="*/ 792088 w 813229"/>
                  <a:gd name="connsiteY2-46" fmla="*/ 333133 h 333133"/>
                  <a:gd name="connsiteX3-47" fmla="*/ 0 w 813229"/>
                  <a:gd name="connsiteY3-48" fmla="*/ 333133 h 333133"/>
                  <a:gd name="connsiteX4-49" fmla="*/ 115410 w 813229"/>
                  <a:gd name="connsiteY4-50" fmla="*/ 9340 h 333133"/>
                  <a:gd name="connsiteX0-51" fmla="*/ 569967 w 1267786"/>
                  <a:gd name="connsiteY0-52" fmla="*/ 9340 h 370132"/>
                  <a:gd name="connsiteX1-53" fmla="*/ 1267786 w 1267786"/>
                  <a:gd name="connsiteY1-54" fmla="*/ 0 h 370132"/>
                  <a:gd name="connsiteX2-55" fmla="*/ 1246645 w 1267786"/>
                  <a:gd name="connsiteY2-56" fmla="*/ 333133 h 370132"/>
                  <a:gd name="connsiteX3-57" fmla="*/ 0 w 1267786"/>
                  <a:gd name="connsiteY3-58" fmla="*/ 370132 h 370132"/>
                  <a:gd name="connsiteX4-59" fmla="*/ 569967 w 1267786"/>
                  <a:gd name="connsiteY4-60" fmla="*/ 9340 h 370132"/>
                  <a:gd name="connsiteX0-61" fmla="*/ 569967 w 1267786"/>
                  <a:gd name="connsiteY0-62" fmla="*/ 9340 h 380703"/>
                  <a:gd name="connsiteX1-63" fmla="*/ 1267786 w 1267786"/>
                  <a:gd name="connsiteY1-64" fmla="*/ 0 h 380703"/>
                  <a:gd name="connsiteX2-65" fmla="*/ 903084 w 1267786"/>
                  <a:gd name="connsiteY2-66" fmla="*/ 380703 h 380703"/>
                  <a:gd name="connsiteX3-67" fmla="*/ 0 w 1267786"/>
                  <a:gd name="connsiteY3-68" fmla="*/ 370132 h 380703"/>
                  <a:gd name="connsiteX4-69" fmla="*/ 569967 w 1267786"/>
                  <a:gd name="connsiteY4-70" fmla="*/ 9340 h 380703"/>
                  <a:gd name="connsiteX0-71" fmla="*/ 569967 w 1267786"/>
                  <a:gd name="connsiteY0-72" fmla="*/ 9340 h 380703"/>
                  <a:gd name="connsiteX1-73" fmla="*/ 1267786 w 1267786"/>
                  <a:gd name="connsiteY1-74" fmla="*/ 0 h 380703"/>
                  <a:gd name="connsiteX2-75" fmla="*/ 903084 w 1267786"/>
                  <a:gd name="connsiteY2-76" fmla="*/ 380703 h 380703"/>
                  <a:gd name="connsiteX3-77" fmla="*/ 0 w 1267786"/>
                  <a:gd name="connsiteY3-78" fmla="*/ 370132 h 380703"/>
                  <a:gd name="connsiteX4-79" fmla="*/ 569967 w 1267786"/>
                  <a:gd name="connsiteY4-80" fmla="*/ 9340 h 380703"/>
                  <a:gd name="connsiteX0-81" fmla="*/ 569967 w 1267786"/>
                  <a:gd name="connsiteY0-82" fmla="*/ 9340 h 380703"/>
                  <a:gd name="connsiteX1-83" fmla="*/ 1267786 w 1267786"/>
                  <a:gd name="connsiteY1-84" fmla="*/ 0 h 380703"/>
                  <a:gd name="connsiteX2-85" fmla="*/ 903084 w 1267786"/>
                  <a:gd name="connsiteY2-86" fmla="*/ 380703 h 380703"/>
                  <a:gd name="connsiteX3-87" fmla="*/ 0 w 1267786"/>
                  <a:gd name="connsiteY3-88" fmla="*/ 370132 h 380703"/>
                  <a:gd name="connsiteX4-89" fmla="*/ 569967 w 1267786"/>
                  <a:gd name="connsiteY4-90" fmla="*/ 9340 h 380703"/>
                  <a:gd name="connsiteX0-91" fmla="*/ 569967 w 1267786"/>
                  <a:gd name="connsiteY0-92" fmla="*/ 9340 h 380703"/>
                  <a:gd name="connsiteX1-93" fmla="*/ 1267786 w 1267786"/>
                  <a:gd name="connsiteY1-94" fmla="*/ 0 h 380703"/>
                  <a:gd name="connsiteX2-95" fmla="*/ 903084 w 1267786"/>
                  <a:gd name="connsiteY2-96" fmla="*/ 380703 h 380703"/>
                  <a:gd name="connsiteX3-97" fmla="*/ 0 w 1267786"/>
                  <a:gd name="connsiteY3-98" fmla="*/ 370132 h 380703"/>
                  <a:gd name="connsiteX4-99" fmla="*/ 569967 w 1267786"/>
                  <a:gd name="connsiteY4-100" fmla="*/ 9340 h 380703"/>
                  <a:gd name="connsiteX0-101" fmla="*/ 569967 w 1267786"/>
                  <a:gd name="connsiteY0-102" fmla="*/ 9340 h 380703"/>
                  <a:gd name="connsiteX1-103" fmla="*/ 1267786 w 1267786"/>
                  <a:gd name="connsiteY1-104" fmla="*/ 0 h 380703"/>
                  <a:gd name="connsiteX2-105" fmla="*/ 903084 w 1267786"/>
                  <a:gd name="connsiteY2-106" fmla="*/ 380703 h 380703"/>
                  <a:gd name="connsiteX3-107" fmla="*/ 0 w 1267786"/>
                  <a:gd name="connsiteY3-108" fmla="*/ 370132 h 380703"/>
                  <a:gd name="connsiteX4-109" fmla="*/ 569967 w 1267786"/>
                  <a:gd name="connsiteY4-110" fmla="*/ 9340 h 380703"/>
                  <a:gd name="connsiteX0-111" fmla="*/ 569967 w 1267786"/>
                  <a:gd name="connsiteY0-112" fmla="*/ 9340 h 380703"/>
                  <a:gd name="connsiteX1-113" fmla="*/ 1267786 w 1267786"/>
                  <a:gd name="connsiteY1-114" fmla="*/ 0 h 380703"/>
                  <a:gd name="connsiteX2-115" fmla="*/ 903084 w 1267786"/>
                  <a:gd name="connsiteY2-116" fmla="*/ 380703 h 380703"/>
                  <a:gd name="connsiteX3-117" fmla="*/ 0 w 1267786"/>
                  <a:gd name="connsiteY3-118" fmla="*/ 370132 h 380703"/>
                  <a:gd name="connsiteX4-119" fmla="*/ 569967 w 1267786"/>
                  <a:gd name="connsiteY4-120" fmla="*/ 9340 h 380703"/>
                  <a:gd name="connsiteX0-121" fmla="*/ 569967 w 1267786"/>
                  <a:gd name="connsiteY0-122" fmla="*/ 9340 h 370132"/>
                  <a:gd name="connsiteX1-123" fmla="*/ 1267786 w 1267786"/>
                  <a:gd name="connsiteY1-124" fmla="*/ 0 h 370132"/>
                  <a:gd name="connsiteX2-125" fmla="*/ 1164342 w 1267786"/>
                  <a:gd name="connsiteY2-126" fmla="*/ 351014 h 370132"/>
                  <a:gd name="connsiteX3-127" fmla="*/ 0 w 1267786"/>
                  <a:gd name="connsiteY3-128" fmla="*/ 370132 h 370132"/>
                  <a:gd name="connsiteX4-129" fmla="*/ 569967 w 1267786"/>
                  <a:gd name="connsiteY4-130" fmla="*/ 9340 h 370132"/>
                  <a:gd name="connsiteX0-131" fmla="*/ 332460 w 1030279"/>
                  <a:gd name="connsiteY0-132" fmla="*/ 9340 h 370132"/>
                  <a:gd name="connsiteX1-133" fmla="*/ 1030279 w 1030279"/>
                  <a:gd name="connsiteY1-134" fmla="*/ 0 h 370132"/>
                  <a:gd name="connsiteX2-135" fmla="*/ 926835 w 1030279"/>
                  <a:gd name="connsiteY2-136" fmla="*/ 351014 h 370132"/>
                  <a:gd name="connsiteX3-137" fmla="*/ 0 w 1030279"/>
                  <a:gd name="connsiteY3-138" fmla="*/ 370132 h 370132"/>
                  <a:gd name="connsiteX4-139" fmla="*/ 332460 w 1030279"/>
                  <a:gd name="connsiteY4-140" fmla="*/ 9340 h 370132"/>
                  <a:gd name="connsiteX0-141" fmla="*/ 350273 w 1048092"/>
                  <a:gd name="connsiteY0-142" fmla="*/ 9340 h 358256"/>
                  <a:gd name="connsiteX1-143" fmla="*/ 1048092 w 1048092"/>
                  <a:gd name="connsiteY1-144" fmla="*/ 0 h 358256"/>
                  <a:gd name="connsiteX2-145" fmla="*/ 944648 w 1048092"/>
                  <a:gd name="connsiteY2-146" fmla="*/ 351014 h 358256"/>
                  <a:gd name="connsiteX3-147" fmla="*/ 0 w 1048092"/>
                  <a:gd name="connsiteY3-148" fmla="*/ 358256 h 358256"/>
                  <a:gd name="connsiteX4-149" fmla="*/ 350273 w 1048092"/>
                  <a:gd name="connsiteY4-150" fmla="*/ 9340 h 358256"/>
                  <a:gd name="connsiteX0-151" fmla="*/ 344336 w 1048092"/>
                  <a:gd name="connsiteY0-152" fmla="*/ 0 h 360791"/>
                  <a:gd name="connsiteX1-153" fmla="*/ 1048092 w 1048092"/>
                  <a:gd name="connsiteY1-154" fmla="*/ 2535 h 360791"/>
                  <a:gd name="connsiteX2-155" fmla="*/ 944648 w 1048092"/>
                  <a:gd name="connsiteY2-156" fmla="*/ 353549 h 360791"/>
                  <a:gd name="connsiteX3-157" fmla="*/ 0 w 1048092"/>
                  <a:gd name="connsiteY3-158" fmla="*/ 360791 h 360791"/>
                  <a:gd name="connsiteX4-159" fmla="*/ 344336 w 1048092"/>
                  <a:gd name="connsiteY4-160" fmla="*/ 0 h 360791"/>
                  <a:gd name="connsiteX0-161" fmla="*/ 344336 w 1059967"/>
                  <a:gd name="connsiteY0-162" fmla="*/ 0 h 360791"/>
                  <a:gd name="connsiteX1-163" fmla="*/ 1059967 w 1059967"/>
                  <a:gd name="connsiteY1-164" fmla="*/ 8472 h 360791"/>
                  <a:gd name="connsiteX2-165" fmla="*/ 944648 w 1059967"/>
                  <a:gd name="connsiteY2-166" fmla="*/ 353549 h 360791"/>
                  <a:gd name="connsiteX3-167" fmla="*/ 0 w 1059967"/>
                  <a:gd name="connsiteY3-168" fmla="*/ 360791 h 360791"/>
                  <a:gd name="connsiteX4-169" fmla="*/ 344336 w 1059967"/>
                  <a:gd name="connsiteY4-170" fmla="*/ 0 h 360791"/>
                  <a:gd name="connsiteX0-171" fmla="*/ 344336 w 1065905"/>
                  <a:gd name="connsiteY0-172" fmla="*/ 15278 h 376069"/>
                  <a:gd name="connsiteX1-173" fmla="*/ 1065905 w 1065905"/>
                  <a:gd name="connsiteY1-174" fmla="*/ 0 h 376069"/>
                  <a:gd name="connsiteX2-175" fmla="*/ 944648 w 1065905"/>
                  <a:gd name="connsiteY2-176" fmla="*/ 368827 h 376069"/>
                  <a:gd name="connsiteX3-177" fmla="*/ 0 w 1065905"/>
                  <a:gd name="connsiteY3-178" fmla="*/ 376069 h 376069"/>
                  <a:gd name="connsiteX4-179" fmla="*/ 344336 w 1065905"/>
                  <a:gd name="connsiteY4-180" fmla="*/ 15278 h 376069"/>
                  <a:gd name="connsiteX0-181" fmla="*/ 356211 w 1065905"/>
                  <a:gd name="connsiteY0-182" fmla="*/ 3403 h 376069"/>
                  <a:gd name="connsiteX1-183" fmla="*/ 1065905 w 1065905"/>
                  <a:gd name="connsiteY1-184" fmla="*/ 0 h 376069"/>
                  <a:gd name="connsiteX2-185" fmla="*/ 944648 w 1065905"/>
                  <a:gd name="connsiteY2-186" fmla="*/ 368827 h 376069"/>
                  <a:gd name="connsiteX3-187" fmla="*/ 0 w 1065905"/>
                  <a:gd name="connsiteY3-188" fmla="*/ 376069 h 376069"/>
                  <a:gd name="connsiteX4-189" fmla="*/ 356211 w 1065905"/>
                  <a:gd name="connsiteY4-190" fmla="*/ 3403 h 376069"/>
                  <a:gd name="connsiteX0-191" fmla="*/ 356211 w 1170279"/>
                  <a:gd name="connsiteY0-192" fmla="*/ 3403 h 380703"/>
                  <a:gd name="connsiteX1-193" fmla="*/ 1065905 w 1170279"/>
                  <a:gd name="connsiteY1-194" fmla="*/ 0 h 380703"/>
                  <a:gd name="connsiteX2-195" fmla="*/ 1170279 w 1170279"/>
                  <a:gd name="connsiteY2-196" fmla="*/ 380703 h 380703"/>
                  <a:gd name="connsiteX3-197" fmla="*/ 0 w 1170279"/>
                  <a:gd name="connsiteY3-198" fmla="*/ 376069 h 380703"/>
                  <a:gd name="connsiteX4-199" fmla="*/ 356211 w 1170279"/>
                  <a:gd name="connsiteY4-200" fmla="*/ 3403 h 380703"/>
                  <a:gd name="connsiteX0-201" fmla="*/ 100891 w 914959"/>
                  <a:gd name="connsiteY0-202" fmla="*/ 3403 h 382007"/>
                  <a:gd name="connsiteX1-203" fmla="*/ 810585 w 914959"/>
                  <a:gd name="connsiteY1-204" fmla="*/ 0 h 382007"/>
                  <a:gd name="connsiteX2-205" fmla="*/ 914959 w 914959"/>
                  <a:gd name="connsiteY2-206" fmla="*/ 380703 h 382007"/>
                  <a:gd name="connsiteX3-207" fmla="*/ 0 w 914959"/>
                  <a:gd name="connsiteY3-208" fmla="*/ 382007 h 382007"/>
                  <a:gd name="connsiteX4-209" fmla="*/ 100891 w 914959"/>
                  <a:gd name="connsiteY4-210" fmla="*/ 3403 h 382007"/>
                  <a:gd name="connsiteX0-211" fmla="*/ 112766 w 914959"/>
                  <a:gd name="connsiteY0-212" fmla="*/ 0 h 384541"/>
                  <a:gd name="connsiteX1-213" fmla="*/ 810585 w 914959"/>
                  <a:gd name="connsiteY1-214" fmla="*/ 2534 h 384541"/>
                  <a:gd name="connsiteX2-215" fmla="*/ 914959 w 914959"/>
                  <a:gd name="connsiteY2-216" fmla="*/ 383237 h 384541"/>
                  <a:gd name="connsiteX3-217" fmla="*/ 0 w 914959"/>
                  <a:gd name="connsiteY3-218" fmla="*/ 384541 h 384541"/>
                  <a:gd name="connsiteX4-219" fmla="*/ 112766 w 914959"/>
                  <a:gd name="connsiteY4-220" fmla="*/ 0 h 384541"/>
                  <a:gd name="connsiteX0-221" fmla="*/ 112766 w 1146528"/>
                  <a:gd name="connsiteY0-222" fmla="*/ 0 h 384541"/>
                  <a:gd name="connsiteX1-223" fmla="*/ 810585 w 1146528"/>
                  <a:gd name="connsiteY1-224" fmla="*/ 2534 h 384541"/>
                  <a:gd name="connsiteX2-225" fmla="*/ 1146528 w 1146528"/>
                  <a:gd name="connsiteY2-226" fmla="*/ 371362 h 384541"/>
                  <a:gd name="connsiteX3-227" fmla="*/ 0 w 1146528"/>
                  <a:gd name="connsiteY3-228" fmla="*/ 384541 h 384541"/>
                  <a:gd name="connsiteX4-229" fmla="*/ 112766 w 1146528"/>
                  <a:gd name="connsiteY4-230" fmla="*/ 0 h 384541"/>
                  <a:gd name="connsiteX0-231" fmla="*/ 0 w 1033762"/>
                  <a:gd name="connsiteY0-232" fmla="*/ 0 h 372666"/>
                  <a:gd name="connsiteX1-233" fmla="*/ 697819 w 1033762"/>
                  <a:gd name="connsiteY1-234" fmla="*/ 2534 h 372666"/>
                  <a:gd name="connsiteX2-235" fmla="*/ 1033762 w 1033762"/>
                  <a:gd name="connsiteY2-236" fmla="*/ 371362 h 372666"/>
                  <a:gd name="connsiteX3-237" fmla="*/ 106928 w 1033762"/>
                  <a:gd name="connsiteY3-238" fmla="*/ 372666 h 372666"/>
                  <a:gd name="connsiteX4-239" fmla="*/ 0 w 1033762"/>
                  <a:gd name="connsiteY4-240" fmla="*/ 0 h 372666"/>
                  <a:gd name="connsiteX0-241" fmla="*/ 0 w 1033762"/>
                  <a:gd name="connsiteY0-242" fmla="*/ 0 h 371362"/>
                  <a:gd name="connsiteX1-243" fmla="*/ 697819 w 1033762"/>
                  <a:gd name="connsiteY1-244" fmla="*/ 2534 h 371362"/>
                  <a:gd name="connsiteX2-245" fmla="*/ 1033762 w 1033762"/>
                  <a:gd name="connsiteY2-246" fmla="*/ 371362 h 371362"/>
                  <a:gd name="connsiteX3-247" fmla="*/ 166304 w 1033762"/>
                  <a:gd name="connsiteY3-248" fmla="*/ 366729 h 371362"/>
                  <a:gd name="connsiteX4-249" fmla="*/ 0 w 1033762"/>
                  <a:gd name="connsiteY4-250" fmla="*/ 0 h 371362"/>
                  <a:gd name="connsiteX0-251" fmla="*/ 0 w 1033762"/>
                  <a:gd name="connsiteY0-252" fmla="*/ 0 h 371362"/>
                  <a:gd name="connsiteX1-253" fmla="*/ 697819 w 1033762"/>
                  <a:gd name="connsiteY1-254" fmla="*/ 2534 h 371362"/>
                  <a:gd name="connsiteX2-255" fmla="*/ 1033762 w 1033762"/>
                  <a:gd name="connsiteY2-256" fmla="*/ 371362 h 371362"/>
                  <a:gd name="connsiteX3-257" fmla="*/ 100990 w 1033762"/>
                  <a:gd name="connsiteY3-258" fmla="*/ 366729 h 371362"/>
                  <a:gd name="connsiteX4-259" fmla="*/ 0 w 1033762"/>
                  <a:gd name="connsiteY4-260" fmla="*/ 0 h 371362"/>
                  <a:gd name="connsiteX0-261" fmla="*/ 0 w 1259394"/>
                  <a:gd name="connsiteY0-262" fmla="*/ 0 h 366729"/>
                  <a:gd name="connsiteX1-263" fmla="*/ 697819 w 1259394"/>
                  <a:gd name="connsiteY1-264" fmla="*/ 2534 h 366729"/>
                  <a:gd name="connsiteX2-265" fmla="*/ 1259394 w 1259394"/>
                  <a:gd name="connsiteY2-266" fmla="*/ 365424 h 366729"/>
                  <a:gd name="connsiteX3-267" fmla="*/ 100990 w 1259394"/>
                  <a:gd name="connsiteY3-268" fmla="*/ 366729 h 366729"/>
                  <a:gd name="connsiteX4-269" fmla="*/ 0 w 1259394"/>
                  <a:gd name="connsiteY4-270" fmla="*/ 0 h 366729"/>
                  <a:gd name="connsiteX0-271" fmla="*/ 0 w 1259394"/>
                  <a:gd name="connsiteY0-272" fmla="*/ 0 h 372666"/>
                  <a:gd name="connsiteX1-273" fmla="*/ 697819 w 1259394"/>
                  <a:gd name="connsiteY1-274" fmla="*/ 2534 h 372666"/>
                  <a:gd name="connsiteX2-275" fmla="*/ 1259394 w 1259394"/>
                  <a:gd name="connsiteY2-276" fmla="*/ 365424 h 372666"/>
                  <a:gd name="connsiteX3-277" fmla="*/ 350372 w 1259394"/>
                  <a:gd name="connsiteY3-278" fmla="*/ 372666 h 372666"/>
                  <a:gd name="connsiteX4-279" fmla="*/ 0 w 1259394"/>
                  <a:gd name="connsiteY4-280" fmla="*/ 0 h 372666"/>
                  <a:gd name="connsiteX0-281" fmla="*/ 0 w 1253108"/>
                  <a:gd name="connsiteY0-282" fmla="*/ 17186 h 370132"/>
                  <a:gd name="connsiteX1-283" fmla="*/ 691533 w 1253108"/>
                  <a:gd name="connsiteY1-284" fmla="*/ 0 h 370132"/>
                  <a:gd name="connsiteX2-285" fmla="*/ 1253108 w 1253108"/>
                  <a:gd name="connsiteY2-286" fmla="*/ 362890 h 370132"/>
                  <a:gd name="connsiteX3-287" fmla="*/ 344086 w 1253108"/>
                  <a:gd name="connsiteY3-288" fmla="*/ 370132 h 370132"/>
                  <a:gd name="connsiteX4-289" fmla="*/ 0 w 1253108"/>
                  <a:gd name="connsiteY4-290" fmla="*/ 17186 h 370132"/>
                  <a:gd name="connsiteX0-291" fmla="*/ 0 w 1253108"/>
                  <a:gd name="connsiteY0-292" fmla="*/ 0 h 352946"/>
                  <a:gd name="connsiteX1-293" fmla="*/ 699915 w 1253108"/>
                  <a:gd name="connsiteY1-294" fmla="*/ 9929 h 352946"/>
                  <a:gd name="connsiteX2-295" fmla="*/ 1253108 w 1253108"/>
                  <a:gd name="connsiteY2-296" fmla="*/ 345704 h 352946"/>
                  <a:gd name="connsiteX3-297" fmla="*/ 344086 w 1253108"/>
                  <a:gd name="connsiteY3-298" fmla="*/ 352946 h 352946"/>
                  <a:gd name="connsiteX4-299" fmla="*/ 0 w 1253108"/>
                  <a:gd name="connsiteY4-300" fmla="*/ 0 h 352946"/>
                  <a:gd name="connsiteX0-301" fmla="*/ 0 w 1253108"/>
                  <a:gd name="connsiteY0-302" fmla="*/ 0 h 352946"/>
                  <a:gd name="connsiteX1-303" fmla="*/ 691533 w 1253108"/>
                  <a:gd name="connsiteY1-304" fmla="*/ 2534 h 352946"/>
                  <a:gd name="connsiteX2-305" fmla="*/ 1253108 w 1253108"/>
                  <a:gd name="connsiteY2-306" fmla="*/ 345704 h 352946"/>
                  <a:gd name="connsiteX3-307" fmla="*/ 344086 w 1253108"/>
                  <a:gd name="connsiteY3-308" fmla="*/ 352946 h 352946"/>
                  <a:gd name="connsiteX4-309" fmla="*/ 0 w 1253108"/>
                  <a:gd name="connsiteY4-310" fmla="*/ 0 h 352946"/>
                  <a:gd name="connsiteX0-311" fmla="*/ 0 w 1261491"/>
                  <a:gd name="connsiteY0-312" fmla="*/ 0 h 352946"/>
                  <a:gd name="connsiteX1-313" fmla="*/ 691533 w 1261491"/>
                  <a:gd name="connsiteY1-314" fmla="*/ 2534 h 352946"/>
                  <a:gd name="connsiteX2-315" fmla="*/ 1261491 w 1261491"/>
                  <a:gd name="connsiteY2-316" fmla="*/ 348170 h 352946"/>
                  <a:gd name="connsiteX3-317" fmla="*/ 344086 w 1261491"/>
                  <a:gd name="connsiteY3-318" fmla="*/ 352946 h 352946"/>
                  <a:gd name="connsiteX4-319" fmla="*/ 0 w 1261491"/>
                  <a:gd name="connsiteY4-320" fmla="*/ 0 h 352946"/>
                  <a:gd name="connsiteX0-321" fmla="*/ 0 w 1261491"/>
                  <a:gd name="connsiteY0-322" fmla="*/ 0 h 352946"/>
                  <a:gd name="connsiteX1-323" fmla="*/ 685246 w 1261491"/>
                  <a:gd name="connsiteY1-324" fmla="*/ 69 h 352946"/>
                  <a:gd name="connsiteX2-325" fmla="*/ 1261491 w 1261491"/>
                  <a:gd name="connsiteY2-326" fmla="*/ 348170 h 352946"/>
                  <a:gd name="connsiteX3-327" fmla="*/ 344086 w 1261491"/>
                  <a:gd name="connsiteY3-328" fmla="*/ 352946 h 352946"/>
                  <a:gd name="connsiteX4-329" fmla="*/ 0 w 1261491"/>
                  <a:gd name="connsiteY4-330" fmla="*/ 0 h 352946"/>
                  <a:gd name="connsiteX0-331" fmla="*/ 0 w 1261491"/>
                  <a:gd name="connsiteY0-332" fmla="*/ 7326 h 352877"/>
                  <a:gd name="connsiteX1-333" fmla="*/ 685246 w 1261491"/>
                  <a:gd name="connsiteY1-334" fmla="*/ 0 h 352877"/>
                  <a:gd name="connsiteX2-335" fmla="*/ 1261491 w 1261491"/>
                  <a:gd name="connsiteY2-336" fmla="*/ 348101 h 352877"/>
                  <a:gd name="connsiteX3-337" fmla="*/ 344086 w 1261491"/>
                  <a:gd name="connsiteY3-338" fmla="*/ 352877 h 352877"/>
                  <a:gd name="connsiteX4-339" fmla="*/ 0 w 1261491"/>
                  <a:gd name="connsiteY4-340" fmla="*/ 7326 h 352877"/>
                  <a:gd name="connsiteX0-341" fmla="*/ 0 w 1267778"/>
                  <a:gd name="connsiteY0-342" fmla="*/ 0 h 352946"/>
                  <a:gd name="connsiteX1-343" fmla="*/ 691533 w 1267778"/>
                  <a:gd name="connsiteY1-344" fmla="*/ 69 h 352946"/>
                  <a:gd name="connsiteX2-345" fmla="*/ 1267778 w 1267778"/>
                  <a:gd name="connsiteY2-346" fmla="*/ 348170 h 352946"/>
                  <a:gd name="connsiteX3-347" fmla="*/ 350373 w 1267778"/>
                  <a:gd name="connsiteY3-348" fmla="*/ 352946 h 352946"/>
                  <a:gd name="connsiteX4-349" fmla="*/ 0 w 1267778"/>
                  <a:gd name="connsiteY4-350" fmla="*/ 0 h 352946"/>
                  <a:gd name="connsiteX0-351" fmla="*/ 0 w 1267778"/>
                  <a:gd name="connsiteY0-352" fmla="*/ 0 h 352946"/>
                  <a:gd name="connsiteX1-353" fmla="*/ 691533 w 1267778"/>
                  <a:gd name="connsiteY1-354" fmla="*/ 69 h 352946"/>
                  <a:gd name="connsiteX2-355" fmla="*/ 1267778 w 1267778"/>
                  <a:gd name="connsiteY2-356" fmla="*/ 350634 h 352946"/>
                  <a:gd name="connsiteX3-357" fmla="*/ 350373 w 1267778"/>
                  <a:gd name="connsiteY3-358" fmla="*/ 352946 h 352946"/>
                  <a:gd name="connsiteX4-359" fmla="*/ 0 w 1267778"/>
                  <a:gd name="connsiteY4-360" fmla="*/ 0 h 3529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67778" h="352946">
                    <a:moveTo>
                      <a:pt x="0" y="0"/>
                    </a:moveTo>
                    <a:lnTo>
                      <a:pt x="691533" y="69"/>
                    </a:lnTo>
                    <a:lnTo>
                      <a:pt x="1267778" y="350634"/>
                    </a:lnTo>
                    <a:lnTo>
                      <a:pt x="350373" y="352946"/>
                    </a:lnTo>
                    <a:lnTo>
                      <a:pt x="0" y="0"/>
                    </a:lnTo>
                    <a:close/>
                  </a:path>
                </a:pathLst>
              </a:custGeom>
              <a:gradFill flip="none" rotWithShape="1">
                <a:gsLst>
                  <a:gs pos="0">
                    <a:schemeClr val="accent4">
                      <a:lumMod val="80000"/>
                      <a:lumOff val="20000"/>
                    </a:schemeClr>
                  </a:gs>
                  <a:gs pos="68000">
                    <a:schemeClr val="accent4">
                      <a:lumMod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schemeClr val="lt1"/>
                  </a:solidFill>
                  <a:effectLst/>
                  <a:uLnTx/>
                  <a:uFillTx/>
                  <a:latin typeface="+mn-lt"/>
                  <a:ea typeface="+mn-ea"/>
                  <a:cs typeface="+mn-cs"/>
                </a:endParaRPr>
              </a:p>
            </p:txBody>
          </p:sp>
        </p:grpSp>
        <p:sp>
          <p:nvSpPr>
            <p:cNvPr id="62" name="Oval 61"/>
            <p:cNvSpPr/>
            <p:nvPr/>
          </p:nvSpPr>
          <p:spPr>
            <a:xfrm>
              <a:off x="827584" y="5368840"/>
              <a:ext cx="4032448" cy="123668"/>
            </a:xfrm>
            <a:prstGeom prst="ellipse">
              <a:avLst/>
            </a:prstGeom>
            <a:solidFill>
              <a:schemeClr val="tx1">
                <a:alpha val="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schemeClr val="lt1"/>
                </a:solidFill>
                <a:effectLst/>
                <a:uLnTx/>
                <a:uFillTx/>
                <a:latin typeface="+mn-lt"/>
                <a:ea typeface="+mn-ea"/>
                <a:cs typeface="+mn-cs"/>
              </a:endParaRPr>
            </a:p>
          </p:txBody>
        </p:sp>
        <p:grpSp>
          <p:nvGrpSpPr>
            <p:cNvPr id="114706" name="Group 62"/>
            <p:cNvGrpSpPr/>
            <p:nvPr/>
          </p:nvGrpSpPr>
          <p:grpSpPr>
            <a:xfrm>
              <a:off x="539552" y="5789608"/>
              <a:ext cx="4608512" cy="504056"/>
              <a:chOff x="539552" y="5789608"/>
              <a:chExt cx="3596930" cy="504056"/>
            </a:xfrm>
          </p:grpSpPr>
          <p:sp>
            <p:nvSpPr>
              <p:cNvPr id="65" name="Rectangle 64"/>
              <p:cNvSpPr/>
              <p:nvPr/>
            </p:nvSpPr>
            <p:spPr>
              <a:xfrm>
                <a:off x="539552" y="5789608"/>
                <a:ext cx="720080" cy="504056"/>
              </a:xfrm>
              <a:prstGeom prst="rect">
                <a:avLst/>
              </a:prstGeom>
              <a:gradFill>
                <a:gsLst>
                  <a:gs pos="0">
                    <a:schemeClr val="accent2"/>
                  </a:gs>
                  <a:gs pos="68000">
                    <a:schemeClr val="accent2">
                      <a:lumMod val="90000"/>
                      <a:lumOff val="1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66" name="Rectangle 65"/>
              <p:cNvSpPr/>
              <p:nvPr/>
            </p:nvSpPr>
            <p:spPr>
              <a:xfrm>
                <a:off x="1258764" y="5789608"/>
                <a:ext cx="720080" cy="504056"/>
              </a:xfrm>
              <a:prstGeom prst="rect">
                <a:avLst/>
              </a:prstGeom>
              <a:gradFill>
                <a:gsLst>
                  <a:gs pos="0">
                    <a:schemeClr val="accent1"/>
                  </a:gs>
                  <a:gs pos="68000">
                    <a:schemeClr val="accent1">
                      <a:lumMod val="90000"/>
                      <a:lumOff val="1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67" name="Rectangle 66"/>
              <p:cNvSpPr/>
              <p:nvPr/>
            </p:nvSpPr>
            <p:spPr>
              <a:xfrm>
                <a:off x="1977977" y="5789608"/>
                <a:ext cx="720080" cy="504056"/>
              </a:xfrm>
              <a:prstGeom prst="rect">
                <a:avLst/>
              </a:prstGeom>
              <a:gradFill>
                <a:gsLst>
                  <a:gs pos="0">
                    <a:schemeClr val="accent6">
                      <a:lumMod val="90000"/>
                    </a:schemeClr>
                  </a:gs>
                  <a:gs pos="68000">
                    <a:schemeClr val="accent6">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schemeClr val="lt1"/>
                  </a:solidFill>
                  <a:effectLst/>
                  <a:uLnTx/>
                  <a:uFillTx/>
                  <a:latin typeface="+mn-lt"/>
                  <a:ea typeface="+mn-ea"/>
                  <a:cs typeface="+mn-cs"/>
                </a:endParaRPr>
              </a:p>
            </p:txBody>
          </p:sp>
          <p:sp>
            <p:nvSpPr>
              <p:cNvPr id="68" name="Rectangle 67"/>
              <p:cNvSpPr/>
              <p:nvPr/>
            </p:nvSpPr>
            <p:spPr>
              <a:xfrm>
                <a:off x="2697190" y="5789608"/>
                <a:ext cx="720080" cy="504056"/>
              </a:xfrm>
              <a:prstGeom prst="rect">
                <a:avLst/>
              </a:prstGeom>
              <a:gradFill>
                <a:gsLst>
                  <a:gs pos="0">
                    <a:schemeClr val="accent3">
                      <a:lumMod val="100000"/>
                    </a:schemeClr>
                  </a:gs>
                  <a:gs pos="68000">
                    <a:schemeClr val="accent3">
                      <a:lumMod val="90000"/>
                      <a:lumOff val="1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69" name="Rectangle 68"/>
              <p:cNvSpPr/>
              <p:nvPr/>
            </p:nvSpPr>
            <p:spPr>
              <a:xfrm>
                <a:off x="3416402" y="5789608"/>
                <a:ext cx="720080" cy="504056"/>
              </a:xfrm>
              <a:prstGeom prst="rect">
                <a:avLst/>
              </a:prstGeom>
              <a:gradFill>
                <a:gsLst>
                  <a:gs pos="0">
                    <a:schemeClr val="accent4"/>
                  </a:gs>
                  <a:gs pos="68000">
                    <a:schemeClr val="accent4">
                      <a:lumMod val="90000"/>
                      <a:lumOff val="1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schemeClr val="lt1"/>
                  </a:solidFill>
                  <a:effectLst/>
                  <a:uLnTx/>
                  <a:uFillTx/>
                  <a:latin typeface="+mn-lt"/>
                  <a:ea typeface="+mn-ea"/>
                  <a:cs typeface="+mn-cs"/>
                </a:endParaRPr>
              </a:p>
            </p:txBody>
          </p:sp>
        </p:grpSp>
        <p:sp>
          <p:nvSpPr>
            <p:cNvPr id="64" name="Oval 63"/>
            <p:cNvSpPr/>
            <p:nvPr/>
          </p:nvSpPr>
          <p:spPr>
            <a:xfrm>
              <a:off x="206600" y="5767246"/>
              <a:ext cx="5269469" cy="74325"/>
            </a:xfrm>
            <a:prstGeom prst="ellipse">
              <a:avLst/>
            </a:prstGeom>
            <a:solidFill>
              <a:schemeClr val="bg1">
                <a:alpha val="29000"/>
              </a:schemeClr>
            </a:solidFill>
            <a:ln>
              <a:noFill/>
            </a:ln>
            <a:effectLst>
              <a:glow rad="12700">
                <a:schemeClr val="bg1">
                  <a:alpha val="6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schemeClr val="lt1"/>
                </a:solidFill>
                <a:effectLst/>
                <a:uLnTx/>
                <a:uFillTx/>
                <a:latin typeface="+mn-lt"/>
                <a:ea typeface="+mn-ea"/>
                <a:cs typeface="+mn-cs"/>
              </a:endParaRPr>
            </a:p>
          </p:txBody>
        </p:sp>
      </p:grpSp>
      <p:sp>
        <p:nvSpPr>
          <p:cNvPr id="80" name="Freeform 19"/>
          <p:cNvSpPr/>
          <p:nvPr/>
        </p:nvSpPr>
        <p:spPr>
          <a:xfrm>
            <a:off x="5502275" y="538163"/>
            <a:ext cx="452438" cy="444500"/>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81" name="Rounded Rectangle 32"/>
          <p:cNvSpPr/>
          <p:nvPr/>
        </p:nvSpPr>
        <p:spPr>
          <a:xfrm>
            <a:off x="4430713" y="1344613"/>
            <a:ext cx="368300" cy="368300"/>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82" name="Oval 66"/>
          <p:cNvSpPr/>
          <p:nvPr/>
        </p:nvSpPr>
        <p:spPr>
          <a:xfrm rot="20700000">
            <a:off x="2382838" y="1030288"/>
            <a:ext cx="411163" cy="352425"/>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83" name="Rectangle 16"/>
          <p:cNvSpPr/>
          <p:nvPr/>
        </p:nvSpPr>
        <p:spPr>
          <a:xfrm rot="2700000">
            <a:off x="3517106" y="2248694"/>
            <a:ext cx="292100" cy="522288"/>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84" name="Rectangle 9"/>
          <p:cNvSpPr/>
          <p:nvPr/>
        </p:nvSpPr>
        <p:spPr>
          <a:xfrm>
            <a:off x="1389063" y="1712913"/>
            <a:ext cx="395288" cy="36830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1" fmla="*/ 833935 w 3239999"/>
              <a:gd name="connsiteY0-2" fmla="*/ 22 h 3032924"/>
              <a:gd name="connsiteX1-3" fmla="*/ 1576606 w 3239999"/>
              <a:gd name="connsiteY1-4" fmla="*/ 402054 h 3032924"/>
              <a:gd name="connsiteX2-5" fmla="*/ 1576606 w 3239999"/>
              <a:gd name="connsiteY2-6" fmla="*/ 430441 h 3032924"/>
              <a:gd name="connsiteX3-7" fmla="*/ 1576606 w 3239999"/>
              <a:gd name="connsiteY3-8" fmla="*/ 526981 h 3032924"/>
              <a:gd name="connsiteX4-9" fmla="*/ 1576606 w 3239999"/>
              <a:gd name="connsiteY4-10" fmla="*/ 2765302 h 3032924"/>
              <a:gd name="connsiteX5-11" fmla="*/ 378630 w 3239999"/>
              <a:gd name="connsiteY5-12" fmla="*/ 2472117 h 3032924"/>
              <a:gd name="connsiteX6-13" fmla="*/ 384918 w 3239999"/>
              <a:gd name="connsiteY6-14" fmla="*/ 526981 h 3032924"/>
              <a:gd name="connsiteX7-15" fmla="*/ 239143 w 3239999"/>
              <a:gd name="connsiteY7-16" fmla="*/ 526981 h 3032924"/>
              <a:gd name="connsiteX8-17" fmla="*/ 239143 w 3239999"/>
              <a:gd name="connsiteY8-18" fmla="*/ 2776423 h 3032924"/>
              <a:gd name="connsiteX9-19" fmla="*/ 1576606 w 3239999"/>
              <a:gd name="connsiteY9-20" fmla="*/ 2776423 h 3032924"/>
              <a:gd name="connsiteX10-21" fmla="*/ 1576606 w 3239999"/>
              <a:gd name="connsiteY10-22" fmla="*/ 2778202 h 3032924"/>
              <a:gd name="connsiteX11-23" fmla="*/ 1663394 w 3239999"/>
              <a:gd name="connsiteY11-24" fmla="*/ 2778202 h 3032924"/>
              <a:gd name="connsiteX12-25" fmla="*/ 1663394 w 3239999"/>
              <a:gd name="connsiteY12-26" fmla="*/ 2776423 h 3032924"/>
              <a:gd name="connsiteX13-27" fmla="*/ 3000856 w 3239999"/>
              <a:gd name="connsiteY13-28" fmla="*/ 2776423 h 3032924"/>
              <a:gd name="connsiteX14-29" fmla="*/ 3000856 w 3239999"/>
              <a:gd name="connsiteY14-30" fmla="*/ 526981 h 3032924"/>
              <a:gd name="connsiteX15-31" fmla="*/ 2855082 w 3239999"/>
              <a:gd name="connsiteY15-32" fmla="*/ 526981 h 3032924"/>
              <a:gd name="connsiteX16-33" fmla="*/ 2861369 w 3239999"/>
              <a:gd name="connsiteY16-34" fmla="*/ 2472117 h 3032924"/>
              <a:gd name="connsiteX17-35" fmla="*/ 1663394 w 3239999"/>
              <a:gd name="connsiteY17-36" fmla="*/ 2765302 h 3032924"/>
              <a:gd name="connsiteX18-37" fmla="*/ 1663394 w 3239999"/>
              <a:gd name="connsiteY18-38" fmla="*/ 526981 h 3032924"/>
              <a:gd name="connsiteX19-39" fmla="*/ 1663394 w 3239999"/>
              <a:gd name="connsiteY19-40" fmla="*/ 430441 h 3032924"/>
              <a:gd name="connsiteX20-41" fmla="*/ 1663394 w 3239999"/>
              <a:gd name="connsiteY20-42" fmla="*/ 402054 h 3032924"/>
              <a:gd name="connsiteX21-43" fmla="*/ 2406065 w 3239999"/>
              <a:gd name="connsiteY21-44" fmla="*/ 22 h 3032924"/>
              <a:gd name="connsiteX22-45" fmla="*/ 2853673 w 3239999"/>
              <a:gd name="connsiteY22-46" fmla="*/ 91100 h 3032924"/>
              <a:gd name="connsiteX23-47" fmla="*/ 2854770 w 3239999"/>
              <a:gd name="connsiteY23-48" fmla="*/ 430441 h 3032924"/>
              <a:gd name="connsiteX24-49" fmla="*/ 3120669 w 3239999"/>
              <a:gd name="connsiteY24-50" fmla="*/ 428517 h 3032924"/>
              <a:gd name="connsiteX25-51" fmla="*/ 3120669 w 3239999"/>
              <a:gd name="connsiteY25-52" fmla="*/ 738345 h 3032924"/>
              <a:gd name="connsiteX26-53" fmla="*/ 3239999 w 3239999"/>
              <a:gd name="connsiteY26-54" fmla="*/ 738345 h 3032924"/>
              <a:gd name="connsiteX27-55" fmla="*/ 3239999 w 3239999"/>
              <a:gd name="connsiteY27-56" fmla="*/ 3032924 h 3032924"/>
              <a:gd name="connsiteX28-57" fmla="*/ 0 w 3239999"/>
              <a:gd name="connsiteY28-58" fmla="*/ 3032924 h 3032924"/>
              <a:gd name="connsiteX29-59" fmla="*/ 0 w 3239999"/>
              <a:gd name="connsiteY29-60" fmla="*/ 738345 h 3032924"/>
              <a:gd name="connsiteX30-61" fmla="*/ 102477 w 3239999"/>
              <a:gd name="connsiteY30-62" fmla="*/ 738345 h 3032924"/>
              <a:gd name="connsiteX31-63" fmla="*/ 102477 w 3239999"/>
              <a:gd name="connsiteY31-64" fmla="*/ 428517 h 3032924"/>
              <a:gd name="connsiteX32-65" fmla="*/ 385229 w 3239999"/>
              <a:gd name="connsiteY32-66" fmla="*/ 430441 h 3032924"/>
              <a:gd name="connsiteX33-67" fmla="*/ 386326 w 3239999"/>
              <a:gd name="connsiteY33-68" fmla="*/ 91100 h 3032924"/>
              <a:gd name="connsiteX34-69" fmla="*/ 833935 w 3239999"/>
              <a:gd name="connsiteY34-70" fmla="*/ 22 h 3032924"/>
              <a:gd name="connsiteX0-71" fmla="*/ 833935 w 3239999"/>
              <a:gd name="connsiteY0-72" fmla="*/ 22 h 3032924"/>
              <a:gd name="connsiteX1-73" fmla="*/ 1576606 w 3239999"/>
              <a:gd name="connsiteY1-74" fmla="*/ 402054 h 3032924"/>
              <a:gd name="connsiteX2-75" fmla="*/ 1576606 w 3239999"/>
              <a:gd name="connsiteY2-76" fmla="*/ 430441 h 3032924"/>
              <a:gd name="connsiteX3-77" fmla="*/ 1576606 w 3239999"/>
              <a:gd name="connsiteY3-78" fmla="*/ 526981 h 3032924"/>
              <a:gd name="connsiteX4-79" fmla="*/ 1576606 w 3239999"/>
              <a:gd name="connsiteY4-80" fmla="*/ 2765302 h 3032924"/>
              <a:gd name="connsiteX5-81" fmla="*/ 378630 w 3239999"/>
              <a:gd name="connsiteY5-82" fmla="*/ 2472117 h 3032924"/>
              <a:gd name="connsiteX6-83" fmla="*/ 384918 w 3239999"/>
              <a:gd name="connsiteY6-84" fmla="*/ 526981 h 3032924"/>
              <a:gd name="connsiteX7-85" fmla="*/ 239143 w 3239999"/>
              <a:gd name="connsiteY7-86" fmla="*/ 526981 h 3032924"/>
              <a:gd name="connsiteX8-87" fmla="*/ 239143 w 3239999"/>
              <a:gd name="connsiteY8-88" fmla="*/ 2776423 h 3032924"/>
              <a:gd name="connsiteX9-89" fmla="*/ 1576606 w 3239999"/>
              <a:gd name="connsiteY9-90" fmla="*/ 2776423 h 3032924"/>
              <a:gd name="connsiteX10-91" fmla="*/ 1576606 w 3239999"/>
              <a:gd name="connsiteY10-92" fmla="*/ 2778202 h 3032924"/>
              <a:gd name="connsiteX11-93" fmla="*/ 1663394 w 3239999"/>
              <a:gd name="connsiteY11-94" fmla="*/ 2778202 h 3032924"/>
              <a:gd name="connsiteX12-95" fmla="*/ 1663394 w 3239999"/>
              <a:gd name="connsiteY12-96" fmla="*/ 2776423 h 3032924"/>
              <a:gd name="connsiteX13-97" fmla="*/ 3000856 w 3239999"/>
              <a:gd name="connsiteY13-98" fmla="*/ 2776423 h 3032924"/>
              <a:gd name="connsiteX14-99" fmla="*/ 3000856 w 3239999"/>
              <a:gd name="connsiteY14-100" fmla="*/ 526981 h 3032924"/>
              <a:gd name="connsiteX15-101" fmla="*/ 2855082 w 3239999"/>
              <a:gd name="connsiteY15-102" fmla="*/ 526981 h 3032924"/>
              <a:gd name="connsiteX16-103" fmla="*/ 2861369 w 3239999"/>
              <a:gd name="connsiteY16-104" fmla="*/ 2472117 h 3032924"/>
              <a:gd name="connsiteX17-105" fmla="*/ 1663394 w 3239999"/>
              <a:gd name="connsiteY17-106" fmla="*/ 2765302 h 3032924"/>
              <a:gd name="connsiteX18-107" fmla="*/ 1663394 w 3239999"/>
              <a:gd name="connsiteY18-108" fmla="*/ 526981 h 3032924"/>
              <a:gd name="connsiteX19-109" fmla="*/ 1663394 w 3239999"/>
              <a:gd name="connsiteY19-110" fmla="*/ 430441 h 3032924"/>
              <a:gd name="connsiteX20-111" fmla="*/ 1663394 w 3239999"/>
              <a:gd name="connsiteY20-112" fmla="*/ 402054 h 3032924"/>
              <a:gd name="connsiteX21-113" fmla="*/ 2406065 w 3239999"/>
              <a:gd name="connsiteY21-114" fmla="*/ 22 h 3032924"/>
              <a:gd name="connsiteX22-115" fmla="*/ 2853673 w 3239999"/>
              <a:gd name="connsiteY22-116" fmla="*/ 91100 h 3032924"/>
              <a:gd name="connsiteX23-117" fmla="*/ 2854770 w 3239999"/>
              <a:gd name="connsiteY23-118" fmla="*/ 430441 h 3032924"/>
              <a:gd name="connsiteX24-119" fmla="*/ 3120669 w 3239999"/>
              <a:gd name="connsiteY24-120" fmla="*/ 428517 h 3032924"/>
              <a:gd name="connsiteX25-121" fmla="*/ 3120669 w 3239999"/>
              <a:gd name="connsiteY25-122" fmla="*/ 738345 h 3032924"/>
              <a:gd name="connsiteX26-123" fmla="*/ 3239999 w 3239999"/>
              <a:gd name="connsiteY26-124" fmla="*/ 738345 h 3032924"/>
              <a:gd name="connsiteX27-125" fmla="*/ 3239999 w 3239999"/>
              <a:gd name="connsiteY27-126" fmla="*/ 3032924 h 3032924"/>
              <a:gd name="connsiteX28-127" fmla="*/ 0 w 3239999"/>
              <a:gd name="connsiteY28-128" fmla="*/ 3032924 h 3032924"/>
              <a:gd name="connsiteX29-129" fmla="*/ 0 w 3239999"/>
              <a:gd name="connsiteY29-130" fmla="*/ 738345 h 3032924"/>
              <a:gd name="connsiteX30-131" fmla="*/ 102477 w 3239999"/>
              <a:gd name="connsiteY30-132" fmla="*/ 738345 h 3032924"/>
              <a:gd name="connsiteX31-133" fmla="*/ 102477 w 3239999"/>
              <a:gd name="connsiteY31-134" fmla="*/ 428517 h 3032924"/>
              <a:gd name="connsiteX32-135" fmla="*/ 385229 w 3239999"/>
              <a:gd name="connsiteY32-136" fmla="*/ 430441 h 3032924"/>
              <a:gd name="connsiteX33-137" fmla="*/ 386326 w 3239999"/>
              <a:gd name="connsiteY33-138" fmla="*/ 91100 h 3032924"/>
              <a:gd name="connsiteX34-139" fmla="*/ 833935 w 3239999"/>
              <a:gd name="connsiteY34-140" fmla="*/ 22 h 3032924"/>
              <a:gd name="connsiteX0-141" fmla="*/ 1576606 w 3239999"/>
              <a:gd name="connsiteY0-142" fmla="*/ 2778202 h 3032924"/>
              <a:gd name="connsiteX1-143" fmla="*/ 1663394 w 3239999"/>
              <a:gd name="connsiteY1-144" fmla="*/ 2778202 h 3032924"/>
              <a:gd name="connsiteX2-145" fmla="*/ 1663394 w 3239999"/>
              <a:gd name="connsiteY2-146" fmla="*/ 2776423 h 3032924"/>
              <a:gd name="connsiteX3-147" fmla="*/ 3000856 w 3239999"/>
              <a:gd name="connsiteY3-148" fmla="*/ 2776423 h 3032924"/>
              <a:gd name="connsiteX4-149" fmla="*/ 3000856 w 3239999"/>
              <a:gd name="connsiteY4-150" fmla="*/ 526981 h 3032924"/>
              <a:gd name="connsiteX5-151" fmla="*/ 2855082 w 3239999"/>
              <a:gd name="connsiteY5-152" fmla="*/ 526981 h 3032924"/>
              <a:gd name="connsiteX6-153" fmla="*/ 2861369 w 3239999"/>
              <a:gd name="connsiteY6-154" fmla="*/ 2472117 h 3032924"/>
              <a:gd name="connsiteX7-155" fmla="*/ 1663394 w 3239999"/>
              <a:gd name="connsiteY7-156" fmla="*/ 2765302 h 3032924"/>
              <a:gd name="connsiteX8-157" fmla="*/ 1663394 w 3239999"/>
              <a:gd name="connsiteY8-158" fmla="*/ 526981 h 3032924"/>
              <a:gd name="connsiteX9-159" fmla="*/ 1663394 w 3239999"/>
              <a:gd name="connsiteY9-160" fmla="*/ 430441 h 3032924"/>
              <a:gd name="connsiteX10-161" fmla="*/ 1663394 w 3239999"/>
              <a:gd name="connsiteY10-162" fmla="*/ 402054 h 3032924"/>
              <a:gd name="connsiteX11-163" fmla="*/ 2406065 w 3239999"/>
              <a:gd name="connsiteY11-164" fmla="*/ 22 h 3032924"/>
              <a:gd name="connsiteX12-165" fmla="*/ 2853673 w 3239999"/>
              <a:gd name="connsiteY12-166" fmla="*/ 91100 h 3032924"/>
              <a:gd name="connsiteX13-167" fmla="*/ 2854770 w 3239999"/>
              <a:gd name="connsiteY13-168" fmla="*/ 430441 h 3032924"/>
              <a:gd name="connsiteX14-169" fmla="*/ 3120669 w 3239999"/>
              <a:gd name="connsiteY14-170" fmla="*/ 428517 h 3032924"/>
              <a:gd name="connsiteX15-171" fmla="*/ 3120669 w 3239999"/>
              <a:gd name="connsiteY15-172" fmla="*/ 738345 h 3032924"/>
              <a:gd name="connsiteX16-173" fmla="*/ 3239999 w 3239999"/>
              <a:gd name="connsiteY16-174" fmla="*/ 738345 h 3032924"/>
              <a:gd name="connsiteX17-175" fmla="*/ 3239999 w 3239999"/>
              <a:gd name="connsiteY17-176" fmla="*/ 3032924 h 3032924"/>
              <a:gd name="connsiteX18-177" fmla="*/ 0 w 3239999"/>
              <a:gd name="connsiteY18-178" fmla="*/ 3032924 h 3032924"/>
              <a:gd name="connsiteX19-179" fmla="*/ 0 w 3239999"/>
              <a:gd name="connsiteY19-180" fmla="*/ 738345 h 3032924"/>
              <a:gd name="connsiteX20-181" fmla="*/ 102477 w 3239999"/>
              <a:gd name="connsiteY20-182" fmla="*/ 738345 h 3032924"/>
              <a:gd name="connsiteX21-183" fmla="*/ 102477 w 3239999"/>
              <a:gd name="connsiteY21-184" fmla="*/ 428517 h 3032924"/>
              <a:gd name="connsiteX22-185" fmla="*/ 385229 w 3239999"/>
              <a:gd name="connsiteY22-186" fmla="*/ 430441 h 3032924"/>
              <a:gd name="connsiteX23-187" fmla="*/ 386326 w 3239999"/>
              <a:gd name="connsiteY23-188" fmla="*/ 91100 h 3032924"/>
              <a:gd name="connsiteX24-189" fmla="*/ 833935 w 3239999"/>
              <a:gd name="connsiteY24-190" fmla="*/ 22 h 3032924"/>
              <a:gd name="connsiteX25-191" fmla="*/ 1576606 w 3239999"/>
              <a:gd name="connsiteY25-192" fmla="*/ 402054 h 3032924"/>
              <a:gd name="connsiteX26-193" fmla="*/ 1576606 w 3239999"/>
              <a:gd name="connsiteY26-194" fmla="*/ 430441 h 3032924"/>
              <a:gd name="connsiteX27-195" fmla="*/ 1576606 w 3239999"/>
              <a:gd name="connsiteY27-196" fmla="*/ 526981 h 3032924"/>
              <a:gd name="connsiteX28-197" fmla="*/ 1576606 w 3239999"/>
              <a:gd name="connsiteY28-198" fmla="*/ 2765302 h 3032924"/>
              <a:gd name="connsiteX29-199" fmla="*/ 378630 w 3239999"/>
              <a:gd name="connsiteY29-200" fmla="*/ 2472117 h 3032924"/>
              <a:gd name="connsiteX30-201" fmla="*/ 384918 w 3239999"/>
              <a:gd name="connsiteY30-202" fmla="*/ 526981 h 3032924"/>
              <a:gd name="connsiteX31-203" fmla="*/ 239143 w 3239999"/>
              <a:gd name="connsiteY31-204" fmla="*/ 526981 h 3032924"/>
              <a:gd name="connsiteX32-205" fmla="*/ 239143 w 3239999"/>
              <a:gd name="connsiteY32-206" fmla="*/ 2776423 h 3032924"/>
              <a:gd name="connsiteX33-207" fmla="*/ 1576606 w 3239999"/>
              <a:gd name="connsiteY33-208" fmla="*/ 2776423 h 3032924"/>
              <a:gd name="connsiteX34-209" fmla="*/ 1668046 w 3239999"/>
              <a:gd name="connsiteY34-210" fmla="*/ 2869642 h 3032924"/>
              <a:gd name="connsiteX0-211" fmla="*/ 1576606 w 3239999"/>
              <a:gd name="connsiteY0-212" fmla="*/ 2778202 h 3032924"/>
              <a:gd name="connsiteX1-213" fmla="*/ 1663394 w 3239999"/>
              <a:gd name="connsiteY1-214" fmla="*/ 2778202 h 3032924"/>
              <a:gd name="connsiteX2-215" fmla="*/ 1663394 w 3239999"/>
              <a:gd name="connsiteY2-216" fmla="*/ 2776423 h 3032924"/>
              <a:gd name="connsiteX3-217" fmla="*/ 3000856 w 3239999"/>
              <a:gd name="connsiteY3-218" fmla="*/ 2776423 h 3032924"/>
              <a:gd name="connsiteX4-219" fmla="*/ 3000856 w 3239999"/>
              <a:gd name="connsiteY4-220" fmla="*/ 526981 h 3032924"/>
              <a:gd name="connsiteX5-221" fmla="*/ 2855082 w 3239999"/>
              <a:gd name="connsiteY5-222" fmla="*/ 526981 h 3032924"/>
              <a:gd name="connsiteX6-223" fmla="*/ 2861369 w 3239999"/>
              <a:gd name="connsiteY6-224" fmla="*/ 2472117 h 3032924"/>
              <a:gd name="connsiteX7-225" fmla="*/ 1663394 w 3239999"/>
              <a:gd name="connsiteY7-226" fmla="*/ 2765302 h 3032924"/>
              <a:gd name="connsiteX8-227" fmla="*/ 1663394 w 3239999"/>
              <a:gd name="connsiteY8-228" fmla="*/ 526981 h 3032924"/>
              <a:gd name="connsiteX9-229" fmla="*/ 1663394 w 3239999"/>
              <a:gd name="connsiteY9-230" fmla="*/ 430441 h 3032924"/>
              <a:gd name="connsiteX10-231" fmla="*/ 1663394 w 3239999"/>
              <a:gd name="connsiteY10-232" fmla="*/ 402054 h 3032924"/>
              <a:gd name="connsiteX11-233" fmla="*/ 2406065 w 3239999"/>
              <a:gd name="connsiteY11-234" fmla="*/ 22 h 3032924"/>
              <a:gd name="connsiteX12-235" fmla="*/ 2853673 w 3239999"/>
              <a:gd name="connsiteY12-236" fmla="*/ 91100 h 3032924"/>
              <a:gd name="connsiteX13-237" fmla="*/ 2854770 w 3239999"/>
              <a:gd name="connsiteY13-238" fmla="*/ 430441 h 3032924"/>
              <a:gd name="connsiteX14-239" fmla="*/ 3120669 w 3239999"/>
              <a:gd name="connsiteY14-240" fmla="*/ 428517 h 3032924"/>
              <a:gd name="connsiteX15-241" fmla="*/ 3120669 w 3239999"/>
              <a:gd name="connsiteY15-242" fmla="*/ 738345 h 3032924"/>
              <a:gd name="connsiteX16-243" fmla="*/ 3239999 w 3239999"/>
              <a:gd name="connsiteY16-244" fmla="*/ 738345 h 3032924"/>
              <a:gd name="connsiteX17-245" fmla="*/ 3239999 w 3239999"/>
              <a:gd name="connsiteY17-246" fmla="*/ 3032924 h 3032924"/>
              <a:gd name="connsiteX18-247" fmla="*/ 0 w 3239999"/>
              <a:gd name="connsiteY18-248" fmla="*/ 3032924 h 3032924"/>
              <a:gd name="connsiteX19-249" fmla="*/ 0 w 3239999"/>
              <a:gd name="connsiteY19-250" fmla="*/ 738345 h 3032924"/>
              <a:gd name="connsiteX20-251" fmla="*/ 102477 w 3239999"/>
              <a:gd name="connsiteY20-252" fmla="*/ 738345 h 3032924"/>
              <a:gd name="connsiteX21-253" fmla="*/ 102477 w 3239999"/>
              <a:gd name="connsiteY21-254" fmla="*/ 428517 h 3032924"/>
              <a:gd name="connsiteX22-255" fmla="*/ 385229 w 3239999"/>
              <a:gd name="connsiteY22-256" fmla="*/ 430441 h 3032924"/>
              <a:gd name="connsiteX23-257" fmla="*/ 386326 w 3239999"/>
              <a:gd name="connsiteY23-258" fmla="*/ 91100 h 3032924"/>
              <a:gd name="connsiteX24-259" fmla="*/ 833935 w 3239999"/>
              <a:gd name="connsiteY24-260" fmla="*/ 22 h 3032924"/>
              <a:gd name="connsiteX25-261" fmla="*/ 1576606 w 3239999"/>
              <a:gd name="connsiteY25-262" fmla="*/ 402054 h 3032924"/>
              <a:gd name="connsiteX26-263" fmla="*/ 1576606 w 3239999"/>
              <a:gd name="connsiteY26-264" fmla="*/ 430441 h 3032924"/>
              <a:gd name="connsiteX27-265" fmla="*/ 1576606 w 3239999"/>
              <a:gd name="connsiteY27-266" fmla="*/ 526981 h 3032924"/>
              <a:gd name="connsiteX28-267" fmla="*/ 1576606 w 3239999"/>
              <a:gd name="connsiteY28-268" fmla="*/ 2765302 h 3032924"/>
              <a:gd name="connsiteX29-269" fmla="*/ 378630 w 3239999"/>
              <a:gd name="connsiteY29-270" fmla="*/ 2472117 h 3032924"/>
              <a:gd name="connsiteX30-271" fmla="*/ 384918 w 3239999"/>
              <a:gd name="connsiteY30-272" fmla="*/ 526981 h 3032924"/>
              <a:gd name="connsiteX31-273" fmla="*/ 239143 w 3239999"/>
              <a:gd name="connsiteY31-274" fmla="*/ 526981 h 3032924"/>
              <a:gd name="connsiteX32-275" fmla="*/ 239143 w 3239999"/>
              <a:gd name="connsiteY32-276" fmla="*/ 2776423 h 3032924"/>
              <a:gd name="connsiteX33-277" fmla="*/ 1576606 w 3239999"/>
              <a:gd name="connsiteY33-278" fmla="*/ 2776423 h 3032924"/>
              <a:gd name="connsiteX34-279" fmla="*/ 1668046 w 3239999"/>
              <a:gd name="connsiteY34-280" fmla="*/ 2869642 h 3032924"/>
              <a:gd name="connsiteX0-281" fmla="*/ 1576606 w 3239999"/>
              <a:gd name="connsiteY0-282" fmla="*/ 2778202 h 3032924"/>
              <a:gd name="connsiteX1-283" fmla="*/ 1663394 w 3239999"/>
              <a:gd name="connsiteY1-284" fmla="*/ 2778202 h 3032924"/>
              <a:gd name="connsiteX2-285" fmla="*/ 1663394 w 3239999"/>
              <a:gd name="connsiteY2-286" fmla="*/ 2776423 h 3032924"/>
              <a:gd name="connsiteX3-287" fmla="*/ 3000856 w 3239999"/>
              <a:gd name="connsiteY3-288" fmla="*/ 2776423 h 3032924"/>
              <a:gd name="connsiteX4-289" fmla="*/ 3000856 w 3239999"/>
              <a:gd name="connsiteY4-290" fmla="*/ 526981 h 3032924"/>
              <a:gd name="connsiteX5-291" fmla="*/ 2855082 w 3239999"/>
              <a:gd name="connsiteY5-292" fmla="*/ 526981 h 3032924"/>
              <a:gd name="connsiteX6-293" fmla="*/ 2861369 w 3239999"/>
              <a:gd name="connsiteY6-294" fmla="*/ 2472117 h 3032924"/>
              <a:gd name="connsiteX7-295" fmla="*/ 1663394 w 3239999"/>
              <a:gd name="connsiteY7-296" fmla="*/ 2765302 h 3032924"/>
              <a:gd name="connsiteX8-297" fmla="*/ 1663394 w 3239999"/>
              <a:gd name="connsiteY8-298" fmla="*/ 526981 h 3032924"/>
              <a:gd name="connsiteX9-299" fmla="*/ 1663394 w 3239999"/>
              <a:gd name="connsiteY9-300" fmla="*/ 430441 h 3032924"/>
              <a:gd name="connsiteX10-301" fmla="*/ 1663394 w 3239999"/>
              <a:gd name="connsiteY10-302" fmla="*/ 402054 h 3032924"/>
              <a:gd name="connsiteX11-303" fmla="*/ 2406065 w 3239999"/>
              <a:gd name="connsiteY11-304" fmla="*/ 22 h 3032924"/>
              <a:gd name="connsiteX12-305" fmla="*/ 2853673 w 3239999"/>
              <a:gd name="connsiteY12-306" fmla="*/ 91100 h 3032924"/>
              <a:gd name="connsiteX13-307" fmla="*/ 2854770 w 3239999"/>
              <a:gd name="connsiteY13-308" fmla="*/ 430441 h 3032924"/>
              <a:gd name="connsiteX14-309" fmla="*/ 3120669 w 3239999"/>
              <a:gd name="connsiteY14-310" fmla="*/ 428517 h 3032924"/>
              <a:gd name="connsiteX15-311" fmla="*/ 3120669 w 3239999"/>
              <a:gd name="connsiteY15-312" fmla="*/ 738345 h 3032924"/>
              <a:gd name="connsiteX16-313" fmla="*/ 3239999 w 3239999"/>
              <a:gd name="connsiteY16-314" fmla="*/ 738345 h 3032924"/>
              <a:gd name="connsiteX17-315" fmla="*/ 3239999 w 3239999"/>
              <a:gd name="connsiteY17-316" fmla="*/ 3032924 h 3032924"/>
              <a:gd name="connsiteX18-317" fmla="*/ 0 w 3239999"/>
              <a:gd name="connsiteY18-318" fmla="*/ 3032924 h 3032924"/>
              <a:gd name="connsiteX19-319" fmla="*/ 0 w 3239999"/>
              <a:gd name="connsiteY19-320" fmla="*/ 738345 h 3032924"/>
              <a:gd name="connsiteX20-321" fmla="*/ 102477 w 3239999"/>
              <a:gd name="connsiteY20-322" fmla="*/ 738345 h 3032924"/>
              <a:gd name="connsiteX21-323" fmla="*/ 102477 w 3239999"/>
              <a:gd name="connsiteY21-324" fmla="*/ 428517 h 3032924"/>
              <a:gd name="connsiteX22-325" fmla="*/ 385229 w 3239999"/>
              <a:gd name="connsiteY22-326" fmla="*/ 430441 h 3032924"/>
              <a:gd name="connsiteX23-327" fmla="*/ 386326 w 3239999"/>
              <a:gd name="connsiteY23-328" fmla="*/ 91100 h 3032924"/>
              <a:gd name="connsiteX24-329" fmla="*/ 833935 w 3239999"/>
              <a:gd name="connsiteY24-330" fmla="*/ 22 h 3032924"/>
              <a:gd name="connsiteX25-331" fmla="*/ 1576606 w 3239999"/>
              <a:gd name="connsiteY25-332" fmla="*/ 402054 h 3032924"/>
              <a:gd name="connsiteX26-333" fmla="*/ 1576606 w 3239999"/>
              <a:gd name="connsiteY26-334" fmla="*/ 430441 h 3032924"/>
              <a:gd name="connsiteX27-335" fmla="*/ 1576606 w 3239999"/>
              <a:gd name="connsiteY27-336" fmla="*/ 526981 h 3032924"/>
              <a:gd name="connsiteX28-337" fmla="*/ 1576606 w 3239999"/>
              <a:gd name="connsiteY28-338" fmla="*/ 2765302 h 3032924"/>
              <a:gd name="connsiteX29-339" fmla="*/ 378630 w 3239999"/>
              <a:gd name="connsiteY29-340" fmla="*/ 2472117 h 3032924"/>
              <a:gd name="connsiteX30-341" fmla="*/ 384918 w 3239999"/>
              <a:gd name="connsiteY30-342" fmla="*/ 526981 h 3032924"/>
              <a:gd name="connsiteX31-343" fmla="*/ 239143 w 3239999"/>
              <a:gd name="connsiteY31-344" fmla="*/ 526981 h 3032924"/>
              <a:gd name="connsiteX32-345" fmla="*/ 239143 w 3239999"/>
              <a:gd name="connsiteY32-346" fmla="*/ 2776423 h 3032924"/>
              <a:gd name="connsiteX33-347" fmla="*/ 1576606 w 3239999"/>
              <a:gd name="connsiteY33-348" fmla="*/ 2776423 h 3032924"/>
              <a:gd name="connsiteX34-349" fmla="*/ 1668046 w 3239999"/>
              <a:gd name="connsiteY34-350" fmla="*/ 2869642 h 3032924"/>
              <a:gd name="connsiteX0-351" fmla="*/ 1576606 w 3239999"/>
              <a:gd name="connsiteY0-352" fmla="*/ 2778202 h 3032924"/>
              <a:gd name="connsiteX1-353" fmla="*/ 1663394 w 3239999"/>
              <a:gd name="connsiteY1-354" fmla="*/ 2778202 h 3032924"/>
              <a:gd name="connsiteX2-355" fmla="*/ 1663394 w 3239999"/>
              <a:gd name="connsiteY2-356" fmla="*/ 2776423 h 3032924"/>
              <a:gd name="connsiteX3-357" fmla="*/ 3000856 w 3239999"/>
              <a:gd name="connsiteY3-358" fmla="*/ 2776423 h 3032924"/>
              <a:gd name="connsiteX4-359" fmla="*/ 3000856 w 3239999"/>
              <a:gd name="connsiteY4-360" fmla="*/ 526981 h 3032924"/>
              <a:gd name="connsiteX5-361" fmla="*/ 2855082 w 3239999"/>
              <a:gd name="connsiteY5-362" fmla="*/ 526981 h 3032924"/>
              <a:gd name="connsiteX6-363" fmla="*/ 2861369 w 3239999"/>
              <a:gd name="connsiteY6-364" fmla="*/ 2472117 h 3032924"/>
              <a:gd name="connsiteX7-365" fmla="*/ 1663394 w 3239999"/>
              <a:gd name="connsiteY7-366" fmla="*/ 2765302 h 3032924"/>
              <a:gd name="connsiteX8-367" fmla="*/ 1663394 w 3239999"/>
              <a:gd name="connsiteY8-368" fmla="*/ 526981 h 3032924"/>
              <a:gd name="connsiteX9-369" fmla="*/ 1663394 w 3239999"/>
              <a:gd name="connsiteY9-370" fmla="*/ 430441 h 3032924"/>
              <a:gd name="connsiteX10-371" fmla="*/ 1663394 w 3239999"/>
              <a:gd name="connsiteY10-372" fmla="*/ 402054 h 3032924"/>
              <a:gd name="connsiteX11-373" fmla="*/ 2406065 w 3239999"/>
              <a:gd name="connsiteY11-374" fmla="*/ 22 h 3032924"/>
              <a:gd name="connsiteX12-375" fmla="*/ 2853673 w 3239999"/>
              <a:gd name="connsiteY12-376" fmla="*/ 91100 h 3032924"/>
              <a:gd name="connsiteX13-377" fmla="*/ 2854770 w 3239999"/>
              <a:gd name="connsiteY13-378" fmla="*/ 430441 h 3032924"/>
              <a:gd name="connsiteX14-379" fmla="*/ 3120669 w 3239999"/>
              <a:gd name="connsiteY14-380" fmla="*/ 428517 h 3032924"/>
              <a:gd name="connsiteX15-381" fmla="*/ 3120669 w 3239999"/>
              <a:gd name="connsiteY15-382" fmla="*/ 738345 h 3032924"/>
              <a:gd name="connsiteX16-383" fmla="*/ 3239999 w 3239999"/>
              <a:gd name="connsiteY16-384" fmla="*/ 738345 h 3032924"/>
              <a:gd name="connsiteX17-385" fmla="*/ 3239999 w 3239999"/>
              <a:gd name="connsiteY17-386" fmla="*/ 3032924 h 3032924"/>
              <a:gd name="connsiteX18-387" fmla="*/ 0 w 3239999"/>
              <a:gd name="connsiteY18-388" fmla="*/ 3032924 h 3032924"/>
              <a:gd name="connsiteX19-389" fmla="*/ 0 w 3239999"/>
              <a:gd name="connsiteY19-390" fmla="*/ 738345 h 3032924"/>
              <a:gd name="connsiteX20-391" fmla="*/ 102477 w 3239999"/>
              <a:gd name="connsiteY20-392" fmla="*/ 738345 h 3032924"/>
              <a:gd name="connsiteX21-393" fmla="*/ 102477 w 3239999"/>
              <a:gd name="connsiteY21-394" fmla="*/ 428517 h 3032924"/>
              <a:gd name="connsiteX22-395" fmla="*/ 385229 w 3239999"/>
              <a:gd name="connsiteY22-396" fmla="*/ 430441 h 3032924"/>
              <a:gd name="connsiteX23-397" fmla="*/ 386326 w 3239999"/>
              <a:gd name="connsiteY23-398" fmla="*/ 91100 h 3032924"/>
              <a:gd name="connsiteX24-399" fmla="*/ 833935 w 3239999"/>
              <a:gd name="connsiteY24-400" fmla="*/ 22 h 3032924"/>
              <a:gd name="connsiteX25-401" fmla="*/ 1576606 w 3239999"/>
              <a:gd name="connsiteY25-402" fmla="*/ 402054 h 3032924"/>
              <a:gd name="connsiteX26-403" fmla="*/ 1576606 w 3239999"/>
              <a:gd name="connsiteY26-404" fmla="*/ 430441 h 3032924"/>
              <a:gd name="connsiteX27-405" fmla="*/ 1576606 w 3239999"/>
              <a:gd name="connsiteY27-406" fmla="*/ 526981 h 3032924"/>
              <a:gd name="connsiteX28-407" fmla="*/ 1576606 w 3239999"/>
              <a:gd name="connsiteY28-408" fmla="*/ 2765302 h 3032924"/>
              <a:gd name="connsiteX29-409" fmla="*/ 378630 w 3239999"/>
              <a:gd name="connsiteY29-410" fmla="*/ 2472117 h 3032924"/>
              <a:gd name="connsiteX30-411" fmla="*/ 384918 w 3239999"/>
              <a:gd name="connsiteY30-412" fmla="*/ 526981 h 3032924"/>
              <a:gd name="connsiteX31-413" fmla="*/ 239143 w 3239999"/>
              <a:gd name="connsiteY31-414" fmla="*/ 526981 h 3032924"/>
              <a:gd name="connsiteX32-415" fmla="*/ 239143 w 3239999"/>
              <a:gd name="connsiteY32-416" fmla="*/ 2776423 h 3032924"/>
              <a:gd name="connsiteX33-417" fmla="*/ 1576606 w 3239999"/>
              <a:gd name="connsiteY33-418" fmla="*/ 2776423 h 3032924"/>
              <a:gd name="connsiteX34-419" fmla="*/ 1668046 w 3239999"/>
              <a:gd name="connsiteY34-420" fmla="*/ 2869642 h 3032924"/>
              <a:gd name="connsiteX0-421" fmla="*/ 1576606 w 3239999"/>
              <a:gd name="connsiteY0-422" fmla="*/ 2778202 h 3032924"/>
              <a:gd name="connsiteX1-423" fmla="*/ 1663394 w 3239999"/>
              <a:gd name="connsiteY1-424" fmla="*/ 2778202 h 3032924"/>
              <a:gd name="connsiteX2-425" fmla="*/ 1663394 w 3239999"/>
              <a:gd name="connsiteY2-426" fmla="*/ 2776423 h 3032924"/>
              <a:gd name="connsiteX3-427" fmla="*/ 3000856 w 3239999"/>
              <a:gd name="connsiteY3-428" fmla="*/ 2776423 h 3032924"/>
              <a:gd name="connsiteX4-429" fmla="*/ 3000856 w 3239999"/>
              <a:gd name="connsiteY4-430" fmla="*/ 526981 h 3032924"/>
              <a:gd name="connsiteX5-431" fmla="*/ 2855082 w 3239999"/>
              <a:gd name="connsiteY5-432" fmla="*/ 526981 h 3032924"/>
              <a:gd name="connsiteX6-433" fmla="*/ 2861369 w 3239999"/>
              <a:gd name="connsiteY6-434" fmla="*/ 2472117 h 3032924"/>
              <a:gd name="connsiteX7-435" fmla="*/ 1663394 w 3239999"/>
              <a:gd name="connsiteY7-436" fmla="*/ 2765302 h 3032924"/>
              <a:gd name="connsiteX8-437" fmla="*/ 1663394 w 3239999"/>
              <a:gd name="connsiteY8-438" fmla="*/ 526981 h 3032924"/>
              <a:gd name="connsiteX9-439" fmla="*/ 1663394 w 3239999"/>
              <a:gd name="connsiteY9-440" fmla="*/ 430441 h 3032924"/>
              <a:gd name="connsiteX10-441" fmla="*/ 1663394 w 3239999"/>
              <a:gd name="connsiteY10-442" fmla="*/ 402054 h 3032924"/>
              <a:gd name="connsiteX11-443" fmla="*/ 2406065 w 3239999"/>
              <a:gd name="connsiteY11-444" fmla="*/ 22 h 3032924"/>
              <a:gd name="connsiteX12-445" fmla="*/ 2853673 w 3239999"/>
              <a:gd name="connsiteY12-446" fmla="*/ 91100 h 3032924"/>
              <a:gd name="connsiteX13-447" fmla="*/ 2854770 w 3239999"/>
              <a:gd name="connsiteY13-448" fmla="*/ 430441 h 3032924"/>
              <a:gd name="connsiteX14-449" fmla="*/ 3120669 w 3239999"/>
              <a:gd name="connsiteY14-450" fmla="*/ 428517 h 3032924"/>
              <a:gd name="connsiteX15-451" fmla="*/ 3120669 w 3239999"/>
              <a:gd name="connsiteY15-452" fmla="*/ 738345 h 3032924"/>
              <a:gd name="connsiteX16-453" fmla="*/ 3239999 w 3239999"/>
              <a:gd name="connsiteY16-454" fmla="*/ 738345 h 3032924"/>
              <a:gd name="connsiteX17-455" fmla="*/ 3239999 w 3239999"/>
              <a:gd name="connsiteY17-456" fmla="*/ 3032924 h 3032924"/>
              <a:gd name="connsiteX18-457" fmla="*/ 0 w 3239999"/>
              <a:gd name="connsiteY18-458" fmla="*/ 3032924 h 3032924"/>
              <a:gd name="connsiteX19-459" fmla="*/ 0 w 3239999"/>
              <a:gd name="connsiteY19-460" fmla="*/ 738345 h 3032924"/>
              <a:gd name="connsiteX20-461" fmla="*/ 102477 w 3239999"/>
              <a:gd name="connsiteY20-462" fmla="*/ 738345 h 3032924"/>
              <a:gd name="connsiteX21-463" fmla="*/ 102477 w 3239999"/>
              <a:gd name="connsiteY21-464" fmla="*/ 428517 h 3032924"/>
              <a:gd name="connsiteX22-465" fmla="*/ 385229 w 3239999"/>
              <a:gd name="connsiteY22-466" fmla="*/ 430441 h 3032924"/>
              <a:gd name="connsiteX23-467" fmla="*/ 386326 w 3239999"/>
              <a:gd name="connsiteY23-468" fmla="*/ 91100 h 3032924"/>
              <a:gd name="connsiteX24-469" fmla="*/ 833935 w 3239999"/>
              <a:gd name="connsiteY24-470" fmla="*/ 22 h 3032924"/>
              <a:gd name="connsiteX25-471" fmla="*/ 1576606 w 3239999"/>
              <a:gd name="connsiteY25-472" fmla="*/ 402054 h 3032924"/>
              <a:gd name="connsiteX26-473" fmla="*/ 1576606 w 3239999"/>
              <a:gd name="connsiteY26-474" fmla="*/ 430441 h 3032924"/>
              <a:gd name="connsiteX27-475" fmla="*/ 1576606 w 3239999"/>
              <a:gd name="connsiteY27-476" fmla="*/ 526981 h 3032924"/>
              <a:gd name="connsiteX28-477" fmla="*/ 1576606 w 3239999"/>
              <a:gd name="connsiteY28-478" fmla="*/ 2765302 h 3032924"/>
              <a:gd name="connsiteX29-479" fmla="*/ 378630 w 3239999"/>
              <a:gd name="connsiteY29-480" fmla="*/ 2472117 h 3032924"/>
              <a:gd name="connsiteX30-481" fmla="*/ 384918 w 3239999"/>
              <a:gd name="connsiteY30-482" fmla="*/ 526981 h 3032924"/>
              <a:gd name="connsiteX31-483" fmla="*/ 239143 w 3239999"/>
              <a:gd name="connsiteY31-484" fmla="*/ 526981 h 3032924"/>
              <a:gd name="connsiteX32-485" fmla="*/ 239143 w 3239999"/>
              <a:gd name="connsiteY32-486" fmla="*/ 2776423 h 3032924"/>
              <a:gd name="connsiteX33-487" fmla="*/ 1576606 w 3239999"/>
              <a:gd name="connsiteY33-488" fmla="*/ 2776423 h 3032924"/>
              <a:gd name="connsiteX34-489" fmla="*/ 1668046 w 3239999"/>
              <a:gd name="connsiteY34-490" fmla="*/ 2869642 h 3032924"/>
              <a:gd name="connsiteX0-491" fmla="*/ 1576606 w 3239999"/>
              <a:gd name="connsiteY0-492" fmla="*/ 2778202 h 3032924"/>
              <a:gd name="connsiteX1-493" fmla="*/ 1663394 w 3239999"/>
              <a:gd name="connsiteY1-494" fmla="*/ 2778202 h 3032924"/>
              <a:gd name="connsiteX2-495" fmla="*/ 1663394 w 3239999"/>
              <a:gd name="connsiteY2-496" fmla="*/ 2776423 h 3032924"/>
              <a:gd name="connsiteX3-497" fmla="*/ 3000856 w 3239999"/>
              <a:gd name="connsiteY3-498" fmla="*/ 2776423 h 3032924"/>
              <a:gd name="connsiteX4-499" fmla="*/ 3000856 w 3239999"/>
              <a:gd name="connsiteY4-500" fmla="*/ 526981 h 3032924"/>
              <a:gd name="connsiteX5-501" fmla="*/ 2855082 w 3239999"/>
              <a:gd name="connsiteY5-502" fmla="*/ 526981 h 3032924"/>
              <a:gd name="connsiteX6-503" fmla="*/ 2861369 w 3239999"/>
              <a:gd name="connsiteY6-504" fmla="*/ 2472117 h 3032924"/>
              <a:gd name="connsiteX7-505" fmla="*/ 1663394 w 3239999"/>
              <a:gd name="connsiteY7-506" fmla="*/ 2765302 h 3032924"/>
              <a:gd name="connsiteX8-507" fmla="*/ 1663394 w 3239999"/>
              <a:gd name="connsiteY8-508" fmla="*/ 526981 h 3032924"/>
              <a:gd name="connsiteX9-509" fmla="*/ 1663394 w 3239999"/>
              <a:gd name="connsiteY9-510" fmla="*/ 430441 h 3032924"/>
              <a:gd name="connsiteX10-511" fmla="*/ 1663394 w 3239999"/>
              <a:gd name="connsiteY10-512" fmla="*/ 402054 h 3032924"/>
              <a:gd name="connsiteX11-513" fmla="*/ 2406065 w 3239999"/>
              <a:gd name="connsiteY11-514" fmla="*/ 22 h 3032924"/>
              <a:gd name="connsiteX12-515" fmla="*/ 2853673 w 3239999"/>
              <a:gd name="connsiteY12-516" fmla="*/ 91100 h 3032924"/>
              <a:gd name="connsiteX13-517" fmla="*/ 2854770 w 3239999"/>
              <a:gd name="connsiteY13-518" fmla="*/ 430441 h 3032924"/>
              <a:gd name="connsiteX14-519" fmla="*/ 3120669 w 3239999"/>
              <a:gd name="connsiteY14-520" fmla="*/ 428517 h 3032924"/>
              <a:gd name="connsiteX15-521" fmla="*/ 3120669 w 3239999"/>
              <a:gd name="connsiteY15-522" fmla="*/ 738345 h 3032924"/>
              <a:gd name="connsiteX16-523" fmla="*/ 3239999 w 3239999"/>
              <a:gd name="connsiteY16-524" fmla="*/ 738345 h 3032924"/>
              <a:gd name="connsiteX17-525" fmla="*/ 3239999 w 3239999"/>
              <a:gd name="connsiteY17-526" fmla="*/ 3032924 h 3032924"/>
              <a:gd name="connsiteX18-527" fmla="*/ 0 w 3239999"/>
              <a:gd name="connsiteY18-528" fmla="*/ 3032924 h 3032924"/>
              <a:gd name="connsiteX19-529" fmla="*/ 0 w 3239999"/>
              <a:gd name="connsiteY19-530" fmla="*/ 738345 h 3032924"/>
              <a:gd name="connsiteX20-531" fmla="*/ 102477 w 3239999"/>
              <a:gd name="connsiteY20-532" fmla="*/ 738345 h 3032924"/>
              <a:gd name="connsiteX21-533" fmla="*/ 102477 w 3239999"/>
              <a:gd name="connsiteY21-534" fmla="*/ 428517 h 3032924"/>
              <a:gd name="connsiteX22-535" fmla="*/ 385229 w 3239999"/>
              <a:gd name="connsiteY22-536" fmla="*/ 430441 h 3032924"/>
              <a:gd name="connsiteX23-537" fmla="*/ 386326 w 3239999"/>
              <a:gd name="connsiteY23-538" fmla="*/ 91100 h 3032924"/>
              <a:gd name="connsiteX24-539" fmla="*/ 833935 w 3239999"/>
              <a:gd name="connsiteY24-540" fmla="*/ 22 h 3032924"/>
              <a:gd name="connsiteX25-541" fmla="*/ 1576606 w 3239999"/>
              <a:gd name="connsiteY25-542" fmla="*/ 402054 h 3032924"/>
              <a:gd name="connsiteX26-543" fmla="*/ 1576606 w 3239999"/>
              <a:gd name="connsiteY26-544" fmla="*/ 430441 h 3032924"/>
              <a:gd name="connsiteX27-545" fmla="*/ 1576606 w 3239999"/>
              <a:gd name="connsiteY27-546" fmla="*/ 526981 h 3032924"/>
              <a:gd name="connsiteX28-547" fmla="*/ 1576606 w 3239999"/>
              <a:gd name="connsiteY28-548" fmla="*/ 2765302 h 3032924"/>
              <a:gd name="connsiteX29-549" fmla="*/ 378630 w 3239999"/>
              <a:gd name="connsiteY29-550" fmla="*/ 2472117 h 3032924"/>
              <a:gd name="connsiteX30-551" fmla="*/ 384918 w 3239999"/>
              <a:gd name="connsiteY30-552" fmla="*/ 526981 h 3032924"/>
              <a:gd name="connsiteX31-553" fmla="*/ 239143 w 3239999"/>
              <a:gd name="connsiteY31-554" fmla="*/ 526981 h 3032924"/>
              <a:gd name="connsiteX32-555" fmla="*/ 239143 w 3239999"/>
              <a:gd name="connsiteY32-556" fmla="*/ 2776423 h 3032924"/>
              <a:gd name="connsiteX33-557" fmla="*/ 1576606 w 3239999"/>
              <a:gd name="connsiteY33-558" fmla="*/ 2776423 h 3032924"/>
              <a:gd name="connsiteX34-559" fmla="*/ 1668046 w 3239999"/>
              <a:gd name="connsiteY34-560" fmla="*/ 2869642 h 3032924"/>
              <a:gd name="connsiteX0-561" fmla="*/ 1576606 w 3239999"/>
              <a:gd name="connsiteY0-562" fmla="*/ 2778202 h 3032924"/>
              <a:gd name="connsiteX1-563" fmla="*/ 1663394 w 3239999"/>
              <a:gd name="connsiteY1-564" fmla="*/ 2778202 h 3032924"/>
              <a:gd name="connsiteX2-565" fmla="*/ 1663394 w 3239999"/>
              <a:gd name="connsiteY2-566" fmla="*/ 2776423 h 3032924"/>
              <a:gd name="connsiteX3-567" fmla="*/ 3000856 w 3239999"/>
              <a:gd name="connsiteY3-568" fmla="*/ 2776423 h 3032924"/>
              <a:gd name="connsiteX4-569" fmla="*/ 3000856 w 3239999"/>
              <a:gd name="connsiteY4-570" fmla="*/ 526981 h 3032924"/>
              <a:gd name="connsiteX5-571" fmla="*/ 2855082 w 3239999"/>
              <a:gd name="connsiteY5-572" fmla="*/ 526981 h 3032924"/>
              <a:gd name="connsiteX6-573" fmla="*/ 2861369 w 3239999"/>
              <a:gd name="connsiteY6-574" fmla="*/ 2472117 h 3032924"/>
              <a:gd name="connsiteX7-575" fmla="*/ 1663394 w 3239999"/>
              <a:gd name="connsiteY7-576" fmla="*/ 2765302 h 3032924"/>
              <a:gd name="connsiteX8-577" fmla="*/ 1663394 w 3239999"/>
              <a:gd name="connsiteY8-578" fmla="*/ 526981 h 3032924"/>
              <a:gd name="connsiteX9-579" fmla="*/ 1663394 w 3239999"/>
              <a:gd name="connsiteY9-580" fmla="*/ 430441 h 3032924"/>
              <a:gd name="connsiteX10-581" fmla="*/ 1663394 w 3239999"/>
              <a:gd name="connsiteY10-582" fmla="*/ 402054 h 3032924"/>
              <a:gd name="connsiteX11-583" fmla="*/ 2406065 w 3239999"/>
              <a:gd name="connsiteY11-584" fmla="*/ 22 h 3032924"/>
              <a:gd name="connsiteX12-585" fmla="*/ 2853673 w 3239999"/>
              <a:gd name="connsiteY12-586" fmla="*/ 91100 h 3032924"/>
              <a:gd name="connsiteX13-587" fmla="*/ 2854770 w 3239999"/>
              <a:gd name="connsiteY13-588" fmla="*/ 430441 h 3032924"/>
              <a:gd name="connsiteX14-589" fmla="*/ 3120669 w 3239999"/>
              <a:gd name="connsiteY14-590" fmla="*/ 428517 h 3032924"/>
              <a:gd name="connsiteX15-591" fmla="*/ 3120669 w 3239999"/>
              <a:gd name="connsiteY15-592" fmla="*/ 738345 h 3032924"/>
              <a:gd name="connsiteX16-593" fmla="*/ 3239999 w 3239999"/>
              <a:gd name="connsiteY16-594" fmla="*/ 738345 h 3032924"/>
              <a:gd name="connsiteX17-595" fmla="*/ 3239999 w 3239999"/>
              <a:gd name="connsiteY17-596" fmla="*/ 3032924 h 3032924"/>
              <a:gd name="connsiteX18-597" fmla="*/ 0 w 3239999"/>
              <a:gd name="connsiteY18-598" fmla="*/ 3032924 h 3032924"/>
              <a:gd name="connsiteX19-599" fmla="*/ 0 w 3239999"/>
              <a:gd name="connsiteY19-600" fmla="*/ 738345 h 3032924"/>
              <a:gd name="connsiteX20-601" fmla="*/ 102477 w 3239999"/>
              <a:gd name="connsiteY20-602" fmla="*/ 738345 h 3032924"/>
              <a:gd name="connsiteX21-603" fmla="*/ 102477 w 3239999"/>
              <a:gd name="connsiteY21-604" fmla="*/ 428517 h 3032924"/>
              <a:gd name="connsiteX22-605" fmla="*/ 385229 w 3239999"/>
              <a:gd name="connsiteY22-606" fmla="*/ 430441 h 3032924"/>
              <a:gd name="connsiteX23-607" fmla="*/ 386326 w 3239999"/>
              <a:gd name="connsiteY23-608" fmla="*/ 91100 h 3032924"/>
              <a:gd name="connsiteX24-609" fmla="*/ 833935 w 3239999"/>
              <a:gd name="connsiteY24-610" fmla="*/ 22 h 3032924"/>
              <a:gd name="connsiteX25-611" fmla="*/ 1576606 w 3239999"/>
              <a:gd name="connsiteY25-612" fmla="*/ 402054 h 3032924"/>
              <a:gd name="connsiteX26-613" fmla="*/ 1576606 w 3239999"/>
              <a:gd name="connsiteY26-614" fmla="*/ 430441 h 3032924"/>
              <a:gd name="connsiteX27-615" fmla="*/ 1576606 w 3239999"/>
              <a:gd name="connsiteY27-616" fmla="*/ 526981 h 3032924"/>
              <a:gd name="connsiteX28-617" fmla="*/ 1576606 w 3239999"/>
              <a:gd name="connsiteY28-618" fmla="*/ 2765302 h 3032924"/>
              <a:gd name="connsiteX29-619" fmla="*/ 378630 w 3239999"/>
              <a:gd name="connsiteY29-620" fmla="*/ 2472117 h 3032924"/>
              <a:gd name="connsiteX30-621" fmla="*/ 384918 w 3239999"/>
              <a:gd name="connsiteY30-622" fmla="*/ 526981 h 3032924"/>
              <a:gd name="connsiteX31-623" fmla="*/ 239143 w 3239999"/>
              <a:gd name="connsiteY31-624" fmla="*/ 526981 h 3032924"/>
              <a:gd name="connsiteX32-625" fmla="*/ 239143 w 3239999"/>
              <a:gd name="connsiteY32-626" fmla="*/ 2776423 h 3032924"/>
              <a:gd name="connsiteX33-627" fmla="*/ 1576606 w 3239999"/>
              <a:gd name="connsiteY33-628" fmla="*/ 2776423 h 3032924"/>
              <a:gd name="connsiteX34-629" fmla="*/ 1668046 w 3239999"/>
              <a:gd name="connsiteY34-630" fmla="*/ 2869642 h 3032924"/>
              <a:gd name="connsiteX0-631" fmla="*/ 1576606 w 3239999"/>
              <a:gd name="connsiteY0-632" fmla="*/ 2778202 h 3032924"/>
              <a:gd name="connsiteX1-633" fmla="*/ 1663394 w 3239999"/>
              <a:gd name="connsiteY1-634" fmla="*/ 2778202 h 3032924"/>
              <a:gd name="connsiteX2-635" fmla="*/ 1663394 w 3239999"/>
              <a:gd name="connsiteY2-636" fmla="*/ 2776423 h 3032924"/>
              <a:gd name="connsiteX3-637" fmla="*/ 3000856 w 3239999"/>
              <a:gd name="connsiteY3-638" fmla="*/ 2776423 h 3032924"/>
              <a:gd name="connsiteX4-639" fmla="*/ 3000856 w 3239999"/>
              <a:gd name="connsiteY4-640" fmla="*/ 526981 h 3032924"/>
              <a:gd name="connsiteX5-641" fmla="*/ 2855082 w 3239999"/>
              <a:gd name="connsiteY5-642" fmla="*/ 526981 h 3032924"/>
              <a:gd name="connsiteX6-643" fmla="*/ 2861369 w 3239999"/>
              <a:gd name="connsiteY6-644" fmla="*/ 2472117 h 3032924"/>
              <a:gd name="connsiteX7-645" fmla="*/ 1663394 w 3239999"/>
              <a:gd name="connsiteY7-646" fmla="*/ 2765302 h 3032924"/>
              <a:gd name="connsiteX8-647" fmla="*/ 1663394 w 3239999"/>
              <a:gd name="connsiteY8-648" fmla="*/ 526981 h 3032924"/>
              <a:gd name="connsiteX9-649" fmla="*/ 1663394 w 3239999"/>
              <a:gd name="connsiteY9-650" fmla="*/ 430441 h 3032924"/>
              <a:gd name="connsiteX10-651" fmla="*/ 1663394 w 3239999"/>
              <a:gd name="connsiteY10-652" fmla="*/ 402054 h 3032924"/>
              <a:gd name="connsiteX11-653" fmla="*/ 2406065 w 3239999"/>
              <a:gd name="connsiteY11-654" fmla="*/ 22 h 3032924"/>
              <a:gd name="connsiteX12-655" fmla="*/ 2853673 w 3239999"/>
              <a:gd name="connsiteY12-656" fmla="*/ 91100 h 3032924"/>
              <a:gd name="connsiteX13-657" fmla="*/ 2854770 w 3239999"/>
              <a:gd name="connsiteY13-658" fmla="*/ 430441 h 3032924"/>
              <a:gd name="connsiteX14-659" fmla="*/ 3120669 w 3239999"/>
              <a:gd name="connsiteY14-660" fmla="*/ 428517 h 3032924"/>
              <a:gd name="connsiteX15-661" fmla="*/ 3120669 w 3239999"/>
              <a:gd name="connsiteY15-662" fmla="*/ 738345 h 3032924"/>
              <a:gd name="connsiteX16-663" fmla="*/ 3239999 w 3239999"/>
              <a:gd name="connsiteY16-664" fmla="*/ 738345 h 3032924"/>
              <a:gd name="connsiteX17-665" fmla="*/ 3239999 w 3239999"/>
              <a:gd name="connsiteY17-666" fmla="*/ 3032924 h 3032924"/>
              <a:gd name="connsiteX18-667" fmla="*/ 0 w 3239999"/>
              <a:gd name="connsiteY18-668" fmla="*/ 3032924 h 3032924"/>
              <a:gd name="connsiteX19-669" fmla="*/ 0 w 3239999"/>
              <a:gd name="connsiteY19-670" fmla="*/ 738345 h 3032924"/>
              <a:gd name="connsiteX20-671" fmla="*/ 102477 w 3239999"/>
              <a:gd name="connsiteY20-672" fmla="*/ 738345 h 3032924"/>
              <a:gd name="connsiteX21-673" fmla="*/ 102477 w 3239999"/>
              <a:gd name="connsiteY21-674" fmla="*/ 428517 h 3032924"/>
              <a:gd name="connsiteX22-675" fmla="*/ 385229 w 3239999"/>
              <a:gd name="connsiteY22-676" fmla="*/ 430441 h 3032924"/>
              <a:gd name="connsiteX23-677" fmla="*/ 386326 w 3239999"/>
              <a:gd name="connsiteY23-678" fmla="*/ 91100 h 3032924"/>
              <a:gd name="connsiteX24-679" fmla="*/ 833935 w 3239999"/>
              <a:gd name="connsiteY24-680" fmla="*/ 22 h 3032924"/>
              <a:gd name="connsiteX25-681" fmla="*/ 1576606 w 3239999"/>
              <a:gd name="connsiteY25-682" fmla="*/ 402054 h 3032924"/>
              <a:gd name="connsiteX26-683" fmla="*/ 1576606 w 3239999"/>
              <a:gd name="connsiteY26-684" fmla="*/ 430441 h 3032924"/>
              <a:gd name="connsiteX27-685" fmla="*/ 1576606 w 3239999"/>
              <a:gd name="connsiteY27-686" fmla="*/ 526981 h 3032924"/>
              <a:gd name="connsiteX28-687" fmla="*/ 1576606 w 3239999"/>
              <a:gd name="connsiteY28-688" fmla="*/ 2765302 h 3032924"/>
              <a:gd name="connsiteX29-689" fmla="*/ 378630 w 3239999"/>
              <a:gd name="connsiteY29-690" fmla="*/ 2472117 h 3032924"/>
              <a:gd name="connsiteX30-691" fmla="*/ 384918 w 3239999"/>
              <a:gd name="connsiteY30-692" fmla="*/ 526981 h 3032924"/>
              <a:gd name="connsiteX31-693" fmla="*/ 239143 w 3239999"/>
              <a:gd name="connsiteY31-694" fmla="*/ 526981 h 3032924"/>
              <a:gd name="connsiteX32-695" fmla="*/ 239143 w 3239999"/>
              <a:gd name="connsiteY32-696" fmla="*/ 2776423 h 3032924"/>
              <a:gd name="connsiteX33-697" fmla="*/ 1576606 w 3239999"/>
              <a:gd name="connsiteY33-698" fmla="*/ 2776423 h 3032924"/>
              <a:gd name="connsiteX34-699" fmla="*/ 1668046 w 3239999"/>
              <a:gd name="connsiteY34-700" fmla="*/ 2869642 h 3032924"/>
              <a:gd name="connsiteX0-701" fmla="*/ 1576606 w 3239999"/>
              <a:gd name="connsiteY0-702" fmla="*/ 2778202 h 3032924"/>
              <a:gd name="connsiteX1-703" fmla="*/ 1663394 w 3239999"/>
              <a:gd name="connsiteY1-704" fmla="*/ 2778202 h 3032924"/>
              <a:gd name="connsiteX2-705" fmla="*/ 1663394 w 3239999"/>
              <a:gd name="connsiteY2-706" fmla="*/ 2776423 h 3032924"/>
              <a:gd name="connsiteX3-707" fmla="*/ 3000856 w 3239999"/>
              <a:gd name="connsiteY3-708" fmla="*/ 2776423 h 3032924"/>
              <a:gd name="connsiteX4-709" fmla="*/ 3000856 w 3239999"/>
              <a:gd name="connsiteY4-710" fmla="*/ 526981 h 3032924"/>
              <a:gd name="connsiteX5-711" fmla="*/ 2855082 w 3239999"/>
              <a:gd name="connsiteY5-712" fmla="*/ 526981 h 3032924"/>
              <a:gd name="connsiteX6-713" fmla="*/ 2861369 w 3239999"/>
              <a:gd name="connsiteY6-714" fmla="*/ 2472117 h 3032924"/>
              <a:gd name="connsiteX7-715" fmla="*/ 1663394 w 3239999"/>
              <a:gd name="connsiteY7-716" fmla="*/ 2765302 h 3032924"/>
              <a:gd name="connsiteX8-717" fmla="*/ 1663394 w 3239999"/>
              <a:gd name="connsiteY8-718" fmla="*/ 526981 h 3032924"/>
              <a:gd name="connsiteX9-719" fmla="*/ 1663394 w 3239999"/>
              <a:gd name="connsiteY9-720" fmla="*/ 430441 h 3032924"/>
              <a:gd name="connsiteX10-721" fmla="*/ 1663394 w 3239999"/>
              <a:gd name="connsiteY10-722" fmla="*/ 402054 h 3032924"/>
              <a:gd name="connsiteX11-723" fmla="*/ 2406065 w 3239999"/>
              <a:gd name="connsiteY11-724" fmla="*/ 22 h 3032924"/>
              <a:gd name="connsiteX12-725" fmla="*/ 2853673 w 3239999"/>
              <a:gd name="connsiteY12-726" fmla="*/ 91100 h 3032924"/>
              <a:gd name="connsiteX13-727" fmla="*/ 2854770 w 3239999"/>
              <a:gd name="connsiteY13-728" fmla="*/ 430441 h 3032924"/>
              <a:gd name="connsiteX14-729" fmla="*/ 3120669 w 3239999"/>
              <a:gd name="connsiteY14-730" fmla="*/ 428517 h 3032924"/>
              <a:gd name="connsiteX15-731" fmla="*/ 3120669 w 3239999"/>
              <a:gd name="connsiteY15-732" fmla="*/ 738345 h 3032924"/>
              <a:gd name="connsiteX16-733" fmla="*/ 3239999 w 3239999"/>
              <a:gd name="connsiteY16-734" fmla="*/ 738345 h 3032924"/>
              <a:gd name="connsiteX17-735" fmla="*/ 3239999 w 3239999"/>
              <a:gd name="connsiteY17-736" fmla="*/ 3032924 h 3032924"/>
              <a:gd name="connsiteX18-737" fmla="*/ 0 w 3239999"/>
              <a:gd name="connsiteY18-738" fmla="*/ 3032924 h 3032924"/>
              <a:gd name="connsiteX19-739" fmla="*/ 0 w 3239999"/>
              <a:gd name="connsiteY19-740" fmla="*/ 738345 h 3032924"/>
              <a:gd name="connsiteX20-741" fmla="*/ 102477 w 3239999"/>
              <a:gd name="connsiteY20-742" fmla="*/ 738345 h 3032924"/>
              <a:gd name="connsiteX21-743" fmla="*/ 102477 w 3239999"/>
              <a:gd name="connsiteY21-744" fmla="*/ 428517 h 3032924"/>
              <a:gd name="connsiteX22-745" fmla="*/ 385229 w 3239999"/>
              <a:gd name="connsiteY22-746" fmla="*/ 430441 h 3032924"/>
              <a:gd name="connsiteX23-747" fmla="*/ 386326 w 3239999"/>
              <a:gd name="connsiteY23-748" fmla="*/ 91100 h 3032924"/>
              <a:gd name="connsiteX24-749" fmla="*/ 833935 w 3239999"/>
              <a:gd name="connsiteY24-750" fmla="*/ 22 h 3032924"/>
              <a:gd name="connsiteX25-751" fmla="*/ 1576606 w 3239999"/>
              <a:gd name="connsiteY25-752" fmla="*/ 402054 h 3032924"/>
              <a:gd name="connsiteX26-753" fmla="*/ 1576606 w 3239999"/>
              <a:gd name="connsiteY26-754" fmla="*/ 430441 h 3032924"/>
              <a:gd name="connsiteX27-755" fmla="*/ 1576606 w 3239999"/>
              <a:gd name="connsiteY27-756" fmla="*/ 526981 h 3032924"/>
              <a:gd name="connsiteX28-757" fmla="*/ 1576606 w 3239999"/>
              <a:gd name="connsiteY28-758" fmla="*/ 2765302 h 3032924"/>
              <a:gd name="connsiteX29-759" fmla="*/ 378630 w 3239999"/>
              <a:gd name="connsiteY29-760" fmla="*/ 2472117 h 3032924"/>
              <a:gd name="connsiteX30-761" fmla="*/ 384918 w 3239999"/>
              <a:gd name="connsiteY30-762" fmla="*/ 526981 h 3032924"/>
              <a:gd name="connsiteX31-763" fmla="*/ 239143 w 3239999"/>
              <a:gd name="connsiteY31-764" fmla="*/ 526981 h 3032924"/>
              <a:gd name="connsiteX32-765" fmla="*/ 239143 w 3239999"/>
              <a:gd name="connsiteY32-766" fmla="*/ 2776423 h 3032924"/>
              <a:gd name="connsiteX33-767" fmla="*/ 1576606 w 3239999"/>
              <a:gd name="connsiteY33-768" fmla="*/ 2776423 h 3032924"/>
              <a:gd name="connsiteX34-769" fmla="*/ 1668046 w 3239999"/>
              <a:gd name="connsiteY34-770" fmla="*/ 2869642 h 3032924"/>
              <a:gd name="connsiteX0-771" fmla="*/ 1576606 w 3239999"/>
              <a:gd name="connsiteY0-772" fmla="*/ 2778202 h 3032924"/>
              <a:gd name="connsiteX1-773" fmla="*/ 1663394 w 3239999"/>
              <a:gd name="connsiteY1-774" fmla="*/ 2778202 h 3032924"/>
              <a:gd name="connsiteX2-775" fmla="*/ 1663394 w 3239999"/>
              <a:gd name="connsiteY2-776" fmla="*/ 2776423 h 3032924"/>
              <a:gd name="connsiteX3-777" fmla="*/ 3000856 w 3239999"/>
              <a:gd name="connsiteY3-778" fmla="*/ 2776423 h 3032924"/>
              <a:gd name="connsiteX4-779" fmla="*/ 3000856 w 3239999"/>
              <a:gd name="connsiteY4-780" fmla="*/ 526981 h 3032924"/>
              <a:gd name="connsiteX5-781" fmla="*/ 2855082 w 3239999"/>
              <a:gd name="connsiteY5-782" fmla="*/ 526981 h 3032924"/>
              <a:gd name="connsiteX6-783" fmla="*/ 2861369 w 3239999"/>
              <a:gd name="connsiteY6-784" fmla="*/ 2472117 h 3032924"/>
              <a:gd name="connsiteX7-785" fmla="*/ 1663394 w 3239999"/>
              <a:gd name="connsiteY7-786" fmla="*/ 2765302 h 3032924"/>
              <a:gd name="connsiteX8-787" fmla="*/ 1663394 w 3239999"/>
              <a:gd name="connsiteY8-788" fmla="*/ 526981 h 3032924"/>
              <a:gd name="connsiteX9-789" fmla="*/ 1663394 w 3239999"/>
              <a:gd name="connsiteY9-790" fmla="*/ 430441 h 3032924"/>
              <a:gd name="connsiteX10-791" fmla="*/ 1663394 w 3239999"/>
              <a:gd name="connsiteY10-792" fmla="*/ 402054 h 3032924"/>
              <a:gd name="connsiteX11-793" fmla="*/ 2406065 w 3239999"/>
              <a:gd name="connsiteY11-794" fmla="*/ 22 h 3032924"/>
              <a:gd name="connsiteX12-795" fmla="*/ 2853673 w 3239999"/>
              <a:gd name="connsiteY12-796" fmla="*/ 91100 h 3032924"/>
              <a:gd name="connsiteX13-797" fmla="*/ 2854770 w 3239999"/>
              <a:gd name="connsiteY13-798" fmla="*/ 430441 h 3032924"/>
              <a:gd name="connsiteX14-799" fmla="*/ 3120669 w 3239999"/>
              <a:gd name="connsiteY14-800" fmla="*/ 428517 h 3032924"/>
              <a:gd name="connsiteX15-801" fmla="*/ 3120669 w 3239999"/>
              <a:gd name="connsiteY15-802" fmla="*/ 738345 h 3032924"/>
              <a:gd name="connsiteX16-803" fmla="*/ 3239999 w 3239999"/>
              <a:gd name="connsiteY16-804" fmla="*/ 738345 h 3032924"/>
              <a:gd name="connsiteX17-805" fmla="*/ 3239999 w 3239999"/>
              <a:gd name="connsiteY17-806" fmla="*/ 3032924 h 3032924"/>
              <a:gd name="connsiteX18-807" fmla="*/ 0 w 3239999"/>
              <a:gd name="connsiteY18-808" fmla="*/ 3032924 h 3032924"/>
              <a:gd name="connsiteX19-809" fmla="*/ 0 w 3239999"/>
              <a:gd name="connsiteY19-810" fmla="*/ 738345 h 3032924"/>
              <a:gd name="connsiteX20-811" fmla="*/ 102477 w 3239999"/>
              <a:gd name="connsiteY20-812" fmla="*/ 738345 h 3032924"/>
              <a:gd name="connsiteX21-813" fmla="*/ 102477 w 3239999"/>
              <a:gd name="connsiteY21-814" fmla="*/ 428517 h 3032924"/>
              <a:gd name="connsiteX22-815" fmla="*/ 385229 w 3239999"/>
              <a:gd name="connsiteY22-816" fmla="*/ 430441 h 3032924"/>
              <a:gd name="connsiteX23-817" fmla="*/ 386326 w 3239999"/>
              <a:gd name="connsiteY23-818" fmla="*/ 91100 h 3032924"/>
              <a:gd name="connsiteX24-819" fmla="*/ 833935 w 3239999"/>
              <a:gd name="connsiteY24-820" fmla="*/ 22 h 3032924"/>
              <a:gd name="connsiteX25-821" fmla="*/ 1576606 w 3239999"/>
              <a:gd name="connsiteY25-822" fmla="*/ 402054 h 3032924"/>
              <a:gd name="connsiteX26-823" fmla="*/ 1576606 w 3239999"/>
              <a:gd name="connsiteY26-824" fmla="*/ 430441 h 3032924"/>
              <a:gd name="connsiteX27-825" fmla="*/ 1576606 w 3239999"/>
              <a:gd name="connsiteY27-826" fmla="*/ 526981 h 3032924"/>
              <a:gd name="connsiteX28-827" fmla="*/ 1576606 w 3239999"/>
              <a:gd name="connsiteY28-828" fmla="*/ 2765302 h 3032924"/>
              <a:gd name="connsiteX29-829" fmla="*/ 378630 w 3239999"/>
              <a:gd name="connsiteY29-830" fmla="*/ 2472117 h 3032924"/>
              <a:gd name="connsiteX30-831" fmla="*/ 384918 w 3239999"/>
              <a:gd name="connsiteY30-832" fmla="*/ 526981 h 3032924"/>
              <a:gd name="connsiteX31-833" fmla="*/ 239143 w 3239999"/>
              <a:gd name="connsiteY31-834" fmla="*/ 526981 h 3032924"/>
              <a:gd name="connsiteX32-835" fmla="*/ 239143 w 3239999"/>
              <a:gd name="connsiteY32-836" fmla="*/ 2776423 h 3032924"/>
              <a:gd name="connsiteX33-837" fmla="*/ 1576606 w 3239999"/>
              <a:gd name="connsiteY33-838" fmla="*/ 2776423 h 3032924"/>
              <a:gd name="connsiteX34-839" fmla="*/ 1668046 w 3239999"/>
              <a:gd name="connsiteY34-840" fmla="*/ 2869642 h 3032924"/>
              <a:gd name="connsiteX0-841" fmla="*/ 1576606 w 3239999"/>
              <a:gd name="connsiteY0-842" fmla="*/ 2778202 h 3032924"/>
              <a:gd name="connsiteX1-843" fmla="*/ 1663394 w 3239999"/>
              <a:gd name="connsiteY1-844" fmla="*/ 2778202 h 3032924"/>
              <a:gd name="connsiteX2-845" fmla="*/ 1663394 w 3239999"/>
              <a:gd name="connsiteY2-846" fmla="*/ 2776423 h 3032924"/>
              <a:gd name="connsiteX3-847" fmla="*/ 3000856 w 3239999"/>
              <a:gd name="connsiteY3-848" fmla="*/ 2776423 h 3032924"/>
              <a:gd name="connsiteX4-849" fmla="*/ 3000856 w 3239999"/>
              <a:gd name="connsiteY4-850" fmla="*/ 526981 h 3032924"/>
              <a:gd name="connsiteX5-851" fmla="*/ 2855082 w 3239999"/>
              <a:gd name="connsiteY5-852" fmla="*/ 526981 h 3032924"/>
              <a:gd name="connsiteX6-853" fmla="*/ 2861369 w 3239999"/>
              <a:gd name="connsiteY6-854" fmla="*/ 2472117 h 3032924"/>
              <a:gd name="connsiteX7-855" fmla="*/ 1663394 w 3239999"/>
              <a:gd name="connsiteY7-856" fmla="*/ 2765302 h 3032924"/>
              <a:gd name="connsiteX8-857" fmla="*/ 1663394 w 3239999"/>
              <a:gd name="connsiteY8-858" fmla="*/ 526981 h 3032924"/>
              <a:gd name="connsiteX9-859" fmla="*/ 1663394 w 3239999"/>
              <a:gd name="connsiteY9-860" fmla="*/ 430441 h 3032924"/>
              <a:gd name="connsiteX10-861" fmla="*/ 1663394 w 3239999"/>
              <a:gd name="connsiteY10-862" fmla="*/ 402054 h 3032924"/>
              <a:gd name="connsiteX11-863" fmla="*/ 2406065 w 3239999"/>
              <a:gd name="connsiteY11-864" fmla="*/ 22 h 3032924"/>
              <a:gd name="connsiteX12-865" fmla="*/ 2853673 w 3239999"/>
              <a:gd name="connsiteY12-866" fmla="*/ 91100 h 3032924"/>
              <a:gd name="connsiteX13-867" fmla="*/ 2854770 w 3239999"/>
              <a:gd name="connsiteY13-868" fmla="*/ 430441 h 3032924"/>
              <a:gd name="connsiteX14-869" fmla="*/ 3120669 w 3239999"/>
              <a:gd name="connsiteY14-870" fmla="*/ 428517 h 3032924"/>
              <a:gd name="connsiteX15-871" fmla="*/ 3120669 w 3239999"/>
              <a:gd name="connsiteY15-872" fmla="*/ 738345 h 3032924"/>
              <a:gd name="connsiteX16-873" fmla="*/ 3239999 w 3239999"/>
              <a:gd name="connsiteY16-874" fmla="*/ 738345 h 3032924"/>
              <a:gd name="connsiteX17-875" fmla="*/ 3239999 w 3239999"/>
              <a:gd name="connsiteY17-876" fmla="*/ 3032924 h 3032924"/>
              <a:gd name="connsiteX18-877" fmla="*/ 0 w 3239999"/>
              <a:gd name="connsiteY18-878" fmla="*/ 3032924 h 3032924"/>
              <a:gd name="connsiteX19-879" fmla="*/ 0 w 3239999"/>
              <a:gd name="connsiteY19-880" fmla="*/ 738345 h 3032924"/>
              <a:gd name="connsiteX20-881" fmla="*/ 102477 w 3239999"/>
              <a:gd name="connsiteY20-882" fmla="*/ 738345 h 3032924"/>
              <a:gd name="connsiteX21-883" fmla="*/ 102477 w 3239999"/>
              <a:gd name="connsiteY21-884" fmla="*/ 428517 h 3032924"/>
              <a:gd name="connsiteX22-885" fmla="*/ 385229 w 3239999"/>
              <a:gd name="connsiteY22-886" fmla="*/ 430441 h 3032924"/>
              <a:gd name="connsiteX23-887" fmla="*/ 386326 w 3239999"/>
              <a:gd name="connsiteY23-888" fmla="*/ 91100 h 3032924"/>
              <a:gd name="connsiteX24-889" fmla="*/ 833935 w 3239999"/>
              <a:gd name="connsiteY24-890" fmla="*/ 22 h 3032924"/>
              <a:gd name="connsiteX25-891" fmla="*/ 1576606 w 3239999"/>
              <a:gd name="connsiteY25-892" fmla="*/ 402054 h 3032924"/>
              <a:gd name="connsiteX26-893" fmla="*/ 1576606 w 3239999"/>
              <a:gd name="connsiteY26-894" fmla="*/ 430441 h 3032924"/>
              <a:gd name="connsiteX27-895" fmla="*/ 1576606 w 3239999"/>
              <a:gd name="connsiteY27-896" fmla="*/ 526981 h 3032924"/>
              <a:gd name="connsiteX28-897" fmla="*/ 1576606 w 3239999"/>
              <a:gd name="connsiteY28-898" fmla="*/ 2765302 h 3032924"/>
              <a:gd name="connsiteX29-899" fmla="*/ 378630 w 3239999"/>
              <a:gd name="connsiteY29-900" fmla="*/ 2472117 h 3032924"/>
              <a:gd name="connsiteX30-901" fmla="*/ 384918 w 3239999"/>
              <a:gd name="connsiteY30-902" fmla="*/ 526981 h 3032924"/>
              <a:gd name="connsiteX31-903" fmla="*/ 239143 w 3239999"/>
              <a:gd name="connsiteY31-904" fmla="*/ 526981 h 3032924"/>
              <a:gd name="connsiteX32-905" fmla="*/ 239143 w 3239999"/>
              <a:gd name="connsiteY32-906" fmla="*/ 2776423 h 3032924"/>
              <a:gd name="connsiteX33-907" fmla="*/ 1576606 w 3239999"/>
              <a:gd name="connsiteY33-908" fmla="*/ 2776423 h 3032924"/>
              <a:gd name="connsiteX34-909" fmla="*/ 1668046 w 3239999"/>
              <a:gd name="connsiteY34-910" fmla="*/ 2869642 h 3032924"/>
              <a:gd name="connsiteX0-911" fmla="*/ 1576606 w 3239999"/>
              <a:gd name="connsiteY0-912" fmla="*/ 2778202 h 3032924"/>
              <a:gd name="connsiteX1-913" fmla="*/ 1663394 w 3239999"/>
              <a:gd name="connsiteY1-914" fmla="*/ 2778202 h 3032924"/>
              <a:gd name="connsiteX2-915" fmla="*/ 1663394 w 3239999"/>
              <a:gd name="connsiteY2-916" fmla="*/ 2776423 h 3032924"/>
              <a:gd name="connsiteX3-917" fmla="*/ 3000856 w 3239999"/>
              <a:gd name="connsiteY3-918" fmla="*/ 2776423 h 3032924"/>
              <a:gd name="connsiteX4-919" fmla="*/ 3000856 w 3239999"/>
              <a:gd name="connsiteY4-920" fmla="*/ 526981 h 3032924"/>
              <a:gd name="connsiteX5-921" fmla="*/ 2855082 w 3239999"/>
              <a:gd name="connsiteY5-922" fmla="*/ 526981 h 3032924"/>
              <a:gd name="connsiteX6-923" fmla="*/ 2861369 w 3239999"/>
              <a:gd name="connsiteY6-924" fmla="*/ 2472117 h 3032924"/>
              <a:gd name="connsiteX7-925" fmla="*/ 1663394 w 3239999"/>
              <a:gd name="connsiteY7-926" fmla="*/ 2765302 h 3032924"/>
              <a:gd name="connsiteX8-927" fmla="*/ 1663394 w 3239999"/>
              <a:gd name="connsiteY8-928" fmla="*/ 526981 h 3032924"/>
              <a:gd name="connsiteX9-929" fmla="*/ 1663394 w 3239999"/>
              <a:gd name="connsiteY9-930" fmla="*/ 430441 h 3032924"/>
              <a:gd name="connsiteX10-931" fmla="*/ 1663394 w 3239999"/>
              <a:gd name="connsiteY10-932" fmla="*/ 402054 h 3032924"/>
              <a:gd name="connsiteX11-933" fmla="*/ 2406065 w 3239999"/>
              <a:gd name="connsiteY11-934" fmla="*/ 22 h 3032924"/>
              <a:gd name="connsiteX12-935" fmla="*/ 2853673 w 3239999"/>
              <a:gd name="connsiteY12-936" fmla="*/ 91100 h 3032924"/>
              <a:gd name="connsiteX13-937" fmla="*/ 2854770 w 3239999"/>
              <a:gd name="connsiteY13-938" fmla="*/ 430441 h 3032924"/>
              <a:gd name="connsiteX14-939" fmla="*/ 3120669 w 3239999"/>
              <a:gd name="connsiteY14-940" fmla="*/ 428517 h 3032924"/>
              <a:gd name="connsiteX15-941" fmla="*/ 3120669 w 3239999"/>
              <a:gd name="connsiteY15-942" fmla="*/ 738345 h 3032924"/>
              <a:gd name="connsiteX16-943" fmla="*/ 3239999 w 3239999"/>
              <a:gd name="connsiteY16-944" fmla="*/ 738345 h 3032924"/>
              <a:gd name="connsiteX17-945" fmla="*/ 3239999 w 3239999"/>
              <a:gd name="connsiteY17-946" fmla="*/ 3032924 h 3032924"/>
              <a:gd name="connsiteX18-947" fmla="*/ 0 w 3239999"/>
              <a:gd name="connsiteY18-948" fmla="*/ 3032924 h 3032924"/>
              <a:gd name="connsiteX19-949" fmla="*/ 0 w 3239999"/>
              <a:gd name="connsiteY19-950" fmla="*/ 738345 h 3032924"/>
              <a:gd name="connsiteX20-951" fmla="*/ 102477 w 3239999"/>
              <a:gd name="connsiteY20-952" fmla="*/ 738345 h 3032924"/>
              <a:gd name="connsiteX21-953" fmla="*/ 102477 w 3239999"/>
              <a:gd name="connsiteY21-954" fmla="*/ 428517 h 3032924"/>
              <a:gd name="connsiteX22-955" fmla="*/ 385229 w 3239999"/>
              <a:gd name="connsiteY22-956" fmla="*/ 430441 h 3032924"/>
              <a:gd name="connsiteX23-957" fmla="*/ 386326 w 3239999"/>
              <a:gd name="connsiteY23-958" fmla="*/ 91100 h 3032924"/>
              <a:gd name="connsiteX24-959" fmla="*/ 833935 w 3239999"/>
              <a:gd name="connsiteY24-960" fmla="*/ 22 h 3032924"/>
              <a:gd name="connsiteX25-961" fmla="*/ 1576606 w 3239999"/>
              <a:gd name="connsiteY25-962" fmla="*/ 402054 h 3032924"/>
              <a:gd name="connsiteX26-963" fmla="*/ 1576606 w 3239999"/>
              <a:gd name="connsiteY26-964" fmla="*/ 430441 h 3032924"/>
              <a:gd name="connsiteX27-965" fmla="*/ 1576606 w 3239999"/>
              <a:gd name="connsiteY27-966" fmla="*/ 526981 h 3032924"/>
              <a:gd name="connsiteX28-967" fmla="*/ 1576606 w 3239999"/>
              <a:gd name="connsiteY28-968" fmla="*/ 2765302 h 3032924"/>
              <a:gd name="connsiteX29-969" fmla="*/ 378630 w 3239999"/>
              <a:gd name="connsiteY29-970" fmla="*/ 2472117 h 3032924"/>
              <a:gd name="connsiteX30-971" fmla="*/ 384918 w 3239999"/>
              <a:gd name="connsiteY30-972" fmla="*/ 526981 h 3032924"/>
              <a:gd name="connsiteX31-973" fmla="*/ 239143 w 3239999"/>
              <a:gd name="connsiteY31-974" fmla="*/ 526981 h 3032924"/>
              <a:gd name="connsiteX32-975" fmla="*/ 239143 w 3239999"/>
              <a:gd name="connsiteY32-976" fmla="*/ 2776423 h 3032924"/>
              <a:gd name="connsiteX33-977" fmla="*/ 1576606 w 3239999"/>
              <a:gd name="connsiteY33-978" fmla="*/ 2776423 h 3032924"/>
              <a:gd name="connsiteX34-979" fmla="*/ 1668046 w 3239999"/>
              <a:gd name="connsiteY34-980" fmla="*/ 2869642 h 3032924"/>
              <a:gd name="connsiteX0-981" fmla="*/ 1576606 w 3239999"/>
              <a:gd name="connsiteY0-982" fmla="*/ 2778202 h 3032924"/>
              <a:gd name="connsiteX1-983" fmla="*/ 1663394 w 3239999"/>
              <a:gd name="connsiteY1-984" fmla="*/ 2778202 h 3032924"/>
              <a:gd name="connsiteX2-985" fmla="*/ 1663394 w 3239999"/>
              <a:gd name="connsiteY2-986" fmla="*/ 2776423 h 3032924"/>
              <a:gd name="connsiteX3-987" fmla="*/ 3000856 w 3239999"/>
              <a:gd name="connsiteY3-988" fmla="*/ 2776423 h 3032924"/>
              <a:gd name="connsiteX4-989" fmla="*/ 3000856 w 3239999"/>
              <a:gd name="connsiteY4-990" fmla="*/ 526981 h 3032924"/>
              <a:gd name="connsiteX5-991" fmla="*/ 2855082 w 3239999"/>
              <a:gd name="connsiteY5-992" fmla="*/ 526981 h 3032924"/>
              <a:gd name="connsiteX6-993" fmla="*/ 2861369 w 3239999"/>
              <a:gd name="connsiteY6-994" fmla="*/ 2472117 h 3032924"/>
              <a:gd name="connsiteX7-995" fmla="*/ 1663394 w 3239999"/>
              <a:gd name="connsiteY7-996" fmla="*/ 2765302 h 3032924"/>
              <a:gd name="connsiteX8-997" fmla="*/ 1663394 w 3239999"/>
              <a:gd name="connsiteY8-998" fmla="*/ 526981 h 3032924"/>
              <a:gd name="connsiteX9-999" fmla="*/ 1663394 w 3239999"/>
              <a:gd name="connsiteY9-1000" fmla="*/ 430441 h 3032924"/>
              <a:gd name="connsiteX10-1001" fmla="*/ 1663394 w 3239999"/>
              <a:gd name="connsiteY10-1002" fmla="*/ 402054 h 3032924"/>
              <a:gd name="connsiteX11-1003" fmla="*/ 2406065 w 3239999"/>
              <a:gd name="connsiteY11-1004" fmla="*/ 22 h 3032924"/>
              <a:gd name="connsiteX12-1005" fmla="*/ 2853673 w 3239999"/>
              <a:gd name="connsiteY12-1006" fmla="*/ 91100 h 3032924"/>
              <a:gd name="connsiteX13-1007" fmla="*/ 2854770 w 3239999"/>
              <a:gd name="connsiteY13-1008" fmla="*/ 430441 h 3032924"/>
              <a:gd name="connsiteX14-1009" fmla="*/ 3120669 w 3239999"/>
              <a:gd name="connsiteY14-1010" fmla="*/ 428517 h 3032924"/>
              <a:gd name="connsiteX15-1011" fmla="*/ 3120669 w 3239999"/>
              <a:gd name="connsiteY15-1012" fmla="*/ 738345 h 3032924"/>
              <a:gd name="connsiteX16-1013" fmla="*/ 3239999 w 3239999"/>
              <a:gd name="connsiteY16-1014" fmla="*/ 738345 h 3032924"/>
              <a:gd name="connsiteX17-1015" fmla="*/ 3239999 w 3239999"/>
              <a:gd name="connsiteY17-1016" fmla="*/ 3032924 h 3032924"/>
              <a:gd name="connsiteX18-1017" fmla="*/ 0 w 3239999"/>
              <a:gd name="connsiteY18-1018" fmla="*/ 3032924 h 3032924"/>
              <a:gd name="connsiteX19-1019" fmla="*/ 0 w 3239999"/>
              <a:gd name="connsiteY19-1020" fmla="*/ 738345 h 3032924"/>
              <a:gd name="connsiteX20-1021" fmla="*/ 102477 w 3239999"/>
              <a:gd name="connsiteY20-1022" fmla="*/ 738345 h 3032924"/>
              <a:gd name="connsiteX21-1023" fmla="*/ 102477 w 3239999"/>
              <a:gd name="connsiteY21-1024" fmla="*/ 428517 h 3032924"/>
              <a:gd name="connsiteX22-1025" fmla="*/ 385229 w 3239999"/>
              <a:gd name="connsiteY22-1026" fmla="*/ 430441 h 3032924"/>
              <a:gd name="connsiteX23-1027" fmla="*/ 386326 w 3239999"/>
              <a:gd name="connsiteY23-1028" fmla="*/ 91100 h 3032924"/>
              <a:gd name="connsiteX24-1029" fmla="*/ 833935 w 3239999"/>
              <a:gd name="connsiteY24-1030" fmla="*/ 22 h 3032924"/>
              <a:gd name="connsiteX25-1031" fmla="*/ 1576606 w 3239999"/>
              <a:gd name="connsiteY25-1032" fmla="*/ 402054 h 3032924"/>
              <a:gd name="connsiteX26-1033" fmla="*/ 1576606 w 3239999"/>
              <a:gd name="connsiteY26-1034" fmla="*/ 430441 h 3032924"/>
              <a:gd name="connsiteX27-1035" fmla="*/ 1576606 w 3239999"/>
              <a:gd name="connsiteY27-1036" fmla="*/ 526981 h 3032924"/>
              <a:gd name="connsiteX28-1037" fmla="*/ 1576606 w 3239999"/>
              <a:gd name="connsiteY28-1038" fmla="*/ 2765302 h 3032924"/>
              <a:gd name="connsiteX29-1039" fmla="*/ 378630 w 3239999"/>
              <a:gd name="connsiteY29-1040" fmla="*/ 2472117 h 3032924"/>
              <a:gd name="connsiteX30-1041" fmla="*/ 384918 w 3239999"/>
              <a:gd name="connsiteY30-1042" fmla="*/ 526981 h 3032924"/>
              <a:gd name="connsiteX31-1043" fmla="*/ 239143 w 3239999"/>
              <a:gd name="connsiteY31-1044" fmla="*/ 526981 h 3032924"/>
              <a:gd name="connsiteX32-1045" fmla="*/ 239143 w 3239999"/>
              <a:gd name="connsiteY32-1046" fmla="*/ 2776423 h 3032924"/>
              <a:gd name="connsiteX33-1047" fmla="*/ 1576606 w 3239999"/>
              <a:gd name="connsiteY33-1048" fmla="*/ 2776423 h 3032924"/>
              <a:gd name="connsiteX34-1049" fmla="*/ 1668046 w 3239999"/>
              <a:gd name="connsiteY34-1050" fmla="*/ 2869642 h 3032924"/>
              <a:gd name="connsiteX0-1051" fmla="*/ 1576606 w 3239999"/>
              <a:gd name="connsiteY0-1052" fmla="*/ 2778202 h 3032924"/>
              <a:gd name="connsiteX1-1053" fmla="*/ 1663394 w 3239999"/>
              <a:gd name="connsiteY1-1054" fmla="*/ 2778202 h 3032924"/>
              <a:gd name="connsiteX2-1055" fmla="*/ 1663394 w 3239999"/>
              <a:gd name="connsiteY2-1056" fmla="*/ 2776423 h 3032924"/>
              <a:gd name="connsiteX3-1057" fmla="*/ 3000856 w 3239999"/>
              <a:gd name="connsiteY3-1058" fmla="*/ 2776423 h 3032924"/>
              <a:gd name="connsiteX4-1059" fmla="*/ 3000856 w 3239999"/>
              <a:gd name="connsiteY4-1060" fmla="*/ 526981 h 3032924"/>
              <a:gd name="connsiteX5-1061" fmla="*/ 2855082 w 3239999"/>
              <a:gd name="connsiteY5-1062" fmla="*/ 526981 h 3032924"/>
              <a:gd name="connsiteX6-1063" fmla="*/ 2861369 w 3239999"/>
              <a:gd name="connsiteY6-1064" fmla="*/ 2472117 h 3032924"/>
              <a:gd name="connsiteX7-1065" fmla="*/ 1663394 w 3239999"/>
              <a:gd name="connsiteY7-1066" fmla="*/ 2765302 h 3032924"/>
              <a:gd name="connsiteX8-1067" fmla="*/ 1663394 w 3239999"/>
              <a:gd name="connsiteY8-1068" fmla="*/ 526981 h 3032924"/>
              <a:gd name="connsiteX9-1069" fmla="*/ 1663394 w 3239999"/>
              <a:gd name="connsiteY9-1070" fmla="*/ 430441 h 3032924"/>
              <a:gd name="connsiteX10-1071" fmla="*/ 1663394 w 3239999"/>
              <a:gd name="connsiteY10-1072" fmla="*/ 402054 h 3032924"/>
              <a:gd name="connsiteX11-1073" fmla="*/ 2406065 w 3239999"/>
              <a:gd name="connsiteY11-1074" fmla="*/ 22 h 3032924"/>
              <a:gd name="connsiteX12-1075" fmla="*/ 2853673 w 3239999"/>
              <a:gd name="connsiteY12-1076" fmla="*/ 91100 h 3032924"/>
              <a:gd name="connsiteX13-1077" fmla="*/ 2854770 w 3239999"/>
              <a:gd name="connsiteY13-1078" fmla="*/ 430441 h 3032924"/>
              <a:gd name="connsiteX14-1079" fmla="*/ 3120669 w 3239999"/>
              <a:gd name="connsiteY14-1080" fmla="*/ 428517 h 3032924"/>
              <a:gd name="connsiteX15-1081" fmla="*/ 3120669 w 3239999"/>
              <a:gd name="connsiteY15-1082" fmla="*/ 738345 h 3032924"/>
              <a:gd name="connsiteX16-1083" fmla="*/ 3239999 w 3239999"/>
              <a:gd name="connsiteY16-1084" fmla="*/ 738345 h 3032924"/>
              <a:gd name="connsiteX17-1085" fmla="*/ 3239999 w 3239999"/>
              <a:gd name="connsiteY17-1086" fmla="*/ 3032924 h 3032924"/>
              <a:gd name="connsiteX18-1087" fmla="*/ 0 w 3239999"/>
              <a:gd name="connsiteY18-1088" fmla="*/ 3032924 h 3032924"/>
              <a:gd name="connsiteX19-1089" fmla="*/ 0 w 3239999"/>
              <a:gd name="connsiteY19-1090" fmla="*/ 738345 h 3032924"/>
              <a:gd name="connsiteX20-1091" fmla="*/ 102477 w 3239999"/>
              <a:gd name="connsiteY20-1092" fmla="*/ 738345 h 3032924"/>
              <a:gd name="connsiteX21-1093" fmla="*/ 102477 w 3239999"/>
              <a:gd name="connsiteY21-1094" fmla="*/ 428517 h 3032924"/>
              <a:gd name="connsiteX22-1095" fmla="*/ 385229 w 3239999"/>
              <a:gd name="connsiteY22-1096" fmla="*/ 430441 h 3032924"/>
              <a:gd name="connsiteX23-1097" fmla="*/ 386326 w 3239999"/>
              <a:gd name="connsiteY23-1098" fmla="*/ 91100 h 3032924"/>
              <a:gd name="connsiteX24-1099" fmla="*/ 833935 w 3239999"/>
              <a:gd name="connsiteY24-1100" fmla="*/ 22 h 3032924"/>
              <a:gd name="connsiteX25-1101" fmla="*/ 1576606 w 3239999"/>
              <a:gd name="connsiteY25-1102" fmla="*/ 402054 h 3032924"/>
              <a:gd name="connsiteX26-1103" fmla="*/ 1576606 w 3239999"/>
              <a:gd name="connsiteY26-1104" fmla="*/ 430441 h 3032924"/>
              <a:gd name="connsiteX27-1105" fmla="*/ 1576606 w 3239999"/>
              <a:gd name="connsiteY27-1106" fmla="*/ 526981 h 3032924"/>
              <a:gd name="connsiteX28-1107" fmla="*/ 1576606 w 3239999"/>
              <a:gd name="connsiteY28-1108" fmla="*/ 2765302 h 3032924"/>
              <a:gd name="connsiteX29-1109" fmla="*/ 378630 w 3239999"/>
              <a:gd name="connsiteY29-1110" fmla="*/ 2472117 h 3032924"/>
              <a:gd name="connsiteX30-1111" fmla="*/ 384918 w 3239999"/>
              <a:gd name="connsiteY30-1112" fmla="*/ 526981 h 3032924"/>
              <a:gd name="connsiteX31-1113" fmla="*/ 239143 w 3239999"/>
              <a:gd name="connsiteY31-1114" fmla="*/ 526981 h 3032924"/>
              <a:gd name="connsiteX32-1115" fmla="*/ 239143 w 3239999"/>
              <a:gd name="connsiteY32-1116" fmla="*/ 2776423 h 3032924"/>
              <a:gd name="connsiteX33-1117" fmla="*/ 1576606 w 3239999"/>
              <a:gd name="connsiteY33-1118" fmla="*/ 2776423 h 3032924"/>
              <a:gd name="connsiteX0-1119" fmla="*/ 1576606 w 3239999"/>
              <a:gd name="connsiteY0-1120" fmla="*/ 2778202 h 3032924"/>
              <a:gd name="connsiteX1-1121" fmla="*/ 1663394 w 3239999"/>
              <a:gd name="connsiteY1-1122" fmla="*/ 2778202 h 3032924"/>
              <a:gd name="connsiteX2-1123" fmla="*/ 1663394 w 3239999"/>
              <a:gd name="connsiteY2-1124" fmla="*/ 2776423 h 3032924"/>
              <a:gd name="connsiteX3-1125" fmla="*/ 3000856 w 3239999"/>
              <a:gd name="connsiteY3-1126" fmla="*/ 2776423 h 3032924"/>
              <a:gd name="connsiteX4-1127" fmla="*/ 3000856 w 3239999"/>
              <a:gd name="connsiteY4-1128" fmla="*/ 526981 h 3032924"/>
              <a:gd name="connsiteX5-1129" fmla="*/ 2855082 w 3239999"/>
              <a:gd name="connsiteY5-1130" fmla="*/ 526981 h 3032924"/>
              <a:gd name="connsiteX6-1131" fmla="*/ 2861369 w 3239999"/>
              <a:gd name="connsiteY6-1132" fmla="*/ 2472117 h 3032924"/>
              <a:gd name="connsiteX7-1133" fmla="*/ 1663394 w 3239999"/>
              <a:gd name="connsiteY7-1134" fmla="*/ 2765302 h 3032924"/>
              <a:gd name="connsiteX8-1135" fmla="*/ 1663394 w 3239999"/>
              <a:gd name="connsiteY8-1136" fmla="*/ 526981 h 3032924"/>
              <a:gd name="connsiteX9-1137" fmla="*/ 1663394 w 3239999"/>
              <a:gd name="connsiteY9-1138" fmla="*/ 430441 h 3032924"/>
              <a:gd name="connsiteX10-1139" fmla="*/ 1663394 w 3239999"/>
              <a:gd name="connsiteY10-1140" fmla="*/ 402054 h 3032924"/>
              <a:gd name="connsiteX11-1141" fmla="*/ 2406065 w 3239999"/>
              <a:gd name="connsiteY11-1142" fmla="*/ 22 h 3032924"/>
              <a:gd name="connsiteX12-1143" fmla="*/ 2853673 w 3239999"/>
              <a:gd name="connsiteY12-1144" fmla="*/ 91100 h 3032924"/>
              <a:gd name="connsiteX13-1145" fmla="*/ 2854770 w 3239999"/>
              <a:gd name="connsiteY13-1146" fmla="*/ 430441 h 3032924"/>
              <a:gd name="connsiteX14-1147" fmla="*/ 3120669 w 3239999"/>
              <a:gd name="connsiteY14-1148" fmla="*/ 428517 h 3032924"/>
              <a:gd name="connsiteX15-1149" fmla="*/ 3120669 w 3239999"/>
              <a:gd name="connsiteY15-1150" fmla="*/ 738345 h 3032924"/>
              <a:gd name="connsiteX16-1151" fmla="*/ 3239999 w 3239999"/>
              <a:gd name="connsiteY16-1152" fmla="*/ 738345 h 3032924"/>
              <a:gd name="connsiteX17-1153" fmla="*/ 3239999 w 3239999"/>
              <a:gd name="connsiteY17-1154" fmla="*/ 3032924 h 3032924"/>
              <a:gd name="connsiteX18-1155" fmla="*/ 0 w 3239999"/>
              <a:gd name="connsiteY18-1156" fmla="*/ 3032924 h 3032924"/>
              <a:gd name="connsiteX19-1157" fmla="*/ 0 w 3239999"/>
              <a:gd name="connsiteY19-1158" fmla="*/ 738345 h 3032924"/>
              <a:gd name="connsiteX20-1159" fmla="*/ 102477 w 3239999"/>
              <a:gd name="connsiteY20-1160" fmla="*/ 738345 h 3032924"/>
              <a:gd name="connsiteX21-1161" fmla="*/ 102477 w 3239999"/>
              <a:gd name="connsiteY21-1162" fmla="*/ 428517 h 3032924"/>
              <a:gd name="connsiteX22-1163" fmla="*/ 385229 w 3239999"/>
              <a:gd name="connsiteY22-1164" fmla="*/ 430441 h 3032924"/>
              <a:gd name="connsiteX23-1165" fmla="*/ 386326 w 3239999"/>
              <a:gd name="connsiteY23-1166" fmla="*/ 91100 h 3032924"/>
              <a:gd name="connsiteX24-1167" fmla="*/ 833935 w 3239999"/>
              <a:gd name="connsiteY24-1168" fmla="*/ 22 h 3032924"/>
              <a:gd name="connsiteX25-1169" fmla="*/ 1576606 w 3239999"/>
              <a:gd name="connsiteY25-1170" fmla="*/ 402054 h 3032924"/>
              <a:gd name="connsiteX26-1171" fmla="*/ 1576606 w 3239999"/>
              <a:gd name="connsiteY26-1172" fmla="*/ 430441 h 3032924"/>
              <a:gd name="connsiteX27-1173" fmla="*/ 1576606 w 3239999"/>
              <a:gd name="connsiteY27-1174" fmla="*/ 526981 h 3032924"/>
              <a:gd name="connsiteX28-1175" fmla="*/ 1576606 w 3239999"/>
              <a:gd name="connsiteY28-1176" fmla="*/ 2765302 h 3032924"/>
              <a:gd name="connsiteX29-1177" fmla="*/ 378630 w 3239999"/>
              <a:gd name="connsiteY29-1178" fmla="*/ 2472117 h 3032924"/>
              <a:gd name="connsiteX30-1179" fmla="*/ 384918 w 3239999"/>
              <a:gd name="connsiteY30-1180" fmla="*/ 526981 h 3032924"/>
              <a:gd name="connsiteX31-1181" fmla="*/ 239143 w 3239999"/>
              <a:gd name="connsiteY31-1182" fmla="*/ 526981 h 3032924"/>
              <a:gd name="connsiteX32-1183" fmla="*/ 239143 w 3239999"/>
              <a:gd name="connsiteY32-1184" fmla="*/ 2776423 h 3032924"/>
              <a:gd name="connsiteX33-1185" fmla="*/ 1576606 w 3239999"/>
              <a:gd name="connsiteY33-1186" fmla="*/ 2776423 h 3032924"/>
              <a:gd name="connsiteX0-1187" fmla="*/ 1576606 w 3239999"/>
              <a:gd name="connsiteY0-1188" fmla="*/ 2778202 h 3032924"/>
              <a:gd name="connsiteX1-1189" fmla="*/ 1663394 w 3239999"/>
              <a:gd name="connsiteY1-1190" fmla="*/ 2778202 h 3032924"/>
              <a:gd name="connsiteX2-1191" fmla="*/ 1663394 w 3239999"/>
              <a:gd name="connsiteY2-1192" fmla="*/ 2776423 h 3032924"/>
              <a:gd name="connsiteX3-1193" fmla="*/ 3000856 w 3239999"/>
              <a:gd name="connsiteY3-1194" fmla="*/ 2776423 h 3032924"/>
              <a:gd name="connsiteX4-1195" fmla="*/ 3000856 w 3239999"/>
              <a:gd name="connsiteY4-1196" fmla="*/ 526981 h 3032924"/>
              <a:gd name="connsiteX5-1197" fmla="*/ 2855082 w 3239999"/>
              <a:gd name="connsiteY5-1198" fmla="*/ 526981 h 3032924"/>
              <a:gd name="connsiteX6-1199" fmla="*/ 2861369 w 3239999"/>
              <a:gd name="connsiteY6-1200" fmla="*/ 2472117 h 3032924"/>
              <a:gd name="connsiteX7-1201" fmla="*/ 1663394 w 3239999"/>
              <a:gd name="connsiteY7-1202" fmla="*/ 2765302 h 3032924"/>
              <a:gd name="connsiteX8-1203" fmla="*/ 1663394 w 3239999"/>
              <a:gd name="connsiteY8-1204" fmla="*/ 526981 h 3032924"/>
              <a:gd name="connsiteX9-1205" fmla="*/ 1663394 w 3239999"/>
              <a:gd name="connsiteY9-1206" fmla="*/ 430441 h 3032924"/>
              <a:gd name="connsiteX10-1207" fmla="*/ 1663394 w 3239999"/>
              <a:gd name="connsiteY10-1208" fmla="*/ 402054 h 3032924"/>
              <a:gd name="connsiteX11-1209" fmla="*/ 2406065 w 3239999"/>
              <a:gd name="connsiteY11-1210" fmla="*/ 22 h 3032924"/>
              <a:gd name="connsiteX12-1211" fmla="*/ 2853673 w 3239999"/>
              <a:gd name="connsiteY12-1212" fmla="*/ 91100 h 3032924"/>
              <a:gd name="connsiteX13-1213" fmla="*/ 2854770 w 3239999"/>
              <a:gd name="connsiteY13-1214" fmla="*/ 430441 h 3032924"/>
              <a:gd name="connsiteX14-1215" fmla="*/ 3120669 w 3239999"/>
              <a:gd name="connsiteY14-1216" fmla="*/ 428517 h 3032924"/>
              <a:gd name="connsiteX15-1217" fmla="*/ 3120669 w 3239999"/>
              <a:gd name="connsiteY15-1218" fmla="*/ 738345 h 3032924"/>
              <a:gd name="connsiteX16-1219" fmla="*/ 3239999 w 3239999"/>
              <a:gd name="connsiteY16-1220" fmla="*/ 738345 h 3032924"/>
              <a:gd name="connsiteX17-1221" fmla="*/ 3239999 w 3239999"/>
              <a:gd name="connsiteY17-1222" fmla="*/ 3032924 h 3032924"/>
              <a:gd name="connsiteX18-1223" fmla="*/ 0 w 3239999"/>
              <a:gd name="connsiteY18-1224" fmla="*/ 3032924 h 3032924"/>
              <a:gd name="connsiteX19-1225" fmla="*/ 0 w 3239999"/>
              <a:gd name="connsiteY19-1226" fmla="*/ 738345 h 3032924"/>
              <a:gd name="connsiteX20-1227" fmla="*/ 102477 w 3239999"/>
              <a:gd name="connsiteY20-1228" fmla="*/ 738345 h 3032924"/>
              <a:gd name="connsiteX21-1229" fmla="*/ 102477 w 3239999"/>
              <a:gd name="connsiteY21-1230" fmla="*/ 428517 h 3032924"/>
              <a:gd name="connsiteX22-1231" fmla="*/ 385229 w 3239999"/>
              <a:gd name="connsiteY22-1232" fmla="*/ 430441 h 3032924"/>
              <a:gd name="connsiteX23-1233" fmla="*/ 386326 w 3239999"/>
              <a:gd name="connsiteY23-1234" fmla="*/ 91100 h 3032924"/>
              <a:gd name="connsiteX24-1235" fmla="*/ 833935 w 3239999"/>
              <a:gd name="connsiteY24-1236" fmla="*/ 22 h 3032924"/>
              <a:gd name="connsiteX25-1237" fmla="*/ 1576606 w 3239999"/>
              <a:gd name="connsiteY25-1238" fmla="*/ 402054 h 3032924"/>
              <a:gd name="connsiteX26-1239" fmla="*/ 1576606 w 3239999"/>
              <a:gd name="connsiteY26-1240" fmla="*/ 430441 h 3032924"/>
              <a:gd name="connsiteX27-1241" fmla="*/ 1576606 w 3239999"/>
              <a:gd name="connsiteY27-1242" fmla="*/ 526981 h 3032924"/>
              <a:gd name="connsiteX28-1243" fmla="*/ 1576606 w 3239999"/>
              <a:gd name="connsiteY28-1244" fmla="*/ 2765302 h 3032924"/>
              <a:gd name="connsiteX29-1245" fmla="*/ 378630 w 3239999"/>
              <a:gd name="connsiteY29-1246" fmla="*/ 2472117 h 3032924"/>
              <a:gd name="connsiteX30-1247" fmla="*/ 384918 w 3239999"/>
              <a:gd name="connsiteY30-1248" fmla="*/ 526981 h 3032924"/>
              <a:gd name="connsiteX31-1249" fmla="*/ 239143 w 3239999"/>
              <a:gd name="connsiteY31-1250" fmla="*/ 526981 h 3032924"/>
              <a:gd name="connsiteX32-1251" fmla="*/ 239143 w 3239999"/>
              <a:gd name="connsiteY32-1252" fmla="*/ 2776423 h 3032924"/>
              <a:gd name="connsiteX33-1253" fmla="*/ 1576606 w 3239999"/>
              <a:gd name="connsiteY33-1254" fmla="*/ 2776423 h 3032924"/>
              <a:gd name="connsiteX0-1255" fmla="*/ 1576606 w 3239999"/>
              <a:gd name="connsiteY0-1256" fmla="*/ 2778202 h 3032924"/>
              <a:gd name="connsiteX1-1257" fmla="*/ 1663394 w 3239999"/>
              <a:gd name="connsiteY1-1258" fmla="*/ 2778202 h 3032924"/>
              <a:gd name="connsiteX2-1259" fmla="*/ 1663394 w 3239999"/>
              <a:gd name="connsiteY2-1260" fmla="*/ 2776423 h 3032924"/>
              <a:gd name="connsiteX3-1261" fmla="*/ 3000856 w 3239999"/>
              <a:gd name="connsiteY3-1262" fmla="*/ 2776423 h 3032924"/>
              <a:gd name="connsiteX4-1263" fmla="*/ 3000856 w 3239999"/>
              <a:gd name="connsiteY4-1264" fmla="*/ 526981 h 3032924"/>
              <a:gd name="connsiteX5-1265" fmla="*/ 2855082 w 3239999"/>
              <a:gd name="connsiteY5-1266" fmla="*/ 526981 h 3032924"/>
              <a:gd name="connsiteX6-1267" fmla="*/ 2861369 w 3239999"/>
              <a:gd name="connsiteY6-1268" fmla="*/ 2472117 h 3032924"/>
              <a:gd name="connsiteX7-1269" fmla="*/ 1663394 w 3239999"/>
              <a:gd name="connsiteY7-1270" fmla="*/ 2765302 h 3032924"/>
              <a:gd name="connsiteX8-1271" fmla="*/ 1663394 w 3239999"/>
              <a:gd name="connsiteY8-1272" fmla="*/ 526981 h 3032924"/>
              <a:gd name="connsiteX9-1273" fmla="*/ 1663394 w 3239999"/>
              <a:gd name="connsiteY9-1274" fmla="*/ 430441 h 3032924"/>
              <a:gd name="connsiteX10-1275" fmla="*/ 1663394 w 3239999"/>
              <a:gd name="connsiteY10-1276" fmla="*/ 402054 h 3032924"/>
              <a:gd name="connsiteX11-1277" fmla="*/ 2406065 w 3239999"/>
              <a:gd name="connsiteY11-1278" fmla="*/ 22 h 3032924"/>
              <a:gd name="connsiteX12-1279" fmla="*/ 2853673 w 3239999"/>
              <a:gd name="connsiteY12-1280" fmla="*/ 91100 h 3032924"/>
              <a:gd name="connsiteX13-1281" fmla="*/ 2854770 w 3239999"/>
              <a:gd name="connsiteY13-1282" fmla="*/ 430441 h 3032924"/>
              <a:gd name="connsiteX14-1283" fmla="*/ 3120669 w 3239999"/>
              <a:gd name="connsiteY14-1284" fmla="*/ 428517 h 3032924"/>
              <a:gd name="connsiteX15-1285" fmla="*/ 3120669 w 3239999"/>
              <a:gd name="connsiteY15-1286" fmla="*/ 738345 h 3032924"/>
              <a:gd name="connsiteX16-1287" fmla="*/ 3239999 w 3239999"/>
              <a:gd name="connsiteY16-1288" fmla="*/ 738345 h 3032924"/>
              <a:gd name="connsiteX17-1289" fmla="*/ 3239999 w 3239999"/>
              <a:gd name="connsiteY17-1290" fmla="*/ 3032924 h 3032924"/>
              <a:gd name="connsiteX18-1291" fmla="*/ 0 w 3239999"/>
              <a:gd name="connsiteY18-1292" fmla="*/ 3032924 h 3032924"/>
              <a:gd name="connsiteX19-1293" fmla="*/ 0 w 3239999"/>
              <a:gd name="connsiteY19-1294" fmla="*/ 738345 h 3032924"/>
              <a:gd name="connsiteX20-1295" fmla="*/ 102477 w 3239999"/>
              <a:gd name="connsiteY20-1296" fmla="*/ 738345 h 3032924"/>
              <a:gd name="connsiteX21-1297" fmla="*/ 102477 w 3239999"/>
              <a:gd name="connsiteY21-1298" fmla="*/ 428517 h 3032924"/>
              <a:gd name="connsiteX22-1299" fmla="*/ 385229 w 3239999"/>
              <a:gd name="connsiteY22-1300" fmla="*/ 430441 h 3032924"/>
              <a:gd name="connsiteX23-1301" fmla="*/ 386326 w 3239999"/>
              <a:gd name="connsiteY23-1302" fmla="*/ 91100 h 3032924"/>
              <a:gd name="connsiteX24-1303" fmla="*/ 833935 w 3239999"/>
              <a:gd name="connsiteY24-1304" fmla="*/ 22 h 3032924"/>
              <a:gd name="connsiteX25-1305" fmla="*/ 1576606 w 3239999"/>
              <a:gd name="connsiteY25-1306" fmla="*/ 402054 h 3032924"/>
              <a:gd name="connsiteX26-1307" fmla="*/ 1576606 w 3239999"/>
              <a:gd name="connsiteY26-1308" fmla="*/ 430441 h 3032924"/>
              <a:gd name="connsiteX27-1309" fmla="*/ 1576606 w 3239999"/>
              <a:gd name="connsiteY27-1310" fmla="*/ 526981 h 3032924"/>
              <a:gd name="connsiteX28-1311" fmla="*/ 1576606 w 3239999"/>
              <a:gd name="connsiteY28-1312" fmla="*/ 2765302 h 3032924"/>
              <a:gd name="connsiteX29-1313" fmla="*/ 378630 w 3239999"/>
              <a:gd name="connsiteY29-1314" fmla="*/ 2472117 h 3032924"/>
              <a:gd name="connsiteX30-1315" fmla="*/ 384918 w 3239999"/>
              <a:gd name="connsiteY30-1316" fmla="*/ 526981 h 3032924"/>
              <a:gd name="connsiteX31-1317" fmla="*/ 239143 w 3239999"/>
              <a:gd name="connsiteY31-1318" fmla="*/ 526981 h 3032924"/>
              <a:gd name="connsiteX32-1319" fmla="*/ 239143 w 3239999"/>
              <a:gd name="connsiteY32-1320" fmla="*/ 2776423 h 3032924"/>
              <a:gd name="connsiteX33-1321" fmla="*/ 1576606 w 3239999"/>
              <a:gd name="connsiteY33-1322" fmla="*/ 2776423 h 3032924"/>
              <a:gd name="connsiteX0-1323" fmla="*/ 1576606 w 3239999"/>
              <a:gd name="connsiteY0-1324" fmla="*/ 2778202 h 3032924"/>
              <a:gd name="connsiteX1-1325" fmla="*/ 1663394 w 3239999"/>
              <a:gd name="connsiteY1-1326" fmla="*/ 2778202 h 3032924"/>
              <a:gd name="connsiteX2-1327" fmla="*/ 1663394 w 3239999"/>
              <a:gd name="connsiteY2-1328" fmla="*/ 2776423 h 3032924"/>
              <a:gd name="connsiteX3-1329" fmla="*/ 3000856 w 3239999"/>
              <a:gd name="connsiteY3-1330" fmla="*/ 2776423 h 3032924"/>
              <a:gd name="connsiteX4-1331" fmla="*/ 3000856 w 3239999"/>
              <a:gd name="connsiteY4-1332" fmla="*/ 526981 h 3032924"/>
              <a:gd name="connsiteX5-1333" fmla="*/ 2855082 w 3239999"/>
              <a:gd name="connsiteY5-1334" fmla="*/ 526981 h 3032924"/>
              <a:gd name="connsiteX6-1335" fmla="*/ 2861369 w 3239999"/>
              <a:gd name="connsiteY6-1336" fmla="*/ 2472117 h 3032924"/>
              <a:gd name="connsiteX7-1337" fmla="*/ 1663394 w 3239999"/>
              <a:gd name="connsiteY7-1338" fmla="*/ 2765302 h 3032924"/>
              <a:gd name="connsiteX8-1339" fmla="*/ 1663394 w 3239999"/>
              <a:gd name="connsiteY8-1340" fmla="*/ 526981 h 3032924"/>
              <a:gd name="connsiteX9-1341" fmla="*/ 1663394 w 3239999"/>
              <a:gd name="connsiteY9-1342" fmla="*/ 430441 h 3032924"/>
              <a:gd name="connsiteX10-1343" fmla="*/ 1663394 w 3239999"/>
              <a:gd name="connsiteY10-1344" fmla="*/ 402054 h 3032924"/>
              <a:gd name="connsiteX11-1345" fmla="*/ 2406065 w 3239999"/>
              <a:gd name="connsiteY11-1346" fmla="*/ 22 h 3032924"/>
              <a:gd name="connsiteX12-1347" fmla="*/ 2853673 w 3239999"/>
              <a:gd name="connsiteY12-1348" fmla="*/ 91100 h 3032924"/>
              <a:gd name="connsiteX13-1349" fmla="*/ 2854770 w 3239999"/>
              <a:gd name="connsiteY13-1350" fmla="*/ 430441 h 3032924"/>
              <a:gd name="connsiteX14-1351" fmla="*/ 3120669 w 3239999"/>
              <a:gd name="connsiteY14-1352" fmla="*/ 428517 h 3032924"/>
              <a:gd name="connsiteX15-1353" fmla="*/ 3120669 w 3239999"/>
              <a:gd name="connsiteY15-1354" fmla="*/ 738345 h 3032924"/>
              <a:gd name="connsiteX16-1355" fmla="*/ 3239999 w 3239999"/>
              <a:gd name="connsiteY16-1356" fmla="*/ 738345 h 3032924"/>
              <a:gd name="connsiteX17-1357" fmla="*/ 3239999 w 3239999"/>
              <a:gd name="connsiteY17-1358" fmla="*/ 3032924 h 3032924"/>
              <a:gd name="connsiteX18-1359" fmla="*/ 0 w 3239999"/>
              <a:gd name="connsiteY18-1360" fmla="*/ 3032924 h 3032924"/>
              <a:gd name="connsiteX19-1361" fmla="*/ 0 w 3239999"/>
              <a:gd name="connsiteY19-1362" fmla="*/ 738345 h 3032924"/>
              <a:gd name="connsiteX20-1363" fmla="*/ 102477 w 3239999"/>
              <a:gd name="connsiteY20-1364" fmla="*/ 738345 h 3032924"/>
              <a:gd name="connsiteX21-1365" fmla="*/ 102477 w 3239999"/>
              <a:gd name="connsiteY21-1366" fmla="*/ 428517 h 3032924"/>
              <a:gd name="connsiteX22-1367" fmla="*/ 385229 w 3239999"/>
              <a:gd name="connsiteY22-1368" fmla="*/ 430441 h 3032924"/>
              <a:gd name="connsiteX23-1369" fmla="*/ 386326 w 3239999"/>
              <a:gd name="connsiteY23-1370" fmla="*/ 91100 h 3032924"/>
              <a:gd name="connsiteX24-1371" fmla="*/ 833935 w 3239999"/>
              <a:gd name="connsiteY24-1372" fmla="*/ 22 h 3032924"/>
              <a:gd name="connsiteX25-1373" fmla="*/ 1576606 w 3239999"/>
              <a:gd name="connsiteY25-1374" fmla="*/ 402054 h 3032924"/>
              <a:gd name="connsiteX26-1375" fmla="*/ 1576606 w 3239999"/>
              <a:gd name="connsiteY26-1376" fmla="*/ 430441 h 3032924"/>
              <a:gd name="connsiteX27-1377" fmla="*/ 1576606 w 3239999"/>
              <a:gd name="connsiteY27-1378" fmla="*/ 526981 h 3032924"/>
              <a:gd name="connsiteX28-1379" fmla="*/ 1576606 w 3239999"/>
              <a:gd name="connsiteY28-1380" fmla="*/ 2765302 h 3032924"/>
              <a:gd name="connsiteX29-1381" fmla="*/ 378630 w 3239999"/>
              <a:gd name="connsiteY29-1382" fmla="*/ 2472117 h 3032924"/>
              <a:gd name="connsiteX30-1383" fmla="*/ 384918 w 3239999"/>
              <a:gd name="connsiteY30-1384" fmla="*/ 526981 h 3032924"/>
              <a:gd name="connsiteX31-1385" fmla="*/ 239143 w 3239999"/>
              <a:gd name="connsiteY31-1386" fmla="*/ 526981 h 3032924"/>
              <a:gd name="connsiteX32-1387" fmla="*/ 229618 w 3239999"/>
              <a:gd name="connsiteY32-1388" fmla="*/ 2690698 h 3032924"/>
              <a:gd name="connsiteX33-1389" fmla="*/ 1576606 w 3239999"/>
              <a:gd name="connsiteY33-1390" fmla="*/ 2776423 h 3032924"/>
              <a:gd name="connsiteX0-1391" fmla="*/ 1576606 w 3239999"/>
              <a:gd name="connsiteY0-1392" fmla="*/ 2778202 h 3032924"/>
              <a:gd name="connsiteX1-1393" fmla="*/ 1663394 w 3239999"/>
              <a:gd name="connsiteY1-1394" fmla="*/ 2778202 h 3032924"/>
              <a:gd name="connsiteX2-1395" fmla="*/ 1663394 w 3239999"/>
              <a:gd name="connsiteY2-1396" fmla="*/ 2776423 h 3032924"/>
              <a:gd name="connsiteX3-1397" fmla="*/ 2991331 w 3239999"/>
              <a:gd name="connsiteY3-1398" fmla="*/ 2709748 h 3032924"/>
              <a:gd name="connsiteX4-1399" fmla="*/ 3000856 w 3239999"/>
              <a:gd name="connsiteY4-1400" fmla="*/ 526981 h 3032924"/>
              <a:gd name="connsiteX5-1401" fmla="*/ 2855082 w 3239999"/>
              <a:gd name="connsiteY5-1402" fmla="*/ 526981 h 3032924"/>
              <a:gd name="connsiteX6-1403" fmla="*/ 2861369 w 3239999"/>
              <a:gd name="connsiteY6-1404" fmla="*/ 2472117 h 3032924"/>
              <a:gd name="connsiteX7-1405" fmla="*/ 1663394 w 3239999"/>
              <a:gd name="connsiteY7-1406" fmla="*/ 2765302 h 3032924"/>
              <a:gd name="connsiteX8-1407" fmla="*/ 1663394 w 3239999"/>
              <a:gd name="connsiteY8-1408" fmla="*/ 526981 h 3032924"/>
              <a:gd name="connsiteX9-1409" fmla="*/ 1663394 w 3239999"/>
              <a:gd name="connsiteY9-1410" fmla="*/ 430441 h 3032924"/>
              <a:gd name="connsiteX10-1411" fmla="*/ 1663394 w 3239999"/>
              <a:gd name="connsiteY10-1412" fmla="*/ 402054 h 3032924"/>
              <a:gd name="connsiteX11-1413" fmla="*/ 2406065 w 3239999"/>
              <a:gd name="connsiteY11-1414" fmla="*/ 22 h 3032924"/>
              <a:gd name="connsiteX12-1415" fmla="*/ 2853673 w 3239999"/>
              <a:gd name="connsiteY12-1416" fmla="*/ 91100 h 3032924"/>
              <a:gd name="connsiteX13-1417" fmla="*/ 2854770 w 3239999"/>
              <a:gd name="connsiteY13-1418" fmla="*/ 430441 h 3032924"/>
              <a:gd name="connsiteX14-1419" fmla="*/ 3120669 w 3239999"/>
              <a:gd name="connsiteY14-1420" fmla="*/ 428517 h 3032924"/>
              <a:gd name="connsiteX15-1421" fmla="*/ 3120669 w 3239999"/>
              <a:gd name="connsiteY15-1422" fmla="*/ 738345 h 3032924"/>
              <a:gd name="connsiteX16-1423" fmla="*/ 3239999 w 3239999"/>
              <a:gd name="connsiteY16-1424" fmla="*/ 738345 h 3032924"/>
              <a:gd name="connsiteX17-1425" fmla="*/ 3239999 w 3239999"/>
              <a:gd name="connsiteY17-1426" fmla="*/ 3032924 h 3032924"/>
              <a:gd name="connsiteX18-1427" fmla="*/ 0 w 3239999"/>
              <a:gd name="connsiteY18-1428" fmla="*/ 3032924 h 3032924"/>
              <a:gd name="connsiteX19-1429" fmla="*/ 0 w 3239999"/>
              <a:gd name="connsiteY19-1430" fmla="*/ 738345 h 3032924"/>
              <a:gd name="connsiteX20-1431" fmla="*/ 102477 w 3239999"/>
              <a:gd name="connsiteY20-1432" fmla="*/ 738345 h 3032924"/>
              <a:gd name="connsiteX21-1433" fmla="*/ 102477 w 3239999"/>
              <a:gd name="connsiteY21-1434" fmla="*/ 428517 h 3032924"/>
              <a:gd name="connsiteX22-1435" fmla="*/ 385229 w 3239999"/>
              <a:gd name="connsiteY22-1436" fmla="*/ 430441 h 3032924"/>
              <a:gd name="connsiteX23-1437" fmla="*/ 386326 w 3239999"/>
              <a:gd name="connsiteY23-1438" fmla="*/ 91100 h 3032924"/>
              <a:gd name="connsiteX24-1439" fmla="*/ 833935 w 3239999"/>
              <a:gd name="connsiteY24-1440" fmla="*/ 22 h 3032924"/>
              <a:gd name="connsiteX25-1441" fmla="*/ 1576606 w 3239999"/>
              <a:gd name="connsiteY25-1442" fmla="*/ 402054 h 3032924"/>
              <a:gd name="connsiteX26-1443" fmla="*/ 1576606 w 3239999"/>
              <a:gd name="connsiteY26-1444" fmla="*/ 430441 h 3032924"/>
              <a:gd name="connsiteX27-1445" fmla="*/ 1576606 w 3239999"/>
              <a:gd name="connsiteY27-1446" fmla="*/ 526981 h 3032924"/>
              <a:gd name="connsiteX28-1447" fmla="*/ 1576606 w 3239999"/>
              <a:gd name="connsiteY28-1448" fmla="*/ 2765302 h 3032924"/>
              <a:gd name="connsiteX29-1449" fmla="*/ 378630 w 3239999"/>
              <a:gd name="connsiteY29-1450" fmla="*/ 2472117 h 3032924"/>
              <a:gd name="connsiteX30-1451" fmla="*/ 384918 w 3239999"/>
              <a:gd name="connsiteY30-1452" fmla="*/ 526981 h 3032924"/>
              <a:gd name="connsiteX31-1453" fmla="*/ 239143 w 3239999"/>
              <a:gd name="connsiteY31-1454" fmla="*/ 526981 h 3032924"/>
              <a:gd name="connsiteX32-1455" fmla="*/ 229618 w 3239999"/>
              <a:gd name="connsiteY32-1456" fmla="*/ 2690698 h 3032924"/>
              <a:gd name="connsiteX33-1457" fmla="*/ 1576606 w 3239999"/>
              <a:gd name="connsiteY33-1458" fmla="*/ 2776423 h 30329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85" name="Rectangle 84"/>
          <p:cNvSpPr/>
          <p:nvPr/>
        </p:nvSpPr>
        <p:spPr>
          <a:xfrm>
            <a:off x="6970713" y="623888"/>
            <a:ext cx="5221288" cy="1222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2700" dirty="0">
              <a:solidFill>
                <a:srgbClr val="FFFFFF"/>
              </a:solidFill>
            </a:endParaRPr>
          </a:p>
        </p:txBody>
      </p:sp>
      <p:sp>
        <p:nvSpPr>
          <p:cNvPr id="86" name="Oval 85"/>
          <p:cNvSpPr/>
          <p:nvPr/>
        </p:nvSpPr>
        <p:spPr>
          <a:xfrm>
            <a:off x="7150100" y="2327275"/>
            <a:ext cx="430213" cy="430213"/>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r>
              <a:rPr lang="en-US" altLang="ko-KR" sz="1400" b="1">
                <a:solidFill>
                  <a:srgbClr val="FFFFFF"/>
                </a:solidFill>
              </a:rPr>
              <a:t>1</a:t>
            </a:r>
            <a:endParaRPr lang="ko-KR" altLang="en-US" sz="1400" b="1" dirty="0">
              <a:solidFill>
                <a:srgbClr val="FFFFFF"/>
              </a:solidFill>
            </a:endParaRPr>
          </a:p>
        </p:txBody>
      </p:sp>
      <p:sp>
        <p:nvSpPr>
          <p:cNvPr id="89" name="Oval 88"/>
          <p:cNvSpPr/>
          <p:nvPr/>
        </p:nvSpPr>
        <p:spPr>
          <a:xfrm>
            <a:off x="7150100" y="3105150"/>
            <a:ext cx="430213" cy="430213"/>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r>
              <a:rPr lang="en-US" altLang="ko-KR" sz="1400" b="1">
                <a:solidFill>
                  <a:srgbClr val="FFFFFF"/>
                </a:solidFill>
              </a:rPr>
              <a:t>2</a:t>
            </a:r>
            <a:endParaRPr lang="ko-KR" altLang="en-US" sz="1400" b="1" dirty="0">
              <a:solidFill>
                <a:srgbClr val="FFFFFF"/>
              </a:solidFill>
            </a:endParaRPr>
          </a:p>
        </p:txBody>
      </p:sp>
      <p:sp>
        <p:nvSpPr>
          <p:cNvPr id="92" name="Oval 91"/>
          <p:cNvSpPr/>
          <p:nvPr/>
        </p:nvSpPr>
        <p:spPr>
          <a:xfrm>
            <a:off x="7150100" y="3883025"/>
            <a:ext cx="430213" cy="430213"/>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r>
              <a:rPr lang="en-US" altLang="ko-KR" sz="1400" b="1">
                <a:solidFill>
                  <a:srgbClr val="FFFFFF"/>
                </a:solidFill>
              </a:rPr>
              <a:t>3</a:t>
            </a:r>
            <a:endParaRPr lang="ko-KR" altLang="en-US" sz="1400" b="1" dirty="0">
              <a:solidFill>
                <a:srgbClr val="FFFFFF"/>
              </a:solidFill>
            </a:endParaRPr>
          </a:p>
        </p:txBody>
      </p:sp>
      <p:sp>
        <p:nvSpPr>
          <p:cNvPr id="95" name="Oval 94"/>
          <p:cNvSpPr/>
          <p:nvPr/>
        </p:nvSpPr>
        <p:spPr>
          <a:xfrm>
            <a:off x="7150100" y="4660900"/>
            <a:ext cx="430213" cy="430213"/>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r>
              <a:rPr lang="en-US" altLang="ko-KR" sz="1400" b="1">
                <a:solidFill>
                  <a:srgbClr val="FFFFFF"/>
                </a:solidFill>
              </a:rPr>
              <a:t>4</a:t>
            </a:r>
            <a:endParaRPr lang="ko-KR" altLang="en-US" sz="1400" b="1" dirty="0">
              <a:solidFill>
                <a:srgbClr val="FFFFFF"/>
              </a:solidFill>
            </a:endParaRPr>
          </a:p>
        </p:txBody>
      </p:sp>
      <p:sp>
        <p:nvSpPr>
          <p:cNvPr id="98" name="TextBox 97"/>
          <p:cNvSpPr txBox="1"/>
          <p:nvPr/>
        </p:nvSpPr>
        <p:spPr>
          <a:xfrm>
            <a:off x="7265988" y="1033463"/>
            <a:ext cx="3816350" cy="508000"/>
          </a:xfrm>
          <a:prstGeom prst="rect">
            <a:avLst/>
          </a:prstGeom>
          <a:noFill/>
        </p:spPr>
        <p:txBody>
          <a:bodyPr wrap="square" lIns="0" tIns="0" rIns="0" bIns="0" rtlCol="0" anchor="ctr">
            <a:spAutoFit/>
          </a:bodyPr>
          <a:lstStyle/>
          <a:p>
            <a:pPr>
              <a:lnSpc>
                <a:spcPts val="4000"/>
              </a:lnSpc>
            </a:pPr>
            <a:r>
              <a:rPr lang="en-US" altLang="ko-KR" sz="4000">
                <a:solidFill>
                  <a:srgbClr val="F2F2F2"/>
                </a:solidFill>
              </a:rPr>
              <a:t>LUYỆN TẬP</a:t>
            </a:r>
            <a:endParaRPr lang="ko-KR" altLang="en-US" sz="4000" dirty="0">
              <a:solidFill>
                <a:srgbClr val="F2F2F2"/>
              </a:solidFill>
            </a:endParaRPr>
          </a:p>
        </p:txBody>
      </p:sp>
      <p:sp>
        <p:nvSpPr>
          <p:cNvPr id="99" name="Oval 98"/>
          <p:cNvSpPr/>
          <p:nvPr/>
        </p:nvSpPr>
        <p:spPr>
          <a:xfrm>
            <a:off x="7150100" y="5459413"/>
            <a:ext cx="430213" cy="431800"/>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r>
              <a:rPr lang="en-US" altLang="ko-KR" sz="1400" b="1">
                <a:solidFill>
                  <a:srgbClr val="FFFFFF"/>
                </a:solidFill>
              </a:rPr>
              <a:t>5</a:t>
            </a:r>
            <a:endParaRPr lang="ko-KR" altLang="en-US" sz="1400" b="1" dirty="0">
              <a:solidFill>
                <a:srgbClr val="FFFFFF"/>
              </a:solidFill>
            </a:endParaRPr>
          </a:p>
        </p:txBody>
      </p:sp>
      <p:sp>
        <p:nvSpPr>
          <p:cNvPr id="114732" name="TextBox 101"/>
          <p:cNvSpPr txBox="1"/>
          <p:nvPr/>
        </p:nvSpPr>
        <p:spPr>
          <a:xfrm rot="-5400000">
            <a:off x="125413" y="3748088"/>
            <a:ext cx="2935287" cy="457200"/>
          </a:xfrm>
          <a:prstGeom prst="rect">
            <a:avLst/>
          </a:prstGeom>
          <a:noFill/>
          <a:ln w="9525">
            <a:noFill/>
          </a:ln>
        </p:spPr>
        <p:txBody>
          <a:bodyPr>
            <a:spAutoFit/>
          </a:bodyPr>
          <a:lstStyle/>
          <a:p>
            <a:pPr algn="r"/>
            <a:r>
              <a:rPr lang="en-US" altLang="ko-KR" sz="2400" b="1">
                <a:solidFill>
                  <a:schemeClr val="bg1"/>
                </a:solidFill>
              </a:rPr>
              <a:t>LUYỆN TẬP</a:t>
            </a:r>
            <a:endParaRPr lang="ko-KR" altLang="en-US" sz="2400" b="1" dirty="0">
              <a:solidFill>
                <a:schemeClr val="bg1"/>
              </a:solidFill>
            </a:endParaRPr>
          </a:p>
        </p:txBody>
      </p:sp>
      <p:sp>
        <p:nvSpPr>
          <p:cNvPr id="114733" name="TextBox 102"/>
          <p:cNvSpPr txBox="1"/>
          <p:nvPr/>
        </p:nvSpPr>
        <p:spPr>
          <a:xfrm rot="-5400000">
            <a:off x="1104900" y="3043238"/>
            <a:ext cx="2933700" cy="457200"/>
          </a:xfrm>
          <a:prstGeom prst="rect">
            <a:avLst/>
          </a:prstGeom>
          <a:noFill/>
          <a:ln w="9525">
            <a:noFill/>
          </a:ln>
        </p:spPr>
        <p:txBody>
          <a:bodyPr>
            <a:spAutoFit/>
          </a:bodyPr>
          <a:lstStyle/>
          <a:p>
            <a:pPr algn="r"/>
            <a:r>
              <a:rPr lang="en-US" altLang="ko-KR" sz="2400" b="1">
                <a:solidFill>
                  <a:schemeClr val="bg1"/>
                </a:solidFill>
              </a:rPr>
              <a:t>LUYỆN TẬP</a:t>
            </a:r>
            <a:endParaRPr lang="ko-KR" altLang="en-US" sz="2400" b="1" dirty="0">
              <a:solidFill>
                <a:schemeClr val="bg1"/>
              </a:solidFill>
            </a:endParaRPr>
          </a:p>
        </p:txBody>
      </p:sp>
      <p:sp>
        <p:nvSpPr>
          <p:cNvPr id="114734" name="TextBox 103"/>
          <p:cNvSpPr txBox="1"/>
          <p:nvPr/>
        </p:nvSpPr>
        <p:spPr>
          <a:xfrm rot="-5400000">
            <a:off x="2139950" y="4365625"/>
            <a:ext cx="2935288" cy="457200"/>
          </a:xfrm>
          <a:prstGeom prst="rect">
            <a:avLst/>
          </a:prstGeom>
          <a:noFill/>
          <a:ln w="9525">
            <a:noFill/>
          </a:ln>
        </p:spPr>
        <p:txBody>
          <a:bodyPr>
            <a:spAutoFit/>
          </a:bodyPr>
          <a:lstStyle/>
          <a:p>
            <a:pPr algn="r"/>
            <a:r>
              <a:rPr lang="en-US" altLang="ko-KR" sz="2400" b="1">
                <a:solidFill>
                  <a:schemeClr val="bg1"/>
                </a:solidFill>
              </a:rPr>
              <a:t>LUYỆN TẬP</a:t>
            </a:r>
            <a:endParaRPr lang="ko-KR" altLang="en-US" sz="2400" b="1" dirty="0">
              <a:solidFill>
                <a:schemeClr val="bg1"/>
              </a:solidFill>
            </a:endParaRPr>
          </a:p>
        </p:txBody>
      </p:sp>
      <p:sp>
        <p:nvSpPr>
          <p:cNvPr id="114735" name="TextBox 104"/>
          <p:cNvSpPr txBox="1"/>
          <p:nvPr/>
        </p:nvSpPr>
        <p:spPr>
          <a:xfrm rot="-5400000">
            <a:off x="4154488" y="2566988"/>
            <a:ext cx="2935287" cy="457200"/>
          </a:xfrm>
          <a:prstGeom prst="rect">
            <a:avLst/>
          </a:prstGeom>
          <a:noFill/>
          <a:ln w="9525">
            <a:noFill/>
          </a:ln>
        </p:spPr>
        <p:txBody>
          <a:bodyPr>
            <a:spAutoFit/>
          </a:bodyPr>
          <a:lstStyle/>
          <a:p>
            <a:pPr algn="r"/>
            <a:r>
              <a:rPr lang="en-US" altLang="ko-KR" sz="2400" b="1">
                <a:solidFill>
                  <a:schemeClr val="bg1"/>
                </a:solidFill>
              </a:rPr>
              <a:t>LUYỆN TẬP</a:t>
            </a:r>
            <a:endParaRPr lang="ko-KR" altLang="en-US" sz="2400" b="1" dirty="0">
              <a:solidFill>
                <a:schemeClr val="bg1"/>
              </a:solidFill>
            </a:endParaRPr>
          </a:p>
        </p:txBody>
      </p:sp>
      <p:sp>
        <p:nvSpPr>
          <p:cNvPr id="114736" name="TextBox 105"/>
          <p:cNvSpPr txBox="1"/>
          <p:nvPr/>
        </p:nvSpPr>
        <p:spPr>
          <a:xfrm rot="-5400000">
            <a:off x="3148013" y="3387725"/>
            <a:ext cx="2933700" cy="457200"/>
          </a:xfrm>
          <a:prstGeom prst="rect">
            <a:avLst/>
          </a:prstGeom>
          <a:noFill/>
          <a:ln w="9525">
            <a:noFill/>
          </a:ln>
        </p:spPr>
        <p:txBody>
          <a:bodyPr>
            <a:spAutoFit/>
          </a:bodyPr>
          <a:lstStyle/>
          <a:p>
            <a:pPr algn="r"/>
            <a:r>
              <a:rPr lang="en-US" altLang="ko-KR" sz="2400" b="1">
                <a:solidFill>
                  <a:schemeClr val="bg1"/>
                </a:solidFill>
              </a:rPr>
              <a:t>LUYỆN TẬP</a:t>
            </a:r>
            <a:endParaRPr lang="ko-KR" altLang="en-US" sz="2400" b="1"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2" name="Rectangles 55391"/>
          <p:cNvSpPr/>
          <p:nvPr/>
        </p:nvSpPr>
        <p:spPr>
          <a:xfrm>
            <a:off x="220663" y="36513"/>
            <a:ext cx="9599612" cy="473075"/>
          </a:xfrm>
          <a:prstGeom prst="rect">
            <a:avLst/>
          </a:prstGeom>
          <a:solidFill>
            <a:srgbClr val="FFFFFF"/>
          </a:solidFill>
          <a:ln w="9525">
            <a:noFill/>
          </a:ln>
        </p:spPr>
        <p:txBody>
          <a:bodyPr wrap="none" anchor="ctr" anchorCtr="0">
            <a:spAutoFit/>
          </a:bodyPr>
          <a:lstStyle/>
          <a:p>
            <a:r>
              <a:rPr sz="2500" b="1" err="1">
                <a:solidFill>
                  <a:srgbClr val="FF0000"/>
                </a:solidFill>
                <a:latin typeface="Arial Unicode MS" pitchFamily="34" charset="-128"/>
              </a:rPr>
              <a:t>Câu</a:t>
            </a:r>
            <a:r>
              <a:rPr sz="2500" b="1">
                <a:solidFill>
                  <a:srgbClr val="FF0000"/>
                </a:solidFill>
                <a:latin typeface="Arial Unicode MS" pitchFamily="34" charset="-128"/>
              </a:rPr>
              <a:t> 1.</a:t>
            </a:r>
            <a:r>
              <a:rPr sz="2500">
                <a:solidFill>
                  <a:srgbClr val="FF0000"/>
                </a:solidFill>
                <a:latin typeface="Arial Unicode MS" pitchFamily="34" charset="-128"/>
              </a:rPr>
              <a:t> </a:t>
            </a:r>
            <a:r>
              <a:rPr lang="vi-VN" altLang="x-none" sz="2500" dirty="0">
                <a:latin typeface="Arial Unicode MS" pitchFamily="34" charset="-128"/>
              </a:rPr>
              <a:t>Những hành vi nào dưới đây là bạo lực học đường? Vì sao?</a:t>
            </a:r>
            <a:endParaRPr sz="2500">
              <a:latin typeface="Arial Unicode MS" pitchFamily="34" charset="-128"/>
            </a:endParaRPr>
          </a:p>
        </p:txBody>
      </p:sp>
      <p:graphicFrame>
        <p:nvGraphicFramePr>
          <p:cNvPr id="55513" name="Table 55512"/>
          <p:cNvGraphicFramePr/>
          <p:nvPr/>
        </p:nvGraphicFramePr>
        <p:xfrm>
          <a:off x="222250" y="617538"/>
          <a:ext cx="11582400" cy="5792154"/>
        </p:xfrm>
        <a:graphic>
          <a:graphicData uri="http://schemas.openxmlformats.org/drawingml/2006/table">
            <a:tbl>
              <a:tblPr/>
              <a:tblGrid>
                <a:gridCol w="6323013">
                  <a:extLst>
                    <a:ext uri="{9D8B030D-6E8A-4147-A177-3AD203B41FA5}">
                      <a16:colId xmlns:a16="http://schemas.microsoft.com/office/drawing/2014/main" val="20000"/>
                    </a:ext>
                  </a:extLst>
                </a:gridCol>
                <a:gridCol w="5259387">
                  <a:extLst>
                    <a:ext uri="{9D8B030D-6E8A-4147-A177-3AD203B41FA5}">
                      <a16:colId xmlns:a16="http://schemas.microsoft.com/office/drawing/2014/main" val="20001"/>
                    </a:ext>
                  </a:extLst>
                </a:gridCol>
              </a:tblGrid>
              <a:tr h="68103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fontAlgn="ctr">
                        <a:buNone/>
                      </a:pPr>
                      <a:r>
                        <a:rPr sz="2400">
                          <a:latin typeface="Arial Unicode MS" pitchFamily="34" charset="-128"/>
                          <a:cs typeface="Times New Roman" panose="02020603050405020304" pitchFamily="18" charset="0"/>
                        </a:rPr>
                        <a:t> </a:t>
                      </a:r>
                      <a:r>
                        <a:rPr sz="2400" err="1">
                          <a:latin typeface="Arial Unicode MS" pitchFamily="34" charset="-128"/>
                          <a:cs typeface="Times New Roman" panose="02020603050405020304" pitchFamily="18" charset="0"/>
                        </a:rPr>
                        <a:t>H</a:t>
                      </a:r>
                      <a:r>
                        <a:rPr sz="2400" err="1">
                          <a:latin typeface="Arial Unicode MS" pitchFamily="34" charset="-128"/>
                          <a:ea typeface="Times New Roman" panose="02020603050405020304" pitchFamily="18" charset="0"/>
                        </a:rPr>
                        <a:t>à</a:t>
                      </a:r>
                      <a:r>
                        <a:rPr sz="2400" err="1">
                          <a:latin typeface="Arial Unicode MS" pitchFamily="34" charset="-128"/>
                          <a:cs typeface="Times New Roman" panose="02020603050405020304" pitchFamily="18" charset="0"/>
                        </a:rPr>
                        <a:t>nh</a:t>
                      </a:r>
                      <a:r>
                        <a:rPr sz="2400">
                          <a:latin typeface="Arial Unicode MS" pitchFamily="34" charset="-128"/>
                          <a:cs typeface="Times New Roman" panose="02020603050405020304" pitchFamily="18" charset="0"/>
                        </a:rPr>
                        <a:t> vi</a:t>
                      </a:r>
                      <a:endParaRPr lang="en-US" sz="2400">
                        <a:latin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fontAlgn="ctr">
                        <a:buNone/>
                      </a:pPr>
                      <a:r>
                        <a:rPr sz="2400" err="1">
                          <a:latin typeface="Arial Unicode MS" pitchFamily="34" charset="-128"/>
                          <a:cs typeface="Times New Roman" panose="02020603050405020304" pitchFamily="18" charset="0"/>
                        </a:rPr>
                        <a:t>Biểu</a:t>
                      </a:r>
                      <a:r>
                        <a:rPr sz="2400">
                          <a:latin typeface="Arial Unicode MS" pitchFamily="34" charset="-128"/>
                          <a:cs typeface="Times New Roman" panose="02020603050405020304" pitchFamily="18" charset="0"/>
                        </a:rPr>
                        <a:t> </a:t>
                      </a:r>
                      <a:r>
                        <a:rPr sz="2400" err="1">
                          <a:latin typeface="Arial Unicode MS" pitchFamily="34" charset="-128"/>
                          <a:cs typeface="Times New Roman" panose="02020603050405020304" pitchFamily="18" charset="0"/>
                        </a:rPr>
                        <a:t>hiện</a:t>
                      </a:r>
                      <a:r>
                        <a:rPr sz="2400">
                          <a:latin typeface="Arial Unicode MS" pitchFamily="34" charset="-128"/>
                          <a:cs typeface="Times New Roman" panose="02020603050405020304" pitchFamily="18" charset="0"/>
                        </a:rPr>
                        <a:t> </a:t>
                      </a:r>
                      <a:r>
                        <a:rPr sz="2400" err="1">
                          <a:latin typeface="Arial Unicode MS" pitchFamily="34" charset="-128"/>
                          <a:cs typeface="Times New Roman" panose="02020603050405020304" pitchFamily="18" charset="0"/>
                        </a:rPr>
                        <a:t>của</a:t>
                      </a:r>
                      <a:r>
                        <a:rPr sz="2400">
                          <a:latin typeface="Arial Unicode MS" pitchFamily="34" charset="-128"/>
                          <a:cs typeface="Times New Roman" panose="02020603050405020304" pitchFamily="18" charset="0"/>
                        </a:rPr>
                        <a:t> </a:t>
                      </a:r>
                      <a:r>
                        <a:rPr sz="2400" err="1">
                          <a:latin typeface="Arial Unicode MS" pitchFamily="34" charset="-128"/>
                          <a:cs typeface="Times New Roman" panose="02020603050405020304" pitchFamily="18" charset="0"/>
                        </a:rPr>
                        <a:t>bạo</a:t>
                      </a:r>
                      <a:r>
                        <a:rPr sz="2400">
                          <a:latin typeface="Arial Unicode MS" pitchFamily="34" charset="-128"/>
                          <a:cs typeface="Times New Roman" panose="02020603050405020304" pitchFamily="18" charset="0"/>
                        </a:rPr>
                        <a:t> </a:t>
                      </a:r>
                      <a:r>
                        <a:rPr sz="2400" err="1">
                          <a:latin typeface="Arial Unicode MS" pitchFamily="34" charset="-128"/>
                          <a:cs typeface="Times New Roman" panose="02020603050405020304" pitchFamily="18" charset="0"/>
                        </a:rPr>
                        <a:t>lực</a:t>
                      </a:r>
                      <a:r>
                        <a:rPr sz="2400">
                          <a:latin typeface="Arial Unicode MS" pitchFamily="34" charset="-128"/>
                          <a:cs typeface="Times New Roman" panose="02020603050405020304" pitchFamily="18" charset="0"/>
                        </a:rPr>
                        <a:t> </a:t>
                      </a:r>
                      <a:r>
                        <a:rPr sz="2400" err="1">
                          <a:latin typeface="Arial Unicode MS" pitchFamily="34" charset="-128"/>
                          <a:cs typeface="Times New Roman" panose="02020603050405020304" pitchFamily="18" charset="0"/>
                        </a:rPr>
                        <a:t>học</a:t>
                      </a:r>
                      <a:r>
                        <a:rPr sz="2400">
                          <a:latin typeface="Arial Unicode MS" pitchFamily="34" charset="-128"/>
                          <a:cs typeface="Times New Roman" panose="02020603050405020304" pitchFamily="18" charset="0"/>
                        </a:rPr>
                        <a:t> </a:t>
                      </a:r>
                      <a:r>
                        <a:rPr sz="2400" err="1">
                          <a:latin typeface="Arial Unicode MS" pitchFamily="34" charset="-128"/>
                          <a:cs typeface="Times New Roman" panose="02020603050405020304" pitchFamily="18" charset="0"/>
                        </a:rPr>
                        <a:t>đường</a:t>
                      </a:r>
                      <a:endParaRPr lang="en-US" sz="2400">
                        <a:latin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747712">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400" dirty="0">
                          <a:solidFill>
                            <a:srgbClr val="000000"/>
                          </a:solidFill>
                          <a:latin typeface="Arial Unicode MS" pitchFamily="34" charset="-128"/>
                        </a:rPr>
                        <a:t>A. Chụp trộm hình ảnh của một bạn khác và gửi cho nhóm bạn để bàn tán, chế giễu.</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400" dirty="0">
                          <a:solidFill>
                            <a:srgbClr val="000000"/>
                          </a:solidFill>
                          <a:latin typeface="Arial Unicode MS" pitchFamily="34" charset="-128"/>
                        </a:rPr>
                        <a:t>Đây là hành vi bạo lực về tinh thần.</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68103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400" dirty="0">
                          <a:solidFill>
                            <a:srgbClr val="000000"/>
                          </a:solidFill>
                          <a:latin typeface="Arial Unicode MS" pitchFamily="34" charset="-128"/>
                        </a:rPr>
                        <a:t>B. Lấy đồ ăn sáng của bạn khác.</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400" dirty="0">
                          <a:solidFill>
                            <a:srgbClr val="000000"/>
                          </a:solidFill>
                          <a:latin typeface="Arial Unicode MS" pitchFamily="34" charset="-128"/>
                        </a:rPr>
                        <a:t>Đây là hành vi chiếm đoạt tài sản.</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r h="747712">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400" dirty="0">
                          <a:solidFill>
                            <a:srgbClr val="000000"/>
                          </a:solidFill>
                          <a:latin typeface="Arial Unicode MS" pitchFamily="34" charset="-128"/>
                        </a:rPr>
                        <a:t>C. Bịt tai mỗi khi một bạn học sinh phát biểu hay nói chuyện.</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99CC"/>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sz="2400" err="1">
                          <a:solidFill>
                            <a:srgbClr val="000000"/>
                          </a:solidFill>
                          <a:latin typeface="Arial Unicode MS" pitchFamily="34" charset="-128"/>
                        </a:rPr>
                        <a:t>Không</a:t>
                      </a:r>
                      <a:r>
                        <a:rPr sz="2400">
                          <a:solidFill>
                            <a:srgbClr val="000000"/>
                          </a:solidFill>
                          <a:latin typeface="Arial Unicode MS" pitchFamily="34" charset="-128"/>
                        </a:rPr>
                        <a:t> </a:t>
                      </a:r>
                      <a:r>
                        <a:rPr sz="2400" err="1">
                          <a:solidFill>
                            <a:srgbClr val="000000"/>
                          </a:solidFill>
                          <a:latin typeface="Arial Unicode MS" pitchFamily="34" charset="-128"/>
                        </a:rPr>
                        <a:t>phải</a:t>
                      </a:r>
                      <a:r>
                        <a:rPr sz="2400">
                          <a:solidFill>
                            <a:srgbClr val="000000"/>
                          </a:solidFill>
                          <a:latin typeface="Arial Unicode MS" pitchFamily="34" charset="-128"/>
                        </a:rPr>
                        <a:t> </a:t>
                      </a:r>
                      <a:r>
                        <a:rPr sz="2400" err="1">
                          <a:solidFill>
                            <a:srgbClr val="000000"/>
                          </a:solidFill>
                          <a:latin typeface="Arial Unicode MS" pitchFamily="34" charset="-128"/>
                        </a:rPr>
                        <a:t>là</a:t>
                      </a:r>
                      <a:r>
                        <a:rPr sz="2400">
                          <a:solidFill>
                            <a:srgbClr val="000000"/>
                          </a:solidFill>
                          <a:latin typeface="Arial Unicode MS" pitchFamily="34" charset="-128"/>
                        </a:rPr>
                        <a:t> </a:t>
                      </a:r>
                      <a:r>
                        <a:rPr sz="2400" err="1">
                          <a:solidFill>
                            <a:srgbClr val="000000"/>
                          </a:solidFill>
                          <a:latin typeface="Arial Unicode MS" pitchFamily="34" charset="-128"/>
                        </a:rPr>
                        <a:t>bạo</a:t>
                      </a:r>
                      <a:r>
                        <a:rPr sz="2400">
                          <a:solidFill>
                            <a:srgbClr val="000000"/>
                          </a:solidFill>
                          <a:latin typeface="Arial Unicode MS" pitchFamily="34" charset="-128"/>
                        </a:rPr>
                        <a:t> </a:t>
                      </a:r>
                      <a:r>
                        <a:rPr sz="2400" err="1">
                          <a:solidFill>
                            <a:srgbClr val="000000"/>
                          </a:solidFill>
                          <a:latin typeface="Arial Unicode MS" pitchFamily="34" charset="-128"/>
                        </a:rPr>
                        <a:t>lực</a:t>
                      </a:r>
                      <a:r>
                        <a:rPr sz="2400">
                          <a:solidFill>
                            <a:srgbClr val="000000"/>
                          </a:solidFill>
                          <a:latin typeface="Arial Unicode MS" pitchFamily="34" charset="-128"/>
                        </a:rPr>
                        <a:t> </a:t>
                      </a:r>
                      <a:r>
                        <a:rPr sz="2400" err="1">
                          <a:solidFill>
                            <a:srgbClr val="000000"/>
                          </a:solidFill>
                          <a:latin typeface="Arial Unicode MS" pitchFamily="34" charset="-128"/>
                        </a:rPr>
                        <a:t>học</a:t>
                      </a:r>
                      <a:r>
                        <a:rPr sz="2400">
                          <a:solidFill>
                            <a:srgbClr val="000000"/>
                          </a:solidFill>
                          <a:latin typeface="Arial Unicode MS" pitchFamily="34" charset="-128"/>
                        </a:rPr>
                        <a:t> </a:t>
                      </a:r>
                      <a:r>
                        <a:rPr sz="2400" err="1">
                          <a:solidFill>
                            <a:srgbClr val="000000"/>
                          </a:solidFill>
                          <a:latin typeface="Arial Unicode MS" pitchFamily="34" charset="-128"/>
                        </a:rPr>
                        <a:t>đường</a:t>
                      </a:r>
                      <a:endParaRPr lang="vi-VN" altLang="x-none" sz="2400" dirty="0">
                        <a:solidFill>
                          <a:srgbClr val="000000"/>
                        </a:solidFill>
                        <a:latin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0003"/>
                  </a:ext>
                </a:extLst>
              </a:tr>
              <a:tr h="747713">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400" dirty="0">
                          <a:solidFill>
                            <a:srgbClr val="000000"/>
                          </a:solidFill>
                          <a:latin typeface="Arial Unicode MS" pitchFamily="34" charset="-128"/>
                        </a:rPr>
                        <a:t>D. Nhại giọng, bắt chước một cách thiếu tôn trọng.</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400" dirty="0">
                          <a:solidFill>
                            <a:srgbClr val="000000"/>
                          </a:solidFill>
                          <a:latin typeface="Arial Unicode MS" pitchFamily="34" charset="-128"/>
                        </a:rPr>
                        <a:t>Đây là hành vi bạo lực về tinh thần.</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0004"/>
                  </a:ext>
                </a:extLst>
              </a:tr>
              <a:tr h="747712">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400" dirty="0">
                          <a:solidFill>
                            <a:srgbClr val="000000"/>
                          </a:solidFill>
                          <a:latin typeface="Arial Unicode MS" pitchFamily="34" charset="-128"/>
                        </a:rPr>
                        <a:t>E. Gửi những tin nhắn, hình ảnh, video, bài viết nhằm gây tổn thương, tra tấn bạn khác.</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400" dirty="0">
                          <a:solidFill>
                            <a:srgbClr val="000000"/>
                          </a:solidFill>
                          <a:latin typeface="Arial Unicode MS" pitchFamily="34" charset="-128"/>
                        </a:rPr>
                        <a:t>Đây là hành vi bạo lực trực tuyến.</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5"/>
                  </a:ext>
                </a:extLst>
              </a:tr>
              <a:tr h="68103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400" dirty="0">
                          <a:solidFill>
                            <a:srgbClr val="000000"/>
                          </a:solidFill>
                          <a:latin typeface="Arial Unicode MS" pitchFamily="34" charset="-128"/>
                        </a:rPr>
                        <a:t>G. Véo tai, giật tóc một bạn khi đang nô đùa.</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400" dirty="0">
                          <a:solidFill>
                            <a:srgbClr val="000000"/>
                          </a:solidFill>
                          <a:latin typeface="Arial Unicode MS" pitchFamily="34" charset="-128"/>
                        </a:rPr>
                        <a:t>Đây là hành vi bạo lực thể chất.</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r h="747712">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400" dirty="0">
                          <a:solidFill>
                            <a:srgbClr val="000000"/>
                          </a:solidFill>
                          <a:latin typeface="Arial Unicode MS" pitchFamily="34" charset="-128"/>
                        </a:rPr>
                        <a:t>H. Mượn đồ dùng của bạn nhưng quên không trả lại.</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sz="2400" err="1">
                          <a:solidFill>
                            <a:srgbClr val="000000"/>
                          </a:solidFill>
                          <a:latin typeface="Arial Unicode MS" pitchFamily="34" charset="-128"/>
                        </a:rPr>
                        <a:t>Không</a:t>
                      </a:r>
                      <a:r>
                        <a:rPr sz="2400">
                          <a:solidFill>
                            <a:srgbClr val="000000"/>
                          </a:solidFill>
                          <a:latin typeface="Arial Unicode MS" pitchFamily="34" charset="-128"/>
                        </a:rPr>
                        <a:t> </a:t>
                      </a:r>
                      <a:r>
                        <a:rPr sz="2400" err="1">
                          <a:solidFill>
                            <a:srgbClr val="000000"/>
                          </a:solidFill>
                          <a:latin typeface="Arial Unicode MS" pitchFamily="34" charset="-128"/>
                        </a:rPr>
                        <a:t>phải</a:t>
                      </a:r>
                      <a:r>
                        <a:rPr sz="2400">
                          <a:solidFill>
                            <a:srgbClr val="000000"/>
                          </a:solidFill>
                          <a:latin typeface="Arial Unicode MS" pitchFamily="34" charset="-128"/>
                        </a:rPr>
                        <a:t> </a:t>
                      </a:r>
                      <a:r>
                        <a:rPr sz="2400" err="1">
                          <a:solidFill>
                            <a:srgbClr val="000000"/>
                          </a:solidFill>
                          <a:latin typeface="Arial Unicode MS" pitchFamily="34" charset="-128"/>
                        </a:rPr>
                        <a:t>là</a:t>
                      </a:r>
                      <a:r>
                        <a:rPr sz="2400">
                          <a:solidFill>
                            <a:srgbClr val="000000"/>
                          </a:solidFill>
                          <a:latin typeface="Arial Unicode MS" pitchFamily="34" charset="-128"/>
                        </a:rPr>
                        <a:t> </a:t>
                      </a:r>
                      <a:r>
                        <a:rPr sz="2400" err="1">
                          <a:solidFill>
                            <a:srgbClr val="000000"/>
                          </a:solidFill>
                          <a:latin typeface="Arial Unicode MS" pitchFamily="34" charset="-128"/>
                        </a:rPr>
                        <a:t>bạo</a:t>
                      </a:r>
                      <a:r>
                        <a:rPr sz="2400">
                          <a:solidFill>
                            <a:srgbClr val="000000"/>
                          </a:solidFill>
                          <a:latin typeface="Arial Unicode MS" pitchFamily="34" charset="-128"/>
                        </a:rPr>
                        <a:t> </a:t>
                      </a:r>
                      <a:r>
                        <a:rPr sz="2400" err="1">
                          <a:solidFill>
                            <a:srgbClr val="000000"/>
                          </a:solidFill>
                          <a:latin typeface="Arial Unicode MS" pitchFamily="34" charset="-128"/>
                        </a:rPr>
                        <a:t>lực</a:t>
                      </a:r>
                      <a:r>
                        <a:rPr sz="2400">
                          <a:solidFill>
                            <a:srgbClr val="000000"/>
                          </a:solidFill>
                          <a:latin typeface="Arial Unicode MS" pitchFamily="34" charset="-128"/>
                        </a:rPr>
                        <a:t> </a:t>
                      </a:r>
                      <a:r>
                        <a:rPr sz="2400" err="1">
                          <a:solidFill>
                            <a:srgbClr val="000000"/>
                          </a:solidFill>
                          <a:latin typeface="Arial Unicode MS" pitchFamily="34" charset="-128"/>
                        </a:rPr>
                        <a:t>học</a:t>
                      </a:r>
                      <a:r>
                        <a:rPr sz="2400">
                          <a:solidFill>
                            <a:srgbClr val="000000"/>
                          </a:solidFill>
                          <a:latin typeface="Arial Unicode MS" pitchFamily="34" charset="-128"/>
                        </a:rPr>
                        <a:t> </a:t>
                      </a:r>
                      <a:r>
                        <a:rPr sz="2400" err="1">
                          <a:solidFill>
                            <a:srgbClr val="000000"/>
                          </a:solidFill>
                          <a:latin typeface="Arial Unicode MS" pitchFamily="34" charset="-128"/>
                        </a:rPr>
                        <a:t>đường</a:t>
                      </a:r>
                      <a:endParaRPr lang="vi-VN" altLang="x-none" sz="2400" dirty="0">
                        <a:solidFill>
                          <a:srgbClr val="000000"/>
                        </a:solidFill>
                        <a:latin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7"/>
                  </a:ext>
                </a:extLst>
              </a:tr>
            </a:tbl>
          </a:graphicData>
        </a:graphic>
      </p:graphicFrame>
      <p:sp>
        <p:nvSpPr>
          <p:cNvPr id="55515" name="Rectangle 9"/>
          <p:cNvSpPr/>
          <p:nvPr/>
        </p:nvSpPr>
        <p:spPr>
          <a:xfrm>
            <a:off x="6586538" y="1371600"/>
            <a:ext cx="4965700" cy="638175"/>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ea typeface="YF补 汉仪夏日体+黑白emoji"/>
              <a:sym typeface="Arial" panose="020B0604020202020204" pitchFamily="34" charset="0"/>
            </a:endParaRPr>
          </a:p>
        </p:txBody>
      </p:sp>
      <p:sp>
        <p:nvSpPr>
          <p:cNvPr id="55516" name="Rectangle 9"/>
          <p:cNvSpPr/>
          <p:nvPr/>
        </p:nvSpPr>
        <p:spPr>
          <a:xfrm>
            <a:off x="6608763" y="2046288"/>
            <a:ext cx="4965700" cy="638175"/>
          </a:xfrm>
          <a:prstGeom prst="rect">
            <a:avLst/>
          </a:prstGeom>
          <a:solidFill>
            <a:srgbClr val="FFCC99"/>
          </a:solidFill>
          <a:ln w="25400">
            <a:noFill/>
          </a:ln>
        </p:spPr>
        <p:txBody>
          <a:bodyPr anchor="ctr" anchorCtr="0"/>
          <a:lstStyle/>
          <a:p>
            <a:pPr algn="ctr">
              <a:buClr>
                <a:srgbClr val="000000"/>
              </a:buClr>
            </a:pPr>
            <a:endParaRPr lang="vi-VN" altLang="x-none" sz="1400" dirty="0">
              <a:solidFill>
                <a:srgbClr val="FFF8F3"/>
              </a:solidFill>
              <a:ea typeface="YF补 汉仪夏日体+黑白emoji"/>
              <a:sym typeface="Arial" panose="020B0604020202020204" pitchFamily="34" charset="0"/>
            </a:endParaRPr>
          </a:p>
        </p:txBody>
      </p:sp>
      <p:sp>
        <p:nvSpPr>
          <p:cNvPr id="55517" name="Rectangle 9"/>
          <p:cNvSpPr/>
          <p:nvPr/>
        </p:nvSpPr>
        <p:spPr>
          <a:xfrm>
            <a:off x="6616700" y="2794000"/>
            <a:ext cx="4965700" cy="638175"/>
          </a:xfrm>
          <a:prstGeom prst="rect">
            <a:avLst/>
          </a:prstGeom>
          <a:solidFill>
            <a:srgbClr val="FF99CC"/>
          </a:solidFill>
          <a:ln w="25400">
            <a:noFill/>
          </a:ln>
        </p:spPr>
        <p:txBody>
          <a:bodyPr anchor="ctr" anchorCtr="0"/>
          <a:lstStyle/>
          <a:p>
            <a:pPr algn="ctr">
              <a:buClr>
                <a:srgbClr val="000000"/>
              </a:buClr>
            </a:pPr>
            <a:endParaRPr lang="vi-VN" altLang="x-none" sz="1400" dirty="0">
              <a:solidFill>
                <a:srgbClr val="FFF8F3"/>
              </a:solidFill>
              <a:ea typeface="YF补 汉仪夏日体+黑白emoji"/>
              <a:sym typeface="Arial" panose="020B0604020202020204" pitchFamily="34" charset="0"/>
            </a:endParaRPr>
          </a:p>
        </p:txBody>
      </p:sp>
      <p:sp>
        <p:nvSpPr>
          <p:cNvPr id="55518" name="Rectangle 9"/>
          <p:cNvSpPr/>
          <p:nvPr/>
        </p:nvSpPr>
        <p:spPr>
          <a:xfrm>
            <a:off x="6624638" y="3541713"/>
            <a:ext cx="4965700" cy="638175"/>
          </a:xfrm>
          <a:prstGeom prst="rect">
            <a:avLst/>
          </a:prstGeom>
          <a:solidFill>
            <a:srgbClr val="FF99CC"/>
          </a:solidFill>
          <a:ln w="25400">
            <a:noFill/>
          </a:ln>
        </p:spPr>
        <p:txBody>
          <a:bodyPr anchor="ctr" anchorCtr="0"/>
          <a:lstStyle/>
          <a:p>
            <a:pPr algn="ctr">
              <a:buClr>
                <a:srgbClr val="000000"/>
              </a:buClr>
            </a:pPr>
            <a:endParaRPr lang="vi-VN" altLang="x-none" sz="1400" dirty="0">
              <a:solidFill>
                <a:srgbClr val="FFF8F3"/>
              </a:solidFill>
              <a:ea typeface="YF补 汉仪夏日体+黑白emoji"/>
              <a:sym typeface="Arial" panose="020B0604020202020204" pitchFamily="34" charset="0"/>
            </a:endParaRPr>
          </a:p>
        </p:txBody>
      </p:sp>
      <p:sp>
        <p:nvSpPr>
          <p:cNvPr id="55519" name="Rectangle 9"/>
          <p:cNvSpPr/>
          <p:nvPr/>
        </p:nvSpPr>
        <p:spPr>
          <a:xfrm>
            <a:off x="6664325" y="4222750"/>
            <a:ext cx="4965700" cy="638175"/>
          </a:xfrm>
          <a:prstGeom prst="rect">
            <a:avLst/>
          </a:prstGeom>
          <a:solidFill>
            <a:srgbClr val="FFFF99"/>
          </a:solidFill>
          <a:ln w="25400">
            <a:noFill/>
          </a:ln>
        </p:spPr>
        <p:txBody>
          <a:bodyPr anchor="ctr" anchorCtr="0"/>
          <a:lstStyle/>
          <a:p>
            <a:pPr algn="ctr">
              <a:buClr>
                <a:srgbClr val="000000"/>
              </a:buClr>
            </a:pPr>
            <a:endParaRPr lang="vi-VN" altLang="x-none" sz="1400" dirty="0">
              <a:solidFill>
                <a:srgbClr val="FFF8F3"/>
              </a:solidFill>
              <a:ea typeface="YF补 汉仪夏日体+黑白emoji"/>
              <a:sym typeface="Arial" panose="020B0604020202020204" pitchFamily="34" charset="0"/>
            </a:endParaRPr>
          </a:p>
        </p:txBody>
      </p:sp>
      <p:sp>
        <p:nvSpPr>
          <p:cNvPr id="55520" name="Rectangle 9"/>
          <p:cNvSpPr/>
          <p:nvPr/>
        </p:nvSpPr>
        <p:spPr>
          <a:xfrm>
            <a:off x="6583363" y="4983163"/>
            <a:ext cx="4965700" cy="638175"/>
          </a:xfrm>
          <a:prstGeom prst="rect">
            <a:avLst/>
          </a:prstGeom>
          <a:solidFill>
            <a:srgbClr val="FFFF99"/>
          </a:solidFill>
          <a:ln w="25400">
            <a:noFill/>
          </a:ln>
        </p:spPr>
        <p:txBody>
          <a:bodyPr anchor="ctr" anchorCtr="0"/>
          <a:lstStyle/>
          <a:p>
            <a:pPr algn="ctr">
              <a:buClr>
                <a:srgbClr val="000000"/>
              </a:buClr>
            </a:pPr>
            <a:endParaRPr lang="vi-VN" altLang="x-none" sz="1400" dirty="0">
              <a:solidFill>
                <a:srgbClr val="FFF8F3"/>
              </a:solidFill>
              <a:ea typeface="YF补 汉仪夏日体+黑白emoji"/>
              <a:sym typeface="Arial" panose="020B0604020202020204" pitchFamily="34" charset="0"/>
            </a:endParaRPr>
          </a:p>
        </p:txBody>
      </p:sp>
      <p:sp>
        <p:nvSpPr>
          <p:cNvPr id="55521" name="Rectangle 9"/>
          <p:cNvSpPr/>
          <p:nvPr/>
        </p:nvSpPr>
        <p:spPr>
          <a:xfrm>
            <a:off x="6650038" y="5672138"/>
            <a:ext cx="4965700" cy="638175"/>
          </a:xfrm>
          <a:prstGeom prst="rect">
            <a:avLst/>
          </a:prstGeom>
          <a:solidFill>
            <a:srgbClr val="FFCC99"/>
          </a:solidFill>
          <a:ln w="25400">
            <a:noFill/>
          </a:ln>
        </p:spPr>
        <p:txBody>
          <a:bodyPr anchor="ctr" anchorCtr="0"/>
          <a:lstStyle/>
          <a:p>
            <a:pPr algn="ctr">
              <a:buClr>
                <a:srgbClr val="000000"/>
              </a:buClr>
            </a:pPr>
            <a:endParaRPr lang="vi-VN" altLang="x-none" sz="1400" dirty="0">
              <a:solidFill>
                <a:srgbClr val="FFF8F3"/>
              </a:solidFill>
              <a:ea typeface="YF补 汉仪夏日体+黑白emoji"/>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5515"/>
                                        </p:tgtEl>
                                      </p:cBhvr>
                                    </p:animEffect>
                                    <p:set>
                                      <p:cBhvr>
                                        <p:cTn id="7" dur="1" fill="hold">
                                          <p:stCondLst>
                                            <p:cond delay="499"/>
                                          </p:stCondLst>
                                        </p:cTn>
                                        <p:tgtEl>
                                          <p:spTgt spid="555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5516"/>
                                        </p:tgtEl>
                                      </p:cBhvr>
                                    </p:animEffect>
                                    <p:set>
                                      <p:cBhvr>
                                        <p:cTn id="12" dur="1" fill="hold">
                                          <p:stCondLst>
                                            <p:cond delay="499"/>
                                          </p:stCondLst>
                                        </p:cTn>
                                        <p:tgtEl>
                                          <p:spTgt spid="555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55517"/>
                                        </p:tgtEl>
                                      </p:cBhvr>
                                    </p:animEffect>
                                    <p:set>
                                      <p:cBhvr>
                                        <p:cTn id="17" dur="1" fill="hold">
                                          <p:stCondLst>
                                            <p:cond delay="499"/>
                                          </p:stCondLst>
                                        </p:cTn>
                                        <p:tgtEl>
                                          <p:spTgt spid="555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55518"/>
                                        </p:tgtEl>
                                      </p:cBhvr>
                                    </p:animEffect>
                                    <p:set>
                                      <p:cBhvr>
                                        <p:cTn id="22" dur="1" fill="hold">
                                          <p:stCondLst>
                                            <p:cond delay="499"/>
                                          </p:stCondLst>
                                        </p:cTn>
                                        <p:tgtEl>
                                          <p:spTgt spid="555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55519"/>
                                        </p:tgtEl>
                                      </p:cBhvr>
                                    </p:animEffect>
                                    <p:set>
                                      <p:cBhvr>
                                        <p:cTn id="27" dur="1" fill="hold">
                                          <p:stCondLst>
                                            <p:cond delay="499"/>
                                          </p:stCondLst>
                                        </p:cTn>
                                        <p:tgtEl>
                                          <p:spTgt spid="555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55520"/>
                                        </p:tgtEl>
                                      </p:cBhvr>
                                    </p:animEffect>
                                    <p:set>
                                      <p:cBhvr>
                                        <p:cTn id="32" dur="1" fill="hold">
                                          <p:stCondLst>
                                            <p:cond delay="499"/>
                                          </p:stCondLst>
                                        </p:cTn>
                                        <p:tgtEl>
                                          <p:spTgt spid="555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55521"/>
                                        </p:tgtEl>
                                      </p:cBhvr>
                                    </p:animEffect>
                                    <p:set>
                                      <p:cBhvr>
                                        <p:cTn id="37" dur="1" fill="hold">
                                          <p:stCondLst>
                                            <p:cond delay="499"/>
                                          </p:stCondLst>
                                        </p:cTn>
                                        <p:tgtEl>
                                          <p:spTgt spid="555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15" grpId="0" animBg="1"/>
      <p:bldP spid="55516" grpId="0" animBg="1"/>
      <p:bldP spid="55517" grpId="0" animBg="1"/>
      <p:bldP spid="55518" grpId="0" animBg="1"/>
      <p:bldP spid="55519" grpId="0" animBg="1"/>
      <p:bldP spid="55520" grpId="0" animBg="1"/>
      <p:bldP spid="555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6510338" y="2674938"/>
            <a:ext cx="0" cy="374491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9812" name="Rectangles 119811"/>
          <p:cNvSpPr/>
          <p:nvPr/>
        </p:nvSpPr>
        <p:spPr>
          <a:xfrm>
            <a:off x="174625" y="1504950"/>
            <a:ext cx="5068888" cy="2857500"/>
          </a:xfrm>
          <a:prstGeom prst="rect">
            <a:avLst/>
          </a:prstGeom>
          <a:noFill/>
          <a:ln w="22225" cap="flat" cmpd="sng">
            <a:solidFill>
              <a:srgbClr val="FF0000"/>
            </a:solidFill>
            <a:prstDash val="dash"/>
            <a:miter/>
            <a:headEnd type="none" w="med" len="med"/>
            <a:tailEnd type="none" w="med" len="med"/>
          </a:ln>
        </p:spPr>
        <p:txBody>
          <a:bodyPr anchor="ctr" anchorCtr="0">
            <a:spAutoFit/>
          </a:bodyPr>
          <a:lstStyle/>
          <a:p>
            <a:r>
              <a:rPr lang="vi-VN" altLang="x-none" sz="3000" dirty="0">
                <a:latin typeface="Arial Unicode MS" pitchFamily="34" charset="-128"/>
              </a:rPr>
              <a:t>Trong một buổi hoạt động ngoại khóa về phòng, chống bạo lực học đường, có ý kiến cho rằng, bạo lực học đường chỉ gây tổn hại tới người bị bạo lực. </a:t>
            </a:r>
            <a:endParaRPr sz="3000">
              <a:latin typeface="Arial Unicode MS" pitchFamily="34" charset="-128"/>
            </a:endParaRPr>
          </a:p>
        </p:txBody>
      </p:sp>
      <p:sp>
        <p:nvSpPr>
          <p:cNvPr id="119813" name="Rectangles 119812"/>
          <p:cNvSpPr/>
          <p:nvPr/>
        </p:nvSpPr>
        <p:spPr>
          <a:xfrm>
            <a:off x="214313" y="5164138"/>
            <a:ext cx="4730750" cy="1022350"/>
          </a:xfrm>
          <a:prstGeom prst="rect">
            <a:avLst/>
          </a:prstGeom>
          <a:noFill/>
          <a:ln w="15875" cap="flat" cmpd="sng">
            <a:solidFill>
              <a:srgbClr val="0000CC"/>
            </a:solidFill>
            <a:prstDash val="dash"/>
            <a:miter/>
            <a:headEnd type="none" w="med" len="med"/>
            <a:tailEnd type="none" w="med" len="med"/>
          </a:ln>
        </p:spPr>
        <p:txBody>
          <a:bodyPr>
            <a:spAutoFit/>
          </a:bodyPr>
          <a:lstStyle/>
          <a:p>
            <a:r>
              <a:rPr lang="vi-VN" altLang="x-none" sz="3000" dirty="0">
                <a:latin typeface="Arial Unicode MS" pitchFamily="34" charset="-128"/>
              </a:rPr>
              <a:t>Em có đồng ý với ý kiến này không? Vì sao?</a:t>
            </a:r>
            <a:endParaRPr sz="3000">
              <a:latin typeface="Arial Unicode MS" pitchFamily="34" charset="-128"/>
            </a:endParaRPr>
          </a:p>
        </p:txBody>
      </p:sp>
      <p:grpSp>
        <p:nvGrpSpPr>
          <p:cNvPr id="119814" name="Group 2"/>
          <p:cNvGrpSpPr/>
          <p:nvPr/>
        </p:nvGrpSpPr>
        <p:grpSpPr>
          <a:xfrm>
            <a:off x="6215063" y="4173538"/>
            <a:ext cx="884237" cy="882650"/>
            <a:chOff x="3912982" y="3339018"/>
            <a:chExt cx="1307090" cy="1307090"/>
          </a:xfrm>
        </p:grpSpPr>
        <p:sp>
          <p:nvSpPr>
            <p:cNvPr id="4" name="Oval 3"/>
            <p:cNvSpPr/>
            <p:nvPr/>
          </p:nvSpPr>
          <p:spPr>
            <a:xfrm>
              <a:off x="3912982" y="3339018"/>
              <a:ext cx="1307090" cy="130709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2700" dirty="0">
                <a:solidFill>
                  <a:srgbClr val="FFFFFF"/>
                </a:solidFill>
              </a:endParaRPr>
            </a:p>
          </p:txBody>
        </p:sp>
        <p:sp>
          <p:nvSpPr>
            <p:cNvPr id="5" name="Oval 4"/>
            <p:cNvSpPr/>
            <p:nvPr/>
          </p:nvSpPr>
          <p:spPr>
            <a:xfrm>
              <a:off x="4144138" y="3576556"/>
              <a:ext cx="840739" cy="84073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2700" dirty="0">
                <a:solidFill>
                  <a:srgbClr val="FFFFFF"/>
                </a:solidFill>
              </a:endParaRPr>
            </a:p>
          </p:txBody>
        </p:sp>
      </p:grpSp>
      <p:sp>
        <p:nvSpPr>
          <p:cNvPr id="6" name="Rectangle 10"/>
          <p:cNvSpPr/>
          <p:nvPr/>
        </p:nvSpPr>
        <p:spPr>
          <a:xfrm>
            <a:off x="5984875" y="3151188"/>
            <a:ext cx="685800" cy="1481138"/>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1" fmla="*/ 12700 w 1434976"/>
              <a:gd name="connsiteY0-2" fmla="*/ 0 h 2015480"/>
              <a:gd name="connsiteX1-3" fmla="*/ 1434976 w 1434976"/>
              <a:gd name="connsiteY1-4" fmla="*/ 1295400 h 2015480"/>
              <a:gd name="connsiteX2-5" fmla="*/ 1434976 w 1434976"/>
              <a:gd name="connsiteY2-6" fmla="*/ 2015480 h 2015480"/>
              <a:gd name="connsiteX3-7" fmla="*/ 0 w 1434976"/>
              <a:gd name="connsiteY3-8" fmla="*/ 2015480 h 2015480"/>
              <a:gd name="connsiteX4-9" fmla="*/ 12700 w 1434976"/>
              <a:gd name="connsiteY4-10" fmla="*/ 0 h 2015480"/>
              <a:gd name="connsiteX0-11" fmla="*/ 12700 w 1434976"/>
              <a:gd name="connsiteY0-12" fmla="*/ 0 h 2015480"/>
              <a:gd name="connsiteX1-13" fmla="*/ 1434976 w 1434976"/>
              <a:gd name="connsiteY1-14" fmla="*/ 1295400 h 2015480"/>
              <a:gd name="connsiteX2-15" fmla="*/ 1434976 w 1434976"/>
              <a:gd name="connsiteY2-16" fmla="*/ 2015480 h 2015480"/>
              <a:gd name="connsiteX3-17" fmla="*/ 0 w 1434976"/>
              <a:gd name="connsiteY3-18" fmla="*/ 643880 h 2015480"/>
              <a:gd name="connsiteX4-19" fmla="*/ 12700 w 1434976"/>
              <a:gd name="connsiteY4-20" fmla="*/ 0 h 2015480"/>
              <a:gd name="connsiteX0-21" fmla="*/ 12700 w 1434976"/>
              <a:gd name="connsiteY0-22" fmla="*/ 0 h 2015480"/>
              <a:gd name="connsiteX1-23" fmla="*/ 660276 w 1434976"/>
              <a:gd name="connsiteY1-24" fmla="*/ 1079500 h 2015480"/>
              <a:gd name="connsiteX2-25" fmla="*/ 1434976 w 1434976"/>
              <a:gd name="connsiteY2-26" fmla="*/ 2015480 h 2015480"/>
              <a:gd name="connsiteX3-27" fmla="*/ 0 w 1434976"/>
              <a:gd name="connsiteY3-28" fmla="*/ 643880 h 2015480"/>
              <a:gd name="connsiteX4-29" fmla="*/ 12700 w 1434976"/>
              <a:gd name="connsiteY4-30" fmla="*/ 0 h 2015480"/>
              <a:gd name="connsiteX0-31" fmla="*/ 12700 w 660276"/>
              <a:gd name="connsiteY0-32" fmla="*/ 0 h 1558280"/>
              <a:gd name="connsiteX1-33" fmla="*/ 660276 w 660276"/>
              <a:gd name="connsiteY1-34" fmla="*/ 1079500 h 1558280"/>
              <a:gd name="connsiteX2-35" fmla="*/ 634876 w 660276"/>
              <a:gd name="connsiteY2-36" fmla="*/ 1558280 h 1558280"/>
              <a:gd name="connsiteX3-37" fmla="*/ 0 w 660276"/>
              <a:gd name="connsiteY3-38" fmla="*/ 643880 h 1558280"/>
              <a:gd name="connsiteX4-39" fmla="*/ 12700 w 660276"/>
              <a:gd name="connsiteY4-40" fmla="*/ 0 h 1558280"/>
              <a:gd name="connsiteX0-41" fmla="*/ 12700 w 660276"/>
              <a:gd name="connsiteY0-42" fmla="*/ 0 h 1558280"/>
              <a:gd name="connsiteX1-43" fmla="*/ 660276 w 660276"/>
              <a:gd name="connsiteY1-44" fmla="*/ 901700 h 1558280"/>
              <a:gd name="connsiteX2-45" fmla="*/ 634876 w 660276"/>
              <a:gd name="connsiteY2-46" fmla="*/ 1558280 h 1558280"/>
              <a:gd name="connsiteX3-47" fmla="*/ 0 w 660276"/>
              <a:gd name="connsiteY3-48" fmla="*/ 643880 h 1558280"/>
              <a:gd name="connsiteX4-49" fmla="*/ 12700 w 660276"/>
              <a:gd name="connsiteY4-50" fmla="*/ 0 h 1558280"/>
              <a:gd name="connsiteX0-51" fmla="*/ 15038 w 662614"/>
              <a:gd name="connsiteY0-52" fmla="*/ 0 h 1558280"/>
              <a:gd name="connsiteX1-53" fmla="*/ 662614 w 662614"/>
              <a:gd name="connsiteY1-54" fmla="*/ 901700 h 1558280"/>
              <a:gd name="connsiteX2-55" fmla="*/ 637214 w 662614"/>
              <a:gd name="connsiteY2-56" fmla="*/ 1558280 h 1558280"/>
              <a:gd name="connsiteX3-57" fmla="*/ 2338 w 662614"/>
              <a:gd name="connsiteY3-58" fmla="*/ 643880 h 1558280"/>
              <a:gd name="connsiteX4-59" fmla="*/ 15038 w 662614"/>
              <a:gd name="connsiteY4-60" fmla="*/ 0 h 1558280"/>
              <a:gd name="connsiteX0-61" fmla="*/ 553 w 686229"/>
              <a:gd name="connsiteY0-62" fmla="*/ 0 h 1405880"/>
              <a:gd name="connsiteX1-63" fmla="*/ 686229 w 686229"/>
              <a:gd name="connsiteY1-64" fmla="*/ 749300 h 1405880"/>
              <a:gd name="connsiteX2-65" fmla="*/ 660829 w 686229"/>
              <a:gd name="connsiteY2-66" fmla="*/ 1405880 h 1405880"/>
              <a:gd name="connsiteX3-67" fmla="*/ 25953 w 686229"/>
              <a:gd name="connsiteY3-68" fmla="*/ 491480 h 1405880"/>
              <a:gd name="connsiteX4-69" fmla="*/ 553 w 686229"/>
              <a:gd name="connsiteY4-70" fmla="*/ 0 h 1405880"/>
              <a:gd name="connsiteX0-71" fmla="*/ 553 w 686229"/>
              <a:gd name="connsiteY0-72" fmla="*/ 0 h 1451600"/>
              <a:gd name="connsiteX1-73" fmla="*/ 686229 w 686229"/>
              <a:gd name="connsiteY1-74" fmla="*/ 795020 h 1451600"/>
              <a:gd name="connsiteX2-75" fmla="*/ 660829 w 686229"/>
              <a:gd name="connsiteY2-76" fmla="*/ 1451600 h 1451600"/>
              <a:gd name="connsiteX3-77" fmla="*/ 25953 w 686229"/>
              <a:gd name="connsiteY3-78" fmla="*/ 537200 h 1451600"/>
              <a:gd name="connsiteX4-79" fmla="*/ 553 w 686229"/>
              <a:gd name="connsiteY4-80" fmla="*/ 0 h 1451600"/>
              <a:gd name="connsiteX0-81" fmla="*/ 8518 w 694194"/>
              <a:gd name="connsiteY0-82" fmla="*/ 0 h 1451600"/>
              <a:gd name="connsiteX1-83" fmla="*/ 694194 w 694194"/>
              <a:gd name="connsiteY1-84" fmla="*/ 795020 h 1451600"/>
              <a:gd name="connsiteX2-85" fmla="*/ 668794 w 694194"/>
              <a:gd name="connsiteY2-86" fmla="*/ 1451600 h 1451600"/>
              <a:gd name="connsiteX3-87" fmla="*/ 3438 w 694194"/>
              <a:gd name="connsiteY3-88" fmla="*/ 735320 h 1451600"/>
              <a:gd name="connsiteX4-89" fmla="*/ 8518 w 694194"/>
              <a:gd name="connsiteY4-90" fmla="*/ 0 h 1451600"/>
              <a:gd name="connsiteX0-91" fmla="*/ 8518 w 668794"/>
              <a:gd name="connsiteY0-92" fmla="*/ 0 h 1451600"/>
              <a:gd name="connsiteX1-93" fmla="*/ 668794 w 668794"/>
              <a:gd name="connsiteY1-94" fmla="*/ 728980 h 1451600"/>
              <a:gd name="connsiteX2-95" fmla="*/ 668794 w 668794"/>
              <a:gd name="connsiteY2-96" fmla="*/ 1451600 h 1451600"/>
              <a:gd name="connsiteX3-97" fmla="*/ 3438 w 668794"/>
              <a:gd name="connsiteY3-98" fmla="*/ 735320 h 1451600"/>
              <a:gd name="connsiteX4-99" fmla="*/ 8518 w 668794"/>
              <a:gd name="connsiteY4-100" fmla="*/ 0 h 1451600"/>
              <a:gd name="connsiteX0-101" fmla="*/ 8518 w 684034"/>
              <a:gd name="connsiteY0-102" fmla="*/ 0 h 1482080"/>
              <a:gd name="connsiteX1-103" fmla="*/ 668794 w 684034"/>
              <a:gd name="connsiteY1-104" fmla="*/ 728980 h 1482080"/>
              <a:gd name="connsiteX2-105" fmla="*/ 684034 w 684034"/>
              <a:gd name="connsiteY2-106" fmla="*/ 1482080 h 1482080"/>
              <a:gd name="connsiteX3-107" fmla="*/ 3438 w 684034"/>
              <a:gd name="connsiteY3-108" fmla="*/ 735320 h 1482080"/>
              <a:gd name="connsiteX4-109" fmla="*/ 8518 w 684034"/>
              <a:gd name="connsiteY4-110" fmla="*/ 0 h 1482080"/>
              <a:gd name="connsiteX0-111" fmla="*/ 8518 w 684034"/>
              <a:gd name="connsiteY0-112" fmla="*/ 0 h 1482080"/>
              <a:gd name="connsiteX1-113" fmla="*/ 673874 w 684034"/>
              <a:gd name="connsiteY1-114" fmla="*/ 728980 h 1482080"/>
              <a:gd name="connsiteX2-115" fmla="*/ 684034 w 684034"/>
              <a:gd name="connsiteY2-116" fmla="*/ 1482080 h 1482080"/>
              <a:gd name="connsiteX3-117" fmla="*/ 3438 w 684034"/>
              <a:gd name="connsiteY3-118" fmla="*/ 735320 h 1482080"/>
              <a:gd name="connsiteX4-119" fmla="*/ 8518 w 684034"/>
              <a:gd name="connsiteY4-120" fmla="*/ 0 h 1482080"/>
              <a:gd name="connsiteX0-121" fmla="*/ 87 w 675603"/>
              <a:gd name="connsiteY0-122" fmla="*/ 0 h 1482080"/>
              <a:gd name="connsiteX1-123" fmla="*/ 665443 w 675603"/>
              <a:gd name="connsiteY1-124" fmla="*/ 728980 h 1482080"/>
              <a:gd name="connsiteX2-125" fmla="*/ 675603 w 675603"/>
              <a:gd name="connsiteY2-126" fmla="*/ 1482080 h 1482080"/>
              <a:gd name="connsiteX3-127" fmla="*/ 157567 w 675603"/>
              <a:gd name="connsiteY3-128" fmla="*/ 704840 h 1482080"/>
              <a:gd name="connsiteX4-129" fmla="*/ 87 w 675603"/>
              <a:gd name="connsiteY4-130" fmla="*/ 0 h 1482080"/>
              <a:gd name="connsiteX0-131" fmla="*/ 12780 w 688296"/>
              <a:gd name="connsiteY0-132" fmla="*/ 0 h 1482080"/>
              <a:gd name="connsiteX1-133" fmla="*/ 678136 w 688296"/>
              <a:gd name="connsiteY1-134" fmla="*/ 728980 h 1482080"/>
              <a:gd name="connsiteX2-135" fmla="*/ 688296 w 688296"/>
              <a:gd name="connsiteY2-136" fmla="*/ 1482080 h 1482080"/>
              <a:gd name="connsiteX3-137" fmla="*/ 2620 w 688296"/>
              <a:gd name="connsiteY3-138" fmla="*/ 735320 h 1482080"/>
              <a:gd name="connsiteX4-139" fmla="*/ 12780 w 688296"/>
              <a:gd name="connsiteY4-140" fmla="*/ 0 h 1482080"/>
              <a:gd name="connsiteX0-141" fmla="*/ 2486 w 678002"/>
              <a:gd name="connsiteY0-142" fmla="*/ 0 h 1482080"/>
              <a:gd name="connsiteX1-143" fmla="*/ 667842 w 678002"/>
              <a:gd name="connsiteY1-144" fmla="*/ 728980 h 1482080"/>
              <a:gd name="connsiteX2-145" fmla="*/ 678002 w 678002"/>
              <a:gd name="connsiteY2-146" fmla="*/ 1482080 h 1482080"/>
              <a:gd name="connsiteX3-147" fmla="*/ 7566 w 678002"/>
              <a:gd name="connsiteY3-148" fmla="*/ 725160 h 1482080"/>
              <a:gd name="connsiteX4-149" fmla="*/ 2486 w 678002"/>
              <a:gd name="connsiteY4-150" fmla="*/ 0 h 1482080"/>
              <a:gd name="connsiteX0-151" fmla="*/ 12780 w 688296"/>
              <a:gd name="connsiteY0-152" fmla="*/ 0 h 1482080"/>
              <a:gd name="connsiteX1-153" fmla="*/ 678136 w 688296"/>
              <a:gd name="connsiteY1-154" fmla="*/ 728980 h 1482080"/>
              <a:gd name="connsiteX2-155" fmla="*/ 688296 w 688296"/>
              <a:gd name="connsiteY2-156" fmla="*/ 1482080 h 1482080"/>
              <a:gd name="connsiteX3-157" fmla="*/ 2620 w 688296"/>
              <a:gd name="connsiteY3-158" fmla="*/ 730240 h 1482080"/>
              <a:gd name="connsiteX4-159" fmla="*/ 12780 w 688296"/>
              <a:gd name="connsiteY4-160" fmla="*/ 0 h 1482080"/>
              <a:gd name="connsiteX0-161" fmla="*/ 10160 w 685676"/>
              <a:gd name="connsiteY0-162" fmla="*/ 0 h 1482080"/>
              <a:gd name="connsiteX1-163" fmla="*/ 675516 w 685676"/>
              <a:gd name="connsiteY1-164" fmla="*/ 728980 h 1482080"/>
              <a:gd name="connsiteX2-165" fmla="*/ 685676 w 685676"/>
              <a:gd name="connsiteY2-166" fmla="*/ 1482080 h 1482080"/>
              <a:gd name="connsiteX3-167" fmla="*/ 0 w 685676"/>
              <a:gd name="connsiteY3-168" fmla="*/ 730240 h 1482080"/>
              <a:gd name="connsiteX4-169" fmla="*/ 10160 w 685676"/>
              <a:gd name="connsiteY4-170" fmla="*/ 0 h 14820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5676" h="1482080">
                <a:moveTo>
                  <a:pt x="10160" y="0"/>
                </a:moveTo>
                <a:lnTo>
                  <a:pt x="675516" y="728980"/>
                </a:lnTo>
                <a:lnTo>
                  <a:pt x="685676" y="1482080"/>
                </a:lnTo>
                <a:lnTo>
                  <a:pt x="0" y="730240"/>
                </a:lnTo>
                <a:cubicBezTo>
                  <a:pt x="6773" y="63493"/>
                  <a:pt x="5927" y="671827"/>
                  <a:pt x="1016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9" name="Right Arrow 9"/>
          <p:cNvSpPr/>
          <p:nvPr/>
        </p:nvSpPr>
        <p:spPr>
          <a:xfrm>
            <a:off x="5992813" y="2809875"/>
            <a:ext cx="1851025" cy="1368425"/>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2700" dirty="0">
              <a:solidFill>
                <a:srgbClr val="FFFFFF"/>
              </a:solidFill>
            </a:endParaRPr>
          </a:p>
        </p:txBody>
      </p:sp>
      <p:grpSp>
        <p:nvGrpSpPr>
          <p:cNvPr id="119819" name="Group 9"/>
          <p:cNvGrpSpPr/>
          <p:nvPr/>
        </p:nvGrpSpPr>
        <p:grpSpPr>
          <a:xfrm flipH="1" flipV="1">
            <a:off x="4754563" y="4619625"/>
            <a:ext cx="2592387" cy="1814513"/>
            <a:chOff x="4045951" y="2348472"/>
            <a:chExt cx="2592000" cy="1814320"/>
          </a:xfrm>
        </p:grpSpPr>
        <p:sp>
          <p:nvSpPr>
            <p:cNvPr id="11" name="Rectangle 10"/>
            <p:cNvSpPr/>
            <p:nvPr/>
          </p:nvSpPr>
          <p:spPr>
            <a:xfrm>
              <a:off x="4045951" y="2680712"/>
              <a:ext cx="685676" cy="1482080"/>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1" fmla="*/ 12700 w 1434976"/>
                <a:gd name="connsiteY0-2" fmla="*/ 0 h 2015480"/>
                <a:gd name="connsiteX1-3" fmla="*/ 1434976 w 1434976"/>
                <a:gd name="connsiteY1-4" fmla="*/ 1295400 h 2015480"/>
                <a:gd name="connsiteX2-5" fmla="*/ 1434976 w 1434976"/>
                <a:gd name="connsiteY2-6" fmla="*/ 2015480 h 2015480"/>
                <a:gd name="connsiteX3-7" fmla="*/ 0 w 1434976"/>
                <a:gd name="connsiteY3-8" fmla="*/ 2015480 h 2015480"/>
                <a:gd name="connsiteX4-9" fmla="*/ 12700 w 1434976"/>
                <a:gd name="connsiteY4-10" fmla="*/ 0 h 2015480"/>
                <a:gd name="connsiteX0-11" fmla="*/ 12700 w 1434976"/>
                <a:gd name="connsiteY0-12" fmla="*/ 0 h 2015480"/>
                <a:gd name="connsiteX1-13" fmla="*/ 1434976 w 1434976"/>
                <a:gd name="connsiteY1-14" fmla="*/ 1295400 h 2015480"/>
                <a:gd name="connsiteX2-15" fmla="*/ 1434976 w 1434976"/>
                <a:gd name="connsiteY2-16" fmla="*/ 2015480 h 2015480"/>
                <a:gd name="connsiteX3-17" fmla="*/ 0 w 1434976"/>
                <a:gd name="connsiteY3-18" fmla="*/ 643880 h 2015480"/>
                <a:gd name="connsiteX4-19" fmla="*/ 12700 w 1434976"/>
                <a:gd name="connsiteY4-20" fmla="*/ 0 h 2015480"/>
                <a:gd name="connsiteX0-21" fmla="*/ 12700 w 1434976"/>
                <a:gd name="connsiteY0-22" fmla="*/ 0 h 2015480"/>
                <a:gd name="connsiteX1-23" fmla="*/ 660276 w 1434976"/>
                <a:gd name="connsiteY1-24" fmla="*/ 1079500 h 2015480"/>
                <a:gd name="connsiteX2-25" fmla="*/ 1434976 w 1434976"/>
                <a:gd name="connsiteY2-26" fmla="*/ 2015480 h 2015480"/>
                <a:gd name="connsiteX3-27" fmla="*/ 0 w 1434976"/>
                <a:gd name="connsiteY3-28" fmla="*/ 643880 h 2015480"/>
                <a:gd name="connsiteX4-29" fmla="*/ 12700 w 1434976"/>
                <a:gd name="connsiteY4-30" fmla="*/ 0 h 2015480"/>
                <a:gd name="connsiteX0-31" fmla="*/ 12700 w 660276"/>
                <a:gd name="connsiteY0-32" fmla="*/ 0 h 1558280"/>
                <a:gd name="connsiteX1-33" fmla="*/ 660276 w 660276"/>
                <a:gd name="connsiteY1-34" fmla="*/ 1079500 h 1558280"/>
                <a:gd name="connsiteX2-35" fmla="*/ 634876 w 660276"/>
                <a:gd name="connsiteY2-36" fmla="*/ 1558280 h 1558280"/>
                <a:gd name="connsiteX3-37" fmla="*/ 0 w 660276"/>
                <a:gd name="connsiteY3-38" fmla="*/ 643880 h 1558280"/>
                <a:gd name="connsiteX4-39" fmla="*/ 12700 w 660276"/>
                <a:gd name="connsiteY4-40" fmla="*/ 0 h 1558280"/>
                <a:gd name="connsiteX0-41" fmla="*/ 12700 w 660276"/>
                <a:gd name="connsiteY0-42" fmla="*/ 0 h 1558280"/>
                <a:gd name="connsiteX1-43" fmla="*/ 660276 w 660276"/>
                <a:gd name="connsiteY1-44" fmla="*/ 901700 h 1558280"/>
                <a:gd name="connsiteX2-45" fmla="*/ 634876 w 660276"/>
                <a:gd name="connsiteY2-46" fmla="*/ 1558280 h 1558280"/>
                <a:gd name="connsiteX3-47" fmla="*/ 0 w 660276"/>
                <a:gd name="connsiteY3-48" fmla="*/ 643880 h 1558280"/>
                <a:gd name="connsiteX4-49" fmla="*/ 12700 w 660276"/>
                <a:gd name="connsiteY4-50" fmla="*/ 0 h 1558280"/>
                <a:gd name="connsiteX0-51" fmla="*/ 15038 w 662614"/>
                <a:gd name="connsiteY0-52" fmla="*/ 0 h 1558280"/>
                <a:gd name="connsiteX1-53" fmla="*/ 662614 w 662614"/>
                <a:gd name="connsiteY1-54" fmla="*/ 901700 h 1558280"/>
                <a:gd name="connsiteX2-55" fmla="*/ 637214 w 662614"/>
                <a:gd name="connsiteY2-56" fmla="*/ 1558280 h 1558280"/>
                <a:gd name="connsiteX3-57" fmla="*/ 2338 w 662614"/>
                <a:gd name="connsiteY3-58" fmla="*/ 643880 h 1558280"/>
                <a:gd name="connsiteX4-59" fmla="*/ 15038 w 662614"/>
                <a:gd name="connsiteY4-60" fmla="*/ 0 h 1558280"/>
                <a:gd name="connsiteX0-61" fmla="*/ 553 w 686229"/>
                <a:gd name="connsiteY0-62" fmla="*/ 0 h 1405880"/>
                <a:gd name="connsiteX1-63" fmla="*/ 686229 w 686229"/>
                <a:gd name="connsiteY1-64" fmla="*/ 749300 h 1405880"/>
                <a:gd name="connsiteX2-65" fmla="*/ 660829 w 686229"/>
                <a:gd name="connsiteY2-66" fmla="*/ 1405880 h 1405880"/>
                <a:gd name="connsiteX3-67" fmla="*/ 25953 w 686229"/>
                <a:gd name="connsiteY3-68" fmla="*/ 491480 h 1405880"/>
                <a:gd name="connsiteX4-69" fmla="*/ 553 w 686229"/>
                <a:gd name="connsiteY4-70" fmla="*/ 0 h 1405880"/>
                <a:gd name="connsiteX0-71" fmla="*/ 553 w 686229"/>
                <a:gd name="connsiteY0-72" fmla="*/ 0 h 1451600"/>
                <a:gd name="connsiteX1-73" fmla="*/ 686229 w 686229"/>
                <a:gd name="connsiteY1-74" fmla="*/ 795020 h 1451600"/>
                <a:gd name="connsiteX2-75" fmla="*/ 660829 w 686229"/>
                <a:gd name="connsiteY2-76" fmla="*/ 1451600 h 1451600"/>
                <a:gd name="connsiteX3-77" fmla="*/ 25953 w 686229"/>
                <a:gd name="connsiteY3-78" fmla="*/ 537200 h 1451600"/>
                <a:gd name="connsiteX4-79" fmla="*/ 553 w 686229"/>
                <a:gd name="connsiteY4-80" fmla="*/ 0 h 1451600"/>
                <a:gd name="connsiteX0-81" fmla="*/ 8518 w 694194"/>
                <a:gd name="connsiteY0-82" fmla="*/ 0 h 1451600"/>
                <a:gd name="connsiteX1-83" fmla="*/ 694194 w 694194"/>
                <a:gd name="connsiteY1-84" fmla="*/ 795020 h 1451600"/>
                <a:gd name="connsiteX2-85" fmla="*/ 668794 w 694194"/>
                <a:gd name="connsiteY2-86" fmla="*/ 1451600 h 1451600"/>
                <a:gd name="connsiteX3-87" fmla="*/ 3438 w 694194"/>
                <a:gd name="connsiteY3-88" fmla="*/ 735320 h 1451600"/>
                <a:gd name="connsiteX4-89" fmla="*/ 8518 w 694194"/>
                <a:gd name="connsiteY4-90" fmla="*/ 0 h 1451600"/>
                <a:gd name="connsiteX0-91" fmla="*/ 8518 w 668794"/>
                <a:gd name="connsiteY0-92" fmla="*/ 0 h 1451600"/>
                <a:gd name="connsiteX1-93" fmla="*/ 668794 w 668794"/>
                <a:gd name="connsiteY1-94" fmla="*/ 728980 h 1451600"/>
                <a:gd name="connsiteX2-95" fmla="*/ 668794 w 668794"/>
                <a:gd name="connsiteY2-96" fmla="*/ 1451600 h 1451600"/>
                <a:gd name="connsiteX3-97" fmla="*/ 3438 w 668794"/>
                <a:gd name="connsiteY3-98" fmla="*/ 735320 h 1451600"/>
                <a:gd name="connsiteX4-99" fmla="*/ 8518 w 668794"/>
                <a:gd name="connsiteY4-100" fmla="*/ 0 h 1451600"/>
                <a:gd name="connsiteX0-101" fmla="*/ 8518 w 684034"/>
                <a:gd name="connsiteY0-102" fmla="*/ 0 h 1482080"/>
                <a:gd name="connsiteX1-103" fmla="*/ 668794 w 684034"/>
                <a:gd name="connsiteY1-104" fmla="*/ 728980 h 1482080"/>
                <a:gd name="connsiteX2-105" fmla="*/ 684034 w 684034"/>
                <a:gd name="connsiteY2-106" fmla="*/ 1482080 h 1482080"/>
                <a:gd name="connsiteX3-107" fmla="*/ 3438 w 684034"/>
                <a:gd name="connsiteY3-108" fmla="*/ 735320 h 1482080"/>
                <a:gd name="connsiteX4-109" fmla="*/ 8518 w 684034"/>
                <a:gd name="connsiteY4-110" fmla="*/ 0 h 1482080"/>
                <a:gd name="connsiteX0-111" fmla="*/ 8518 w 684034"/>
                <a:gd name="connsiteY0-112" fmla="*/ 0 h 1482080"/>
                <a:gd name="connsiteX1-113" fmla="*/ 673874 w 684034"/>
                <a:gd name="connsiteY1-114" fmla="*/ 728980 h 1482080"/>
                <a:gd name="connsiteX2-115" fmla="*/ 684034 w 684034"/>
                <a:gd name="connsiteY2-116" fmla="*/ 1482080 h 1482080"/>
                <a:gd name="connsiteX3-117" fmla="*/ 3438 w 684034"/>
                <a:gd name="connsiteY3-118" fmla="*/ 735320 h 1482080"/>
                <a:gd name="connsiteX4-119" fmla="*/ 8518 w 684034"/>
                <a:gd name="connsiteY4-120" fmla="*/ 0 h 1482080"/>
                <a:gd name="connsiteX0-121" fmla="*/ 87 w 675603"/>
                <a:gd name="connsiteY0-122" fmla="*/ 0 h 1482080"/>
                <a:gd name="connsiteX1-123" fmla="*/ 665443 w 675603"/>
                <a:gd name="connsiteY1-124" fmla="*/ 728980 h 1482080"/>
                <a:gd name="connsiteX2-125" fmla="*/ 675603 w 675603"/>
                <a:gd name="connsiteY2-126" fmla="*/ 1482080 h 1482080"/>
                <a:gd name="connsiteX3-127" fmla="*/ 157567 w 675603"/>
                <a:gd name="connsiteY3-128" fmla="*/ 704840 h 1482080"/>
                <a:gd name="connsiteX4-129" fmla="*/ 87 w 675603"/>
                <a:gd name="connsiteY4-130" fmla="*/ 0 h 1482080"/>
                <a:gd name="connsiteX0-131" fmla="*/ 12780 w 688296"/>
                <a:gd name="connsiteY0-132" fmla="*/ 0 h 1482080"/>
                <a:gd name="connsiteX1-133" fmla="*/ 678136 w 688296"/>
                <a:gd name="connsiteY1-134" fmla="*/ 728980 h 1482080"/>
                <a:gd name="connsiteX2-135" fmla="*/ 688296 w 688296"/>
                <a:gd name="connsiteY2-136" fmla="*/ 1482080 h 1482080"/>
                <a:gd name="connsiteX3-137" fmla="*/ 2620 w 688296"/>
                <a:gd name="connsiteY3-138" fmla="*/ 735320 h 1482080"/>
                <a:gd name="connsiteX4-139" fmla="*/ 12780 w 688296"/>
                <a:gd name="connsiteY4-140" fmla="*/ 0 h 1482080"/>
                <a:gd name="connsiteX0-141" fmla="*/ 2486 w 678002"/>
                <a:gd name="connsiteY0-142" fmla="*/ 0 h 1482080"/>
                <a:gd name="connsiteX1-143" fmla="*/ 667842 w 678002"/>
                <a:gd name="connsiteY1-144" fmla="*/ 728980 h 1482080"/>
                <a:gd name="connsiteX2-145" fmla="*/ 678002 w 678002"/>
                <a:gd name="connsiteY2-146" fmla="*/ 1482080 h 1482080"/>
                <a:gd name="connsiteX3-147" fmla="*/ 7566 w 678002"/>
                <a:gd name="connsiteY3-148" fmla="*/ 725160 h 1482080"/>
                <a:gd name="connsiteX4-149" fmla="*/ 2486 w 678002"/>
                <a:gd name="connsiteY4-150" fmla="*/ 0 h 1482080"/>
                <a:gd name="connsiteX0-151" fmla="*/ 12780 w 688296"/>
                <a:gd name="connsiteY0-152" fmla="*/ 0 h 1482080"/>
                <a:gd name="connsiteX1-153" fmla="*/ 678136 w 688296"/>
                <a:gd name="connsiteY1-154" fmla="*/ 728980 h 1482080"/>
                <a:gd name="connsiteX2-155" fmla="*/ 688296 w 688296"/>
                <a:gd name="connsiteY2-156" fmla="*/ 1482080 h 1482080"/>
                <a:gd name="connsiteX3-157" fmla="*/ 2620 w 688296"/>
                <a:gd name="connsiteY3-158" fmla="*/ 730240 h 1482080"/>
                <a:gd name="connsiteX4-159" fmla="*/ 12780 w 688296"/>
                <a:gd name="connsiteY4-160" fmla="*/ 0 h 1482080"/>
                <a:gd name="connsiteX0-161" fmla="*/ 10160 w 685676"/>
                <a:gd name="connsiteY0-162" fmla="*/ 0 h 1482080"/>
                <a:gd name="connsiteX1-163" fmla="*/ 675516 w 685676"/>
                <a:gd name="connsiteY1-164" fmla="*/ 728980 h 1482080"/>
                <a:gd name="connsiteX2-165" fmla="*/ 685676 w 685676"/>
                <a:gd name="connsiteY2-166" fmla="*/ 1482080 h 1482080"/>
                <a:gd name="connsiteX3-167" fmla="*/ 0 w 685676"/>
                <a:gd name="connsiteY3-168" fmla="*/ 730240 h 1482080"/>
                <a:gd name="connsiteX4-169" fmla="*/ 10160 w 685676"/>
                <a:gd name="connsiteY4-170" fmla="*/ 0 h 14820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5676" h="1482080">
                  <a:moveTo>
                    <a:pt x="10160" y="0"/>
                  </a:moveTo>
                  <a:lnTo>
                    <a:pt x="675516" y="728980"/>
                  </a:lnTo>
                  <a:lnTo>
                    <a:pt x="685676" y="1482080"/>
                  </a:lnTo>
                  <a:lnTo>
                    <a:pt x="0" y="730240"/>
                  </a:lnTo>
                  <a:cubicBezTo>
                    <a:pt x="6773" y="63493"/>
                    <a:pt x="5927" y="671827"/>
                    <a:pt x="10160"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12" name="Right Arrow 40"/>
            <p:cNvSpPr/>
            <p:nvPr/>
          </p:nvSpPr>
          <p:spPr>
            <a:xfrm>
              <a:off x="4045951" y="2348472"/>
              <a:ext cx="2592000" cy="1368152"/>
            </a:xfrm>
            <a:prstGeom prst="rightArrow">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2700" dirty="0">
                <a:solidFill>
                  <a:srgbClr val="FFFFFF"/>
                </a:solidFill>
              </a:endParaRPr>
            </a:p>
          </p:txBody>
        </p:sp>
      </p:grpSp>
      <p:sp>
        <p:nvSpPr>
          <p:cNvPr id="119822" name="TextBox 21"/>
          <p:cNvSpPr txBox="1"/>
          <p:nvPr/>
        </p:nvSpPr>
        <p:spPr>
          <a:xfrm>
            <a:off x="6535738" y="3327400"/>
            <a:ext cx="1620837" cy="304800"/>
          </a:xfrm>
          <a:prstGeom prst="rect">
            <a:avLst/>
          </a:prstGeom>
          <a:noFill/>
          <a:ln w="9525">
            <a:noFill/>
          </a:ln>
        </p:spPr>
        <p:txBody>
          <a:bodyPr>
            <a:spAutoFit/>
          </a:bodyPr>
          <a:lstStyle/>
          <a:p>
            <a:r>
              <a:rPr lang="en-US" altLang="ko-KR" sz="1400" b="1" err="1">
                <a:solidFill>
                  <a:schemeClr val="bg1"/>
                </a:solidFill>
              </a:rPr>
              <a:t>Giải</a:t>
            </a:r>
            <a:r>
              <a:rPr lang="en-US" altLang="ko-KR" sz="1400" b="1">
                <a:solidFill>
                  <a:schemeClr val="bg1"/>
                </a:solidFill>
              </a:rPr>
              <a:t> </a:t>
            </a:r>
            <a:r>
              <a:rPr lang="en-US" altLang="ko-KR" sz="1400" b="1" err="1">
                <a:solidFill>
                  <a:schemeClr val="bg1"/>
                </a:solidFill>
              </a:rPr>
              <a:t>quyết</a:t>
            </a:r>
            <a:endParaRPr lang="ko-KR" altLang="en-US" sz="1400" b="1" dirty="0">
              <a:solidFill>
                <a:schemeClr val="bg1"/>
              </a:solidFill>
            </a:endParaRPr>
          </a:p>
        </p:txBody>
      </p:sp>
      <p:sp>
        <p:nvSpPr>
          <p:cNvPr id="119823" name="TextBox 22"/>
          <p:cNvSpPr txBox="1"/>
          <p:nvPr/>
        </p:nvSpPr>
        <p:spPr>
          <a:xfrm>
            <a:off x="5175250" y="5562600"/>
            <a:ext cx="1619250" cy="304800"/>
          </a:xfrm>
          <a:prstGeom prst="rect">
            <a:avLst/>
          </a:prstGeom>
          <a:noFill/>
          <a:ln w="9525">
            <a:noFill/>
          </a:ln>
        </p:spPr>
        <p:txBody>
          <a:bodyPr>
            <a:spAutoFit/>
          </a:bodyPr>
          <a:lstStyle/>
          <a:p>
            <a:pPr algn="r"/>
            <a:r>
              <a:rPr lang="en-US" altLang="ko-KR" sz="1400" b="1" err="1"/>
              <a:t>Tinh</a:t>
            </a:r>
            <a:r>
              <a:rPr lang="en-US" altLang="ko-KR" sz="1400" b="1"/>
              <a:t> </a:t>
            </a:r>
            <a:r>
              <a:rPr lang="en-US" altLang="ko-KR" sz="1400" b="1" err="1"/>
              <a:t>huống</a:t>
            </a:r>
            <a:endParaRPr lang="ko-KR" altLang="en-US" sz="1400" b="1" dirty="0"/>
          </a:p>
        </p:txBody>
      </p:sp>
      <p:sp>
        <p:nvSpPr>
          <p:cNvPr id="25" name="Rectangle 16"/>
          <p:cNvSpPr/>
          <p:nvPr/>
        </p:nvSpPr>
        <p:spPr>
          <a:xfrm rot="2700000">
            <a:off x="6881019" y="5504656"/>
            <a:ext cx="265113" cy="476250"/>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6" name="Rounded Rectangle 5"/>
          <p:cNvSpPr/>
          <p:nvPr/>
        </p:nvSpPr>
        <p:spPr>
          <a:xfrm flipH="1">
            <a:off x="6126163" y="3332163"/>
            <a:ext cx="392113" cy="322263"/>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1" fmla="*/ 1384251 w 3217557"/>
              <a:gd name="connsiteY0-2" fmla="*/ 661544 h 2702049"/>
              <a:gd name="connsiteX1-3" fmla="*/ 1574067 w 3217557"/>
              <a:gd name="connsiteY1-4" fmla="*/ 851360 h 2702049"/>
              <a:gd name="connsiteX2-5" fmla="*/ 1384251 w 3217557"/>
              <a:gd name="connsiteY2-6" fmla="*/ 1041176 h 2702049"/>
              <a:gd name="connsiteX3-7" fmla="*/ 1194435 w 3217557"/>
              <a:gd name="connsiteY3-8" fmla="*/ 851360 h 2702049"/>
              <a:gd name="connsiteX4-9" fmla="*/ 1384251 w 3217557"/>
              <a:gd name="connsiteY4-10" fmla="*/ 661544 h 2702049"/>
              <a:gd name="connsiteX5-11" fmla="*/ 1993421 w 3217557"/>
              <a:gd name="connsiteY5-12" fmla="*/ 661544 h 2702049"/>
              <a:gd name="connsiteX6-13" fmla="*/ 2183237 w 3217557"/>
              <a:gd name="connsiteY6-14" fmla="*/ 851360 h 2702049"/>
              <a:gd name="connsiteX7-15" fmla="*/ 1993421 w 3217557"/>
              <a:gd name="connsiteY7-16" fmla="*/ 1041176 h 2702049"/>
              <a:gd name="connsiteX8-17" fmla="*/ 1803605 w 3217557"/>
              <a:gd name="connsiteY8-18" fmla="*/ 851360 h 2702049"/>
              <a:gd name="connsiteX9-19" fmla="*/ 1993421 w 3217557"/>
              <a:gd name="connsiteY9-20" fmla="*/ 661544 h 2702049"/>
              <a:gd name="connsiteX10-21" fmla="*/ 2602591 w 3217557"/>
              <a:gd name="connsiteY10-22" fmla="*/ 661544 h 2702049"/>
              <a:gd name="connsiteX11-23" fmla="*/ 2792407 w 3217557"/>
              <a:gd name="connsiteY11-24" fmla="*/ 851360 h 2702049"/>
              <a:gd name="connsiteX12-25" fmla="*/ 2602591 w 3217557"/>
              <a:gd name="connsiteY12-26" fmla="*/ 1041176 h 2702049"/>
              <a:gd name="connsiteX13-27" fmla="*/ 2412775 w 3217557"/>
              <a:gd name="connsiteY13-28" fmla="*/ 851360 h 2702049"/>
              <a:gd name="connsiteX14-29" fmla="*/ 2602591 w 3217557"/>
              <a:gd name="connsiteY14-30" fmla="*/ 661544 h 2702049"/>
              <a:gd name="connsiteX15-31" fmla="*/ 677114 w 3217557"/>
              <a:gd name="connsiteY15-32" fmla="*/ 569491 h 2702049"/>
              <a:gd name="connsiteX16-33" fmla="*/ 330916 w 3217557"/>
              <a:gd name="connsiteY16-34" fmla="*/ 569491 h 2702049"/>
              <a:gd name="connsiteX17-35" fmla="*/ 0 w 3217557"/>
              <a:gd name="connsiteY17-36" fmla="*/ 900407 h 2702049"/>
              <a:gd name="connsiteX18-37" fmla="*/ 0 w 3217557"/>
              <a:gd name="connsiteY18-38" fmla="*/ 1952009 h 2702049"/>
              <a:gd name="connsiteX19-39" fmla="*/ 330916 w 3217557"/>
              <a:gd name="connsiteY19-40" fmla="*/ 2282925 h 2702049"/>
              <a:gd name="connsiteX20-41" fmla="*/ 711670 w 3217557"/>
              <a:gd name="connsiteY20-42" fmla="*/ 2282925 h 2702049"/>
              <a:gd name="connsiteX21-43" fmla="*/ 15770 w 3217557"/>
              <a:gd name="connsiteY21-44" fmla="*/ 2702049 h 2702049"/>
              <a:gd name="connsiteX22-45" fmla="*/ 1294529 w 3217557"/>
              <a:gd name="connsiteY22-46" fmla="*/ 2282925 h 2702049"/>
              <a:gd name="connsiteX23-47" fmla="*/ 2117356 w 3217557"/>
              <a:gd name="connsiteY23-48" fmla="*/ 2282925 h 2702049"/>
              <a:gd name="connsiteX24-49" fmla="*/ 2418395 w 3217557"/>
              <a:gd name="connsiteY24-50" fmla="*/ 2087951 h 2702049"/>
              <a:gd name="connsiteX25-51" fmla="*/ 1830857 w 3217557"/>
              <a:gd name="connsiteY25-52" fmla="*/ 1799347 h 2702049"/>
              <a:gd name="connsiteX26-53" fmla="*/ 1008030 w 3217557"/>
              <a:gd name="connsiteY26-54" fmla="*/ 1799347 h 2702049"/>
              <a:gd name="connsiteX27-55" fmla="*/ 677114 w 3217557"/>
              <a:gd name="connsiteY27-56" fmla="*/ 1468431 h 2702049"/>
              <a:gd name="connsiteX28-57" fmla="*/ 677114 w 3217557"/>
              <a:gd name="connsiteY28-58" fmla="*/ 569491 h 2702049"/>
              <a:gd name="connsiteX29-59" fmla="*/ 2886641 w 3217557"/>
              <a:gd name="connsiteY29-60" fmla="*/ 0 h 2702049"/>
              <a:gd name="connsiteX30-61" fmla="*/ 1100201 w 3217557"/>
              <a:gd name="connsiteY30-62" fmla="*/ 0 h 2702049"/>
              <a:gd name="connsiteX31-63" fmla="*/ 769285 w 3217557"/>
              <a:gd name="connsiteY31-64" fmla="*/ 330916 h 2702049"/>
              <a:gd name="connsiteX32-65" fmla="*/ 769285 w 3217557"/>
              <a:gd name="connsiteY32-66" fmla="*/ 1382518 h 2702049"/>
              <a:gd name="connsiteX33-67" fmla="*/ 1100201 w 3217557"/>
              <a:gd name="connsiteY33-68" fmla="*/ 1713434 h 2702049"/>
              <a:gd name="connsiteX34-69" fmla="*/ 1923028 w 3217557"/>
              <a:gd name="connsiteY34-70" fmla="*/ 1713434 h 2702049"/>
              <a:gd name="connsiteX35-71" fmla="*/ 3078958 w 3217557"/>
              <a:gd name="connsiteY35-72" fmla="*/ 2077967 h 2702049"/>
              <a:gd name="connsiteX36-73" fmla="*/ 2505887 w 3217557"/>
              <a:gd name="connsiteY36-74" fmla="*/ 1713434 h 2702049"/>
              <a:gd name="connsiteX37-75" fmla="*/ 2886641 w 3217557"/>
              <a:gd name="connsiteY37-76" fmla="*/ 1713434 h 2702049"/>
              <a:gd name="connsiteX38-77" fmla="*/ 3217557 w 3217557"/>
              <a:gd name="connsiteY38-78" fmla="*/ 1382518 h 2702049"/>
              <a:gd name="connsiteX39-79" fmla="*/ 3217557 w 3217557"/>
              <a:gd name="connsiteY39-80" fmla="*/ 330916 h 2702049"/>
              <a:gd name="connsiteX40-81" fmla="*/ 2886641 w 3217557"/>
              <a:gd name="connsiteY40-82" fmla="*/ 0 h 2702049"/>
              <a:gd name="connsiteX0-83" fmla="*/ 1384251 w 3217557"/>
              <a:gd name="connsiteY0-84" fmla="*/ 661544 h 2633810"/>
              <a:gd name="connsiteX1-85" fmla="*/ 1574067 w 3217557"/>
              <a:gd name="connsiteY1-86" fmla="*/ 851360 h 2633810"/>
              <a:gd name="connsiteX2-87" fmla="*/ 1384251 w 3217557"/>
              <a:gd name="connsiteY2-88" fmla="*/ 1041176 h 2633810"/>
              <a:gd name="connsiteX3-89" fmla="*/ 1194435 w 3217557"/>
              <a:gd name="connsiteY3-90" fmla="*/ 851360 h 2633810"/>
              <a:gd name="connsiteX4-91" fmla="*/ 1384251 w 3217557"/>
              <a:gd name="connsiteY4-92" fmla="*/ 661544 h 2633810"/>
              <a:gd name="connsiteX5-93" fmla="*/ 1993421 w 3217557"/>
              <a:gd name="connsiteY5-94" fmla="*/ 661544 h 2633810"/>
              <a:gd name="connsiteX6-95" fmla="*/ 2183237 w 3217557"/>
              <a:gd name="connsiteY6-96" fmla="*/ 851360 h 2633810"/>
              <a:gd name="connsiteX7-97" fmla="*/ 1993421 w 3217557"/>
              <a:gd name="connsiteY7-98" fmla="*/ 1041176 h 2633810"/>
              <a:gd name="connsiteX8-99" fmla="*/ 1803605 w 3217557"/>
              <a:gd name="connsiteY8-100" fmla="*/ 851360 h 2633810"/>
              <a:gd name="connsiteX9-101" fmla="*/ 1993421 w 3217557"/>
              <a:gd name="connsiteY9-102" fmla="*/ 661544 h 2633810"/>
              <a:gd name="connsiteX10-103" fmla="*/ 2602591 w 3217557"/>
              <a:gd name="connsiteY10-104" fmla="*/ 661544 h 2633810"/>
              <a:gd name="connsiteX11-105" fmla="*/ 2792407 w 3217557"/>
              <a:gd name="connsiteY11-106" fmla="*/ 851360 h 2633810"/>
              <a:gd name="connsiteX12-107" fmla="*/ 2602591 w 3217557"/>
              <a:gd name="connsiteY12-108" fmla="*/ 1041176 h 2633810"/>
              <a:gd name="connsiteX13-109" fmla="*/ 2412775 w 3217557"/>
              <a:gd name="connsiteY13-110" fmla="*/ 851360 h 2633810"/>
              <a:gd name="connsiteX14-111" fmla="*/ 2602591 w 3217557"/>
              <a:gd name="connsiteY14-112" fmla="*/ 661544 h 2633810"/>
              <a:gd name="connsiteX15-113" fmla="*/ 677114 w 3217557"/>
              <a:gd name="connsiteY15-114" fmla="*/ 569491 h 2633810"/>
              <a:gd name="connsiteX16-115" fmla="*/ 330916 w 3217557"/>
              <a:gd name="connsiteY16-116" fmla="*/ 569491 h 2633810"/>
              <a:gd name="connsiteX17-117" fmla="*/ 0 w 3217557"/>
              <a:gd name="connsiteY17-118" fmla="*/ 900407 h 2633810"/>
              <a:gd name="connsiteX18-119" fmla="*/ 0 w 3217557"/>
              <a:gd name="connsiteY18-120" fmla="*/ 1952009 h 2633810"/>
              <a:gd name="connsiteX19-121" fmla="*/ 330916 w 3217557"/>
              <a:gd name="connsiteY19-122" fmla="*/ 2282925 h 2633810"/>
              <a:gd name="connsiteX20-123" fmla="*/ 711670 w 3217557"/>
              <a:gd name="connsiteY20-124" fmla="*/ 2282925 h 2633810"/>
              <a:gd name="connsiteX21-125" fmla="*/ 165895 w 3217557"/>
              <a:gd name="connsiteY21-126" fmla="*/ 2633810 h 2633810"/>
              <a:gd name="connsiteX22-127" fmla="*/ 1294529 w 3217557"/>
              <a:gd name="connsiteY22-128" fmla="*/ 2282925 h 2633810"/>
              <a:gd name="connsiteX23-129" fmla="*/ 2117356 w 3217557"/>
              <a:gd name="connsiteY23-130" fmla="*/ 2282925 h 2633810"/>
              <a:gd name="connsiteX24-131" fmla="*/ 2418395 w 3217557"/>
              <a:gd name="connsiteY24-132" fmla="*/ 2087951 h 2633810"/>
              <a:gd name="connsiteX25-133" fmla="*/ 1830857 w 3217557"/>
              <a:gd name="connsiteY25-134" fmla="*/ 1799347 h 2633810"/>
              <a:gd name="connsiteX26-135" fmla="*/ 1008030 w 3217557"/>
              <a:gd name="connsiteY26-136" fmla="*/ 1799347 h 2633810"/>
              <a:gd name="connsiteX27-137" fmla="*/ 677114 w 3217557"/>
              <a:gd name="connsiteY27-138" fmla="*/ 1468431 h 2633810"/>
              <a:gd name="connsiteX28-139" fmla="*/ 677114 w 3217557"/>
              <a:gd name="connsiteY28-140" fmla="*/ 569491 h 2633810"/>
              <a:gd name="connsiteX29-141" fmla="*/ 2886641 w 3217557"/>
              <a:gd name="connsiteY29-142" fmla="*/ 0 h 2633810"/>
              <a:gd name="connsiteX30-143" fmla="*/ 1100201 w 3217557"/>
              <a:gd name="connsiteY30-144" fmla="*/ 0 h 2633810"/>
              <a:gd name="connsiteX31-145" fmla="*/ 769285 w 3217557"/>
              <a:gd name="connsiteY31-146" fmla="*/ 330916 h 2633810"/>
              <a:gd name="connsiteX32-147" fmla="*/ 769285 w 3217557"/>
              <a:gd name="connsiteY32-148" fmla="*/ 1382518 h 2633810"/>
              <a:gd name="connsiteX33-149" fmla="*/ 1100201 w 3217557"/>
              <a:gd name="connsiteY33-150" fmla="*/ 1713434 h 2633810"/>
              <a:gd name="connsiteX34-151" fmla="*/ 1923028 w 3217557"/>
              <a:gd name="connsiteY34-152" fmla="*/ 1713434 h 2633810"/>
              <a:gd name="connsiteX35-153" fmla="*/ 3078958 w 3217557"/>
              <a:gd name="connsiteY35-154" fmla="*/ 2077967 h 2633810"/>
              <a:gd name="connsiteX36-155" fmla="*/ 2505887 w 3217557"/>
              <a:gd name="connsiteY36-156" fmla="*/ 1713434 h 2633810"/>
              <a:gd name="connsiteX37-157" fmla="*/ 2886641 w 3217557"/>
              <a:gd name="connsiteY37-158" fmla="*/ 1713434 h 2633810"/>
              <a:gd name="connsiteX38-159" fmla="*/ 3217557 w 3217557"/>
              <a:gd name="connsiteY38-160" fmla="*/ 1382518 h 2633810"/>
              <a:gd name="connsiteX39-161" fmla="*/ 3217557 w 3217557"/>
              <a:gd name="connsiteY39-162" fmla="*/ 330916 h 2633810"/>
              <a:gd name="connsiteX40-163" fmla="*/ 2886641 w 3217557"/>
              <a:gd name="connsiteY40-164" fmla="*/ 0 h 2633810"/>
              <a:gd name="connsiteX0-165" fmla="*/ 1384251 w 3217557"/>
              <a:gd name="connsiteY0-166" fmla="*/ 661544 h 2633810"/>
              <a:gd name="connsiteX1-167" fmla="*/ 1574067 w 3217557"/>
              <a:gd name="connsiteY1-168" fmla="*/ 851360 h 2633810"/>
              <a:gd name="connsiteX2-169" fmla="*/ 1384251 w 3217557"/>
              <a:gd name="connsiteY2-170" fmla="*/ 1041176 h 2633810"/>
              <a:gd name="connsiteX3-171" fmla="*/ 1194435 w 3217557"/>
              <a:gd name="connsiteY3-172" fmla="*/ 851360 h 2633810"/>
              <a:gd name="connsiteX4-173" fmla="*/ 1384251 w 3217557"/>
              <a:gd name="connsiteY4-174" fmla="*/ 661544 h 2633810"/>
              <a:gd name="connsiteX5-175" fmla="*/ 1993421 w 3217557"/>
              <a:gd name="connsiteY5-176" fmla="*/ 661544 h 2633810"/>
              <a:gd name="connsiteX6-177" fmla="*/ 2183237 w 3217557"/>
              <a:gd name="connsiteY6-178" fmla="*/ 851360 h 2633810"/>
              <a:gd name="connsiteX7-179" fmla="*/ 1993421 w 3217557"/>
              <a:gd name="connsiteY7-180" fmla="*/ 1041176 h 2633810"/>
              <a:gd name="connsiteX8-181" fmla="*/ 1803605 w 3217557"/>
              <a:gd name="connsiteY8-182" fmla="*/ 851360 h 2633810"/>
              <a:gd name="connsiteX9-183" fmla="*/ 1993421 w 3217557"/>
              <a:gd name="connsiteY9-184" fmla="*/ 661544 h 2633810"/>
              <a:gd name="connsiteX10-185" fmla="*/ 2602591 w 3217557"/>
              <a:gd name="connsiteY10-186" fmla="*/ 661544 h 2633810"/>
              <a:gd name="connsiteX11-187" fmla="*/ 2792407 w 3217557"/>
              <a:gd name="connsiteY11-188" fmla="*/ 851360 h 2633810"/>
              <a:gd name="connsiteX12-189" fmla="*/ 2602591 w 3217557"/>
              <a:gd name="connsiteY12-190" fmla="*/ 1041176 h 2633810"/>
              <a:gd name="connsiteX13-191" fmla="*/ 2412775 w 3217557"/>
              <a:gd name="connsiteY13-192" fmla="*/ 851360 h 2633810"/>
              <a:gd name="connsiteX14-193" fmla="*/ 2602591 w 3217557"/>
              <a:gd name="connsiteY14-194" fmla="*/ 661544 h 2633810"/>
              <a:gd name="connsiteX15-195" fmla="*/ 677114 w 3217557"/>
              <a:gd name="connsiteY15-196" fmla="*/ 569491 h 2633810"/>
              <a:gd name="connsiteX16-197" fmla="*/ 330916 w 3217557"/>
              <a:gd name="connsiteY16-198" fmla="*/ 569491 h 2633810"/>
              <a:gd name="connsiteX17-199" fmla="*/ 0 w 3217557"/>
              <a:gd name="connsiteY17-200" fmla="*/ 900407 h 2633810"/>
              <a:gd name="connsiteX18-201" fmla="*/ 0 w 3217557"/>
              <a:gd name="connsiteY18-202" fmla="*/ 1952009 h 2633810"/>
              <a:gd name="connsiteX19-203" fmla="*/ 330916 w 3217557"/>
              <a:gd name="connsiteY19-204" fmla="*/ 2282925 h 2633810"/>
              <a:gd name="connsiteX20-205" fmla="*/ 711670 w 3217557"/>
              <a:gd name="connsiteY20-206" fmla="*/ 2282925 h 2633810"/>
              <a:gd name="connsiteX21-207" fmla="*/ 165895 w 3217557"/>
              <a:gd name="connsiteY21-208" fmla="*/ 2633810 h 2633810"/>
              <a:gd name="connsiteX22-209" fmla="*/ 1294529 w 3217557"/>
              <a:gd name="connsiteY22-210" fmla="*/ 2282925 h 2633810"/>
              <a:gd name="connsiteX23-211" fmla="*/ 2117356 w 3217557"/>
              <a:gd name="connsiteY23-212" fmla="*/ 2282925 h 2633810"/>
              <a:gd name="connsiteX24-213" fmla="*/ 2418395 w 3217557"/>
              <a:gd name="connsiteY24-214" fmla="*/ 2087951 h 2633810"/>
              <a:gd name="connsiteX25-215" fmla="*/ 1830857 w 3217557"/>
              <a:gd name="connsiteY25-216" fmla="*/ 1799347 h 2633810"/>
              <a:gd name="connsiteX26-217" fmla="*/ 1008030 w 3217557"/>
              <a:gd name="connsiteY26-218" fmla="*/ 1799347 h 2633810"/>
              <a:gd name="connsiteX27-219" fmla="*/ 677114 w 3217557"/>
              <a:gd name="connsiteY27-220" fmla="*/ 1468431 h 2633810"/>
              <a:gd name="connsiteX28-221" fmla="*/ 677114 w 3217557"/>
              <a:gd name="connsiteY28-222" fmla="*/ 569491 h 2633810"/>
              <a:gd name="connsiteX29-223" fmla="*/ 2886641 w 3217557"/>
              <a:gd name="connsiteY29-224" fmla="*/ 0 h 2633810"/>
              <a:gd name="connsiteX30-225" fmla="*/ 1100201 w 3217557"/>
              <a:gd name="connsiteY30-226" fmla="*/ 0 h 2633810"/>
              <a:gd name="connsiteX31-227" fmla="*/ 769285 w 3217557"/>
              <a:gd name="connsiteY31-228" fmla="*/ 330916 h 2633810"/>
              <a:gd name="connsiteX32-229" fmla="*/ 769285 w 3217557"/>
              <a:gd name="connsiteY32-230" fmla="*/ 1382518 h 2633810"/>
              <a:gd name="connsiteX33-231" fmla="*/ 1100201 w 3217557"/>
              <a:gd name="connsiteY33-232" fmla="*/ 1713434 h 2633810"/>
              <a:gd name="connsiteX34-233" fmla="*/ 1923028 w 3217557"/>
              <a:gd name="connsiteY34-234" fmla="*/ 1713434 h 2633810"/>
              <a:gd name="connsiteX35-235" fmla="*/ 3078958 w 3217557"/>
              <a:gd name="connsiteY35-236" fmla="*/ 2077967 h 2633810"/>
              <a:gd name="connsiteX36-237" fmla="*/ 2505887 w 3217557"/>
              <a:gd name="connsiteY36-238" fmla="*/ 1713434 h 2633810"/>
              <a:gd name="connsiteX37-239" fmla="*/ 2886641 w 3217557"/>
              <a:gd name="connsiteY37-240" fmla="*/ 1713434 h 2633810"/>
              <a:gd name="connsiteX38-241" fmla="*/ 3217557 w 3217557"/>
              <a:gd name="connsiteY38-242" fmla="*/ 1382518 h 2633810"/>
              <a:gd name="connsiteX39-243" fmla="*/ 3217557 w 3217557"/>
              <a:gd name="connsiteY39-244" fmla="*/ 330916 h 2633810"/>
              <a:gd name="connsiteX40-245" fmla="*/ 2886641 w 3217557"/>
              <a:gd name="connsiteY40-246" fmla="*/ 0 h 2633810"/>
              <a:gd name="connsiteX0-247" fmla="*/ 1384251 w 3217557"/>
              <a:gd name="connsiteY0-248" fmla="*/ 661544 h 2633810"/>
              <a:gd name="connsiteX1-249" fmla="*/ 1574067 w 3217557"/>
              <a:gd name="connsiteY1-250" fmla="*/ 851360 h 2633810"/>
              <a:gd name="connsiteX2-251" fmla="*/ 1384251 w 3217557"/>
              <a:gd name="connsiteY2-252" fmla="*/ 1041176 h 2633810"/>
              <a:gd name="connsiteX3-253" fmla="*/ 1194435 w 3217557"/>
              <a:gd name="connsiteY3-254" fmla="*/ 851360 h 2633810"/>
              <a:gd name="connsiteX4-255" fmla="*/ 1384251 w 3217557"/>
              <a:gd name="connsiteY4-256" fmla="*/ 661544 h 2633810"/>
              <a:gd name="connsiteX5-257" fmla="*/ 1993421 w 3217557"/>
              <a:gd name="connsiteY5-258" fmla="*/ 661544 h 2633810"/>
              <a:gd name="connsiteX6-259" fmla="*/ 2183237 w 3217557"/>
              <a:gd name="connsiteY6-260" fmla="*/ 851360 h 2633810"/>
              <a:gd name="connsiteX7-261" fmla="*/ 1993421 w 3217557"/>
              <a:gd name="connsiteY7-262" fmla="*/ 1041176 h 2633810"/>
              <a:gd name="connsiteX8-263" fmla="*/ 1803605 w 3217557"/>
              <a:gd name="connsiteY8-264" fmla="*/ 851360 h 2633810"/>
              <a:gd name="connsiteX9-265" fmla="*/ 1993421 w 3217557"/>
              <a:gd name="connsiteY9-266" fmla="*/ 661544 h 2633810"/>
              <a:gd name="connsiteX10-267" fmla="*/ 2602591 w 3217557"/>
              <a:gd name="connsiteY10-268" fmla="*/ 661544 h 2633810"/>
              <a:gd name="connsiteX11-269" fmla="*/ 2792407 w 3217557"/>
              <a:gd name="connsiteY11-270" fmla="*/ 851360 h 2633810"/>
              <a:gd name="connsiteX12-271" fmla="*/ 2602591 w 3217557"/>
              <a:gd name="connsiteY12-272" fmla="*/ 1041176 h 2633810"/>
              <a:gd name="connsiteX13-273" fmla="*/ 2412775 w 3217557"/>
              <a:gd name="connsiteY13-274" fmla="*/ 851360 h 2633810"/>
              <a:gd name="connsiteX14-275" fmla="*/ 2602591 w 3217557"/>
              <a:gd name="connsiteY14-276" fmla="*/ 661544 h 2633810"/>
              <a:gd name="connsiteX15-277" fmla="*/ 677114 w 3217557"/>
              <a:gd name="connsiteY15-278" fmla="*/ 569491 h 2633810"/>
              <a:gd name="connsiteX16-279" fmla="*/ 330916 w 3217557"/>
              <a:gd name="connsiteY16-280" fmla="*/ 569491 h 2633810"/>
              <a:gd name="connsiteX17-281" fmla="*/ 0 w 3217557"/>
              <a:gd name="connsiteY17-282" fmla="*/ 900407 h 2633810"/>
              <a:gd name="connsiteX18-283" fmla="*/ 0 w 3217557"/>
              <a:gd name="connsiteY18-284" fmla="*/ 1952009 h 2633810"/>
              <a:gd name="connsiteX19-285" fmla="*/ 330916 w 3217557"/>
              <a:gd name="connsiteY19-286" fmla="*/ 2282925 h 2633810"/>
              <a:gd name="connsiteX20-287" fmla="*/ 711670 w 3217557"/>
              <a:gd name="connsiteY20-288" fmla="*/ 2282925 h 2633810"/>
              <a:gd name="connsiteX21-289" fmla="*/ 165895 w 3217557"/>
              <a:gd name="connsiteY21-290" fmla="*/ 2633810 h 2633810"/>
              <a:gd name="connsiteX22-291" fmla="*/ 1294529 w 3217557"/>
              <a:gd name="connsiteY22-292" fmla="*/ 2282925 h 2633810"/>
              <a:gd name="connsiteX23-293" fmla="*/ 2117356 w 3217557"/>
              <a:gd name="connsiteY23-294" fmla="*/ 2282925 h 2633810"/>
              <a:gd name="connsiteX24-295" fmla="*/ 2418395 w 3217557"/>
              <a:gd name="connsiteY24-296" fmla="*/ 2087951 h 2633810"/>
              <a:gd name="connsiteX25-297" fmla="*/ 1830857 w 3217557"/>
              <a:gd name="connsiteY25-298" fmla="*/ 1799347 h 2633810"/>
              <a:gd name="connsiteX26-299" fmla="*/ 1008030 w 3217557"/>
              <a:gd name="connsiteY26-300" fmla="*/ 1799347 h 2633810"/>
              <a:gd name="connsiteX27-301" fmla="*/ 677114 w 3217557"/>
              <a:gd name="connsiteY27-302" fmla="*/ 1468431 h 2633810"/>
              <a:gd name="connsiteX28-303" fmla="*/ 677114 w 3217557"/>
              <a:gd name="connsiteY28-304" fmla="*/ 569491 h 2633810"/>
              <a:gd name="connsiteX29-305" fmla="*/ 2886641 w 3217557"/>
              <a:gd name="connsiteY29-306" fmla="*/ 0 h 2633810"/>
              <a:gd name="connsiteX30-307" fmla="*/ 1100201 w 3217557"/>
              <a:gd name="connsiteY30-308" fmla="*/ 0 h 2633810"/>
              <a:gd name="connsiteX31-309" fmla="*/ 769285 w 3217557"/>
              <a:gd name="connsiteY31-310" fmla="*/ 330916 h 2633810"/>
              <a:gd name="connsiteX32-311" fmla="*/ 769285 w 3217557"/>
              <a:gd name="connsiteY32-312" fmla="*/ 1382518 h 2633810"/>
              <a:gd name="connsiteX33-313" fmla="*/ 1100201 w 3217557"/>
              <a:gd name="connsiteY33-314" fmla="*/ 1713434 h 2633810"/>
              <a:gd name="connsiteX34-315" fmla="*/ 1923028 w 3217557"/>
              <a:gd name="connsiteY34-316" fmla="*/ 1713434 h 2633810"/>
              <a:gd name="connsiteX35-317" fmla="*/ 3078958 w 3217557"/>
              <a:gd name="connsiteY35-318" fmla="*/ 2077967 h 2633810"/>
              <a:gd name="connsiteX36-319" fmla="*/ 2505887 w 3217557"/>
              <a:gd name="connsiteY36-320" fmla="*/ 1713434 h 2633810"/>
              <a:gd name="connsiteX37-321" fmla="*/ 2886641 w 3217557"/>
              <a:gd name="connsiteY37-322" fmla="*/ 1713434 h 2633810"/>
              <a:gd name="connsiteX38-323" fmla="*/ 3217557 w 3217557"/>
              <a:gd name="connsiteY38-324" fmla="*/ 1382518 h 2633810"/>
              <a:gd name="connsiteX39-325" fmla="*/ 3217557 w 3217557"/>
              <a:gd name="connsiteY39-326" fmla="*/ 330916 h 2633810"/>
              <a:gd name="connsiteX40-327" fmla="*/ 2886641 w 3217557"/>
              <a:gd name="connsiteY40-328" fmla="*/ 0 h 2633810"/>
              <a:gd name="connsiteX0-329" fmla="*/ 1384251 w 3217557"/>
              <a:gd name="connsiteY0-330" fmla="*/ 661544 h 2654282"/>
              <a:gd name="connsiteX1-331" fmla="*/ 1574067 w 3217557"/>
              <a:gd name="connsiteY1-332" fmla="*/ 851360 h 2654282"/>
              <a:gd name="connsiteX2-333" fmla="*/ 1384251 w 3217557"/>
              <a:gd name="connsiteY2-334" fmla="*/ 1041176 h 2654282"/>
              <a:gd name="connsiteX3-335" fmla="*/ 1194435 w 3217557"/>
              <a:gd name="connsiteY3-336" fmla="*/ 851360 h 2654282"/>
              <a:gd name="connsiteX4-337" fmla="*/ 1384251 w 3217557"/>
              <a:gd name="connsiteY4-338" fmla="*/ 661544 h 2654282"/>
              <a:gd name="connsiteX5-339" fmla="*/ 1993421 w 3217557"/>
              <a:gd name="connsiteY5-340" fmla="*/ 661544 h 2654282"/>
              <a:gd name="connsiteX6-341" fmla="*/ 2183237 w 3217557"/>
              <a:gd name="connsiteY6-342" fmla="*/ 851360 h 2654282"/>
              <a:gd name="connsiteX7-343" fmla="*/ 1993421 w 3217557"/>
              <a:gd name="connsiteY7-344" fmla="*/ 1041176 h 2654282"/>
              <a:gd name="connsiteX8-345" fmla="*/ 1803605 w 3217557"/>
              <a:gd name="connsiteY8-346" fmla="*/ 851360 h 2654282"/>
              <a:gd name="connsiteX9-347" fmla="*/ 1993421 w 3217557"/>
              <a:gd name="connsiteY9-348" fmla="*/ 661544 h 2654282"/>
              <a:gd name="connsiteX10-349" fmla="*/ 2602591 w 3217557"/>
              <a:gd name="connsiteY10-350" fmla="*/ 661544 h 2654282"/>
              <a:gd name="connsiteX11-351" fmla="*/ 2792407 w 3217557"/>
              <a:gd name="connsiteY11-352" fmla="*/ 851360 h 2654282"/>
              <a:gd name="connsiteX12-353" fmla="*/ 2602591 w 3217557"/>
              <a:gd name="connsiteY12-354" fmla="*/ 1041176 h 2654282"/>
              <a:gd name="connsiteX13-355" fmla="*/ 2412775 w 3217557"/>
              <a:gd name="connsiteY13-356" fmla="*/ 851360 h 2654282"/>
              <a:gd name="connsiteX14-357" fmla="*/ 2602591 w 3217557"/>
              <a:gd name="connsiteY14-358" fmla="*/ 661544 h 2654282"/>
              <a:gd name="connsiteX15-359" fmla="*/ 677114 w 3217557"/>
              <a:gd name="connsiteY15-360" fmla="*/ 569491 h 2654282"/>
              <a:gd name="connsiteX16-361" fmla="*/ 330916 w 3217557"/>
              <a:gd name="connsiteY16-362" fmla="*/ 569491 h 2654282"/>
              <a:gd name="connsiteX17-363" fmla="*/ 0 w 3217557"/>
              <a:gd name="connsiteY17-364" fmla="*/ 900407 h 2654282"/>
              <a:gd name="connsiteX18-365" fmla="*/ 0 w 3217557"/>
              <a:gd name="connsiteY18-366" fmla="*/ 1952009 h 2654282"/>
              <a:gd name="connsiteX19-367" fmla="*/ 330916 w 3217557"/>
              <a:gd name="connsiteY19-368" fmla="*/ 2282925 h 2654282"/>
              <a:gd name="connsiteX20-369" fmla="*/ 711670 w 3217557"/>
              <a:gd name="connsiteY20-370" fmla="*/ 2282925 h 2654282"/>
              <a:gd name="connsiteX21-371" fmla="*/ 275077 w 3217557"/>
              <a:gd name="connsiteY21-372" fmla="*/ 2654282 h 2654282"/>
              <a:gd name="connsiteX22-373" fmla="*/ 1294529 w 3217557"/>
              <a:gd name="connsiteY22-374" fmla="*/ 2282925 h 2654282"/>
              <a:gd name="connsiteX23-375" fmla="*/ 2117356 w 3217557"/>
              <a:gd name="connsiteY23-376" fmla="*/ 2282925 h 2654282"/>
              <a:gd name="connsiteX24-377" fmla="*/ 2418395 w 3217557"/>
              <a:gd name="connsiteY24-378" fmla="*/ 2087951 h 2654282"/>
              <a:gd name="connsiteX25-379" fmla="*/ 1830857 w 3217557"/>
              <a:gd name="connsiteY25-380" fmla="*/ 1799347 h 2654282"/>
              <a:gd name="connsiteX26-381" fmla="*/ 1008030 w 3217557"/>
              <a:gd name="connsiteY26-382" fmla="*/ 1799347 h 2654282"/>
              <a:gd name="connsiteX27-383" fmla="*/ 677114 w 3217557"/>
              <a:gd name="connsiteY27-384" fmla="*/ 1468431 h 2654282"/>
              <a:gd name="connsiteX28-385" fmla="*/ 677114 w 3217557"/>
              <a:gd name="connsiteY28-386" fmla="*/ 569491 h 2654282"/>
              <a:gd name="connsiteX29-387" fmla="*/ 2886641 w 3217557"/>
              <a:gd name="connsiteY29-388" fmla="*/ 0 h 2654282"/>
              <a:gd name="connsiteX30-389" fmla="*/ 1100201 w 3217557"/>
              <a:gd name="connsiteY30-390" fmla="*/ 0 h 2654282"/>
              <a:gd name="connsiteX31-391" fmla="*/ 769285 w 3217557"/>
              <a:gd name="connsiteY31-392" fmla="*/ 330916 h 2654282"/>
              <a:gd name="connsiteX32-393" fmla="*/ 769285 w 3217557"/>
              <a:gd name="connsiteY32-394" fmla="*/ 1382518 h 2654282"/>
              <a:gd name="connsiteX33-395" fmla="*/ 1100201 w 3217557"/>
              <a:gd name="connsiteY33-396" fmla="*/ 1713434 h 2654282"/>
              <a:gd name="connsiteX34-397" fmla="*/ 1923028 w 3217557"/>
              <a:gd name="connsiteY34-398" fmla="*/ 1713434 h 2654282"/>
              <a:gd name="connsiteX35-399" fmla="*/ 3078958 w 3217557"/>
              <a:gd name="connsiteY35-400" fmla="*/ 2077967 h 2654282"/>
              <a:gd name="connsiteX36-401" fmla="*/ 2505887 w 3217557"/>
              <a:gd name="connsiteY36-402" fmla="*/ 1713434 h 2654282"/>
              <a:gd name="connsiteX37-403" fmla="*/ 2886641 w 3217557"/>
              <a:gd name="connsiteY37-404" fmla="*/ 1713434 h 2654282"/>
              <a:gd name="connsiteX38-405" fmla="*/ 3217557 w 3217557"/>
              <a:gd name="connsiteY38-406" fmla="*/ 1382518 h 2654282"/>
              <a:gd name="connsiteX39-407" fmla="*/ 3217557 w 3217557"/>
              <a:gd name="connsiteY39-408" fmla="*/ 330916 h 2654282"/>
              <a:gd name="connsiteX40-409" fmla="*/ 2886641 w 3217557"/>
              <a:gd name="connsiteY40-410" fmla="*/ 0 h 2654282"/>
              <a:gd name="connsiteX0-411" fmla="*/ 1384251 w 3217557"/>
              <a:gd name="connsiteY0-412" fmla="*/ 661544 h 2654282"/>
              <a:gd name="connsiteX1-413" fmla="*/ 1574067 w 3217557"/>
              <a:gd name="connsiteY1-414" fmla="*/ 851360 h 2654282"/>
              <a:gd name="connsiteX2-415" fmla="*/ 1384251 w 3217557"/>
              <a:gd name="connsiteY2-416" fmla="*/ 1041176 h 2654282"/>
              <a:gd name="connsiteX3-417" fmla="*/ 1194435 w 3217557"/>
              <a:gd name="connsiteY3-418" fmla="*/ 851360 h 2654282"/>
              <a:gd name="connsiteX4-419" fmla="*/ 1384251 w 3217557"/>
              <a:gd name="connsiteY4-420" fmla="*/ 661544 h 2654282"/>
              <a:gd name="connsiteX5-421" fmla="*/ 1993421 w 3217557"/>
              <a:gd name="connsiteY5-422" fmla="*/ 661544 h 2654282"/>
              <a:gd name="connsiteX6-423" fmla="*/ 2183237 w 3217557"/>
              <a:gd name="connsiteY6-424" fmla="*/ 851360 h 2654282"/>
              <a:gd name="connsiteX7-425" fmla="*/ 1993421 w 3217557"/>
              <a:gd name="connsiteY7-426" fmla="*/ 1041176 h 2654282"/>
              <a:gd name="connsiteX8-427" fmla="*/ 1803605 w 3217557"/>
              <a:gd name="connsiteY8-428" fmla="*/ 851360 h 2654282"/>
              <a:gd name="connsiteX9-429" fmla="*/ 1993421 w 3217557"/>
              <a:gd name="connsiteY9-430" fmla="*/ 661544 h 2654282"/>
              <a:gd name="connsiteX10-431" fmla="*/ 2602591 w 3217557"/>
              <a:gd name="connsiteY10-432" fmla="*/ 661544 h 2654282"/>
              <a:gd name="connsiteX11-433" fmla="*/ 2792407 w 3217557"/>
              <a:gd name="connsiteY11-434" fmla="*/ 851360 h 2654282"/>
              <a:gd name="connsiteX12-435" fmla="*/ 2602591 w 3217557"/>
              <a:gd name="connsiteY12-436" fmla="*/ 1041176 h 2654282"/>
              <a:gd name="connsiteX13-437" fmla="*/ 2412775 w 3217557"/>
              <a:gd name="connsiteY13-438" fmla="*/ 851360 h 2654282"/>
              <a:gd name="connsiteX14-439" fmla="*/ 2602591 w 3217557"/>
              <a:gd name="connsiteY14-440" fmla="*/ 661544 h 2654282"/>
              <a:gd name="connsiteX15-441" fmla="*/ 677114 w 3217557"/>
              <a:gd name="connsiteY15-442" fmla="*/ 569491 h 2654282"/>
              <a:gd name="connsiteX16-443" fmla="*/ 330916 w 3217557"/>
              <a:gd name="connsiteY16-444" fmla="*/ 569491 h 2654282"/>
              <a:gd name="connsiteX17-445" fmla="*/ 0 w 3217557"/>
              <a:gd name="connsiteY17-446" fmla="*/ 900407 h 2654282"/>
              <a:gd name="connsiteX18-447" fmla="*/ 0 w 3217557"/>
              <a:gd name="connsiteY18-448" fmla="*/ 1952009 h 2654282"/>
              <a:gd name="connsiteX19-449" fmla="*/ 330916 w 3217557"/>
              <a:gd name="connsiteY19-450" fmla="*/ 2282925 h 2654282"/>
              <a:gd name="connsiteX20-451" fmla="*/ 711670 w 3217557"/>
              <a:gd name="connsiteY20-452" fmla="*/ 2282925 h 2654282"/>
              <a:gd name="connsiteX21-453" fmla="*/ 275077 w 3217557"/>
              <a:gd name="connsiteY21-454" fmla="*/ 2654282 h 2654282"/>
              <a:gd name="connsiteX22-455" fmla="*/ 1294529 w 3217557"/>
              <a:gd name="connsiteY22-456" fmla="*/ 2282925 h 2654282"/>
              <a:gd name="connsiteX23-457" fmla="*/ 2117356 w 3217557"/>
              <a:gd name="connsiteY23-458" fmla="*/ 2282925 h 2654282"/>
              <a:gd name="connsiteX24-459" fmla="*/ 2418395 w 3217557"/>
              <a:gd name="connsiteY24-460" fmla="*/ 2087951 h 2654282"/>
              <a:gd name="connsiteX25-461" fmla="*/ 1830857 w 3217557"/>
              <a:gd name="connsiteY25-462" fmla="*/ 1799347 h 2654282"/>
              <a:gd name="connsiteX26-463" fmla="*/ 1008030 w 3217557"/>
              <a:gd name="connsiteY26-464" fmla="*/ 1799347 h 2654282"/>
              <a:gd name="connsiteX27-465" fmla="*/ 677114 w 3217557"/>
              <a:gd name="connsiteY27-466" fmla="*/ 1468431 h 2654282"/>
              <a:gd name="connsiteX28-467" fmla="*/ 677114 w 3217557"/>
              <a:gd name="connsiteY28-468" fmla="*/ 569491 h 2654282"/>
              <a:gd name="connsiteX29-469" fmla="*/ 2886641 w 3217557"/>
              <a:gd name="connsiteY29-470" fmla="*/ 0 h 2654282"/>
              <a:gd name="connsiteX30-471" fmla="*/ 1100201 w 3217557"/>
              <a:gd name="connsiteY30-472" fmla="*/ 0 h 2654282"/>
              <a:gd name="connsiteX31-473" fmla="*/ 769285 w 3217557"/>
              <a:gd name="connsiteY31-474" fmla="*/ 330916 h 2654282"/>
              <a:gd name="connsiteX32-475" fmla="*/ 769285 w 3217557"/>
              <a:gd name="connsiteY32-476" fmla="*/ 1382518 h 2654282"/>
              <a:gd name="connsiteX33-477" fmla="*/ 1100201 w 3217557"/>
              <a:gd name="connsiteY33-478" fmla="*/ 1713434 h 2654282"/>
              <a:gd name="connsiteX34-479" fmla="*/ 1923028 w 3217557"/>
              <a:gd name="connsiteY34-480" fmla="*/ 1713434 h 2654282"/>
              <a:gd name="connsiteX35-481" fmla="*/ 3078958 w 3217557"/>
              <a:gd name="connsiteY35-482" fmla="*/ 2077967 h 2654282"/>
              <a:gd name="connsiteX36-483" fmla="*/ 2505887 w 3217557"/>
              <a:gd name="connsiteY36-484" fmla="*/ 1713434 h 2654282"/>
              <a:gd name="connsiteX37-485" fmla="*/ 2886641 w 3217557"/>
              <a:gd name="connsiteY37-486" fmla="*/ 1713434 h 2654282"/>
              <a:gd name="connsiteX38-487" fmla="*/ 3217557 w 3217557"/>
              <a:gd name="connsiteY38-488" fmla="*/ 1382518 h 2654282"/>
              <a:gd name="connsiteX39-489" fmla="*/ 3217557 w 3217557"/>
              <a:gd name="connsiteY39-490" fmla="*/ 330916 h 2654282"/>
              <a:gd name="connsiteX40-491" fmla="*/ 2886641 w 3217557"/>
              <a:gd name="connsiteY40-492" fmla="*/ 0 h 2654282"/>
              <a:gd name="connsiteX0-493" fmla="*/ 1384251 w 3217557"/>
              <a:gd name="connsiteY0-494" fmla="*/ 661544 h 2654282"/>
              <a:gd name="connsiteX1-495" fmla="*/ 1574067 w 3217557"/>
              <a:gd name="connsiteY1-496" fmla="*/ 851360 h 2654282"/>
              <a:gd name="connsiteX2-497" fmla="*/ 1384251 w 3217557"/>
              <a:gd name="connsiteY2-498" fmla="*/ 1041176 h 2654282"/>
              <a:gd name="connsiteX3-499" fmla="*/ 1194435 w 3217557"/>
              <a:gd name="connsiteY3-500" fmla="*/ 851360 h 2654282"/>
              <a:gd name="connsiteX4-501" fmla="*/ 1384251 w 3217557"/>
              <a:gd name="connsiteY4-502" fmla="*/ 661544 h 2654282"/>
              <a:gd name="connsiteX5-503" fmla="*/ 1993421 w 3217557"/>
              <a:gd name="connsiteY5-504" fmla="*/ 661544 h 2654282"/>
              <a:gd name="connsiteX6-505" fmla="*/ 2183237 w 3217557"/>
              <a:gd name="connsiteY6-506" fmla="*/ 851360 h 2654282"/>
              <a:gd name="connsiteX7-507" fmla="*/ 1993421 w 3217557"/>
              <a:gd name="connsiteY7-508" fmla="*/ 1041176 h 2654282"/>
              <a:gd name="connsiteX8-509" fmla="*/ 1803605 w 3217557"/>
              <a:gd name="connsiteY8-510" fmla="*/ 851360 h 2654282"/>
              <a:gd name="connsiteX9-511" fmla="*/ 1993421 w 3217557"/>
              <a:gd name="connsiteY9-512" fmla="*/ 661544 h 2654282"/>
              <a:gd name="connsiteX10-513" fmla="*/ 2602591 w 3217557"/>
              <a:gd name="connsiteY10-514" fmla="*/ 661544 h 2654282"/>
              <a:gd name="connsiteX11-515" fmla="*/ 2792407 w 3217557"/>
              <a:gd name="connsiteY11-516" fmla="*/ 851360 h 2654282"/>
              <a:gd name="connsiteX12-517" fmla="*/ 2602591 w 3217557"/>
              <a:gd name="connsiteY12-518" fmla="*/ 1041176 h 2654282"/>
              <a:gd name="connsiteX13-519" fmla="*/ 2412775 w 3217557"/>
              <a:gd name="connsiteY13-520" fmla="*/ 851360 h 2654282"/>
              <a:gd name="connsiteX14-521" fmla="*/ 2602591 w 3217557"/>
              <a:gd name="connsiteY14-522" fmla="*/ 661544 h 2654282"/>
              <a:gd name="connsiteX15-523" fmla="*/ 677114 w 3217557"/>
              <a:gd name="connsiteY15-524" fmla="*/ 569491 h 2654282"/>
              <a:gd name="connsiteX16-525" fmla="*/ 330916 w 3217557"/>
              <a:gd name="connsiteY16-526" fmla="*/ 569491 h 2654282"/>
              <a:gd name="connsiteX17-527" fmla="*/ 0 w 3217557"/>
              <a:gd name="connsiteY17-528" fmla="*/ 900407 h 2654282"/>
              <a:gd name="connsiteX18-529" fmla="*/ 0 w 3217557"/>
              <a:gd name="connsiteY18-530" fmla="*/ 1952009 h 2654282"/>
              <a:gd name="connsiteX19-531" fmla="*/ 330916 w 3217557"/>
              <a:gd name="connsiteY19-532" fmla="*/ 2282925 h 2654282"/>
              <a:gd name="connsiteX20-533" fmla="*/ 711670 w 3217557"/>
              <a:gd name="connsiteY20-534" fmla="*/ 2282925 h 2654282"/>
              <a:gd name="connsiteX21-535" fmla="*/ 275077 w 3217557"/>
              <a:gd name="connsiteY21-536" fmla="*/ 2654282 h 2654282"/>
              <a:gd name="connsiteX22-537" fmla="*/ 1294529 w 3217557"/>
              <a:gd name="connsiteY22-538" fmla="*/ 2282925 h 2654282"/>
              <a:gd name="connsiteX23-539" fmla="*/ 2117356 w 3217557"/>
              <a:gd name="connsiteY23-540" fmla="*/ 2282925 h 2654282"/>
              <a:gd name="connsiteX24-541" fmla="*/ 2418395 w 3217557"/>
              <a:gd name="connsiteY24-542" fmla="*/ 2087951 h 2654282"/>
              <a:gd name="connsiteX25-543" fmla="*/ 1830857 w 3217557"/>
              <a:gd name="connsiteY25-544" fmla="*/ 1799347 h 2654282"/>
              <a:gd name="connsiteX26-545" fmla="*/ 1008030 w 3217557"/>
              <a:gd name="connsiteY26-546" fmla="*/ 1799347 h 2654282"/>
              <a:gd name="connsiteX27-547" fmla="*/ 677114 w 3217557"/>
              <a:gd name="connsiteY27-548" fmla="*/ 1468431 h 2654282"/>
              <a:gd name="connsiteX28-549" fmla="*/ 677114 w 3217557"/>
              <a:gd name="connsiteY28-550" fmla="*/ 569491 h 2654282"/>
              <a:gd name="connsiteX29-551" fmla="*/ 2886641 w 3217557"/>
              <a:gd name="connsiteY29-552" fmla="*/ 0 h 2654282"/>
              <a:gd name="connsiteX30-553" fmla="*/ 1100201 w 3217557"/>
              <a:gd name="connsiteY30-554" fmla="*/ 0 h 2654282"/>
              <a:gd name="connsiteX31-555" fmla="*/ 769285 w 3217557"/>
              <a:gd name="connsiteY31-556" fmla="*/ 330916 h 2654282"/>
              <a:gd name="connsiteX32-557" fmla="*/ 769285 w 3217557"/>
              <a:gd name="connsiteY32-558" fmla="*/ 1382518 h 2654282"/>
              <a:gd name="connsiteX33-559" fmla="*/ 1100201 w 3217557"/>
              <a:gd name="connsiteY33-560" fmla="*/ 1713434 h 2654282"/>
              <a:gd name="connsiteX34-561" fmla="*/ 1923028 w 3217557"/>
              <a:gd name="connsiteY34-562" fmla="*/ 1713434 h 2654282"/>
              <a:gd name="connsiteX35-563" fmla="*/ 3078958 w 3217557"/>
              <a:gd name="connsiteY35-564" fmla="*/ 2077967 h 2654282"/>
              <a:gd name="connsiteX36-565" fmla="*/ 2505887 w 3217557"/>
              <a:gd name="connsiteY36-566" fmla="*/ 1713434 h 2654282"/>
              <a:gd name="connsiteX37-567" fmla="*/ 2886641 w 3217557"/>
              <a:gd name="connsiteY37-568" fmla="*/ 1713434 h 2654282"/>
              <a:gd name="connsiteX38-569" fmla="*/ 3217557 w 3217557"/>
              <a:gd name="connsiteY38-570" fmla="*/ 1382518 h 2654282"/>
              <a:gd name="connsiteX39-571" fmla="*/ 3217557 w 3217557"/>
              <a:gd name="connsiteY39-572" fmla="*/ 330916 h 2654282"/>
              <a:gd name="connsiteX40-573" fmla="*/ 2886641 w 3217557"/>
              <a:gd name="connsiteY40-574" fmla="*/ 0 h 2654282"/>
              <a:gd name="connsiteX0-575" fmla="*/ 1384251 w 3217557"/>
              <a:gd name="connsiteY0-576" fmla="*/ 661544 h 2654282"/>
              <a:gd name="connsiteX1-577" fmla="*/ 1574067 w 3217557"/>
              <a:gd name="connsiteY1-578" fmla="*/ 851360 h 2654282"/>
              <a:gd name="connsiteX2-579" fmla="*/ 1384251 w 3217557"/>
              <a:gd name="connsiteY2-580" fmla="*/ 1041176 h 2654282"/>
              <a:gd name="connsiteX3-581" fmla="*/ 1194435 w 3217557"/>
              <a:gd name="connsiteY3-582" fmla="*/ 851360 h 2654282"/>
              <a:gd name="connsiteX4-583" fmla="*/ 1384251 w 3217557"/>
              <a:gd name="connsiteY4-584" fmla="*/ 661544 h 2654282"/>
              <a:gd name="connsiteX5-585" fmla="*/ 1993421 w 3217557"/>
              <a:gd name="connsiteY5-586" fmla="*/ 661544 h 2654282"/>
              <a:gd name="connsiteX6-587" fmla="*/ 2183237 w 3217557"/>
              <a:gd name="connsiteY6-588" fmla="*/ 851360 h 2654282"/>
              <a:gd name="connsiteX7-589" fmla="*/ 1993421 w 3217557"/>
              <a:gd name="connsiteY7-590" fmla="*/ 1041176 h 2654282"/>
              <a:gd name="connsiteX8-591" fmla="*/ 1803605 w 3217557"/>
              <a:gd name="connsiteY8-592" fmla="*/ 851360 h 2654282"/>
              <a:gd name="connsiteX9-593" fmla="*/ 1993421 w 3217557"/>
              <a:gd name="connsiteY9-594" fmla="*/ 661544 h 2654282"/>
              <a:gd name="connsiteX10-595" fmla="*/ 2602591 w 3217557"/>
              <a:gd name="connsiteY10-596" fmla="*/ 661544 h 2654282"/>
              <a:gd name="connsiteX11-597" fmla="*/ 2792407 w 3217557"/>
              <a:gd name="connsiteY11-598" fmla="*/ 851360 h 2654282"/>
              <a:gd name="connsiteX12-599" fmla="*/ 2602591 w 3217557"/>
              <a:gd name="connsiteY12-600" fmla="*/ 1041176 h 2654282"/>
              <a:gd name="connsiteX13-601" fmla="*/ 2412775 w 3217557"/>
              <a:gd name="connsiteY13-602" fmla="*/ 851360 h 2654282"/>
              <a:gd name="connsiteX14-603" fmla="*/ 2602591 w 3217557"/>
              <a:gd name="connsiteY14-604" fmla="*/ 661544 h 2654282"/>
              <a:gd name="connsiteX15-605" fmla="*/ 677114 w 3217557"/>
              <a:gd name="connsiteY15-606" fmla="*/ 569491 h 2654282"/>
              <a:gd name="connsiteX16-607" fmla="*/ 330916 w 3217557"/>
              <a:gd name="connsiteY16-608" fmla="*/ 569491 h 2654282"/>
              <a:gd name="connsiteX17-609" fmla="*/ 0 w 3217557"/>
              <a:gd name="connsiteY17-610" fmla="*/ 900407 h 2654282"/>
              <a:gd name="connsiteX18-611" fmla="*/ 0 w 3217557"/>
              <a:gd name="connsiteY18-612" fmla="*/ 1952009 h 2654282"/>
              <a:gd name="connsiteX19-613" fmla="*/ 330916 w 3217557"/>
              <a:gd name="connsiteY19-614" fmla="*/ 2282925 h 2654282"/>
              <a:gd name="connsiteX20-615" fmla="*/ 711670 w 3217557"/>
              <a:gd name="connsiteY20-616" fmla="*/ 2282925 h 2654282"/>
              <a:gd name="connsiteX21-617" fmla="*/ 275077 w 3217557"/>
              <a:gd name="connsiteY21-618" fmla="*/ 2654282 h 2654282"/>
              <a:gd name="connsiteX22-619" fmla="*/ 1294529 w 3217557"/>
              <a:gd name="connsiteY22-620" fmla="*/ 2282925 h 2654282"/>
              <a:gd name="connsiteX23-621" fmla="*/ 2117356 w 3217557"/>
              <a:gd name="connsiteY23-622" fmla="*/ 2282925 h 2654282"/>
              <a:gd name="connsiteX24-623" fmla="*/ 2418395 w 3217557"/>
              <a:gd name="connsiteY24-624" fmla="*/ 2087951 h 2654282"/>
              <a:gd name="connsiteX25-625" fmla="*/ 1830857 w 3217557"/>
              <a:gd name="connsiteY25-626" fmla="*/ 1799347 h 2654282"/>
              <a:gd name="connsiteX26-627" fmla="*/ 1008030 w 3217557"/>
              <a:gd name="connsiteY26-628" fmla="*/ 1799347 h 2654282"/>
              <a:gd name="connsiteX27-629" fmla="*/ 677114 w 3217557"/>
              <a:gd name="connsiteY27-630" fmla="*/ 1468431 h 2654282"/>
              <a:gd name="connsiteX28-631" fmla="*/ 677114 w 3217557"/>
              <a:gd name="connsiteY28-632" fmla="*/ 569491 h 2654282"/>
              <a:gd name="connsiteX29-633" fmla="*/ 2886641 w 3217557"/>
              <a:gd name="connsiteY29-634" fmla="*/ 0 h 2654282"/>
              <a:gd name="connsiteX30-635" fmla="*/ 1100201 w 3217557"/>
              <a:gd name="connsiteY30-636" fmla="*/ 0 h 2654282"/>
              <a:gd name="connsiteX31-637" fmla="*/ 769285 w 3217557"/>
              <a:gd name="connsiteY31-638" fmla="*/ 330916 h 2654282"/>
              <a:gd name="connsiteX32-639" fmla="*/ 769285 w 3217557"/>
              <a:gd name="connsiteY32-640" fmla="*/ 1382518 h 2654282"/>
              <a:gd name="connsiteX33-641" fmla="*/ 1100201 w 3217557"/>
              <a:gd name="connsiteY33-642" fmla="*/ 1713434 h 2654282"/>
              <a:gd name="connsiteX34-643" fmla="*/ 1923028 w 3217557"/>
              <a:gd name="connsiteY34-644" fmla="*/ 1713434 h 2654282"/>
              <a:gd name="connsiteX35-645" fmla="*/ 3078958 w 3217557"/>
              <a:gd name="connsiteY35-646" fmla="*/ 2077967 h 2654282"/>
              <a:gd name="connsiteX36-647" fmla="*/ 2505887 w 3217557"/>
              <a:gd name="connsiteY36-648" fmla="*/ 1713434 h 2654282"/>
              <a:gd name="connsiteX37-649" fmla="*/ 2886641 w 3217557"/>
              <a:gd name="connsiteY37-650" fmla="*/ 1713434 h 2654282"/>
              <a:gd name="connsiteX38-651" fmla="*/ 3217557 w 3217557"/>
              <a:gd name="connsiteY38-652" fmla="*/ 1382518 h 2654282"/>
              <a:gd name="connsiteX39-653" fmla="*/ 3217557 w 3217557"/>
              <a:gd name="connsiteY39-654" fmla="*/ 330916 h 2654282"/>
              <a:gd name="connsiteX40-655" fmla="*/ 2886641 w 3217557"/>
              <a:gd name="connsiteY40-656" fmla="*/ 0 h 2654282"/>
              <a:gd name="connsiteX0-657" fmla="*/ 1384251 w 3217557"/>
              <a:gd name="connsiteY0-658" fmla="*/ 661544 h 2654282"/>
              <a:gd name="connsiteX1-659" fmla="*/ 1574067 w 3217557"/>
              <a:gd name="connsiteY1-660" fmla="*/ 851360 h 2654282"/>
              <a:gd name="connsiteX2-661" fmla="*/ 1384251 w 3217557"/>
              <a:gd name="connsiteY2-662" fmla="*/ 1041176 h 2654282"/>
              <a:gd name="connsiteX3-663" fmla="*/ 1194435 w 3217557"/>
              <a:gd name="connsiteY3-664" fmla="*/ 851360 h 2654282"/>
              <a:gd name="connsiteX4-665" fmla="*/ 1384251 w 3217557"/>
              <a:gd name="connsiteY4-666" fmla="*/ 661544 h 2654282"/>
              <a:gd name="connsiteX5-667" fmla="*/ 1993421 w 3217557"/>
              <a:gd name="connsiteY5-668" fmla="*/ 661544 h 2654282"/>
              <a:gd name="connsiteX6-669" fmla="*/ 2183237 w 3217557"/>
              <a:gd name="connsiteY6-670" fmla="*/ 851360 h 2654282"/>
              <a:gd name="connsiteX7-671" fmla="*/ 1993421 w 3217557"/>
              <a:gd name="connsiteY7-672" fmla="*/ 1041176 h 2654282"/>
              <a:gd name="connsiteX8-673" fmla="*/ 1803605 w 3217557"/>
              <a:gd name="connsiteY8-674" fmla="*/ 851360 h 2654282"/>
              <a:gd name="connsiteX9-675" fmla="*/ 1993421 w 3217557"/>
              <a:gd name="connsiteY9-676" fmla="*/ 661544 h 2654282"/>
              <a:gd name="connsiteX10-677" fmla="*/ 2602591 w 3217557"/>
              <a:gd name="connsiteY10-678" fmla="*/ 661544 h 2654282"/>
              <a:gd name="connsiteX11-679" fmla="*/ 2792407 w 3217557"/>
              <a:gd name="connsiteY11-680" fmla="*/ 851360 h 2654282"/>
              <a:gd name="connsiteX12-681" fmla="*/ 2602591 w 3217557"/>
              <a:gd name="connsiteY12-682" fmla="*/ 1041176 h 2654282"/>
              <a:gd name="connsiteX13-683" fmla="*/ 2412775 w 3217557"/>
              <a:gd name="connsiteY13-684" fmla="*/ 851360 h 2654282"/>
              <a:gd name="connsiteX14-685" fmla="*/ 2602591 w 3217557"/>
              <a:gd name="connsiteY14-686" fmla="*/ 661544 h 2654282"/>
              <a:gd name="connsiteX15-687" fmla="*/ 677114 w 3217557"/>
              <a:gd name="connsiteY15-688" fmla="*/ 569491 h 2654282"/>
              <a:gd name="connsiteX16-689" fmla="*/ 330916 w 3217557"/>
              <a:gd name="connsiteY16-690" fmla="*/ 569491 h 2654282"/>
              <a:gd name="connsiteX17-691" fmla="*/ 0 w 3217557"/>
              <a:gd name="connsiteY17-692" fmla="*/ 900407 h 2654282"/>
              <a:gd name="connsiteX18-693" fmla="*/ 0 w 3217557"/>
              <a:gd name="connsiteY18-694" fmla="*/ 1952009 h 2654282"/>
              <a:gd name="connsiteX19-695" fmla="*/ 330916 w 3217557"/>
              <a:gd name="connsiteY19-696" fmla="*/ 2282925 h 2654282"/>
              <a:gd name="connsiteX20-697" fmla="*/ 711670 w 3217557"/>
              <a:gd name="connsiteY20-698" fmla="*/ 2282925 h 2654282"/>
              <a:gd name="connsiteX21-699" fmla="*/ 275077 w 3217557"/>
              <a:gd name="connsiteY21-700" fmla="*/ 2654282 h 2654282"/>
              <a:gd name="connsiteX22-701" fmla="*/ 1294529 w 3217557"/>
              <a:gd name="connsiteY22-702" fmla="*/ 2282925 h 2654282"/>
              <a:gd name="connsiteX23-703" fmla="*/ 2117356 w 3217557"/>
              <a:gd name="connsiteY23-704" fmla="*/ 2282925 h 2654282"/>
              <a:gd name="connsiteX24-705" fmla="*/ 2418395 w 3217557"/>
              <a:gd name="connsiteY24-706" fmla="*/ 2087951 h 2654282"/>
              <a:gd name="connsiteX25-707" fmla="*/ 1830857 w 3217557"/>
              <a:gd name="connsiteY25-708" fmla="*/ 1799347 h 2654282"/>
              <a:gd name="connsiteX26-709" fmla="*/ 1008030 w 3217557"/>
              <a:gd name="connsiteY26-710" fmla="*/ 1799347 h 2654282"/>
              <a:gd name="connsiteX27-711" fmla="*/ 677114 w 3217557"/>
              <a:gd name="connsiteY27-712" fmla="*/ 1468431 h 2654282"/>
              <a:gd name="connsiteX28-713" fmla="*/ 677114 w 3217557"/>
              <a:gd name="connsiteY28-714" fmla="*/ 569491 h 2654282"/>
              <a:gd name="connsiteX29-715" fmla="*/ 2886641 w 3217557"/>
              <a:gd name="connsiteY29-716" fmla="*/ 0 h 2654282"/>
              <a:gd name="connsiteX30-717" fmla="*/ 1100201 w 3217557"/>
              <a:gd name="connsiteY30-718" fmla="*/ 0 h 2654282"/>
              <a:gd name="connsiteX31-719" fmla="*/ 769285 w 3217557"/>
              <a:gd name="connsiteY31-720" fmla="*/ 330916 h 2654282"/>
              <a:gd name="connsiteX32-721" fmla="*/ 769285 w 3217557"/>
              <a:gd name="connsiteY32-722" fmla="*/ 1382518 h 2654282"/>
              <a:gd name="connsiteX33-723" fmla="*/ 1100201 w 3217557"/>
              <a:gd name="connsiteY33-724" fmla="*/ 1713434 h 2654282"/>
              <a:gd name="connsiteX34-725" fmla="*/ 1923028 w 3217557"/>
              <a:gd name="connsiteY34-726" fmla="*/ 1713434 h 2654282"/>
              <a:gd name="connsiteX35-727" fmla="*/ 3078958 w 3217557"/>
              <a:gd name="connsiteY35-728" fmla="*/ 2077967 h 2654282"/>
              <a:gd name="connsiteX36-729" fmla="*/ 2505887 w 3217557"/>
              <a:gd name="connsiteY36-730" fmla="*/ 1713434 h 2654282"/>
              <a:gd name="connsiteX37-731" fmla="*/ 2886641 w 3217557"/>
              <a:gd name="connsiteY37-732" fmla="*/ 1713434 h 2654282"/>
              <a:gd name="connsiteX38-733" fmla="*/ 3217557 w 3217557"/>
              <a:gd name="connsiteY38-734" fmla="*/ 1382518 h 2654282"/>
              <a:gd name="connsiteX39-735" fmla="*/ 3217557 w 3217557"/>
              <a:gd name="connsiteY39-736" fmla="*/ 330916 h 2654282"/>
              <a:gd name="connsiteX40-737" fmla="*/ 2886641 w 3217557"/>
              <a:gd name="connsiteY40-738" fmla="*/ 0 h 26542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19826" name="Rectangles 119825"/>
          <p:cNvSpPr/>
          <p:nvPr/>
        </p:nvSpPr>
        <p:spPr>
          <a:xfrm>
            <a:off x="7996238" y="881063"/>
            <a:ext cx="4021137" cy="5473700"/>
          </a:xfrm>
          <a:prstGeom prst="rect">
            <a:avLst/>
          </a:prstGeom>
          <a:noFill/>
          <a:ln w="22225" cap="flat" cmpd="sng">
            <a:solidFill>
              <a:srgbClr val="0000CC"/>
            </a:solidFill>
            <a:prstDash val="dash"/>
            <a:miter/>
            <a:headEnd type="none" w="med" len="med"/>
            <a:tailEnd type="none" w="med" len="med"/>
          </a:ln>
        </p:spPr>
        <p:txBody>
          <a:bodyPr anchor="ctr" anchorCtr="0">
            <a:spAutoFit/>
          </a:bodyPr>
          <a:lstStyle/>
          <a:p>
            <a:r>
              <a:rPr lang="vi-VN" altLang="x-none" sz="2200" dirty="0">
                <a:solidFill>
                  <a:srgbClr val="FF0000"/>
                </a:solidFill>
                <a:latin typeface="Arial Unicode MS" pitchFamily="34" charset="-128"/>
              </a:rPr>
              <a:t>Em không đồng ý với ý kiến trên vì khi bạo lực học đường không chỉ có người bị bạo lực bị tổn hại mà ngay cả người gây bạo lực cũng bị tổn hại:</a:t>
            </a:r>
          </a:p>
          <a:p>
            <a:r>
              <a:rPr lang="vi-VN" altLang="x-none" sz="2200" dirty="0">
                <a:solidFill>
                  <a:schemeClr val="hlink"/>
                </a:solidFill>
                <a:latin typeface="Arial Unicode MS" pitchFamily="34" charset="-128"/>
              </a:rPr>
              <a:t>Người gây ra bạo lực học đường cũng có thể bị tổn hại về thể chất, tinh thần, bị lệch lạc về nhân cách, phải chịu các hình phạt kỉ luật, thậm chí nặng hơn là bị truy cứu trách nhiệm hình sự.</a:t>
            </a:r>
          </a:p>
          <a:p>
            <a:r>
              <a:rPr lang="vi-VN" altLang="x-none" sz="2200" dirty="0">
                <a:solidFill>
                  <a:srgbClr val="FF0000"/>
                </a:solidFill>
                <a:latin typeface="Arial Unicode MS" pitchFamily="34" charset="-128"/>
              </a:rPr>
              <a:t>Người bị bạo lực học đường có thể bị tổn thương về tinh thần, thể chất, ảnh hưởng đến kết quả học tập và rèn luyện.</a:t>
            </a:r>
          </a:p>
        </p:txBody>
      </p:sp>
      <p:sp>
        <p:nvSpPr>
          <p:cNvPr id="2" name="Text Placeholder 1"/>
          <p:cNvSpPr>
            <a:spLocks noGrp="1"/>
          </p:cNvSpPr>
          <p:nvPr>
            <p:ph type="body" sz="quarter" idx="4294967295"/>
          </p:nvPr>
        </p:nvSpPr>
        <p:spPr>
          <a:xfrm>
            <a:off x="831850" y="207963"/>
            <a:ext cx="10804525" cy="608013"/>
          </a:xfrm>
          <a:prstGeom prst="rect">
            <a:avLst/>
          </a:prstGeom>
        </p:spPr>
        <p:txBody>
          <a:bodyPr anchor="ctr"/>
          <a:lstStyle>
            <a:lvl1pPr lvl="0">
              <a:buClrTx/>
              <a:buSzTx/>
              <a:buFont typeface="Arial" panose="020B0604020202020204" pitchFamily="34" charset="0"/>
              <a:defRPr sz="2000"/>
            </a:lvl1pPr>
            <a:lvl2pPr lvl="1">
              <a:buClrTx/>
              <a:buSzTx/>
              <a:buFont typeface="Arial" panose="020B0604020202020204" pitchFamily="34" charset="0"/>
              <a:defRPr sz="1800"/>
            </a:lvl2pPr>
            <a:lvl3pPr lvl="2">
              <a:buClrTx/>
              <a:buSzTx/>
              <a:buFont typeface="Arial" panose="020B0604020202020204" pitchFamily="34" charset="0"/>
              <a:defRPr sz="1600"/>
            </a:lvl3pPr>
            <a:lvl4pPr lvl="3">
              <a:buClrTx/>
              <a:buSzTx/>
              <a:buFont typeface="Arial" panose="020B0604020202020204" pitchFamily="34" charset="0"/>
              <a:defRPr sz="1400"/>
            </a:lvl4pPr>
            <a:lvl5pPr lvl="4">
              <a:buClrTx/>
              <a:buSzTx/>
              <a:buFont typeface="Arial" panose="020B0604020202020204" pitchFamily="34" charset="0"/>
              <a:defRPr sz="1400"/>
            </a:lvl5pPr>
          </a:lstStyle>
          <a:p>
            <a:pPr marL="0" lvl="0" indent="0" algn="ctr">
              <a:buNone/>
            </a:pPr>
            <a:r>
              <a:rPr lang="vi-VN" altLang="x-none" sz="3500" dirty="0">
                <a:latin typeface="Arial Unicode MS" pitchFamily="34" charset="-128"/>
              </a:rPr>
              <a:t>Câu 2. Xử lí các tình huống dưới đây: </a:t>
            </a:r>
            <a:endParaRPr sz="3500">
              <a:latin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9814"/>
                                        </p:tgtEl>
                                        <p:attrNameLst>
                                          <p:attrName>style.visibility</p:attrName>
                                        </p:attrNameLst>
                                      </p:cBhvr>
                                      <p:to>
                                        <p:strVal val="visible"/>
                                      </p:to>
                                    </p:set>
                                    <p:animEffect transition="in" filter="blinds(horizontal)">
                                      <p:cBhvr>
                                        <p:cTn id="7" dur="500"/>
                                        <p:tgtEl>
                                          <p:spTgt spid="119814"/>
                                        </p:tgtEl>
                                      </p:cBhvr>
                                    </p:animEffect>
                                  </p:childTnLst>
                                </p:cTn>
                              </p:par>
                              <p:par>
                                <p:cTn id="8" presetID="3" presetClass="entr" presetSubtype="10" fill="hold" nodeType="withEffect">
                                  <p:stCondLst>
                                    <p:cond delay="0"/>
                                  </p:stCondLst>
                                  <p:childTnLst>
                                    <p:set>
                                      <p:cBhvr>
                                        <p:cTn id="9" dur="1" fill="hold">
                                          <p:stCondLst>
                                            <p:cond delay="0"/>
                                          </p:stCondLst>
                                        </p:cTn>
                                        <p:tgtEl>
                                          <p:spTgt spid="119819"/>
                                        </p:tgtEl>
                                        <p:attrNameLst>
                                          <p:attrName>style.visibility</p:attrName>
                                        </p:attrNameLst>
                                      </p:cBhvr>
                                      <p:to>
                                        <p:strVal val="visible"/>
                                      </p:to>
                                    </p:set>
                                    <p:animEffect transition="in" filter="blinds(horizontal)">
                                      <p:cBhvr>
                                        <p:cTn id="10" dur="500"/>
                                        <p:tgtEl>
                                          <p:spTgt spid="1198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9823"/>
                                        </p:tgtEl>
                                        <p:attrNameLst>
                                          <p:attrName>style.visibility</p:attrName>
                                        </p:attrNameLst>
                                      </p:cBhvr>
                                      <p:to>
                                        <p:strVal val="visible"/>
                                      </p:to>
                                    </p:set>
                                    <p:animEffect transition="in" filter="blinds(horizontal)">
                                      <p:cBhvr>
                                        <p:cTn id="13" dur="500"/>
                                        <p:tgtEl>
                                          <p:spTgt spid="119823"/>
                                        </p:tgtEl>
                                      </p:cBhvr>
                                    </p:animEffect>
                                  </p:childTnLst>
                                </p:cTn>
                              </p:par>
                              <p:par>
                                <p:cTn id="14" presetID="3"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19812"/>
                                        </p:tgtEl>
                                        <p:attrNameLst>
                                          <p:attrName>style.visibility</p:attrName>
                                        </p:attrNameLst>
                                      </p:cBhvr>
                                      <p:to>
                                        <p:strVal val="visible"/>
                                      </p:to>
                                    </p:set>
                                    <p:animEffect transition="in" filter="blinds(horizontal)">
                                      <p:cBhvr>
                                        <p:cTn id="21" dur="500"/>
                                        <p:tgtEl>
                                          <p:spTgt spid="1198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9813"/>
                                        </p:tgtEl>
                                        <p:attrNameLst>
                                          <p:attrName>style.visibility</p:attrName>
                                        </p:attrNameLst>
                                      </p:cBhvr>
                                      <p:to>
                                        <p:strVal val="visible"/>
                                      </p:to>
                                    </p:set>
                                    <p:animEffect transition="in" filter="blinds(horizontal)">
                                      <p:cBhvr>
                                        <p:cTn id="26" dur="500"/>
                                        <p:tgtEl>
                                          <p:spTgt spid="11981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9822"/>
                                        </p:tgtEl>
                                        <p:attrNameLst>
                                          <p:attrName>style.visibility</p:attrName>
                                        </p:attrNameLst>
                                      </p:cBhvr>
                                      <p:to>
                                        <p:strVal val="visible"/>
                                      </p:to>
                                    </p:set>
                                    <p:animEffect transition="in" filter="blinds(horizontal)">
                                      <p:cBhvr>
                                        <p:cTn id="37" dur="500"/>
                                        <p:tgtEl>
                                          <p:spTgt spid="119822"/>
                                        </p:tgtEl>
                                      </p:cBhvr>
                                    </p:animEffect>
                                  </p:childTnLst>
                                </p:cTn>
                              </p:par>
                              <p:par>
                                <p:cTn id="38" presetID="3" presetClass="entr" presetSubtype="1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linds(horizont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19826"/>
                                        </p:tgtEl>
                                        <p:attrNameLst>
                                          <p:attrName>style.visibility</p:attrName>
                                        </p:attrNameLst>
                                      </p:cBhvr>
                                      <p:to>
                                        <p:strVal val="visible"/>
                                      </p:to>
                                    </p:set>
                                    <p:animEffect transition="in" filter="blinds(horizontal)">
                                      <p:cBhvr>
                                        <p:cTn id="45" dur="500"/>
                                        <p:tgtEl>
                                          <p:spTgt spid="119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animBg="1"/>
      <p:bldP spid="119813" grpId="0" animBg="1"/>
      <p:bldP spid="9" grpId="0" animBg="1"/>
      <p:bldP spid="119822" grpId="0"/>
      <p:bldP spid="119823" grpId="0"/>
      <p:bldP spid="1198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20"/>
          <p:cNvSpPr txBox="1"/>
          <p:nvPr/>
        </p:nvSpPr>
        <p:spPr>
          <a:xfrm>
            <a:off x="0" y="5604917"/>
            <a:ext cx="12203113" cy="769441"/>
          </a:xfrm>
          <a:prstGeom prst="rect">
            <a:avLst/>
          </a:prstGeom>
          <a:solidFill>
            <a:srgbClr val="FFCC99"/>
          </a:solidFill>
          <a:ln w="9525">
            <a:noFill/>
          </a:ln>
          <a:effectLst>
            <a:outerShdw dist="38100" dir="5400000" algn="t" rotWithShape="0">
              <a:srgbClr val="595959">
                <a:alpha val="39999"/>
              </a:srgbClr>
            </a:outerShdw>
          </a:effectLst>
        </p:spPr>
        <p:txBody>
          <a:bodyPr anchor="ctr" anchorCtr="0">
            <a:spAutoFit/>
          </a:bodyPr>
          <a:lstStyle/>
          <a:p>
            <a:pPr algn="ctr"/>
            <a:r>
              <a:rPr lang="en-US" sz="4400" dirty="0" err="1">
                <a:solidFill>
                  <a:srgbClr val="DC00C8"/>
                </a:solidFill>
                <a:latin typeface="Arial Unicode MS" pitchFamily="34" charset="-128"/>
              </a:rPr>
              <a:t>Tiết</a:t>
            </a:r>
            <a:r>
              <a:rPr lang="en-US" sz="4400">
                <a:solidFill>
                  <a:srgbClr val="DC00C8"/>
                </a:solidFill>
                <a:latin typeface="Arial Unicode MS" pitchFamily="34" charset="-128"/>
              </a:rPr>
              <a:t> 22 </a:t>
            </a:r>
            <a:r>
              <a:rPr sz="4400" dirty="0">
                <a:solidFill>
                  <a:srgbClr val="DC00C8"/>
                </a:solidFill>
                <a:latin typeface="Arial Unicode MS" pitchFamily="34" charset="-128"/>
              </a:rPr>
              <a:t>BÀI </a:t>
            </a:r>
            <a:r>
              <a:rPr lang="en-US" sz="4400" dirty="0">
                <a:solidFill>
                  <a:srgbClr val="DC00C8"/>
                </a:solidFill>
                <a:latin typeface="Arial Unicode MS" pitchFamily="34" charset="-128"/>
              </a:rPr>
              <a:t>8</a:t>
            </a:r>
            <a:r>
              <a:rPr sz="4400" dirty="0">
                <a:solidFill>
                  <a:srgbClr val="DC00C8"/>
                </a:solidFill>
                <a:latin typeface="Arial Unicode MS" pitchFamily="34" charset="-128"/>
              </a:rPr>
              <a:t>: BẠO LỰC HỌC ĐƯỜNG</a:t>
            </a:r>
            <a:endParaRPr lang="ko-KR" altLang="en-US" sz="4400" dirty="0">
              <a:solidFill>
                <a:srgbClr val="DC00C8"/>
              </a:solidFill>
              <a:latin typeface="Arial Unicode MS"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6510338" y="2674938"/>
            <a:ext cx="0" cy="374491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0836" name="Rectangles 120835"/>
          <p:cNvSpPr/>
          <p:nvPr/>
        </p:nvSpPr>
        <p:spPr>
          <a:xfrm>
            <a:off x="247650" y="938213"/>
            <a:ext cx="5664200" cy="2857500"/>
          </a:xfrm>
          <a:prstGeom prst="rect">
            <a:avLst/>
          </a:prstGeom>
          <a:noFill/>
          <a:ln w="22225" cap="flat" cmpd="sng">
            <a:solidFill>
              <a:srgbClr val="FF0000"/>
            </a:solidFill>
            <a:prstDash val="dash"/>
            <a:miter/>
            <a:headEnd type="none" w="med" len="med"/>
            <a:tailEnd type="none" w="med" len="med"/>
          </a:ln>
        </p:spPr>
        <p:txBody>
          <a:bodyPr anchor="ctr" anchorCtr="0">
            <a:spAutoFit/>
          </a:bodyPr>
          <a:lstStyle/>
          <a:p>
            <a:r>
              <a:rPr lang="vi-VN" altLang="x-none" sz="3000" dirty="0">
                <a:latin typeface="Arial Unicode MS" pitchFamily="34" charset="-128"/>
              </a:rPr>
              <a:t>K và C đều là học sinh lớp 7A. Do xích mích với nhau trên mạng xã hội, K đã hẹn gặp C để giải quyết mâu thuẫn. Tuy nhiên, khi gặp nhai, hai bạn đã xảy ra xô xát.</a:t>
            </a:r>
            <a:endParaRPr sz="3000">
              <a:latin typeface="Arial Unicode MS" pitchFamily="34" charset="-128"/>
            </a:endParaRPr>
          </a:p>
        </p:txBody>
      </p:sp>
      <p:sp>
        <p:nvSpPr>
          <p:cNvPr id="120837" name="Rectangles 120836"/>
          <p:cNvSpPr/>
          <p:nvPr/>
        </p:nvSpPr>
        <p:spPr>
          <a:xfrm>
            <a:off x="301625" y="4016375"/>
            <a:ext cx="4730750" cy="2393950"/>
          </a:xfrm>
          <a:prstGeom prst="rect">
            <a:avLst/>
          </a:prstGeom>
          <a:noFill/>
          <a:ln w="15875" cap="flat" cmpd="sng">
            <a:solidFill>
              <a:srgbClr val="0000CC"/>
            </a:solidFill>
            <a:prstDash val="dash"/>
            <a:miter/>
            <a:headEnd type="none" w="med" len="med"/>
            <a:tailEnd type="none" w="med" len="med"/>
          </a:ln>
        </p:spPr>
        <p:txBody>
          <a:bodyPr>
            <a:spAutoFit/>
          </a:bodyPr>
          <a:lstStyle/>
          <a:p>
            <a:r>
              <a:rPr lang="vi-VN" altLang="x-none" sz="2500" dirty="0">
                <a:latin typeface="Arial Unicode MS" pitchFamily="34" charset="-128"/>
              </a:rPr>
              <a:t>a) Theo em, ai là người bị bạo lực học đường trong tình huống trên?</a:t>
            </a:r>
          </a:p>
          <a:p>
            <a:r>
              <a:rPr lang="vi-VN" altLang="x-none" sz="2500" dirty="0">
                <a:latin typeface="Arial Unicode MS" pitchFamily="34" charset="-128"/>
              </a:rPr>
              <a:t>b) Em hãy chỉ ra nguyên nhân và hậu quả của bạo lực học đường trong tình huống đó</a:t>
            </a:r>
            <a:endParaRPr sz="2500">
              <a:latin typeface="Arial Unicode MS" pitchFamily="34" charset="-128"/>
            </a:endParaRPr>
          </a:p>
        </p:txBody>
      </p:sp>
      <p:grpSp>
        <p:nvGrpSpPr>
          <p:cNvPr id="120838" name="Group 2"/>
          <p:cNvGrpSpPr/>
          <p:nvPr/>
        </p:nvGrpSpPr>
        <p:grpSpPr>
          <a:xfrm>
            <a:off x="6215063" y="4173538"/>
            <a:ext cx="884237" cy="882650"/>
            <a:chOff x="3912982" y="3339018"/>
            <a:chExt cx="1307090" cy="1307090"/>
          </a:xfrm>
        </p:grpSpPr>
        <p:sp>
          <p:nvSpPr>
            <p:cNvPr id="4" name="Oval 3"/>
            <p:cNvSpPr/>
            <p:nvPr/>
          </p:nvSpPr>
          <p:spPr>
            <a:xfrm>
              <a:off x="3912982" y="3339018"/>
              <a:ext cx="1307090" cy="130709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2700" dirty="0">
                <a:solidFill>
                  <a:srgbClr val="FFFFFF"/>
                </a:solidFill>
              </a:endParaRPr>
            </a:p>
          </p:txBody>
        </p:sp>
        <p:sp>
          <p:nvSpPr>
            <p:cNvPr id="5" name="Oval 4"/>
            <p:cNvSpPr/>
            <p:nvPr/>
          </p:nvSpPr>
          <p:spPr>
            <a:xfrm>
              <a:off x="4144138" y="3576556"/>
              <a:ext cx="840739" cy="84073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2700" dirty="0">
                <a:solidFill>
                  <a:srgbClr val="FFFFFF"/>
                </a:solidFill>
              </a:endParaRPr>
            </a:p>
          </p:txBody>
        </p:sp>
      </p:grpSp>
      <p:sp>
        <p:nvSpPr>
          <p:cNvPr id="6" name="Rectangle 10"/>
          <p:cNvSpPr/>
          <p:nvPr/>
        </p:nvSpPr>
        <p:spPr>
          <a:xfrm>
            <a:off x="5984875" y="3151188"/>
            <a:ext cx="685800" cy="1481138"/>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1" fmla="*/ 12700 w 1434976"/>
              <a:gd name="connsiteY0-2" fmla="*/ 0 h 2015480"/>
              <a:gd name="connsiteX1-3" fmla="*/ 1434976 w 1434976"/>
              <a:gd name="connsiteY1-4" fmla="*/ 1295400 h 2015480"/>
              <a:gd name="connsiteX2-5" fmla="*/ 1434976 w 1434976"/>
              <a:gd name="connsiteY2-6" fmla="*/ 2015480 h 2015480"/>
              <a:gd name="connsiteX3-7" fmla="*/ 0 w 1434976"/>
              <a:gd name="connsiteY3-8" fmla="*/ 2015480 h 2015480"/>
              <a:gd name="connsiteX4-9" fmla="*/ 12700 w 1434976"/>
              <a:gd name="connsiteY4-10" fmla="*/ 0 h 2015480"/>
              <a:gd name="connsiteX0-11" fmla="*/ 12700 w 1434976"/>
              <a:gd name="connsiteY0-12" fmla="*/ 0 h 2015480"/>
              <a:gd name="connsiteX1-13" fmla="*/ 1434976 w 1434976"/>
              <a:gd name="connsiteY1-14" fmla="*/ 1295400 h 2015480"/>
              <a:gd name="connsiteX2-15" fmla="*/ 1434976 w 1434976"/>
              <a:gd name="connsiteY2-16" fmla="*/ 2015480 h 2015480"/>
              <a:gd name="connsiteX3-17" fmla="*/ 0 w 1434976"/>
              <a:gd name="connsiteY3-18" fmla="*/ 643880 h 2015480"/>
              <a:gd name="connsiteX4-19" fmla="*/ 12700 w 1434976"/>
              <a:gd name="connsiteY4-20" fmla="*/ 0 h 2015480"/>
              <a:gd name="connsiteX0-21" fmla="*/ 12700 w 1434976"/>
              <a:gd name="connsiteY0-22" fmla="*/ 0 h 2015480"/>
              <a:gd name="connsiteX1-23" fmla="*/ 660276 w 1434976"/>
              <a:gd name="connsiteY1-24" fmla="*/ 1079500 h 2015480"/>
              <a:gd name="connsiteX2-25" fmla="*/ 1434976 w 1434976"/>
              <a:gd name="connsiteY2-26" fmla="*/ 2015480 h 2015480"/>
              <a:gd name="connsiteX3-27" fmla="*/ 0 w 1434976"/>
              <a:gd name="connsiteY3-28" fmla="*/ 643880 h 2015480"/>
              <a:gd name="connsiteX4-29" fmla="*/ 12700 w 1434976"/>
              <a:gd name="connsiteY4-30" fmla="*/ 0 h 2015480"/>
              <a:gd name="connsiteX0-31" fmla="*/ 12700 w 660276"/>
              <a:gd name="connsiteY0-32" fmla="*/ 0 h 1558280"/>
              <a:gd name="connsiteX1-33" fmla="*/ 660276 w 660276"/>
              <a:gd name="connsiteY1-34" fmla="*/ 1079500 h 1558280"/>
              <a:gd name="connsiteX2-35" fmla="*/ 634876 w 660276"/>
              <a:gd name="connsiteY2-36" fmla="*/ 1558280 h 1558280"/>
              <a:gd name="connsiteX3-37" fmla="*/ 0 w 660276"/>
              <a:gd name="connsiteY3-38" fmla="*/ 643880 h 1558280"/>
              <a:gd name="connsiteX4-39" fmla="*/ 12700 w 660276"/>
              <a:gd name="connsiteY4-40" fmla="*/ 0 h 1558280"/>
              <a:gd name="connsiteX0-41" fmla="*/ 12700 w 660276"/>
              <a:gd name="connsiteY0-42" fmla="*/ 0 h 1558280"/>
              <a:gd name="connsiteX1-43" fmla="*/ 660276 w 660276"/>
              <a:gd name="connsiteY1-44" fmla="*/ 901700 h 1558280"/>
              <a:gd name="connsiteX2-45" fmla="*/ 634876 w 660276"/>
              <a:gd name="connsiteY2-46" fmla="*/ 1558280 h 1558280"/>
              <a:gd name="connsiteX3-47" fmla="*/ 0 w 660276"/>
              <a:gd name="connsiteY3-48" fmla="*/ 643880 h 1558280"/>
              <a:gd name="connsiteX4-49" fmla="*/ 12700 w 660276"/>
              <a:gd name="connsiteY4-50" fmla="*/ 0 h 1558280"/>
              <a:gd name="connsiteX0-51" fmla="*/ 15038 w 662614"/>
              <a:gd name="connsiteY0-52" fmla="*/ 0 h 1558280"/>
              <a:gd name="connsiteX1-53" fmla="*/ 662614 w 662614"/>
              <a:gd name="connsiteY1-54" fmla="*/ 901700 h 1558280"/>
              <a:gd name="connsiteX2-55" fmla="*/ 637214 w 662614"/>
              <a:gd name="connsiteY2-56" fmla="*/ 1558280 h 1558280"/>
              <a:gd name="connsiteX3-57" fmla="*/ 2338 w 662614"/>
              <a:gd name="connsiteY3-58" fmla="*/ 643880 h 1558280"/>
              <a:gd name="connsiteX4-59" fmla="*/ 15038 w 662614"/>
              <a:gd name="connsiteY4-60" fmla="*/ 0 h 1558280"/>
              <a:gd name="connsiteX0-61" fmla="*/ 553 w 686229"/>
              <a:gd name="connsiteY0-62" fmla="*/ 0 h 1405880"/>
              <a:gd name="connsiteX1-63" fmla="*/ 686229 w 686229"/>
              <a:gd name="connsiteY1-64" fmla="*/ 749300 h 1405880"/>
              <a:gd name="connsiteX2-65" fmla="*/ 660829 w 686229"/>
              <a:gd name="connsiteY2-66" fmla="*/ 1405880 h 1405880"/>
              <a:gd name="connsiteX3-67" fmla="*/ 25953 w 686229"/>
              <a:gd name="connsiteY3-68" fmla="*/ 491480 h 1405880"/>
              <a:gd name="connsiteX4-69" fmla="*/ 553 w 686229"/>
              <a:gd name="connsiteY4-70" fmla="*/ 0 h 1405880"/>
              <a:gd name="connsiteX0-71" fmla="*/ 553 w 686229"/>
              <a:gd name="connsiteY0-72" fmla="*/ 0 h 1451600"/>
              <a:gd name="connsiteX1-73" fmla="*/ 686229 w 686229"/>
              <a:gd name="connsiteY1-74" fmla="*/ 795020 h 1451600"/>
              <a:gd name="connsiteX2-75" fmla="*/ 660829 w 686229"/>
              <a:gd name="connsiteY2-76" fmla="*/ 1451600 h 1451600"/>
              <a:gd name="connsiteX3-77" fmla="*/ 25953 w 686229"/>
              <a:gd name="connsiteY3-78" fmla="*/ 537200 h 1451600"/>
              <a:gd name="connsiteX4-79" fmla="*/ 553 w 686229"/>
              <a:gd name="connsiteY4-80" fmla="*/ 0 h 1451600"/>
              <a:gd name="connsiteX0-81" fmla="*/ 8518 w 694194"/>
              <a:gd name="connsiteY0-82" fmla="*/ 0 h 1451600"/>
              <a:gd name="connsiteX1-83" fmla="*/ 694194 w 694194"/>
              <a:gd name="connsiteY1-84" fmla="*/ 795020 h 1451600"/>
              <a:gd name="connsiteX2-85" fmla="*/ 668794 w 694194"/>
              <a:gd name="connsiteY2-86" fmla="*/ 1451600 h 1451600"/>
              <a:gd name="connsiteX3-87" fmla="*/ 3438 w 694194"/>
              <a:gd name="connsiteY3-88" fmla="*/ 735320 h 1451600"/>
              <a:gd name="connsiteX4-89" fmla="*/ 8518 w 694194"/>
              <a:gd name="connsiteY4-90" fmla="*/ 0 h 1451600"/>
              <a:gd name="connsiteX0-91" fmla="*/ 8518 w 668794"/>
              <a:gd name="connsiteY0-92" fmla="*/ 0 h 1451600"/>
              <a:gd name="connsiteX1-93" fmla="*/ 668794 w 668794"/>
              <a:gd name="connsiteY1-94" fmla="*/ 728980 h 1451600"/>
              <a:gd name="connsiteX2-95" fmla="*/ 668794 w 668794"/>
              <a:gd name="connsiteY2-96" fmla="*/ 1451600 h 1451600"/>
              <a:gd name="connsiteX3-97" fmla="*/ 3438 w 668794"/>
              <a:gd name="connsiteY3-98" fmla="*/ 735320 h 1451600"/>
              <a:gd name="connsiteX4-99" fmla="*/ 8518 w 668794"/>
              <a:gd name="connsiteY4-100" fmla="*/ 0 h 1451600"/>
              <a:gd name="connsiteX0-101" fmla="*/ 8518 w 684034"/>
              <a:gd name="connsiteY0-102" fmla="*/ 0 h 1482080"/>
              <a:gd name="connsiteX1-103" fmla="*/ 668794 w 684034"/>
              <a:gd name="connsiteY1-104" fmla="*/ 728980 h 1482080"/>
              <a:gd name="connsiteX2-105" fmla="*/ 684034 w 684034"/>
              <a:gd name="connsiteY2-106" fmla="*/ 1482080 h 1482080"/>
              <a:gd name="connsiteX3-107" fmla="*/ 3438 w 684034"/>
              <a:gd name="connsiteY3-108" fmla="*/ 735320 h 1482080"/>
              <a:gd name="connsiteX4-109" fmla="*/ 8518 w 684034"/>
              <a:gd name="connsiteY4-110" fmla="*/ 0 h 1482080"/>
              <a:gd name="connsiteX0-111" fmla="*/ 8518 w 684034"/>
              <a:gd name="connsiteY0-112" fmla="*/ 0 h 1482080"/>
              <a:gd name="connsiteX1-113" fmla="*/ 673874 w 684034"/>
              <a:gd name="connsiteY1-114" fmla="*/ 728980 h 1482080"/>
              <a:gd name="connsiteX2-115" fmla="*/ 684034 w 684034"/>
              <a:gd name="connsiteY2-116" fmla="*/ 1482080 h 1482080"/>
              <a:gd name="connsiteX3-117" fmla="*/ 3438 w 684034"/>
              <a:gd name="connsiteY3-118" fmla="*/ 735320 h 1482080"/>
              <a:gd name="connsiteX4-119" fmla="*/ 8518 w 684034"/>
              <a:gd name="connsiteY4-120" fmla="*/ 0 h 1482080"/>
              <a:gd name="connsiteX0-121" fmla="*/ 87 w 675603"/>
              <a:gd name="connsiteY0-122" fmla="*/ 0 h 1482080"/>
              <a:gd name="connsiteX1-123" fmla="*/ 665443 w 675603"/>
              <a:gd name="connsiteY1-124" fmla="*/ 728980 h 1482080"/>
              <a:gd name="connsiteX2-125" fmla="*/ 675603 w 675603"/>
              <a:gd name="connsiteY2-126" fmla="*/ 1482080 h 1482080"/>
              <a:gd name="connsiteX3-127" fmla="*/ 157567 w 675603"/>
              <a:gd name="connsiteY3-128" fmla="*/ 704840 h 1482080"/>
              <a:gd name="connsiteX4-129" fmla="*/ 87 w 675603"/>
              <a:gd name="connsiteY4-130" fmla="*/ 0 h 1482080"/>
              <a:gd name="connsiteX0-131" fmla="*/ 12780 w 688296"/>
              <a:gd name="connsiteY0-132" fmla="*/ 0 h 1482080"/>
              <a:gd name="connsiteX1-133" fmla="*/ 678136 w 688296"/>
              <a:gd name="connsiteY1-134" fmla="*/ 728980 h 1482080"/>
              <a:gd name="connsiteX2-135" fmla="*/ 688296 w 688296"/>
              <a:gd name="connsiteY2-136" fmla="*/ 1482080 h 1482080"/>
              <a:gd name="connsiteX3-137" fmla="*/ 2620 w 688296"/>
              <a:gd name="connsiteY3-138" fmla="*/ 735320 h 1482080"/>
              <a:gd name="connsiteX4-139" fmla="*/ 12780 w 688296"/>
              <a:gd name="connsiteY4-140" fmla="*/ 0 h 1482080"/>
              <a:gd name="connsiteX0-141" fmla="*/ 2486 w 678002"/>
              <a:gd name="connsiteY0-142" fmla="*/ 0 h 1482080"/>
              <a:gd name="connsiteX1-143" fmla="*/ 667842 w 678002"/>
              <a:gd name="connsiteY1-144" fmla="*/ 728980 h 1482080"/>
              <a:gd name="connsiteX2-145" fmla="*/ 678002 w 678002"/>
              <a:gd name="connsiteY2-146" fmla="*/ 1482080 h 1482080"/>
              <a:gd name="connsiteX3-147" fmla="*/ 7566 w 678002"/>
              <a:gd name="connsiteY3-148" fmla="*/ 725160 h 1482080"/>
              <a:gd name="connsiteX4-149" fmla="*/ 2486 w 678002"/>
              <a:gd name="connsiteY4-150" fmla="*/ 0 h 1482080"/>
              <a:gd name="connsiteX0-151" fmla="*/ 12780 w 688296"/>
              <a:gd name="connsiteY0-152" fmla="*/ 0 h 1482080"/>
              <a:gd name="connsiteX1-153" fmla="*/ 678136 w 688296"/>
              <a:gd name="connsiteY1-154" fmla="*/ 728980 h 1482080"/>
              <a:gd name="connsiteX2-155" fmla="*/ 688296 w 688296"/>
              <a:gd name="connsiteY2-156" fmla="*/ 1482080 h 1482080"/>
              <a:gd name="connsiteX3-157" fmla="*/ 2620 w 688296"/>
              <a:gd name="connsiteY3-158" fmla="*/ 730240 h 1482080"/>
              <a:gd name="connsiteX4-159" fmla="*/ 12780 w 688296"/>
              <a:gd name="connsiteY4-160" fmla="*/ 0 h 1482080"/>
              <a:gd name="connsiteX0-161" fmla="*/ 10160 w 685676"/>
              <a:gd name="connsiteY0-162" fmla="*/ 0 h 1482080"/>
              <a:gd name="connsiteX1-163" fmla="*/ 675516 w 685676"/>
              <a:gd name="connsiteY1-164" fmla="*/ 728980 h 1482080"/>
              <a:gd name="connsiteX2-165" fmla="*/ 685676 w 685676"/>
              <a:gd name="connsiteY2-166" fmla="*/ 1482080 h 1482080"/>
              <a:gd name="connsiteX3-167" fmla="*/ 0 w 685676"/>
              <a:gd name="connsiteY3-168" fmla="*/ 730240 h 1482080"/>
              <a:gd name="connsiteX4-169" fmla="*/ 10160 w 685676"/>
              <a:gd name="connsiteY4-170" fmla="*/ 0 h 14820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5676" h="1482080">
                <a:moveTo>
                  <a:pt x="10160" y="0"/>
                </a:moveTo>
                <a:lnTo>
                  <a:pt x="675516" y="728980"/>
                </a:lnTo>
                <a:lnTo>
                  <a:pt x="685676" y="1482080"/>
                </a:lnTo>
                <a:lnTo>
                  <a:pt x="0" y="730240"/>
                </a:lnTo>
                <a:cubicBezTo>
                  <a:pt x="6773" y="63493"/>
                  <a:pt x="5927" y="671827"/>
                  <a:pt x="1016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9" name="Right Arrow 9"/>
          <p:cNvSpPr/>
          <p:nvPr/>
        </p:nvSpPr>
        <p:spPr>
          <a:xfrm>
            <a:off x="5992813" y="2809875"/>
            <a:ext cx="1982788" cy="1368425"/>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2700" dirty="0">
              <a:solidFill>
                <a:srgbClr val="FFFFFF"/>
              </a:solidFill>
            </a:endParaRPr>
          </a:p>
        </p:txBody>
      </p:sp>
      <p:grpSp>
        <p:nvGrpSpPr>
          <p:cNvPr id="120843" name="Group 9"/>
          <p:cNvGrpSpPr/>
          <p:nvPr/>
        </p:nvGrpSpPr>
        <p:grpSpPr>
          <a:xfrm flipH="1" flipV="1">
            <a:off x="4754563" y="4619625"/>
            <a:ext cx="2592387" cy="1814513"/>
            <a:chOff x="4045951" y="2348472"/>
            <a:chExt cx="2592000" cy="1814320"/>
          </a:xfrm>
        </p:grpSpPr>
        <p:sp>
          <p:nvSpPr>
            <p:cNvPr id="11" name="Rectangle 10"/>
            <p:cNvSpPr/>
            <p:nvPr/>
          </p:nvSpPr>
          <p:spPr>
            <a:xfrm>
              <a:off x="4045951" y="2680712"/>
              <a:ext cx="685676" cy="1482080"/>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1" fmla="*/ 12700 w 1434976"/>
                <a:gd name="connsiteY0-2" fmla="*/ 0 h 2015480"/>
                <a:gd name="connsiteX1-3" fmla="*/ 1434976 w 1434976"/>
                <a:gd name="connsiteY1-4" fmla="*/ 1295400 h 2015480"/>
                <a:gd name="connsiteX2-5" fmla="*/ 1434976 w 1434976"/>
                <a:gd name="connsiteY2-6" fmla="*/ 2015480 h 2015480"/>
                <a:gd name="connsiteX3-7" fmla="*/ 0 w 1434976"/>
                <a:gd name="connsiteY3-8" fmla="*/ 2015480 h 2015480"/>
                <a:gd name="connsiteX4-9" fmla="*/ 12700 w 1434976"/>
                <a:gd name="connsiteY4-10" fmla="*/ 0 h 2015480"/>
                <a:gd name="connsiteX0-11" fmla="*/ 12700 w 1434976"/>
                <a:gd name="connsiteY0-12" fmla="*/ 0 h 2015480"/>
                <a:gd name="connsiteX1-13" fmla="*/ 1434976 w 1434976"/>
                <a:gd name="connsiteY1-14" fmla="*/ 1295400 h 2015480"/>
                <a:gd name="connsiteX2-15" fmla="*/ 1434976 w 1434976"/>
                <a:gd name="connsiteY2-16" fmla="*/ 2015480 h 2015480"/>
                <a:gd name="connsiteX3-17" fmla="*/ 0 w 1434976"/>
                <a:gd name="connsiteY3-18" fmla="*/ 643880 h 2015480"/>
                <a:gd name="connsiteX4-19" fmla="*/ 12700 w 1434976"/>
                <a:gd name="connsiteY4-20" fmla="*/ 0 h 2015480"/>
                <a:gd name="connsiteX0-21" fmla="*/ 12700 w 1434976"/>
                <a:gd name="connsiteY0-22" fmla="*/ 0 h 2015480"/>
                <a:gd name="connsiteX1-23" fmla="*/ 660276 w 1434976"/>
                <a:gd name="connsiteY1-24" fmla="*/ 1079500 h 2015480"/>
                <a:gd name="connsiteX2-25" fmla="*/ 1434976 w 1434976"/>
                <a:gd name="connsiteY2-26" fmla="*/ 2015480 h 2015480"/>
                <a:gd name="connsiteX3-27" fmla="*/ 0 w 1434976"/>
                <a:gd name="connsiteY3-28" fmla="*/ 643880 h 2015480"/>
                <a:gd name="connsiteX4-29" fmla="*/ 12700 w 1434976"/>
                <a:gd name="connsiteY4-30" fmla="*/ 0 h 2015480"/>
                <a:gd name="connsiteX0-31" fmla="*/ 12700 w 660276"/>
                <a:gd name="connsiteY0-32" fmla="*/ 0 h 1558280"/>
                <a:gd name="connsiteX1-33" fmla="*/ 660276 w 660276"/>
                <a:gd name="connsiteY1-34" fmla="*/ 1079500 h 1558280"/>
                <a:gd name="connsiteX2-35" fmla="*/ 634876 w 660276"/>
                <a:gd name="connsiteY2-36" fmla="*/ 1558280 h 1558280"/>
                <a:gd name="connsiteX3-37" fmla="*/ 0 w 660276"/>
                <a:gd name="connsiteY3-38" fmla="*/ 643880 h 1558280"/>
                <a:gd name="connsiteX4-39" fmla="*/ 12700 w 660276"/>
                <a:gd name="connsiteY4-40" fmla="*/ 0 h 1558280"/>
                <a:gd name="connsiteX0-41" fmla="*/ 12700 w 660276"/>
                <a:gd name="connsiteY0-42" fmla="*/ 0 h 1558280"/>
                <a:gd name="connsiteX1-43" fmla="*/ 660276 w 660276"/>
                <a:gd name="connsiteY1-44" fmla="*/ 901700 h 1558280"/>
                <a:gd name="connsiteX2-45" fmla="*/ 634876 w 660276"/>
                <a:gd name="connsiteY2-46" fmla="*/ 1558280 h 1558280"/>
                <a:gd name="connsiteX3-47" fmla="*/ 0 w 660276"/>
                <a:gd name="connsiteY3-48" fmla="*/ 643880 h 1558280"/>
                <a:gd name="connsiteX4-49" fmla="*/ 12700 w 660276"/>
                <a:gd name="connsiteY4-50" fmla="*/ 0 h 1558280"/>
                <a:gd name="connsiteX0-51" fmla="*/ 15038 w 662614"/>
                <a:gd name="connsiteY0-52" fmla="*/ 0 h 1558280"/>
                <a:gd name="connsiteX1-53" fmla="*/ 662614 w 662614"/>
                <a:gd name="connsiteY1-54" fmla="*/ 901700 h 1558280"/>
                <a:gd name="connsiteX2-55" fmla="*/ 637214 w 662614"/>
                <a:gd name="connsiteY2-56" fmla="*/ 1558280 h 1558280"/>
                <a:gd name="connsiteX3-57" fmla="*/ 2338 w 662614"/>
                <a:gd name="connsiteY3-58" fmla="*/ 643880 h 1558280"/>
                <a:gd name="connsiteX4-59" fmla="*/ 15038 w 662614"/>
                <a:gd name="connsiteY4-60" fmla="*/ 0 h 1558280"/>
                <a:gd name="connsiteX0-61" fmla="*/ 553 w 686229"/>
                <a:gd name="connsiteY0-62" fmla="*/ 0 h 1405880"/>
                <a:gd name="connsiteX1-63" fmla="*/ 686229 w 686229"/>
                <a:gd name="connsiteY1-64" fmla="*/ 749300 h 1405880"/>
                <a:gd name="connsiteX2-65" fmla="*/ 660829 w 686229"/>
                <a:gd name="connsiteY2-66" fmla="*/ 1405880 h 1405880"/>
                <a:gd name="connsiteX3-67" fmla="*/ 25953 w 686229"/>
                <a:gd name="connsiteY3-68" fmla="*/ 491480 h 1405880"/>
                <a:gd name="connsiteX4-69" fmla="*/ 553 w 686229"/>
                <a:gd name="connsiteY4-70" fmla="*/ 0 h 1405880"/>
                <a:gd name="connsiteX0-71" fmla="*/ 553 w 686229"/>
                <a:gd name="connsiteY0-72" fmla="*/ 0 h 1451600"/>
                <a:gd name="connsiteX1-73" fmla="*/ 686229 w 686229"/>
                <a:gd name="connsiteY1-74" fmla="*/ 795020 h 1451600"/>
                <a:gd name="connsiteX2-75" fmla="*/ 660829 w 686229"/>
                <a:gd name="connsiteY2-76" fmla="*/ 1451600 h 1451600"/>
                <a:gd name="connsiteX3-77" fmla="*/ 25953 w 686229"/>
                <a:gd name="connsiteY3-78" fmla="*/ 537200 h 1451600"/>
                <a:gd name="connsiteX4-79" fmla="*/ 553 w 686229"/>
                <a:gd name="connsiteY4-80" fmla="*/ 0 h 1451600"/>
                <a:gd name="connsiteX0-81" fmla="*/ 8518 w 694194"/>
                <a:gd name="connsiteY0-82" fmla="*/ 0 h 1451600"/>
                <a:gd name="connsiteX1-83" fmla="*/ 694194 w 694194"/>
                <a:gd name="connsiteY1-84" fmla="*/ 795020 h 1451600"/>
                <a:gd name="connsiteX2-85" fmla="*/ 668794 w 694194"/>
                <a:gd name="connsiteY2-86" fmla="*/ 1451600 h 1451600"/>
                <a:gd name="connsiteX3-87" fmla="*/ 3438 w 694194"/>
                <a:gd name="connsiteY3-88" fmla="*/ 735320 h 1451600"/>
                <a:gd name="connsiteX4-89" fmla="*/ 8518 w 694194"/>
                <a:gd name="connsiteY4-90" fmla="*/ 0 h 1451600"/>
                <a:gd name="connsiteX0-91" fmla="*/ 8518 w 668794"/>
                <a:gd name="connsiteY0-92" fmla="*/ 0 h 1451600"/>
                <a:gd name="connsiteX1-93" fmla="*/ 668794 w 668794"/>
                <a:gd name="connsiteY1-94" fmla="*/ 728980 h 1451600"/>
                <a:gd name="connsiteX2-95" fmla="*/ 668794 w 668794"/>
                <a:gd name="connsiteY2-96" fmla="*/ 1451600 h 1451600"/>
                <a:gd name="connsiteX3-97" fmla="*/ 3438 w 668794"/>
                <a:gd name="connsiteY3-98" fmla="*/ 735320 h 1451600"/>
                <a:gd name="connsiteX4-99" fmla="*/ 8518 w 668794"/>
                <a:gd name="connsiteY4-100" fmla="*/ 0 h 1451600"/>
                <a:gd name="connsiteX0-101" fmla="*/ 8518 w 684034"/>
                <a:gd name="connsiteY0-102" fmla="*/ 0 h 1482080"/>
                <a:gd name="connsiteX1-103" fmla="*/ 668794 w 684034"/>
                <a:gd name="connsiteY1-104" fmla="*/ 728980 h 1482080"/>
                <a:gd name="connsiteX2-105" fmla="*/ 684034 w 684034"/>
                <a:gd name="connsiteY2-106" fmla="*/ 1482080 h 1482080"/>
                <a:gd name="connsiteX3-107" fmla="*/ 3438 w 684034"/>
                <a:gd name="connsiteY3-108" fmla="*/ 735320 h 1482080"/>
                <a:gd name="connsiteX4-109" fmla="*/ 8518 w 684034"/>
                <a:gd name="connsiteY4-110" fmla="*/ 0 h 1482080"/>
                <a:gd name="connsiteX0-111" fmla="*/ 8518 w 684034"/>
                <a:gd name="connsiteY0-112" fmla="*/ 0 h 1482080"/>
                <a:gd name="connsiteX1-113" fmla="*/ 673874 w 684034"/>
                <a:gd name="connsiteY1-114" fmla="*/ 728980 h 1482080"/>
                <a:gd name="connsiteX2-115" fmla="*/ 684034 w 684034"/>
                <a:gd name="connsiteY2-116" fmla="*/ 1482080 h 1482080"/>
                <a:gd name="connsiteX3-117" fmla="*/ 3438 w 684034"/>
                <a:gd name="connsiteY3-118" fmla="*/ 735320 h 1482080"/>
                <a:gd name="connsiteX4-119" fmla="*/ 8518 w 684034"/>
                <a:gd name="connsiteY4-120" fmla="*/ 0 h 1482080"/>
                <a:gd name="connsiteX0-121" fmla="*/ 87 w 675603"/>
                <a:gd name="connsiteY0-122" fmla="*/ 0 h 1482080"/>
                <a:gd name="connsiteX1-123" fmla="*/ 665443 w 675603"/>
                <a:gd name="connsiteY1-124" fmla="*/ 728980 h 1482080"/>
                <a:gd name="connsiteX2-125" fmla="*/ 675603 w 675603"/>
                <a:gd name="connsiteY2-126" fmla="*/ 1482080 h 1482080"/>
                <a:gd name="connsiteX3-127" fmla="*/ 157567 w 675603"/>
                <a:gd name="connsiteY3-128" fmla="*/ 704840 h 1482080"/>
                <a:gd name="connsiteX4-129" fmla="*/ 87 w 675603"/>
                <a:gd name="connsiteY4-130" fmla="*/ 0 h 1482080"/>
                <a:gd name="connsiteX0-131" fmla="*/ 12780 w 688296"/>
                <a:gd name="connsiteY0-132" fmla="*/ 0 h 1482080"/>
                <a:gd name="connsiteX1-133" fmla="*/ 678136 w 688296"/>
                <a:gd name="connsiteY1-134" fmla="*/ 728980 h 1482080"/>
                <a:gd name="connsiteX2-135" fmla="*/ 688296 w 688296"/>
                <a:gd name="connsiteY2-136" fmla="*/ 1482080 h 1482080"/>
                <a:gd name="connsiteX3-137" fmla="*/ 2620 w 688296"/>
                <a:gd name="connsiteY3-138" fmla="*/ 735320 h 1482080"/>
                <a:gd name="connsiteX4-139" fmla="*/ 12780 w 688296"/>
                <a:gd name="connsiteY4-140" fmla="*/ 0 h 1482080"/>
                <a:gd name="connsiteX0-141" fmla="*/ 2486 w 678002"/>
                <a:gd name="connsiteY0-142" fmla="*/ 0 h 1482080"/>
                <a:gd name="connsiteX1-143" fmla="*/ 667842 w 678002"/>
                <a:gd name="connsiteY1-144" fmla="*/ 728980 h 1482080"/>
                <a:gd name="connsiteX2-145" fmla="*/ 678002 w 678002"/>
                <a:gd name="connsiteY2-146" fmla="*/ 1482080 h 1482080"/>
                <a:gd name="connsiteX3-147" fmla="*/ 7566 w 678002"/>
                <a:gd name="connsiteY3-148" fmla="*/ 725160 h 1482080"/>
                <a:gd name="connsiteX4-149" fmla="*/ 2486 w 678002"/>
                <a:gd name="connsiteY4-150" fmla="*/ 0 h 1482080"/>
                <a:gd name="connsiteX0-151" fmla="*/ 12780 w 688296"/>
                <a:gd name="connsiteY0-152" fmla="*/ 0 h 1482080"/>
                <a:gd name="connsiteX1-153" fmla="*/ 678136 w 688296"/>
                <a:gd name="connsiteY1-154" fmla="*/ 728980 h 1482080"/>
                <a:gd name="connsiteX2-155" fmla="*/ 688296 w 688296"/>
                <a:gd name="connsiteY2-156" fmla="*/ 1482080 h 1482080"/>
                <a:gd name="connsiteX3-157" fmla="*/ 2620 w 688296"/>
                <a:gd name="connsiteY3-158" fmla="*/ 730240 h 1482080"/>
                <a:gd name="connsiteX4-159" fmla="*/ 12780 w 688296"/>
                <a:gd name="connsiteY4-160" fmla="*/ 0 h 1482080"/>
                <a:gd name="connsiteX0-161" fmla="*/ 10160 w 685676"/>
                <a:gd name="connsiteY0-162" fmla="*/ 0 h 1482080"/>
                <a:gd name="connsiteX1-163" fmla="*/ 675516 w 685676"/>
                <a:gd name="connsiteY1-164" fmla="*/ 728980 h 1482080"/>
                <a:gd name="connsiteX2-165" fmla="*/ 685676 w 685676"/>
                <a:gd name="connsiteY2-166" fmla="*/ 1482080 h 1482080"/>
                <a:gd name="connsiteX3-167" fmla="*/ 0 w 685676"/>
                <a:gd name="connsiteY3-168" fmla="*/ 730240 h 1482080"/>
                <a:gd name="connsiteX4-169" fmla="*/ 10160 w 685676"/>
                <a:gd name="connsiteY4-170" fmla="*/ 0 h 14820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5676" h="1482080">
                  <a:moveTo>
                    <a:pt x="10160" y="0"/>
                  </a:moveTo>
                  <a:lnTo>
                    <a:pt x="675516" y="728980"/>
                  </a:lnTo>
                  <a:lnTo>
                    <a:pt x="685676" y="1482080"/>
                  </a:lnTo>
                  <a:lnTo>
                    <a:pt x="0" y="730240"/>
                  </a:lnTo>
                  <a:cubicBezTo>
                    <a:pt x="6773" y="63493"/>
                    <a:pt x="5927" y="671827"/>
                    <a:pt x="10160"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12" name="Right Arrow 40"/>
            <p:cNvSpPr/>
            <p:nvPr/>
          </p:nvSpPr>
          <p:spPr>
            <a:xfrm>
              <a:off x="4045951" y="2348472"/>
              <a:ext cx="2592000" cy="1368152"/>
            </a:xfrm>
            <a:prstGeom prst="rightArrow">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2700" dirty="0">
                <a:solidFill>
                  <a:srgbClr val="FFFFFF"/>
                </a:solidFill>
              </a:endParaRPr>
            </a:p>
          </p:txBody>
        </p:sp>
      </p:grpSp>
      <p:sp>
        <p:nvSpPr>
          <p:cNvPr id="120846" name="TextBox 21"/>
          <p:cNvSpPr txBox="1"/>
          <p:nvPr/>
        </p:nvSpPr>
        <p:spPr>
          <a:xfrm>
            <a:off x="6535738" y="3327400"/>
            <a:ext cx="1620837" cy="304800"/>
          </a:xfrm>
          <a:prstGeom prst="rect">
            <a:avLst/>
          </a:prstGeom>
          <a:noFill/>
          <a:ln w="9525">
            <a:noFill/>
          </a:ln>
        </p:spPr>
        <p:txBody>
          <a:bodyPr>
            <a:spAutoFit/>
          </a:bodyPr>
          <a:lstStyle/>
          <a:p>
            <a:r>
              <a:rPr lang="en-US" altLang="ko-KR" sz="1400" b="1" err="1">
                <a:solidFill>
                  <a:schemeClr val="bg1"/>
                </a:solidFill>
              </a:rPr>
              <a:t>Giải</a:t>
            </a:r>
            <a:r>
              <a:rPr lang="en-US" altLang="ko-KR" sz="1400" b="1">
                <a:solidFill>
                  <a:schemeClr val="bg1"/>
                </a:solidFill>
              </a:rPr>
              <a:t> </a:t>
            </a:r>
            <a:r>
              <a:rPr lang="en-US" altLang="ko-KR" sz="1400" b="1" err="1">
                <a:solidFill>
                  <a:schemeClr val="bg1"/>
                </a:solidFill>
              </a:rPr>
              <a:t>quyết</a:t>
            </a:r>
            <a:endParaRPr lang="ko-KR" altLang="en-US" sz="1400" b="1" dirty="0">
              <a:solidFill>
                <a:schemeClr val="bg1"/>
              </a:solidFill>
            </a:endParaRPr>
          </a:p>
        </p:txBody>
      </p:sp>
      <p:sp>
        <p:nvSpPr>
          <p:cNvPr id="120847" name="TextBox 22"/>
          <p:cNvSpPr txBox="1"/>
          <p:nvPr/>
        </p:nvSpPr>
        <p:spPr>
          <a:xfrm>
            <a:off x="5175250" y="5562600"/>
            <a:ext cx="1619250" cy="304800"/>
          </a:xfrm>
          <a:prstGeom prst="rect">
            <a:avLst/>
          </a:prstGeom>
          <a:noFill/>
          <a:ln w="9525">
            <a:noFill/>
          </a:ln>
        </p:spPr>
        <p:txBody>
          <a:bodyPr>
            <a:spAutoFit/>
          </a:bodyPr>
          <a:lstStyle/>
          <a:p>
            <a:pPr algn="r"/>
            <a:r>
              <a:rPr lang="en-US" altLang="ko-KR" sz="1400" b="1" err="1"/>
              <a:t>Tinh</a:t>
            </a:r>
            <a:r>
              <a:rPr lang="en-US" altLang="ko-KR" sz="1400" b="1"/>
              <a:t> </a:t>
            </a:r>
            <a:r>
              <a:rPr lang="en-US" altLang="ko-KR" sz="1400" b="1" err="1"/>
              <a:t>huống</a:t>
            </a:r>
            <a:endParaRPr lang="ko-KR" altLang="en-US" sz="1400" b="1" dirty="0"/>
          </a:p>
        </p:txBody>
      </p:sp>
      <p:sp>
        <p:nvSpPr>
          <p:cNvPr id="25" name="Rectangle 16"/>
          <p:cNvSpPr/>
          <p:nvPr/>
        </p:nvSpPr>
        <p:spPr>
          <a:xfrm rot="2700000">
            <a:off x="6881019" y="5504656"/>
            <a:ext cx="265113" cy="476250"/>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6" name="Rounded Rectangle 5"/>
          <p:cNvSpPr/>
          <p:nvPr/>
        </p:nvSpPr>
        <p:spPr>
          <a:xfrm flipH="1">
            <a:off x="6126163" y="3332163"/>
            <a:ext cx="392113" cy="322263"/>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1" fmla="*/ 1384251 w 3217557"/>
              <a:gd name="connsiteY0-2" fmla="*/ 661544 h 2702049"/>
              <a:gd name="connsiteX1-3" fmla="*/ 1574067 w 3217557"/>
              <a:gd name="connsiteY1-4" fmla="*/ 851360 h 2702049"/>
              <a:gd name="connsiteX2-5" fmla="*/ 1384251 w 3217557"/>
              <a:gd name="connsiteY2-6" fmla="*/ 1041176 h 2702049"/>
              <a:gd name="connsiteX3-7" fmla="*/ 1194435 w 3217557"/>
              <a:gd name="connsiteY3-8" fmla="*/ 851360 h 2702049"/>
              <a:gd name="connsiteX4-9" fmla="*/ 1384251 w 3217557"/>
              <a:gd name="connsiteY4-10" fmla="*/ 661544 h 2702049"/>
              <a:gd name="connsiteX5-11" fmla="*/ 1993421 w 3217557"/>
              <a:gd name="connsiteY5-12" fmla="*/ 661544 h 2702049"/>
              <a:gd name="connsiteX6-13" fmla="*/ 2183237 w 3217557"/>
              <a:gd name="connsiteY6-14" fmla="*/ 851360 h 2702049"/>
              <a:gd name="connsiteX7-15" fmla="*/ 1993421 w 3217557"/>
              <a:gd name="connsiteY7-16" fmla="*/ 1041176 h 2702049"/>
              <a:gd name="connsiteX8-17" fmla="*/ 1803605 w 3217557"/>
              <a:gd name="connsiteY8-18" fmla="*/ 851360 h 2702049"/>
              <a:gd name="connsiteX9-19" fmla="*/ 1993421 w 3217557"/>
              <a:gd name="connsiteY9-20" fmla="*/ 661544 h 2702049"/>
              <a:gd name="connsiteX10-21" fmla="*/ 2602591 w 3217557"/>
              <a:gd name="connsiteY10-22" fmla="*/ 661544 h 2702049"/>
              <a:gd name="connsiteX11-23" fmla="*/ 2792407 w 3217557"/>
              <a:gd name="connsiteY11-24" fmla="*/ 851360 h 2702049"/>
              <a:gd name="connsiteX12-25" fmla="*/ 2602591 w 3217557"/>
              <a:gd name="connsiteY12-26" fmla="*/ 1041176 h 2702049"/>
              <a:gd name="connsiteX13-27" fmla="*/ 2412775 w 3217557"/>
              <a:gd name="connsiteY13-28" fmla="*/ 851360 h 2702049"/>
              <a:gd name="connsiteX14-29" fmla="*/ 2602591 w 3217557"/>
              <a:gd name="connsiteY14-30" fmla="*/ 661544 h 2702049"/>
              <a:gd name="connsiteX15-31" fmla="*/ 677114 w 3217557"/>
              <a:gd name="connsiteY15-32" fmla="*/ 569491 h 2702049"/>
              <a:gd name="connsiteX16-33" fmla="*/ 330916 w 3217557"/>
              <a:gd name="connsiteY16-34" fmla="*/ 569491 h 2702049"/>
              <a:gd name="connsiteX17-35" fmla="*/ 0 w 3217557"/>
              <a:gd name="connsiteY17-36" fmla="*/ 900407 h 2702049"/>
              <a:gd name="connsiteX18-37" fmla="*/ 0 w 3217557"/>
              <a:gd name="connsiteY18-38" fmla="*/ 1952009 h 2702049"/>
              <a:gd name="connsiteX19-39" fmla="*/ 330916 w 3217557"/>
              <a:gd name="connsiteY19-40" fmla="*/ 2282925 h 2702049"/>
              <a:gd name="connsiteX20-41" fmla="*/ 711670 w 3217557"/>
              <a:gd name="connsiteY20-42" fmla="*/ 2282925 h 2702049"/>
              <a:gd name="connsiteX21-43" fmla="*/ 15770 w 3217557"/>
              <a:gd name="connsiteY21-44" fmla="*/ 2702049 h 2702049"/>
              <a:gd name="connsiteX22-45" fmla="*/ 1294529 w 3217557"/>
              <a:gd name="connsiteY22-46" fmla="*/ 2282925 h 2702049"/>
              <a:gd name="connsiteX23-47" fmla="*/ 2117356 w 3217557"/>
              <a:gd name="connsiteY23-48" fmla="*/ 2282925 h 2702049"/>
              <a:gd name="connsiteX24-49" fmla="*/ 2418395 w 3217557"/>
              <a:gd name="connsiteY24-50" fmla="*/ 2087951 h 2702049"/>
              <a:gd name="connsiteX25-51" fmla="*/ 1830857 w 3217557"/>
              <a:gd name="connsiteY25-52" fmla="*/ 1799347 h 2702049"/>
              <a:gd name="connsiteX26-53" fmla="*/ 1008030 w 3217557"/>
              <a:gd name="connsiteY26-54" fmla="*/ 1799347 h 2702049"/>
              <a:gd name="connsiteX27-55" fmla="*/ 677114 w 3217557"/>
              <a:gd name="connsiteY27-56" fmla="*/ 1468431 h 2702049"/>
              <a:gd name="connsiteX28-57" fmla="*/ 677114 w 3217557"/>
              <a:gd name="connsiteY28-58" fmla="*/ 569491 h 2702049"/>
              <a:gd name="connsiteX29-59" fmla="*/ 2886641 w 3217557"/>
              <a:gd name="connsiteY29-60" fmla="*/ 0 h 2702049"/>
              <a:gd name="connsiteX30-61" fmla="*/ 1100201 w 3217557"/>
              <a:gd name="connsiteY30-62" fmla="*/ 0 h 2702049"/>
              <a:gd name="connsiteX31-63" fmla="*/ 769285 w 3217557"/>
              <a:gd name="connsiteY31-64" fmla="*/ 330916 h 2702049"/>
              <a:gd name="connsiteX32-65" fmla="*/ 769285 w 3217557"/>
              <a:gd name="connsiteY32-66" fmla="*/ 1382518 h 2702049"/>
              <a:gd name="connsiteX33-67" fmla="*/ 1100201 w 3217557"/>
              <a:gd name="connsiteY33-68" fmla="*/ 1713434 h 2702049"/>
              <a:gd name="connsiteX34-69" fmla="*/ 1923028 w 3217557"/>
              <a:gd name="connsiteY34-70" fmla="*/ 1713434 h 2702049"/>
              <a:gd name="connsiteX35-71" fmla="*/ 3078958 w 3217557"/>
              <a:gd name="connsiteY35-72" fmla="*/ 2077967 h 2702049"/>
              <a:gd name="connsiteX36-73" fmla="*/ 2505887 w 3217557"/>
              <a:gd name="connsiteY36-74" fmla="*/ 1713434 h 2702049"/>
              <a:gd name="connsiteX37-75" fmla="*/ 2886641 w 3217557"/>
              <a:gd name="connsiteY37-76" fmla="*/ 1713434 h 2702049"/>
              <a:gd name="connsiteX38-77" fmla="*/ 3217557 w 3217557"/>
              <a:gd name="connsiteY38-78" fmla="*/ 1382518 h 2702049"/>
              <a:gd name="connsiteX39-79" fmla="*/ 3217557 w 3217557"/>
              <a:gd name="connsiteY39-80" fmla="*/ 330916 h 2702049"/>
              <a:gd name="connsiteX40-81" fmla="*/ 2886641 w 3217557"/>
              <a:gd name="connsiteY40-82" fmla="*/ 0 h 2702049"/>
              <a:gd name="connsiteX0-83" fmla="*/ 1384251 w 3217557"/>
              <a:gd name="connsiteY0-84" fmla="*/ 661544 h 2633810"/>
              <a:gd name="connsiteX1-85" fmla="*/ 1574067 w 3217557"/>
              <a:gd name="connsiteY1-86" fmla="*/ 851360 h 2633810"/>
              <a:gd name="connsiteX2-87" fmla="*/ 1384251 w 3217557"/>
              <a:gd name="connsiteY2-88" fmla="*/ 1041176 h 2633810"/>
              <a:gd name="connsiteX3-89" fmla="*/ 1194435 w 3217557"/>
              <a:gd name="connsiteY3-90" fmla="*/ 851360 h 2633810"/>
              <a:gd name="connsiteX4-91" fmla="*/ 1384251 w 3217557"/>
              <a:gd name="connsiteY4-92" fmla="*/ 661544 h 2633810"/>
              <a:gd name="connsiteX5-93" fmla="*/ 1993421 w 3217557"/>
              <a:gd name="connsiteY5-94" fmla="*/ 661544 h 2633810"/>
              <a:gd name="connsiteX6-95" fmla="*/ 2183237 w 3217557"/>
              <a:gd name="connsiteY6-96" fmla="*/ 851360 h 2633810"/>
              <a:gd name="connsiteX7-97" fmla="*/ 1993421 w 3217557"/>
              <a:gd name="connsiteY7-98" fmla="*/ 1041176 h 2633810"/>
              <a:gd name="connsiteX8-99" fmla="*/ 1803605 w 3217557"/>
              <a:gd name="connsiteY8-100" fmla="*/ 851360 h 2633810"/>
              <a:gd name="connsiteX9-101" fmla="*/ 1993421 w 3217557"/>
              <a:gd name="connsiteY9-102" fmla="*/ 661544 h 2633810"/>
              <a:gd name="connsiteX10-103" fmla="*/ 2602591 w 3217557"/>
              <a:gd name="connsiteY10-104" fmla="*/ 661544 h 2633810"/>
              <a:gd name="connsiteX11-105" fmla="*/ 2792407 w 3217557"/>
              <a:gd name="connsiteY11-106" fmla="*/ 851360 h 2633810"/>
              <a:gd name="connsiteX12-107" fmla="*/ 2602591 w 3217557"/>
              <a:gd name="connsiteY12-108" fmla="*/ 1041176 h 2633810"/>
              <a:gd name="connsiteX13-109" fmla="*/ 2412775 w 3217557"/>
              <a:gd name="connsiteY13-110" fmla="*/ 851360 h 2633810"/>
              <a:gd name="connsiteX14-111" fmla="*/ 2602591 w 3217557"/>
              <a:gd name="connsiteY14-112" fmla="*/ 661544 h 2633810"/>
              <a:gd name="connsiteX15-113" fmla="*/ 677114 w 3217557"/>
              <a:gd name="connsiteY15-114" fmla="*/ 569491 h 2633810"/>
              <a:gd name="connsiteX16-115" fmla="*/ 330916 w 3217557"/>
              <a:gd name="connsiteY16-116" fmla="*/ 569491 h 2633810"/>
              <a:gd name="connsiteX17-117" fmla="*/ 0 w 3217557"/>
              <a:gd name="connsiteY17-118" fmla="*/ 900407 h 2633810"/>
              <a:gd name="connsiteX18-119" fmla="*/ 0 w 3217557"/>
              <a:gd name="connsiteY18-120" fmla="*/ 1952009 h 2633810"/>
              <a:gd name="connsiteX19-121" fmla="*/ 330916 w 3217557"/>
              <a:gd name="connsiteY19-122" fmla="*/ 2282925 h 2633810"/>
              <a:gd name="connsiteX20-123" fmla="*/ 711670 w 3217557"/>
              <a:gd name="connsiteY20-124" fmla="*/ 2282925 h 2633810"/>
              <a:gd name="connsiteX21-125" fmla="*/ 165895 w 3217557"/>
              <a:gd name="connsiteY21-126" fmla="*/ 2633810 h 2633810"/>
              <a:gd name="connsiteX22-127" fmla="*/ 1294529 w 3217557"/>
              <a:gd name="connsiteY22-128" fmla="*/ 2282925 h 2633810"/>
              <a:gd name="connsiteX23-129" fmla="*/ 2117356 w 3217557"/>
              <a:gd name="connsiteY23-130" fmla="*/ 2282925 h 2633810"/>
              <a:gd name="connsiteX24-131" fmla="*/ 2418395 w 3217557"/>
              <a:gd name="connsiteY24-132" fmla="*/ 2087951 h 2633810"/>
              <a:gd name="connsiteX25-133" fmla="*/ 1830857 w 3217557"/>
              <a:gd name="connsiteY25-134" fmla="*/ 1799347 h 2633810"/>
              <a:gd name="connsiteX26-135" fmla="*/ 1008030 w 3217557"/>
              <a:gd name="connsiteY26-136" fmla="*/ 1799347 h 2633810"/>
              <a:gd name="connsiteX27-137" fmla="*/ 677114 w 3217557"/>
              <a:gd name="connsiteY27-138" fmla="*/ 1468431 h 2633810"/>
              <a:gd name="connsiteX28-139" fmla="*/ 677114 w 3217557"/>
              <a:gd name="connsiteY28-140" fmla="*/ 569491 h 2633810"/>
              <a:gd name="connsiteX29-141" fmla="*/ 2886641 w 3217557"/>
              <a:gd name="connsiteY29-142" fmla="*/ 0 h 2633810"/>
              <a:gd name="connsiteX30-143" fmla="*/ 1100201 w 3217557"/>
              <a:gd name="connsiteY30-144" fmla="*/ 0 h 2633810"/>
              <a:gd name="connsiteX31-145" fmla="*/ 769285 w 3217557"/>
              <a:gd name="connsiteY31-146" fmla="*/ 330916 h 2633810"/>
              <a:gd name="connsiteX32-147" fmla="*/ 769285 w 3217557"/>
              <a:gd name="connsiteY32-148" fmla="*/ 1382518 h 2633810"/>
              <a:gd name="connsiteX33-149" fmla="*/ 1100201 w 3217557"/>
              <a:gd name="connsiteY33-150" fmla="*/ 1713434 h 2633810"/>
              <a:gd name="connsiteX34-151" fmla="*/ 1923028 w 3217557"/>
              <a:gd name="connsiteY34-152" fmla="*/ 1713434 h 2633810"/>
              <a:gd name="connsiteX35-153" fmla="*/ 3078958 w 3217557"/>
              <a:gd name="connsiteY35-154" fmla="*/ 2077967 h 2633810"/>
              <a:gd name="connsiteX36-155" fmla="*/ 2505887 w 3217557"/>
              <a:gd name="connsiteY36-156" fmla="*/ 1713434 h 2633810"/>
              <a:gd name="connsiteX37-157" fmla="*/ 2886641 w 3217557"/>
              <a:gd name="connsiteY37-158" fmla="*/ 1713434 h 2633810"/>
              <a:gd name="connsiteX38-159" fmla="*/ 3217557 w 3217557"/>
              <a:gd name="connsiteY38-160" fmla="*/ 1382518 h 2633810"/>
              <a:gd name="connsiteX39-161" fmla="*/ 3217557 w 3217557"/>
              <a:gd name="connsiteY39-162" fmla="*/ 330916 h 2633810"/>
              <a:gd name="connsiteX40-163" fmla="*/ 2886641 w 3217557"/>
              <a:gd name="connsiteY40-164" fmla="*/ 0 h 2633810"/>
              <a:gd name="connsiteX0-165" fmla="*/ 1384251 w 3217557"/>
              <a:gd name="connsiteY0-166" fmla="*/ 661544 h 2633810"/>
              <a:gd name="connsiteX1-167" fmla="*/ 1574067 w 3217557"/>
              <a:gd name="connsiteY1-168" fmla="*/ 851360 h 2633810"/>
              <a:gd name="connsiteX2-169" fmla="*/ 1384251 w 3217557"/>
              <a:gd name="connsiteY2-170" fmla="*/ 1041176 h 2633810"/>
              <a:gd name="connsiteX3-171" fmla="*/ 1194435 w 3217557"/>
              <a:gd name="connsiteY3-172" fmla="*/ 851360 h 2633810"/>
              <a:gd name="connsiteX4-173" fmla="*/ 1384251 w 3217557"/>
              <a:gd name="connsiteY4-174" fmla="*/ 661544 h 2633810"/>
              <a:gd name="connsiteX5-175" fmla="*/ 1993421 w 3217557"/>
              <a:gd name="connsiteY5-176" fmla="*/ 661544 h 2633810"/>
              <a:gd name="connsiteX6-177" fmla="*/ 2183237 w 3217557"/>
              <a:gd name="connsiteY6-178" fmla="*/ 851360 h 2633810"/>
              <a:gd name="connsiteX7-179" fmla="*/ 1993421 w 3217557"/>
              <a:gd name="connsiteY7-180" fmla="*/ 1041176 h 2633810"/>
              <a:gd name="connsiteX8-181" fmla="*/ 1803605 w 3217557"/>
              <a:gd name="connsiteY8-182" fmla="*/ 851360 h 2633810"/>
              <a:gd name="connsiteX9-183" fmla="*/ 1993421 w 3217557"/>
              <a:gd name="connsiteY9-184" fmla="*/ 661544 h 2633810"/>
              <a:gd name="connsiteX10-185" fmla="*/ 2602591 w 3217557"/>
              <a:gd name="connsiteY10-186" fmla="*/ 661544 h 2633810"/>
              <a:gd name="connsiteX11-187" fmla="*/ 2792407 w 3217557"/>
              <a:gd name="connsiteY11-188" fmla="*/ 851360 h 2633810"/>
              <a:gd name="connsiteX12-189" fmla="*/ 2602591 w 3217557"/>
              <a:gd name="connsiteY12-190" fmla="*/ 1041176 h 2633810"/>
              <a:gd name="connsiteX13-191" fmla="*/ 2412775 w 3217557"/>
              <a:gd name="connsiteY13-192" fmla="*/ 851360 h 2633810"/>
              <a:gd name="connsiteX14-193" fmla="*/ 2602591 w 3217557"/>
              <a:gd name="connsiteY14-194" fmla="*/ 661544 h 2633810"/>
              <a:gd name="connsiteX15-195" fmla="*/ 677114 w 3217557"/>
              <a:gd name="connsiteY15-196" fmla="*/ 569491 h 2633810"/>
              <a:gd name="connsiteX16-197" fmla="*/ 330916 w 3217557"/>
              <a:gd name="connsiteY16-198" fmla="*/ 569491 h 2633810"/>
              <a:gd name="connsiteX17-199" fmla="*/ 0 w 3217557"/>
              <a:gd name="connsiteY17-200" fmla="*/ 900407 h 2633810"/>
              <a:gd name="connsiteX18-201" fmla="*/ 0 w 3217557"/>
              <a:gd name="connsiteY18-202" fmla="*/ 1952009 h 2633810"/>
              <a:gd name="connsiteX19-203" fmla="*/ 330916 w 3217557"/>
              <a:gd name="connsiteY19-204" fmla="*/ 2282925 h 2633810"/>
              <a:gd name="connsiteX20-205" fmla="*/ 711670 w 3217557"/>
              <a:gd name="connsiteY20-206" fmla="*/ 2282925 h 2633810"/>
              <a:gd name="connsiteX21-207" fmla="*/ 165895 w 3217557"/>
              <a:gd name="connsiteY21-208" fmla="*/ 2633810 h 2633810"/>
              <a:gd name="connsiteX22-209" fmla="*/ 1294529 w 3217557"/>
              <a:gd name="connsiteY22-210" fmla="*/ 2282925 h 2633810"/>
              <a:gd name="connsiteX23-211" fmla="*/ 2117356 w 3217557"/>
              <a:gd name="connsiteY23-212" fmla="*/ 2282925 h 2633810"/>
              <a:gd name="connsiteX24-213" fmla="*/ 2418395 w 3217557"/>
              <a:gd name="connsiteY24-214" fmla="*/ 2087951 h 2633810"/>
              <a:gd name="connsiteX25-215" fmla="*/ 1830857 w 3217557"/>
              <a:gd name="connsiteY25-216" fmla="*/ 1799347 h 2633810"/>
              <a:gd name="connsiteX26-217" fmla="*/ 1008030 w 3217557"/>
              <a:gd name="connsiteY26-218" fmla="*/ 1799347 h 2633810"/>
              <a:gd name="connsiteX27-219" fmla="*/ 677114 w 3217557"/>
              <a:gd name="connsiteY27-220" fmla="*/ 1468431 h 2633810"/>
              <a:gd name="connsiteX28-221" fmla="*/ 677114 w 3217557"/>
              <a:gd name="connsiteY28-222" fmla="*/ 569491 h 2633810"/>
              <a:gd name="connsiteX29-223" fmla="*/ 2886641 w 3217557"/>
              <a:gd name="connsiteY29-224" fmla="*/ 0 h 2633810"/>
              <a:gd name="connsiteX30-225" fmla="*/ 1100201 w 3217557"/>
              <a:gd name="connsiteY30-226" fmla="*/ 0 h 2633810"/>
              <a:gd name="connsiteX31-227" fmla="*/ 769285 w 3217557"/>
              <a:gd name="connsiteY31-228" fmla="*/ 330916 h 2633810"/>
              <a:gd name="connsiteX32-229" fmla="*/ 769285 w 3217557"/>
              <a:gd name="connsiteY32-230" fmla="*/ 1382518 h 2633810"/>
              <a:gd name="connsiteX33-231" fmla="*/ 1100201 w 3217557"/>
              <a:gd name="connsiteY33-232" fmla="*/ 1713434 h 2633810"/>
              <a:gd name="connsiteX34-233" fmla="*/ 1923028 w 3217557"/>
              <a:gd name="connsiteY34-234" fmla="*/ 1713434 h 2633810"/>
              <a:gd name="connsiteX35-235" fmla="*/ 3078958 w 3217557"/>
              <a:gd name="connsiteY35-236" fmla="*/ 2077967 h 2633810"/>
              <a:gd name="connsiteX36-237" fmla="*/ 2505887 w 3217557"/>
              <a:gd name="connsiteY36-238" fmla="*/ 1713434 h 2633810"/>
              <a:gd name="connsiteX37-239" fmla="*/ 2886641 w 3217557"/>
              <a:gd name="connsiteY37-240" fmla="*/ 1713434 h 2633810"/>
              <a:gd name="connsiteX38-241" fmla="*/ 3217557 w 3217557"/>
              <a:gd name="connsiteY38-242" fmla="*/ 1382518 h 2633810"/>
              <a:gd name="connsiteX39-243" fmla="*/ 3217557 w 3217557"/>
              <a:gd name="connsiteY39-244" fmla="*/ 330916 h 2633810"/>
              <a:gd name="connsiteX40-245" fmla="*/ 2886641 w 3217557"/>
              <a:gd name="connsiteY40-246" fmla="*/ 0 h 2633810"/>
              <a:gd name="connsiteX0-247" fmla="*/ 1384251 w 3217557"/>
              <a:gd name="connsiteY0-248" fmla="*/ 661544 h 2633810"/>
              <a:gd name="connsiteX1-249" fmla="*/ 1574067 w 3217557"/>
              <a:gd name="connsiteY1-250" fmla="*/ 851360 h 2633810"/>
              <a:gd name="connsiteX2-251" fmla="*/ 1384251 w 3217557"/>
              <a:gd name="connsiteY2-252" fmla="*/ 1041176 h 2633810"/>
              <a:gd name="connsiteX3-253" fmla="*/ 1194435 w 3217557"/>
              <a:gd name="connsiteY3-254" fmla="*/ 851360 h 2633810"/>
              <a:gd name="connsiteX4-255" fmla="*/ 1384251 w 3217557"/>
              <a:gd name="connsiteY4-256" fmla="*/ 661544 h 2633810"/>
              <a:gd name="connsiteX5-257" fmla="*/ 1993421 w 3217557"/>
              <a:gd name="connsiteY5-258" fmla="*/ 661544 h 2633810"/>
              <a:gd name="connsiteX6-259" fmla="*/ 2183237 w 3217557"/>
              <a:gd name="connsiteY6-260" fmla="*/ 851360 h 2633810"/>
              <a:gd name="connsiteX7-261" fmla="*/ 1993421 w 3217557"/>
              <a:gd name="connsiteY7-262" fmla="*/ 1041176 h 2633810"/>
              <a:gd name="connsiteX8-263" fmla="*/ 1803605 w 3217557"/>
              <a:gd name="connsiteY8-264" fmla="*/ 851360 h 2633810"/>
              <a:gd name="connsiteX9-265" fmla="*/ 1993421 w 3217557"/>
              <a:gd name="connsiteY9-266" fmla="*/ 661544 h 2633810"/>
              <a:gd name="connsiteX10-267" fmla="*/ 2602591 w 3217557"/>
              <a:gd name="connsiteY10-268" fmla="*/ 661544 h 2633810"/>
              <a:gd name="connsiteX11-269" fmla="*/ 2792407 w 3217557"/>
              <a:gd name="connsiteY11-270" fmla="*/ 851360 h 2633810"/>
              <a:gd name="connsiteX12-271" fmla="*/ 2602591 w 3217557"/>
              <a:gd name="connsiteY12-272" fmla="*/ 1041176 h 2633810"/>
              <a:gd name="connsiteX13-273" fmla="*/ 2412775 w 3217557"/>
              <a:gd name="connsiteY13-274" fmla="*/ 851360 h 2633810"/>
              <a:gd name="connsiteX14-275" fmla="*/ 2602591 w 3217557"/>
              <a:gd name="connsiteY14-276" fmla="*/ 661544 h 2633810"/>
              <a:gd name="connsiteX15-277" fmla="*/ 677114 w 3217557"/>
              <a:gd name="connsiteY15-278" fmla="*/ 569491 h 2633810"/>
              <a:gd name="connsiteX16-279" fmla="*/ 330916 w 3217557"/>
              <a:gd name="connsiteY16-280" fmla="*/ 569491 h 2633810"/>
              <a:gd name="connsiteX17-281" fmla="*/ 0 w 3217557"/>
              <a:gd name="connsiteY17-282" fmla="*/ 900407 h 2633810"/>
              <a:gd name="connsiteX18-283" fmla="*/ 0 w 3217557"/>
              <a:gd name="connsiteY18-284" fmla="*/ 1952009 h 2633810"/>
              <a:gd name="connsiteX19-285" fmla="*/ 330916 w 3217557"/>
              <a:gd name="connsiteY19-286" fmla="*/ 2282925 h 2633810"/>
              <a:gd name="connsiteX20-287" fmla="*/ 711670 w 3217557"/>
              <a:gd name="connsiteY20-288" fmla="*/ 2282925 h 2633810"/>
              <a:gd name="connsiteX21-289" fmla="*/ 165895 w 3217557"/>
              <a:gd name="connsiteY21-290" fmla="*/ 2633810 h 2633810"/>
              <a:gd name="connsiteX22-291" fmla="*/ 1294529 w 3217557"/>
              <a:gd name="connsiteY22-292" fmla="*/ 2282925 h 2633810"/>
              <a:gd name="connsiteX23-293" fmla="*/ 2117356 w 3217557"/>
              <a:gd name="connsiteY23-294" fmla="*/ 2282925 h 2633810"/>
              <a:gd name="connsiteX24-295" fmla="*/ 2418395 w 3217557"/>
              <a:gd name="connsiteY24-296" fmla="*/ 2087951 h 2633810"/>
              <a:gd name="connsiteX25-297" fmla="*/ 1830857 w 3217557"/>
              <a:gd name="connsiteY25-298" fmla="*/ 1799347 h 2633810"/>
              <a:gd name="connsiteX26-299" fmla="*/ 1008030 w 3217557"/>
              <a:gd name="connsiteY26-300" fmla="*/ 1799347 h 2633810"/>
              <a:gd name="connsiteX27-301" fmla="*/ 677114 w 3217557"/>
              <a:gd name="connsiteY27-302" fmla="*/ 1468431 h 2633810"/>
              <a:gd name="connsiteX28-303" fmla="*/ 677114 w 3217557"/>
              <a:gd name="connsiteY28-304" fmla="*/ 569491 h 2633810"/>
              <a:gd name="connsiteX29-305" fmla="*/ 2886641 w 3217557"/>
              <a:gd name="connsiteY29-306" fmla="*/ 0 h 2633810"/>
              <a:gd name="connsiteX30-307" fmla="*/ 1100201 w 3217557"/>
              <a:gd name="connsiteY30-308" fmla="*/ 0 h 2633810"/>
              <a:gd name="connsiteX31-309" fmla="*/ 769285 w 3217557"/>
              <a:gd name="connsiteY31-310" fmla="*/ 330916 h 2633810"/>
              <a:gd name="connsiteX32-311" fmla="*/ 769285 w 3217557"/>
              <a:gd name="connsiteY32-312" fmla="*/ 1382518 h 2633810"/>
              <a:gd name="connsiteX33-313" fmla="*/ 1100201 w 3217557"/>
              <a:gd name="connsiteY33-314" fmla="*/ 1713434 h 2633810"/>
              <a:gd name="connsiteX34-315" fmla="*/ 1923028 w 3217557"/>
              <a:gd name="connsiteY34-316" fmla="*/ 1713434 h 2633810"/>
              <a:gd name="connsiteX35-317" fmla="*/ 3078958 w 3217557"/>
              <a:gd name="connsiteY35-318" fmla="*/ 2077967 h 2633810"/>
              <a:gd name="connsiteX36-319" fmla="*/ 2505887 w 3217557"/>
              <a:gd name="connsiteY36-320" fmla="*/ 1713434 h 2633810"/>
              <a:gd name="connsiteX37-321" fmla="*/ 2886641 w 3217557"/>
              <a:gd name="connsiteY37-322" fmla="*/ 1713434 h 2633810"/>
              <a:gd name="connsiteX38-323" fmla="*/ 3217557 w 3217557"/>
              <a:gd name="connsiteY38-324" fmla="*/ 1382518 h 2633810"/>
              <a:gd name="connsiteX39-325" fmla="*/ 3217557 w 3217557"/>
              <a:gd name="connsiteY39-326" fmla="*/ 330916 h 2633810"/>
              <a:gd name="connsiteX40-327" fmla="*/ 2886641 w 3217557"/>
              <a:gd name="connsiteY40-328" fmla="*/ 0 h 2633810"/>
              <a:gd name="connsiteX0-329" fmla="*/ 1384251 w 3217557"/>
              <a:gd name="connsiteY0-330" fmla="*/ 661544 h 2654282"/>
              <a:gd name="connsiteX1-331" fmla="*/ 1574067 w 3217557"/>
              <a:gd name="connsiteY1-332" fmla="*/ 851360 h 2654282"/>
              <a:gd name="connsiteX2-333" fmla="*/ 1384251 w 3217557"/>
              <a:gd name="connsiteY2-334" fmla="*/ 1041176 h 2654282"/>
              <a:gd name="connsiteX3-335" fmla="*/ 1194435 w 3217557"/>
              <a:gd name="connsiteY3-336" fmla="*/ 851360 h 2654282"/>
              <a:gd name="connsiteX4-337" fmla="*/ 1384251 w 3217557"/>
              <a:gd name="connsiteY4-338" fmla="*/ 661544 h 2654282"/>
              <a:gd name="connsiteX5-339" fmla="*/ 1993421 w 3217557"/>
              <a:gd name="connsiteY5-340" fmla="*/ 661544 h 2654282"/>
              <a:gd name="connsiteX6-341" fmla="*/ 2183237 w 3217557"/>
              <a:gd name="connsiteY6-342" fmla="*/ 851360 h 2654282"/>
              <a:gd name="connsiteX7-343" fmla="*/ 1993421 w 3217557"/>
              <a:gd name="connsiteY7-344" fmla="*/ 1041176 h 2654282"/>
              <a:gd name="connsiteX8-345" fmla="*/ 1803605 w 3217557"/>
              <a:gd name="connsiteY8-346" fmla="*/ 851360 h 2654282"/>
              <a:gd name="connsiteX9-347" fmla="*/ 1993421 w 3217557"/>
              <a:gd name="connsiteY9-348" fmla="*/ 661544 h 2654282"/>
              <a:gd name="connsiteX10-349" fmla="*/ 2602591 w 3217557"/>
              <a:gd name="connsiteY10-350" fmla="*/ 661544 h 2654282"/>
              <a:gd name="connsiteX11-351" fmla="*/ 2792407 w 3217557"/>
              <a:gd name="connsiteY11-352" fmla="*/ 851360 h 2654282"/>
              <a:gd name="connsiteX12-353" fmla="*/ 2602591 w 3217557"/>
              <a:gd name="connsiteY12-354" fmla="*/ 1041176 h 2654282"/>
              <a:gd name="connsiteX13-355" fmla="*/ 2412775 w 3217557"/>
              <a:gd name="connsiteY13-356" fmla="*/ 851360 h 2654282"/>
              <a:gd name="connsiteX14-357" fmla="*/ 2602591 w 3217557"/>
              <a:gd name="connsiteY14-358" fmla="*/ 661544 h 2654282"/>
              <a:gd name="connsiteX15-359" fmla="*/ 677114 w 3217557"/>
              <a:gd name="connsiteY15-360" fmla="*/ 569491 h 2654282"/>
              <a:gd name="connsiteX16-361" fmla="*/ 330916 w 3217557"/>
              <a:gd name="connsiteY16-362" fmla="*/ 569491 h 2654282"/>
              <a:gd name="connsiteX17-363" fmla="*/ 0 w 3217557"/>
              <a:gd name="connsiteY17-364" fmla="*/ 900407 h 2654282"/>
              <a:gd name="connsiteX18-365" fmla="*/ 0 w 3217557"/>
              <a:gd name="connsiteY18-366" fmla="*/ 1952009 h 2654282"/>
              <a:gd name="connsiteX19-367" fmla="*/ 330916 w 3217557"/>
              <a:gd name="connsiteY19-368" fmla="*/ 2282925 h 2654282"/>
              <a:gd name="connsiteX20-369" fmla="*/ 711670 w 3217557"/>
              <a:gd name="connsiteY20-370" fmla="*/ 2282925 h 2654282"/>
              <a:gd name="connsiteX21-371" fmla="*/ 275077 w 3217557"/>
              <a:gd name="connsiteY21-372" fmla="*/ 2654282 h 2654282"/>
              <a:gd name="connsiteX22-373" fmla="*/ 1294529 w 3217557"/>
              <a:gd name="connsiteY22-374" fmla="*/ 2282925 h 2654282"/>
              <a:gd name="connsiteX23-375" fmla="*/ 2117356 w 3217557"/>
              <a:gd name="connsiteY23-376" fmla="*/ 2282925 h 2654282"/>
              <a:gd name="connsiteX24-377" fmla="*/ 2418395 w 3217557"/>
              <a:gd name="connsiteY24-378" fmla="*/ 2087951 h 2654282"/>
              <a:gd name="connsiteX25-379" fmla="*/ 1830857 w 3217557"/>
              <a:gd name="connsiteY25-380" fmla="*/ 1799347 h 2654282"/>
              <a:gd name="connsiteX26-381" fmla="*/ 1008030 w 3217557"/>
              <a:gd name="connsiteY26-382" fmla="*/ 1799347 h 2654282"/>
              <a:gd name="connsiteX27-383" fmla="*/ 677114 w 3217557"/>
              <a:gd name="connsiteY27-384" fmla="*/ 1468431 h 2654282"/>
              <a:gd name="connsiteX28-385" fmla="*/ 677114 w 3217557"/>
              <a:gd name="connsiteY28-386" fmla="*/ 569491 h 2654282"/>
              <a:gd name="connsiteX29-387" fmla="*/ 2886641 w 3217557"/>
              <a:gd name="connsiteY29-388" fmla="*/ 0 h 2654282"/>
              <a:gd name="connsiteX30-389" fmla="*/ 1100201 w 3217557"/>
              <a:gd name="connsiteY30-390" fmla="*/ 0 h 2654282"/>
              <a:gd name="connsiteX31-391" fmla="*/ 769285 w 3217557"/>
              <a:gd name="connsiteY31-392" fmla="*/ 330916 h 2654282"/>
              <a:gd name="connsiteX32-393" fmla="*/ 769285 w 3217557"/>
              <a:gd name="connsiteY32-394" fmla="*/ 1382518 h 2654282"/>
              <a:gd name="connsiteX33-395" fmla="*/ 1100201 w 3217557"/>
              <a:gd name="connsiteY33-396" fmla="*/ 1713434 h 2654282"/>
              <a:gd name="connsiteX34-397" fmla="*/ 1923028 w 3217557"/>
              <a:gd name="connsiteY34-398" fmla="*/ 1713434 h 2654282"/>
              <a:gd name="connsiteX35-399" fmla="*/ 3078958 w 3217557"/>
              <a:gd name="connsiteY35-400" fmla="*/ 2077967 h 2654282"/>
              <a:gd name="connsiteX36-401" fmla="*/ 2505887 w 3217557"/>
              <a:gd name="connsiteY36-402" fmla="*/ 1713434 h 2654282"/>
              <a:gd name="connsiteX37-403" fmla="*/ 2886641 w 3217557"/>
              <a:gd name="connsiteY37-404" fmla="*/ 1713434 h 2654282"/>
              <a:gd name="connsiteX38-405" fmla="*/ 3217557 w 3217557"/>
              <a:gd name="connsiteY38-406" fmla="*/ 1382518 h 2654282"/>
              <a:gd name="connsiteX39-407" fmla="*/ 3217557 w 3217557"/>
              <a:gd name="connsiteY39-408" fmla="*/ 330916 h 2654282"/>
              <a:gd name="connsiteX40-409" fmla="*/ 2886641 w 3217557"/>
              <a:gd name="connsiteY40-410" fmla="*/ 0 h 2654282"/>
              <a:gd name="connsiteX0-411" fmla="*/ 1384251 w 3217557"/>
              <a:gd name="connsiteY0-412" fmla="*/ 661544 h 2654282"/>
              <a:gd name="connsiteX1-413" fmla="*/ 1574067 w 3217557"/>
              <a:gd name="connsiteY1-414" fmla="*/ 851360 h 2654282"/>
              <a:gd name="connsiteX2-415" fmla="*/ 1384251 w 3217557"/>
              <a:gd name="connsiteY2-416" fmla="*/ 1041176 h 2654282"/>
              <a:gd name="connsiteX3-417" fmla="*/ 1194435 w 3217557"/>
              <a:gd name="connsiteY3-418" fmla="*/ 851360 h 2654282"/>
              <a:gd name="connsiteX4-419" fmla="*/ 1384251 w 3217557"/>
              <a:gd name="connsiteY4-420" fmla="*/ 661544 h 2654282"/>
              <a:gd name="connsiteX5-421" fmla="*/ 1993421 w 3217557"/>
              <a:gd name="connsiteY5-422" fmla="*/ 661544 h 2654282"/>
              <a:gd name="connsiteX6-423" fmla="*/ 2183237 w 3217557"/>
              <a:gd name="connsiteY6-424" fmla="*/ 851360 h 2654282"/>
              <a:gd name="connsiteX7-425" fmla="*/ 1993421 w 3217557"/>
              <a:gd name="connsiteY7-426" fmla="*/ 1041176 h 2654282"/>
              <a:gd name="connsiteX8-427" fmla="*/ 1803605 w 3217557"/>
              <a:gd name="connsiteY8-428" fmla="*/ 851360 h 2654282"/>
              <a:gd name="connsiteX9-429" fmla="*/ 1993421 w 3217557"/>
              <a:gd name="connsiteY9-430" fmla="*/ 661544 h 2654282"/>
              <a:gd name="connsiteX10-431" fmla="*/ 2602591 w 3217557"/>
              <a:gd name="connsiteY10-432" fmla="*/ 661544 h 2654282"/>
              <a:gd name="connsiteX11-433" fmla="*/ 2792407 w 3217557"/>
              <a:gd name="connsiteY11-434" fmla="*/ 851360 h 2654282"/>
              <a:gd name="connsiteX12-435" fmla="*/ 2602591 w 3217557"/>
              <a:gd name="connsiteY12-436" fmla="*/ 1041176 h 2654282"/>
              <a:gd name="connsiteX13-437" fmla="*/ 2412775 w 3217557"/>
              <a:gd name="connsiteY13-438" fmla="*/ 851360 h 2654282"/>
              <a:gd name="connsiteX14-439" fmla="*/ 2602591 w 3217557"/>
              <a:gd name="connsiteY14-440" fmla="*/ 661544 h 2654282"/>
              <a:gd name="connsiteX15-441" fmla="*/ 677114 w 3217557"/>
              <a:gd name="connsiteY15-442" fmla="*/ 569491 h 2654282"/>
              <a:gd name="connsiteX16-443" fmla="*/ 330916 w 3217557"/>
              <a:gd name="connsiteY16-444" fmla="*/ 569491 h 2654282"/>
              <a:gd name="connsiteX17-445" fmla="*/ 0 w 3217557"/>
              <a:gd name="connsiteY17-446" fmla="*/ 900407 h 2654282"/>
              <a:gd name="connsiteX18-447" fmla="*/ 0 w 3217557"/>
              <a:gd name="connsiteY18-448" fmla="*/ 1952009 h 2654282"/>
              <a:gd name="connsiteX19-449" fmla="*/ 330916 w 3217557"/>
              <a:gd name="connsiteY19-450" fmla="*/ 2282925 h 2654282"/>
              <a:gd name="connsiteX20-451" fmla="*/ 711670 w 3217557"/>
              <a:gd name="connsiteY20-452" fmla="*/ 2282925 h 2654282"/>
              <a:gd name="connsiteX21-453" fmla="*/ 275077 w 3217557"/>
              <a:gd name="connsiteY21-454" fmla="*/ 2654282 h 2654282"/>
              <a:gd name="connsiteX22-455" fmla="*/ 1294529 w 3217557"/>
              <a:gd name="connsiteY22-456" fmla="*/ 2282925 h 2654282"/>
              <a:gd name="connsiteX23-457" fmla="*/ 2117356 w 3217557"/>
              <a:gd name="connsiteY23-458" fmla="*/ 2282925 h 2654282"/>
              <a:gd name="connsiteX24-459" fmla="*/ 2418395 w 3217557"/>
              <a:gd name="connsiteY24-460" fmla="*/ 2087951 h 2654282"/>
              <a:gd name="connsiteX25-461" fmla="*/ 1830857 w 3217557"/>
              <a:gd name="connsiteY25-462" fmla="*/ 1799347 h 2654282"/>
              <a:gd name="connsiteX26-463" fmla="*/ 1008030 w 3217557"/>
              <a:gd name="connsiteY26-464" fmla="*/ 1799347 h 2654282"/>
              <a:gd name="connsiteX27-465" fmla="*/ 677114 w 3217557"/>
              <a:gd name="connsiteY27-466" fmla="*/ 1468431 h 2654282"/>
              <a:gd name="connsiteX28-467" fmla="*/ 677114 w 3217557"/>
              <a:gd name="connsiteY28-468" fmla="*/ 569491 h 2654282"/>
              <a:gd name="connsiteX29-469" fmla="*/ 2886641 w 3217557"/>
              <a:gd name="connsiteY29-470" fmla="*/ 0 h 2654282"/>
              <a:gd name="connsiteX30-471" fmla="*/ 1100201 w 3217557"/>
              <a:gd name="connsiteY30-472" fmla="*/ 0 h 2654282"/>
              <a:gd name="connsiteX31-473" fmla="*/ 769285 w 3217557"/>
              <a:gd name="connsiteY31-474" fmla="*/ 330916 h 2654282"/>
              <a:gd name="connsiteX32-475" fmla="*/ 769285 w 3217557"/>
              <a:gd name="connsiteY32-476" fmla="*/ 1382518 h 2654282"/>
              <a:gd name="connsiteX33-477" fmla="*/ 1100201 w 3217557"/>
              <a:gd name="connsiteY33-478" fmla="*/ 1713434 h 2654282"/>
              <a:gd name="connsiteX34-479" fmla="*/ 1923028 w 3217557"/>
              <a:gd name="connsiteY34-480" fmla="*/ 1713434 h 2654282"/>
              <a:gd name="connsiteX35-481" fmla="*/ 3078958 w 3217557"/>
              <a:gd name="connsiteY35-482" fmla="*/ 2077967 h 2654282"/>
              <a:gd name="connsiteX36-483" fmla="*/ 2505887 w 3217557"/>
              <a:gd name="connsiteY36-484" fmla="*/ 1713434 h 2654282"/>
              <a:gd name="connsiteX37-485" fmla="*/ 2886641 w 3217557"/>
              <a:gd name="connsiteY37-486" fmla="*/ 1713434 h 2654282"/>
              <a:gd name="connsiteX38-487" fmla="*/ 3217557 w 3217557"/>
              <a:gd name="connsiteY38-488" fmla="*/ 1382518 h 2654282"/>
              <a:gd name="connsiteX39-489" fmla="*/ 3217557 w 3217557"/>
              <a:gd name="connsiteY39-490" fmla="*/ 330916 h 2654282"/>
              <a:gd name="connsiteX40-491" fmla="*/ 2886641 w 3217557"/>
              <a:gd name="connsiteY40-492" fmla="*/ 0 h 2654282"/>
              <a:gd name="connsiteX0-493" fmla="*/ 1384251 w 3217557"/>
              <a:gd name="connsiteY0-494" fmla="*/ 661544 h 2654282"/>
              <a:gd name="connsiteX1-495" fmla="*/ 1574067 w 3217557"/>
              <a:gd name="connsiteY1-496" fmla="*/ 851360 h 2654282"/>
              <a:gd name="connsiteX2-497" fmla="*/ 1384251 w 3217557"/>
              <a:gd name="connsiteY2-498" fmla="*/ 1041176 h 2654282"/>
              <a:gd name="connsiteX3-499" fmla="*/ 1194435 w 3217557"/>
              <a:gd name="connsiteY3-500" fmla="*/ 851360 h 2654282"/>
              <a:gd name="connsiteX4-501" fmla="*/ 1384251 w 3217557"/>
              <a:gd name="connsiteY4-502" fmla="*/ 661544 h 2654282"/>
              <a:gd name="connsiteX5-503" fmla="*/ 1993421 w 3217557"/>
              <a:gd name="connsiteY5-504" fmla="*/ 661544 h 2654282"/>
              <a:gd name="connsiteX6-505" fmla="*/ 2183237 w 3217557"/>
              <a:gd name="connsiteY6-506" fmla="*/ 851360 h 2654282"/>
              <a:gd name="connsiteX7-507" fmla="*/ 1993421 w 3217557"/>
              <a:gd name="connsiteY7-508" fmla="*/ 1041176 h 2654282"/>
              <a:gd name="connsiteX8-509" fmla="*/ 1803605 w 3217557"/>
              <a:gd name="connsiteY8-510" fmla="*/ 851360 h 2654282"/>
              <a:gd name="connsiteX9-511" fmla="*/ 1993421 w 3217557"/>
              <a:gd name="connsiteY9-512" fmla="*/ 661544 h 2654282"/>
              <a:gd name="connsiteX10-513" fmla="*/ 2602591 w 3217557"/>
              <a:gd name="connsiteY10-514" fmla="*/ 661544 h 2654282"/>
              <a:gd name="connsiteX11-515" fmla="*/ 2792407 w 3217557"/>
              <a:gd name="connsiteY11-516" fmla="*/ 851360 h 2654282"/>
              <a:gd name="connsiteX12-517" fmla="*/ 2602591 w 3217557"/>
              <a:gd name="connsiteY12-518" fmla="*/ 1041176 h 2654282"/>
              <a:gd name="connsiteX13-519" fmla="*/ 2412775 w 3217557"/>
              <a:gd name="connsiteY13-520" fmla="*/ 851360 h 2654282"/>
              <a:gd name="connsiteX14-521" fmla="*/ 2602591 w 3217557"/>
              <a:gd name="connsiteY14-522" fmla="*/ 661544 h 2654282"/>
              <a:gd name="connsiteX15-523" fmla="*/ 677114 w 3217557"/>
              <a:gd name="connsiteY15-524" fmla="*/ 569491 h 2654282"/>
              <a:gd name="connsiteX16-525" fmla="*/ 330916 w 3217557"/>
              <a:gd name="connsiteY16-526" fmla="*/ 569491 h 2654282"/>
              <a:gd name="connsiteX17-527" fmla="*/ 0 w 3217557"/>
              <a:gd name="connsiteY17-528" fmla="*/ 900407 h 2654282"/>
              <a:gd name="connsiteX18-529" fmla="*/ 0 w 3217557"/>
              <a:gd name="connsiteY18-530" fmla="*/ 1952009 h 2654282"/>
              <a:gd name="connsiteX19-531" fmla="*/ 330916 w 3217557"/>
              <a:gd name="connsiteY19-532" fmla="*/ 2282925 h 2654282"/>
              <a:gd name="connsiteX20-533" fmla="*/ 711670 w 3217557"/>
              <a:gd name="connsiteY20-534" fmla="*/ 2282925 h 2654282"/>
              <a:gd name="connsiteX21-535" fmla="*/ 275077 w 3217557"/>
              <a:gd name="connsiteY21-536" fmla="*/ 2654282 h 2654282"/>
              <a:gd name="connsiteX22-537" fmla="*/ 1294529 w 3217557"/>
              <a:gd name="connsiteY22-538" fmla="*/ 2282925 h 2654282"/>
              <a:gd name="connsiteX23-539" fmla="*/ 2117356 w 3217557"/>
              <a:gd name="connsiteY23-540" fmla="*/ 2282925 h 2654282"/>
              <a:gd name="connsiteX24-541" fmla="*/ 2418395 w 3217557"/>
              <a:gd name="connsiteY24-542" fmla="*/ 2087951 h 2654282"/>
              <a:gd name="connsiteX25-543" fmla="*/ 1830857 w 3217557"/>
              <a:gd name="connsiteY25-544" fmla="*/ 1799347 h 2654282"/>
              <a:gd name="connsiteX26-545" fmla="*/ 1008030 w 3217557"/>
              <a:gd name="connsiteY26-546" fmla="*/ 1799347 h 2654282"/>
              <a:gd name="connsiteX27-547" fmla="*/ 677114 w 3217557"/>
              <a:gd name="connsiteY27-548" fmla="*/ 1468431 h 2654282"/>
              <a:gd name="connsiteX28-549" fmla="*/ 677114 w 3217557"/>
              <a:gd name="connsiteY28-550" fmla="*/ 569491 h 2654282"/>
              <a:gd name="connsiteX29-551" fmla="*/ 2886641 w 3217557"/>
              <a:gd name="connsiteY29-552" fmla="*/ 0 h 2654282"/>
              <a:gd name="connsiteX30-553" fmla="*/ 1100201 w 3217557"/>
              <a:gd name="connsiteY30-554" fmla="*/ 0 h 2654282"/>
              <a:gd name="connsiteX31-555" fmla="*/ 769285 w 3217557"/>
              <a:gd name="connsiteY31-556" fmla="*/ 330916 h 2654282"/>
              <a:gd name="connsiteX32-557" fmla="*/ 769285 w 3217557"/>
              <a:gd name="connsiteY32-558" fmla="*/ 1382518 h 2654282"/>
              <a:gd name="connsiteX33-559" fmla="*/ 1100201 w 3217557"/>
              <a:gd name="connsiteY33-560" fmla="*/ 1713434 h 2654282"/>
              <a:gd name="connsiteX34-561" fmla="*/ 1923028 w 3217557"/>
              <a:gd name="connsiteY34-562" fmla="*/ 1713434 h 2654282"/>
              <a:gd name="connsiteX35-563" fmla="*/ 3078958 w 3217557"/>
              <a:gd name="connsiteY35-564" fmla="*/ 2077967 h 2654282"/>
              <a:gd name="connsiteX36-565" fmla="*/ 2505887 w 3217557"/>
              <a:gd name="connsiteY36-566" fmla="*/ 1713434 h 2654282"/>
              <a:gd name="connsiteX37-567" fmla="*/ 2886641 w 3217557"/>
              <a:gd name="connsiteY37-568" fmla="*/ 1713434 h 2654282"/>
              <a:gd name="connsiteX38-569" fmla="*/ 3217557 w 3217557"/>
              <a:gd name="connsiteY38-570" fmla="*/ 1382518 h 2654282"/>
              <a:gd name="connsiteX39-571" fmla="*/ 3217557 w 3217557"/>
              <a:gd name="connsiteY39-572" fmla="*/ 330916 h 2654282"/>
              <a:gd name="connsiteX40-573" fmla="*/ 2886641 w 3217557"/>
              <a:gd name="connsiteY40-574" fmla="*/ 0 h 2654282"/>
              <a:gd name="connsiteX0-575" fmla="*/ 1384251 w 3217557"/>
              <a:gd name="connsiteY0-576" fmla="*/ 661544 h 2654282"/>
              <a:gd name="connsiteX1-577" fmla="*/ 1574067 w 3217557"/>
              <a:gd name="connsiteY1-578" fmla="*/ 851360 h 2654282"/>
              <a:gd name="connsiteX2-579" fmla="*/ 1384251 w 3217557"/>
              <a:gd name="connsiteY2-580" fmla="*/ 1041176 h 2654282"/>
              <a:gd name="connsiteX3-581" fmla="*/ 1194435 w 3217557"/>
              <a:gd name="connsiteY3-582" fmla="*/ 851360 h 2654282"/>
              <a:gd name="connsiteX4-583" fmla="*/ 1384251 w 3217557"/>
              <a:gd name="connsiteY4-584" fmla="*/ 661544 h 2654282"/>
              <a:gd name="connsiteX5-585" fmla="*/ 1993421 w 3217557"/>
              <a:gd name="connsiteY5-586" fmla="*/ 661544 h 2654282"/>
              <a:gd name="connsiteX6-587" fmla="*/ 2183237 w 3217557"/>
              <a:gd name="connsiteY6-588" fmla="*/ 851360 h 2654282"/>
              <a:gd name="connsiteX7-589" fmla="*/ 1993421 w 3217557"/>
              <a:gd name="connsiteY7-590" fmla="*/ 1041176 h 2654282"/>
              <a:gd name="connsiteX8-591" fmla="*/ 1803605 w 3217557"/>
              <a:gd name="connsiteY8-592" fmla="*/ 851360 h 2654282"/>
              <a:gd name="connsiteX9-593" fmla="*/ 1993421 w 3217557"/>
              <a:gd name="connsiteY9-594" fmla="*/ 661544 h 2654282"/>
              <a:gd name="connsiteX10-595" fmla="*/ 2602591 w 3217557"/>
              <a:gd name="connsiteY10-596" fmla="*/ 661544 h 2654282"/>
              <a:gd name="connsiteX11-597" fmla="*/ 2792407 w 3217557"/>
              <a:gd name="connsiteY11-598" fmla="*/ 851360 h 2654282"/>
              <a:gd name="connsiteX12-599" fmla="*/ 2602591 w 3217557"/>
              <a:gd name="connsiteY12-600" fmla="*/ 1041176 h 2654282"/>
              <a:gd name="connsiteX13-601" fmla="*/ 2412775 w 3217557"/>
              <a:gd name="connsiteY13-602" fmla="*/ 851360 h 2654282"/>
              <a:gd name="connsiteX14-603" fmla="*/ 2602591 w 3217557"/>
              <a:gd name="connsiteY14-604" fmla="*/ 661544 h 2654282"/>
              <a:gd name="connsiteX15-605" fmla="*/ 677114 w 3217557"/>
              <a:gd name="connsiteY15-606" fmla="*/ 569491 h 2654282"/>
              <a:gd name="connsiteX16-607" fmla="*/ 330916 w 3217557"/>
              <a:gd name="connsiteY16-608" fmla="*/ 569491 h 2654282"/>
              <a:gd name="connsiteX17-609" fmla="*/ 0 w 3217557"/>
              <a:gd name="connsiteY17-610" fmla="*/ 900407 h 2654282"/>
              <a:gd name="connsiteX18-611" fmla="*/ 0 w 3217557"/>
              <a:gd name="connsiteY18-612" fmla="*/ 1952009 h 2654282"/>
              <a:gd name="connsiteX19-613" fmla="*/ 330916 w 3217557"/>
              <a:gd name="connsiteY19-614" fmla="*/ 2282925 h 2654282"/>
              <a:gd name="connsiteX20-615" fmla="*/ 711670 w 3217557"/>
              <a:gd name="connsiteY20-616" fmla="*/ 2282925 h 2654282"/>
              <a:gd name="connsiteX21-617" fmla="*/ 275077 w 3217557"/>
              <a:gd name="connsiteY21-618" fmla="*/ 2654282 h 2654282"/>
              <a:gd name="connsiteX22-619" fmla="*/ 1294529 w 3217557"/>
              <a:gd name="connsiteY22-620" fmla="*/ 2282925 h 2654282"/>
              <a:gd name="connsiteX23-621" fmla="*/ 2117356 w 3217557"/>
              <a:gd name="connsiteY23-622" fmla="*/ 2282925 h 2654282"/>
              <a:gd name="connsiteX24-623" fmla="*/ 2418395 w 3217557"/>
              <a:gd name="connsiteY24-624" fmla="*/ 2087951 h 2654282"/>
              <a:gd name="connsiteX25-625" fmla="*/ 1830857 w 3217557"/>
              <a:gd name="connsiteY25-626" fmla="*/ 1799347 h 2654282"/>
              <a:gd name="connsiteX26-627" fmla="*/ 1008030 w 3217557"/>
              <a:gd name="connsiteY26-628" fmla="*/ 1799347 h 2654282"/>
              <a:gd name="connsiteX27-629" fmla="*/ 677114 w 3217557"/>
              <a:gd name="connsiteY27-630" fmla="*/ 1468431 h 2654282"/>
              <a:gd name="connsiteX28-631" fmla="*/ 677114 w 3217557"/>
              <a:gd name="connsiteY28-632" fmla="*/ 569491 h 2654282"/>
              <a:gd name="connsiteX29-633" fmla="*/ 2886641 w 3217557"/>
              <a:gd name="connsiteY29-634" fmla="*/ 0 h 2654282"/>
              <a:gd name="connsiteX30-635" fmla="*/ 1100201 w 3217557"/>
              <a:gd name="connsiteY30-636" fmla="*/ 0 h 2654282"/>
              <a:gd name="connsiteX31-637" fmla="*/ 769285 w 3217557"/>
              <a:gd name="connsiteY31-638" fmla="*/ 330916 h 2654282"/>
              <a:gd name="connsiteX32-639" fmla="*/ 769285 w 3217557"/>
              <a:gd name="connsiteY32-640" fmla="*/ 1382518 h 2654282"/>
              <a:gd name="connsiteX33-641" fmla="*/ 1100201 w 3217557"/>
              <a:gd name="connsiteY33-642" fmla="*/ 1713434 h 2654282"/>
              <a:gd name="connsiteX34-643" fmla="*/ 1923028 w 3217557"/>
              <a:gd name="connsiteY34-644" fmla="*/ 1713434 h 2654282"/>
              <a:gd name="connsiteX35-645" fmla="*/ 3078958 w 3217557"/>
              <a:gd name="connsiteY35-646" fmla="*/ 2077967 h 2654282"/>
              <a:gd name="connsiteX36-647" fmla="*/ 2505887 w 3217557"/>
              <a:gd name="connsiteY36-648" fmla="*/ 1713434 h 2654282"/>
              <a:gd name="connsiteX37-649" fmla="*/ 2886641 w 3217557"/>
              <a:gd name="connsiteY37-650" fmla="*/ 1713434 h 2654282"/>
              <a:gd name="connsiteX38-651" fmla="*/ 3217557 w 3217557"/>
              <a:gd name="connsiteY38-652" fmla="*/ 1382518 h 2654282"/>
              <a:gd name="connsiteX39-653" fmla="*/ 3217557 w 3217557"/>
              <a:gd name="connsiteY39-654" fmla="*/ 330916 h 2654282"/>
              <a:gd name="connsiteX40-655" fmla="*/ 2886641 w 3217557"/>
              <a:gd name="connsiteY40-656" fmla="*/ 0 h 2654282"/>
              <a:gd name="connsiteX0-657" fmla="*/ 1384251 w 3217557"/>
              <a:gd name="connsiteY0-658" fmla="*/ 661544 h 2654282"/>
              <a:gd name="connsiteX1-659" fmla="*/ 1574067 w 3217557"/>
              <a:gd name="connsiteY1-660" fmla="*/ 851360 h 2654282"/>
              <a:gd name="connsiteX2-661" fmla="*/ 1384251 w 3217557"/>
              <a:gd name="connsiteY2-662" fmla="*/ 1041176 h 2654282"/>
              <a:gd name="connsiteX3-663" fmla="*/ 1194435 w 3217557"/>
              <a:gd name="connsiteY3-664" fmla="*/ 851360 h 2654282"/>
              <a:gd name="connsiteX4-665" fmla="*/ 1384251 w 3217557"/>
              <a:gd name="connsiteY4-666" fmla="*/ 661544 h 2654282"/>
              <a:gd name="connsiteX5-667" fmla="*/ 1993421 w 3217557"/>
              <a:gd name="connsiteY5-668" fmla="*/ 661544 h 2654282"/>
              <a:gd name="connsiteX6-669" fmla="*/ 2183237 w 3217557"/>
              <a:gd name="connsiteY6-670" fmla="*/ 851360 h 2654282"/>
              <a:gd name="connsiteX7-671" fmla="*/ 1993421 w 3217557"/>
              <a:gd name="connsiteY7-672" fmla="*/ 1041176 h 2654282"/>
              <a:gd name="connsiteX8-673" fmla="*/ 1803605 w 3217557"/>
              <a:gd name="connsiteY8-674" fmla="*/ 851360 h 2654282"/>
              <a:gd name="connsiteX9-675" fmla="*/ 1993421 w 3217557"/>
              <a:gd name="connsiteY9-676" fmla="*/ 661544 h 2654282"/>
              <a:gd name="connsiteX10-677" fmla="*/ 2602591 w 3217557"/>
              <a:gd name="connsiteY10-678" fmla="*/ 661544 h 2654282"/>
              <a:gd name="connsiteX11-679" fmla="*/ 2792407 w 3217557"/>
              <a:gd name="connsiteY11-680" fmla="*/ 851360 h 2654282"/>
              <a:gd name="connsiteX12-681" fmla="*/ 2602591 w 3217557"/>
              <a:gd name="connsiteY12-682" fmla="*/ 1041176 h 2654282"/>
              <a:gd name="connsiteX13-683" fmla="*/ 2412775 w 3217557"/>
              <a:gd name="connsiteY13-684" fmla="*/ 851360 h 2654282"/>
              <a:gd name="connsiteX14-685" fmla="*/ 2602591 w 3217557"/>
              <a:gd name="connsiteY14-686" fmla="*/ 661544 h 2654282"/>
              <a:gd name="connsiteX15-687" fmla="*/ 677114 w 3217557"/>
              <a:gd name="connsiteY15-688" fmla="*/ 569491 h 2654282"/>
              <a:gd name="connsiteX16-689" fmla="*/ 330916 w 3217557"/>
              <a:gd name="connsiteY16-690" fmla="*/ 569491 h 2654282"/>
              <a:gd name="connsiteX17-691" fmla="*/ 0 w 3217557"/>
              <a:gd name="connsiteY17-692" fmla="*/ 900407 h 2654282"/>
              <a:gd name="connsiteX18-693" fmla="*/ 0 w 3217557"/>
              <a:gd name="connsiteY18-694" fmla="*/ 1952009 h 2654282"/>
              <a:gd name="connsiteX19-695" fmla="*/ 330916 w 3217557"/>
              <a:gd name="connsiteY19-696" fmla="*/ 2282925 h 2654282"/>
              <a:gd name="connsiteX20-697" fmla="*/ 711670 w 3217557"/>
              <a:gd name="connsiteY20-698" fmla="*/ 2282925 h 2654282"/>
              <a:gd name="connsiteX21-699" fmla="*/ 275077 w 3217557"/>
              <a:gd name="connsiteY21-700" fmla="*/ 2654282 h 2654282"/>
              <a:gd name="connsiteX22-701" fmla="*/ 1294529 w 3217557"/>
              <a:gd name="connsiteY22-702" fmla="*/ 2282925 h 2654282"/>
              <a:gd name="connsiteX23-703" fmla="*/ 2117356 w 3217557"/>
              <a:gd name="connsiteY23-704" fmla="*/ 2282925 h 2654282"/>
              <a:gd name="connsiteX24-705" fmla="*/ 2418395 w 3217557"/>
              <a:gd name="connsiteY24-706" fmla="*/ 2087951 h 2654282"/>
              <a:gd name="connsiteX25-707" fmla="*/ 1830857 w 3217557"/>
              <a:gd name="connsiteY25-708" fmla="*/ 1799347 h 2654282"/>
              <a:gd name="connsiteX26-709" fmla="*/ 1008030 w 3217557"/>
              <a:gd name="connsiteY26-710" fmla="*/ 1799347 h 2654282"/>
              <a:gd name="connsiteX27-711" fmla="*/ 677114 w 3217557"/>
              <a:gd name="connsiteY27-712" fmla="*/ 1468431 h 2654282"/>
              <a:gd name="connsiteX28-713" fmla="*/ 677114 w 3217557"/>
              <a:gd name="connsiteY28-714" fmla="*/ 569491 h 2654282"/>
              <a:gd name="connsiteX29-715" fmla="*/ 2886641 w 3217557"/>
              <a:gd name="connsiteY29-716" fmla="*/ 0 h 2654282"/>
              <a:gd name="connsiteX30-717" fmla="*/ 1100201 w 3217557"/>
              <a:gd name="connsiteY30-718" fmla="*/ 0 h 2654282"/>
              <a:gd name="connsiteX31-719" fmla="*/ 769285 w 3217557"/>
              <a:gd name="connsiteY31-720" fmla="*/ 330916 h 2654282"/>
              <a:gd name="connsiteX32-721" fmla="*/ 769285 w 3217557"/>
              <a:gd name="connsiteY32-722" fmla="*/ 1382518 h 2654282"/>
              <a:gd name="connsiteX33-723" fmla="*/ 1100201 w 3217557"/>
              <a:gd name="connsiteY33-724" fmla="*/ 1713434 h 2654282"/>
              <a:gd name="connsiteX34-725" fmla="*/ 1923028 w 3217557"/>
              <a:gd name="connsiteY34-726" fmla="*/ 1713434 h 2654282"/>
              <a:gd name="connsiteX35-727" fmla="*/ 3078958 w 3217557"/>
              <a:gd name="connsiteY35-728" fmla="*/ 2077967 h 2654282"/>
              <a:gd name="connsiteX36-729" fmla="*/ 2505887 w 3217557"/>
              <a:gd name="connsiteY36-730" fmla="*/ 1713434 h 2654282"/>
              <a:gd name="connsiteX37-731" fmla="*/ 2886641 w 3217557"/>
              <a:gd name="connsiteY37-732" fmla="*/ 1713434 h 2654282"/>
              <a:gd name="connsiteX38-733" fmla="*/ 3217557 w 3217557"/>
              <a:gd name="connsiteY38-734" fmla="*/ 1382518 h 2654282"/>
              <a:gd name="connsiteX39-735" fmla="*/ 3217557 w 3217557"/>
              <a:gd name="connsiteY39-736" fmla="*/ 330916 h 2654282"/>
              <a:gd name="connsiteX40-737" fmla="*/ 2886641 w 3217557"/>
              <a:gd name="connsiteY40-738" fmla="*/ 0 h 26542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20850" name="Rectangles 120849"/>
          <p:cNvSpPr/>
          <p:nvPr/>
        </p:nvSpPr>
        <p:spPr>
          <a:xfrm>
            <a:off x="8083550" y="1216025"/>
            <a:ext cx="3671888" cy="5138738"/>
          </a:xfrm>
          <a:prstGeom prst="rect">
            <a:avLst/>
          </a:prstGeom>
          <a:noFill/>
          <a:ln w="22225" cap="flat" cmpd="sng">
            <a:solidFill>
              <a:srgbClr val="0000CC"/>
            </a:solidFill>
            <a:prstDash val="dash"/>
            <a:miter/>
            <a:headEnd type="none" w="med" len="med"/>
            <a:tailEnd type="none" w="med" len="med"/>
          </a:ln>
        </p:spPr>
        <p:txBody>
          <a:bodyPr anchor="ctr" anchorCtr="0">
            <a:spAutoFit/>
          </a:bodyPr>
          <a:lstStyle/>
          <a:p>
            <a:r>
              <a:rPr lang="vi-VN" altLang="x-none" sz="2200" dirty="0">
                <a:solidFill>
                  <a:srgbClr val="FF0000"/>
                </a:solidFill>
                <a:latin typeface="Arial Unicode MS" pitchFamily="34" charset="-128"/>
              </a:rPr>
              <a:t>a)     Theo em trong tình huống trên cả hai bạn K và C đều là người bị bạo lực học đường vì cả hai bạn đều tổn thương nhau về thể chất và tinh thần.</a:t>
            </a:r>
          </a:p>
          <a:p>
            <a:r>
              <a:rPr lang="vi-VN" altLang="x-none" sz="2200" dirty="0">
                <a:latin typeface="Arial Unicode MS" pitchFamily="34" charset="-128"/>
              </a:rPr>
              <a:t>b)     Nguyên nhân và hậu quả của bạo lực học đường trong tình huống đó là:</a:t>
            </a:r>
          </a:p>
          <a:p>
            <a:r>
              <a:rPr lang="vi-VN" altLang="x-none" sz="2200" dirty="0">
                <a:latin typeface="Arial Unicode MS" pitchFamily="34" charset="-128"/>
              </a:rPr>
              <a:t>+  Nguyên nhân:  Do hai bạn K và C có xích mích với nhau trên mạng xã hội.</a:t>
            </a:r>
          </a:p>
          <a:p>
            <a:r>
              <a:rPr lang="vi-VN" altLang="x-none" sz="2200" dirty="0">
                <a:latin typeface="Arial Unicode MS" pitchFamily="34" charset="-128"/>
              </a:rPr>
              <a:t>+  Hậu quả: Hai bạn đã xảy ra xô xát, bị thương về thể chất.</a:t>
            </a:r>
          </a:p>
        </p:txBody>
      </p:sp>
      <p:sp>
        <p:nvSpPr>
          <p:cNvPr id="2" name="Text Placeholder 1"/>
          <p:cNvSpPr>
            <a:spLocks noGrp="1"/>
          </p:cNvSpPr>
          <p:nvPr>
            <p:ph type="body" sz="quarter" idx="4294967295"/>
          </p:nvPr>
        </p:nvSpPr>
        <p:spPr>
          <a:xfrm>
            <a:off x="831850" y="207963"/>
            <a:ext cx="10804525" cy="608013"/>
          </a:xfrm>
          <a:prstGeom prst="rect">
            <a:avLst/>
          </a:prstGeom>
        </p:spPr>
        <p:txBody>
          <a:bodyPr anchor="ctr"/>
          <a:lstStyle>
            <a:lvl1pPr lvl="0">
              <a:buClrTx/>
              <a:buSzTx/>
              <a:buFont typeface="Arial" panose="020B0604020202020204" pitchFamily="34" charset="0"/>
              <a:defRPr sz="2000"/>
            </a:lvl1pPr>
            <a:lvl2pPr lvl="1">
              <a:buClrTx/>
              <a:buSzTx/>
              <a:buFont typeface="Arial" panose="020B0604020202020204" pitchFamily="34" charset="0"/>
              <a:defRPr sz="1800"/>
            </a:lvl2pPr>
            <a:lvl3pPr lvl="2">
              <a:buClrTx/>
              <a:buSzTx/>
              <a:buFont typeface="Arial" panose="020B0604020202020204" pitchFamily="34" charset="0"/>
              <a:defRPr sz="1600"/>
            </a:lvl3pPr>
            <a:lvl4pPr lvl="3">
              <a:buClrTx/>
              <a:buSzTx/>
              <a:buFont typeface="Arial" panose="020B0604020202020204" pitchFamily="34" charset="0"/>
              <a:defRPr sz="1400"/>
            </a:lvl4pPr>
            <a:lvl5pPr lvl="4">
              <a:buClrTx/>
              <a:buSzTx/>
              <a:buFont typeface="Arial" panose="020B0604020202020204" pitchFamily="34" charset="0"/>
              <a:defRPr sz="1400"/>
            </a:lvl5pPr>
          </a:lstStyle>
          <a:p>
            <a:pPr marL="0" lvl="0" indent="0" algn="ctr">
              <a:buNone/>
            </a:pPr>
            <a:r>
              <a:rPr lang="vi-VN" altLang="x-none" sz="3500" dirty="0">
                <a:latin typeface="Arial Unicode MS" pitchFamily="34" charset="-128"/>
              </a:rPr>
              <a:t>Câu 3. Xử lí các tình huống dưới đây: </a:t>
            </a:r>
            <a:endParaRPr sz="3500">
              <a:latin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0838"/>
                                        </p:tgtEl>
                                        <p:attrNameLst>
                                          <p:attrName>style.visibility</p:attrName>
                                        </p:attrNameLst>
                                      </p:cBhvr>
                                      <p:to>
                                        <p:strVal val="visible"/>
                                      </p:to>
                                    </p:set>
                                    <p:animEffect transition="in" filter="blinds(horizontal)">
                                      <p:cBhvr>
                                        <p:cTn id="7" dur="500"/>
                                        <p:tgtEl>
                                          <p:spTgt spid="120838"/>
                                        </p:tgtEl>
                                      </p:cBhvr>
                                    </p:animEffect>
                                  </p:childTnLst>
                                </p:cTn>
                              </p:par>
                              <p:par>
                                <p:cTn id="8" presetID="3" presetClass="entr" presetSubtype="10" fill="hold" nodeType="withEffect">
                                  <p:stCondLst>
                                    <p:cond delay="0"/>
                                  </p:stCondLst>
                                  <p:childTnLst>
                                    <p:set>
                                      <p:cBhvr>
                                        <p:cTn id="9" dur="1" fill="hold">
                                          <p:stCondLst>
                                            <p:cond delay="0"/>
                                          </p:stCondLst>
                                        </p:cTn>
                                        <p:tgtEl>
                                          <p:spTgt spid="120843"/>
                                        </p:tgtEl>
                                        <p:attrNameLst>
                                          <p:attrName>style.visibility</p:attrName>
                                        </p:attrNameLst>
                                      </p:cBhvr>
                                      <p:to>
                                        <p:strVal val="visible"/>
                                      </p:to>
                                    </p:set>
                                    <p:animEffect transition="in" filter="blinds(horizontal)">
                                      <p:cBhvr>
                                        <p:cTn id="10" dur="500"/>
                                        <p:tgtEl>
                                          <p:spTgt spid="12084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0847"/>
                                        </p:tgtEl>
                                        <p:attrNameLst>
                                          <p:attrName>style.visibility</p:attrName>
                                        </p:attrNameLst>
                                      </p:cBhvr>
                                      <p:to>
                                        <p:strVal val="visible"/>
                                      </p:to>
                                    </p:set>
                                    <p:animEffect transition="in" filter="blinds(horizontal)">
                                      <p:cBhvr>
                                        <p:cTn id="13" dur="500"/>
                                        <p:tgtEl>
                                          <p:spTgt spid="120847"/>
                                        </p:tgtEl>
                                      </p:cBhvr>
                                    </p:animEffect>
                                  </p:childTnLst>
                                </p:cTn>
                              </p:par>
                              <p:par>
                                <p:cTn id="14" presetID="3"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0836"/>
                                        </p:tgtEl>
                                        <p:attrNameLst>
                                          <p:attrName>style.visibility</p:attrName>
                                        </p:attrNameLst>
                                      </p:cBhvr>
                                      <p:to>
                                        <p:strVal val="visible"/>
                                      </p:to>
                                    </p:set>
                                    <p:animEffect transition="in" filter="blinds(horizontal)">
                                      <p:cBhvr>
                                        <p:cTn id="21" dur="500"/>
                                        <p:tgtEl>
                                          <p:spTgt spid="12083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0837"/>
                                        </p:tgtEl>
                                        <p:attrNameLst>
                                          <p:attrName>style.visibility</p:attrName>
                                        </p:attrNameLst>
                                      </p:cBhvr>
                                      <p:to>
                                        <p:strVal val="visible"/>
                                      </p:to>
                                    </p:set>
                                    <p:animEffect transition="in" filter="blinds(horizontal)">
                                      <p:cBhvr>
                                        <p:cTn id="26" dur="500"/>
                                        <p:tgtEl>
                                          <p:spTgt spid="12083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20846"/>
                                        </p:tgtEl>
                                        <p:attrNameLst>
                                          <p:attrName>style.visibility</p:attrName>
                                        </p:attrNameLst>
                                      </p:cBhvr>
                                      <p:to>
                                        <p:strVal val="visible"/>
                                      </p:to>
                                    </p:set>
                                    <p:animEffect transition="in" filter="blinds(horizontal)">
                                      <p:cBhvr>
                                        <p:cTn id="37" dur="500"/>
                                        <p:tgtEl>
                                          <p:spTgt spid="120846"/>
                                        </p:tgtEl>
                                      </p:cBhvr>
                                    </p:animEffect>
                                  </p:childTnLst>
                                </p:cTn>
                              </p:par>
                              <p:par>
                                <p:cTn id="38" presetID="3" presetClass="entr" presetSubtype="1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linds(horizont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20850"/>
                                        </p:tgtEl>
                                        <p:attrNameLst>
                                          <p:attrName>style.visibility</p:attrName>
                                        </p:attrNameLst>
                                      </p:cBhvr>
                                      <p:to>
                                        <p:strVal val="visible"/>
                                      </p:to>
                                    </p:set>
                                    <p:animEffect transition="in" filter="blinds(horizontal)">
                                      <p:cBhvr>
                                        <p:cTn id="45" dur="500"/>
                                        <p:tgtEl>
                                          <p:spTgt spid="120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7" grpId="0" animBg="1"/>
      <p:bldP spid="9" grpId="0" animBg="1"/>
      <p:bldP spid="120846" grpId="0"/>
      <p:bldP spid="120847" grpId="0"/>
      <p:bldP spid="1208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Group 81"/>
          <p:cNvGrpSpPr/>
          <p:nvPr/>
        </p:nvGrpSpPr>
        <p:grpSpPr>
          <a:xfrm>
            <a:off x="0" y="1409700"/>
            <a:ext cx="12192000" cy="1160463"/>
            <a:chOff x="5" y="1409832"/>
            <a:chExt cx="12191999" cy="1160647"/>
          </a:xfrm>
        </p:grpSpPr>
        <p:grpSp>
          <p:nvGrpSpPr>
            <p:cNvPr id="134147" name="그룹 8"/>
            <p:cNvGrpSpPr/>
            <p:nvPr/>
          </p:nvGrpSpPr>
          <p:grpSpPr>
            <a:xfrm>
              <a:off x="5" y="1409832"/>
              <a:ext cx="12191999" cy="1160647"/>
              <a:chOff x="1" y="1412530"/>
              <a:chExt cx="12191999" cy="1160647"/>
            </a:xfrm>
          </p:grpSpPr>
          <p:sp>
            <p:nvSpPr>
              <p:cNvPr id="4" name="Rectangle 35"/>
              <p:cNvSpPr/>
              <p:nvPr/>
            </p:nvSpPr>
            <p:spPr>
              <a:xfrm>
                <a:off x="1" y="1412530"/>
                <a:ext cx="3032161" cy="1160647"/>
              </a:xfrm>
              <a:custGeom>
                <a:avLst/>
                <a:gdLst>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842946 w 3079941"/>
                  <a:gd name="connsiteY405" fmla="*/ 1160647 h 1160647"/>
                  <a:gd name="connsiteX406" fmla="*/ 200958 w 3079941"/>
                  <a:gd name="connsiteY406" fmla="*/ 1160647 h 1160647"/>
                  <a:gd name="connsiteX407" fmla="*/ 200958 w 3079941"/>
                  <a:gd name="connsiteY407" fmla="*/ 1126882 h 1160647"/>
                  <a:gd name="connsiteX408" fmla="*/ 0 w 3079941"/>
                  <a:gd name="connsiteY408" fmla="*/ 1126882 h 1160647"/>
                  <a:gd name="connsiteX409" fmla="*/ 0 w 3079941"/>
                  <a:gd name="connsiteY409" fmla="*/ 915339 h 1160647"/>
                  <a:gd name="connsiteX410" fmla="*/ 103377 w 3079941"/>
                  <a:gd name="connsiteY410" fmla="*/ 915339 h 1160647"/>
                  <a:gd name="connsiteX411" fmla="*/ 103377 w 3079941"/>
                  <a:gd name="connsiteY411" fmla="*/ 886329 h 1160647"/>
                  <a:gd name="connsiteX412" fmla="*/ 55096 w 3079941"/>
                  <a:gd name="connsiteY412" fmla="*/ 886329 h 1160647"/>
                  <a:gd name="connsiteX413" fmla="*/ 55096 w 3079941"/>
                  <a:gd name="connsiteY413" fmla="*/ 724196 h 1160647"/>
                  <a:gd name="connsiteX414" fmla="*/ 75363 w 3079941"/>
                  <a:gd name="connsiteY414" fmla="*/ 724196 h 1160647"/>
                  <a:gd name="connsiteX415" fmla="*/ 75870 w 3079941"/>
                  <a:gd name="connsiteY415" fmla="*/ 723115 h 1160647"/>
                  <a:gd name="connsiteX416" fmla="*/ 79416 w 3079941"/>
                  <a:gd name="connsiteY416" fmla="*/ 715549 h 1160647"/>
                  <a:gd name="connsiteX417" fmla="*/ 81190 w 3079941"/>
                  <a:gd name="connsiteY417" fmla="*/ 715819 h 1160647"/>
                  <a:gd name="connsiteX418" fmla="*/ 93603 w 3079941"/>
                  <a:gd name="connsiteY418" fmla="*/ 717710 h 1160647"/>
                  <a:gd name="connsiteX419" fmla="*/ 94110 w 3079941"/>
                  <a:gd name="connsiteY419" fmla="*/ 719062 h 1160647"/>
                  <a:gd name="connsiteX420" fmla="*/ 97656 w 3079941"/>
                  <a:gd name="connsiteY420" fmla="*/ 728519 h 1160647"/>
                  <a:gd name="connsiteX421" fmla="*/ 124003 w 3079941"/>
                  <a:gd name="connsiteY421" fmla="*/ 730681 h 1160647"/>
                  <a:gd name="connsiteX422" fmla="*/ 124003 w 3079941"/>
                  <a:gd name="connsiteY422" fmla="*/ 607460 h 1160647"/>
                  <a:gd name="connsiteX423" fmla="*/ 126030 w 3079941"/>
                  <a:gd name="connsiteY423" fmla="*/ 607460 h 1160647"/>
                  <a:gd name="connsiteX424" fmla="*/ 140217 w 3079941"/>
                  <a:gd name="connsiteY424" fmla="*/ 607460 h 1160647"/>
                  <a:gd name="connsiteX425" fmla="*/ 140217 w 3079941"/>
                  <a:gd name="connsiteY425" fmla="*/ 471268 h 1160647"/>
                  <a:gd name="connsiteX426" fmla="*/ 141990 w 3079941"/>
                  <a:gd name="connsiteY426" fmla="*/ 471268 h 1160647"/>
                  <a:gd name="connsiteX427" fmla="*/ 154404 w 3079941"/>
                  <a:gd name="connsiteY427" fmla="*/ 471268 h 1160647"/>
                  <a:gd name="connsiteX428" fmla="*/ 154404 w 3079941"/>
                  <a:gd name="connsiteY428" fmla="*/ 356694 h 1160647"/>
                  <a:gd name="connsiteX429" fmla="*/ 158457 w 3079941"/>
                  <a:gd name="connsiteY429" fmla="*/ 328590 h 1160647"/>
                  <a:gd name="connsiteX430" fmla="*/ 160484 w 3079941"/>
                  <a:gd name="connsiteY430" fmla="*/ 328590 h 1160647"/>
                  <a:gd name="connsiteX431" fmla="*/ 174671 w 3079941"/>
                  <a:gd name="connsiteY431" fmla="*/ 328590 h 1160647"/>
                  <a:gd name="connsiteX432" fmla="*/ 211151 w 3079941"/>
                  <a:gd name="connsiteY432" fmla="*/ 246443 h 1160647"/>
                  <a:gd name="connsiteX433" fmla="*/ 215205 w 3079941"/>
                  <a:gd name="connsiteY433" fmla="*/ 0 h 1160647"/>
                  <a:gd name="connsiteX0-1" fmla="*/ 215205 w 3079941"/>
                  <a:gd name="connsiteY0-2" fmla="*/ 0 h 1160647"/>
                  <a:gd name="connsiteX1-3" fmla="*/ 217231 w 3079941"/>
                  <a:gd name="connsiteY1-4" fmla="*/ 246443 h 1160647"/>
                  <a:gd name="connsiteX2-5" fmla="*/ 255738 w 3079941"/>
                  <a:gd name="connsiteY2-6" fmla="*/ 326429 h 1160647"/>
                  <a:gd name="connsiteX3-7" fmla="*/ 257765 w 3079941"/>
                  <a:gd name="connsiteY3-8" fmla="*/ 326429 h 1160647"/>
                  <a:gd name="connsiteX4-9" fmla="*/ 271952 w 3079941"/>
                  <a:gd name="connsiteY4-10" fmla="*/ 326429 h 1160647"/>
                  <a:gd name="connsiteX5-11" fmla="*/ 271952 w 3079941"/>
                  <a:gd name="connsiteY5-12" fmla="*/ 350208 h 1160647"/>
                  <a:gd name="connsiteX6-13" fmla="*/ 272459 w 3079941"/>
                  <a:gd name="connsiteY6-14" fmla="*/ 351019 h 1160647"/>
                  <a:gd name="connsiteX7-15" fmla="*/ 276005 w 3079941"/>
                  <a:gd name="connsiteY7-16" fmla="*/ 356694 h 1160647"/>
                  <a:gd name="connsiteX8-17" fmla="*/ 276005 w 3079941"/>
                  <a:gd name="connsiteY8-18" fmla="*/ 471268 h 1160647"/>
                  <a:gd name="connsiteX9-19" fmla="*/ 278285 w 3079941"/>
                  <a:gd name="connsiteY9-20" fmla="*/ 471268 h 1160647"/>
                  <a:gd name="connsiteX10-21" fmla="*/ 294246 w 3079941"/>
                  <a:gd name="connsiteY10-22" fmla="*/ 471268 h 1160647"/>
                  <a:gd name="connsiteX11-23" fmla="*/ 294246 w 3079941"/>
                  <a:gd name="connsiteY11-24" fmla="*/ 611783 h 1160647"/>
                  <a:gd name="connsiteX12-25" fmla="*/ 295766 w 3079941"/>
                  <a:gd name="connsiteY12-26" fmla="*/ 611513 h 1160647"/>
                  <a:gd name="connsiteX13-27" fmla="*/ 306406 w 3079941"/>
                  <a:gd name="connsiteY13-28" fmla="*/ 609622 h 1160647"/>
                  <a:gd name="connsiteX14-29" fmla="*/ 304379 w 3079941"/>
                  <a:gd name="connsiteY14-30" fmla="*/ 698254 h 1160647"/>
                  <a:gd name="connsiteX15-31" fmla="*/ 305899 w 3079941"/>
                  <a:gd name="connsiteY15-32" fmla="*/ 698525 h 1160647"/>
                  <a:gd name="connsiteX16-33" fmla="*/ 316539 w 3079941"/>
                  <a:gd name="connsiteY16-34" fmla="*/ 700416 h 1160647"/>
                  <a:gd name="connsiteX17-35" fmla="*/ 316792 w 3079941"/>
                  <a:gd name="connsiteY17-36" fmla="*/ 701227 h 1160647"/>
                  <a:gd name="connsiteX18-37" fmla="*/ 318566 w 3079941"/>
                  <a:gd name="connsiteY18-38" fmla="*/ 706902 h 1160647"/>
                  <a:gd name="connsiteX19-39" fmla="*/ 319326 w 3079941"/>
                  <a:gd name="connsiteY19-40" fmla="*/ 704470 h 1160647"/>
                  <a:gd name="connsiteX20-41" fmla="*/ 324646 w 3079941"/>
                  <a:gd name="connsiteY20-42" fmla="*/ 687446 h 1160647"/>
                  <a:gd name="connsiteX21-43" fmla="*/ 326419 w 3079941"/>
                  <a:gd name="connsiteY21-44" fmla="*/ 687446 h 1160647"/>
                  <a:gd name="connsiteX22-45" fmla="*/ 338833 w 3079941"/>
                  <a:gd name="connsiteY22-46" fmla="*/ 687446 h 1160647"/>
                  <a:gd name="connsiteX23-47" fmla="*/ 338833 w 3079941"/>
                  <a:gd name="connsiteY23-48" fmla="*/ 719872 h 1160647"/>
                  <a:gd name="connsiteX24-49" fmla="*/ 339846 w 3079941"/>
                  <a:gd name="connsiteY24-50" fmla="*/ 720413 h 1160647"/>
                  <a:gd name="connsiteX25-51" fmla="*/ 346940 w 3079941"/>
                  <a:gd name="connsiteY25-52" fmla="*/ 724196 h 1160647"/>
                  <a:gd name="connsiteX26-53" fmla="*/ 346940 w 3079941"/>
                  <a:gd name="connsiteY26-54" fmla="*/ 725547 h 1160647"/>
                  <a:gd name="connsiteX27-55" fmla="*/ 346940 w 3079941"/>
                  <a:gd name="connsiteY27-56" fmla="*/ 735005 h 1160647"/>
                  <a:gd name="connsiteX28-57" fmla="*/ 391527 w 3079941"/>
                  <a:gd name="connsiteY28-58" fmla="*/ 735005 h 1160647"/>
                  <a:gd name="connsiteX29-59" fmla="*/ 391527 w 3079941"/>
                  <a:gd name="connsiteY29-60" fmla="*/ 736086 h 1160647"/>
                  <a:gd name="connsiteX30-61" fmla="*/ 391527 w 3079941"/>
                  <a:gd name="connsiteY30-62" fmla="*/ 743652 h 1160647"/>
                  <a:gd name="connsiteX31-63" fmla="*/ 393553 w 3079941"/>
                  <a:gd name="connsiteY31-64" fmla="*/ 743652 h 1160647"/>
                  <a:gd name="connsiteX32-65" fmla="*/ 407740 w 3079941"/>
                  <a:gd name="connsiteY32-66" fmla="*/ 743652 h 1160647"/>
                  <a:gd name="connsiteX33-67" fmla="*/ 407740 w 3079941"/>
                  <a:gd name="connsiteY33-68" fmla="*/ 713387 h 1160647"/>
                  <a:gd name="connsiteX34-69" fmla="*/ 452327 w 3079941"/>
                  <a:gd name="connsiteY34-70" fmla="*/ 713387 h 1160647"/>
                  <a:gd name="connsiteX35-71" fmla="*/ 452327 w 3079941"/>
                  <a:gd name="connsiteY35-72" fmla="*/ 712036 h 1160647"/>
                  <a:gd name="connsiteX36-73" fmla="*/ 452327 w 3079941"/>
                  <a:gd name="connsiteY36-74" fmla="*/ 702578 h 1160647"/>
                  <a:gd name="connsiteX37-75" fmla="*/ 453341 w 3079941"/>
                  <a:gd name="connsiteY37-76" fmla="*/ 702578 h 1160647"/>
                  <a:gd name="connsiteX38-77" fmla="*/ 460434 w 3079941"/>
                  <a:gd name="connsiteY38-78" fmla="*/ 702578 h 1160647"/>
                  <a:gd name="connsiteX39-79" fmla="*/ 460434 w 3079941"/>
                  <a:gd name="connsiteY39-80" fmla="*/ 700687 h 1160647"/>
                  <a:gd name="connsiteX40-81" fmla="*/ 460434 w 3079941"/>
                  <a:gd name="connsiteY40-82" fmla="*/ 687446 h 1160647"/>
                  <a:gd name="connsiteX41-83" fmla="*/ 461194 w 3079941"/>
                  <a:gd name="connsiteY41-84" fmla="*/ 687446 h 1160647"/>
                  <a:gd name="connsiteX42-85" fmla="*/ 466514 w 3079941"/>
                  <a:gd name="connsiteY42-86" fmla="*/ 687446 h 1160647"/>
                  <a:gd name="connsiteX43-87" fmla="*/ 466514 w 3079941"/>
                  <a:gd name="connsiteY43-88" fmla="*/ 686365 h 1160647"/>
                  <a:gd name="connsiteX44-89" fmla="*/ 466514 w 3079941"/>
                  <a:gd name="connsiteY44-90" fmla="*/ 678798 h 1160647"/>
                  <a:gd name="connsiteX45-91" fmla="*/ 468541 w 3079941"/>
                  <a:gd name="connsiteY45-92" fmla="*/ 678798 h 1160647"/>
                  <a:gd name="connsiteX46-93" fmla="*/ 482728 w 3079941"/>
                  <a:gd name="connsiteY46-94" fmla="*/ 678798 h 1160647"/>
                  <a:gd name="connsiteX47-95" fmla="*/ 482728 w 3079941"/>
                  <a:gd name="connsiteY47-96" fmla="*/ 679879 h 1160647"/>
                  <a:gd name="connsiteX48-97" fmla="*/ 482728 w 3079941"/>
                  <a:gd name="connsiteY48-98" fmla="*/ 687446 h 1160647"/>
                  <a:gd name="connsiteX49-99" fmla="*/ 505021 w 3079941"/>
                  <a:gd name="connsiteY49-100" fmla="*/ 687446 h 1160647"/>
                  <a:gd name="connsiteX50-101" fmla="*/ 505021 w 3079941"/>
                  <a:gd name="connsiteY50-102" fmla="*/ 685554 h 1160647"/>
                  <a:gd name="connsiteX51-103" fmla="*/ 505021 w 3079941"/>
                  <a:gd name="connsiteY51-104" fmla="*/ 672313 h 1160647"/>
                  <a:gd name="connsiteX52-105" fmla="*/ 506795 w 3079941"/>
                  <a:gd name="connsiteY52-106" fmla="*/ 672313 h 1160647"/>
                  <a:gd name="connsiteX53-107" fmla="*/ 519208 w 3079941"/>
                  <a:gd name="connsiteY53-108" fmla="*/ 672313 h 1160647"/>
                  <a:gd name="connsiteX54-109" fmla="*/ 519208 w 3079941"/>
                  <a:gd name="connsiteY54-110" fmla="*/ 696093 h 1160647"/>
                  <a:gd name="connsiteX55-111" fmla="*/ 520222 w 3079941"/>
                  <a:gd name="connsiteY55-112" fmla="*/ 696093 h 1160647"/>
                  <a:gd name="connsiteX56-113" fmla="*/ 527315 w 3079941"/>
                  <a:gd name="connsiteY56-114" fmla="*/ 696093 h 1160647"/>
                  <a:gd name="connsiteX57-115" fmla="*/ 527315 w 3079941"/>
                  <a:gd name="connsiteY57-116" fmla="*/ 695012 h 1160647"/>
                  <a:gd name="connsiteX58-117" fmla="*/ 527315 w 3079941"/>
                  <a:gd name="connsiteY58-118" fmla="*/ 687446 h 1160647"/>
                  <a:gd name="connsiteX59-119" fmla="*/ 529088 w 3079941"/>
                  <a:gd name="connsiteY59-120" fmla="*/ 687446 h 1160647"/>
                  <a:gd name="connsiteX60-121" fmla="*/ 541502 w 3079941"/>
                  <a:gd name="connsiteY60-122" fmla="*/ 687446 h 1160647"/>
                  <a:gd name="connsiteX61-123" fmla="*/ 541502 w 3079941"/>
                  <a:gd name="connsiteY61-124" fmla="*/ 713387 h 1160647"/>
                  <a:gd name="connsiteX62-125" fmla="*/ 543529 w 3079941"/>
                  <a:gd name="connsiteY62-126" fmla="*/ 713387 h 1160647"/>
                  <a:gd name="connsiteX63-127" fmla="*/ 557715 w 3079941"/>
                  <a:gd name="connsiteY63-128" fmla="*/ 713387 h 1160647"/>
                  <a:gd name="connsiteX64-129" fmla="*/ 557715 w 3079941"/>
                  <a:gd name="connsiteY64-130" fmla="*/ 715008 h 1160647"/>
                  <a:gd name="connsiteX65-131" fmla="*/ 557715 w 3079941"/>
                  <a:gd name="connsiteY65-132" fmla="*/ 726358 h 1160647"/>
                  <a:gd name="connsiteX66-133" fmla="*/ 558475 w 3079941"/>
                  <a:gd name="connsiteY66-134" fmla="*/ 726358 h 1160647"/>
                  <a:gd name="connsiteX67-135" fmla="*/ 563796 w 3079941"/>
                  <a:gd name="connsiteY67-136" fmla="*/ 726358 h 1160647"/>
                  <a:gd name="connsiteX68-137" fmla="*/ 563796 w 3079941"/>
                  <a:gd name="connsiteY68-138" fmla="*/ 725547 h 1160647"/>
                  <a:gd name="connsiteX69-139" fmla="*/ 563796 w 3079941"/>
                  <a:gd name="connsiteY69-140" fmla="*/ 719872 h 1160647"/>
                  <a:gd name="connsiteX70-141" fmla="*/ 594196 w 3079941"/>
                  <a:gd name="connsiteY70-142" fmla="*/ 719872 h 1160647"/>
                  <a:gd name="connsiteX71-143" fmla="*/ 594196 w 3079941"/>
                  <a:gd name="connsiteY71-144" fmla="*/ 743652 h 1160647"/>
                  <a:gd name="connsiteX72-145" fmla="*/ 595209 w 3079941"/>
                  <a:gd name="connsiteY72-146" fmla="*/ 743652 h 1160647"/>
                  <a:gd name="connsiteX73-147" fmla="*/ 602303 w 3079941"/>
                  <a:gd name="connsiteY73-148" fmla="*/ 743652 h 1160647"/>
                  <a:gd name="connsiteX74-149" fmla="*/ 602303 w 3079941"/>
                  <a:gd name="connsiteY74-150" fmla="*/ 744733 h 1160647"/>
                  <a:gd name="connsiteX75-151" fmla="*/ 602303 w 3079941"/>
                  <a:gd name="connsiteY75-152" fmla="*/ 752299 h 1160647"/>
                  <a:gd name="connsiteX76-153" fmla="*/ 603063 w 3079941"/>
                  <a:gd name="connsiteY76-154" fmla="*/ 752299 h 1160647"/>
                  <a:gd name="connsiteX77-155" fmla="*/ 608383 w 3079941"/>
                  <a:gd name="connsiteY77-156" fmla="*/ 752299 h 1160647"/>
                  <a:gd name="connsiteX78-157" fmla="*/ 608383 w 3079941"/>
                  <a:gd name="connsiteY78-158" fmla="*/ 750137 h 1160647"/>
                  <a:gd name="connsiteX79-159" fmla="*/ 608383 w 3079941"/>
                  <a:gd name="connsiteY79-160" fmla="*/ 735005 h 1160647"/>
                  <a:gd name="connsiteX80-161" fmla="*/ 609396 w 3079941"/>
                  <a:gd name="connsiteY80-162" fmla="*/ 735005 h 1160647"/>
                  <a:gd name="connsiteX81-163" fmla="*/ 616490 w 3079941"/>
                  <a:gd name="connsiteY81-164" fmla="*/ 735005 h 1160647"/>
                  <a:gd name="connsiteX82-165" fmla="*/ 616490 w 3079941"/>
                  <a:gd name="connsiteY82-166" fmla="*/ 736086 h 1160647"/>
                  <a:gd name="connsiteX83-167" fmla="*/ 616490 w 3079941"/>
                  <a:gd name="connsiteY83-168" fmla="*/ 743652 h 1160647"/>
                  <a:gd name="connsiteX84-169" fmla="*/ 621810 w 3079941"/>
                  <a:gd name="connsiteY84-170" fmla="*/ 741659 h 1160647"/>
                  <a:gd name="connsiteX85-171" fmla="*/ 622570 w 3079941"/>
                  <a:gd name="connsiteY85-172" fmla="*/ 740679 h 1160647"/>
                  <a:gd name="connsiteX86-173" fmla="*/ 622570 w 3079941"/>
                  <a:gd name="connsiteY86-174" fmla="*/ 735005 h 1160647"/>
                  <a:gd name="connsiteX87-175" fmla="*/ 661077 w 3079941"/>
                  <a:gd name="connsiteY87-176" fmla="*/ 735005 h 1160647"/>
                  <a:gd name="connsiteX88-177" fmla="*/ 661077 w 3079941"/>
                  <a:gd name="connsiteY88-178" fmla="*/ 758784 h 1160647"/>
                  <a:gd name="connsiteX89-179" fmla="*/ 663103 w 3079941"/>
                  <a:gd name="connsiteY89-180" fmla="*/ 758784 h 1160647"/>
                  <a:gd name="connsiteX90-181" fmla="*/ 677290 w 3079941"/>
                  <a:gd name="connsiteY90-182" fmla="*/ 758784 h 1160647"/>
                  <a:gd name="connsiteX91-183" fmla="*/ 677290 w 3079941"/>
                  <a:gd name="connsiteY91-184" fmla="*/ 759865 h 1160647"/>
                  <a:gd name="connsiteX92-185" fmla="*/ 677290 w 3079941"/>
                  <a:gd name="connsiteY92-186" fmla="*/ 767431 h 1160647"/>
                  <a:gd name="connsiteX93-187" fmla="*/ 679064 w 3079941"/>
                  <a:gd name="connsiteY93-188" fmla="*/ 767431 h 1160647"/>
                  <a:gd name="connsiteX94-189" fmla="*/ 691477 w 3079941"/>
                  <a:gd name="connsiteY94-190" fmla="*/ 767431 h 1160647"/>
                  <a:gd name="connsiteX95-191" fmla="*/ 691477 w 3079941"/>
                  <a:gd name="connsiteY95-192" fmla="*/ 743652 h 1160647"/>
                  <a:gd name="connsiteX96-193" fmla="*/ 692490 w 3079941"/>
                  <a:gd name="connsiteY96-194" fmla="*/ 743652 h 1160647"/>
                  <a:gd name="connsiteX97-195" fmla="*/ 699584 w 3079941"/>
                  <a:gd name="connsiteY97-196" fmla="*/ 743652 h 1160647"/>
                  <a:gd name="connsiteX98-197" fmla="*/ 699584 w 3079941"/>
                  <a:gd name="connsiteY98-198" fmla="*/ 711225 h 1160647"/>
                  <a:gd name="connsiteX99-199" fmla="*/ 700597 w 3079941"/>
                  <a:gd name="connsiteY99-200" fmla="*/ 711225 h 1160647"/>
                  <a:gd name="connsiteX100-201" fmla="*/ 707691 w 3079941"/>
                  <a:gd name="connsiteY100-202" fmla="*/ 711225 h 1160647"/>
                  <a:gd name="connsiteX101-203" fmla="*/ 707691 w 3079941"/>
                  <a:gd name="connsiteY101-204" fmla="*/ 709334 h 1160647"/>
                  <a:gd name="connsiteX102-205" fmla="*/ 707691 w 3079941"/>
                  <a:gd name="connsiteY102-206" fmla="*/ 696093 h 1160647"/>
                  <a:gd name="connsiteX103-207" fmla="*/ 706424 w 3079941"/>
                  <a:gd name="connsiteY103-208" fmla="*/ 694471 h 1160647"/>
                  <a:gd name="connsiteX104-209" fmla="*/ 711744 w 3079941"/>
                  <a:gd name="connsiteY104-210" fmla="*/ 683122 h 1160647"/>
                  <a:gd name="connsiteX105-211" fmla="*/ 719851 w 3079941"/>
                  <a:gd name="connsiteY105-212" fmla="*/ 711225 h 1160647"/>
                  <a:gd name="connsiteX106-213" fmla="*/ 720611 w 3079941"/>
                  <a:gd name="connsiteY106-214" fmla="*/ 711225 h 1160647"/>
                  <a:gd name="connsiteX107-215" fmla="*/ 725931 w 3079941"/>
                  <a:gd name="connsiteY107-216" fmla="*/ 711225 h 1160647"/>
                  <a:gd name="connsiteX108-217" fmla="*/ 725931 w 3079941"/>
                  <a:gd name="connsiteY108-218" fmla="*/ 605298 h 1160647"/>
                  <a:gd name="connsiteX109-219" fmla="*/ 727451 w 3079941"/>
                  <a:gd name="connsiteY109-220" fmla="*/ 605298 h 1160647"/>
                  <a:gd name="connsiteX110-221" fmla="*/ 738091 w 3079941"/>
                  <a:gd name="connsiteY110-222" fmla="*/ 605298 h 1160647"/>
                  <a:gd name="connsiteX111-223" fmla="*/ 738091 w 3079941"/>
                  <a:gd name="connsiteY111-224" fmla="*/ 557739 h 1160647"/>
                  <a:gd name="connsiteX112-225" fmla="*/ 764438 w 3079941"/>
                  <a:gd name="connsiteY112-226" fmla="*/ 557739 h 1160647"/>
                  <a:gd name="connsiteX113-227" fmla="*/ 764438 w 3079941"/>
                  <a:gd name="connsiteY113-228" fmla="*/ 536121 h 1160647"/>
                  <a:gd name="connsiteX114-229" fmla="*/ 798892 w 3079941"/>
                  <a:gd name="connsiteY114-230" fmla="*/ 536121 h 1160647"/>
                  <a:gd name="connsiteX115-231" fmla="*/ 798892 w 3079941"/>
                  <a:gd name="connsiteY115-232" fmla="*/ 538553 h 1160647"/>
                  <a:gd name="connsiteX116-233" fmla="*/ 798892 w 3079941"/>
                  <a:gd name="connsiteY116-234" fmla="*/ 555577 h 1160647"/>
                  <a:gd name="connsiteX117-235" fmla="*/ 801172 w 3079941"/>
                  <a:gd name="connsiteY117-236" fmla="*/ 555577 h 1160647"/>
                  <a:gd name="connsiteX118-237" fmla="*/ 817132 w 3079941"/>
                  <a:gd name="connsiteY118-238" fmla="*/ 555577 h 1160647"/>
                  <a:gd name="connsiteX119-239" fmla="*/ 817132 w 3079941"/>
                  <a:gd name="connsiteY119-240" fmla="*/ 603136 h 1160647"/>
                  <a:gd name="connsiteX120-241" fmla="*/ 818145 w 3079941"/>
                  <a:gd name="connsiteY120-242" fmla="*/ 603136 h 1160647"/>
                  <a:gd name="connsiteX121-243" fmla="*/ 825239 w 3079941"/>
                  <a:gd name="connsiteY121-244" fmla="*/ 603136 h 1160647"/>
                  <a:gd name="connsiteX122-245" fmla="*/ 839426 w 3079941"/>
                  <a:gd name="connsiteY122-246" fmla="*/ 607460 h 1160647"/>
                  <a:gd name="connsiteX123-247" fmla="*/ 839426 w 3079941"/>
                  <a:gd name="connsiteY123-248" fmla="*/ 646372 h 1160647"/>
                  <a:gd name="connsiteX124-249" fmla="*/ 840439 w 3079941"/>
                  <a:gd name="connsiteY124-250" fmla="*/ 646372 h 1160647"/>
                  <a:gd name="connsiteX125-251" fmla="*/ 847532 w 3079941"/>
                  <a:gd name="connsiteY125-252" fmla="*/ 646372 h 1160647"/>
                  <a:gd name="connsiteX126-253" fmla="*/ 847532 w 3079941"/>
                  <a:gd name="connsiteY126-254" fmla="*/ 647993 h 1160647"/>
                  <a:gd name="connsiteX127-255" fmla="*/ 847532 w 3079941"/>
                  <a:gd name="connsiteY127-256" fmla="*/ 659342 h 1160647"/>
                  <a:gd name="connsiteX128-257" fmla="*/ 849559 w 3079941"/>
                  <a:gd name="connsiteY128-258" fmla="*/ 659342 h 1160647"/>
                  <a:gd name="connsiteX129-259" fmla="*/ 863746 w 3079941"/>
                  <a:gd name="connsiteY129-260" fmla="*/ 659342 h 1160647"/>
                  <a:gd name="connsiteX130-261" fmla="*/ 869826 w 3079941"/>
                  <a:gd name="connsiteY130-262" fmla="*/ 665828 h 1160647"/>
                  <a:gd name="connsiteX131-263" fmla="*/ 869826 w 3079941"/>
                  <a:gd name="connsiteY131-264" fmla="*/ 687446 h 1160647"/>
                  <a:gd name="connsiteX132-265" fmla="*/ 872106 w 3079941"/>
                  <a:gd name="connsiteY132-266" fmla="*/ 687446 h 1160647"/>
                  <a:gd name="connsiteX133-267" fmla="*/ 888066 w 3079941"/>
                  <a:gd name="connsiteY133-268" fmla="*/ 687446 h 1160647"/>
                  <a:gd name="connsiteX134-269" fmla="*/ 888066 w 3079941"/>
                  <a:gd name="connsiteY134-270" fmla="*/ 688526 h 1160647"/>
                  <a:gd name="connsiteX135-271" fmla="*/ 888066 w 3079941"/>
                  <a:gd name="connsiteY135-272" fmla="*/ 696093 h 1160647"/>
                  <a:gd name="connsiteX136-273" fmla="*/ 889333 w 3079941"/>
                  <a:gd name="connsiteY136-274" fmla="*/ 696093 h 1160647"/>
                  <a:gd name="connsiteX137-275" fmla="*/ 898200 w 3079941"/>
                  <a:gd name="connsiteY137-276" fmla="*/ 696093 h 1160647"/>
                  <a:gd name="connsiteX138-277" fmla="*/ 898200 w 3079941"/>
                  <a:gd name="connsiteY138-278" fmla="*/ 698254 h 1160647"/>
                  <a:gd name="connsiteX139-279" fmla="*/ 898200 w 3079941"/>
                  <a:gd name="connsiteY139-280" fmla="*/ 713387 h 1160647"/>
                  <a:gd name="connsiteX140-281" fmla="*/ 902253 w 3079941"/>
                  <a:gd name="connsiteY140-282" fmla="*/ 711495 h 1160647"/>
                  <a:gd name="connsiteX141-283" fmla="*/ 902253 w 3079941"/>
                  <a:gd name="connsiteY141-284" fmla="*/ 698254 h 1160647"/>
                  <a:gd name="connsiteX142-285" fmla="*/ 903266 w 3079941"/>
                  <a:gd name="connsiteY142-286" fmla="*/ 698254 h 1160647"/>
                  <a:gd name="connsiteX143-287" fmla="*/ 910360 w 3079941"/>
                  <a:gd name="connsiteY143-288" fmla="*/ 698254 h 1160647"/>
                  <a:gd name="connsiteX144-289" fmla="*/ 910360 w 3079941"/>
                  <a:gd name="connsiteY144-290" fmla="*/ 699876 h 1160647"/>
                  <a:gd name="connsiteX145-291" fmla="*/ 910360 w 3079941"/>
                  <a:gd name="connsiteY145-292" fmla="*/ 711225 h 1160647"/>
                  <a:gd name="connsiteX146-293" fmla="*/ 911120 w 3079941"/>
                  <a:gd name="connsiteY146-294" fmla="*/ 711225 h 1160647"/>
                  <a:gd name="connsiteX147-295" fmla="*/ 916440 w 3079941"/>
                  <a:gd name="connsiteY147-296" fmla="*/ 711225 h 1160647"/>
                  <a:gd name="connsiteX148-297" fmla="*/ 965080 w 3079941"/>
                  <a:gd name="connsiteY148-298" fmla="*/ 706902 h 1160647"/>
                  <a:gd name="connsiteX149-299" fmla="*/ 965080 w 3079941"/>
                  <a:gd name="connsiteY149-300" fmla="*/ 708253 h 1160647"/>
                  <a:gd name="connsiteX150-301" fmla="*/ 965080 w 3079941"/>
                  <a:gd name="connsiteY150-302" fmla="*/ 717710 h 1160647"/>
                  <a:gd name="connsiteX151-303" fmla="*/ 965840 w 3079941"/>
                  <a:gd name="connsiteY151-304" fmla="*/ 717710 h 1160647"/>
                  <a:gd name="connsiteX152-305" fmla="*/ 971161 w 3079941"/>
                  <a:gd name="connsiteY152-306" fmla="*/ 717710 h 1160647"/>
                  <a:gd name="connsiteX153-307" fmla="*/ 971161 w 3079941"/>
                  <a:gd name="connsiteY153-308" fmla="*/ 719872 h 1160647"/>
                  <a:gd name="connsiteX154-309" fmla="*/ 971161 w 3079941"/>
                  <a:gd name="connsiteY154-310" fmla="*/ 735005 h 1160647"/>
                  <a:gd name="connsiteX155-311" fmla="*/ 973187 w 3079941"/>
                  <a:gd name="connsiteY155-312" fmla="*/ 733654 h 1160647"/>
                  <a:gd name="connsiteX156-313" fmla="*/ 987374 w 3079941"/>
                  <a:gd name="connsiteY156-314" fmla="*/ 724196 h 1160647"/>
                  <a:gd name="connsiteX157-315" fmla="*/ 993454 w 3079941"/>
                  <a:gd name="connsiteY157-316" fmla="*/ 683122 h 1160647"/>
                  <a:gd name="connsiteX158-317" fmla="*/ 994214 w 3079941"/>
                  <a:gd name="connsiteY158-318" fmla="*/ 682852 h 1160647"/>
                  <a:gd name="connsiteX159-319" fmla="*/ 999534 w 3079941"/>
                  <a:gd name="connsiteY159-320" fmla="*/ 680960 h 1160647"/>
                  <a:gd name="connsiteX160-321" fmla="*/ 1001561 w 3079941"/>
                  <a:gd name="connsiteY160-322" fmla="*/ 611783 h 1160647"/>
                  <a:gd name="connsiteX161-323" fmla="*/ 1003588 w 3079941"/>
                  <a:gd name="connsiteY161-324" fmla="*/ 680960 h 1160647"/>
                  <a:gd name="connsiteX162-325" fmla="*/ 1004348 w 3079941"/>
                  <a:gd name="connsiteY162-326" fmla="*/ 681230 h 1160647"/>
                  <a:gd name="connsiteX163-327" fmla="*/ 1009668 w 3079941"/>
                  <a:gd name="connsiteY163-328" fmla="*/ 683122 h 1160647"/>
                  <a:gd name="connsiteX164-329" fmla="*/ 1009668 w 3079941"/>
                  <a:gd name="connsiteY164-330" fmla="*/ 596651 h 1160647"/>
                  <a:gd name="connsiteX165-331" fmla="*/ 1013721 w 3079941"/>
                  <a:gd name="connsiteY165-332" fmla="*/ 564224 h 1160647"/>
                  <a:gd name="connsiteX166-333" fmla="*/ 1052228 w 3079941"/>
                  <a:gd name="connsiteY166-334" fmla="*/ 564224 h 1160647"/>
                  <a:gd name="connsiteX167-335" fmla="*/ 1052228 w 3079941"/>
                  <a:gd name="connsiteY167-336" fmla="*/ 596651 h 1160647"/>
                  <a:gd name="connsiteX168-337" fmla="*/ 1052988 w 3079941"/>
                  <a:gd name="connsiteY168-338" fmla="*/ 596651 h 1160647"/>
                  <a:gd name="connsiteX169-339" fmla="*/ 1058308 w 3079941"/>
                  <a:gd name="connsiteY169-340" fmla="*/ 596651 h 1160647"/>
                  <a:gd name="connsiteX170-341" fmla="*/ 1058308 w 3079941"/>
                  <a:gd name="connsiteY170-342" fmla="*/ 514503 h 1160647"/>
                  <a:gd name="connsiteX171-343" fmla="*/ 1060082 w 3079941"/>
                  <a:gd name="connsiteY171-344" fmla="*/ 514503 h 1160647"/>
                  <a:gd name="connsiteX172-345" fmla="*/ 1072495 w 3079941"/>
                  <a:gd name="connsiteY172-346" fmla="*/ 514503 h 1160647"/>
                  <a:gd name="connsiteX173-347" fmla="*/ 1072495 w 3079941"/>
                  <a:gd name="connsiteY173-348" fmla="*/ 512612 h 1160647"/>
                  <a:gd name="connsiteX174-349" fmla="*/ 1072495 w 3079941"/>
                  <a:gd name="connsiteY174-350" fmla="*/ 499371 h 1160647"/>
                  <a:gd name="connsiteX175-351" fmla="*/ 1094789 w 3079941"/>
                  <a:gd name="connsiteY175-352" fmla="*/ 499371 h 1160647"/>
                  <a:gd name="connsiteX176-353" fmla="*/ 1094789 w 3079941"/>
                  <a:gd name="connsiteY176-354" fmla="*/ 498290 h 1160647"/>
                  <a:gd name="connsiteX177-355" fmla="*/ 1094789 w 3079941"/>
                  <a:gd name="connsiteY177-356" fmla="*/ 490724 h 1160647"/>
                  <a:gd name="connsiteX178-357" fmla="*/ 1096562 w 3079941"/>
                  <a:gd name="connsiteY178-358" fmla="*/ 490724 h 1160647"/>
                  <a:gd name="connsiteX179-359" fmla="*/ 1108976 w 3079941"/>
                  <a:gd name="connsiteY179-360" fmla="*/ 490724 h 1160647"/>
                  <a:gd name="connsiteX180-361" fmla="*/ 1108976 w 3079941"/>
                  <a:gd name="connsiteY180-362" fmla="*/ 491805 h 1160647"/>
                  <a:gd name="connsiteX181-363" fmla="*/ 1108976 w 3079941"/>
                  <a:gd name="connsiteY181-364" fmla="*/ 499371 h 1160647"/>
                  <a:gd name="connsiteX182-365" fmla="*/ 1109736 w 3079941"/>
                  <a:gd name="connsiteY182-366" fmla="*/ 499371 h 1160647"/>
                  <a:gd name="connsiteX183-367" fmla="*/ 1115056 w 3079941"/>
                  <a:gd name="connsiteY183-368" fmla="*/ 499371 h 1160647"/>
                  <a:gd name="connsiteX184-369" fmla="*/ 1125189 w 3079941"/>
                  <a:gd name="connsiteY184-370" fmla="*/ 495047 h 1160647"/>
                  <a:gd name="connsiteX185-371" fmla="*/ 1129242 w 3079941"/>
                  <a:gd name="connsiteY185-372" fmla="*/ 498290 h 1160647"/>
                  <a:gd name="connsiteX186-373" fmla="*/ 1129242 w 3079941"/>
                  <a:gd name="connsiteY186-374" fmla="*/ 490724 h 1160647"/>
                  <a:gd name="connsiteX187-375" fmla="*/ 1131522 w 3079941"/>
                  <a:gd name="connsiteY187-376" fmla="*/ 490724 h 1160647"/>
                  <a:gd name="connsiteX188-377" fmla="*/ 1147483 w 3079941"/>
                  <a:gd name="connsiteY188-378" fmla="*/ 490724 h 1160647"/>
                  <a:gd name="connsiteX189-379" fmla="*/ 1147483 w 3079941"/>
                  <a:gd name="connsiteY189-380" fmla="*/ 491805 h 1160647"/>
                  <a:gd name="connsiteX190-381" fmla="*/ 1147483 w 3079941"/>
                  <a:gd name="connsiteY190-382" fmla="*/ 499371 h 1160647"/>
                  <a:gd name="connsiteX191-383" fmla="*/ 1177883 w 3079941"/>
                  <a:gd name="connsiteY191-384" fmla="*/ 499371 h 1160647"/>
                  <a:gd name="connsiteX192-385" fmla="*/ 1177883 w 3079941"/>
                  <a:gd name="connsiteY192-386" fmla="*/ 500992 h 1160647"/>
                  <a:gd name="connsiteX193-387" fmla="*/ 1177883 w 3079941"/>
                  <a:gd name="connsiteY193-388" fmla="*/ 512342 h 1160647"/>
                  <a:gd name="connsiteX194-389" fmla="*/ 1204230 w 3079941"/>
                  <a:gd name="connsiteY194-390" fmla="*/ 512342 h 1160647"/>
                  <a:gd name="connsiteX195-391" fmla="*/ 1204230 w 3079941"/>
                  <a:gd name="connsiteY195-392" fmla="*/ 542606 h 1160647"/>
                  <a:gd name="connsiteX196-393" fmla="*/ 1204990 w 3079941"/>
                  <a:gd name="connsiteY196-394" fmla="*/ 542606 h 1160647"/>
                  <a:gd name="connsiteX197-395" fmla="*/ 1210310 w 3079941"/>
                  <a:gd name="connsiteY197-396" fmla="*/ 542606 h 1160647"/>
                  <a:gd name="connsiteX198-397" fmla="*/ 1210310 w 3079941"/>
                  <a:gd name="connsiteY198-398" fmla="*/ 543687 h 1160647"/>
                  <a:gd name="connsiteX199-399" fmla="*/ 1210310 w 3079941"/>
                  <a:gd name="connsiteY199-400" fmla="*/ 551254 h 1160647"/>
                  <a:gd name="connsiteX200-401" fmla="*/ 1214364 w 3079941"/>
                  <a:gd name="connsiteY200-402" fmla="*/ 581518 h 1160647"/>
                  <a:gd name="connsiteX201-403" fmla="*/ 1215124 w 3079941"/>
                  <a:gd name="connsiteY201-404" fmla="*/ 581518 h 1160647"/>
                  <a:gd name="connsiteX202-405" fmla="*/ 1220444 w 3079941"/>
                  <a:gd name="connsiteY202-406" fmla="*/ 581518 h 1160647"/>
                  <a:gd name="connsiteX203-407" fmla="*/ 1220444 w 3079941"/>
                  <a:gd name="connsiteY203-408" fmla="*/ 582329 h 1160647"/>
                  <a:gd name="connsiteX204-409" fmla="*/ 1220444 w 3079941"/>
                  <a:gd name="connsiteY204-410" fmla="*/ 588004 h 1160647"/>
                  <a:gd name="connsiteX205-411" fmla="*/ 1221457 w 3079941"/>
                  <a:gd name="connsiteY205-412" fmla="*/ 588004 h 1160647"/>
                  <a:gd name="connsiteX206-413" fmla="*/ 1228550 w 3079941"/>
                  <a:gd name="connsiteY206-414" fmla="*/ 588004 h 1160647"/>
                  <a:gd name="connsiteX207-415" fmla="*/ 1228550 w 3079941"/>
                  <a:gd name="connsiteY207-416" fmla="*/ 618269 h 1160647"/>
                  <a:gd name="connsiteX208-417" fmla="*/ 1230577 w 3079941"/>
                  <a:gd name="connsiteY208-418" fmla="*/ 618269 h 1160647"/>
                  <a:gd name="connsiteX209-419" fmla="*/ 1244764 w 3079941"/>
                  <a:gd name="connsiteY209-420" fmla="*/ 618269 h 1160647"/>
                  <a:gd name="connsiteX210-421" fmla="*/ 1244764 w 3079941"/>
                  <a:gd name="connsiteY210-422" fmla="*/ 642048 h 1160647"/>
                  <a:gd name="connsiteX211-423" fmla="*/ 1246791 w 3079941"/>
                  <a:gd name="connsiteY211-424" fmla="*/ 643669 h 1160647"/>
                  <a:gd name="connsiteX212-425" fmla="*/ 1246791 w 3079941"/>
                  <a:gd name="connsiteY212-426" fmla="*/ 655019 h 1160647"/>
                  <a:gd name="connsiteX213-427" fmla="*/ 1247551 w 3079941"/>
                  <a:gd name="connsiteY213-428" fmla="*/ 655019 h 1160647"/>
                  <a:gd name="connsiteX214-429" fmla="*/ 1252871 w 3079941"/>
                  <a:gd name="connsiteY214-430" fmla="*/ 655019 h 1160647"/>
                  <a:gd name="connsiteX215-431" fmla="*/ 1252871 w 3079941"/>
                  <a:gd name="connsiteY215-432" fmla="*/ 678798 h 1160647"/>
                  <a:gd name="connsiteX216-433" fmla="*/ 1254137 w 3079941"/>
                  <a:gd name="connsiteY216-434" fmla="*/ 678798 h 1160647"/>
                  <a:gd name="connsiteX217-435" fmla="*/ 1263004 w 3079941"/>
                  <a:gd name="connsiteY217-436" fmla="*/ 678798 h 1160647"/>
                  <a:gd name="connsiteX218-437" fmla="*/ 1265031 w 3079941"/>
                  <a:gd name="connsiteY218-438" fmla="*/ 682852 h 1160647"/>
                  <a:gd name="connsiteX219-439" fmla="*/ 1265031 w 3079941"/>
                  <a:gd name="connsiteY219-440" fmla="*/ 696093 h 1160647"/>
                  <a:gd name="connsiteX220-441" fmla="*/ 1266551 w 3079941"/>
                  <a:gd name="connsiteY220-442" fmla="*/ 694201 h 1160647"/>
                  <a:gd name="connsiteX221-443" fmla="*/ 1277191 w 3079941"/>
                  <a:gd name="connsiteY221-444" fmla="*/ 680960 h 1160647"/>
                  <a:gd name="connsiteX222-445" fmla="*/ 1305565 w 3079941"/>
                  <a:gd name="connsiteY222-446" fmla="*/ 680960 h 1160647"/>
                  <a:gd name="connsiteX223-447" fmla="*/ 1305565 w 3079941"/>
                  <a:gd name="connsiteY223-448" fmla="*/ 767431 h 1160647"/>
                  <a:gd name="connsiteX224-449" fmla="*/ 1306325 w 3079941"/>
                  <a:gd name="connsiteY224-450" fmla="*/ 767431 h 1160647"/>
                  <a:gd name="connsiteX225-451" fmla="*/ 1311645 w 3079941"/>
                  <a:gd name="connsiteY225-452" fmla="*/ 767431 h 1160647"/>
                  <a:gd name="connsiteX226-453" fmla="*/ 1312405 w 3079941"/>
                  <a:gd name="connsiteY226-454" fmla="*/ 766080 h 1160647"/>
                  <a:gd name="connsiteX227-455" fmla="*/ 1317725 w 3079941"/>
                  <a:gd name="connsiteY227-456" fmla="*/ 756622 h 1160647"/>
                  <a:gd name="connsiteX228-457" fmla="*/ 1317725 w 3079941"/>
                  <a:gd name="connsiteY228-458" fmla="*/ 758514 h 1160647"/>
                  <a:gd name="connsiteX229-459" fmla="*/ 1317725 w 3079941"/>
                  <a:gd name="connsiteY229-460" fmla="*/ 771755 h 1160647"/>
                  <a:gd name="connsiteX230-461" fmla="*/ 1321778 w 3079941"/>
                  <a:gd name="connsiteY230-462" fmla="*/ 726358 h 1160647"/>
                  <a:gd name="connsiteX231-463" fmla="*/ 1322538 w 3079941"/>
                  <a:gd name="connsiteY231-464" fmla="*/ 726358 h 1160647"/>
                  <a:gd name="connsiteX232-465" fmla="*/ 1327858 w 3079941"/>
                  <a:gd name="connsiteY232-466" fmla="*/ 726358 h 1160647"/>
                  <a:gd name="connsiteX233-467" fmla="*/ 1327858 w 3079941"/>
                  <a:gd name="connsiteY233-468" fmla="*/ 661504 h 1160647"/>
                  <a:gd name="connsiteX234-469" fmla="*/ 1328872 w 3079941"/>
                  <a:gd name="connsiteY234-470" fmla="*/ 661504 h 1160647"/>
                  <a:gd name="connsiteX235-471" fmla="*/ 1335965 w 3079941"/>
                  <a:gd name="connsiteY235-472" fmla="*/ 661504 h 1160647"/>
                  <a:gd name="connsiteX236-473" fmla="*/ 1348125 w 3079941"/>
                  <a:gd name="connsiteY236-474" fmla="*/ 618269 h 1160647"/>
                  <a:gd name="connsiteX237-475" fmla="*/ 1349392 w 3079941"/>
                  <a:gd name="connsiteY237-476" fmla="*/ 618269 h 1160647"/>
                  <a:gd name="connsiteX238-477" fmla="*/ 1358259 w 3079941"/>
                  <a:gd name="connsiteY238-478" fmla="*/ 618269 h 1160647"/>
                  <a:gd name="connsiteX239-479" fmla="*/ 1368392 w 3079941"/>
                  <a:gd name="connsiteY239-480" fmla="*/ 661504 h 1160647"/>
                  <a:gd name="connsiteX240-481" fmla="*/ 1369405 w 3079941"/>
                  <a:gd name="connsiteY240-482" fmla="*/ 661504 h 1160647"/>
                  <a:gd name="connsiteX241-483" fmla="*/ 1376499 w 3079941"/>
                  <a:gd name="connsiteY241-484" fmla="*/ 661504 h 1160647"/>
                  <a:gd name="connsiteX242-485" fmla="*/ 1376499 w 3079941"/>
                  <a:gd name="connsiteY242-486" fmla="*/ 700416 h 1160647"/>
                  <a:gd name="connsiteX243-487" fmla="*/ 1378272 w 3079941"/>
                  <a:gd name="connsiteY243-488" fmla="*/ 700416 h 1160647"/>
                  <a:gd name="connsiteX244-489" fmla="*/ 1390686 w 3079941"/>
                  <a:gd name="connsiteY244-490" fmla="*/ 700416 h 1160647"/>
                  <a:gd name="connsiteX245-491" fmla="*/ 1390686 w 3079941"/>
                  <a:gd name="connsiteY245-492" fmla="*/ 702578 h 1160647"/>
                  <a:gd name="connsiteX246-493" fmla="*/ 1390686 w 3079941"/>
                  <a:gd name="connsiteY246-494" fmla="*/ 717710 h 1160647"/>
                  <a:gd name="connsiteX247-495" fmla="*/ 1394739 w 3079941"/>
                  <a:gd name="connsiteY247-496" fmla="*/ 715549 h 1160647"/>
                  <a:gd name="connsiteX248-497" fmla="*/ 1394739 w 3079941"/>
                  <a:gd name="connsiteY248-498" fmla="*/ 700416 h 1160647"/>
                  <a:gd name="connsiteX249-499" fmla="*/ 1396259 w 3079941"/>
                  <a:gd name="connsiteY249-500" fmla="*/ 700416 h 1160647"/>
                  <a:gd name="connsiteX250-501" fmla="*/ 1406899 w 3079941"/>
                  <a:gd name="connsiteY250-502" fmla="*/ 700416 h 1160647"/>
                  <a:gd name="connsiteX251-503" fmla="*/ 1406899 w 3079941"/>
                  <a:gd name="connsiteY251-504" fmla="*/ 702037 h 1160647"/>
                  <a:gd name="connsiteX252-505" fmla="*/ 1406899 w 3079941"/>
                  <a:gd name="connsiteY252-506" fmla="*/ 713387 h 1160647"/>
                  <a:gd name="connsiteX253-507" fmla="*/ 1437300 w 3079941"/>
                  <a:gd name="connsiteY253-508" fmla="*/ 713387 h 1160647"/>
                  <a:gd name="connsiteX254-509" fmla="*/ 1437300 w 3079941"/>
                  <a:gd name="connsiteY254-510" fmla="*/ 676637 h 1160647"/>
                  <a:gd name="connsiteX255-511" fmla="*/ 1438566 w 3079941"/>
                  <a:gd name="connsiteY255-512" fmla="*/ 676637 h 1160647"/>
                  <a:gd name="connsiteX256-513" fmla="*/ 1447433 w 3079941"/>
                  <a:gd name="connsiteY256-514" fmla="*/ 676637 h 1160647"/>
                  <a:gd name="connsiteX257-515" fmla="*/ 1447433 w 3079941"/>
                  <a:gd name="connsiteY257-516" fmla="*/ 698254 h 1160647"/>
                  <a:gd name="connsiteX258-517" fmla="*/ 1449460 w 3079941"/>
                  <a:gd name="connsiteY258-518" fmla="*/ 665828 h 1160647"/>
                  <a:gd name="connsiteX259-519" fmla="*/ 1471753 w 3079941"/>
                  <a:gd name="connsiteY259-520" fmla="*/ 665828 h 1160647"/>
                  <a:gd name="connsiteX260-521" fmla="*/ 1471753 w 3079941"/>
                  <a:gd name="connsiteY260-522" fmla="*/ 664206 h 1160647"/>
                  <a:gd name="connsiteX261-523" fmla="*/ 1471753 w 3079941"/>
                  <a:gd name="connsiteY261-524" fmla="*/ 652857 h 1160647"/>
                  <a:gd name="connsiteX262-525" fmla="*/ 1472513 w 3079941"/>
                  <a:gd name="connsiteY262-526" fmla="*/ 652857 h 1160647"/>
                  <a:gd name="connsiteX263-527" fmla="*/ 1477833 w 3079941"/>
                  <a:gd name="connsiteY263-528" fmla="*/ 652857 h 1160647"/>
                  <a:gd name="connsiteX264-529" fmla="*/ 1477833 w 3079941"/>
                  <a:gd name="connsiteY264-530" fmla="*/ 650966 h 1160647"/>
                  <a:gd name="connsiteX265-531" fmla="*/ 1477833 w 3079941"/>
                  <a:gd name="connsiteY265-532" fmla="*/ 637725 h 1160647"/>
                  <a:gd name="connsiteX266-533" fmla="*/ 1481887 w 3079941"/>
                  <a:gd name="connsiteY266-534" fmla="*/ 644210 h 1160647"/>
                  <a:gd name="connsiteX267-535" fmla="*/ 1484167 w 3079941"/>
                  <a:gd name="connsiteY267-536" fmla="*/ 644210 h 1160647"/>
                  <a:gd name="connsiteX268-537" fmla="*/ 1500127 w 3079941"/>
                  <a:gd name="connsiteY268-538" fmla="*/ 644210 h 1160647"/>
                  <a:gd name="connsiteX269-539" fmla="*/ 1500127 w 3079941"/>
                  <a:gd name="connsiteY269-540" fmla="*/ 643399 h 1160647"/>
                  <a:gd name="connsiteX270-541" fmla="*/ 1500127 w 3079941"/>
                  <a:gd name="connsiteY270-542" fmla="*/ 637725 h 1160647"/>
                  <a:gd name="connsiteX271-543" fmla="*/ 1500887 w 3079941"/>
                  <a:gd name="connsiteY271-544" fmla="*/ 637725 h 1160647"/>
                  <a:gd name="connsiteX272-545" fmla="*/ 1506207 w 3079941"/>
                  <a:gd name="connsiteY272-546" fmla="*/ 637725 h 1160647"/>
                  <a:gd name="connsiteX273-547" fmla="*/ 1506207 w 3079941"/>
                  <a:gd name="connsiteY273-548" fmla="*/ 639076 h 1160647"/>
                  <a:gd name="connsiteX274-549" fmla="*/ 1506207 w 3079941"/>
                  <a:gd name="connsiteY274-550" fmla="*/ 648534 h 1160647"/>
                  <a:gd name="connsiteX275-551" fmla="*/ 1544714 w 3079941"/>
                  <a:gd name="connsiteY275-552" fmla="*/ 648534 h 1160647"/>
                  <a:gd name="connsiteX276-553" fmla="*/ 1544714 w 3079941"/>
                  <a:gd name="connsiteY276-554" fmla="*/ 786887 h 1160647"/>
                  <a:gd name="connsiteX277-555" fmla="*/ 1546234 w 3079941"/>
                  <a:gd name="connsiteY277-556" fmla="*/ 786887 h 1160647"/>
                  <a:gd name="connsiteX278-557" fmla="*/ 1556874 w 3079941"/>
                  <a:gd name="connsiteY278-558" fmla="*/ 786887 h 1160647"/>
                  <a:gd name="connsiteX279-559" fmla="*/ 1556874 w 3079941"/>
                  <a:gd name="connsiteY279-560" fmla="*/ 773917 h 1160647"/>
                  <a:gd name="connsiteX280-561" fmla="*/ 1560928 w 3079941"/>
                  <a:gd name="connsiteY280-562" fmla="*/ 773917 h 1160647"/>
                  <a:gd name="connsiteX281-563" fmla="*/ 1560928 w 3079941"/>
                  <a:gd name="connsiteY281-564" fmla="*/ 786887 h 1160647"/>
                  <a:gd name="connsiteX282-565" fmla="*/ 1591328 w 3079941"/>
                  <a:gd name="connsiteY282-566" fmla="*/ 786887 h 1160647"/>
                  <a:gd name="connsiteX283-567" fmla="*/ 1591328 w 3079941"/>
                  <a:gd name="connsiteY283-568" fmla="*/ 756622 h 1160647"/>
                  <a:gd name="connsiteX284-569" fmla="*/ 1603488 w 3079941"/>
                  <a:gd name="connsiteY284-570" fmla="*/ 756622 h 1160647"/>
                  <a:gd name="connsiteX285-571" fmla="*/ 1615648 w 3079941"/>
                  <a:gd name="connsiteY285-572" fmla="*/ 754461 h 1160647"/>
                  <a:gd name="connsiteX286-573" fmla="*/ 1619702 w 3079941"/>
                  <a:gd name="connsiteY286-574" fmla="*/ 756622 h 1160647"/>
                  <a:gd name="connsiteX287-575" fmla="*/ 1629835 w 3079941"/>
                  <a:gd name="connsiteY287-576" fmla="*/ 756622 h 1160647"/>
                  <a:gd name="connsiteX288-577" fmla="*/ 1629835 w 3079941"/>
                  <a:gd name="connsiteY288-578" fmla="*/ 786887 h 1160647"/>
                  <a:gd name="connsiteX289-579" fmla="*/ 1637942 w 3079941"/>
                  <a:gd name="connsiteY289-580" fmla="*/ 786887 h 1160647"/>
                  <a:gd name="connsiteX290-581" fmla="*/ 1637942 w 3079941"/>
                  <a:gd name="connsiteY290-582" fmla="*/ 804182 h 1160647"/>
                  <a:gd name="connsiteX291-583" fmla="*/ 1647278 w 3079941"/>
                  <a:gd name="connsiteY291-584" fmla="*/ 805087 h 1160647"/>
                  <a:gd name="connsiteX292-585" fmla="*/ 1660236 w 3079941"/>
                  <a:gd name="connsiteY292-586" fmla="*/ 805087 h 1160647"/>
                  <a:gd name="connsiteX293-587" fmla="*/ 1660236 w 3079941"/>
                  <a:gd name="connsiteY293-588" fmla="*/ 789049 h 1160647"/>
                  <a:gd name="connsiteX294-589" fmla="*/ 1728192 w 3079941"/>
                  <a:gd name="connsiteY294-590" fmla="*/ 789049 h 1160647"/>
                  <a:gd name="connsiteX295-591" fmla="*/ 1728192 w 3079941"/>
                  <a:gd name="connsiteY295-592" fmla="*/ 703796 h 1160647"/>
                  <a:gd name="connsiteX296-593" fmla="*/ 1800200 w 3079941"/>
                  <a:gd name="connsiteY296-594" fmla="*/ 703796 h 1160647"/>
                  <a:gd name="connsiteX297-595" fmla="*/ 1800200 w 3079941"/>
                  <a:gd name="connsiteY297-596" fmla="*/ 782564 h 1160647"/>
                  <a:gd name="connsiteX298-597" fmla="*/ 1802104 w 3079941"/>
                  <a:gd name="connsiteY298-598" fmla="*/ 782564 h 1160647"/>
                  <a:gd name="connsiteX299-599" fmla="*/ 1803346 w 3079941"/>
                  <a:gd name="connsiteY299-600" fmla="*/ 805087 h 1160647"/>
                  <a:gd name="connsiteX300-601" fmla="*/ 1813022 w 3079941"/>
                  <a:gd name="connsiteY300-602" fmla="*/ 805087 h 1160647"/>
                  <a:gd name="connsiteX301-603" fmla="*/ 1814264 w 3079941"/>
                  <a:gd name="connsiteY301-604" fmla="*/ 782564 h 1160647"/>
                  <a:gd name="connsiteX302-605" fmla="*/ 1820344 w 3079941"/>
                  <a:gd name="connsiteY302-606" fmla="*/ 782564 h 1160647"/>
                  <a:gd name="connsiteX303-607" fmla="*/ 1821586 w 3079941"/>
                  <a:gd name="connsiteY303-608" fmla="*/ 805087 h 1160647"/>
                  <a:gd name="connsiteX304-609" fmla="*/ 1872208 w 3079941"/>
                  <a:gd name="connsiteY304-610" fmla="*/ 805087 h 1160647"/>
                  <a:gd name="connsiteX305-611" fmla="*/ 1872208 w 3079941"/>
                  <a:gd name="connsiteY305-612" fmla="*/ 642059 h 1160647"/>
                  <a:gd name="connsiteX306-613" fmla="*/ 2069535 w 3079941"/>
                  <a:gd name="connsiteY306-614" fmla="*/ 642059 h 1160647"/>
                  <a:gd name="connsiteX307-615" fmla="*/ 2069535 w 3079941"/>
                  <a:gd name="connsiteY307-616" fmla="*/ 805087 h 1160647"/>
                  <a:gd name="connsiteX308-617" fmla="*/ 2088232 w 3079941"/>
                  <a:gd name="connsiteY308-618" fmla="*/ 805087 h 1160647"/>
                  <a:gd name="connsiteX309-619" fmla="*/ 2088232 w 3079941"/>
                  <a:gd name="connsiteY309-620" fmla="*/ 722394 h 1160647"/>
                  <a:gd name="connsiteX310-621" fmla="*/ 2183352 w 3079941"/>
                  <a:gd name="connsiteY310-622" fmla="*/ 722394 h 1160647"/>
                  <a:gd name="connsiteX311-623" fmla="*/ 2195282 w 3079941"/>
                  <a:gd name="connsiteY311-624" fmla="*/ 404253 h 1160647"/>
                  <a:gd name="connsiteX312-625" fmla="*/ 2183122 w 3079941"/>
                  <a:gd name="connsiteY312-626" fmla="*/ 382635 h 1160647"/>
                  <a:gd name="connsiteX313-627" fmla="*/ 2177042 w 3079941"/>
                  <a:gd name="connsiteY313-628" fmla="*/ 378311 h 1160647"/>
                  <a:gd name="connsiteX314-629" fmla="*/ 2185149 w 3079941"/>
                  <a:gd name="connsiteY314-630" fmla="*/ 354532 h 1160647"/>
                  <a:gd name="connsiteX315-631" fmla="*/ 2185149 w 3079941"/>
                  <a:gd name="connsiteY315-632" fmla="*/ 337238 h 1160647"/>
                  <a:gd name="connsiteX316-633" fmla="*/ 2199336 w 3079941"/>
                  <a:gd name="connsiteY316-634" fmla="*/ 337238 h 1160647"/>
                  <a:gd name="connsiteX317-635" fmla="*/ 2199336 w 3079941"/>
                  <a:gd name="connsiteY317-636" fmla="*/ 315620 h 1160647"/>
                  <a:gd name="connsiteX318-637" fmla="*/ 2201362 w 3079941"/>
                  <a:gd name="connsiteY318-638" fmla="*/ 311296 h 1160647"/>
                  <a:gd name="connsiteX319-639" fmla="*/ 2201362 w 3079941"/>
                  <a:gd name="connsiteY319-640" fmla="*/ 233472 h 1160647"/>
                  <a:gd name="connsiteX320-641" fmla="*/ 2199336 w 3079941"/>
                  <a:gd name="connsiteY320-642" fmla="*/ 226987 h 1160647"/>
                  <a:gd name="connsiteX321-643" fmla="*/ 2205416 w 3079941"/>
                  <a:gd name="connsiteY321-644" fmla="*/ 220501 h 1160647"/>
                  <a:gd name="connsiteX322-645" fmla="*/ 2205416 w 3079941"/>
                  <a:gd name="connsiteY322-646" fmla="*/ 162133 h 1160647"/>
                  <a:gd name="connsiteX323-647" fmla="*/ 2207442 w 3079941"/>
                  <a:gd name="connsiteY323-648" fmla="*/ 157810 h 1160647"/>
                  <a:gd name="connsiteX324-649" fmla="*/ 2207442 w 3079941"/>
                  <a:gd name="connsiteY324-650" fmla="*/ 101604 h 1160647"/>
                  <a:gd name="connsiteX325-651" fmla="*/ 2209469 w 3079941"/>
                  <a:gd name="connsiteY325-652" fmla="*/ 82148 h 1160647"/>
                  <a:gd name="connsiteX326-653" fmla="*/ 2213523 w 3079941"/>
                  <a:gd name="connsiteY326-654" fmla="*/ 99442 h 1160647"/>
                  <a:gd name="connsiteX327-655" fmla="*/ 2215549 w 3079941"/>
                  <a:gd name="connsiteY327-656" fmla="*/ 157810 h 1160647"/>
                  <a:gd name="connsiteX328-657" fmla="*/ 2217576 w 3079941"/>
                  <a:gd name="connsiteY328-658" fmla="*/ 220501 h 1160647"/>
                  <a:gd name="connsiteX329-659" fmla="*/ 2223656 w 3079941"/>
                  <a:gd name="connsiteY329-660" fmla="*/ 226987 h 1160647"/>
                  <a:gd name="connsiteX330-661" fmla="*/ 2221629 w 3079941"/>
                  <a:gd name="connsiteY330-662" fmla="*/ 233472 h 1160647"/>
                  <a:gd name="connsiteX331-663" fmla="*/ 2221629 w 3079941"/>
                  <a:gd name="connsiteY331-664" fmla="*/ 311296 h 1160647"/>
                  <a:gd name="connsiteX332-665" fmla="*/ 2223656 w 3079941"/>
                  <a:gd name="connsiteY332-666" fmla="*/ 315620 h 1160647"/>
                  <a:gd name="connsiteX333-667" fmla="*/ 2223656 w 3079941"/>
                  <a:gd name="connsiteY333-668" fmla="*/ 337238 h 1160647"/>
                  <a:gd name="connsiteX334-669" fmla="*/ 2237843 w 3079941"/>
                  <a:gd name="connsiteY334-670" fmla="*/ 337238 h 1160647"/>
                  <a:gd name="connsiteX335-671" fmla="*/ 2237843 w 3079941"/>
                  <a:gd name="connsiteY335-672" fmla="*/ 354532 h 1160647"/>
                  <a:gd name="connsiteX336-673" fmla="*/ 2245950 w 3079941"/>
                  <a:gd name="connsiteY336-674" fmla="*/ 378311 h 1160647"/>
                  <a:gd name="connsiteX337-675" fmla="*/ 2239870 w 3079941"/>
                  <a:gd name="connsiteY337-676" fmla="*/ 382635 h 1160647"/>
                  <a:gd name="connsiteX338-677" fmla="*/ 2227709 w 3079941"/>
                  <a:gd name="connsiteY338-678" fmla="*/ 404253 h 1160647"/>
                  <a:gd name="connsiteX339-679" fmla="*/ 2235816 w 3079941"/>
                  <a:gd name="connsiteY339-680" fmla="*/ 657181 h 1160647"/>
                  <a:gd name="connsiteX340-681" fmla="*/ 2300670 w 3079941"/>
                  <a:gd name="connsiteY340-682" fmla="*/ 657181 h 1160647"/>
                  <a:gd name="connsiteX341-683" fmla="*/ 2300670 w 3079941"/>
                  <a:gd name="connsiteY341-684" fmla="*/ 732843 h 1160647"/>
                  <a:gd name="connsiteX342-685" fmla="*/ 2308777 w 3079941"/>
                  <a:gd name="connsiteY342-686" fmla="*/ 732843 h 1160647"/>
                  <a:gd name="connsiteX343-687" fmla="*/ 2310804 w 3079941"/>
                  <a:gd name="connsiteY343-688" fmla="*/ 726358 h 1160647"/>
                  <a:gd name="connsiteX344-689" fmla="*/ 2316884 w 3079941"/>
                  <a:gd name="connsiteY344-690" fmla="*/ 726358 h 1160647"/>
                  <a:gd name="connsiteX345-691" fmla="*/ 2318911 w 3079941"/>
                  <a:gd name="connsiteY345-692" fmla="*/ 735005 h 1160647"/>
                  <a:gd name="connsiteX346-693" fmla="*/ 2331071 w 3079941"/>
                  <a:gd name="connsiteY346-694" fmla="*/ 735005 h 1160647"/>
                  <a:gd name="connsiteX347-695" fmla="*/ 2331071 w 3079941"/>
                  <a:gd name="connsiteY347-696" fmla="*/ 728519 h 1160647"/>
                  <a:gd name="connsiteX348-697" fmla="*/ 2353364 w 3079941"/>
                  <a:gd name="connsiteY348-698" fmla="*/ 728519 h 1160647"/>
                  <a:gd name="connsiteX349-699" fmla="*/ 2353364 w 3079941"/>
                  <a:gd name="connsiteY349-700" fmla="*/ 735005 h 1160647"/>
                  <a:gd name="connsiteX350-701" fmla="*/ 2373631 w 3079941"/>
                  <a:gd name="connsiteY350-702" fmla="*/ 735005 h 1160647"/>
                  <a:gd name="connsiteX351-703" fmla="*/ 2373631 w 3079941"/>
                  <a:gd name="connsiteY351-704" fmla="*/ 780402 h 1160647"/>
                  <a:gd name="connsiteX352-705" fmla="*/ 2387818 w 3079941"/>
                  <a:gd name="connsiteY352-706" fmla="*/ 780402 h 1160647"/>
                  <a:gd name="connsiteX353-707" fmla="*/ 2387818 w 3079941"/>
                  <a:gd name="connsiteY353-708" fmla="*/ 767431 h 1160647"/>
                  <a:gd name="connsiteX354-709" fmla="*/ 2404032 w 3079941"/>
                  <a:gd name="connsiteY354-710" fmla="*/ 767431 h 1160647"/>
                  <a:gd name="connsiteX355-711" fmla="*/ 2404032 w 3079941"/>
                  <a:gd name="connsiteY355-712" fmla="*/ 588004 h 1160647"/>
                  <a:gd name="connsiteX356-713" fmla="*/ 2410112 w 3079941"/>
                  <a:gd name="connsiteY356-714" fmla="*/ 581518 h 1160647"/>
                  <a:gd name="connsiteX357-715" fmla="*/ 2483073 w 3079941"/>
                  <a:gd name="connsiteY357-716" fmla="*/ 581518 h 1160647"/>
                  <a:gd name="connsiteX358-717" fmla="*/ 2483073 w 3079941"/>
                  <a:gd name="connsiteY358-718" fmla="*/ 590166 h 1160647"/>
                  <a:gd name="connsiteX359-719" fmla="*/ 2493206 w 3079941"/>
                  <a:gd name="connsiteY359-720" fmla="*/ 590166 h 1160647"/>
                  <a:gd name="connsiteX360-721" fmla="*/ 2493206 w 3079941"/>
                  <a:gd name="connsiteY360-722" fmla="*/ 704740 h 1160647"/>
                  <a:gd name="connsiteX361-723" fmla="*/ 2515500 w 3079941"/>
                  <a:gd name="connsiteY361-724" fmla="*/ 704740 h 1160647"/>
                  <a:gd name="connsiteX362-725" fmla="*/ 2515500 w 3079941"/>
                  <a:gd name="connsiteY362-726" fmla="*/ 637725 h 1160647"/>
                  <a:gd name="connsiteX363-727" fmla="*/ 2541847 w 3079941"/>
                  <a:gd name="connsiteY363-728" fmla="*/ 637725 h 1160647"/>
                  <a:gd name="connsiteX364-729" fmla="*/ 2545900 w 3079941"/>
                  <a:gd name="connsiteY364-730" fmla="*/ 633401 h 1160647"/>
                  <a:gd name="connsiteX365-731" fmla="*/ 2554007 w 3079941"/>
                  <a:gd name="connsiteY365-732" fmla="*/ 633401 h 1160647"/>
                  <a:gd name="connsiteX366-733" fmla="*/ 2558060 w 3079941"/>
                  <a:gd name="connsiteY366-734" fmla="*/ 637725 h 1160647"/>
                  <a:gd name="connsiteX367-735" fmla="*/ 2580354 w 3079941"/>
                  <a:gd name="connsiteY367-736" fmla="*/ 637725 h 1160647"/>
                  <a:gd name="connsiteX368-737" fmla="*/ 2580354 w 3079941"/>
                  <a:gd name="connsiteY368-738" fmla="*/ 520989 h 1160647"/>
                  <a:gd name="connsiteX369-739" fmla="*/ 2637101 w 3079941"/>
                  <a:gd name="connsiteY369-740" fmla="*/ 510180 h 1160647"/>
                  <a:gd name="connsiteX370-741" fmla="*/ 2637101 w 3079941"/>
                  <a:gd name="connsiteY370-742" fmla="*/ 511261 h 1160647"/>
                  <a:gd name="connsiteX371-743" fmla="*/ 2637101 w 3079941"/>
                  <a:gd name="connsiteY371-744" fmla="*/ 518827 h 1160647"/>
                  <a:gd name="connsiteX372-745" fmla="*/ 2663448 w 3079941"/>
                  <a:gd name="connsiteY372-746" fmla="*/ 518827 h 1160647"/>
                  <a:gd name="connsiteX373-747" fmla="*/ 2663448 w 3079941"/>
                  <a:gd name="connsiteY373-748" fmla="*/ 773917 h 1160647"/>
                  <a:gd name="connsiteX374-749" fmla="*/ 2685742 w 3079941"/>
                  <a:gd name="connsiteY374-750" fmla="*/ 773917 h 1160647"/>
                  <a:gd name="connsiteX375-751" fmla="*/ 2685742 w 3079941"/>
                  <a:gd name="connsiteY375-752" fmla="*/ 769593 h 1160647"/>
                  <a:gd name="connsiteX376-753" fmla="*/ 2697902 w 3079941"/>
                  <a:gd name="connsiteY376-754" fmla="*/ 769593 h 1160647"/>
                  <a:gd name="connsiteX377-755" fmla="*/ 2697902 w 3079941"/>
                  <a:gd name="connsiteY377-756" fmla="*/ 773917 h 1160647"/>
                  <a:gd name="connsiteX378-757" fmla="*/ 2722222 w 3079941"/>
                  <a:gd name="connsiteY378-758" fmla="*/ 773917 h 1160647"/>
                  <a:gd name="connsiteX379-759" fmla="*/ 2722222 w 3079941"/>
                  <a:gd name="connsiteY379-760" fmla="*/ 760946 h 1160647"/>
                  <a:gd name="connsiteX380-761" fmla="*/ 2750596 w 3079941"/>
                  <a:gd name="connsiteY380-762" fmla="*/ 760946 h 1160647"/>
                  <a:gd name="connsiteX381-763" fmla="*/ 2762756 w 3079941"/>
                  <a:gd name="connsiteY381-764" fmla="*/ 756622 h 1160647"/>
                  <a:gd name="connsiteX382-765" fmla="*/ 2783023 w 3079941"/>
                  <a:gd name="connsiteY382-766" fmla="*/ 760946 h 1160647"/>
                  <a:gd name="connsiteX383-767" fmla="*/ 2783023 w 3079941"/>
                  <a:gd name="connsiteY383-768" fmla="*/ 743652 h 1160647"/>
                  <a:gd name="connsiteX384-769" fmla="*/ 2791130 w 3079941"/>
                  <a:gd name="connsiteY384-770" fmla="*/ 743652 h 1160647"/>
                  <a:gd name="connsiteX385-771" fmla="*/ 2791130 w 3079941"/>
                  <a:gd name="connsiteY385-772" fmla="*/ 730681 h 1160647"/>
                  <a:gd name="connsiteX386-773" fmla="*/ 2847877 w 3079941"/>
                  <a:gd name="connsiteY386-774" fmla="*/ 730681 h 1160647"/>
                  <a:gd name="connsiteX387-775" fmla="*/ 2847877 w 3079941"/>
                  <a:gd name="connsiteY387-776" fmla="*/ 700416 h 1160647"/>
                  <a:gd name="connsiteX388-777" fmla="*/ 2866117 w 3079941"/>
                  <a:gd name="connsiteY388-778" fmla="*/ 700416 h 1160647"/>
                  <a:gd name="connsiteX389-779" fmla="*/ 2866117 w 3079941"/>
                  <a:gd name="connsiteY389-780" fmla="*/ 693931 h 1160647"/>
                  <a:gd name="connsiteX390-781" fmla="*/ 2878277 w 3079941"/>
                  <a:gd name="connsiteY390-782" fmla="*/ 693931 h 1160647"/>
                  <a:gd name="connsiteX391-783" fmla="*/ 2878277 w 3079941"/>
                  <a:gd name="connsiteY391-784" fmla="*/ 700416 h 1160647"/>
                  <a:gd name="connsiteX392-785" fmla="*/ 2894491 w 3079941"/>
                  <a:gd name="connsiteY392-786" fmla="*/ 700416 h 1160647"/>
                  <a:gd name="connsiteX393-787" fmla="*/ 2894491 w 3079941"/>
                  <a:gd name="connsiteY393-788" fmla="*/ 750137 h 1160647"/>
                  <a:gd name="connsiteX394-789" fmla="*/ 2926918 w 3079941"/>
                  <a:gd name="connsiteY394-790" fmla="*/ 750137 h 1160647"/>
                  <a:gd name="connsiteX395-791" fmla="*/ 2926918 w 3079941"/>
                  <a:gd name="connsiteY395-792" fmla="*/ 724196 h 1160647"/>
                  <a:gd name="connsiteX396-793" fmla="*/ 2965425 w 3079941"/>
                  <a:gd name="connsiteY396-794" fmla="*/ 724196 h 1160647"/>
                  <a:gd name="connsiteX397-795" fmla="*/ 2965425 w 3079941"/>
                  <a:gd name="connsiteY397-796" fmla="*/ 693931 h 1160647"/>
                  <a:gd name="connsiteX398-797" fmla="*/ 3014066 w 3079941"/>
                  <a:gd name="connsiteY398-798" fmla="*/ 693931 h 1160647"/>
                  <a:gd name="connsiteX399-799" fmla="*/ 3014066 w 3079941"/>
                  <a:gd name="connsiteY399-800" fmla="*/ 805087 h 1160647"/>
                  <a:gd name="connsiteX400-801" fmla="*/ 3014066 w 3079941"/>
                  <a:gd name="connsiteY400-802" fmla="*/ 818866 h 1160647"/>
                  <a:gd name="connsiteX401-803" fmla="*/ 3079941 w 3079941"/>
                  <a:gd name="connsiteY401-804" fmla="*/ 818866 h 1160647"/>
                  <a:gd name="connsiteX402-805" fmla="*/ 3079941 w 3079941"/>
                  <a:gd name="connsiteY402-806" fmla="*/ 924638 h 1160647"/>
                  <a:gd name="connsiteX403-807" fmla="*/ 3079941 w 3079941"/>
                  <a:gd name="connsiteY403-808" fmla="*/ 1030409 h 1160647"/>
                  <a:gd name="connsiteX404-809" fmla="*/ 3079941 w 3079941"/>
                  <a:gd name="connsiteY404-810" fmla="*/ 1160647 h 1160647"/>
                  <a:gd name="connsiteX405-811" fmla="*/ 200958 w 3079941"/>
                  <a:gd name="connsiteY405-812" fmla="*/ 1160647 h 1160647"/>
                  <a:gd name="connsiteX406-813" fmla="*/ 200958 w 3079941"/>
                  <a:gd name="connsiteY406-814" fmla="*/ 1126882 h 1160647"/>
                  <a:gd name="connsiteX407-815" fmla="*/ 0 w 3079941"/>
                  <a:gd name="connsiteY407-816" fmla="*/ 1126882 h 1160647"/>
                  <a:gd name="connsiteX408-817" fmla="*/ 0 w 3079941"/>
                  <a:gd name="connsiteY408-818" fmla="*/ 915339 h 1160647"/>
                  <a:gd name="connsiteX409-819" fmla="*/ 103377 w 3079941"/>
                  <a:gd name="connsiteY409-820" fmla="*/ 915339 h 1160647"/>
                  <a:gd name="connsiteX410-821" fmla="*/ 103377 w 3079941"/>
                  <a:gd name="connsiteY410-822" fmla="*/ 886329 h 1160647"/>
                  <a:gd name="connsiteX411-823" fmla="*/ 55096 w 3079941"/>
                  <a:gd name="connsiteY411-824" fmla="*/ 886329 h 1160647"/>
                  <a:gd name="connsiteX412-825" fmla="*/ 55096 w 3079941"/>
                  <a:gd name="connsiteY412-826" fmla="*/ 724196 h 1160647"/>
                  <a:gd name="connsiteX413-827" fmla="*/ 75363 w 3079941"/>
                  <a:gd name="connsiteY413-828" fmla="*/ 724196 h 1160647"/>
                  <a:gd name="connsiteX414-829" fmla="*/ 75870 w 3079941"/>
                  <a:gd name="connsiteY414-830" fmla="*/ 723115 h 1160647"/>
                  <a:gd name="connsiteX415-831" fmla="*/ 79416 w 3079941"/>
                  <a:gd name="connsiteY415-832" fmla="*/ 715549 h 1160647"/>
                  <a:gd name="connsiteX416-833" fmla="*/ 81190 w 3079941"/>
                  <a:gd name="connsiteY416-834" fmla="*/ 715819 h 1160647"/>
                  <a:gd name="connsiteX417-835" fmla="*/ 93603 w 3079941"/>
                  <a:gd name="connsiteY417-836" fmla="*/ 717710 h 1160647"/>
                  <a:gd name="connsiteX418-837" fmla="*/ 94110 w 3079941"/>
                  <a:gd name="connsiteY418-838" fmla="*/ 719062 h 1160647"/>
                  <a:gd name="connsiteX419-839" fmla="*/ 97656 w 3079941"/>
                  <a:gd name="connsiteY419-840" fmla="*/ 728519 h 1160647"/>
                  <a:gd name="connsiteX420-841" fmla="*/ 124003 w 3079941"/>
                  <a:gd name="connsiteY420-842" fmla="*/ 730681 h 1160647"/>
                  <a:gd name="connsiteX421-843" fmla="*/ 124003 w 3079941"/>
                  <a:gd name="connsiteY421-844" fmla="*/ 607460 h 1160647"/>
                  <a:gd name="connsiteX422-845" fmla="*/ 126030 w 3079941"/>
                  <a:gd name="connsiteY422-846" fmla="*/ 607460 h 1160647"/>
                  <a:gd name="connsiteX423-847" fmla="*/ 140217 w 3079941"/>
                  <a:gd name="connsiteY423-848" fmla="*/ 607460 h 1160647"/>
                  <a:gd name="connsiteX424-849" fmla="*/ 140217 w 3079941"/>
                  <a:gd name="connsiteY424-850" fmla="*/ 471268 h 1160647"/>
                  <a:gd name="connsiteX425-851" fmla="*/ 141990 w 3079941"/>
                  <a:gd name="connsiteY425-852" fmla="*/ 471268 h 1160647"/>
                  <a:gd name="connsiteX426-853" fmla="*/ 154404 w 3079941"/>
                  <a:gd name="connsiteY426-854" fmla="*/ 471268 h 1160647"/>
                  <a:gd name="connsiteX427-855" fmla="*/ 154404 w 3079941"/>
                  <a:gd name="connsiteY427-856" fmla="*/ 356694 h 1160647"/>
                  <a:gd name="connsiteX428-857" fmla="*/ 158457 w 3079941"/>
                  <a:gd name="connsiteY428-858" fmla="*/ 328590 h 1160647"/>
                  <a:gd name="connsiteX429-859" fmla="*/ 160484 w 3079941"/>
                  <a:gd name="connsiteY429-860" fmla="*/ 328590 h 1160647"/>
                  <a:gd name="connsiteX430-861" fmla="*/ 174671 w 3079941"/>
                  <a:gd name="connsiteY430-862" fmla="*/ 328590 h 1160647"/>
                  <a:gd name="connsiteX431-863" fmla="*/ 211151 w 3079941"/>
                  <a:gd name="connsiteY431-864" fmla="*/ 246443 h 1160647"/>
                  <a:gd name="connsiteX432-865" fmla="*/ 215205 w 3079941"/>
                  <a:gd name="connsiteY432-866" fmla="*/ 0 h 1160647"/>
                  <a:gd name="connsiteX0-867" fmla="*/ 215205 w 3079941"/>
                  <a:gd name="connsiteY0-868" fmla="*/ 0 h 1160647"/>
                  <a:gd name="connsiteX1-869" fmla="*/ 217231 w 3079941"/>
                  <a:gd name="connsiteY1-870" fmla="*/ 246443 h 1160647"/>
                  <a:gd name="connsiteX2-871" fmla="*/ 255738 w 3079941"/>
                  <a:gd name="connsiteY2-872" fmla="*/ 326429 h 1160647"/>
                  <a:gd name="connsiteX3-873" fmla="*/ 257765 w 3079941"/>
                  <a:gd name="connsiteY3-874" fmla="*/ 326429 h 1160647"/>
                  <a:gd name="connsiteX4-875" fmla="*/ 271952 w 3079941"/>
                  <a:gd name="connsiteY4-876" fmla="*/ 326429 h 1160647"/>
                  <a:gd name="connsiteX5-877" fmla="*/ 271952 w 3079941"/>
                  <a:gd name="connsiteY5-878" fmla="*/ 350208 h 1160647"/>
                  <a:gd name="connsiteX6-879" fmla="*/ 272459 w 3079941"/>
                  <a:gd name="connsiteY6-880" fmla="*/ 351019 h 1160647"/>
                  <a:gd name="connsiteX7-881" fmla="*/ 276005 w 3079941"/>
                  <a:gd name="connsiteY7-882" fmla="*/ 356694 h 1160647"/>
                  <a:gd name="connsiteX8-883" fmla="*/ 276005 w 3079941"/>
                  <a:gd name="connsiteY8-884" fmla="*/ 471268 h 1160647"/>
                  <a:gd name="connsiteX9-885" fmla="*/ 278285 w 3079941"/>
                  <a:gd name="connsiteY9-886" fmla="*/ 471268 h 1160647"/>
                  <a:gd name="connsiteX10-887" fmla="*/ 294246 w 3079941"/>
                  <a:gd name="connsiteY10-888" fmla="*/ 471268 h 1160647"/>
                  <a:gd name="connsiteX11-889" fmla="*/ 294246 w 3079941"/>
                  <a:gd name="connsiteY11-890" fmla="*/ 611783 h 1160647"/>
                  <a:gd name="connsiteX12-891" fmla="*/ 295766 w 3079941"/>
                  <a:gd name="connsiteY12-892" fmla="*/ 611513 h 1160647"/>
                  <a:gd name="connsiteX13-893" fmla="*/ 306406 w 3079941"/>
                  <a:gd name="connsiteY13-894" fmla="*/ 609622 h 1160647"/>
                  <a:gd name="connsiteX14-895" fmla="*/ 304379 w 3079941"/>
                  <a:gd name="connsiteY14-896" fmla="*/ 698254 h 1160647"/>
                  <a:gd name="connsiteX15-897" fmla="*/ 305899 w 3079941"/>
                  <a:gd name="connsiteY15-898" fmla="*/ 698525 h 1160647"/>
                  <a:gd name="connsiteX16-899" fmla="*/ 316539 w 3079941"/>
                  <a:gd name="connsiteY16-900" fmla="*/ 700416 h 1160647"/>
                  <a:gd name="connsiteX17-901" fmla="*/ 316792 w 3079941"/>
                  <a:gd name="connsiteY17-902" fmla="*/ 701227 h 1160647"/>
                  <a:gd name="connsiteX18-903" fmla="*/ 318566 w 3079941"/>
                  <a:gd name="connsiteY18-904" fmla="*/ 706902 h 1160647"/>
                  <a:gd name="connsiteX19-905" fmla="*/ 319326 w 3079941"/>
                  <a:gd name="connsiteY19-906" fmla="*/ 704470 h 1160647"/>
                  <a:gd name="connsiteX20-907" fmla="*/ 324646 w 3079941"/>
                  <a:gd name="connsiteY20-908" fmla="*/ 687446 h 1160647"/>
                  <a:gd name="connsiteX21-909" fmla="*/ 326419 w 3079941"/>
                  <a:gd name="connsiteY21-910" fmla="*/ 687446 h 1160647"/>
                  <a:gd name="connsiteX22-911" fmla="*/ 338833 w 3079941"/>
                  <a:gd name="connsiteY22-912" fmla="*/ 687446 h 1160647"/>
                  <a:gd name="connsiteX23-913" fmla="*/ 338833 w 3079941"/>
                  <a:gd name="connsiteY23-914" fmla="*/ 719872 h 1160647"/>
                  <a:gd name="connsiteX24-915" fmla="*/ 339846 w 3079941"/>
                  <a:gd name="connsiteY24-916" fmla="*/ 720413 h 1160647"/>
                  <a:gd name="connsiteX25-917" fmla="*/ 346940 w 3079941"/>
                  <a:gd name="connsiteY25-918" fmla="*/ 724196 h 1160647"/>
                  <a:gd name="connsiteX26-919" fmla="*/ 346940 w 3079941"/>
                  <a:gd name="connsiteY26-920" fmla="*/ 725547 h 1160647"/>
                  <a:gd name="connsiteX27-921" fmla="*/ 346940 w 3079941"/>
                  <a:gd name="connsiteY27-922" fmla="*/ 735005 h 1160647"/>
                  <a:gd name="connsiteX28-923" fmla="*/ 391527 w 3079941"/>
                  <a:gd name="connsiteY28-924" fmla="*/ 735005 h 1160647"/>
                  <a:gd name="connsiteX29-925" fmla="*/ 391527 w 3079941"/>
                  <a:gd name="connsiteY29-926" fmla="*/ 736086 h 1160647"/>
                  <a:gd name="connsiteX30-927" fmla="*/ 391527 w 3079941"/>
                  <a:gd name="connsiteY30-928" fmla="*/ 743652 h 1160647"/>
                  <a:gd name="connsiteX31-929" fmla="*/ 393553 w 3079941"/>
                  <a:gd name="connsiteY31-930" fmla="*/ 743652 h 1160647"/>
                  <a:gd name="connsiteX32-931" fmla="*/ 407740 w 3079941"/>
                  <a:gd name="connsiteY32-932" fmla="*/ 743652 h 1160647"/>
                  <a:gd name="connsiteX33-933" fmla="*/ 407740 w 3079941"/>
                  <a:gd name="connsiteY33-934" fmla="*/ 713387 h 1160647"/>
                  <a:gd name="connsiteX34-935" fmla="*/ 452327 w 3079941"/>
                  <a:gd name="connsiteY34-936" fmla="*/ 713387 h 1160647"/>
                  <a:gd name="connsiteX35-937" fmla="*/ 452327 w 3079941"/>
                  <a:gd name="connsiteY35-938" fmla="*/ 712036 h 1160647"/>
                  <a:gd name="connsiteX36-939" fmla="*/ 452327 w 3079941"/>
                  <a:gd name="connsiteY36-940" fmla="*/ 702578 h 1160647"/>
                  <a:gd name="connsiteX37-941" fmla="*/ 453341 w 3079941"/>
                  <a:gd name="connsiteY37-942" fmla="*/ 702578 h 1160647"/>
                  <a:gd name="connsiteX38-943" fmla="*/ 460434 w 3079941"/>
                  <a:gd name="connsiteY38-944" fmla="*/ 702578 h 1160647"/>
                  <a:gd name="connsiteX39-945" fmla="*/ 460434 w 3079941"/>
                  <a:gd name="connsiteY39-946" fmla="*/ 700687 h 1160647"/>
                  <a:gd name="connsiteX40-947" fmla="*/ 460434 w 3079941"/>
                  <a:gd name="connsiteY40-948" fmla="*/ 687446 h 1160647"/>
                  <a:gd name="connsiteX41-949" fmla="*/ 461194 w 3079941"/>
                  <a:gd name="connsiteY41-950" fmla="*/ 687446 h 1160647"/>
                  <a:gd name="connsiteX42-951" fmla="*/ 466514 w 3079941"/>
                  <a:gd name="connsiteY42-952" fmla="*/ 687446 h 1160647"/>
                  <a:gd name="connsiteX43-953" fmla="*/ 466514 w 3079941"/>
                  <a:gd name="connsiteY43-954" fmla="*/ 686365 h 1160647"/>
                  <a:gd name="connsiteX44-955" fmla="*/ 466514 w 3079941"/>
                  <a:gd name="connsiteY44-956" fmla="*/ 678798 h 1160647"/>
                  <a:gd name="connsiteX45-957" fmla="*/ 468541 w 3079941"/>
                  <a:gd name="connsiteY45-958" fmla="*/ 678798 h 1160647"/>
                  <a:gd name="connsiteX46-959" fmla="*/ 482728 w 3079941"/>
                  <a:gd name="connsiteY46-960" fmla="*/ 678798 h 1160647"/>
                  <a:gd name="connsiteX47-961" fmla="*/ 482728 w 3079941"/>
                  <a:gd name="connsiteY47-962" fmla="*/ 679879 h 1160647"/>
                  <a:gd name="connsiteX48-963" fmla="*/ 482728 w 3079941"/>
                  <a:gd name="connsiteY48-964" fmla="*/ 687446 h 1160647"/>
                  <a:gd name="connsiteX49-965" fmla="*/ 505021 w 3079941"/>
                  <a:gd name="connsiteY49-966" fmla="*/ 687446 h 1160647"/>
                  <a:gd name="connsiteX50-967" fmla="*/ 505021 w 3079941"/>
                  <a:gd name="connsiteY50-968" fmla="*/ 685554 h 1160647"/>
                  <a:gd name="connsiteX51-969" fmla="*/ 505021 w 3079941"/>
                  <a:gd name="connsiteY51-970" fmla="*/ 672313 h 1160647"/>
                  <a:gd name="connsiteX52-971" fmla="*/ 506795 w 3079941"/>
                  <a:gd name="connsiteY52-972" fmla="*/ 672313 h 1160647"/>
                  <a:gd name="connsiteX53-973" fmla="*/ 519208 w 3079941"/>
                  <a:gd name="connsiteY53-974" fmla="*/ 672313 h 1160647"/>
                  <a:gd name="connsiteX54-975" fmla="*/ 519208 w 3079941"/>
                  <a:gd name="connsiteY54-976" fmla="*/ 696093 h 1160647"/>
                  <a:gd name="connsiteX55-977" fmla="*/ 520222 w 3079941"/>
                  <a:gd name="connsiteY55-978" fmla="*/ 696093 h 1160647"/>
                  <a:gd name="connsiteX56-979" fmla="*/ 527315 w 3079941"/>
                  <a:gd name="connsiteY56-980" fmla="*/ 696093 h 1160647"/>
                  <a:gd name="connsiteX57-981" fmla="*/ 527315 w 3079941"/>
                  <a:gd name="connsiteY57-982" fmla="*/ 695012 h 1160647"/>
                  <a:gd name="connsiteX58-983" fmla="*/ 527315 w 3079941"/>
                  <a:gd name="connsiteY58-984" fmla="*/ 687446 h 1160647"/>
                  <a:gd name="connsiteX59-985" fmla="*/ 529088 w 3079941"/>
                  <a:gd name="connsiteY59-986" fmla="*/ 687446 h 1160647"/>
                  <a:gd name="connsiteX60-987" fmla="*/ 541502 w 3079941"/>
                  <a:gd name="connsiteY60-988" fmla="*/ 687446 h 1160647"/>
                  <a:gd name="connsiteX61-989" fmla="*/ 541502 w 3079941"/>
                  <a:gd name="connsiteY61-990" fmla="*/ 713387 h 1160647"/>
                  <a:gd name="connsiteX62-991" fmla="*/ 543529 w 3079941"/>
                  <a:gd name="connsiteY62-992" fmla="*/ 713387 h 1160647"/>
                  <a:gd name="connsiteX63-993" fmla="*/ 557715 w 3079941"/>
                  <a:gd name="connsiteY63-994" fmla="*/ 713387 h 1160647"/>
                  <a:gd name="connsiteX64-995" fmla="*/ 557715 w 3079941"/>
                  <a:gd name="connsiteY64-996" fmla="*/ 715008 h 1160647"/>
                  <a:gd name="connsiteX65-997" fmla="*/ 557715 w 3079941"/>
                  <a:gd name="connsiteY65-998" fmla="*/ 726358 h 1160647"/>
                  <a:gd name="connsiteX66-999" fmla="*/ 558475 w 3079941"/>
                  <a:gd name="connsiteY66-1000" fmla="*/ 726358 h 1160647"/>
                  <a:gd name="connsiteX67-1001" fmla="*/ 563796 w 3079941"/>
                  <a:gd name="connsiteY67-1002" fmla="*/ 726358 h 1160647"/>
                  <a:gd name="connsiteX68-1003" fmla="*/ 563796 w 3079941"/>
                  <a:gd name="connsiteY68-1004" fmla="*/ 725547 h 1160647"/>
                  <a:gd name="connsiteX69-1005" fmla="*/ 563796 w 3079941"/>
                  <a:gd name="connsiteY69-1006" fmla="*/ 719872 h 1160647"/>
                  <a:gd name="connsiteX70-1007" fmla="*/ 594196 w 3079941"/>
                  <a:gd name="connsiteY70-1008" fmla="*/ 719872 h 1160647"/>
                  <a:gd name="connsiteX71-1009" fmla="*/ 594196 w 3079941"/>
                  <a:gd name="connsiteY71-1010" fmla="*/ 743652 h 1160647"/>
                  <a:gd name="connsiteX72-1011" fmla="*/ 595209 w 3079941"/>
                  <a:gd name="connsiteY72-1012" fmla="*/ 743652 h 1160647"/>
                  <a:gd name="connsiteX73-1013" fmla="*/ 602303 w 3079941"/>
                  <a:gd name="connsiteY73-1014" fmla="*/ 743652 h 1160647"/>
                  <a:gd name="connsiteX74-1015" fmla="*/ 602303 w 3079941"/>
                  <a:gd name="connsiteY74-1016" fmla="*/ 744733 h 1160647"/>
                  <a:gd name="connsiteX75-1017" fmla="*/ 602303 w 3079941"/>
                  <a:gd name="connsiteY75-1018" fmla="*/ 752299 h 1160647"/>
                  <a:gd name="connsiteX76-1019" fmla="*/ 603063 w 3079941"/>
                  <a:gd name="connsiteY76-1020" fmla="*/ 752299 h 1160647"/>
                  <a:gd name="connsiteX77-1021" fmla="*/ 608383 w 3079941"/>
                  <a:gd name="connsiteY77-1022" fmla="*/ 752299 h 1160647"/>
                  <a:gd name="connsiteX78-1023" fmla="*/ 608383 w 3079941"/>
                  <a:gd name="connsiteY78-1024" fmla="*/ 750137 h 1160647"/>
                  <a:gd name="connsiteX79-1025" fmla="*/ 608383 w 3079941"/>
                  <a:gd name="connsiteY79-1026" fmla="*/ 735005 h 1160647"/>
                  <a:gd name="connsiteX80-1027" fmla="*/ 609396 w 3079941"/>
                  <a:gd name="connsiteY80-1028" fmla="*/ 735005 h 1160647"/>
                  <a:gd name="connsiteX81-1029" fmla="*/ 616490 w 3079941"/>
                  <a:gd name="connsiteY81-1030" fmla="*/ 735005 h 1160647"/>
                  <a:gd name="connsiteX82-1031" fmla="*/ 616490 w 3079941"/>
                  <a:gd name="connsiteY82-1032" fmla="*/ 736086 h 1160647"/>
                  <a:gd name="connsiteX83-1033" fmla="*/ 616490 w 3079941"/>
                  <a:gd name="connsiteY83-1034" fmla="*/ 743652 h 1160647"/>
                  <a:gd name="connsiteX84-1035" fmla="*/ 621810 w 3079941"/>
                  <a:gd name="connsiteY84-1036" fmla="*/ 741659 h 1160647"/>
                  <a:gd name="connsiteX85-1037" fmla="*/ 622570 w 3079941"/>
                  <a:gd name="connsiteY85-1038" fmla="*/ 740679 h 1160647"/>
                  <a:gd name="connsiteX86-1039" fmla="*/ 622570 w 3079941"/>
                  <a:gd name="connsiteY86-1040" fmla="*/ 735005 h 1160647"/>
                  <a:gd name="connsiteX87-1041" fmla="*/ 661077 w 3079941"/>
                  <a:gd name="connsiteY87-1042" fmla="*/ 735005 h 1160647"/>
                  <a:gd name="connsiteX88-1043" fmla="*/ 661077 w 3079941"/>
                  <a:gd name="connsiteY88-1044" fmla="*/ 758784 h 1160647"/>
                  <a:gd name="connsiteX89-1045" fmla="*/ 663103 w 3079941"/>
                  <a:gd name="connsiteY89-1046" fmla="*/ 758784 h 1160647"/>
                  <a:gd name="connsiteX90-1047" fmla="*/ 677290 w 3079941"/>
                  <a:gd name="connsiteY90-1048" fmla="*/ 758784 h 1160647"/>
                  <a:gd name="connsiteX91-1049" fmla="*/ 677290 w 3079941"/>
                  <a:gd name="connsiteY91-1050" fmla="*/ 759865 h 1160647"/>
                  <a:gd name="connsiteX92-1051" fmla="*/ 677290 w 3079941"/>
                  <a:gd name="connsiteY92-1052" fmla="*/ 767431 h 1160647"/>
                  <a:gd name="connsiteX93-1053" fmla="*/ 679064 w 3079941"/>
                  <a:gd name="connsiteY93-1054" fmla="*/ 767431 h 1160647"/>
                  <a:gd name="connsiteX94-1055" fmla="*/ 691477 w 3079941"/>
                  <a:gd name="connsiteY94-1056" fmla="*/ 767431 h 1160647"/>
                  <a:gd name="connsiteX95-1057" fmla="*/ 691477 w 3079941"/>
                  <a:gd name="connsiteY95-1058" fmla="*/ 743652 h 1160647"/>
                  <a:gd name="connsiteX96-1059" fmla="*/ 692490 w 3079941"/>
                  <a:gd name="connsiteY96-1060" fmla="*/ 743652 h 1160647"/>
                  <a:gd name="connsiteX97-1061" fmla="*/ 699584 w 3079941"/>
                  <a:gd name="connsiteY97-1062" fmla="*/ 743652 h 1160647"/>
                  <a:gd name="connsiteX98-1063" fmla="*/ 699584 w 3079941"/>
                  <a:gd name="connsiteY98-1064" fmla="*/ 711225 h 1160647"/>
                  <a:gd name="connsiteX99-1065" fmla="*/ 700597 w 3079941"/>
                  <a:gd name="connsiteY99-1066" fmla="*/ 711225 h 1160647"/>
                  <a:gd name="connsiteX100-1067" fmla="*/ 707691 w 3079941"/>
                  <a:gd name="connsiteY100-1068" fmla="*/ 711225 h 1160647"/>
                  <a:gd name="connsiteX101-1069" fmla="*/ 707691 w 3079941"/>
                  <a:gd name="connsiteY101-1070" fmla="*/ 709334 h 1160647"/>
                  <a:gd name="connsiteX102-1071" fmla="*/ 707691 w 3079941"/>
                  <a:gd name="connsiteY102-1072" fmla="*/ 696093 h 1160647"/>
                  <a:gd name="connsiteX103-1073" fmla="*/ 706424 w 3079941"/>
                  <a:gd name="connsiteY103-1074" fmla="*/ 694471 h 1160647"/>
                  <a:gd name="connsiteX104-1075" fmla="*/ 711744 w 3079941"/>
                  <a:gd name="connsiteY104-1076" fmla="*/ 683122 h 1160647"/>
                  <a:gd name="connsiteX105-1077" fmla="*/ 719851 w 3079941"/>
                  <a:gd name="connsiteY105-1078" fmla="*/ 711225 h 1160647"/>
                  <a:gd name="connsiteX106-1079" fmla="*/ 720611 w 3079941"/>
                  <a:gd name="connsiteY106-1080" fmla="*/ 711225 h 1160647"/>
                  <a:gd name="connsiteX107-1081" fmla="*/ 725931 w 3079941"/>
                  <a:gd name="connsiteY107-1082" fmla="*/ 711225 h 1160647"/>
                  <a:gd name="connsiteX108-1083" fmla="*/ 725931 w 3079941"/>
                  <a:gd name="connsiteY108-1084" fmla="*/ 605298 h 1160647"/>
                  <a:gd name="connsiteX109-1085" fmla="*/ 727451 w 3079941"/>
                  <a:gd name="connsiteY109-1086" fmla="*/ 605298 h 1160647"/>
                  <a:gd name="connsiteX110-1087" fmla="*/ 738091 w 3079941"/>
                  <a:gd name="connsiteY110-1088" fmla="*/ 605298 h 1160647"/>
                  <a:gd name="connsiteX111-1089" fmla="*/ 738091 w 3079941"/>
                  <a:gd name="connsiteY111-1090" fmla="*/ 557739 h 1160647"/>
                  <a:gd name="connsiteX112-1091" fmla="*/ 764438 w 3079941"/>
                  <a:gd name="connsiteY112-1092" fmla="*/ 557739 h 1160647"/>
                  <a:gd name="connsiteX113-1093" fmla="*/ 764438 w 3079941"/>
                  <a:gd name="connsiteY113-1094" fmla="*/ 536121 h 1160647"/>
                  <a:gd name="connsiteX114-1095" fmla="*/ 798892 w 3079941"/>
                  <a:gd name="connsiteY114-1096" fmla="*/ 536121 h 1160647"/>
                  <a:gd name="connsiteX115-1097" fmla="*/ 798892 w 3079941"/>
                  <a:gd name="connsiteY115-1098" fmla="*/ 538553 h 1160647"/>
                  <a:gd name="connsiteX116-1099" fmla="*/ 798892 w 3079941"/>
                  <a:gd name="connsiteY116-1100" fmla="*/ 555577 h 1160647"/>
                  <a:gd name="connsiteX117-1101" fmla="*/ 801172 w 3079941"/>
                  <a:gd name="connsiteY117-1102" fmla="*/ 555577 h 1160647"/>
                  <a:gd name="connsiteX118-1103" fmla="*/ 817132 w 3079941"/>
                  <a:gd name="connsiteY118-1104" fmla="*/ 555577 h 1160647"/>
                  <a:gd name="connsiteX119-1105" fmla="*/ 817132 w 3079941"/>
                  <a:gd name="connsiteY119-1106" fmla="*/ 603136 h 1160647"/>
                  <a:gd name="connsiteX120-1107" fmla="*/ 818145 w 3079941"/>
                  <a:gd name="connsiteY120-1108" fmla="*/ 603136 h 1160647"/>
                  <a:gd name="connsiteX121-1109" fmla="*/ 825239 w 3079941"/>
                  <a:gd name="connsiteY121-1110" fmla="*/ 603136 h 1160647"/>
                  <a:gd name="connsiteX122-1111" fmla="*/ 839426 w 3079941"/>
                  <a:gd name="connsiteY122-1112" fmla="*/ 607460 h 1160647"/>
                  <a:gd name="connsiteX123-1113" fmla="*/ 839426 w 3079941"/>
                  <a:gd name="connsiteY123-1114" fmla="*/ 646372 h 1160647"/>
                  <a:gd name="connsiteX124-1115" fmla="*/ 840439 w 3079941"/>
                  <a:gd name="connsiteY124-1116" fmla="*/ 646372 h 1160647"/>
                  <a:gd name="connsiteX125-1117" fmla="*/ 847532 w 3079941"/>
                  <a:gd name="connsiteY125-1118" fmla="*/ 646372 h 1160647"/>
                  <a:gd name="connsiteX126-1119" fmla="*/ 847532 w 3079941"/>
                  <a:gd name="connsiteY126-1120" fmla="*/ 647993 h 1160647"/>
                  <a:gd name="connsiteX127-1121" fmla="*/ 847532 w 3079941"/>
                  <a:gd name="connsiteY127-1122" fmla="*/ 659342 h 1160647"/>
                  <a:gd name="connsiteX128-1123" fmla="*/ 849559 w 3079941"/>
                  <a:gd name="connsiteY128-1124" fmla="*/ 659342 h 1160647"/>
                  <a:gd name="connsiteX129-1125" fmla="*/ 863746 w 3079941"/>
                  <a:gd name="connsiteY129-1126" fmla="*/ 659342 h 1160647"/>
                  <a:gd name="connsiteX130-1127" fmla="*/ 869826 w 3079941"/>
                  <a:gd name="connsiteY130-1128" fmla="*/ 665828 h 1160647"/>
                  <a:gd name="connsiteX131-1129" fmla="*/ 869826 w 3079941"/>
                  <a:gd name="connsiteY131-1130" fmla="*/ 687446 h 1160647"/>
                  <a:gd name="connsiteX132-1131" fmla="*/ 872106 w 3079941"/>
                  <a:gd name="connsiteY132-1132" fmla="*/ 687446 h 1160647"/>
                  <a:gd name="connsiteX133-1133" fmla="*/ 888066 w 3079941"/>
                  <a:gd name="connsiteY133-1134" fmla="*/ 687446 h 1160647"/>
                  <a:gd name="connsiteX134-1135" fmla="*/ 888066 w 3079941"/>
                  <a:gd name="connsiteY134-1136" fmla="*/ 688526 h 1160647"/>
                  <a:gd name="connsiteX135-1137" fmla="*/ 888066 w 3079941"/>
                  <a:gd name="connsiteY135-1138" fmla="*/ 696093 h 1160647"/>
                  <a:gd name="connsiteX136-1139" fmla="*/ 889333 w 3079941"/>
                  <a:gd name="connsiteY136-1140" fmla="*/ 696093 h 1160647"/>
                  <a:gd name="connsiteX137-1141" fmla="*/ 898200 w 3079941"/>
                  <a:gd name="connsiteY137-1142" fmla="*/ 696093 h 1160647"/>
                  <a:gd name="connsiteX138-1143" fmla="*/ 898200 w 3079941"/>
                  <a:gd name="connsiteY138-1144" fmla="*/ 698254 h 1160647"/>
                  <a:gd name="connsiteX139-1145" fmla="*/ 898200 w 3079941"/>
                  <a:gd name="connsiteY139-1146" fmla="*/ 713387 h 1160647"/>
                  <a:gd name="connsiteX140-1147" fmla="*/ 902253 w 3079941"/>
                  <a:gd name="connsiteY140-1148" fmla="*/ 711495 h 1160647"/>
                  <a:gd name="connsiteX141-1149" fmla="*/ 902253 w 3079941"/>
                  <a:gd name="connsiteY141-1150" fmla="*/ 698254 h 1160647"/>
                  <a:gd name="connsiteX142-1151" fmla="*/ 903266 w 3079941"/>
                  <a:gd name="connsiteY142-1152" fmla="*/ 698254 h 1160647"/>
                  <a:gd name="connsiteX143-1153" fmla="*/ 910360 w 3079941"/>
                  <a:gd name="connsiteY143-1154" fmla="*/ 698254 h 1160647"/>
                  <a:gd name="connsiteX144-1155" fmla="*/ 910360 w 3079941"/>
                  <a:gd name="connsiteY144-1156" fmla="*/ 699876 h 1160647"/>
                  <a:gd name="connsiteX145-1157" fmla="*/ 910360 w 3079941"/>
                  <a:gd name="connsiteY145-1158" fmla="*/ 711225 h 1160647"/>
                  <a:gd name="connsiteX146-1159" fmla="*/ 911120 w 3079941"/>
                  <a:gd name="connsiteY146-1160" fmla="*/ 711225 h 1160647"/>
                  <a:gd name="connsiteX147-1161" fmla="*/ 916440 w 3079941"/>
                  <a:gd name="connsiteY147-1162" fmla="*/ 711225 h 1160647"/>
                  <a:gd name="connsiteX148-1163" fmla="*/ 965080 w 3079941"/>
                  <a:gd name="connsiteY148-1164" fmla="*/ 706902 h 1160647"/>
                  <a:gd name="connsiteX149-1165" fmla="*/ 965080 w 3079941"/>
                  <a:gd name="connsiteY149-1166" fmla="*/ 708253 h 1160647"/>
                  <a:gd name="connsiteX150-1167" fmla="*/ 965080 w 3079941"/>
                  <a:gd name="connsiteY150-1168" fmla="*/ 717710 h 1160647"/>
                  <a:gd name="connsiteX151-1169" fmla="*/ 965840 w 3079941"/>
                  <a:gd name="connsiteY151-1170" fmla="*/ 717710 h 1160647"/>
                  <a:gd name="connsiteX152-1171" fmla="*/ 971161 w 3079941"/>
                  <a:gd name="connsiteY152-1172" fmla="*/ 717710 h 1160647"/>
                  <a:gd name="connsiteX153-1173" fmla="*/ 971161 w 3079941"/>
                  <a:gd name="connsiteY153-1174" fmla="*/ 719872 h 1160647"/>
                  <a:gd name="connsiteX154-1175" fmla="*/ 971161 w 3079941"/>
                  <a:gd name="connsiteY154-1176" fmla="*/ 735005 h 1160647"/>
                  <a:gd name="connsiteX155-1177" fmla="*/ 973187 w 3079941"/>
                  <a:gd name="connsiteY155-1178" fmla="*/ 733654 h 1160647"/>
                  <a:gd name="connsiteX156-1179" fmla="*/ 987374 w 3079941"/>
                  <a:gd name="connsiteY156-1180" fmla="*/ 724196 h 1160647"/>
                  <a:gd name="connsiteX157-1181" fmla="*/ 993454 w 3079941"/>
                  <a:gd name="connsiteY157-1182" fmla="*/ 683122 h 1160647"/>
                  <a:gd name="connsiteX158-1183" fmla="*/ 994214 w 3079941"/>
                  <a:gd name="connsiteY158-1184" fmla="*/ 682852 h 1160647"/>
                  <a:gd name="connsiteX159-1185" fmla="*/ 999534 w 3079941"/>
                  <a:gd name="connsiteY159-1186" fmla="*/ 680960 h 1160647"/>
                  <a:gd name="connsiteX160-1187" fmla="*/ 1001561 w 3079941"/>
                  <a:gd name="connsiteY160-1188" fmla="*/ 611783 h 1160647"/>
                  <a:gd name="connsiteX161-1189" fmla="*/ 1003588 w 3079941"/>
                  <a:gd name="connsiteY161-1190" fmla="*/ 680960 h 1160647"/>
                  <a:gd name="connsiteX162-1191" fmla="*/ 1004348 w 3079941"/>
                  <a:gd name="connsiteY162-1192" fmla="*/ 681230 h 1160647"/>
                  <a:gd name="connsiteX163-1193" fmla="*/ 1009668 w 3079941"/>
                  <a:gd name="connsiteY163-1194" fmla="*/ 683122 h 1160647"/>
                  <a:gd name="connsiteX164-1195" fmla="*/ 1009668 w 3079941"/>
                  <a:gd name="connsiteY164-1196" fmla="*/ 596651 h 1160647"/>
                  <a:gd name="connsiteX165-1197" fmla="*/ 1013721 w 3079941"/>
                  <a:gd name="connsiteY165-1198" fmla="*/ 564224 h 1160647"/>
                  <a:gd name="connsiteX166-1199" fmla="*/ 1052228 w 3079941"/>
                  <a:gd name="connsiteY166-1200" fmla="*/ 564224 h 1160647"/>
                  <a:gd name="connsiteX167-1201" fmla="*/ 1052228 w 3079941"/>
                  <a:gd name="connsiteY167-1202" fmla="*/ 596651 h 1160647"/>
                  <a:gd name="connsiteX168-1203" fmla="*/ 1052988 w 3079941"/>
                  <a:gd name="connsiteY168-1204" fmla="*/ 596651 h 1160647"/>
                  <a:gd name="connsiteX169-1205" fmla="*/ 1058308 w 3079941"/>
                  <a:gd name="connsiteY169-1206" fmla="*/ 596651 h 1160647"/>
                  <a:gd name="connsiteX170-1207" fmla="*/ 1058308 w 3079941"/>
                  <a:gd name="connsiteY170-1208" fmla="*/ 514503 h 1160647"/>
                  <a:gd name="connsiteX171-1209" fmla="*/ 1060082 w 3079941"/>
                  <a:gd name="connsiteY171-1210" fmla="*/ 514503 h 1160647"/>
                  <a:gd name="connsiteX172-1211" fmla="*/ 1072495 w 3079941"/>
                  <a:gd name="connsiteY172-1212" fmla="*/ 514503 h 1160647"/>
                  <a:gd name="connsiteX173-1213" fmla="*/ 1072495 w 3079941"/>
                  <a:gd name="connsiteY173-1214" fmla="*/ 512612 h 1160647"/>
                  <a:gd name="connsiteX174-1215" fmla="*/ 1072495 w 3079941"/>
                  <a:gd name="connsiteY174-1216" fmla="*/ 499371 h 1160647"/>
                  <a:gd name="connsiteX175-1217" fmla="*/ 1094789 w 3079941"/>
                  <a:gd name="connsiteY175-1218" fmla="*/ 499371 h 1160647"/>
                  <a:gd name="connsiteX176-1219" fmla="*/ 1094789 w 3079941"/>
                  <a:gd name="connsiteY176-1220" fmla="*/ 498290 h 1160647"/>
                  <a:gd name="connsiteX177-1221" fmla="*/ 1094789 w 3079941"/>
                  <a:gd name="connsiteY177-1222" fmla="*/ 490724 h 1160647"/>
                  <a:gd name="connsiteX178-1223" fmla="*/ 1096562 w 3079941"/>
                  <a:gd name="connsiteY178-1224" fmla="*/ 490724 h 1160647"/>
                  <a:gd name="connsiteX179-1225" fmla="*/ 1108976 w 3079941"/>
                  <a:gd name="connsiteY179-1226" fmla="*/ 490724 h 1160647"/>
                  <a:gd name="connsiteX180-1227" fmla="*/ 1108976 w 3079941"/>
                  <a:gd name="connsiteY180-1228" fmla="*/ 491805 h 1160647"/>
                  <a:gd name="connsiteX181-1229" fmla="*/ 1108976 w 3079941"/>
                  <a:gd name="connsiteY181-1230" fmla="*/ 499371 h 1160647"/>
                  <a:gd name="connsiteX182-1231" fmla="*/ 1109736 w 3079941"/>
                  <a:gd name="connsiteY182-1232" fmla="*/ 499371 h 1160647"/>
                  <a:gd name="connsiteX183-1233" fmla="*/ 1115056 w 3079941"/>
                  <a:gd name="connsiteY183-1234" fmla="*/ 499371 h 1160647"/>
                  <a:gd name="connsiteX184-1235" fmla="*/ 1125189 w 3079941"/>
                  <a:gd name="connsiteY184-1236" fmla="*/ 495047 h 1160647"/>
                  <a:gd name="connsiteX185-1237" fmla="*/ 1129242 w 3079941"/>
                  <a:gd name="connsiteY185-1238" fmla="*/ 498290 h 1160647"/>
                  <a:gd name="connsiteX186-1239" fmla="*/ 1129242 w 3079941"/>
                  <a:gd name="connsiteY186-1240" fmla="*/ 490724 h 1160647"/>
                  <a:gd name="connsiteX187-1241" fmla="*/ 1131522 w 3079941"/>
                  <a:gd name="connsiteY187-1242" fmla="*/ 490724 h 1160647"/>
                  <a:gd name="connsiteX188-1243" fmla="*/ 1147483 w 3079941"/>
                  <a:gd name="connsiteY188-1244" fmla="*/ 490724 h 1160647"/>
                  <a:gd name="connsiteX189-1245" fmla="*/ 1147483 w 3079941"/>
                  <a:gd name="connsiteY189-1246" fmla="*/ 491805 h 1160647"/>
                  <a:gd name="connsiteX190-1247" fmla="*/ 1147483 w 3079941"/>
                  <a:gd name="connsiteY190-1248" fmla="*/ 499371 h 1160647"/>
                  <a:gd name="connsiteX191-1249" fmla="*/ 1177883 w 3079941"/>
                  <a:gd name="connsiteY191-1250" fmla="*/ 499371 h 1160647"/>
                  <a:gd name="connsiteX192-1251" fmla="*/ 1177883 w 3079941"/>
                  <a:gd name="connsiteY192-1252" fmla="*/ 500992 h 1160647"/>
                  <a:gd name="connsiteX193-1253" fmla="*/ 1177883 w 3079941"/>
                  <a:gd name="connsiteY193-1254" fmla="*/ 512342 h 1160647"/>
                  <a:gd name="connsiteX194-1255" fmla="*/ 1204230 w 3079941"/>
                  <a:gd name="connsiteY194-1256" fmla="*/ 512342 h 1160647"/>
                  <a:gd name="connsiteX195-1257" fmla="*/ 1204230 w 3079941"/>
                  <a:gd name="connsiteY195-1258" fmla="*/ 542606 h 1160647"/>
                  <a:gd name="connsiteX196-1259" fmla="*/ 1204990 w 3079941"/>
                  <a:gd name="connsiteY196-1260" fmla="*/ 542606 h 1160647"/>
                  <a:gd name="connsiteX197-1261" fmla="*/ 1210310 w 3079941"/>
                  <a:gd name="connsiteY197-1262" fmla="*/ 542606 h 1160647"/>
                  <a:gd name="connsiteX198-1263" fmla="*/ 1210310 w 3079941"/>
                  <a:gd name="connsiteY198-1264" fmla="*/ 543687 h 1160647"/>
                  <a:gd name="connsiteX199-1265" fmla="*/ 1210310 w 3079941"/>
                  <a:gd name="connsiteY199-1266" fmla="*/ 551254 h 1160647"/>
                  <a:gd name="connsiteX200-1267" fmla="*/ 1214364 w 3079941"/>
                  <a:gd name="connsiteY200-1268" fmla="*/ 581518 h 1160647"/>
                  <a:gd name="connsiteX201-1269" fmla="*/ 1215124 w 3079941"/>
                  <a:gd name="connsiteY201-1270" fmla="*/ 581518 h 1160647"/>
                  <a:gd name="connsiteX202-1271" fmla="*/ 1220444 w 3079941"/>
                  <a:gd name="connsiteY202-1272" fmla="*/ 581518 h 1160647"/>
                  <a:gd name="connsiteX203-1273" fmla="*/ 1220444 w 3079941"/>
                  <a:gd name="connsiteY203-1274" fmla="*/ 582329 h 1160647"/>
                  <a:gd name="connsiteX204-1275" fmla="*/ 1220444 w 3079941"/>
                  <a:gd name="connsiteY204-1276" fmla="*/ 588004 h 1160647"/>
                  <a:gd name="connsiteX205-1277" fmla="*/ 1221457 w 3079941"/>
                  <a:gd name="connsiteY205-1278" fmla="*/ 588004 h 1160647"/>
                  <a:gd name="connsiteX206-1279" fmla="*/ 1228550 w 3079941"/>
                  <a:gd name="connsiteY206-1280" fmla="*/ 588004 h 1160647"/>
                  <a:gd name="connsiteX207-1281" fmla="*/ 1228550 w 3079941"/>
                  <a:gd name="connsiteY207-1282" fmla="*/ 618269 h 1160647"/>
                  <a:gd name="connsiteX208-1283" fmla="*/ 1230577 w 3079941"/>
                  <a:gd name="connsiteY208-1284" fmla="*/ 618269 h 1160647"/>
                  <a:gd name="connsiteX209-1285" fmla="*/ 1244764 w 3079941"/>
                  <a:gd name="connsiteY209-1286" fmla="*/ 618269 h 1160647"/>
                  <a:gd name="connsiteX210-1287" fmla="*/ 1244764 w 3079941"/>
                  <a:gd name="connsiteY210-1288" fmla="*/ 642048 h 1160647"/>
                  <a:gd name="connsiteX211-1289" fmla="*/ 1246791 w 3079941"/>
                  <a:gd name="connsiteY211-1290" fmla="*/ 643669 h 1160647"/>
                  <a:gd name="connsiteX212-1291" fmla="*/ 1246791 w 3079941"/>
                  <a:gd name="connsiteY212-1292" fmla="*/ 655019 h 1160647"/>
                  <a:gd name="connsiteX213-1293" fmla="*/ 1247551 w 3079941"/>
                  <a:gd name="connsiteY213-1294" fmla="*/ 655019 h 1160647"/>
                  <a:gd name="connsiteX214-1295" fmla="*/ 1252871 w 3079941"/>
                  <a:gd name="connsiteY214-1296" fmla="*/ 655019 h 1160647"/>
                  <a:gd name="connsiteX215-1297" fmla="*/ 1252871 w 3079941"/>
                  <a:gd name="connsiteY215-1298" fmla="*/ 678798 h 1160647"/>
                  <a:gd name="connsiteX216-1299" fmla="*/ 1254137 w 3079941"/>
                  <a:gd name="connsiteY216-1300" fmla="*/ 678798 h 1160647"/>
                  <a:gd name="connsiteX217-1301" fmla="*/ 1263004 w 3079941"/>
                  <a:gd name="connsiteY217-1302" fmla="*/ 678798 h 1160647"/>
                  <a:gd name="connsiteX218-1303" fmla="*/ 1265031 w 3079941"/>
                  <a:gd name="connsiteY218-1304" fmla="*/ 682852 h 1160647"/>
                  <a:gd name="connsiteX219-1305" fmla="*/ 1265031 w 3079941"/>
                  <a:gd name="connsiteY219-1306" fmla="*/ 696093 h 1160647"/>
                  <a:gd name="connsiteX220-1307" fmla="*/ 1266551 w 3079941"/>
                  <a:gd name="connsiteY220-1308" fmla="*/ 694201 h 1160647"/>
                  <a:gd name="connsiteX221-1309" fmla="*/ 1277191 w 3079941"/>
                  <a:gd name="connsiteY221-1310" fmla="*/ 680960 h 1160647"/>
                  <a:gd name="connsiteX222-1311" fmla="*/ 1305565 w 3079941"/>
                  <a:gd name="connsiteY222-1312" fmla="*/ 680960 h 1160647"/>
                  <a:gd name="connsiteX223-1313" fmla="*/ 1305565 w 3079941"/>
                  <a:gd name="connsiteY223-1314" fmla="*/ 767431 h 1160647"/>
                  <a:gd name="connsiteX224-1315" fmla="*/ 1306325 w 3079941"/>
                  <a:gd name="connsiteY224-1316" fmla="*/ 767431 h 1160647"/>
                  <a:gd name="connsiteX225-1317" fmla="*/ 1311645 w 3079941"/>
                  <a:gd name="connsiteY225-1318" fmla="*/ 767431 h 1160647"/>
                  <a:gd name="connsiteX226-1319" fmla="*/ 1312405 w 3079941"/>
                  <a:gd name="connsiteY226-1320" fmla="*/ 766080 h 1160647"/>
                  <a:gd name="connsiteX227-1321" fmla="*/ 1317725 w 3079941"/>
                  <a:gd name="connsiteY227-1322" fmla="*/ 756622 h 1160647"/>
                  <a:gd name="connsiteX228-1323" fmla="*/ 1317725 w 3079941"/>
                  <a:gd name="connsiteY228-1324" fmla="*/ 758514 h 1160647"/>
                  <a:gd name="connsiteX229-1325" fmla="*/ 1317725 w 3079941"/>
                  <a:gd name="connsiteY229-1326" fmla="*/ 771755 h 1160647"/>
                  <a:gd name="connsiteX230-1327" fmla="*/ 1321778 w 3079941"/>
                  <a:gd name="connsiteY230-1328" fmla="*/ 726358 h 1160647"/>
                  <a:gd name="connsiteX231-1329" fmla="*/ 1322538 w 3079941"/>
                  <a:gd name="connsiteY231-1330" fmla="*/ 726358 h 1160647"/>
                  <a:gd name="connsiteX232-1331" fmla="*/ 1327858 w 3079941"/>
                  <a:gd name="connsiteY232-1332" fmla="*/ 726358 h 1160647"/>
                  <a:gd name="connsiteX233-1333" fmla="*/ 1327858 w 3079941"/>
                  <a:gd name="connsiteY233-1334" fmla="*/ 661504 h 1160647"/>
                  <a:gd name="connsiteX234-1335" fmla="*/ 1328872 w 3079941"/>
                  <a:gd name="connsiteY234-1336" fmla="*/ 661504 h 1160647"/>
                  <a:gd name="connsiteX235-1337" fmla="*/ 1335965 w 3079941"/>
                  <a:gd name="connsiteY235-1338" fmla="*/ 661504 h 1160647"/>
                  <a:gd name="connsiteX236-1339" fmla="*/ 1348125 w 3079941"/>
                  <a:gd name="connsiteY236-1340" fmla="*/ 618269 h 1160647"/>
                  <a:gd name="connsiteX237-1341" fmla="*/ 1349392 w 3079941"/>
                  <a:gd name="connsiteY237-1342" fmla="*/ 618269 h 1160647"/>
                  <a:gd name="connsiteX238-1343" fmla="*/ 1358259 w 3079941"/>
                  <a:gd name="connsiteY238-1344" fmla="*/ 618269 h 1160647"/>
                  <a:gd name="connsiteX239-1345" fmla="*/ 1368392 w 3079941"/>
                  <a:gd name="connsiteY239-1346" fmla="*/ 661504 h 1160647"/>
                  <a:gd name="connsiteX240-1347" fmla="*/ 1369405 w 3079941"/>
                  <a:gd name="connsiteY240-1348" fmla="*/ 661504 h 1160647"/>
                  <a:gd name="connsiteX241-1349" fmla="*/ 1376499 w 3079941"/>
                  <a:gd name="connsiteY241-1350" fmla="*/ 661504 h 1160647"/>
                  <a:gd name="connsiteX242-1351" fmla="*/ 1376499 w 3079941"/>
                  <a:gd name="connsiteY242-1352" fmla="*/ 700416 h 1160647"/>
                  <a:gd name="connsiteX243-1353" fmla="*/ 1378272 w 3079941"/>
                  <a:gd name="connsiteY243-1354" fmla="*/ 700416 h 1160647"/>
                  <a:gd name="connsiteX244-1355" fmla="*/ 1390686 w 3079941"/>
                  <a:gd name="connsiteY244-1356" fmla="*/ 700416 h 1160647"/>
                  <a:gd name="connsiteX245-1357" fmla="*/ 1390686 w 3079941"/>
                  <a:gd name="connsiteY245-1358" fmla="*/ 702578 h 1160647"/>
                  <a:gd name="connsiteX246-1359" fmla="*/ 1390686 w 3079941"/>
                  <a:gd name="connsiteY246-1360" fmla="*/ 717710 h 1160647"/>
                  <a:gd name="connsiteX247-1361" fmla="*/ 1394739 w 3079941"/>
                  <a:gd name="connsiteY247-1362" fmla="*/ 715549 h 1160647"/>
                  <a:gd name="connsiteX248-1363" fmla="*/ 1394739 w 3079941"/>
                  <a:gd name="connsiteY248-1364" fmla="*/ 700416 h 1160647"/>
                  <a:gd name="connsiteX249-1365" fmla="*/ 1396259 w 3079941"/>
                  <a:gd name="connsiteY249-1366" fmla="*/ 700416 h 1160647"/>
                  <a:gd name="connsiteX250-1367" fmla="*/ 1406899 w 3079941"/>
                  <a:gd name="connsiteY250-1368" fmla="*/ 700416 h 1160647"/>
                  <a:gd name="connsiteX251-1369" fmla="*/ 1406899 w 3079941"/>
                  <a:gd name="connsiteY251-1370" fmla="*/ 702037 h 1160647"/>
                  <a:gd name="connsiteX252-1371" fmla="*/ 1406899 w 3079941"/>
                  <a:gd name="connsiteY252-1372" fmla="*/ 713387 h 1160647"/>
                  <a:gd name="connsiteX253-1373" fmla="*/ 1437300 w 3079941"/>
                  <a:gd name="connsiteY253-1374" fmla="*/ 713387 h 1160647"/>
                  <a:gd name="connsiteX254-1375" fmla="*/ 1437300 w 3079941"/>
                  <a:gd name="connsiteY254-1376" fmla="*/ 676637 h 1160647"/>
                  <a:gd name="connsiteX255-1377" fmla="*/ 1438566 w 3079941"/>
                  <a:gd name="connsiteY255-1378" fmla="*/ 676637 h 1160647"/>
                  <a:gd name="connsiteX256-1379" fmla="*/ 1447433 w 3079941"/>
                  <a:gd name="connsiteY256-1380" fmla="*/ 676637 h 1160647"/>
                  <a:gd name="connsiteX257-1381" fmla="*/ 1447433 w 3079941"/>
                  <a:gd name="connsiteY257-1382" fmla="*/ 698254 h 1160647"/>
                  <a:gd name="connsiteX258-1383" fmla="*/ 1449460 w 3079941"/>
                  <a:gd name="connsiteY258-1384" fmla="*/ 665828 h 1160647"/>
                  <a:gd name="connsiteX259-1385" fmla="*/ 1471753 w 3079941"/>
                  <a:gd name="connsiteY259-1386" fmla="*/ 665828 h 1160647"/>
                  <a:gd name="connsiteX260-1387" fmla="*/ 1471753 w 3079941"/>
                  <a:gd name="connsiteY260-1388" fmla="*/ 664206 h 1160647"/>
                  <a:gd name="connsiteX261-1389" fmla="*/ 1471753 w 3079941"/>
                  <a:gd name="connsiteY261-1390" fmla="*/ 652857 h 1160647"/>
                  <a:gd name="connsiteX262-1391" fmla="*/ 1472513 w 3079941"/>
                  <a:gd name="connsiteY262-1392" fmla="*/ 652857 h 1160647"/>
                  <a:gd name="connsiteX263-1393" fmla="*/ 1477833 w 3079941"/>
                  <a:gd name="connsiteY263-1394" fmla="*/ 652857 h 1160647"/>
                  <a:gd name="connsiteX264-1395" fmla="*/ 1477833 w 3079941"/>
                  <a:gd name="connsiteY264-1396" fmla="*/ 650966 h 1160647"/>
                  <a:gd name="connsiteX265-1397" fmla="*/ 1477833 w 3079941"/>
                  <a:gd name="connsiteY265-1398" fmla="*/ 637725 h 1160647"/>
                  <a:gd name="connsiteX266-1399" fmla="*/ 1481887 w 3079941"/>
                  <a:gd name="connsiteY266-1400" fmla="*/ 644210 h 1160647"/>
                  <a:gd name="connsiteX267-1401" fmla="*/ 1484167 w 3079941"/>
                  <a:gd name="connsiteY267-1402" fmla="*/ 644210 h 1160647"/>
                  <a:gd name="connsiteX268-1403" fmla="*/ 1500127 w 3079941"/>
                  <a:gd name="connsiteY268-1404" fmla="*/ 644210 h 1160647"/>
                  <a:gd name="connsiteX269-1405" fmla="*/ 1500127 w 3079941"/>
                  <a:gd name="connsiteY269-1406" fmla="*/ 643399 h 1160647"/>
                  <a:gd name="connsiteX270-1407" fmla="*/ 1500127 w 3079941"/>
                  <a:gd name="connsiteY270-1408" fmla="*/ 637725 h 1160647"/>
                  <a:gd name="connsiteX271-1409" fmla="*/ 1500887 w 3079941"/>
                  <a:gd name="connsiteY271-1410" fmla="*/ 637725 h 1160647"/>
                  <a:gd name="connsiteX272-1411" fmla="*/ 1506207 w 3079941"/>
                  <a:gd name="connsiteY272-1412" fmla="*/ 637725 h 1160647"/>
                  <a:gd name="connsiteX273-1413" fmla="*/ 1506207 w 3079941"/>
                  <a:gd name="connsiteY273-1414" fmla="*/ 639076 h 1160647"/>
                  <a:gd name="connsiteX274-1415" fmla="*/ 1506207 w 3079941"/>
                  <a:gd name="connsiteY274-1416" fmla="*/ 648534 h 1160647"/>
                  <a:gd name="connsiteX275-1417" fmla="*/ 1544714 w 3079941"/>
                  <a:gd name="connsiteY275-1418" fmla="*/ 648534 h 1160647"/>
                  <a:gd name="connsiteX276-1419" fmla="*/ 1544714 w 3079941"/>
                  <a:gd name="connsiteY276-1420" fmla="*/ 786887 h 1160647"/>
                  <a:gd name="connsiteX277-1421" fmla="*/ 1546234 w 3079941"/>
                  <a:gd name="connsiteY277-1422" fmla="*/ 786887 h 1160647"/>
                  <a:gd name="connsiteX278-1423" fmla="*/ 1556874 w 3079941"/>
                  <a:gd name="connsiteY278-1424" fmla="*/ 786887 h 1160647"/>
                  <a:gd name="connsiteX279-1425" fmla="*/ 1556874 w 3079941"/>
                  <a:gd name="connsiteY279-1426" fmla="*/ 773917 h 1160647"/>
                  <a:gd name="connsiteX280-1427" fmla="*/ 1560928 w 3079941"/>
                  <a:gd name="connsiteY280-1428" fmla="*/ 773917 h 1160647"/>
                  <a:gd name="connsiteX281-1429" fmla="*/ 1560928 w 3079941"/>
                  <a:gd name="connsiteY281-1430" fmla="*/ 786887 h 1160647"/>
                  <a:gd name="connsiteX282-1431" fmla="*/ 1591328 w 3079941"/>
                  <a:gd name="connsiteY282-1432" fmla="*/ 786887 h 1160647"/>
                  <a:gd name="connsiteX283-1433" fmla="*/ 1591328 w 3079941"/>
                  <a:gd name="connsiteY283-1434" fmla="*/ 756622 h 1160647"/>
                  <a:gd name="connsiteX284-1435" fmla="*/ 1603488 w 3079941"/>
                  <a:gd name="connsiteY284-1436" fmla="*/ 756622 h 1160647"/>
                  <a:gd name="connsiteX285-1437" fmla="*/ 1615648 w 3079941"/>
                  <a:gd name="connsiteY285-1438" fmla="*/ 754461 h 1160647"/>
                  <a:gd name="connsiteX286-1439" fmla="*/ 1619702 w 3079941"/>
                  <a:gd name="connsiteY286-1440" fmla="*/ 756622 h 1160647"/>
                  <a:gd name="connsiteX287-1441" fmla="*/ 1629835 w 3079941"/>
                  <a:gd name="connsiteY287-1442" fmla="*/ 756622 h 1160647"/>
                  <a:gd name="connsiteX288-1443" fmla="*/ 1629835 w 3079941"/>
                  <a:gd name="connsiteY288-1444" fmla="*/ 786887 h 1160647"/>
                  <a:gd name="connsiteX289-1445" fmla="*/ 1637942 w 3079941"/>
                  <a:gd name="connsiteY289-1446" fmla="*/ 786887 h 1160647"/>
                  <a:gd name="connsiteX290-1447" fmla="*/ 1637942 w 3079941"/>
                  <a:gd name="connsiteY290-1448" fmla="*/ 804182 h 1160647"/>
                  <a:gd name="connsiteX291-1449" fmla="*/ 1647278 w 3079941"/>
                  <a:gd name="connsiteY291-1450" fmla="*/ 805087 h 1160647"/>
                  <a:gd name="connsiteX292-1451" fmla="*/ 1660236 w 3079941"/>
                  <a:gd name="connsiteY292-1452" fmla="*/ 805087 h 1160647"/>
                  <a:gd name="connsiteX293-1453" fmla="*/ 1660236 w 3079941"/>
                  <a:gd name="connsiteY293-1454" fmla="*/ 789049 h 1160647"/>
                  <a:gd name="connsiteX294-1455" fmla="*/ 1728192 w 3079941"/>
                  <a:gd name="connsiteY294-1456" fmla="*/ 789049 h 1160647"/>
                  <a:gd name="connsiteX295-1457" fmla="*/ 1728192 w 3079941"/>
                  <a:gd name="connsiteY295-1458" fmla="*/ 703796 h 1160647"/>
                  <a:gd name="connsiteX296-1459" fmla="*/ 1800200 w 3079941"/>
                  <a:gd name="connsiteY296-1460" fmla="*/ 703796 h 1160647"/>
                  <a:gd name="connsiteX297-1461" fmla="*/ 1800200 w 3079941"/>
                  <a:gd name="connsiteY297-1462" fmla="*/ 782564 h 1160647"/>
                  <a:gd name="connsiteX298-1463" fmla="*/ 1802104 w 3079941"/>
                  <a:gd name="connsiteY298-1464" fmla="*/ 782564 h 1160647"/>
                  <a:gd name="connsiteX299-1465" fmla="*/ 1803346 w 3079941"/>
                  <a:gd name="connsiteY299-1466" fmla="*/ 805087 h 1160647"/>
                  <a:gd name="connsiteX300-1467" fmla="*/ 1813022 w 3079941"/>
                  <a:gd name="connsiteY300-1468" fmla="*/ 805087 h 1160647"/>
                  <a:gd name="connsiteX301-1469" fmla="*/ 1814264 w 3079941"/>
                  <a:gd name="connsiteY301-1470" fmla="*/ 782564 h 1160647"/>
                  <a:gd name="connsiteX302-1471" fmla="*/ 1820344 w 3079941"/>
                  <a:gd name="connsiteY302-1472" fmla="*/ 782564 h 1160647"/>
                  <a:gd name="connsiteX303-1473" fmla="*/ 1821586 w 3079941"/>
                  <a:gd name="connsiteY303-1474" fmla="*/ 805087 h 1160647"/>
                  <a:gd name="connsiteX304-1475" fmla="*/ 1872208 w 3079941"/>
                  <a:gd name="connsiteY304-1476" fmla="*/ 805087 h 1160647"/>
                  <a:gd name="connsiteX305-1477" fmla="*/ 1872208 w 3079941"/>
                  <a:gd name="connsiteY305-1478" fmla="*/ 642059 h 1160647"/>
                  <a:gd name="connsiteX306-1479" fmla="*/ 2069535 w 3079941"/>
                  <a:gd name="connsiteY306-1480" fmla="*/ 642059 h 1160647"/>
                  <a:gd name="connsiteX307-1481" fmla="*/ 2069535 w 3079941"/>
                  <a:gd name="connsiteY307-1482" fmla="*/ 805087 h 1160647"/>
                  <a:gd name="connsiteX308-1483" fmla="*/ 2088232 w 3079941"/>
                  <a:gd name="connsiteY308-1484" fmla="*/ 805087 h 1160647"/>
                  <a:gd name="connsiteX309-1485" fmla="*/ 2088232 w 3079941"/>
                  <a:gd name="connsiteY309-1486" fmla="*/ 722394 h 1160647"/>
                  <a:gd name="connsiteX310-1487" fmla="*/ 2183352 w 3079941"/>
                  <a:gd name="connsiteY310-1488" fmla="*/ 722394 h 1160647"/>
                  <a:gd name="connsiteX311-1489" fmla="*/ 2195282 w 3079941"/>
                  <a:gd name="connsiteY311-1490" fmla="*/ 404253 h 1160647"/>
                  <a:gd name="connsiteX312-1491" fmla="*/ 2183122 w 3079941"/>
                  <a:gd name="connsiteY312-1492" fmla="*/ 382635 h 1160647"/>
                  <a:gd name="connsiteX313-1493" fmla="*/ 2177042 w 3079941"/>
                  <a:gd name="connsiteY313-1494" fmla="*/ 378311 h 1160647"/>
                  <a:gd name="connsiteX314-1495" fmla="*/ 2185149 w 3079941"/>
                  <a:gd name="connsiteY314-1496" fmla="*/ 354532 h 1160647"/>
                  <a:gd name="connsiteX315-1497" fmla="*/ 2185149 w 3079941"/>
                  <a:gd name="connsiteY315-1498" fmla="*/ 337238 h 1160647"/>
                  <a:gd name="connsiteX316-1499" fmla="*/ 2199336 w 3079941"/>
                  <a:gd name="connsiteY316-1500" fmla="*/ 337238 h 1160647"/>
                  <a:gd name="connsiteX317-1501" fmla="*/ 2199336 w 3079941"/>
                  <a:gd name="connsiteY317-1502" fmla="*/ 315620 h 1160647"/>
                  <a:gd name="connsiteX318-1503" fmla="*/ 2201362 w 3079941"/>
                  <a:gd name="connsiteY318-1504" fmla="*/ 311296 h 1160647"/>
                  <a:gd name="connsiteX319-1505" fmla="*/ 2201362 w 3079941"/>
                  <a:gd name="connsiteY319-1506" fmla="*/ 233472 h 1160647"/>
                  <a:gd name="connsiteX320-1507" fmla="*/ 2199336 w 3079941"/>
                  <a:gd name="connsiteY320-1508" fmla="*/ 226987 h 1160647"/>
                  <a:gd name="connsiteX321-1509" fmla="*/ 2205416 w 3079941"/>
                  <a:gd name="connsiteY321-1510" fmla="*/ 220501 h 1160647"/>
                  <a:gd name="connsiteX322-1511" fmla="*/ 2205416 w 3079941"/>
                  <a:gd name="connsiteY322-1512" fmla="*/ 162133 h 1160647"/>
                  <a:gd name="connsiteX323-1513" fmla="*/ 2207442 w 3079941"/>
                  <a:gd name="connsiteY323-1514" fmla="*/ 157810 h 1160647"/>
                  <a:gd name="connsiteX324-1515" fmla="*/ 2207442 w 3079941"/>
                  <a:gd name="connsiteY324-1516" fmla="*/ 101604 h 1160647"/>
                  <a:gd name="connsiteX325-1517" fmla="*/ 2209469 w 3079941"/>
                  <a:gd name="connsiteY325-1518" fmla="*/ 82148 h 1160647"/>
                  <a:gd name="connsiteX326-1519" fmla="*/ 2213523 w 3079941"/>
                  <a:gd name="connsiteY326-1520" fmla="*/ 99442 h 1160647"/>
                  <a:gd name="connsiteX327-1521" fmla="*/ 2215549 w 3079941"/>
                  <a:gd name="connsiteY327-1522" fmla="*/ 157810 h 1160647"/>
                  <a:gd name="connsiteX328-1523" fmla="*/ 2217576 w 3079941"/>
                  <a:gd name="connsiteY328-1524" fmla="*/ 220501 h 1160647"/>
                  <a:gd name="connsiteX329-1525" fmla="*/ 2223656 w 3079941"/>
                  <a:gd name="connsiteY329-1526" fmla="*/ 226987 h 1160647"/>
                  <a:gd name="connsiteX330-1527" fmla="*/ 2221629 w 3079941"/>
                  <a:gd name="connsiteY330-1528" fmla="*/ 233472 h 1160647"/>
                  <a:gd name="connsiteX331-1529" fmla="*/ 2221629 w 3079941"/>
                  <a:gd name="connsiteY331-1530" fmla="*/ 311296 h 1160647"/>
                  <a:gd name="connsiteX332-1531" fmla="*/ 2223656 w 3079941"/>
                  <a:gd name="connsiteY332-1532" fmla="*/ 315620 h 1160647"/>
                  <a:gd name="connsiteX333-1533" fmla="*/ 2223656 w 3079941"/>
                  <a:gd name="connsiteY333-1534" fmla="*/ 337238 h 1160647"/>
                  <a:gd name="connsiteX334-1535" fmla="*/ 2237843 w 3079941"/>
                  <a:gd name="connsiteY334-1536" fmla="*/ 337238 h 1160647"/>
                  <a:gd name="connsiteX335-1537" fmla="*/ 2237843 w 3079941"/>
                  <a:gd name="connsiteY335-1538" fmla="*/ 354532 h 1160647"/>
                  <a:gd name="connsiteX336-1539" fmla="*/ 2245950 w 3079941"/>
                  <a:gd name="connsiteY336-1540" fmla="*/ 378311 h 1160647"/>
                  <a:gd name="connsiteX337-1541" fmla="*/ 2239870 w 3079941"/>
                  <a:gd name="connsiteY337-1542" fmla="*/ 382635 h 1160647"/>
                  <a:gd name="connsiteX338-1543" fmla="*/ 2227709 w 3079941"/>
                  <a:gd name="connsiteY338-1544" fmla="*/ 404253 h 1160647"/>
                  <a:gd name="connsiteX339-1545" fmla="*/ 2235816 w 3079941"/>
                  <a:gd name="connsiteY339-1546" fmla="*/ 657181 h 1160647"/>
                  <a:gd name="connsiteX340-1547" fmla="*/ 2300670 w 3079941"/>
                  <a:gd name="connsiteY340-1548" fmla="*/ 657181 h 1160647"/>
                  <a:gd name="connsiteX341-1549" fmla="*/ 2300670 w 3079941"/>
                  <a:gd name="connsiteY341-1550" fmla="*/ 732843 h 1160647"/>
                  <a:gd name="connsiteX342-1551" fmla="*/ 2308777 w 3079941"/>
                  <a:gd name="connsiteY342-1552" fmla="*/ 732843 h 1160647"/>
                  <a:gd name="connsiteX343-1553" fmla="*/ 2310804 w 3079941"/>
                  <a:gd name="connsiteY343-1554" fmla="*/ 726358 h 1160647"/>
                  <a:gd name="connsiteX344-1555" fmla="*/ 2316884 w 3079941"/>
                  <a:gd name="connsiteY344-1556" fmla="*/ 726358 h 1160647"/>
                  <a:gd name="connsiteX345-1557" fmla="*/ 2318911 w 3079941"/>
                  <a:gd name="connsiteY345-1558" fmla="*/ 735005 h 1160647"/>
                  <a:gd name="connsiteX346-1559" fmla="*/ 2331071 w 3079941"/>
                  <a:gd name="connsiteY346-1560" fmla="*/ 735005 h 1160647"/>
                  <a:gd name="connsiteX347-1561" fmla="*/ 2331071 w 3079941"/>
                  <a:gd name="connsiteY347-1562" fmla="*/ 728519 h 1160647"/>
                  <a:gd name="connsiteX348-1563" fmla="*/ 2353364 w 3079941"/>
                  <a:gd name="connsiteY348-1564" fmla="*/ 728519 h 1160647"/>
                  <a:gd name="connsiteX349-1565" fmla="*/ 2353364 w 3079941"/>
                  <a:gd name="connsiteY349-1566" fmla="*/ 735005 h 1160647"/>
                  <a:gd name="connsiteX350-1567" fmla="*/ 2373631 w 3079941"/>
                  <a:gd name="connsiteY350-1568" fmla="*/ 735005 h 1160647"/>
                  <a:gd name="connsiteX351-1569" fmla="*/ 2373631 w 3079941"/>
                  <a:gd name="connsiteY351-1570" fmla="*/ 780402 h 1160647"/>
                  <a:gd name="connsiteX352-1571" fmla="*/ 2387818 w 3079941"/>
                  <a:gd name="connsiteY352-1572" fmla="*/ 780402 h 1160647"/>
                  <a:gd name="connsiteX353-1573" fmla="*/ 2387818 w 3079941"/>
                  <a:gd name="connsiteY353-1574" fmla="*/ 767431 h 1160647"/>
                  <a:gd name="connsiteX354-1575" fmla="*/ 2404032 w 3079941"/>
                  <a:gd name="connsiteY354-1576" fmla="*/ 767431 h 1160647"/>
                  <a:gd name="connsiteX355-1577" fmla="*/ 2404032 w 3079941"/>
                  <a:gd name="connsiteY355-1578" fmla="*/ 588004 h 1160647"/>
                  <a:gd name="connsiteX356-1579" fmla="*/ 2410112 w 3079941"/>
                  <a:gd name="connsiteY356-1580" fmla="*/ 581518 h 1160647"/>
                  <a:gd name="connsiteX357-1581" fmla="*/ 2483073 w 3079941"/>
                  <a:gd name="connsiteY357-1582" fmla="*/ 581518 h 1160647"/>
                  <a:gd name="connsiteX358-1583" fmla="*/ 2483073 w 3079941"/>
                  <a:gd name="connsiteY358-1584" fmla="*/ 590166 h 1160647"/>
                  <a:gd name="connsiteX359-1585" fmla="*/ 2493206 w 3079941"/>
                  <a:gd name="connsiteY359-1586" fmla="*/ 590166 h 1160647"/>
                  <a:gd name="connsiteX360-1587" fmla="*/ 2493206 w 3079941"/>
                  <a:gd name="connsiteY360-1588" fmla="*/ 704740 h 1160647"/>
                  <a:gd name="connsiteX361-1589" fmla="*/ 2515500 w 3079941"/>
                  <a:gd name="connsiteY361-1590" fmla="*/ 704740 h 1160647"/>
                  <a:gd name="connsiteX362-1591" fmla="*/ 2515500 w 3079941"/>
                  <a:gd name="connsiteY362-1592" fmla="*/ 637725 h 1160647"/>
                  <a:gd name="connsiteX363-1593" fmla="*/ 2541847 w 3079941"/>
                  <a:gd name="connsiteY363-1594" fmla="*/ 637725 h 1160647"/>
                  <a:gd name="connsiteX364-1595" fmla="*/ 2545900 w 3079941"/>
                  <a:gd name="connsiteY364-1596" fmla="*/ 633401 h 1160647"/>
                  <a:gd name="connsiteX365-1597" fmla="*/ 2554007 w 3079941"/>
                  <a:gd name="connsiteY365-1598" fmla="*/ 633401 h 1160647"/>
                  <a:gd name="connsiteX366-1599" fmla="*/ 2558060 w 3079941"/>
                  <a:gd name="connsiteY366-1600" fmla="*/ 637725 h 1160647"/>
                  <a:gd name="connsiteX367-1601" fmla="*/ 2580354 w 3079941"/>
                  <a:gd name="connsiteY367-1602" fmla="*/ 637725 h 1160647"/>
                  <a:gd name="connsiteX368-1603" fmla="*/ 2580354 w 3079941"/>
                  <a:gd name="connsiteY368-1604" fmla="*/ 520989 h 1160647"/>
                  <a:gd name="connsiteX369-1605" fmla="*/ 2637101 w 3079941"/>
                  <a:gd name="connsiteY369-1606" fmla="*/ 510180 h 1160647"/>
                  <a:gd name="connsiteX370-1607" fmla="*/ 2637101 w 3079941"/>
                  <a:gd name="connsiteY370-1608" fmla="*/ 511261 h 1160647"/>
                  <a:gd name="connsiteX371-1609" fmla="*/ 2637101 w 3079941"/>
                  <a:gd name="connsiteY371-1610" fmla="*/ 518827 h 1160647"/>
                  <a:gd name="connsiteX372-1611" fmla="*/ 2663448 w 3079941"/>
                  <a:gd name="connsiteY372-1612" fmla="*/ 518827 h 1160647"/>
                  <a:gd name="connsiteX373-1613" fmla="*/ 2663448 w 3079941"/>
                  <a:gd name="connsiteY373-1614" fmla="*/ 773917 h 1160647"/>
                  <a:gd name="connsiteX374-1615" fmla="*/ 2685742 w 3079941"/>
                  <a:gd name="connsiteY374-1616" fmla="*/ 773917 h 1160647"/>
                  <a:gd name="connsiteX375-1617" fmla="*/ 2685742 w 3079941"/>
                  <a:gd name="connsiteY375-1618" fmla="*/ 769593 h 1160647"/>
                  <a:gd name="connsiteX376-1619" fmla="*/ 2697902 w 3079941"/>
                  <a:gd name="connsiteY376-1620" fmla="*/ 769593 h 1160647"/>
                  <a:gd name="connsiteX377-1621" fmla="*/ 2697902 w 3079941"/>
                  <a:gd name="connsiteY377-1622" fmla="*/ 773917 h 1160647"/>
                  <a:gd name="connsiteX378-1623" fmla="*/ 2722222 w 3079941"/>
                  <a:gd name="connsiteY378-1624" fmla="*/ 773917 h 1160647"/>
                  <a:gd name="connsiteX379-1625" fmla="*/ 2722222 w 3079941"/>
                  <a:gd name="connsiteY379-1626" fmla="*/ 760946 h 1160647"/>
                  <a:gd name="connsiteX380-1627" fmla="*/ 2750596 w 3079941"/>
                  <a:gd name="connsiteY380-1628" fmla="*/ 760946 h 1160647"/>
                  <a:gd name="connsiteX381-1629" fmla="*/ 2762756 w 3079941"/>
                  <a:gd name="connsiteY381-1630" fmla="*/ 756622 h 1160647"/>
                  <a:gd name="connsiteX382-1631" fmla="*/ 2783023 w 3079941"/>
                  <a:gd name="connsiteY382-1632" fmla="*/ 760946 h 1160647"/>
                  <a:gd name="connsiteX383-1633" fmla="*/ 2783023 w 3079941"/>
                  <a:gd name="connsiteY383-1634" fmla="*/ 743652 h 1160647"/>
                  <a:gd name="connsiteX384-1635" fmla="*/ 2791130 w 3079941"/>
                  <a:gd name="connsiteY384-1636" fmla="*/ 743652 h 1160647"/>
                  <a:gd name="connsiteX385-1637" fmla="*/ 2791130 w 3079941"/>
                  <a:gd name="connsiteY385-1638" fmla="*/ 730681 h 1160647"/>
                  <a:gd name="connsiteX386-1639" fmla="*/ 2847877 w 3079941"/>
                  <a:gd name="connsiteY386-1640" fmla="*/ 730681 h 1160647"/>
                  <a:gd name="connsiteX387-1641" fmla="*/ 2847877 w 3079941"/>
                  <a:gd name="connsiteY387-1642" fmla="*/ 700416 h 1160647"/>
                  <a:gd name="connsiteX388-1643" fmla="*/ 2866117 w 3079941"/>
                  <a:gd name="connsiteY388-1644" fmla="*/ 700416 h 1160647"/>
                  <a:gd name="connsiteX389-1645" fmla="*/ 2866117 w 3079941"/>
                  <a:gd name="connsiteY389-1646" fmla="*/ 693931 h 1160647"/>
                  <a:gd name="connsiteX390-1647" fmla="*/ 2878277 w 3079941"/>
                  <a:gd name="connsiteY390-1648" fmla="*/ 693931 h 1160647"/>
                  <a:gd name="connsiteX391-1649" fmla="*/ 2878277 w 3079941"/>
                  <a:gd name="connsiteY391-1650" fmla="*/ 700416 h 1160647"/>
                  <a:gd name="connsiteX392-1651" fmla="*/ 2894491 w 3079941"/>
                  <a:gd name="connsiteY392-1652" fmla="*/ 700416 h 1160647"/>
                  <a:gd name="connsiteX393-1653" fmla="*/ 2894491 w 3079941"/>
                  <a:gd name="connsiteY393-1654" fmla="*/ 750137 h 1160647"/>
                  <a:gd name="connsiteX394-1655" fmla="*/ 2926918 w 3079941"/>
                  <a:gd name="connsiteY394-1656" fmla="*/ 750137 h 1160647"/>
                  <a:gd name="connsiteX395-1657" fmla="*/ 2926918 w 3079941"/>
                  <a:gd name="connsiteY395-1658" fmla="*/ 724196 h 1160647"/>
                  <a:gd name="connsiteX396-1659" fmla="*/ 2965425 w 3079941"/>
                  <a:gd name="connsiteY396-1660" fmla="*/ 724196 h 1160647"/>
                  <a:gd name="connsiteX397-1661" fmla="*/ 2965425 w 3079941"/>
                  <a:gd name="connsiteY397-1662" fmla="*/ 693931 h 1160647"/>
                  <a:gd name="connsiteX398-1663" fmla="*/ 3014066 w 3079941"/>
                  <a:gd name="connsiteY398-1664" fmla="*/ 693931 h 1160647"/>
                  <a:gd name="connsiteX399-1665" fmla="*/ 3014066 w 3079941"/>
                  <a:gd name="connsiteY399-1666" fmla="*/ 805087 h 1160647"/>
                  <a:gd name="connsiteX400-1667" fmla="*/ 3014066 w 3079941"/>
                  <a:gd name="connsiteY400-1668" fmla="*/ 818866 h 1160647"/>
                  <a:gd name="connsiteX401-1669" fmla="*/ 3079941 w 3079941"/>
                  <a:gd name="connsiteY401-1670" fmla="*/ 818866 h 1160647"/>
                  <a:gd name="connsiteX402-1671" fmla="*/ 3079941 w 3079941"/>
                  <a:gd name="connsiteY402-1672" fmla="*/ 1030409 h 1160647"/>
                  <a:gd name="connsiteX403-1673" fmla="*/ 3079941 w 3079941"/>
                  <a:gd name="connsiteY403-1674" fmla="*/ 1160647 h 1160647"/>
                  <a:gd name="connsiteX404-1675" fmla="*/ 200958 w 3079941"/>
                  <a:gd name="connsiteY404-1676" fmla="*/ 1160647 h 1160647"/>
                  <a:gd name="connsiteX405-1677" fmla="*/ 200958 w 3079941"/>
                  <a:gd name="connsiteY405-1678" fmla="*/ 1126882 h 1160647"/>
                  <a:gd name="connsiteX406-1679" fmla="*/ 0 w 3079941"/>
                  <a:gd name="connsiteY406-1680" fmla="*/ 1126882 h 1160647"/>
                  <a:gd name="connsiteX407-1681" fmla="*/ 0 w 3079941"/>
                  <a:gd name="connsiteY407-1682" fmla="*/ 915339 h 1160647"/>
                  <a:gd name="connsiteX408-1683" fmla="*/ 103377 w 3079941"/>
                  <a:gd name="connsiteY408-1684" fmla="*/ 915339 h 1160647"/>
                  <a:gd name="connsiteX409-1685" fmla="*/ 103377 w 3079941"/>
                  <a:gd name="connsiteY409-1686" fmla="*/ 886329 h 1160647"/>
                  <a:gd name="connsiteX410-1687" fmla="*/ 55096 w 3079941"/>
                  <a:gd name="connsiteY410-1688" fmla="*/ 886329 h 1160647"/>
                  <a:gd name="connsiteX411-1689" fmla="*/ 55096 w 3079941"/>
                  <a:gd name="connsiteY411-1690" fmla="*/ 724196 h 1160647"/>
                  <a:gd name="connsiteX412-1691" fmla="*/ 75363 w 3079941"/>
                  <a:gd name="connsiteY412-1692" fmla="*/ 724196 h 1160647"/>
                  <a:gd name="connsiteX413-1693" fmla="*/ 75870 w 3079941"/>
                  <a:gd name="connsiteY413-1694" fmla="*/ 723115 h 1160647"/>
                  <a:gd name="connsiteX414-1695" fmla="*/ 79416 w 3079941"/>
                  <a:gd name="connsiteY414-1696" fmla="*/ 715549 h 1160647"/>
                  <a:gd name="connsiteX415-1697" fmla="*/ 81190 w 3079941"/>
                  <a:gd name="connsiteY415-1698" fmla="*/ 715819 h 1160647"/>
                  <a:gd name="connsiteX416-1699" fmla="*/ 93603 w 3079941"/>
                  <a:gd name="connsiteY416-1700" fmla="*/ 717710 h 1160647"/>
                  <a:gd name="connsiteX417-1701" fmla="*/ 94110 w 3079941"/>
                  <a:gd name="connsiteY417-1702" fmla="*/ 719062 h 1160647"/>
                  <a:gd name="connsiteX418-1703" fmla="*/ 97656 w 3079941"/>
                  <a:gd name="connsiteY418-1704" fmla="*/ 728519 h 1160647"/>
                  <a:gd name="connsiteX419-1705" fmla="*/ 124003 w 3079941"/>
                  <a:gd name="connsiteY419-1706" fmla="*/ 730681 h 1160647"/>
                  <a:gd name="connsiteX420-1707" fmla="*/ 124003 w 3079941"/>
                  <a:gd name="connsiteY420-1708" fmla="*/ 607460 h 1160647"/>
                  <a:gd name="connsiteX421-1709" fmla="*/ 126030 w 3079941"/>
                  <a:gd name="connsiteY421-1710" fmla="*/ 607460 h 1160647"/>
                  <a:gd name="connsiteX422-1711" fmla="*/ 140217 w 3079941"/>
                  <a:gd name="connsiteY422-1712" fmla="*/ 607460 h 1160647"/>
                  <a:gd name="connsiteX423-1713" fmla="*/ 140217 w 3079941"/>
                  <a:gd name="connsiteY423-1714" fmla="*/ 471268 h 1160647"/>
                  <a:gd name="connsiteX424-1715" fmla="*/ 141990 w 3079941"/>
                  <a:gd name="connsiteY424-1716" fmla="*/ 471268 h 1160647"/>
                  <a:gd name="connsiteX425-1717" fmla="*/ 154404 w 3079941"/>
                  <a:gd name="connsiteY425-1718" fmla="*/ 471268 h 1160647"/>
                  <a:gd name="connsiteX426-1719" fmla="*/ 154404 w 3079941"/>
                  <a:gd name="connsiteY426-1720" fmla="*/ 356694 h 1160647"/>
                  <a:gd name="connsiteX427-1721" fmla="*/ 158457 w 3079941"/>
                  <a:gd name="connsiteY427-1722" fmla="*/ 328590 h 1160647"/>
                  <a:gd name="connsiteX428-1723" fmla="*/ 160484 w 3079941"/>
                  <a:gd name="connsiteY428-1724" fmla="*/ 328590 h 1160647"/>
                  <a:gd name="connsiteX429-1725" fmla="*/ 174671 w 3079941"/>
                  <a:gd name="connsiteY429-1726" fmla="*/ 328590 h 1160647"/>
                  <a:gd name="connsiteX430-1727" fmla="*/ 211151 w 3079941"/>
                  <a:gd name="connsiteY430-1728" fmla="*/ 246443 h 1160647"/>
                  <a:gd name="connsiteX431-1729" fmla="*/ 215205 w 3079941"/>
                  <a:gd name="connsiteY431-1730" fmla="*/ 0 h 1160647"/>
                  <a:gd name="connsiteX0-1731" fmla="*/ 215205 w 3079941"/>
                  <a:gd name="connsiteY0-1732" fmla="*/ 0 h 1160647"/>
                  <a:gd name="connsiteX1-1733" fmla="*/ 217231 w 3079941"/>
                  <a:gd name="connsiteY1-1734" fmla="*/ 246443 h 1160647"/>
                  <a:gd name="connsiteX2-1735" fmla="*/ 255738 w 3079941"/>
                  <a:gd name="connsiteY2-1736" fmla="*/ 326429 h 1160647"/>
                  <a:gd name="connsiteX3-1737" fmla="*/ 257765 w 3079941"/>
                  <a:gd name="connsiteY3-1738" fmla="*/ 326429 h 1160647"/>
                  <a:gd name="connsiteX4-1739" fmla="*/ 271952 w 3079941"/>
                  <a:gd name="connsiteY4-1740" fmla="*/ 326429 h 1160647"/>
                  <a:gd name="connsiteX5-1741" fmla="*/ 271952 w 3079941"/>
                  <a:gd name="connsiteY5-1742" fmla="*/ 350208 h 1160647"/>
                  <a:gd name="connsiteX6-1743" fmla="*/ 272459 w 3079941"/>
                  <a:gd name="connsiteY6-1744" fmla="*/ 351019 h 1160647"/>
                  <a:gd name="connsiteX7-1745" fmla="*/ 276005 w 3079941"/>
                  <a:gd name="connsiteY7-1746" fmla="*/ 356694 h 1160647"/>
                  <a:gd name="connsiteX8-1747" fmla="*/ 276005 w 3079941"/>
                  <a:gd name="connsiteY8-1748" fmla="*/ 471268 h 1160647"/>
                  <a:gd name="connsiteX9-1749" fmla="*/ 278285 w 3079941"/>
                  <a:gd name="connsiteY9-1750" fmla="*/ 471268 h 1160647"/>
                  <a:gd name="connsiteX10-1751" fmla="*/ 294246 w 3079941"/>
                  <a:gd name="connsiteY10-1752" fmla="*/ 471268 h 1160647"/>
                  <a:gd name="connsiteX11-1753" fmla="*/ 294246 w 3079941"/>
                  <a:gd name="connsiteY11-1754" fmla="*/ 611783 h 1160647"/>
                  <a:gd name="connsiteX12-1755" fmla="*/ 295766 w 3079941"/>
                  <a:gd name="connsiteY12-1756" fmla="*/ 611513 h 1160647"/>
                  <a:gd name="connsiteX13-1757" fmla="*/ 306406 w 3079941"/>
                  <a:gd name="connsiteY13-1758" fmla="*/ 609622 h 1160647"/>
                  <a:gd name="connsiteX14-1759" fmla="*/ 304379 w 3079941"/>
                  <a:gd name="connsiteY14-1760" fmla="*/ 698254 h 1160647"/>
                  <a:gd name="connsiteX15-1761" fmla="*/ 305899 w 3079941"/>
                  <a:gd name="connsiteY15-1762" fmla="*/ 698525 h 1160647"/>
                  <a:gd name="connsiteX16-1763" fmla="*/ 316539 w 3079941"/>
                  <a:gd name="connsiteY16-1764" fmla="*/ 700416 h 1160647"/>
                  <a:gd name="connsiteX17-1765" fmla="*/ 316792 w 3079941"/>
                  <a:gd name="connsiteY17-1766" fmla="*/ 701227 h 1160647"/>
                  <a:gd name="connsiteX18-1767" fmla="*/ 318566 w 3079941"/>
                  <a:gd name="connsiteY18-1768" fmla="*/ 706902 h 1160647"/>
                  <a:gd name="connsiteX19-1769" fmla="*/ 319326 w 3079941"/>
                  <a:gd name="connsiteY19-1770" fmla="*/ 704470 h 1160647"/>
                  <a:gd name="connsiteX20-1771" fmla="*/ 324646 w 3079941"/>
                  <a:gd name="connsiteY20-1772" fmla="*/ 687446 h 1160647"/>
                  <a:gd name="connsiteX21-1773" fmla="*/ 326419 w 3079941"/>
                  <a:gd name="connsiteY21-1774" fmla="*/ 687446 h 1160647"/>
                  <a:gd name="connsiteX22-1775" fmla="*/ 338833 w 3079941"/>
                  <a:gd name="connsiteY22-1776" fmla="*/ 687446 h 1160647"/>
                  <a:gd name="connsiteX23-1777" fmla="*/ 338833 w 3079941"/>
                  <a:gd name="connsiteY23-1778" fmla="*/ 719872 h 1160647"/>
                  <a:gd name="connsiteX24-1779" fmla="*/ 339846 w 3079941"/>
                  <a:gd name="connsiteY24-1780" fmla="*/ 720413 h 1160647"/>
                  <a:gd name="connsiteX25-1781" fmla="*/ 346940 w 3079941"/>
                  <a:gd name="connsiteY25-1782" fmla="*/ 724196 h 1160647"/>
                  <a:gd name="connsiteX26-1783" fmla="*/ 346940 w 3079941"/>
                  <a:gd name="connsiteY26-1784" fmla="*/ 725547 h 1160647"/>
                  <a:gd name="connsiteX27-1785" fmla="*/ 346940 w 3079941"/>
                  <a:gd name="connsiteY27-1786" fmla="*/ 735005 h 1160647"/>
                  <a:gd name="connsiteX28-1787" fmla="*/ 391527 w 3079941"/>
                  <a:gd name="connsiteY28-1788" fmla="*/ 735005 h 1160647"/>
                  <a:gd name="connsiteX29-1789" fmla="*/ 391527 w 3079941"/>
                  <a:gd name="connsiteY29-1790" fmla="*/ 736086 h 1160647"/>
                  <a:gd name="connsiteX30-1791" fmla="*/ 391527 w 3079941"/>
                  <a:gd name="connsiteY30-1792" fmla="*/ 743652 h 1160647"/>
                  <a:gd name="connsiteX31-1793" fmla="*/ 393553 w 3079941"/>
                  <a:gd name="connsiteY31-1794" fmla="*/ 743652 h 1160647"/>
                  <a:gd name="connsiteX32-1795" fmla="*/ 407740 w 3079941"/>
                  <a:gd name="connsiteY32-1796" fmla="*/ 743652 h 1160647"/>
                  <a:gd name="connsiteX33-1797" fmla="*/ 407740 w 3079941"/>
                  <a:gd name="connsiteY33-1798" fmla="*/ 713387 h 1160647"/>
                  <a:gd name="connsiteX34-1799" fmla="*/ 452327 w 3079941"/>
                  <a:gd name="connsiteY34-1800" fmla="*/ 713387 h 1160647"/>
                  <a:gd name="connsiteX35-1801" fmla="*/ 452327 w 3079941"/>
                  <a:gd name="connsiteY35-1802" fmla="*/ 712036 h 1160647"/>
                  <a:gd name="connsiteX36-1803" fmla="*/ 452327 w 3079941"/>
                  <a:gd name="connsiteY36-1804" fmla="*/ 702578 h 1160647"/>
                  <a:gd name="connsiteX37-1805" fmla="*/ 453341 w 3079941"/>
                  <a:gd name="connsiteY37-1806" fmla="*/ 702578 h 1160647"/>
                  <a:gd name="connsiteX38-1807" fmla="*/ 460434 w 3079941"/>
                  <a:gd name="connsiteY38-1808" fmla="*/ 702578 h 1160647"/>
                  <a:gd name="connsiteX39-1809" fmla="*/ 460434 w 3079941"/>
                  <a:gd name="connsiteY39-1810" fmla="*/ 700687 h 1160647"/>
                  <a:gd name="connsiteX40-1811" fmla="*/ 460434 w 3079941"/>
                  <a:gd name="connsiteY40-1812" fmla="*/ 687446 h 1160647"/>
                  <a:gd name="connsiteX41-1813" fmla="*/ 461194 w 3079941"/>
                  <a:gd name="connsiteY41-1814" fmla="*/ 687446 h 1160647"/>
                  <a:gd name="connsiteX42-1815" fmla="*/ 466514 w 3079941"/>
                  <a:gd name="connsiteY42-1816" fmla="*/ 687446 h 1160647"/>
                  <a:gd name="connsiteX43-1817" fmla="*/ 466514 w 3079941"/>
                  <a:gd name="connsiteY43-1818" fmla="*/ 686365 h 1160647"/>
                  <a:gd name="connsiteX44-1819" fmla="*/ 466514 w 3079941"/>
                  <a:gd name="connsiteY44-1820" fmla="*/ 678798 h 1160647"/>
                  <a:gd name="connsiteX45-1821" fmla="*/ 468541 w 3079941"/>
                  <a:gd name="connsiteY45-1822" fmla="*/ 678798 h 1160647"/>
                  <a:gd name="connsiteX46-1823" fmla="*/ 482728 w 3079941"/>
                  <a:gd name="connsiteY46-1824" fmla="*/ 678798 h 1160647"/>
                  <a:gd name="connsiteX47-1825" fmla="*/ 482728 w 3079941"/>
                  <a:gd name="connsiteY47-1826" fmla="*/ 679879 h 1160647"/>
                  <a:gd name="connsiteX48-1827" fmla="*/ 482728 w 3079941"/>
                  <a:gd name="connsiteY48-1828" fmla="*/ 687446 h 1160647"/>
                  <a:gd name="connsiteX49-1829" fmla="*/ 505021 w 3079941"/>
                  <a:gd name="connsiteY49-1830" fmla="*/ 687446 h 1160647"/>
                  <a:gd name="connsiteX50-1831" fmla="*/ 505021 w 3079941"/>
                  <a:gd name="connsiteY50-1832" fmla="*/ 685554 h 1160647"/>
                  <a:gd name="connsiteX51-1833" fmla="*/ 505021 w 3079941"/>
                  <a:gd name="connsiteY51-1834" fmla="*/ 672313 h 1160647"/>
                  <a:gd name="connsiteX52-1835" fmla="*/ 506795 w 3079941"/>
                  <a:gd name="connsiteY52-1836" fmla="*/ 672313 h 1160647"/>
                  <a:gd name="connsiteX53-1837" fmla="*/ 519208 w 3079941"/>
                  <a:gd name="connsiteY53-1838" fmla="*/ 672313 h 1160647"/>
                  <a:gd name="connsiteX54-1839" fmla="*/ 519208 w 3079941"/>
                  <a:gd name="connsiteY54-1840" fmla="*/ 696093 h 1160647"/>
                  <a:gd name="connsiteX55-1841" fmla="*/ 520222 w 3079941"/>
                  <a:gd name="connsiteY55-1842" fmla="*/ 696093 h 1160647"/>
                  <a:gd name="connsiteX56-1843" fmla="*/ 527315 w 3079941"/>
                  <a:gd name="connsiteY56-1844" fmla="*/ 696093 h 1160647"/>
                  <a:gd name="connsiteX57-1845" fmla="*/ 527315 w 3079941"/>
                  <a:gd name="connsiteY57-1846" fmla="*/ 695012 h 1160647"/>
                  <a:gd name="connsiteX58-1847" fmla="*/ 527315 w 3079941"/>
                  <a:gd name="connsiteY58-1848" fmla="*/ 687446 h 1160647"/>
                  <a:gd name="connsiteX59-1849" fmla="*/ 529088 w 3079941"/>
                  <a:gd name="connsiteY59-1850" fmla="*/ 687446 h 1160647"/>
                  <a:gd name="connsiteX60-1851" fmla="*/ 541502 w 3079941"/>
                  <a:gd name="connsiteY60-1852" fmla="*/ 687446 h 1160647"/>
                  <a:gd name="connsiteX61-1853" fmla="*/ 541502 w 3079941"/>
                  <a:gd name="connsiteY61-1854" fmla="*/ 713387 h 1160647"/>
                  <a:gd name="connsiteX62-1855" fmla="*/ 543529 w 3079941"/>
                  <a:gd name="connsiteY62-1856" fmla="*/ 713387 h 1160647"/>
                  <a:gd name="connsiteX63-1857" fmla="*/ 557715 w 3079941"/>
                  <a:gd name="connsiteY63-1858" fmla="*/ 713387 h 1160647"/>
                  <a:gd name="connsiteX64-1859" fmla="*/ 557715 w 3079941"/>
                  <a:gd name="connsiteY64-1860" fmla="*/ 715008 h 1160647"/>
                  <a:gd name="connsiteX65-1861" fmla="*/ 557715 w 3079941"/>
                  <a:gd name="connsiteY65-1862" fmla="*/ 726358 h 1160647"/>
                  <a:gd name="connsiteX66-1863" fmla="*/ 558475 w 3079941"/>
                  <a:gd name="connsiteY66-1864" fmla="*/ 726358 h 1160647"/>
                  <a:gd name="connsiteX67-1865" fmla="*/ 563796 w 3079941"/>
                  <a:gd name="connsiteY67-1866" fmla="*/ 726358 h 1160647"/>
                  <a:gd name="connsiteX68-1867" fmla="*/ 563796 w 3079941"/>
                  <a:gd name="connsiteY68-1868" fmla="*/ 725547 h 1160647"/>
                  <a:gd name="connsiteX69-1869" fmla="*/ 563796 w 3079941"/>
                  <a:gd name="connsiteY69-1870" fmla="*/ 719872 h 1160647"/>
                  <a:gd name="connsiteX70-1871" fmla="*/ 594196 w 3079941"/>
                  <a:gd name="connsiteY70-1872" fmla="*/ 719872 h 1160647"/>
                  <a:gd name="connsiteX71-1873" fmla="*/ 594196 w 3079941"/>
                  <a:gd name="connsiteY71-1874" fmla="*/ 743652 h 1160647"/>
                  <a:gd name="connsiteX72-1875" fmla="*/ 595209 w 3079941"/>
                  <a:gd name="connsiteY72-1876" fmla="*/ 743652 h 1160647"/>
                  <a:gd name="connsiteX73-1877" fmla="*/ 602303 w 3079941"/>
                  <a:gd name="connsiteY73-1878" fmla="*/ 743652 h 1160647"/>
                  <a:gd name="connsiteX74-1879" fmla="*/ 602303 w 3079941"/>
                  <a:gd name="connsiteY74-1880" fmla="*/ 744733 h 1160647"/>
                  <a:gd name="connsiteX75-1881" fmla="*/ 602303 w 3079941"/>
                  <a:gd name="connsiteY75-1882" fmla="*/ 752299 h 1160647"/>
                  <a:gd name="connsiteX76-1883" fmla="*/ 603063 w 3079941"/>
                  <a:gd name="connsiteY76-1884" fmla="*/ 752299 h 1160647"/>
                  <a:gd name="connsiteX77-1885" fmla="*/ 608383 w 3079941"/>
                  <a:gd name="connsiteY77-1886" fmla="*/ 752299 h 1160647"/>
                  <a:gd name="connsiteX78-1887" fmla="*/ 608383 w 3079941"/>
                  <a:gd name="connsiteY78-1888" fmla="*/ 750137 h 1160647"/>
                  <a:gd name="connsiteX79-1889" fmla="*/ 608383 w 3079941"/>
                  <a:gd name="connsiteY79-1890" fmla="*/ 735005 h 1160647"/>
                  <a:gd name="connsiteX80-1891" fmla="*/ 609396 w 3079941"/>
                  <a:gd name="connsiteY80-1892" fmla="*/ 735005 h 1160647"/>
                  <a:gd name="connsiteX81-1893" fmla="*/ 616490 w 3079941"/>
                  <a:gd name="connsiteY81-1894" fmla="*/ 735005 h 1160647"/>
                  <a:gd name="connsiteX82-1895" fmla="*/ 616490 w 3079941"/>
                  <a:gd name="connsiteY82-1896" fmla="*/ 736086 h 1160647"/>
                  <a:gd name="connsiteX83-1897" fmla="*/ 616490 w 3079941"/>
                  <a:gd name="connsiteY83-1898" fmla="*/ 743652 h 1160647"/>
                  <a:gd name="connsiteX84-1899" fmla="*/ 621810 w 3079941"/>
                  <a:gd name="connsiteY84-1900" fmla="*/ 741659 h 1160647"/>
                  <a:gd name="connsiteX85-1901" fmla="*/ 622570 w 3079941"/>
                  <a:gd name="connsiteY85-1902" fmla="*/ 740679 h 1160647"/>
                  <a:gd name="connsiteX86-1903" fmla="*/ 622570 w 3079941"/>
                  <a:gd name="connsiteY86-1904" fmla="*/ 735005 h 1160647"/>
                  <a:gd name="connsiteX87-1905" fmla="*/ 661077 w 3079941"/>
                  <a:gd name="connsiteY87-1906" fmla="*/ 735005 h 1160647"/>
                  <a:gd name="connsiteX88-1907" fmla="*/ 661077 w 3079941"/>
                  <a:gd name="connsiteY88-1908" fmla="*/ 758784 h 1160647"/>
                  <a:gd name="connsiteX89-1909" fmla="*/ 663103 w 3079941"/>
                  <a:gd name="connsiteY89-1910" fmla="*/ 758784 h 1160647"/>
                  <a:gd name="connsiteX90-1911" fmla="*/ 677290 w 3079941"/>
                  <a:gd name="connsiteY90-1912" fmla="*/ 758784 h 1160647"/>
                  <a:gd name="connsiteX91-1913" fmla="*/ 677290 w 3079941"/>
                  <a:gd name="connsiteY91-1914" fmla="*/ 759865 h 1160647"/>
                  <a:gd name="connsiteX92-1915" fmla="*/ 677290 w 3079941"/>
                  <a:gd name="connsiteY92-1916" fmla="*/ 767431 h 1160647"/>
                  <a:gd name="connsiteX93-1917" fmla="*/ 679064 w 3079941"/>
                  <a:gd name="connsiteY93-1918" fmla="*/ 767431 h 1160647"/>
                  <a:gd name="connsiteX94-1919" fmla="*/ 691477 w 3079941"/>
                  <a:gd name="connsiteY94-1920" fmla="*/ 767431 h 1160647"/>
                  <a:gd name="connsiteX95-1921" fmla="*/ 691477 w 3079941"/>
                  <a:gd name="connsiteY95-1922" fmla="*/ 743652 h 1160647"/>
                  <a:gd name="connsiteX96-1923" fmla="*/ 692490 w 3079941"/>
                  <a:gd name="connsiteY96-1924" fmla="*/ 743652 h 1160647"/>
                  <a:gd name="connsiteX97-1925" fmla="*/ 699584 w 3079941"/>
                  <a:gd name="connsiteY97-1926" fmla="*/ 743652 h 1160647"/>
                  <a:gd name="connsiteX98-1927" fmla="*/ 699584 w 3079941"/>
                  <a:gd name="connsiteY98-1928" fmla="*/ 711225 h 1160647"/>
                  <a:gd name="connsiteX99-1929" fmla="*/ 700597 w 3079941"/>
                  <a:gd name="connsiteY99-1930" fmla="*/ 711225 h 1160647"/>
                  <a:gd name="connsiteX100-1931" fmla="*/ 707691 w 3079941"/>
                  <a:gd name="connsiteY100-1932" fmla="*/ 711225 h 1160647"/>
                  <a:gd name="connsiteX101-1933" fmla="*/ 707691 w 3079941"/>
                  <a:gd name="connsiteY101-1934" fmla="*/ 709334 h 1160647"/>
                  <a:gd name="connsiteX102-1935" fmla="*/ 707691 w 3079941"/>
                  <a:gd name="connsiteY102-1936" fmla="*/ 696093 h 1160647"/>
                  <a:gd name="connsiteX103-1937" fmla="*/ 706424 w 3079941"/>
                  <a:gd name="connsiteY103-1938" fmla="*/ 694471 h 1160647"/>
                  <a:gd name="connsiteX104-1939" fmla="*/ 711744 w 3079941"/>
                  <a:gd name="connsiteY104-1940" fmla="*/ 683122 h 1160647"/>
                  <a:gd name="connsiteX105-1941" fmla="*/ 719851 w 3079941"/>
                  <a:gd name="connsiteY105-1942" fmla="*/ 711225 h 1160647"/>
                  <a:gd name="connsiteX106-1943" fmla="*/ 720611 w 3079941"/>
                  <a:gd name="connsiteY106-1944" fmla="*/ 711225 h 1160647"/>
                  <a:gd name="connsiteX107-1945" fmla="*/ 725931 w 3079941"/>
                  <a:gd name="connsiteY107-1946" fmla="*/ 711225 h 1160647"/>
                  <a:gd name="connsiteX108-1947" fmla="*/ 725931 w 3079941"/>
                  <a:gd name="connsiteY108-1948" fmla="*/ 605298 h 1160647"/>
                  <a:gd name="connsiteX109-1949" fmla="*/ 727451 w 3079941"/>
                  <a:gd name="connsiteY109-1950" fmla="*/ 605298 h 1160647"/>
                  <a:gd name="connsiteX110-1951" fmla="*/ 738091 w 3079941"/>
                  <a:gd name="connsiteY110-1952" fmla="*/ 605298 h 1160647"/>
                  <a:gd name="connsiteX111-1953" fmla="*/ 738091 w 3079941"/>
                  <a:gd name="connsiteY111-1954" fmla="*/ 557739 h 1160647"/>
                  <a:gd name="connsiteX112-1955" fmla="*/ 764438 w 3079941"/>
                  <a:gd name="connsiteY112-1956" fmla="*/ 557739 h 1160647"/>
                  <a:gd name="connsiteX113-1957" fmla="*/ 764438 w 3079941"/>
                  <a:gd name="connsiteY113-1958" fmla="*/ 536121 h 1160647"/>
                  <a:gd name="connsiteX114-1959" fmla="*/ 798892 w 3079941"/>
                  <a:gd name="connsiteY114-1960" fmla="*/ 536121 h 1160647"/>
                  <a:gd name="connsiteX115-1961" fmla="*/ 798892 w 3079941"/>
                  <a:gd name="connsiteY115-1962" fmla="*/ 538553 h 1160647"/>
                  <a:gd name="connsiteX116-1963" fmla="*/ 798892 w 3079941"/>
                  <a:gd name="connsiteY116-1964" fmla="*/ 555577 h 1160647"/>
                  <a:gd name="connsiteX117-1965" fmla="*/ 801172 w 3079941"/>
                  <a:gd name="connsiteY117-1966" fmla="*/ 555577 h 1160647"/>
                  <a:gd name="connsiteX118-1967" fmla="*/ 817132 w 3079941"/>
                  <a:gd name="connsiteY118-1968" fmla="*/ 555577 h 1160647"/>
                  <a:gd name="connsiteX119-1969" fmla="*/ 817132 w 3079941"/>
                  <a:gd name="connsiteY119-1970" fmla="*/ 603136 h 1160647"/>
                  <a:gd name="connsiteX120-1971" fmla="*/ 818145 w 3079941"/>
                  <a:gd name="connsiteY120-1972" fmla="*/ 603136 h 1160647"/>
                  <a:gd name="connsiteX121-1973" fmla="*/ 825239 w 3079941"/>
                  <a:gd name="connsiteY121-1974" fmla="*/ 603136 h 1160647"/>
                  <a:gd name="connsiteX122-1975" fmla="*/ 839426 w 3079941"/>
                  <a:gd name="connsiteY122-1976" fmla="*/ 607460 h 1160647"/>
                  <a:gd name="connsiteX123-1977" fmla="*/ 839426 w 3079941"/>
                  <a:gd name="connsiteY123-1978" fmla="*/ 646372 h 1160647"/>
                  <a:gd name="connsiteX124-1979" fmla="*/ 840439 w 3079941"/>
                  <a:gd name="connsiteY124-1980" fmla="*/ 646372 h 1160647"/>
                  <a:gd name="connsiteX125-1981" fmla="*/ 847532 w 3079941"/>
                  <a:gd name="connsiteY125-1982" fmla="*/ 646372 h 1160647"/>
                  <a:gd name="connsiteX126-1983" fmla="*/ 847532 w 3079941"/>
                  <a:gd name="connsiteY126-1984" fmla="*/ 647993 h 1160647"/>
                  <a:gd name="connsiteX127-1985" fmla="*/ 847532 w 3079941"/>
                  <a:gd name="connsiteY127-1986" fmla="*/ 659342 h 1160647"/>
                  <a:gd name="connsiteX128-1987" fmla="*/ 849559 w 3079941"/>
                  <a:gd name="connsiteY128-1988" fmla="*/ 659342 h 1160647"/>
                  <a:gd name="connsiteX129-1989" fmla="*/ 863746 w 3079941"/>
                  <a:gd name="connsiteY129-1990" fmla="*/ 659342 h 1160647"/>
                  <a:gd name="connsiteX130-1991" fmla="*/ 869826 w 3079941"/>
                  <a:gd name="connsiteY130-1992" fmla="*/ 665828 h 1160647"/>
                  <a:gd name="connsiteX131-1993" fmla="*/ 869826 w 3079941"/>
                  <a:gd name="connsiteY131-1994" fmla="*/ 687446 h 1160647"/>
                  <a:gd name="connsiteX132-1995" fmla="*/ 872106 w 3079941"/>
                  <a:gd name="connsiteY132-1996" fmla="*/ 687446 h 1160647"/>
                  <a:gd name="connsiteX133-1997" fmla="*/ 888066 w 3079941"/>
                  <a:gd name="connsiteY133-1998" fmla="*/ 687446 h 1160647"/>
                  <a:gd name="connsiteX134-1999" fmla="*/ 888066 w 3079941"/>
                  <a:gd name="connsiteY134-2000" fmla="*/ 688526 h 1160647"/>
                  <a:gd name="connsiteX135-2001" fmla="*/ 888066 w 3079941"/>
                  <a:gd name="connsiteY135-2002" fmla="*/ 696093 h 1160647"/>
                  <a:gd name="connsiteX136-2003" fmla="*/ 889333 w 3079941"/>
                  <a:gd name="connsiteY136-2004" fmla="*/ 696093 h 1160647"/>
                  <a:gd name="connsiteX137-2005" fmla="*/ 898200 w 3079941"/>
                  <a:gd name="connsiteY137-2006" fmla="*/ 696093 h 1160647"/>
                  <a:gd name="connsiteX138-2007" fmla="*/ 898200 w 3079941"/>
                  <a:gd name="connsiteY138-2008" fmla="*/ 698254 h 1160647"/>
                  <a:gd name="connsiteX139-2009" fmla="*/ 898200 w 3079941"/>
                  <a:gd name="connsiteY139-2010" fmla="*/ 713387 h 1160647"/>
                  <a:gd name="connsiteX140-2011" fmla="*/ 902253 w 3079941"/>
                  <a:gd name="connsiteY140-2012" fmla="*/ 711495 h 1160647"/>
                  <a:gd name="connsiteX141-2013" fmla="*/ 902253 w 3079941"/>
                  <a:gd name="connsiteY141-2014" fmla="*/ 698254 h 1160647"/>
                  <a:gd name="connsiteX142-2015" fmla="*/ 903266 w 3079941"/>
                  <a:gd name="connsiteY142-2016" fmla="*/ 698254 h 1160647"/>
                  <a:gd name="connsiteX143-2017" fmla="*/ 910360 w 3079941"/>
                  <a:gd name="connsiteY143-2018" fmla="*/ 698254 h 1160647"/>
                  <a:gd name="connsiteX144-2019" fmla="*/ 910360 w 3079941"/>
                  <a:gd name="connsiteY144-2020" fmla="*/ 699876 h 1160647"/>
                  <a:gd name="connsiteX145-2021" fmla="*/ 910360 w 3079941"/>
                  <a:gd name="connsiteY145-2022" fmla="*/ 711225 h 1160647"/>
                  <a:gd name="connsiteX146-2023" fmla="*/ 911120 w 3079941"/>
                  <a:gd name="connsiteY146-2024" fmla="*/ 711225 h 1160647"/>
                  <a:gd name="connsiteX147-2025" fmla="*/ 916440 w 3079941"/>
                  <a:gd name="connsiteY147-2026" fmla="*/ 711225 h 1160647"/>
                  <a:gd name="connsiteX148-2027" fmla="*/ 965080 w 3079941"/>
                  <a:gd name="connsiteY148-2028" fmla="*/ 706902 h 1160647"/>
                  <a:gd name="connsiteX149-2029" fmla="*/ 965080 w 3079941"/>
                  <a:gd name="connsiteY149-2030" fmla="*/ 708253 h 1160647"/>
                  <a:gd name="connsiteX150-2031" fmla="*/ 965080 w 3079941"/>
                  <a:gd name="connsiteY150-2032" fmla="*/ 717710 h 1160647"/>
                  <a:gd name="connsiteX151-2033" fmla="*/ 965840 w 3079941"/>
                  <a:gd name="connsiteY151-2034" fmla="*/ 717710 h 1160647"/>
                  <a:gd name="connsiteX152-2035" fmla="*/ 971161 w 3079941"/>
                  <a:gd name="connsiteY152-2036" fmla="*/ 717710 h 1160647"/>
                  <a:gd name="connsiteX153-2037" fmla="*/ 971161 w 3079941"/>
                  <a:gd name="connsiteY153-2038" fmla="*/ 719872 h 1160647"/>
                  <a:gd name="connsiteX154-2039" fmla="*/ 971161 w 3079941"/>
                  <a:gd name="connsiteY154-2040" fmla="*/ 735005 h 1160647"/>
                  <a:gd name="connsiteX155-2041" fmla="*/ 973187 w 3079941"/>
                  <a:gd name="connsiteY155-2042" fmla="*/ 733654 h 1160647"/>
                  <a:gd name="connsiteX156-2043" fmla="*/ 987374 w 3079941"/>
                  <a:gd name="connsiteY156-2044" fmla="*/ 724196 h 1160647"/>
                  <a:gd name="connsiteX157-2045" fmla="*/ 993454 w 3079941"/>
                  <a:gd name="connsiteY157-2046" fmla="*/ 683122 h 1160647"/>
                  <a:gd name="connsiteX158-2047" fmla="*/ 994214 w 3079941"/>
                  <a:gd name="connsiteY158-2048" fmla="*/ 682852 h 1160647"/>
                  <a:gd name="connsiteX159-2049" fmla="*/ 999534 w 3079941"/>
                  <a:gd name="connsiteY159-2050" fmla="*/ 680960 h 1160647"/>
                  <a:gd name="connsiteX160-2051" fmla="*/ 1001561 w 3079941"/>
                  <a:gd name="connsiteY160-2052" fmla="*/ 611783 h 1160647"/>
                  <a:gd name="connsiteX161-2053" fmla="*/ 1003588 w 3079941"/>
                  <a:gd name="connsiteY161-2054" fmla="*/ 680960 h 1160647"/>
                  <a:gd name="connsiteX162-2055" fmla="*/ 1004348 w 3079941"/>
                  <a:gd name="connsiteY162-2056" fmla="*/ 681230 h 1160647"/>
                  <a:gd name="connsiteX163-2057" fmla="*/ 1009668 w 3079941"/>
                  <a:gd name="connsiteY163-2058" fmla="*/ 683122 h 1160647"/>
                  <a:gd name="connsiteX164-2059" fmla="*/ 1009668 w 3079941"/>
                  <a:gd name="connsiteY164-2060" fmla="*/ 596651 h 1160647"/>
                  <a:gd name="connsiteX165-2061" fmla="*/ 1013721 w 3079941"/>
                  <a:gd name="connsiteY165-2062" fmla="*/ 564224 h 1160647"/>
                  <a:gd name="connsiteX166-2063" fmla="*/ 1052228 w 3079941"/>
                  <a:gd name="connsiteY166-2064" fmla="*/ 564224 h 1160647"/>
                  <a:gd name="connsiteX167-2065" fmla="*/ 1052228 w 3079941"/>
                  <a:gd name="connsiteY167-2066" fmla="*/ 596651 h 1160647"/>
                  <a:gd name="connsiteX168-2067" fmla="*/ 1052988 w 3079941"/>
                  <a:gd name="connsiteY168-2068" fmla="*/ 596651 h 1160647"/>
                  <a:gd name="connsiteX169-2069" fmla="*/ 1058308 w 3079941"/>
                  <a:gd name="connsiteY169-2070" fmla="*/ 596651 h 1160647"/>
                  <a:gd name="connsiteX170-2071" fmla="*/ 1058308 w 3079941"/>
                  <a:gd name="connsiteY170-2072" fmla="*/ 514503 h 1160647"/>
                  <a:gd name="connsiteX171-2073" fmla="*/ 1060082 w 3079941"/>
                  <a:gd name="connsiteY171-2074" fmla="*/ 514503 h 1160647"/>
                  <a:gd name="connsiteX172-2075" fmla="*/ 1072495 w 3079941"/>
                  <a:gd name="connsiteY172-2076" fmla="*/ 514503 h 1160647"/>
                  <a:gd name="connsiteX173-2077" fmla="*/ 1072495 w 3079941"/>
                  <a:gd name="connsiteY173-2078" fmla="*/ 512612 h 1160647"/>
                  <a:gd name="connsiteX174-2079" fmla="*/ 1072495 w 3079941"/>
                  <a:gd name="connsiteY174-2080" fmla="*/ 499371 h 1160647"/>
                  <a:gd name="connsiteX175-2081" fmla="*/ 1094789 w 3079941"/>
                  <a:gd name="connsiteY175-2082" fmla="*/ 499371 h 1160647"/>
                  <a:gd name="connsiteX176-2083" fmla="*/ 1094789 w 3079941"/>
                  <a:gd name="connsiteY176-2084" fmla="*/ 498290 h 1160647"/>
                  <a:gd name="connsiteX177-2085" fmla="*/ 1094789 w 3079941"/>
                  <a:gd name="connsiteY177-2086" fmla="*/ 490724 h 1160647"/>
                  <a:gd name="connsiteX178-2087" fmla="*/ 1096562 w 3079941"/>
                  <a:gd name="connsiteY178-2088" fmla="*/ 490724 h 1160647"/>
                  <a:gd name="connsiteX179-2089" fmla="*/ 1108976 w 3079941"/>
                  <a:gd name="connsiteY179-2090" fmla="*/ 490724 h 1160647"/>
                  <a:gd name="connsiteX180-2091" fmla="*/ 1108976 w 3079941"/>
                  <a:gd name="connsiteY180-2092" fmla="*/ 491805 h 1160647"/>
                  <a:gd name="connsiteX181-2093" fmla="*/ 1108976 w 3079941"/>
                  <a:gd name="connsiteY181-2094" fmla="*/ 499371 h 1160647"/>
                  <a:gd name="connsiteX182-2095" fmla="*/ 1109736 w 3079941"/>
                  <a:gd name="connsiteY182-2096" fmla="*/ 499371 h 1160647"/>
                  <a:gd name="connsiteX183-2097" fmla="*/ 1115056 w 3079941"/>
                  <a:gd name="connsiteY183-2098" fmla="*/ 499371 h 1160647"/>
                  <a:gd name="connsiteX184-2099" fmla="*/ 1125189 w 3079941"/>
                  <a:gd name="connsiteY184-2100" fmla="*/ 495047 h 1160647"/>
                  <a:gd name="connsiteX185-2101" fmla="*/ 1129242 w 3079941"/>
                  <a:gd name="connsiteY185-2102" fmla="*/ 498290 h 1160647"/>
                  <a:gd name="connsiteX186-2103" fmla="*/ 1129242 w 3079941"/>
                  <a:gd name="connsiteY186-2104" fmla="*/ 490724 h 1160647"/>
                  <a:gd name="connsiteX187-2105" fmla="*/ 1131522 w 3079941"/>
                  <a:gd name="connsiteY187-2106" fmla="*/ 490724 h 1160647"/>
                  <a:gd name="connsiteX188-2107" fmla="*/ 1147483 w 3079941"/>
                  <a:gd name="connsiteY188-2108" fmla="*/ 490724 h 1160647"/>
                  <a:gd name="connsiteX189-2109" fmla="*/ 1147483 w 3079941"/>
                  <a:gd name="connsiteY189-2110" fmla="*/ 491805 h 1160647"/>
                  <a:gd name="connsiteX190-2111" fmla="*/ 1147483 w 3079941"/>
                  <a:gd name="connsiteY190-2112" fmla="*/ 499371 h 1160647"/>
                  <a:gd name="connsiteX191-2113" fmla="*/ 1177883 w 3079941"/>
                  <a:gd name="connsiteY191-2114" fmla="*/ 499371 h 1160647"/>
                  <a:gd name="connsiteX192-2115" fmla="*/ 1177883 w 3079941"/>
                  <a:gd name="connsiteY192-2116" fmla="*/ 500992 h 1160647"/>
                  <a:gd name="connsiteX193-2117" fmla="*/ 1177883 w 3079941"/>
                  <a:gd name="connsiteY193-2118" fmla="*/ 512342 h 1160647"/>
                  <a:gd name="connsiteX194-2119" fmla="*/ 1204230 w 3079941"/>
                  <a:gd name="connsiteY194-2120" fmla="*/ 512342 h 1160647"/>
                  <a:gd name="connsiteX195-2121" fmla="*/ 1204230 w 3079941"/>
                  <a:gd name="connsiteY195-2122" fmla="*/ 542606 h 1160647"/>
                  <a:gd name="connsiteX196-2123" fmla="*/ 1204990 w 3079941"/>
                  <a:gd name="connsiteY196-2124" fmla="*/ 542606 h 1160647"/>
                  <a:gd name="connsiteX197-2125" fmla="*/ 1210310 w 3079941"/>
                  <a:gd name="connsiteY197-2126" fmla="*/ 542606 h 1160647"/>
                  <a:gd name="connsiteX198-2127" fmla="*/ 1210310 w 3079941"/>
                  <a:gd name="connsiteY198-2128" fmla="*/ 543687 h 1160647"/>
                  <a:gd name="connsiteX199-2129" fmla="*/ 1210310 w 3079941"/>
                  <a:gd name="connsiteY199-2130" fmla="*/ 551254 h 1160647"/>
                  <a:gd name="connsiteX200-2131" fmla="*/ 1214364 w 3079941"/>
                  <a:gd name="connsiteY200-2132" fmla="*/ 581518 h 1160647"/>
                  <a:gd name="connsiteX201-2133" fmla="*/ 1215124 w 3079941"/>
                  <a:gd name="connsiteY201-2134" fmla="*/ 581518 h 1160647"/>
                  <a:gd name="connsiteX202-2135" fmla="*/ 1220444 w 3079941"/>
                  <a:gd name="connsiteY202-2136" fmla="*/ 581518 h 1160647"/>
                  <a:gd name="connsiteX203-2137" fmla="*/ 1220444 w 3079941"/>
                  <a:gd name="connsiteY203-2138" fmla="*/ 582329 h 1160647"/>
                  <a:gd name="connsiteX204-2139" fmla="*/ 1220444 w 3079941"/>
                  <a:gd name="connsiteY204-2140" fmla="*/ 588004 h 1160647"/>
                  <a:gd name="connsiteX205-2141" fmla="*/ 1221457 w 3079941"/>
                  <a:gd name="connsiteY205-2142" fmla="*/ 588004 h 1160647"/>
                  <a:gd name="connsiteX206-2143" fmla="*/ 1228550 w 3079941"/>
                  <a:gd name="connsiteY206-2144" fmla="*/ 588004 h 1160647"/>
                  <a:gd name="connsiteX207-2145" fmla="*/ 1228550 w 3079941"/>
                  <a:gd name="connsiteY207-2146" fmla="*/ 618269 h 1160647"/>
                  <a:gd name="connsiteX208-2147" fmla="*/ 1230577 w 3079941"/>
                  <a:gd name="connsiteY208-2148" fmla="*/ 618269 h 1160647"/>
                  <a:gd name="connsiteX209-2149" fmla="*/ 1244764 w 3079941"/>
                  <a:gd name="connsiteY209-2150" fmla="*/ 618269 h 1160647"/>
                  <a:gd name="connsiteX210-2151" fmla="*/ 1244764 w 3079941"/>
                  <a:gd name="connsiteY210-2152" fmla="*/ 642048 h 1160647"/>
                  <a:gd name="connsiteX211-2153" fmla="*/ 1246791 w 3079941"/>
                  <a:gd name="connsiteY211-2154" fmla="*/ 643669 h 1160647"/>
                  <a:gd name="connsiteX212-2155" fmla="*/ 1246791 w 3079941"/>
                  <a:gd name="connsiteY212-2156" fmla="*/ 655019 h 1160647"/>
                  <a:gd name="connsiteX213-2157" fmla="*/ 1247551 w 3079941"/>
                  <a:gd name="connsiteY213-2158" fmla="*/ 655019 h 1160647"/>
                  <a:gd name="connsiteX214-2159" fmla="*/ 1252871 w 3079941"/>
                  <a:gd name="connsiteY214-2160" fmla="*/ 655019 h 1160647"/>
                  <a:gd name="connsiteX215-2161" fmla="*/ 1252871 w 3079941"/>
                  <a:gd name="connsiteY215-2162" fmla="*/ 678798 h 1160647"/>
                  <a:gd name="connsiteX216-2163" fmla="*/ 1254137 w 3079941"/>
                  <a:gd name="connsiteY216-2164" fmla="*/ 678798 h 1160647"/>
                  <a:gd name="connsiteX217-2165" fmla="*/ 1263004 w 3079941"/>
                  <a:gd name="connsiteY217-2166" fmla="*/ 678798 h 1160647"/>
                  <a:gd name="connsiteX218-2167" fmla="*/ 1265031 w 3079941"/>
                  <a:gd name="connsiteY218-2168" fmla="*/ 682852 h 1160647"/>
                  <a:gd name="connsiteX219-2169" fmla="*/ 1265031 w 3079941"/>
                  <a:gd name="connsiteY219-2170" fmla="*/ 696093 h 1160647"/>
                  <a:gd name="connsiteX220-2171" fmla="*/ 1266551 w 3079941"/>
                  <a:gd name="connsiteY220-2172" fmla="*/ 694201 h 1160647"/>
                  <a:gd name="connsiteX221-2173" fmla="*/ 1277191 w 3079941"/>
                  <a:gd name="connsiteY221-2174" fmla="*/ 680960 h 1160647"/>
                  <a:gd name="connsiteX222-2175" fmla="*/ 1305565 w 3079941"/>
                  <a:gd name="connsiteY222-2176" fmla="*/ 680960 h 1160647"/>
                  <a:gd name="connsiteX223-2177" fmla="*/ 1305565 w 3079941"/>
                  <a:gd name="connsiteY223-2178" fmla="*/ 767431 h 1160647"/>
                  <a:gd name="connsiteX224-2179" fmla="*/ 1306325 w 3079941"/>
                  <a:gd name="connsiteY224-2180" fmla="*/ 767431 h 1160647"/>
                  <a:gd name="connsiteX225-2181" fmla="*/ 1311645 w 3079941"/>
                  <a:gd name="connsiteY225-2182" fmla="*/ 767431 h 1160647"/>
                  <a:gd name="connsiteX226-2183" fmla="*/ 1312405 w 3079941"/>
                  <a:gd name="connsiteY226-2184" fmla="*/ 766080 h 1160647"/>
                  <a:gd name="connsiteX227-2185" fmla="*/ 1317725 w 3079941"/>
                  <a:gd name="connsiteY227-2186" fmla="*/ 756622 h 1160647"/>
                  <a:gd name="connsiteX228-2187" fmla="*/ 1317725 w 3079941"/>
                  <a:gd name="connsiteY228-2188" fmla="*/ 758514 h 1160647"/>
                  <a:gd name="connsiteX229-2189" fmla="*/ 1317725 w 3079941"/>
                  <a:gd name="connsiteY229-2190" fmla="*/ 771755 h 1160647"/>
                  <a:gd name="connsiteX230-2191" fmla="*/ 1321778 w 3079941"/>
                  <a:gd name="connsiteY230-2192" fmla="*/ 726358 h 1160647"/>
                  <a:gd name="connsiteX231-2193" fmla="*/ 1322538 w 3079941"/>
                  <a:gd name="connsiteY231-2194" fmla="*/ 726358 h 1160647"/>
                  <a:gd name="connsiteX232-2195" fmla="*/ 1327858 w 3079941"/>
                  <a:gd name="connsiteY232-2196" fmla="*/ 726358 h 1160647"/>
                  <a:gd name="connsiteX233-2197" fmla="*/ 1327858 w 3079941"/>
                  <a:gd name="connsiteY233-2198" fmla="*/ 661504 h 1160647"/>
                  <a:gd name="connsiteX234-2199" fmla="*/ 1328872 w 3079941"/>
                  <a:gd name="connsiteY234-2200" fmla="*/ 661504 h 1160647"/>
                  <a:gd name="connsiteX235-2201" fmla="*/ 1335965 w 3079941"/>
                  <a:gd name="connsiteY235-2202" fmla="*/ 661504 h 1160647"/>
                  <a:gd name="connsiteX236-2203" fmla="*/ 1348125 w 3079941"/>
                  <a:gd name="connsiteY236-2204" fmla="*/ 618269 h 1160647"/>
                  <a:gd name="connsiteX237-2205" fmla="*/ 1349392 w 3079941"/>
                  <a:gd name="connsiteY237-2206" fmla="*/ 618269 h 1160647"/>
                  <a:gd name="connsiteX238-2207" fmla="*/ 1358259 w 3079941"/>
                  <a:gd name="connsiteY238-2208" fmla="*/ 618269 h 1160647"/>
                  <a:gd name="connsiteX239-2209" fmla="*/ 1368392 w 3079941"/>
                  <a:gd name="connsiteY239-2210" fmla="*/ 661504 h 1160647"/>
                  <a:gd name="connsiteX240-2211" fmla="*/ 1369405 w 3079941"/>
                  <a:gd name="connsiteY240-2212" fmla="*/ 661504 h 1160647"/>
                  <a:gd name="connsiteX241-2213" fmla="*/ 1376499 w 3079941"/>
                  <a:gd name="connsiteY241-2214" fmla="*/ 661504 h 1160647"/>
                  <a:gd name="connsiteX242-2215" fmla="*/ 1376499 w 3079941"/>
                  <a:gd name="connsiteY242-2216" fmla="*/ 700416 h 1160647"/>
                  <a:gd name="connsiteX243-2217" fmla="*/ 1378272 w 3079941"/>
                  <a:gd name="connsiteY243-2218" fmla="*/ 700416 h 1160647"/>
                  <a:gd name="connsiteX244-2219" fmla="*/ 1390686 w 3079941"/>
                  <a:gd name="connsiteY244-2220" fmla="*/ 700416 h 1160647"/>
                  <a:gd name="connsiteX245-2221" fmla="*/ 1390686 w 3079941"/>
                  <a:gd name="connsiteY245-2222" fmla="*/ 702578 h 1160647"/>
                  <a:gd name="connsiteX246-2223" fmla="*/ 1390686 w 3079941"/>
                  <a:gd name="connsiteY246-2224" fmla="*/ 717710 h 1160647"/>
                  <a:gd name="connsiteX247-2225" fmla="*/ 1394739 w 3079941"/>
                  <a:gd name="connsiteY247-2226" fmla="*/ 715549 h 1160647"/>
                  <a:gd name="connsiteX248-2227" fmla="*/ 1394739 w 3079941"/>
                  <a:gd name="connsiteY248-2228" fmla="*/ 700416 h 1160647"/>
                  <a:gd name="connsiteX249-2229" fmla="*/ 1396259 w 3079941"/>
                  <a:gd name="connsiteY249-2230" fmla="*/ 700416 h 1160647"/>
                  <a:gd name="connsiteX250-2231" fmla="*/ 1406899 w 3079941"/>
                  <a:gd name="connsiteY250-2232" fmla="*/ 700416 h 1160647"/>
                  <a:gd name="connsiteX251-2233" fmla="*/ 1406899 w 3079941"/>
                  <a:gd name="connsiteY251-2234" fmla="*/ 702037 h 1160647"/>
                  <a:gd name="connsiteX252-2235" fmla="*/ 1406899 w 3079941"/>
                  <a:gd name="connsiteY252-2236" fmla="*/ 713387 h 1160647"/>
                  <a:gd name="connsiteX253-2237" fmla="*/ 1437300 w 3079941"/>
                  <a:gd name="connsiteY253-2238" fmla="*/ 713387 h 1160647"/>
                  <a:gd name="connsiteX254-2239" fmla="*/ 1437300 w 3079941"/>
                  <a:gd name="connsiteY254-2240" fmla="*/ 676637 h 1160647"/>
                  <a:gd name="connsiteX255-2241" fmla="*/ 1438566 w 3079941"/>
                  <a:gd name="connsiteY255-2242" fmla="*/ 676637 h 1160647"/>
                  <a:gd name="connsiteX256-2243" fmla="*/ 1447433 w 3079941"/>
                  <a:gd name="connsiteY256-2244" fmla="*/ 676637 h 1160647"/>
                  <a:gd name="connsiteX257-2245" fmla="*/ 1447433 w 3079941"/>
                  <a:gd name="connsiteY257-2246" fmla="*/ 698254 h 1160647"/>
                  <a:gd name="connsiteX258-2247" fmla="*/ 1449460 w 3079941"/>
                  <a:gd name="connsiteY258-2248" fmla="*/ 665828 h 1160647"/>
                  <a:gd name="connsiteX259-2249" fmla="*/ 1471753 w 3079941"/>
                  <a:gd name="connsiteY259-2250" fmla="*/ 665828 h 1160647"/>
                  <a:gd name="connsiteX260-2251" fmla="*/ 1471753 w 3079941"/>
                  <a:gd name="connsiteY260-2252" fmla="*/ 664206 h 1160647"/>
                  <a:gd name="connsiteX261-2253" fmla="*/ 1471753 w 3079941"/>
                  <a:gd name="connsiteY261-2254" fmla="*/ 652857 h 1160647"/>
                  <a:gd name="connsiteX262-2255" fmla="*/ 1472513 w 3079941"/>
                  <a:gd name="connsiteY262-2256" fmla="*/ 652857 h 1160647"/>
                  <a:gd name="connsiteX263-2257" fmla="*/ 1477833 w 3079941"/>
                  <a:gd name="connsiteY263-2258" fmla="*/ 652857 h 1160647"/>
                  <a:gd name="connsiteX264-2259" fmla="*/ 1477833 w 3079941"/>
                  <a:gd name="connsiteY264-2260" fmla="*/ 650966 h 1160647"/>
                  <a:gd name="connsiteX265-2261" fmla="*/ 1477833 w 3079941"/>
                  <a:gd name="connsiteY265-2262" fmla="*/ 637725 h 1160647"/>
                  <a:gd name="connsiteX266-2263" fmla="*/ 1481887 w 3079941"/>
                  <a:gd name="connsiteY266-2264" fmla="*/ 644210 h 1160647"/>
                  <a:gd name="connsiteX267-2265" fmla="*/ 1484167 w 3079941"/>
                  <a:gd name="connsiteY267-2266" fmla="*/ 644210 h 1160647"/>
                  <a:gd name="connsiteX268-2267" fmla="*/ 1500127 w 3079941"/>
                  <a:gd name="connsiteY268-2268" fmla="*/ 644210 h 1160647"/>
                  <a:gd name="connsiteX269-2269" fmla="*/ 1500127 w 3079941"/>
                  <a:gd name="connsiteY269-2270" fmla="*/ 643399 h 1160647"/>
                  <a:gd name="connsiteX270-2271" fmla="*/ 1500127 w 3079941"/>
                  <a:gd name="connsiteY270-2272" fmla="*/ 637725 h 1160647"/>
                  <a:gd name="connsiteX271-2273" fmla="*/ 1500887 w 3079941"/>
                  <a:gd name="connsiteY271-2274" fmla="*/ 637725 h 1160647"/>
                  <a:gd name="connsiteX272-2275" fmla="*/ 1506207 w 3079941"/>
                  <a:gd name="connsiteY272-2276" fmla="*/ 637725 h 1160647"/>
                  <a:gd name="connsiteX273-2277" fmla="*/ 1506207 w 3079941"/>
                  <a:gd name="connsiteY273-2278" fmla="*/ 639076 h 1160647"/>
                  <a:gd name="connsiteX274-2279" fmla="*/ 1506207 w 3079941"/>
                  <a:gd name="connsiteY274-2280" fmla="*/ 648534 h 1160647"/>
                  <a:gd name="connsiteX275-2281" fmla="*/ 1544714 w 3079941"/>
                  <a:gd name="connsiteY275-2282" fmla="*/ 648534 h 1160647"/>
                  <a:gd name="connsiteX276-2283" fmla="*/ 1544714 w 3079941"/>
                  <a:gd name="connsiteY276-2284" fmla="*/ 786887 h 1160647"/>
                  <a:gd name="connsiteX277-2285" fmla="*/ 1546234 w 3079941"/>
                  <a:gd name="connsiteY277-2286" fmla="*/ 786887 h 1160647"/>
                  <a:gd name="connsiteX278-2287" fmla="*/ 1556874 w 3079941"/>
                  <a:gd name="connsiteY278-2288" fmla="*/ 786887 h 1160647"/>
                  <a:gd name="connsiteX279-2289" fmla="*/ 1556874 w 3079941"/>
                  <a:gd name="connsiteY279-2290" fmla="*/ 773917 h 1160647"/>
                  <a:gd name="connsiteX280-2291" fmla="*/ 1560928 w 3079941"/>
                  <a:gd name="connsiteY280-2292" fmla="*/ 773917 h 1160647"/>
                  <a:gd name="connsiteX281-2293" fmla="*/ 1560928 w 3079941"/>
                  <a:gd name="connsiteY281-2294" fmla="*/ 786887 h 1160647"/>
                  <a:gd name="connsiteX282-2295" fmla="*/ 1591328 w 3079941"/>
                  <a:gd name="connsiteY282-2296" fmla="*/ 786887 h 1160647"/>
                  <a:gd name="connsiteX283-2297" fmla="*/ 1591328 w 3079941"/>
                  <a:gd name="connsiteY283-2298" fmla="*/ 756622 h 1160647"/>
                  <a:gd name="connsiteX284-2299" fmla="*/ 1603488 w 3079941"/>
                  <a:gd name="connsiteY284-2300" fmla="*/ 756622 h 1160647"/>
                  <a:gd name="connsiteX285-2301" fmla="*/ 1615648 w 3079941"/>
                  <a:gd name="connsiteY285-2302" fmla="*/ 754461 h 1160647"/>
                  <a:gd name="connsiteX286-2303" fmla="*/ 1619702 w 3079941"/>
                  <a:gd name="connsiteY286-2304" fmla="*/ 756622 h 1160647"/>
                  <a:gd name="connsiteX287-2305" fmla="*/ 1629835 w 3079941"/>
                  <a:gd name="connsiteY287-2306" fmla="*/ 756622 h 1160647"/>
                  <a:gd name="connsiteX288-2307" fmla="*/ 1629835 w 3079941"/>
                  <a:gd name="connsiteY288-2308" fmla="*/ 786887 h 1160647"/>
                  <a:gd name="connsiteX289-2309" fmla="*/ 1637942 w 3079941"/>
                  <a:gd name="connsiteY289-2310" fmla="*/ 786887 h 1160647"/>
                  <a:gd name="connsiteX290-2311" fmla="*/ 1637942 w 3079941"/>
                  <a:gd name="connsiteY290-2312" fmla="*/ 804182 h 1160647"/>
                  <a:gd name="connsiteX291-2313" fmla="*/ 1647278 w 3079941"/>
                  <a:gd name="connsiteY291-2314" fmla="*/ 805087 h 1160647"/>
                  <a:gd name="connsiteX292-2315" fmla="*/ 1660236 w 3079941"/>
                  <a:gd name="connsiteY292-2316" fmla="*/ 805087 h 1160647"/>
                  <a:gd name="connsiteX293-2317" fmla="*/ 1660236 w 3079941"/>
                  <a:gd name="connsiteY293-2318" fmla="*/ 789049 h 1160647"/>
                  <a:gd name="connsiteX294-2319" fmla="*/ 1728192 w 3079941"/>
                  <a:gd name="connsiteY294-2320" fmla="*/ 789049 h 1160647"/>
                  <a:gd name="connsiteX295-2321" fmla="*/ 1728192 w 3079941"/>
                  <a:gd name="connsiteY295-2322" fmla="*/ 703796 h 1160647"/>
                  <a:gd name="connsiteX296-2323" fmla="*/ 1800200 w 3079941"/>
                  <a:gd name="connsiteY296-2324" fmla="*/ 703796 h 1160647"/>
                  <a:gd name="connsiteX297-2325" fmla="*/ 1800200 w 3079941"/>
                  <a:gd name="connsiteY297-2326" fmla="*/ 782564 h 1160647"/>
                  <a:gd name="connsiteX298-2327" fmla="*/ 1802104 w 3079941"/>
                  <a:gd name="connsiteY298-2328" fmla="*/ 782564 h 1160647"/>
                  <a:gd name="connsiteX299-2329" fmla="*/ 1803346 w 3079941"/>
                  <a:gd name="connsiteY299-2330" fmla="*/ 805087 h 1160647"/>
                  <a:gd name="connsiteX300-2331" fmla="*/ 1813022 w 3079941"/>
                  <a:gd name="connsiteY300-2332" fmla="*/ 805087 h 1160647"/>
                  <a:gd name="connsiteX301-2333" fmla="*/ 1814264 w 3079941"/>
                  <a:gd name="connsiteY301-2334" fmla="*/ 782564 h 1160647"/>
                  <a:gd name="connsiteX302-2335" fmla="*/ 1820344 w 3079941"/>
                  <a:gd name="connsiteY302-2336" fmla="*/ 782564 h 1160647"/>
                  <a:gd name="connsiteX303-2337" fmla="*/ 1821586 w 3079941"/>
                  <a:gd name="connsiteY303-2338" fmla="*/ 805087 h 1160647"/>
                  <a:gd name="connsiteX304-2339" fmla="*/ 1872208 w 3079941"/>
                  <a:gd name="connsiteY304-2340" fmla="*/ 805087 h 1160647"/>
                  <a:gd name="connsiteX305-2341" fmla="*/ 1872208 w 3079941"/>
                  <a:gd name="connsiteY305-2342" fmla="*/ 642059 h 1160647"/>
                  <a:gd name="connsiteX306-2343" fmla="*/ 2069535 w 3079941"/>
                  <a:gd name="connsiteY306-2344" fmla="*/ 642059 h 1160647"/>
                  <a:gd name="connsiteX307-2345" fmla="*/ 2069535 w 3079941"/>
                  <a:gd name="connsiteY307-2346" fmla="*/ 805087 h 1160647"/>
                  <a:gd name="connsiteX308-2347" fmla="*/ 2088232 w 3079941"/>
                  <a:gd name="connsiteY308-2348" fmla="*/ 805087 h 1160647"/>
                  <a:gd name="connsiteX309-2349" fmla="*/ 2088232 w 3079941"/>
                  <a:gd name="connsiteY309-2350" fmla="*/ 722394 h 1160647"/>
                  <a:gd name="connsiteX310-2351" fmla="*/ 2183352 w 3079941"/>
                  <a:gd name="connsiteY310-2352" fmla="*/ 722394 h 1160647"/>
                  <a:gd name="connsiteX311-2353" fmla="*/ 2195282 w 3079941"/>
                  <a:gd name="connsiteY311-2354" fmla="*/ 404253 h 1160647"/>
                  <a:gd name="connsiteX312-2355" fmla="*/ 2183122 w 3079941"/>
                  <a:gd name="connsiteY312-2356" fmla="*/ 382635 h 1160647"/>
                  <a:gd name="connsiteX313-2357" fmla="*/ 2177042 w 3079941"/>
                  <a:gd name="connsiteY313-2358" fmla="*/ 378311 h 1160647"/>
                  <a:gd name="connsiteX314-2359" fmla="*/ 2185149 w 3079941"/>
                  <a:gd name="connsiteY314-2360" fmla="*/ 354532 h 1160647"/>
                  <a:gd name="connsiteX315-2361" fmla="*/ 2185149 w 3079941"/>
                  <a:gd name="connsiteY315-2362" fmla="*/ 337238 h 1160647"/>
                  <a:gd name="connsiteX316-2363" fmla="*/ 2199336 w 3079941"/>
                  <a:gd name="connsiteY316-2364" fmla="*/ 337238 h 1160647"/>
                  <a:gd name="connsiteX317-2365" fmla="*/ 2199336 w 3079941"/>
                  <a:gd name="connsiteY317-2366" fmla="*/ 315620 h 1160647"/>
                  <a:gd name="connsiteX318-2367" fmla="*/ 2201362 w 3079941"/>
                  <a:gd name="connsiteY318-2368" fmla="*/ 311296 h 1160647"/>
                  <a:gd name="connsiteX319-2369" fmla="*/ 2201362 w 3079941"/>
                  <a:gd name="connsiteY319-2370" fmla="*/ 233472 h 1160647"/>
                  <a:gd name="connsiteX320-2371" fmla="*/ 2199336 w 3079941"/>
                  <a:gd name="connsiteY320-2372" fmla="*/ 226987 h 1160647"/>
                  <a:gd name="connsiteX321-2373" fmla="*/ 2205416 w 3079941"/>
                  <a:gd name="connsiteY321-2374" fmla="*/ 220501 h 1160647"/>
                  <a:gd name="connsiteX322-2375" fmla="*/ 2205416 w 3079941"/>
                  <a:gd name="connsiteY322-2376" fmla="*/ 162133 h 1160647"/>
                  <a:gd name="connsiteX323-2377" fmla="*/ 2207442 w 3079941"/>
                  <a:gd name="connsiteY323-2378" fmla="*/ 157810 h 1160647"/>
                  <a:gd name="connsiteX324-2379" fmla="*/ 2207442 w 3079941"/>
                  <a:gd name="connsiteY324-2380" fmla="*/ 101604 h 1160647"/>
                  <a:gd name="connsiteX325-2381" fmla="*/ 2209469 w 3079941"/>
                  <a:gd name="connsiteY325-2382" fmla="*/ 82148 h 1160647"/>
                  <a:gd name="connsiteX326-2383" fmla="*/ 2213523 w 3079941"/>
                  <a:gd name="connsiteY326-2384" fmla="*/ 99442 h 1160647"/>
                  <a:gd name="connsiteX327-2385" fmla="*/ 2215549 w 3079941"/>
                  <a:gd name="connsiteY327-2386" fmla="*/ 157810 h 1160647"/>
                  <a:gd name="connsiteX328-2387" fmla="*/ 2217576 w 3079941"/>
                  <a:gd name="connsiteY328-2388" fmla="*/ 220501 h 1160647"/>
                  <a:gd name="connsiteX329-2389" fmla="*/ 2223656 w 3079941"/>
                  <a:gd name="connsiteY329-2390" fmla="*/ 226987 h 1160647"/>
                  <a:gd name="connsiteX330-2391" fmla="*/ 2221629 w 3079941"/>
                  <a:gd name="connsiteY330-2392" fmla="*/ 233472 h 1160647"/>
                  <a:gd name="connsiteX331-2393" fmla="*/ 2221629 w 3079941"/>
                  <a:gd name="connsiteY331-2394" fmla="*/ 311296 h 1160647"/>
                  <a:gd name="connsiteX332-2395" fmla="*/ 2223656 w 3079941"/>
                  <a:gd name="connsiteY332-2396" fmla="*/ 315620 h 1160647"/>
                  <a:gd name="connsiteX333-2397" fmla="*/ 2223656 w 3079941"/>
                  <a:gd name="connsiteY333-2398" fmla="*/ 337238 h 1160647"/>
                  <a:gd name="connsiteX334-2399" fmla="*/ 2237843 w 3079941"/>
                  <a:gd name="connsiteY334-2400" fmla="*/ 337238 h 1160647"/>
                  <a:gd name="connsiteX335-2401" fmla="*/ 2237843 w 3079941"/>
                  <a:gd name="connsiteY335-2402" fmla="*/ 354532 h 1160647"/>
                  <a:gd name="connsiteX336-2403" fmla="*/ 2245950 w 3079941"/>
                  <a:gd name="connsiteY336-2404" fmla="*/ 378311 h 1160647"/>
                  <a:gd name="connsiteX337-2405" fmla="*/ 2239870 w 3079941"/>
                  <a:gd name="connsiteY337-2406" fmla="*/ 382635 h 1160647"/>
                  <a:gd name="connsiteX338-2407" fmla="*/ 2227709 w 3079941"/>
                  <a:gd name="connsiteY338-2408" fmla="*/ 404253 h 1160647"/>
                  <a:gd name="connsiteX339-2409" fmla="*/ 2235816 w 3079941"/>
                  <a:gd name="connsiteY339-2410" fmla="*/ 657181 h 1160647"/>
                  <a:gd name="connsiteX340-2411" fmla="*/ 2300670 w 3079941"/>
                  <a:gd name="connsiteY340-2412" fmla="*/ 657181 h 1160647"/>
                  <a:gd name="connsiteX341-2413" fmla="*/ 2300670 w 3079941"/>
                  <a:gd name="connsiteY341-2414" fmla="*/ 732843 h 1160647"/>
                  <a:gd name="connsiteX342-2415" fmla="*/ 2308777 w 3079941"/>
                  <a:gd name="connsiteY342-2416" fmla="*/ 732843 h 1160647"/>
                  <a:gd name="connsiteX343-2417" fmla="*/ 2310804 w 3079941"/>
                  <a:gd name="connsiteY343-2418" fmla="*/ 726358 h 1160647"/>
                  <a:gd name="connsiteX344-2419" fmla="*/ 2316884 w 3079941"/>
                  <a:gd name="connsiteY344-2420" fmla="*/ 726358 h 1160647"/>
                  <a:gd name="connsiteX345-2421" fmla="*/ 2318911 w 3079941"/>
                  <a:gd name="connsiteY345-2422" fmla="*/ 735005 h 1160647"/>
                  <a:gd name="connsiteX346-2423" fmla="*/ 2331071 w 3079941"/>
                  <a:gd name="connsiteY346-2424" fmla="*/ 735005 h 1160647"/>
                  <a:gd name="connsiteX347-2425" fmla="*/ 2331071 w 3079941"/>
                  <a:gd name="connsiteY347-2426" fmla="*/ 728519 h 1160647"/>
                  <a:gd name="connsiteX348-2427" fmla="*/ 2353364 w 3079941"/>
                  <a:gd name="connsiteY348-2428" fmla="*/ 728519 h 1160647"/>
                  <a:gd name="connsiteX349-2429" fmla="*/ 2353364 w 3079941"/>
                  <a:gd name="connsiteY349-2430" fmla="*/ 735005 h 1160647"/>
                  <a:gd name="connsiteX350-2431" fmla="*/ 2373631 w 3079941"/>
                  <a:gd name="connsiteY350-2432" fmla="*/ 735005 h 1160647"/>
                  <a:gd name="connsiteX351-2433" fmla="*/ 2373631 w 3079941"/>
                  <a:gd name="connsiteY351-2434" fmla="*/ 780402 h 1160647"/>
                  <a:gd name="connsiteX352-2435" fmla="*/ 2387818 w 3079941"/>
                  <a:gd name="connsiteY352-2436" fmla="*/ 780402 h 1160647"/>
                  <a:gd name="connsiteX353-2437" fmla="*/ 2387818 w 3079941"/>
                  <a:gd name="connsiteY353-2438" fmla="*/ 767431 h 1160647"/>
                  <a:gd name="connsiteX354-2439" fmla="*/ 2404032 w 3079941"/>
                  <a:gd name="connsiteY354-2440" fmla="*/ 767431 h 1160647"/>
                  <a:gd name="connsiteX355-2441" fmla="*/ 2404032 w 3079941"/>
                  <a:gd name="connsiteY355-2442" fmla="*/ 588004 h 1160647"/>
                  <a:gd name="connsiteX356-2443" fmla="*/ 2410112 w 3079941"/>
                  <a:gd name="connsiteY356-2444" fmla="*/ 581518 h 1160647"/>
                  <a:gd name="connsiteX357-2445" fmla="*/ 2483073 w 3079941"/>
                  <a:gd name="connsiteY357-2446" fmla="*/ 581518 h 1160647"/>
                  <a:gd name="connsiteX358-2447" fmla="*/ 2483073 w 3079941"/>
                  <a:gd name="connsiteY358-2448" fmla="*/ 590166 h 1160647"/>
                  <a:gd name="connsiteX359-2449" fmla="*/ 2493206 w 3079941"/>
                  <a:gd name="connsiteY359-2450" fmla="*/ 590166 h 1160647"/>
                  <a:gd name="connsiteX360-2451" fmla="*/ 2493206 w 3079941"/>
                  <a:gd name="connsiteY360-2452" fmla="*/ 704740 h 1160647"/>
                  <a:gd name="connsiteX361-2453" fmla="*/ 2515500 w 3079941"/>
                  <a:gd name="connsiteY361-2454" fmla="*/ 704740 h 1160647"/>
                  <a:gd name="connsiteX362-2455" fmla="*/ 2515500 w 3079941"/>
                  <a:gd name="connsiteY362-2456" fmla="*/ 637725 h 1160647"/>
                  <a:gd name="connsiteX363-2457" fmla="*/ 2541847 w 3079941"/>
                  <a:gd name="connsiteY363-2458" fmla="*/ 637725 h 1160647"/>
                  <a:gd name="connsiteX364-2459" fmla="*/ 2545900 w 3079941"/>
                  <a:gd name="connsiteY364-2460" fmla="*/ 633401 h 1160647"/>
                  <a:gd name="connsiteX365-2461" fmla="*/ 2554007 w 3079941"/>
                  <a:gd name="connsiteY365-2462" fmla="*/ 633401 h 1160647"/>
                  <a:gd name="connsiteX366-2463" fmla="*/ 2558060 w 3079941"/>
                  <a:gd name="connsiteY366-2464" fmla="*/ 637725 h 1160647"/>
                  <a:gd name="connsiteX367-2465" fmla="*/ 2580354 w 3079941"/>
                  <a:gd name="connsiteY367-2466" fmla="*/ 637725 h 1160647"/>
                  <a:gd name="connsiteX368-2467" fmla="*/ 2580354 w 3079941"/>
                  <a:gd name="connsiteY368-2468" fmla="*/ 520989 h 1160647"/>
                  <a:gd name="connsiteX369-2469" fmla="*/ 2637101 w 3079941"/>
                  <a:gd name="connsiteY369-2470" fmla="*/ 510180 h 1160647"/>
                  <a:gd name="connsiteX370-2471" fmla="*/ 2637101 w 3079941"/>
                  <a:gd name="connsiteY370-2472" fmla="*/ 511261 h 1160647"/>
                  <a:gd name="connsiteX371-2473" fmla="*/ 2637101 w 3079941"/>
                  <a:gd name="connsiteY371-2474" fmla="*/ 518827 h 1160647"/>
                  <a:gd name="connsiteX372-2475" fmla="*/ 2663448 w 3079941"/>
                  <a:gd name="connsiteY372-2476" fmla="*/ 518827 h 1160647"/>
                  <a:gd name="connsiteX373-2477" fmla="*/ 2663448 w 3079941"/>
                  <a:gd name="connsiteY373-2478" fmla="*/ 773917 h 1160647"/>
                  <a:gd name="connsiteX374-2479" fmla="*/ 2685742 w 3079941"/>
                  <a:gd name="connsiteY374-2480" fmla="*/ 773917 h 1160647"/>
                  <a:gd name="connsiteX375-2481" fmla="*/ 2685742 w 3079941"/>
                  <a:gd name="connsiteY375-2482" fmla="*/ 769593 h 1160647"/>
                  <a:gd name="connsiteX376-2483" fmla="*/ 2697902 w 3079941"/>
                  <a:gd name="connsiteY376-2484" fmla="*/ 769593 h 1160647"/>
                  <a:gd name="connsiteX377-2485" fmla="*/ 2697902 w 3079941"/>
                  <a:gd name="connsiteY377-2486" fmla="*/ 773917 h 1160647"/>
                  <a:gd name="connsiteX378-2487" fmla="*/ 2722222 w 3079941"/>
                  <a:gd name="connsiteY378-2488" fmla="*/ 773917 h 1160647"/>
                  <a:gd name="connsiteX379-2489" fmla="*/ 2722222 w 3079941"/>
                  <a:gd name="connsiteY379-2490" fmla="*/ 760946 h 1160647"/>
                  <a:gd name="connsiteX380-2491" fmla="*/ 2750596 w 3079941"/>
                  <a:gd name="connsiteY380-2492" fmla="*/ 760946 h 1160647"/>
                  <a:gd name="connsiteX381-2493" fmla="*/ 2762756 w 3079941"/>
                  <a:gd name="connsiteY381-2494" fmla="*/ 756622 h 1160647"/>
                  <a:gd name="connsiteX382-2495" fmla="*/ 2783023 w 3079941"/>
                  <a:gd name="connsiteY382-2496" fmla="*/ 760946 h 1160647"/>
                  <a:gd name="connsiteX383-2497" fmla="*/ 2783023 w 3079941"/>
                  <a:gd name="connsiteY383-2498" fmla="*/ 743652 h 1160647"/>
                  <a:gd name="connsiteX384-2499" fmla="*/ 2791130 w 3079941"/>
                  <a:gd name="connsiteY384-2500" fmla="*/ 743652 h 1160647"/>
                  <a:gd name="connsiteX385-2501" fmla="*/ 2791130 w 3079941"/>
                  <a:gd name="connsiteY385-2502" fmla="*/ 730681 h 1160647"/>
                  <a:gd name="connsiteX386-2503" fmla="*/ 2847877 w 3079941"/>
                  <a:gd name="connsiteY386-2504" fmla="*/ 730681 h 1160647"/>
                  <a:gd name="connsiteX387-2505" fmla="*/ 2847877 w 3079941"/>
                  <a:gd name="connsiteY387-2506" fmla="*/ 700416 h 1160647"/>
                  <a:gd name="connsiteX388-2507" fmla="*/ 2866117 w 3079941"/>
                  <a:gd name="connsiteY388-2508" fmla="*/ 700416 h 1160647"/>
                  <a:gd name="connsiteX389-2509" fmla="*/ 2866117 w 3079941"/>
                  <a:gd name="connsiteY389-2510" fmla="*/ 693931 h 1160647"/>
                  <a:gd name="connsiteX390-2511" fmla="*/ 2878277 w 3079941"/>
                  <a:gd name="connsiteY390-2512" fmla="*/ 693931 h 1160647"/>
                  <a:gd name="connsiteX391-2513" fmla="*/ 2878277 w 3079941"/>
                  <a:gd name="connsiteY391-2514" fmla="*/ 700416 h 1160647"/>
                  <a:gd name="connsiteX392-2515" fmla="*/ 2894491 w 3079941"/>
                  <a:gd name="connsiteY392-2516" fmla="*/ 700416 h 1160647"/>
                  <a:gd name="connsiteX393-2517" fmla="*/ 2894491 w 3079941"/>
                  <a:gd name="connsiteY393-2518" fmla="*/ 750137 h 1160647"/>
                  <a:gd name="connsiteX394-2519" fmla="*/ 2926918 w 3079941"/>
                  <a:gd name="connsiteY394-2520" fmla="*/ 750137 h 1160647"/>
                  <a:gd name="connsiteX395-2521" fmla="*/ 2926918 w 3079941"/>
                  <a:gd name="connsiteY395-2522" fmla="*/ 724196 h 1160647"/>
                  <a:gd name="connsiteX396-2523" fmla="*/ 2965425 w 3079941"/>
                  <a:gd name="connsiteY396-2524" fmla="*/ 724196 h 1160647"/>
                  <a:gd name="connsiteX397-2525" fmla="*/ 2965425 w 3079941"/>
                  <a:gd name="connsiteY397-2526" fmla="*/ 693931 h 1160647"/>
                  <a:gd name="connsiteX398-2527" fmla="*/ 3014066 w 3079941"/>
                  <a:gd name="connsiteY398-2528" fmla="*/ 693931 h 1160647"/>
                  <a:gd name="connsiteX399-2529" fmla="*/ 3014066 w 3079941"/>
                  <a:gd name="connsiteY399-2530" fmla="*/ 805087 h 1160647"/>
                  <a:gd name="connsiteX400-2531" fmla="*/ 3014066 w 3079941"/>
                  <a:gd name="connsiteY400-2532" fmla="*/ 818866 h 1160647"/>
                  <a:gd name="connsiteX401-2533" fmla="*/ 3079941 w 3079941"/>
                  <a:gd name="connsiteY401-2534" fmla="*/ 818866 h 1160647"/>
                  <a:gd name="connsiteX402-2535" fmla="*/ 3079941 w 3079941"/>
                  <a:gd name="connsiteY402-2536" fmla="*/ 1160647 h 1160647"/>
                  <a:gd name="connsiteX403-2537" fmla="*/ 200958 w 3079941"/>
                  <a:gd name="connsiteY403-2538" fmla="*/ 1160647 h 1160647"/>
                  <a:gd name="connsiteX404-2539" fmla="*/ 200958 w 3079941"/>
                  <a:gd name="connsiteY404-2540" fmla="*/ 1126882 h 1160647"/>
                  <a:gd name="connsiteX405-2541" fmla="*/ 0 w 3079941"/>
                  <a:gd name="connsiteY405-2542" fmla="*/ 1126882 h 1160647"/>
                  <a:gd name="connsiteX406-2543" fmla="*/ 0 w 3079941"/>
                  <a:gd name="connsiteY406-2544" fmla="*/ 915339 h 1160647"/>
                  <a:gd name="connsiteX407-2545" fmla="*/ 103377 w 3079941"/>
                  <a:gd name="connsiteY407-2546" fmla="*/ 915339 h 1160647"/>
                  <a:gd name="connsiteX408-2547" fmla="*/ 103377 w 3079941"/>
                  <a:gd name="connsiteY408-2548" fmla="*/ 886329 h 1160647"/>
                  <a:gd name="connsiteX409-2549" fmla="*/ 55096 w 3079941"/>
                  <a:gd name="connsiteY409-2550" fmla="*/ 886329 h 1160647"/>
                  <a:gd name="connsiteX410-2551" fmla="*/ 55096 w 3079941"/>
                  <a:gd name="connsiteY410-2552" fmla="*/ 724196 h 1160647"/>
                  <a:gd name="connsiteX411-2553" fmla="*/ 75363 w 3079941"/>
                  <a:gd name="connsiteY411-2554" fmla="*/ 724196 h 1160647"/>
                  <a:gd name="connsiteX412-2555" fmla="*/ 75870 w 3079941"/>
                  <a:gd name="connsiteY412-2556" fmla="*/ 723115 h 1160647"/>
                  <a:gd name="connsiteX413-2557" fmla="*/ 79416 w 3079941"/>
                  <a:gd name="connsiteY413-2558" fmla="*/ 715549 h 1160647"/>
                  <a:gd name="connsiteX414-2559" fmla="*/ 81190 w 3079941"/>
                  <a:gd name="connsiteY414-2560" fmla="*/ 715819 h 1160647"/>
                  <a:gd name="connsiteX415-2561" fmla="*/ 93603 w 3079941"/>
                  <a:gd name="connsiteY415-2562" fmla="*/ 717710 h 1160647"/>
                  <a:gd name="connsiteX416-2563" fmla="*/ 94110 w 3079941"/>
                  <a:gd name="connsiteY416-2564" fmla="*/ 719062 h 1160647"/>
                  <a:gd name="connsiteX417-2565" fmla="*/ 97656 w 3079941"/>
                  <a:gd name="connsiteY417-2566" fmla="*/ 728519 h 1160647"/>
                  <a:gd name="connsiteX418-2567" fmla="*/ 124003 w 3079941"/>
                  <a:gd name="connsiteY418-2568" fmla="*/ 730681 h 1160647"/>
                  <a:gd name="connsiteX419-2569" fmla="*/ 124003 w 3079941"/>
                  <a:gd name="connsiteY419-2570" fmla="*/ 607460 h 1160647"/>
                  <a:gd name="connsiteX420-2571" fmla="*/ 126030 w 3079941"/>
                  <a:gd name="connsiteY420-2572" fmla="*/ 607460 h 1160647"/>
                  <a:gd name="connsiteX421-2573" fmla="*/ 140217 w 3079941"/>
                  <a:gd name="connsiteY421-2574" fmla="*/ 607460 h 1160647"/>
                  <a:gd name="connsiteX422-2575" fmla="*/ 140217 w 3079941"/>
                  <a:gd name="connsiteY422-2576" fmla="*/ 471268 h 1160647"/>
                  <a:gd name="connsiteX423-2577" fmla="*/ 141990 w 3079941"/>
                  <a:gd name="connsiteY423-2578" fmla="*/ 471268 h 1160647"/>
                  <a:gd name="connsiteX424-2579" fmla="*/ 154404 w 3079941"/>
                  <a:gd name="connsiteY424-2580" fmla="*/ 471268 h 1160647"/>
                  <a:gd name="connsiteX425-2581" fmla="*/ 154404 w 3079941"/>
                  <a:gd name="connsiteY425-2582" fmla="*/ 356694 h 1160647"/>
                  <a:gd name="connsiteX426-2583" fmla="*/ 158457 w 3079941"/>
                  <a:gd name="connsiteY426-2584" fmla="*/ 328590 h 1160647"/>
                  <a:gd name="connsiteX427-2585" fmla="*/ 160484 w 3079941"/>
                  <a:gd name="connsiteY427-2586" fmla="*/ 328590 h 1160647"/>
                  <a:gd name="connsiteX428-2587" fmla="*/ 174671 w 3079941"/>
                  <a:gd name="connsiteY428-2588" fmla="*/ 328590 h 1160647"/>
                  <a:gd name="connsiteX429-2589" fmla="*/ 211151 w 3079941"/>
                  <a:gd name="connsiteY429-2590" fmla="*/ 246443 h 1160647"/>
                  <a:gd name="connsiteX430-2591" fmla="*/ 215205 w 3079941"/>
                  <a:gd name="connsiteY430-2592" fmla="*/ 0 h 1160647"/>
                  <a:gd name="connsiteX0-2593" fmla="*/ 215205 w 3079941"/>
                  <a:gd name="connsiteY0-2594" fmla="*/ 0 h 1160647"/>
                  <a:gd name="connsiteX1-2595" fmla="*/ 217231 w 3079941"/>
                  <a:gd name="connsiteY1-2596" fmla="*/ 246443 h 1160647"/>
                  <a:gd name="connsiteX2-2597" fmla="*/ 255738 w 3079941"/>
                  <a:gd name="connsiteY2-2598" fmla="*/ 326429 h 1160647"/>
                  <a:gd name="connsiteX3-2599" fmla="*/ 257765 w 3079941"/>
                  <a:gd name="connsiteY3-2600" fmla="*/ 326429 h 1160647"/>
                  <a:gd name="connsiteX4-2601" fmla="*/ 271952 w 3079941"/>
                  <a:gd name="connsiteY4-2602" fmla="*/ 326429 h 1160647"/>
                  <a:gd name="connsiteX5-2603" fmla="*/ 271952 w 3079941"/>
                  <a:gd name="connsiteY5-2604" fmla="*/ 350208 h 1160647"/>
                  <a:gd name="connsiteX6-2605" fmla="*/ 272459 w 3079941"/>
                  <a:gd name="connsiteY6-2606" fmla="*/ 351019 h 1160647"/>
                  <a:gd name="connsiteX7-2607" fmla="*/ 276005 w 3079941"/>
                  <a:gd name="connsiteY7-2608" fmla="*/ 356694 h 1160647"/>
                  <a:gd name="connsiteX8-2609" fmla="*/ 276005 w 3079941"/>
                  <a:gd name="connsiteY8-2610" fmla="*/ 471268 h 1160647"/>
                  <a:gd name="connsiteX9-2611" fmla="*/ 278285 w 3079941"/>
                  <a:gd name="connsiteY9-2612" fmla="*/ 471268 h 1160647"/>
                  <a:gd name="connsiteX10-2613" fmla="*/ 294246 w 3079941"/>
                  <a:gd name="connsiteY10-2614" fmla="*/ 471268 h 1160647"/>
                  <a:gd name="connsiteX11-2615" fmla="*/ 294246 w 3079941"/>
                  <a:gd name="connsiteY11-2616" fmla="*/ 611783 h 1160647"/>
                  <a:gd name="connsiteX12-2617" fmla="*/ 295766 w 3079941"/>
                  <a:gd name="connsiteY12-2618" fmla="*/ 611513 h 1160647"/>
                  <a:gd name="connsiteX13-2619" fmla="*/ 306406 w 3079941"/>
                  <a:gd name="connsiteY13-2620" fmla="*/ 609622 h 1160647"/>
                  <a:gd name="connsiteX14-2621" fmla="*/ 304379 w 3079941"/>
                  <a:gd name="connsiteY14-2622" fmla="*/ 698254 h 1160647"/>
                  <a:gd name="connsiteX15-2623" fmla="*/ 305899 w 3079941"/>
                  <a:gd name="connsiteY15-2624" fmla="*/ 698525 h 1160647"/>
                  <a:gd name="connsiteX16-2625" fmla="*/ 316539 w 3079941"/>
                  <a:gd name="connsiteY16-2626" fmla="*/ 700416 h 1160647"/>
                  <a:gd name="connsiteX17-2627" fmla="*/ 316792 w 3079941"/>
                  <a:gd name="connsiteY17-2628" fmla="*/ 701227 h 1160647"/>
                  <a:gd name="connsiteX18-2629" fmla="*/ 318566 w 3079941"/>
                  <a:gd name="connsiteY18-2630" fmla="*/ 706902 h 1160647"/>
                  <a:gd name="connsiteX19-2631" fmla="*/ 319326 w 3079941"/>
                  <a:gd name="connsiteY19-2632" fmla="*/ 704470 h 1160647"/>
                  <a:gd name="connsiteX20-2633" fmla="*/ 324646 w 3079941"/>
                  <a:gd name="connsiteY20-2634" fmla="*/ 687446 h 1160647"/>
                  <a:gd name="connsiteX21-2635" fmla="*/ 326419 w 3079941"/>
                  <a:gd name="connsiteY21-2636" fmla="*/ 687446 h 1160647"/>
                  <a:gd name="connsiteX22-2637" fmla="*/ 338833 w 3079941"/>
                  <a:gd name="connsiteY22-2638" fmla="*/ 687446 h 1160647"/>
                  <a:gd name="connsiteX23-2639" fmla="*/ 338833 w 3079941"/>
                  <a:gd name="connsiteY23-2640" fmla="*/ 719872 h 1160647"/>
                  <a:gd name="connsiteX24-2641" fmla="*/ 339846 w 3079941"/>
                  <a:gd name="connsiteY24-2642" fmla="*/ 720413 h 1160647"/>
                  <a:gd name="connsiteX25-2643" fmla="*/ 346940 w 3079941"/>
                  <a:gd name="connsiteY25-2644" fmla="*/ 724196 h 1160647"/>
                  <a:gd name="connsiteX26-2645" fmla="*/ 346940 w 3079941"/>
                  <a:gd name="connsiteY26-2646" fmla="*/ 725547 h 1160647"/>
                  <a:gd name="connsiteX27-2647" fmla="*/ 346940 w 3079941"/>
                  <a:gd name="connsiteY27-2648" fmla="*/ 735005 h 1160647"/>
                  <a:gd name="connsiteX28-2649" fmla="*/ 391527 w 3079941"/>
                  <a:gd name="connsiteY28-2650" fmla="*/ 735005 h 1160647"/>
                  <a:gd name="connsiteX29-2651" fmla="*/ 391527 w 3079941"/>
                  <a:gd name="connsiteY29-2652" fmla="*/ 736086 h 1160647"/>
                  <a:gd name="connsiteX30-2653" fmla="*/ 391527 w 3079941"/>
                  <a:gd name="connsiteY30-2654" fmla="*/ 743652 h 1160647"/>
                  <a:gd name="connsiteX31-2655" fmla="*/ 393553 w 3079941"/>
                  <a:gd name="connsiteY31-2656" fmla="*/ 743652 h 1160647"/>
                  <a:gd name="connsiteX32-2657" fmla="*/ 407740 w 3079941"/>
                  <a:gd name="connsiteY32-2658" fmla="*/ 743652 h 1160647"/>
                  <a:gd name="connsiteX33-2659" fmla="*/ 407740 w 3079941"/>
                  <a:gd name="connsiteY33-2660" fmla="*/ 713387 h 1160647"/>
                  <a:gd name="connsiteX34-2661" fmla="*/ 452327 w 3079941"/>
                  <a:gd name="connsiteY34-2662" fmla="*/ 713387 h 1160647"/>
                  <a:gd name="connsiteX35-2663" fmla="*/ 452327 w 3079941"/>
                  <a:gd name="connsiteY35-2664" fmla="*/ 712036 h 1160647"/>
                  <a:gd name="connsiteX36-2665" fmla="*/ 452327 w 3079941"/>
                  <a:gd name="connsiteY36-2666" fmla="*/ 702578 h 1160647"/>
                  <a:gd name="connsiteX37-2667" fmla="*/ 453341 w 3079941"/>
                  <a:gd name="connsiteY37-2668" fmla="*/ 702578 h 1160647"/>
                  <a:gd name="connsiteX38-2669" fmla="*/ 460434 w 3079941"/>
                  <a:gd name="connsiteY38-2670" fmla="*/ 702578 h 1160647"/>
                  <a:gd name="connsiteX39-2671" fmla="*/ 460434 w 3079941"/>
                  <a:gd name="connsiteY39-2672" fmla="*/ 700687 h 1160647"/>
                  <a:gd name="connsiteX40-2673" fmla="*/ 460434 w 3079941"/>
                  <a:gd name="connsiteY40-2674" fmla="*/ 687446 h 1160647"/>
                  <a:gd name="connsiteX41-2675" fmla="*/ 461194 w 3079941"/>
                  <a:gd name="connsiteY41-2676" fmla="*/ 687446 h 1160647"/>
                  <a:gd name="connsiteX42-2677" fmla="*/ 466514 w 3079941"/>
                  <a:gd name="connsiteY42-2678" fmla="*/ 687446 h 1160647"/>
                  <a:gd name="connsiteX43-2679" fmla="*/ 466514 w 3079941"/>
                  <a:gd name="connsiteY43-2680" fmla="*/ 686365 h 1160647"/>
                  <a:gd name="connsiteX44-2681" fmla="*/ 466514 w 3079941"/>
                  <a:gd name="connsiteY44-2682" fmla="*/ 678798 h 1160647"/>
                  <a:gd name="connsiteX45-2683" fmla="*/ 468541 w 3079941"/>
                  <a:gd name="connsiteY45-2684" fmla="*/ 678798 h 1160647"/>
                  <a:gd name="connsiteX46-2685" fmla="*/ 482728 w 3079941"/>
                  <a:gd name="connsiteY46-2686" fmla="*/ 678798 h 1160647"/>
                  <a:gd name="connsiteX47-2687" fmla="*/ 482728 w 3079941"/>
                  <a:gd name="connsiteY47-2688" fmla="*/ 679879 h 1160647"/>
                  <a:gd name="connsiteX48-2689" fmla="*/ 482728 w 3079941"/>
                  <a:gd name="connsiteY48-2690" fmla="*/ 687446 h 1160647"/>
                  <a:gd name="connsiteX49-2691" fmla="*/ 505021 w 3079941"/>
                  <a:gd name="connsiteY49-2692" fmla="*/ 687446 h 1160647"/>
                  <a:gd name="connsiteX50-2693" fmla="*/ 505021 w 3079941"/>
                  <a:gd name="connsiteY50-2694" fmla="*/ 685554 h 1160647"/>
                  <a:gd name="connsiteX51-2695" fmla="*/ 505021 w 3079941"/>
                  <a:gd name="connsiteY51-2696" fmla="*/ 672313 h 1160647"/>
                  <a:gd name="connsiteX52-2697" fmla="*/ 506795 w 3079941"/>
                  <a:gd name="connsiteY52-2698" fmla="*/ 672313 h 1160647"/>
                  <a:gd name="connsiteX53-2699" fmla="*/ 519208 w 3079941"/>
                  <a:gd name="connsiteY53-2700" fmla="*/ 672313 h 1160647"/>
                  <a:gd name="connsiteX54-2701" fmla="*/ 519208 w 3079941"/>
                  <a:gd name="connsiteY54-2702" fmla="*/ 696093 h 1160647"/>
                  <a:gd name="connsiteX55-2703" fmla="*/ 520222 w 3079941"/>
                  <a:gd name="connsiteY55-2704" fmla="*/ 696093 h 1160647"/>
                  <a:gd name="connsiteX56-2705" fmla="*/ 527315 w 3079941"/>
                  <a:gd name="connsiteY56-2706" fmla="*/ 696093 h 1160647"/>
                  <a:gd name="connsiteX57-2707" fmla="*/ 527315 w 3079941"/>
                  <a:gd name="connsiteY57-2708" fmla="*/ 695012 h 1160647"/>
                  <a:gd name="connsiteX58-2709" fmla="*/ 527315 w 3079941"/>
                  <a:gd name="connsiteY58-2710" fmla="*/ 687446 h 1160647"/>
                  <a:gd name="connsiteX59-2711" fmla="*/ 529088 w 3079941"/>
                  <a:gd name="connsiteY59-2712" fmla="*/ 687446 h 1160647"/>
                  <a:gd name="connsiteX60-2713" fmla="*/ 541502 w 3079941"/>
                  <a:gd name="connsiteY60-2714" fmla="*/ 687446 h 1160647"/>
                  <a:gd name="connsiteX61-2715" fmla="*/ 541502 w 3079941"/>
                  <a:gd name="connsiteY61-2716" fmla="*/ 713387 h 1160647"/>
                  <a:gd name="connsiteX62-2717" fmla="*/ 543529 w 3079941"/>
                  <a:gd name="connsiteY62-2718" fmla="*/ 713387 h 1160647"/>
                  <a:gd name="connsiteX63-2719" fmla="*/ 557715 w 3079941"/>
                  <a:gd name="connsiteY63-2720" fmla="*/ 713387 h 1160647"/>
                  <a:gd name="connsiteX64-2721" fmla="*/ 557715 w 3079941"/>
                  <a:gd name="connsiteY64-2722" fmla="*/ 715008 h 1160647"/>
                  <a:gd name="connsiteX65-2723" fmla="*/ 557715 w 3079941"/>
                  <a:gd name="connsiteY65-2724" fmla="*/ 726358 h 1160647"/>
                  <a:gd name="connsiteX66-2725" fmla="*/ 558475 w 3079941"/>
                  <a:gd name="connsiteY66-2726" fmla="*/ 726358 h 1160647"/>
                  <a:gd name="connsiteX67-2727" fmla="*/ 563796 w 3079941"/>
                  <a:gd name="connsiteY67-2728" fmla="*/ 726358 h 1160647"/>
                  <a:gd name="connsiteX68-2729" fmla="*/ 563796 w 3079941"/>
                  <a:gd name="connsiteY68-2730" fmla="*/ 725547 h 1160647"/>
                  <a:gd name="connsiteX69-2731" fmla="*/ 563796 w 3079941"/>
                  <a:gd name="connsiteY69-2732" fmla="*/ 719872 h 1160647"/>
                  <a:gd name="connsiteX70-2733" fmla="*/ 594196 w 3079941"/>
                  <a:gd name="connsiteY70-2734" fmla="*/ 719872 h 1160647"/>
                  <a:gd name="connsiteX71-2735" fmla="*/ 594196 w 3079941"/>
                  <a:gd name="connsiteY71-2736" fmla="*/ 743652 h 1160647"/>
                  <a:gd name="connsiteX72-2737" fmla="*/ 595209 w 3079941"/>
                  <a:gd name="connsiteY72-2738" fmla="*/ 743652 h 1160647"/>
                  <a:gd name="connsiteX73-2739" fmla="*/ 602303 w 3079941"/>
                  <a:gd name="connsiteY73-2740" fmla="*/ 743652 h 1160647"/>
                  <a:gd name="connsiteX74-2741" fmla="*/ 602303 w 3079941"/>
                  <a:gd name="connsiteY74-2742" fmla="*/ 744733 h 1160647"/>
                  <a:gd name="connsiteX75-2743" fmla="*/ 602303 w 3079941"/>
                  <a:gd name="connsiteY75-2744" fmla="*/ 752299 h 1160647"/>
                  <a:gd name="connsiteX76-2745" fmla="*/ 603063 w 3079941"/>
                  <a:gd name="connsiteY76-2746" fmla="*/ 752299 h 1160647"/>
                  <a:gd name="connsiteX77-2747" fmla="*/ 608383 w 3079941"/>
                  <a:gd name="connsiteY77-2748" fmla="*/ 752299 h 1160647"/>
                  <a:gd name="connsiteX78-2749" fmla="*/ 608383 w 3079941"/>
                  <a:gd name="connsiteY78-2750" fmla="*/ 750137 h 1160647"/>
                  <a:gd name="connsiteX79-2751" fmla="*/ 608383 w 3079941"/>
                  <a:gd name="connsiteY79-2752" fmla="*/ 735005 h 1160647"/>
                  <a:gd name="connsiteX80-2753" fmla="*/ 609396 w 3079941"/>
                  <a:gd name="connsiteY80-2754" fmla="*/ 735005 h 1160647"/>
                  <a:gd name="connsiteX81-2755" fmla="*/ 616490 w 3079941"/>
                  <a:gd name="connsiteY81-2756" fmla="*/ 735005 h 1160647"/>
                  <a:gd name="connsiteX82-2757" fmla="*/ 616490 w 3079941"/>
                  <a:gd name="connsiteY82-2758" fmla="*/ 736086 h 1160647"/>
                  <a:gd name="connsiteX83-2759" fmla="*/ 616490 w 3079941"/>
                  <a:gd name="connsiteY83-2760" fmla="*/ 743652 h 1160647"/>
                  <a:gd name="connsiteX84-2761" fmla="*/ 621810 w 3079941"/>
                  <a:gd name="connsiteY84-2762" fmla="*/ 741659 h 1160647"/>
                  <a:gd name="connsiteX85-2763" fmla="*/ 622570 w 3079941"/>
                  <a:gd name="connsiteY85-2764" fmla="*/ 740679 h 1160647"/>
                  <a:gd name="connsiteX86-2765" fmla="*/ 622570 w 3079941"/>
                  <a:gd name="connsiteY86-2766" fmla="*/ 735005 h 1160647"/>
                  <a:gd name="connsiteX87-2767" fmla="*/ 661077 w 3079941"/>
                  <a:gd name="connsiteY87-2768" fmla="*/ 735005 h 1160647"/>
                  <a:gd name="connsiteX88-2769" fmla="*/ 661077 w 3079941"/>
                  <a:gd name="connsiteY88-2770" fmla="*/ 758784 h 1160647"/>
                  <a:gd name="connsiteX89-2771" fmla="*/ 663103 w 3079941"/>
                  <a:gd name="connsiteY89-2772" fmla="*/ 758784 h 1160647"/>
                  <a:gd name="connsiteX90-2773" fmla="*/ 677290 w 3079941"/>
                  <a:gd name="connsiteY90-2774" fmla="*/ 758784 h 1160647"/>
                  <a:gd name="connsiteX91-2775" fmla="*/ 677290 w 3079941"/>
                  <a:gd name="connsiteY91-2776" fmla="*/ 759865 h 1160647"/>
                  <a:gd name="connsiteX92-2777" fmla="*/ 677290 w 3079941"/>
                  <a:gd name="connsiteY92-2778" fmla="*/ 767431 h 1160647"/>
                  <a:gd name="connsiteX93-2779" fmla="*/ 679064 w 3079941"/>
                  <a:gd name="connsiteY93-2780" fmla="*/ 767431 h 1160647"/>
                  <a:gd name="connsiteX94-2781" fmla="*/ 691477 w 3079941"/>
                  <a:gd name="connsiteY94-2782" fmla="*/ 767431 h 1160647"/>
                  <a:gd name="connsiteX95-2783" fmla="*/ 691477 w 3079941"/>
                  <a:gd name="connsiteY95-2784" fmla="*/ 743652 h 1160647"/>
                  <a:gd name="connsiteX96-2785" fmla="*/ 692490 w 3079941"/>
                  <a:gd name="connsiteY96-2786" fmla="*/ 743652 h 1160647"/>
                  <a:gd name="connsiteX97-2787" fmla="*/ 699584 w 3079941"/>
                  <a:gd name="connsiteY97-2788" fmla="*/ 743652 h 1160647"/>
                  <a:gd name="connsiteX98-2789" fmla="*/ 699584 w 3079941"/>
                  <a:gd name="connsiteY98-2790" fmla="*/ 711225 h 1160647"/>
                  <a:gd name="connsiteX99-2791" fmla="*/ 700597 w 3079941"/>
                  <a:gd name="connsiteY99-2792" fmla="*/ 711225 h 1160647"/>
                  <a:gd name="connsiteX100-2793" fmla="*/ 707691 w 3079941"/>
                  <a:gd name="connsiteY100-2794" fmla="*/ 711225 h 1160647"/>
                  <a:gd name="connsiteX101-2795" fmla="*/ 707691 w 3079941"/>
                  <a:gd name="connsiteY101-2796" fmla="*/ 709334 h 1160647"/>
                  <a:gd name="connsiteX102-2797" fmla="*/ 707691 w 3079941"/>
                  <a:gd name="connsiteY102-2798" fmla="*/ 696093 h 1160647"/>
                  <a:gd name="connsiteX103-2799" fmla="*/ 706424 w 3079941"/>
                  <a:gd name="connsiteY103-2800" fmla="*/ 694471 h 1160647"/>
                  <a:gd name="connsiteX104-2801" fmla="*/ 711744 w 3079941"/>
                  <a:gd name="connsiteY104-2802" fmla="*/ 683122 h 1160647"/>
                  <a:gd name="connsiteX105-2803" fmla="*/ 719851 w 3079941"/>
                  <a:gd name="connsiteY105-2804" fmla="*/ 711225 h 1160647"/>
                  <a:gd name="connsiteX106-2805" fmla="*/ 720611 w 3079941"/>
                  <a:gd name="connsiteY106-2806" fmla="*/ 711225 h 1160647"/>
                  <a:gd name="connsiteX107-2807" fmla="*/ 725931 w 3079941"/>
                  <a:gd name="connsiteY107-2808" fmla="*/ 711225 h 1160647"/>
                  <a:gd name="connsiteX108-2809" fmla="*/ 725931 w 3079941"/>
                  <a:gd name="connsiteY108-2810" fmla="*/ 605298 h 1160647"/>
                  <a:gd name="connsiteX109-2811" fmla="*/ 727451 w 3079941"/>
                  <a:gd name="connsiteY109-2812" fmla="*/ 605298 h 1160647"/>
                  <a:gd name="connsiteX110-2813" fmla="*/ 738091 w 3079941"/>
                  <a:gd name="connsiteY110-2814" fmla="*/ 605298 h 1160647"/>
                  <a:gd name="connsiteX111-2815" fmla="*/ 738091 w 3079941"/>
                  <a:gd name="connsiteY111-2816" fmla="*/ 557739 h 1160647"/>
                  <a:gd name="connsiteX112-2817" fmla="*/ 764438 w 3079941"/>
                  <a:gd name="connsiteY112-2818" fmla="*/ 557739 h 1160647"/>
                  <a:gd name="connsiteX113-2819" fmla="*/ 764438 w 3079941"/>
                  <a:gd name="connsiteY113-2820" fmla="*/ 536121 h 1160647"/>
                  <a:gd name="connsiteX114-2821" fmla="*/ 798892 w 3079941"/>
                  <a:gd name="connsiteY114-2822" fmla="*/ 536121 h 1160647"/>
                  <a:gd name="connsiteX115-2823" fmla="*/ 798892 w 3079941"/>
                  <a:gd name="connsiteY115-2824" fmla="*/ 538553 h 1160647"/>
                  <a:gd name="connsiteX116-2825" fmla="*/ 798892 w 3079941"/>
                  <a:gd name="connsiteY116-2826" fmla="*/ 555577 h 1160647"/>
                  <a:gd name="connsiteX117-2827" fmla="*/ 801172 w 3079941"/>
                  <a:gd name="connsiteY117-2828" fmla="*/ 555577 h 1160647"/>
                  <a:gd name="connsiteX118-2829" fmla="*/ 817132 w 3079941"/>
                  <a:gd name="connsiteY118-2830" fmla="*/ 555577 h 1160647"/>
                  <a:gd name="connsiteX119-2831" fmla="*/ 817132 w 3079941"/>
                  <a:gd name="connsiteY119-2832" fmla="*/ 603136 h 1160647"/>
                  <a:gd name="connsiteX120-2833" fmla="*/ 818145 w 3079941"/>
                  <a:gd name="connsiteY120-2834" fmla="*/ 603136 h 1160647"/>
                  <a:gd name="connsiteX121-2835" fmla="*/ 825239 w 3079941"/>
                  <a:gd name="connsiteY121-2836" fmla="*/ 603136 h 1160647"/>
                  <a:gd name="connsiteX122-2837" fmla="*/ 839426 w 3079941"/>
                  <a:gd name="connsiteY122-2838" fmla="*/ 607460 h 1160647"/>
                  <a:gd name="connsiteX123-2839" fmla="*/ 839426 w 3079941"/>
                  <a:gd name="connsiteY123-2840" fmla="*/ 646372 h 1160647"/>
                  <a:gd name="connsiteX124-2841" fmla="*/ 840439 w 3079941"/>
                  <a:gd name="connsiteY124-2842" fmla="*/ 646372 h 1160647"/>
                  <a:gd name="connsiteX125-2843" fmla="*/ 847532 w 3079941"/>
                  <a:gd name="connsiteY125-2844" fmla="*/ 646372 h 1160647"/>
                  <a:gd name="connsiteX126-2845" fmla="*/ 847532 w 3079941"/>
                  <a:gd name="connsiteY126-2846" fmla="*/ 647993 h 1160647"/>
                  <a:gd name="connsiteX127-2847" fmla="*/ 847532 w 3079941"/>
                  <a:gd name="connsiteY127-2848" fmla="*/ 659342 h 1160647"/>
                  <a:gd name="connsiteX128-2849" fmla="*/ 849559 w 3079941"/>
                  <a:gd name="connsiteY128-2850" fmla="*/ 659342 h 1160647"/>
                  <a:gd name="connsiteX129-2851" fmla="*/ 863746 w 3079941"/>
                  <a:gd name="connsiteY129-2852" fmla="*/ 659342 h 1160647"/>
                  <a:gd name="connsiteX130-2853" fmla="*/ 869826 w 3079941"/>
                  <a:gd name="connsiteY130-2854" fmla="*/ 665828 h 1160647"/>
                  <a:gd name="connsiteX131-2855" fmla="*/ 869826 w 3079941"/>
                  <a:gd name="connsiteY131-2856" fmla="*/ 687446 h 1160647"/>
                  <a:gd name="connsiteX132-2857" fmla="*/ 872106 w 3079941"/>
                  <a:gd name="connsiteY132-2858" fmla="*/ 687446 h 1160647"/>
                  <a:gd name="connsiteX133-2859" fmla="*/ 888066 w 3079941"/>
                  <a:gd name="connsiteY133-2860" fmla="*/ 687446 h 1160647"/>
                  <a:gd name="connsiteX134-2861" fmla="*/ 888066 w 3079941"/>
                  <a:gd name="connsiteY134-2862" fmla="*/ 688526 h 1160647"/>
                  <a:gd name="connsiteX135-2863" fmla="*/ 888066 w 3079941"/>
                  <a:gd name="connsiteY135-2864" fmla="*/ 696093 h 1160647"/>
                  <a:gd name="connsiteX136-2865" fmla="*/ 889333 w 3079941"/>
                  <a:gd name="connsiteY136-2866" fmla="*/ 696093 h 1160647"/>
                  <a:gd name="connsiteX137-2867" fmla="*/ 898200 w 3079941"/>
                  <a:gd name="connsiteY137-2868" fmla="*/ 696093 h 1160647"/>
                  <a:gd name="connsiteX138-2869" fmla="*/ 898200 w 3079941"/>
                  <a:gd name="connsiteY138-2870" fmla="*/ 698254 h 1160647"/>
                  <a:gd name="connsiteX139-2871" fmla="*/ 898200 w 3079941"/>
                  <a:gd name="connsiteY139-2872" fmla="*/ 713387 h 1160647"/>
                  <a:gd name="connsiteX140-2873" fmla="*/ 902253 w 3079941"/>
                  <a:gd name="connsiteY140-2874" fmla="*/ 711495 h 1160647"/>
                  <a:gd name="connsiteX141-2875" fmla="*/ 902253 w 3079941"/>
                  <a:gd name="connsiteY141-2876" fmla="*/ 698254 h 1160647"/>
                  <a:gd name="connsiteX142-2877" fmla="*/ 903266 w 3079941"/>
                  <a:gd name="connsiteY142-2878" fmla="*/ 698254 h 1160647"/>
                  <a:gd name="connsiteX143-2879" fmla="*/ 910360 w 3079941"/>
                  <a:gd name="connsiteY143-2880" fmla="*/ 698254 h 1160647"/>
                  <a:gd name="connsiteX144-2881" fmla="*/ 910360 w 3079941"/>
                  <a:gd name="connsiteY144-2882" fmla="*/ 699876 h 1160647"/>
                  <a:gd name="connsiteX145-2883" fmla="*/ 910360 w 3079941"/>
                  <a:gd name="connsiteY145-2884" fmla="*/ 711225 h 1160647"/>
                  <a:gd name="connsiteX146-2885" fmla="*/ 911120 w 3079941"/>
                  <a:gd name="connsiteY146-2886" fmla="*/ 711225 h 1160647"/>
                  <a:gd name="connsiteX147-2887" fmla="*/ 916440 w 3079941"/>
                  <a:gd name="connsiteY147-2888" fmla="*/ 711225 h 1160647"/>
                  <a:gd name="connsiteX148-2889" fmla="*/ 965080 w 3079941"/>
                  <a:gd name="connsiteY148-2890" fmla="*/ 706902 h 1160647"/>
                  <a:gd name="connsiteX149-2891" fmla="*/ 965080 w 3079941"/>
                  <a:gd name="connsiteY149-2892" fmla="*/ 708253 h 1160647"/>
                  <a:gd name="connsiteX150-2893" fmla="*/ 965080 w 3079941"/>
                  <a:gd name="connsiteY150-2894" fmla="*/ 717710 h 1160647"/>
                  <a:gd name="connsiteX151-2895" fmla="*/ 965840 w 3079941"/>
                  <a:gd name="connsiteY151-2896" fmla="*/ 717710 h 1160647"/>
                  <a:gd name="connsiteX152-2897" fmla="*/ 971161 w 3079941"/>
                  <a:gd name="connsiteY152-2898" fmla="*/ 717710 h 1160647"/>
                  <a:gd name="connsiteX153-2899" fmla="*/ 971161 w 3079941"/>
                  <a:gd name="connsiteY153-2900" fmla="*/ 719872 h 1160647"/>
                  <a:gd name="connsiteX154-2901" fmla="*/ 971161 w 3079941"/>
                  <a:gd name="connsiteY154-2902" fmla="*/ 735005 h 1160647"/>
                  <a:gd name="connsiteX155-2903" fmla="*/ 973187 w 3079941"/>
                  <a:gd name="connsiteY155-2904" fmla="*/ 733654 h 1160647"/>
                  <a:gd name="connsiteX156-2905" fmla="*/ 987374 w 3079941"/>
                  <a:gd name="connsiteY156-2906" fmla="*/ 724196 h 1160647"/>
                  <a:gd name="connsiteX157-2907" fmla="*/ 993454 w 3079941"/>
                  <a:gd name="connsiteY157-2908" fmla="*/ 683122 h 1160647"/>
                  <a:gd name="connsiteX158-2909" fmla="*/ 994214 w 3079941"/>
                  <a:gd name="connsiteY158-2910" fmla="*/ 682852 h 1160647"/>
                  <a:gd name="connsiteX159-2911" fmla="*/ 999534 w 3079941"/>
                  <a:gd name="connsiteY159-2912" fmla="*/ 680960 h 1160647"/>
                  <a:gd name="connsiteX160-2913" fmla="*/ 1001561 w 3079941"/>
                  <a:gd name="connsiteY160-2914" fmla="*/ 611783 h 1160647"/>
                  <a:gd name="connsiteX161-2915" fmla="*/ 1003588 w 3079941"/>
                  <a:gd name="connsiteY161-2916" fmla="*/ 680960 h 1160647"/>
                  <a:gd name="connsiteX162-2917" fmla="*/ 1004348 w 3079941"/>
                  <a:gd name="connsiteY162-2918" fmla="*/ 681230 h 1160647"/>
                  <a:gd name="connsiteX163-2919" fmla="*/ 1009668 w 3079941"/>
                  <a:gd name="connsiteY163-2920" fmla="*/ 683122 h 1160647"/>
                  <a:gd name="connsiteX164-2921" fmla="*/ 1009668 w 3079941"/>
                  <a:gd name="connsiteY164-2922" fmla="*/ 596651 h 1160647"/>
                  <a:gd name="connsiteX165-2923" fmla="*/ 1013721 w 3079941"/>
                  <a:gd name="connsiteY165-2924" fmla="*/ 564224 h 1160647"/>
                  <a:gd name="connsiteX166-2925" fmla="*/ 1052228 w 3079941"/>
                  <a:gd name="connsiteY166-2926" fmla="*/ 564224 h 1160647"/>
                  <a:gd name="connsiteX167-2927" fmla="*/ 1052228 w 3079941"/>
                  <a:gd name="connsiteY167-2928" fmla="*/ 596651 h 1160647"/>
                  <a:gd name="connsiteX168-2929" fmla="*/ 1052988 w 3079941"/>
                  <a:gd name="connsiteY168-2930" fmla="*/ 596651 h 1160647"/>
                  <a:gd name="connsiteX169-2931" fmla="*/ 1058308 w 3079941"/>
                  <a:gd name="connsiteY169-2932" fmla="*/ 596651 h 1160647"/>
                  <a:gd name="connsiteX170-2933" fmla="*/ 1058308 w 3079941"/>
                  <a:gd name="connsiteY170-2934" fmla="*/ 514503 h 1160647"/>
                  <a:gd name="connsiteX171-2935" fmla="*/ 1060082 w 3079941"/>
                  <a:gd name="connsiteY171-2936" fmla="*/ 514503 h 1160647"/>
                  <a:gd name="connsiteX172-2937" fmla="*/ 1072495 w 3079941"/>
                  <a:gd name="connsiteY172-2938" fmla="*/ 514503 h 1160647"/>
                  <a:gd name="connsiteX173-2939" fmla="*/ 1072495 w 3079941"/>
                  <a:gd name="connsiteY173-2940" fmla="*/ 512612 h 1160647"/>
                  <a:gd name="connsiteX174-2941" fmla="*/ 1072495 w 3079941"/>
                  <a:gd name="connsiteY174-2942" fmla="*/ 499371 h 1160647"/>
                  <a:gd name="connsiteX175-2943" fmla="*/ 1094789 w 3079941"/>
                  <a:gd name="connsiteY175-2944" fmla="*/ 499371 h 1160647"/>
                  <a:gd name="connsiteX176-2945" fmla="*/ 1094789 w 3079941"/>
                  <a:gd name="connsiteY176-2946" fmla="*/ 498290 h 1160647"/>
                  <a:gd name="connsiteX177-2947" fmla="*/ 1094789 w 3079941"/>
                  <a:gd name="connsiteY177-2948" fmla="*/ 490724 h 1160647"/>
                  <a:gd name="connsiteX178-2949" fmla="*/ 1096562 w 3079941"/>
                  <a:gd name="connsiteY178-2950" fmla="*/ 490724 h 1160647"/>
                  <a:gd name="connsiteX179-2951" fmla="*/ 1108976 w 3079941"/>
                  <a:gd name="connsiteY179-2952" fmla="*/ 490724 h 1160647"/>
                  <a:gd name="connsiteX180-2953" fmla="*/ 1108976 w 3079941"/>
                  <a:gd name="connsiteY180-2954" fmla="*/ 491805 h 1160647"/>
                  <a:gd name="connsiteX181-2955" fmla="*/ 1108976 w 3079941"/>
                  <a:gd name="connsiteY181-2956" fmla="*/ 499371 h 1160647"/>
                  <a:gd name="connsiteX182-2957" fmla="*/ 1109736 w 3079941"/>
                  <a:gd name="connsiteY182-2958" fmla="*/ 499371 h 1160647"/>
                  <a:gd name="connsiteX183-2959" fmla="*/ 1115056 w 3079941"/>
                  <a:gd name="connsiteY183-2960" fmla="*/ 499371 h 1160647"/>
                  <a:gd name="connsiteX184-2961" fmla="*/ 1125189 w 3079941"/>
                  <a:gd name="connsiteY184-2962" fmla="*/ 495047 h 1160647"/>
                  <a:gd name="connsiteX185-2963" fmla="*/ 1129242 w 3079941"/>
                  <a:gd name="connsiteY185-2964" fmla="*/ 498290 h 1160647"/>
                  <a:gd name="connsiteX186-2965" fmla="*/ 1129242 w 3079941"/>
                  <a:gd name="connsiteY186-2966" fmla="*/ 490724 h 1160647"/>
                  <a:gd name="connsiteX187-2967" fmla="*/ 1131522 w 3079941"/>
                  <a:gd name="connsiteY187-2968" fmla="*/ 490724 h 1160647"/>
                  <a:gd name="connsiteX188-2969" fmla="*/ 1147483 w 3079941"/>
                  <a:gd name="connsiteY188-2970" fmla="*/ 490724 h 1160647"/>
                  <a:gd name="connsiteX189-2971" fmla="*/ 1147483 w 3079941"/>
                  <a:gd name="connsiteY189-2972" fmla="*/ 491805 h 1160647"/>
                  <a:gd name="connsiteX190-2973" fmla="*/ 1147483 w 3079941"/>
                  <a:gd name="connsiteY190-2974" fmla="*/ 499371 h 1160647"/>
                  <a:gd name="connsiteX191-2975" fmla="*/ 1177883 w 3079941"/>
                  <a:gd name="connsiteY191-2976" fmla="*/ 499371 h 1160647"/>
                  <a:gd name="connsiteX192-2977" fmla="*/ 1177883 w 3079941"/>
                  <a:gd name="connsiteY192-2978" fmla="*/ 500992 h 1160647"/>
                  <a:gd name="connsiteX193-2979" fmla="*/ 1177883 w 3079941"/>
                  <a:gd name="connsiteY193-2980" fmla="*/ 512342 h 1160647"/>
                  <a:gd name="connsiteX194-2981" fmla="*/ 1204230 w 3079941"/>
                  <a:gd name="connsiteY194-2982" fmla="*/ 512342 h 1160647"/>
                  <a:gd name="connsiteX195-2983" fmla="*/ 1204230 w 3079941"/>
                  <a:gd name="connsiteY195-2984" fmla="*/ 542606 h 1160647"/>
                  <a:gd name="connsiteX196-2985" fmla="*/ 1204990 w 3079941"/>
                  <a:gd name="connsiteY196-2986" fmla="*/ 542606 h 1160647"/>
                  <a:gd name="connsiteX197-2987" fmla="*/ 1210310 w 3079941"/>
                  <a:gd name="connsiteY197-2988" fmla="*/ 542606 h 1160647"/>
                  <a:gd name="connsiteX198-2989" fmla="*/ 1210310 w 3079941"/>
                  <a:gd name="connsiteY198-2990" fmla="*/ 543687 h 1160647"/>
                  <a:gd name="connsiteX199-2991" fmla="*/ 1210310 w 3079941"/>
                  <a:gd name="connsiteY199-2992" fmla="*/ 551254 h 1160647"/>
                  <a:gd name="connsiteX200-2993" fmla="*/ 1214364 w 3079941"/>
                  <a:gd name="connsiteY200-2994" fmla="*/ 581518 h 1160647"/>
                  <a:gd name="connsiteX201-2995" fmla="*/ 1215124 w 3079941"/>
                  <a:gd name="connsiteY201-2996" fmla="*/ 581518 h 1160647"/>
                  <a:gd name="connsiteX202-2997" fmla="*/ 1220444 w 3079941"/>
                  <a:gd name="connsiteY202-2998" fmla="*/ 581518 h 1160647"/>
                  <a:gd name="connsiteX203-2999" fmla="*/ 1220444 w 3079941"/>
                  <a:gd name="connsiteY203-3000" fmla="*/ 582329 h 1160647"/>
                  <a:gd name="connsiteX204-3001" fmla="*/ 1220444 w 3079941"/>
                  <a:gd name="connsiteY204-3002" fmla="*/ 588004 h 1160647"/>
                  <a:gd name="connsiteX205-3003" fmla="*/ 1221457 w 3079941"/>
                  <a:gd name="connsiteY205-3004" fmla="*/ 588004 h 1160647"/>
                  <a:gd name="connsiteX206-3005" fmla="*/ 1228550 w 3079941"/>
                  <a:gd name="connsiteY206-3006" fmla="*/ 588004 h 1160647"/>
                  <a:gd name="connsiteX207-3007" fmla="*/ 1228550 w 3079941"/>
                  <a:gd name="connsiteY207-3008" fmla="*/ 618269 h 1160647"/>
                  <a:gd name="connsiteX208-3009" fmla="*/ 1230577 w 3079941"/>
                  <a:gd name="connsiteY208-3010" fmla="*/ 618269 h 1160647"/>
                  <a:gd name="connsiteX209-3011" fmla="*/ 1244764 w 3079941"/>
                  <a:gd name="connsiteY209-3012" fmla="*/ 618269 h 1160647"/>
                  <a:gd name="connsiteX210-3013" fmla="*/ 1244764 w 3079941"/>
                  <a:gd name="connsiteY210-3014" fmla="*/ 642048 h 1160647"/>
                  <a:gd name="connsiteX211-3015" fmla="*/ 1246791 w 3079941"/>
                  <a:gd name="connsiteY211-3016" fmla="*/ 643669 h 1160647"/>
                  <a:gd name="connsiteX212-3017" fmla="*/ 1246791 w 3079941"/>
                  <a:gd name="connsiteY212-3018" fmla="*/ 655019 h 1160647"/>
                  <a:gd name="connsiteX213-3019" fmla="*/ 1247551 w 3079941"/>
                  <a:gd name="connsiteY213-3020" fmla="*/ 655019 h 1160647"/>
                  <a:gd name="connsiteX214-3021" fmla="*/ 1252871 w 3079941"/>
                  <a:gd name="connsiteY214-3022" fmla="*/ 655019 h 1160647"/>
                  <a:gd name="connsiteX215-3023" fmla="*/ 1252871 w 3079941"/>
                  <a:gd name="connsiteY215-3024" fmla="*/ 678798 h 1160647"/>
                  <a:gd name="connsiteX216-3025" fmla="*/ 1254137 w 3079941"/>
                  <a:gd name="connsiteY216-3026" fmla="*/ 678798 h 1160647"/>
                  <a:gd name="connsiteX217-3027" fmla="*/ 1263004 w 3079941"/>
                  <a:gd name="connsiteY217-3028" fmla="*/ 678798 h 1160647"/>
                  <a:gd name="connsiteX218-3029" fmla="*/ 1265031 w 3079941"/>
                  <a:gd name="connsiteY218-3030" fmla="*/ 682852 h 1160647"/>
                  <a:gd name="connsiteX219-3031" fmla="*/ 1265031 w 3079941"/>
                  <a:gd name="connsiteY219-3032" fmla="*/ 696093 h 1160647"/>
                  <a:gd name="connsiteX220-3033" fmla="*/ 1266551 w 3079941"/>
                  <a:gd name="connsiteY220-3034" fmla="*/ 694201 h 1160647"/>
                  <a:gd name="connsiteX221-3035" fmla="*/ 1277191 w 3079941"/>
                  <a:gd name="connsiteY221-3036" fmla="*/ 680960 h 1160647"/>
                  <a:gd name="connsiteX222-3037" fmla="*/ 1305565 w 3079941"/>
                  <a:gd name="connsiteY222-3038" fmla="*/ 680960 h 1160647"/>
                  <a:gd name="connsiteX223-3039" fmla="*/ 1305565 w 3079941"/>
                  <a:gd name="connsiteY223-3040" fmla="*/ 767431 h 1160647"/>
                  <a:gd name="connsiteX224-3041" fmla="*/ 1306325 w 3079941"/>
                  <a:gd name="connsiteY224-3042" fmla="*/ 767431 h 1160647"/>
                  <a:gd name="connsiteX225-3043" fmla="*/ 1311645 w 3079941"/>
                  <a:gd name="connsiteY225-3044" fmla="*/ 767431 h 1160647"/>
                  <a:gd name="connsiteX226-3045" fmla="*/ 1312405 w 3079941"/>
                  <a:gd name="connsiteY226-3046" fmla="*/ 766080 h 1160647"/>
                  <a:gd name="connsiteX227-3047" fmla="*/ 1317725 w 3079941"/>
                  <a:gd name="connsiteY227-3048" fmla="*/ 756622 h 1160647"/>
                  <a:gd name="connsiteX228-3049" fmla="*/ 1317725 w 3079941"/>
                  <a:gd name="connsiteY228-3050" fmla="*/ 758514 h 1160647"/>
                  <a:gd name="connsiteX229-3051" fmla="*/ 1317725 w 3079941"/>
                  <a:gd name="connsiteY229-3052" fmla="*/ 771755 h 1160647"/>
                  <a:gd name="connsiteX230-3053" fmla="*/ 1321778 w 3079941"/>
                  <a:gd name="connsiteY230-3054" fmla="*/ 726358 h 1160647"/>
                  <a:gd name="connsiteX231-3055" fmla="*/ 1322538 w 3079941"/>
                  <a:gd name="connsiteY231-3056" fmla="*/ 726358 h 1160647"/>
                  <a:gd name="connsiteX232-3057" fmla="*/ 1327858 w 3079941"/>
                  <a:gd name="connsiteY232-3058" fmla="*/ 726358 h 1160647"/>
                  <a:gd name="connsiteX233-3059" fmla="*/ 1327858 w 3079941"/>
                  <a:gd name="connsiteY233-3060" fmla="*/ 661504 h 1160647"/>
                  <a:gd name="connsiteX234-3061" fmla="*/ 1328872 w 3079941"/>
                  <a:gd name="connsiteY234-3062" fmla="*/ 661504 h 1160647"/>
                  <a:gd name="connsiteX235-3063" fmla="*/ 1335965 w 3079941"/>
                  <a:gd name="connsiteY235-3064" fmla="*/ 661504 h 1160647"/>
                  <a:gd name="connsiteX236-3065" fmla="*/ 1348125 w 3079941"/>
                  <a:gd name="connsiteY236-3066" fmla="*/ 618269 h 1160647"/>
                  <a:gd name="connsiteX237-3067" fmla="*/ 1349392 w 3079941"/>
                  <a:gd name="connsiteY237-3068" fmla="*/ 618269 h 1160647"/>
                  <a:gd name="connsiteX238-3069" fmla="*/ 1358259 w 3079941"/>
                  <a:gd name="connsiteY238-3070" fmla="*/ 618269 h 1160647"/>
                  <a:gd name="connsiteX239-3071" fmla="*/ 1368392 w 3079941"/>
                  <a:gd name="connsiteY239-3072" fmla="*/ 661504 h 1160647"/>
                  <a:gd name="connsiteX240-3073" fmla="*/ 1369405 w 3079941"/>
                  <a:gd name="connsiteY240-3074" fmla="*/ 661504 h 1160647"/>
                  <a:gd name="connsiteX241-3075" fmla="*/ 1376499 w 3079941"/>
                  <a:gd name="connsiteY241-3076" fmla="*/ 661504 h 1160647"/>
                  <a:gd name="connsiteX242-3077" fmla="*/ 1376499 w 3079941"/>
                  <a:gd name="connsiteY242-3078" fmla="*/ 700416 h 1160647"/>
                  <a:gd name="connsiteX243-3079" fmla="*/ 1378272 w 3079941"/>
                  <a:gd name="connsiteY243-3080" fmla="*/ 700416 h 1160647"/>
                  <a:gd name="connsiteX244-3081" fmla="*/ 1390686 w 3079941"/>
                  <a:gd name="connsiteY244-3082" fmla="*/ 700416 h 1160647"/>
                  <a:gd name="connsiteX245-3083" fmla="*/ 1390686 w 3079941"/>
                  <a:gd name="connsiteY245-3084" fmla="*/ 702578 h 1160647"/>
                  <a:gd name="connsiteX246-3085" fmla="*/ 1390686 w 3079941"/>
                  <a:gd name="connsiteY246-3086" fmla="*/ 717710 h 1160647"/>
                  <a:gd name="connsiteX247-3087" fmla="*/ 1394739 w 3079941"/>
                  <a:gd name="connsiteY247-3088" fmla="*/ 715549 h 1160647"/>
                  <a:gd name="connsiteX248-3089" fmla="*/ 1394739 w 3079941"/>
                  <a:gd name="connsiteY248-3090" fmla="*/ 700416 h 1160647"/>
                  <a:gd name="connsiteX249-3091" fmla="*/ 1396259 w 3079941"/>
                  <a:gd name="connsiteY249-3092" fmla="*/ 700416 h 1160647"/>
                  <a:gd name="connsiteX250-3093" fmla="*/ 1406899 w 3079941"/>
                  <a:gd name="connsiteY250-3094" fmla="*/ 700416 h 1160647"/>
                  <a:gd name="connsiteX251-3095" fmla="*/ 1406899 w 3079941"/>
                  <a:gd name="connsiteY251-3096" fmla="*/ 702037 h 1160647"/>
                  <a:gd name="connsiteX252-3097" fmla="*/ 1406899 w 3079941"/>
                  <a:gd name="connsiteY252-3098" fmla="*/ 713387 h 1160647"/>
                  <a:gd name="connsiteX253-3099" fmla="*/ 1437300 w 3079941"/>
                  <a:gd name="connsiteY253-3100" fmla="*/ 713387 h 1160647"/>
                  <a:gd name="connsiteX254-3101" fmla="*/ 1437300 w 3079941"/>
                  <a:gd name="connsiteY254-3102" fmla="*/ 676637 h 1160647"/>
                  <a:gd name="connsiteX255-3103" fmla="*/ 1438566 w 3079941"/>
                  <a:gd name="connsiteY255-3104" fmla="*/ 676637 h 1160647"/>
                  <a:gd name="connsiteX256-3105" fmla="*/ 1447433 w 3079941"/>
                  <a:gd name="connsiteY256-3106" fmla="*/ 676637 h 1160647"/>
                  <a:gd name="connsiteX257-3107" fmla="*/ 1447433 w 3079941"/>
                  <a:gd name="connsiteY257-3108" fmla="*/ 698254 h 1160647"/>
                  <a:gd name="connsiteX258-3109" fmla="*/ 1449460 w 3079941"/>
                  <a:gd name="connsiteY258-3110" fmla="*/ 665828 h 1160647"/>
                  <a:gd name="connsiteX259-3111" fmla="*/ 1471753 w 3079941"/>
                  <a:gd name="connsiteY259-3112" fmla="*/ 665828 h 1160647"/>
                  <a:gd name="connsiteX260-3113" fmla="*/ 1471753 w 3079941"/>
                  <a:gd name="connsiteY260-3114" fmla="*/ 664206 h 1160647"/>
                  <a:gd name="connsiteX261-3115" fmla="*/ 1471753 w 3079941"/>
                  <a:gd name="connsiteY261-3116" fmla="*/ 652857 h 1160647"/>
                  <a:gd name="connsiteX262-3117" fmla="*/ 1472513 w 3079941"/>
                  <a:gd name="connsiteY262-3118" fmla="*/ 652857 h 1160647"/>
                  <a:gd name="connsiteX263-3119" fmla="*/ 1477833 w 3079941"/>
                  <a:gd name="connsiteY263-3120" fmla="*/ 652857 h 1160647"/>
                  <a:gd name="connsiteX264-3121" fmla="*/ 1477833 w 3079941"/>
                  <a:gd name="connsiteY264-3122" fmla="*/ 650966 h 1160647"/>
                  <a:gd name="connsiteX265-3123" fmla="*/ 1477833 w 3079941"/>
                  <a:gd name="connsiteY265-3124" fmla="*/ 637725 h 1160647"/>
                  <a:gd name="connsiteX266-3125" fmla="*/ 1481887 w 3079941"/>
                  <a:gd name="connsiteY266-3126" fmla="*/ 644210 h 1160647"/>
                  <a:gd name="connsiteX267-3127" fmla="*/ 1484167 w 3079941"/>
                  <a:gd name="connsiteY267-3128" fmla="*/ 644210 h 1160647"/>
                  <a:gd name="connsiteX268-3129" fmla="*/ 1500127 w 3079941"/>
                  <a:gd name="connsiteY268-3130" fmla="*/ 644210 h 1160647"/>
                  <a:gd name="connsiteX269-3131" fmla="*/ 1500127 w 3079941"/>
                  <a:gd name="connsiteY269-3132" fmla="*/ 643399 h 1160647"/>
                  <a:gd name="connsiteX270-3133" fmla="*/ 1500127 w 3079941"/>
                  <a:gd name="connsiteY270-3134" fmla="*/ 637725 h 1160647"/>
                  <a:gd name="connsiteX271-3135" fmla="*/ 1500887 w 3079941"/>
                  <a:gd name="connsiteY271-3136" fmla="*/ 637725 h 1160647"/>
                  <a:gd name="connsiteX272-3137" fmla="*/ 1506207 w 3079941"/>
                  <a:gd name="connsiteY272-3138" fmla="*/ 637725 h 1160647"/>
                  <a:gd name="connsiteX273-3139" fmla="*/ 1506207 w 3079941"/>
                  <a:gd name="connsiteY273-3140" fmla="*/ 639076 h 1160647"/>
                  <a:gd name="connsiteX274-3141" fmla="*/ 1506207 w 3079941"/>
                  <a:gd name="connsiteY274-3142" fmla="*/ 648534 h 1160647"/>
                  <a:gd name="connsiteX275-3143" fmla="*/ 1544714 w 3079941"/>
                  <a:gd name="connsiteY275-3144" fmla="*/ 648534 h 1160647"/>
                  <a:gd name="connsiteX276-3145" fmla="*/ 1544714 w 3079941"/>
                  <a:gd name="connsiteY276-3146" fmla="*/ 786887 h 1160647"/>
                  <a:gd name="connsiteX277-3147" fmla="*/ 1546234 w 3079941"/>
                  <a:gd name="connsiteY277-3148" fmla="*/ 786887 h 1160647"/>
                  <a:gd name="connsiteX278-3149" fmla="*/ 1556874 w 3079941"/>
                  <a:gd name="connsiteY278-3150" fmla="*/ 786887 h 1160647"/>
                  <a:gd name="connsiteX279-3151" fmla="*/ 1556874 w 3079941"/>
                  <a:gd name="connsiteY279-3152" fmla="*/ 773917 h 1160647"/>
                  <a:gd name="connsiteX280-3153" fmla="*/ 1560928 w 3079941"/>
                  <a:gd name="connsiteY280-3154" fmla="*/ 773917 h 1160647"/>
                  <a:gd name="connsiteX281-3155" fmla="*/ 1560928 w 3079941"/>
                  <a:gd name="connsiteY281-3156" fmla="*/ 786887 h 1160647"/>
                  <a:gd name="connsiteX282-3157" fmla="*/ 1591328 w 3079941"/>
                  <a:gd name="connsiteY282-3158" fmla="*/ 786887 h 1160647"/>
                  <a:gd name="connsiteX283-3159" fmla="*/ 1591328 w 3079941"/>
                  <a:gd name="connsiteY283-3160" fmla="*/ 756622 h 1160647"/>
                  <a:gd name="connsiteX284-3161" fmla="*/ 1603488 w 3079941"/>
                  <a:gd name="connsiteY284-3162" fmla="*/ 756622 h 1160647"/>
                  <a:gd name="connsiteX285-3163" fmla="*/ 1615648 w 3079941"/>
                  <a:gd name="connsiteY285-3164" fmla="*/ 754461 h 1160647"/>
                  <a:gd name="connsiteX286-3165" fmla="*/ 1619702 w 3079941"/>
                  <a:gd name="connsiteY286-3166" fmla="*/ 756622 h 1160647"/>
                  <a:gd name="connsiteX287-3167" fmla="*/ 1629835 w 3079941"/>
                  <a:gd name="connsiteY287-3168" fmla="*/ 756622 h 1160647"/>
                  <a:gd name="connsiteX288-3169" fmla="*/ 1629835 w 3079941"/>
                  <a:gd name="connsiteY288-3170" fmla="*/ 786887 h 1160647"/>
                  <a:gd name="connsiteX289-3171" fmla="*/ 1637942 w 3079941"/>
                  <a:gd name="connsiteY289-3172" fmla="*/ 786887 h 1160647"/>
                  <a:gd name="connsiteX290-3173" fmla="*/ 1637942 w 3079941"/>
                  <a:gd name="connsiteY290-3174" fmla="*/ 804182 h 1160647"/>
                  <a:gd name="connsiteX291-3175" fmla="*/ 1647278 w 3079941"/>
                  <a:gd name="connsiteY291-3176" fmla="*/ 805087 h 1160647"/>
                  <a:gd name="connsiteX292-3177" fmla="*/ 1660236 w 3079941"/>
                  <a:gd name="connsiteY292-3178" fmla="*/ 805087 h 1160647"/>
                  <a:gd name="connsiteX293-3179" fmla="*/ 1660236 w 3079941"/>
                  <a:gd name="connsiteY293-3180" fmla="*/ 789049 h 1160647"/>
                  <a:gd name="connsiteX294-3181" fmla="*/ 1728192 w 3079941"/>
                  <a:gd name="connsiteY294-3182" fmla="*/ 789049 h 1160647"/>
                  <a:gd name="connsiteX295-3183" fmla="*/ 1728192 w 3079941"/>
                  <a:gd name="connsiteY295-3184" fmla="*/ 703796 h 1160647"/>
                  <a:gd name="connsiteX296-3185" fmla="*/ 1800200 w 3079941"/>
                  <a:gd name="connsiteY296-3186" fmla="*/ 703796 h 1160647"/>
                  <a:gd name="connsiteX297-3187" fmla="*/ 1800200 w 3079941"/>
                  <a:gd name="connsiteY297-3188" fmla="*/ 782564 h 1160647"/>
                  <a:gd name="connsiteX298-3189" fmla="*/ 1802104 w 3079941"/>
                  <a:gd name="connsiteY298-3190" fmla="*/ 782564 h 1160647"/>
                  <a:gd name="connsiteX299-3191" fmla="*/ 1803346 w 3079941"/>
                  <a:gd name="connsiteY299-3192" fmla="*/ 805087 h 1160647"/>
                  <a:gd name="connsiteX300-3193" fmla="*/ 1813022 w 3079941"/>
                  <a:gd name="connsiteY300-3194" fmla="*/ 805087 h 1160647"/>
                  <a:gd name="connsiteX301-3195" fmla="*/ 1814264 w 3079941"/>
                  <a:gd name="connsiteY301-3196" fmla="*/ 782564 h 1160647"/>
                  <a:gd name="connsiteX302-3197" fmla="*/ 1820344 w 3079941"/>
                  <a:gd name="connsiteY302-3198" fmla="*/ 782564 h 1160647"/>
                  <a:gd name="connsiteX303-3199" fmla="*/ 1821586 w 3079941"/>
                  <a:gd name="connsiteY303-3200" fmla="*/ 805087 h 1160647"/>
                  <a:gd name="connsiteX304-3201" fmla="*/ 1872208 w 3079941"/>
                  <a:gd name="connsiteY304-3202" fmla="*/ 805087 h 1160647"/>
                  <a:gd name="connsiteX305-3203" fmla="*/ 1872208 w 3079941"/>
                  <a:gd name="connsiteY305-3204" fmla="*/ 642059 h 1160647"/>
                  <a:gd name="connsiteX306-3205" fmla="*/ 2069535 w 3079941"/>
                  <a:gd name="connsiteY306-3206" fmla="*/ 642059 h 1160647"/>
                  <a:gd name="connsiteX307-3207" fmla="*/ 2069535 w 3079941"/>
                  <a:gd name="connsiteY307-3208" fmla="*/ 805087 h 1160647"/>
                  <a:gd name="connsiteX308-3209" fmla="*/ 2088232 w 3079941"/>
                  <a:gd name="connsiteY308-3210" fmla="*/ 805087 h 1160647"/>
                  <a:gd name="connsiteX309-3211" fmla="*/ 2088232 w 3079941"/>
                  <a:gd name="connsiteY309-3212" fmla="*/ 722394 h 1160647"/>
                  <a:gd name="connsiteX310-3213" fmla="*/ 2183352 w 3079941"/>
                  <a:gd name="connsiteY310-3214" fmla="*/ 722394 h 1160647"/>
                  <a:gd name="connsiteX311-3215" fmla="*/ 2195282 w 3079941"/>
                  <a:gd name="connsiteY311-3216" fmla="*/ 404253 h 1160647"/>
                  <a:gd name="connsiteX312-3217" fmla="*/ 2183122 w 3079941"/>
                  <a:gd name="connsiteY312-3218" fmla="*/ 382635 h 1160647"/>
                  <a:gd name="connsiteX313-3219" fmla="*/ 2177042 w 3079941"/>
                  <a:gd name="connsiteY313-3220" fmla="*/ 378311 h 1160647"/>
                  <a:gd name="connsiteX314-3221" fmla="*/ 2185149 w 3079941"/>
                  <a:gd name="connsiteY314-3222" fmla="*/ 354532 h 1160647"/>
                  <a:gd name="connsiteX315-3223" fmla="*/ 2185149 w 3079941"/>
                  <a:gd name="connsiteY315-3224" fmla="*/ 337238 h 1160647"/>
                  <a:gd name="connsiteX316-3225" fmla="*/ 2199336 w 3079941"/>
                  <a:gd name="connsiteY316-3226" fmla="*/ 337238 h 1160647"/>
                  <a:gd name="connsiteX317-3227" fmla="*/ 2199336 w 3079941"/>
                  <a:gd name="connsiteY317-3228" fmla="*/ 315620 h 1160647"/>
                  <a:gd name="connsiteX318-3229" fmla="*/ 2201362 w 3079941"/>
                  <a:gd name="connsiteY318-3230" fmla="*/ 311296 h 1160647"/>
                  <a:gd name="connsiteX319-3231" fmla="*/ 2201362 w 3079941"/>
                  <a:gd name="connsiteY319-3232" fmla="*/ 233472 h 1160647"/>
                  <a:gd name="connsiteX320-3233" fmla="*/ 2199336 w 3079941"/>
                  <a:gd name="connsiteY320-3234" fmla="*/ 226987 h 1160647"/>
                  <a:gd name="connsiteX321-3235" fmla="*/ 2205416 w 3079941"/>
                  <a:gd name="connsiteY321-3236" fmla="*/ 220501 h 1160647"/>
                  <a:gd name="connsiteX322-3237" fmla="*/ 2205416 w 3079941"/>
                  <a:gd name="connsiteY322-3238" fmla="*/ 162133 h 1160647"/>
                  <a:gd name="connsiteX323-3239" fmla="*/ 2207442 w 3079941"/>
                  <a:gd name="connsiteY323-3240" fmla="*/ 157810 h 1160647"/>
                  <a:gd name="connsiteX324-3241" fmla="*/ 2207442 w 3079941"/>
                  <a:gd name="connsiteY324-3242" fmla="*/ 101604 h 1160647"/>
                  <a:gd name="connsiteX325-3243" fmla="*/ 2209469 w 3079941"/>
                  <a:gd name="connsiteY325-3244" fmla="*/ 82148 h 1160647"/>
                  <a:gd name="connsiteX326-3245" fmla="*/ 2213523 w 3079941"/>
                  <a:gd name="connsiteY326-3246" fmla="*/ 99442 h 1160647"/>
                  <a:gd name="connsiteX327-3247" fmla="*/ 2215549 w 3079941"/>
                  <a:gd name="connsiteY327-3248" fmla="*/ 157810 h 1160647"/>
                  <a:gd name="connsiteX328-3249" fmla="*/ 2217576 w 3079941"/>
                  <a:gd name="connsiteY328-3250" fmla="*/ 220501 h 1160647"/>
                  <a:gd name="connsiteX329-3251" fmla="*/ 2223656 w 3079941"/>
                  <a:gd name="connsiteY329-3252" fmla="*/ 226987 h 1160647"/>
                  <a:gd name="connsiteX330-3253" fmla="*/ 2221629 w 3079941"/>
                  <a:gd name="connsiteY330-3254" fmla="*/ 233472 h 1160647"/>
                  <a:gd name="connsiteX331-3255" fmla="*/ 2221629 w 3079941"/>
                  <a:gd name="connsiteY331-3256" fmla="*/ 311296 h 1160647"/>
                  <a:gd name="connsiteX332-3257" fmla="*/ 2223656 w 3079941"/>
                  <a:gd name="connsiteY332-3258" fmla="*/ 315620 h 1160647"/>
                  <a:gd name="connsiteX333-3259" fmla="*/ 2223656 w 3079941"/>
                  <a:gd name="connsiteY333-3260" fmla="*/ 337238 h 1160647"/>
                  <a:gd name="connsiteX334-3261" fmla="*/ 2237843 w 3079941"/>
                  <a:gd name="connsiteY334-3262" fmla="*/ 337238 h 1160647"/>
                  <a:gd name="connsiteX335-3263" fmla="*/ 2237843 w 3079941"/>
                  <a:gd name="connsiteY335-3264" fmla="*/ 354532 h 1160647"/>
                  <a:gd name="connsiteX336-3265" fmla="*/ 2245950 w 3079941"/>
                  <a:gd name="connsiteY336-3266" fmla="*/ 378311 h 1160647"/>
                  <a:gd name="connsiteX337-3267" fmla="*/ 2239870 w 3079941"/>
                  <a:gd name="connsiteY337-3268" fmla="*/ 382635 h 1160647"/>
                  <a:gd name="connsiteX338-3269" fmla="*/ 2227709 w 3079941"/>
                  <a:gd name="connsiteY338-3270" fmla="*/ 404253 h 1160647"/>
                  <a:gd name="connsiteX339-3271" fmla="*/ 2235816 w 3079941"/>
                  <a:gd name="connsiteY339-3272" fmla="*/ 657181 h 1160647"/>
                  <a:gd name="connsiteX340-3273" fmla="*/ 2300670 w 3079941"/>
                  <a:gd name="connsiteY340-3274" fmla="*/ 657181 h 1160647"/>
                  <a:gd name="connsiteX341-3275" fmla="*/ 2300670 w 3079941"/>
                  <a:gd name="connsiteY341-3276" fmla="*/ 732843 h 1160647"/>
                  <a:gd name="connsiteX342-3277" fmla="*/ 2308777 w 3079941"/>
                  <a:gd name="connsiteY342-3278" fmla="*/ 732843 h 1160647"/>
                  <a:gd name="connsiteX343-3279" fmla="*/ 2310804 w 3079941"/>
                  <a:gd name="connsiteY343-3280" fmla="*/ 726358 h 1160647"/>
                  <a:gd name="connsiteX344-3281" fmla="*/ 2316884 w 3079941"/>
                  <a:gd name="connsiteY344-3282" fmla="*/ 726358 h 1160647"/>
                  <a:gd name="connsiteX345-3283" fmla="*/ 2318911 w 3079941"/>
                  <a:gd name="connsiteY345-3284" fmla="*/ 735005 h 1160647"/>
                  <a:gd name="connsiteX346-3285" fmla="*/ 2331071 w 3079941"/>
                  <a:gd name="connsiteY346-3286" fmla="*/ 735005 h 1160647"/>
                  <a:gd name="connsiteX347-3287" fmla="*/ 2331071 w 3079941"/>
                  <a:gd name="connsiteY347-3288" fmla="*/ 728519 h 1160647"/>
                  <a:gd name="connsiteX348-3289" fmla="*/ 2353364 w 3079941"/>
                  <a:gd name="connsiteY348-3290" fmla="*/ 728519 h 1160647"/>
                  <a:gd name="connsiteX349-3291" fmla="*/ 2353364 w 3079941"/>
                  <a:gd name="connsiteY349-3292" fmla="*/ 735005 h 1160647"/>
                  <a:gd name="connsiteX350-3293" fmla="*/ 2373631 w 3079941"/>
                  <a:gd name="connsiteY350-3294" fmla="*/ 735005 h 1160647"/>
                  <a:gd name="connsiteX351-3295" fmla="*/ 2373631 w 3079941"/>
                  <a:gd name="connsiteY351-3296" fmla="*/ 780402 h 1160647"/>
                  <a:gd name="connsiteX352-3297" fmla="*/ 2387818 w 3079941"/>
                  <a:gd name="connsiteY352-3298" fmla="*/ 780402 h 1160647"/>
                  <a:gd name="connsiteX353-3299" fmla="*/ 2387818 w 3079941"/>
                  <a:gd name="connsiteY353-3300" fmla="*/ 767431 h 1160647"/>
                  <a:gd name="connsiteX354-3301" fmla="*/ 2404032 w 3079941"/>
                  <a:gd name="connsiteY354-3302" fmla="*/ 767431 h 1160647"/>
                  <a:gd name="connsiteX355-3303" fmla="*/ 2404032 w 3079941"/>
                  <a:gd name="connsiteY355-3304" fmla="*/ 588004 h 1160647"/>
                  <a:gd name="connsiteX356-3305" fmla="*/ 2410112 w 3079941"/>
                  <a:gd name="connsiteY356-3306" fmla="*/ 581518 h 1160647"/>
                  <a:gd name="connsiteX357-3307" fmla="*/ 2483073 w 3079941"/>
                  <a:gd name="connsiteY357-3308" fmla="*/ 581518 h 1160647"/>
                  <a:gd name="connsiteX358-3309" fmla="*/ 2483073 w 3079941"/>
                  <a:gd name="connsiteY358-3310" fmla="*/ 590166 h 1160647"/>
                  <a:gd name="connsiteX359-3311" fmla="*/ 2493206 w 3079941"/>
                  <a:gd name="connsiteY359-3312" fmla="*/ 590166 h 1160647"/>
                  <a:gd name="connsiteX360-3313" fmla="*/ 2493206 w 3079941"/>
                  <a:gd name="connsiteY360-3314" fmla="*/ 704740 h 1160647"/>
                  <a:gd name="connsiteX361-3315" fmla="*/ 2515500 w 3079941"/>
                  <a:gd name="connsiteY361-3316" fmla="*/ 704740 h 1160647"/>
                  <a:gd name="connsiteX362-3317" fmla="*/ 2515500 w 3079941"/>
                  <a:gd name="connsiteY362-3318" fmla="*/ 637725 h 1160647"/>
                  <a:gd name="connsiteX363-3319" fmla="*/ 2541847 w 3079941"/>
                  <a:gd name="connsiteY363-3320" fmla="*/ 637725 h 1160647"/>
                  <a:gd name="connsiteX364-3321" fmla="*/ 2545900 w 3079941"/>
                  <a:gd name="connsiteY364-3322" fmla="*/ 633401 h 1160647"/>
                  <a:gd name="connsiteX365-3323" fmla="*/ 2554007 w 3079941"/>
                  <a:gd name="connsiteY365-3324" fmla="*/ 633401 h 1160647"/>
                  <a:gd name="connsiteX366-3325" fmla="*/ 2558060 w 3079941"/>
                  <a:gd name="connsiteY366-3326" fmla="*/ 637725 h 1160647"/>
                  <a:gd name="connsiteX367-3327" fmla="*/ 2580354 w 3079941"/>
                  <a:gd name="connsiteY367-3328" fmla="*/ 637725 h 1160647"/>
                  <a:gd name="connsiteX368-3329" fmla="*/ 2580354 w 3079941"/>
                  <a:gd name="connsiteY368-3330" fmla="*/ 520989 h 1160647"/>
                  <a:gd name="connsiteX369-3331" fmla="*/ 2637101 w 3079941"/>
                  <a:gd name="connsiteY369-3332" fmla="*/ 510180 h 1160647"/>
                  <a:gd name="connsiteX370-3333" fmla="*/ 2637101 w 3079941"/>
                  <a:gd name="connsiteY370-3334" fmla="*/ 511261 h 1160647"/>
                  <a:gd name="connsiteX371-3335" fmla="*/ 2637101 w 3079941"/>
                  <a:gd name="connsiteY371-3336" fmla="*/ 518827 h 1160647"/>
                  <a:gd name="connsiteX372-3337" fmla="*/ 2663448 w 3079941"/>
                  <a:gd name="connsiteY372-3338" fmla="*/ 518827 h 1160647"/>
                  <a:gd name="connsiteX373-3339" fmla="*/ 2663448 w 3079941"/>
                  <a:gd name="connsiteY373-3340" fmla="*/ 773917 h 1160647"/>
                  <a:gd name="connsiteX374-3341" fmla="*/ 2685742 w 3079941"/>
                  <a:gd name="connsiteY374-3342" fmla="*/ 773917 h 1160647"/>
                  <a:gd name="connsiteX375-3343" fmla="*/ 2685742 w 3079941"/>
                  <a:gd name="connsiteY375-3344" fmla="*/ 769593 h 1160647"/>
                  <a:gd name="connsiteX376-3345" fmla="*/ 2697902 w 3079941"/>
                  <a:gd name="connsiteY376-3346" fmla="*/ 769593 h 1160647"/>
                  <a:gd name="connsiteX377-3347" fmla="*/ 2697902 w 3079941"/>
                  <a:gd name="connsiteY377-3348" fmla="*/ 773917 h 1160647"/>
                  <a:gd name="connsiteX378-3349" fmla="*/ 2722222 w 3079941"/>
                  <a:gd name="connsiteY378-3350" fmla="*/ 773917 h 1160647"/>
                  <a:gd name="connsiteX379-3351" fmla="*/ 2722222 w 3079941"/>
                  <a:gd name="connsiteY379-3352" fmla="*/ 760946 h 1160647"/>
                  <a:gd name="connsiteX380-3353" fmla="*/ 2750596 w 3079941"/>
                  <a:gd name="connsiteY380-3354" fmla="*/ 760946 h 1160647"/>
                  <a:gd name="connsiteX381-3355" fmla="*/ 2762756 w 3079941"/>
                  <a:gd name="connsiteY381-3356" fmla="*/ 756622 h 1160647"/>
                  <a:gd name="connsiteX382-3357" fmla="*/ 2783023 w 3079941"/>
                  <a:gd name="connsiteY382-3358" fmla="*/ 760946 h 1160647"/>
                  <a:gd name="connsiteX383-3359" fmla="*/ 2783023 w 3079941"/>
                  <a:gd name="connsiteY383-3360" fmla="*/ 743652 h 1160647"/>
                  <a:gd name="connsiteX384-3361" fmla="*/ 2791130 w 3079941"/>
                  <a:gd name="connsiteY384-3362" fmla="*/ 743652 h 1160647"/>
                  <a:gd name="connsiteX385-3363" fmla="*/ 2791130 w 3079941"/>
                  <a:gd name="connsiteY385-3364" fmla="*/ 730681 h 1160647"/>
                  <a:gd name="connsiteX386-3365" fmla="*/ 2847877 w 3079941"/>
                  <a:gd name="connsiteY386-3366" fmla="*/ 730681 h 1160647"/>
                  <a:gd name="connsiteX387-3367" fmla="*/ 2847877 w 3079941"/>
                  <a:gd name="connsiteY387-3368" fmla="*/ 700416 h 1160647"/>
                  <a:gd name="connsiteX388-3369" fmla="*/ 2866117 w 3079941"/>
                  <a:gd name="connsiteY388-3370" fmla="*/ 700416 h 1160647"/>
                  <a:gd name="connsiteX389-3371" fmla="*/ 2866117 w 3079941"/>
                  <a:gd name="connsiteY389-3372" fmla="*/ 693931 h 1160647"/>
                  <a:gd name="connsiteX390-3373" fmla="*/ 2878277 w 3079941"/>
                  <a:gd name="connsiteY390-3374" fmla="*/ 693931 h 1160647"/>
                  <a:gd name="connsiteX391-3375" fmla="*/ 2878277 w 3079941"/>
                  <a:gd name="connsiteY391-3376" fmla="*/ 700416 h 1160647"/>
                  <a:gd name="connsiteX392-3377" fmla="*/ 2894491 w 3079941"/>
                  <a:gd name="connsiteY392-3378" fmla="*/ 700416 h 1160647"/>
                  <a:gd name="connsiteX393-3379" fmla="*/ 2894491 w 3079941"/>
                  <a:gd name="connsiteY393-3380" fmla="*/ 750137 h 1160647"/>
                  <a:gd name="connsiteX394-3381" fmla="*/ 2926918 w 3079941"/>
                  <a:gd name="connsiteY394-3382" fmla="*/ 750137 h 1160647"/>
                  <a:gd name="connsiteX395-3383" fmla="*/ 2926918 w 3079941"/>
                  <a:gd name="connsiteY395-3384" fmla="*/ 724196 h 1160647"/>
                  <a:gd name="connsiteX396-3385" fmla="*/ 2965425 w 3079941"/>
                  <a:gd name="connsiteY396-3386" fmla="*/ 724196 h 1160647"/>
                  <a:gd name="connsiteX397-3387" fmla="*/ 2965425 w 3079941"/>
                  <a:gd name="connsiteY397-3388" fmla="*/ 693931 h 1160647"/>
                  <a:gd name="connsiteX398-3389" fmla="*/ 3014066 w 3079941"/>
                  <a:gd name="connsiteY398-3390" fmla="*/ 693931 h 1160647"/>
                  <a:gd name="connsiteX399-3391" fmla="*/ 3014066 w 3079941"/>
                  <a:gd name="connsiteY399-3392" fmla="*/ 805087 h 1160647"/>
                  <a:gd name="connsiteX400-3393" fmla="*/ 3014066 w 3079941"/>
                  <a:gd name="connsiteY400-3394" fmla="*/ 818866 h 1160647"/>
                  <a:gd name="connsiteX401-3395" fmla="*/ 3079941 w 3079941"/>
                  <a:gd name="connsiteY401-3396" fmla="*/ 818866 h 1160647"/>
                  <a:gd name="connsiteX402-3397" fmla="*/ 3079941 w 3079941"/>
                  <a:gd name="connsiteY402-3398" fmla="*/ 1160647 h 1160647"/>
                  <a:gd name="connsiteX403-3399" fmla="*/ 200958 w 3079941"/>
                  <a:gd name="connsiteY403-3400" fmla="*/ 1160647 h 1160647"/>
                  <a:gd name="connsiteX404-3401" fmla="*/ 0 w 3079941"/>
                  <a:gd name="connsiteY404-3402" fmla="*/ 1126882 h 1160647"/>
                  <a:gd name="connsiteX405-3403" fmla="*/ 0 w 3079941"/>
                  <a:gd name="connsiteY405-3404" fmla="*/ 915339 h 1160647"/>
                  <a:gd name="connsiteX406-3405" fmla="*/ 103377 w 3079941"/>
                  <a:gd name="connsiteY406-3406" fmla="*/ 915339 h 1160647"/>
                  <a:gd name="connsiteX407-3407" fmla="*/ 103377 w 3079941"/>
                  <a:gd name="connsiteY407-3408" fmla="*/ 886329 h 1160647"/>
                  <a:gd name="connsiteX408-3409" fmla="*/ 55096 w 3079941"/>
                  <a:gd name="connsiteY408-3410" fmla="*/ 886329 h 1160647"/>
                  <a:gd name="connsiteX409-3411" fmla="*/ 55096 w 3079941"/>
                  <a:gd name="connsiteY409-3412" fmla="*/ 724196 h 1160647"/>
                  <a:gd name="connsiteX410-3413" fmla="*/ 75363 w 3079941"/>
                  <a:gd name="connsiteY410-3414" fmla="*/ 724196 h 1160647"/>
                  <a:gd name="connsiteX411-3415" fmla="*/ 75870 w 3079941"/>
                  <a:gd name="connsiteY411-3416" fmla="*/ 723115 h 1160647"/>
                  <a:gd name="connsiteX412-3417" fmla="*/ 79416 w 3079941"/>
                  <a:gd name="connsiteY412-3418" fmla="*/ 715549 h 1160647"/>
                  <a:gd name="connsiteX413-3419" fmla="*/ 81190 w 3079941"/>
                  <a:gd name="connsiteY413-3420" fmla="*/ 715819 h 1160647"/>
                  <a:gd name="connsiteX414-3421" fmla="*/ 93603 w 3079941"/>
                  <a:gd name="connsiteY414-3422" fmla="*/ 717710 h 1160647"/>
                  <a:gd name="connsiteX415-3423" fmla="*/ 94110 w 3079941"/>
                  <a:gd name="connsiteY415-3424" fmla="*/ 719062 h 1160647"/>
                  <a:gd name="connsiteX416-3425" fmla="*/ 97656 w 3079941"/>
                  <a:gd name="connsiteY416-3426" fmla="*/ 728519 h 1160647"/>
                  <a:gd name="connsiteX417-3427" fmla="*/ 124003 w 3079941"/>
                  <a:gd name="connsiteY417-3428" fmla="*/ 730681 h 1160647"/>
                  <a:gd name="connsiteX418-3429" fmla="*/ 124003 w 3079941"/>
                  <a:gd name="connsiteY418-3430" fmla="*/ 607460 h 1160647"/>
                  <a:gd name="connsiteX419-3431" fmla="*/ 126030 w 3079941"/>
                  <a:gd name="connsiteY419-3432" fmla="*/ 607460 h 1160647"/>
                  <a:gd name="connsiteX420-3433" fmla="*/ 140217 w 3079941"/>
                  <a:gd name="connsiteY420-3434" fmla="*/ 607460 h 1160647"/>
                  <a:gd name="connsiteX421-3435" fmla="*/ 140217 w 3079941"/>
                  <a:gd name="connsiteY421-3436" fmla="*/ 471268 h 1160647"/>
                  <a:gd name="connsiteX422-3437" fmla="*/ 141990 w 3079941"/>
                  <a:gd name="connsiteY422-3438" fmla="*/ 471268 h 1160647"/>
                  <a:gd name="connsiteX423-3439" fmla="*/ 154404 w 3079941"/>
                  <a:gd name="connsiteY423-3440" fmla="*/ 471268 h 1160647"/>
                  <a:gd name="connsiteX424-3441" fmla="*/ 154404 w 3079941"/>
                  <a:gd name="connsiteY424-3442" fmla="*/ 356694 h 1160647"/>
                  <a:gd name="connsiteX425-3443" fmla="*/ 158457 w 3079941"/>
                  <a:gd name="connsiteY425-3444" fmla="*/ 328590 h 1160647"/>
                  <a:gd name="connsiteX426-3445" fmla="*/ 160484 w 3079941"/>
                  <a:gd name="connsiteY426-3446" fmla="*/ 328590 h 1160647"/>
                  <a:gd name="connsiteX427-3447" fmla="*/ 174671 w 3079941"/>
                  <a:gd name="connsiteY427-3448" fmla="*/ 328590 h 1160647"/>
                  <a:gd name="connsiteX428-3449" fmla="*/ 211151 w 3079941"/>
                  <a:gd name="connsiteY428-3450" fmla="*/ 246443 h 1160647"/>
                  <a:gd name="connsiteX429-3451" fmla="*/ 215205 w 3079941"/>
                  <a:gd name="connsiteY429-3452" fmla="*/ 0 h 1160647"/>
                  <a:gd name="connsiteX0-3453" fmla="*/ 215205 w 3079941"/>
                  <a:gd name="connsiteY0-3454" fmla="*/ 0 h 1160647"/>
                  <a:gd name="connsiteX1-3455" fmla="*/ 217231 w 3079941"/>
                  <a:gd name="connsiteY1-3456" fmla="*/ 246443 h 1160647"/>
                  <a:gd name="connsiteX2-3457" fmla="*/ 255738 w 3079941"/>
                  <a:gd name="connsiteY2-3458" fmla="*/ 326429 h 1160647"/>
                  <a:gd name="connsiteX3-3459" fmla="*/ 257765 w 3079941"/>
                  <a:gd name="connsiteY3-3460" fmla="*/ 326429 h 1160647"/>
                  <a:gd name="connsiteX4-3461" fmla="*/ 271952 w 3079941"/>
                  <a:gd name="connsiteY4-3462" fmla="*/ 326429 h 1160647"/>
                  <a:gd name="connsiteX5-3463" fmla="*/ 271952 w 3079941"/>
                  <a:gd name="connsiteY5-3464" fmla="*/ 350208 h 1160647"/>
                  <a:gd name="connsiteX6-3465" fmla="*/ 272459 w 3079941"/>
                  <a:gd name="connsiteY6-3466" fmla="*/ 351019 h 1160647"/>
                  <a:gd name="connsiteX7-3467" fmla="*/ 276005 w 3079941"/>
                  <a:gd name="connsiteY7-3468" fmla="*/ 356694 h 1160647"/>
                  <a:gd name="connsiteX8-3469" fmla="*/ 276005 w 3079941"/>
                  <a:gd name="connsiteY8-3470" fmla="*/ 471268 h 1160647"/>
                  <a:gd name="connsiteX9-3471" fmla="*/ 278285 w 3079941"/>
                  <a:gd name="connsiteY9-3472" fmla="*/ 471268 h 1160647"/>
                  <a:gd name="connsiteX10-3473" fmla="*/ 294246 w 3079941"/>
                  <a:gd name="connsiteY10-3474" fmla="*/ 471268 h 1160647"/>
                  <a:gd name="connsiteX11-3475" fmla="*/ 294246 w 3079941"/>
                  <a:gd name="connsiteY11-3476" fmla="*/ 611783 h 1160647"/>
                  <a:gd name="connsiteX12-3477" fmla="*/ 295766 w 3079941"/>
                  <a:gd name="connsiteY12-3478" fmla="*/ 611513 h 1160647"/>
                  <a:gd name="connsiteX13-3479" fmla="*/ 306406 w 3079941"/>
                  <a:gd name="connsiteY13-3480" fmla="*/ 609622 h 1160647"/>
                  <a:gd name="connsiteX14-3481" fmla="*/ 304379 w 3079941"/>
                  <a:gd name="connsiteY14-3482" fmla="*/ 698254 h 1160647"/>
                  <a:gd name="connsiteX15-3483" fmla="*/ 305899 w 3079941"/>
                  <a:gd name="connsiteY15-3484" fmla="*/ 698525 h 1160647"/>
                  <a:gd name="connsiteX16-3485" fmla="*/ 316539 w 3079941"/>
                  <a:gd name="connsiteY16-3486" fmla="*/ 700416 h 1160647"/>
                  <a:gd name="connsiteX17-3487" fmla="*/ 316792 w 3079941"/>
                  <a:gd name="connsiteY17-3488" fmla="*/ 701227 h 1160647"/>
                  <a:gd name="connsiteX18-3489" fmla="*/ 318566 w 3079941"/>
                  <a:gd name="connsiteY18-3490" fmla="*/ 706902 h 1160647"/>
                  <a:gd name="connsiteX19-3491" fmla="*/ 319326 w 3079941"/>
                  <a:gd name="connsiteY19-3492" fmla="*/ 704470 h 1160647"/>
                  <a:gd name="connsiteX20-3493" fmla="*/ 324646 w 3079941"/>
                  <a:gd name="connsiteY20-3494" fmla="*/ 687446 h 1160647"/>
                  <a:gd name="connsiteX21-3495" fmla="*/ 326419 w 3079941"/>
                  <a:gd name="connsiteY21-3496" fmla="*/ 687446 h 1160647"/>
                  <a:gd name="connsiteX22-3497" fmla="*/ 338833 w 3079941"/>
                  <a:gd name="connsiteY22-3498" fmla="*/ 687446 h 1160647"/>
                  <a:gd name="connsiteX23-3499" fmla="*/ 338833 w 3079941"/>
                  <a:gd name="connsiteY23-3500" fmla="*/ 719872 h 1160647"/>
                  <a:gd name="connsiteX24-3501" fmla="*/ 339846 w 3079941"/>
                  <a:gd name="connsiteY24-3502" fmla="*/ 720413 h 1160647"/>
                  <a:gd name="connsiteX25-3503" fmla="*/ 346940 w 3079941"/>
                  <a:gd name="connsiteY25-3504" fmla="*/ 724196 h 1160647"/>
                  <a:gd name="connsiteX26-3505" fmla="*/ 346940 w 3079941"/>
                  <a:gd name="connsiteY26-3506" fmla="*/ 725547 h 1160647"/>
                  <a:gd name="connsiteX27-3507" fmla="*/ 346940 w 3079941"/>
                  <a:gd name="connsiteY27-3508" fmla="*/ 735005 h 1160647"/>
                  <a:gd name="connsiteX28-3509" fmla="*/ 391527 w 3079941"/>
                  <a:gd name="connsiteY28-3510" fmla="*/ 735005 h 1160647"/>
                  <a:gd name="connsiteX29-3511" fmla="*/ 391527 w 3079941"/>
                  <a:gd name="connsiteY29-3512" fmla="*/ 736086 h 1160647"/>
                  <a:gd name="connsiteX30-3513" fmla="*/ 391527 w 3079941"/>
                  <a:gd name="connsiteY30-3514" fmla="*/ 743652 h 1160647"/>
                  <a:gd name="connsiteX31-3515" fmla="*/ 393553 w 3079941"/>
                  <a:gd name="connsiteY31-3516" fmla="*/ 743652 h 1160647"/>
                  <a:gd name="connsiteX32-3517" fmla="*/ 407740 w 3079941"/>
                  <a:gd name="connsiteY32-3518" fmla="*/ 743652 h 1160647"/>
                  <a:gd name="connsiteX33-3519" fmla="*/ 407740 w 3079941"/>
                  <a:gd name="connsiteY33-3520" fmla="*/ 713387 h 1160647"/>
                  <a:gd name="connsiteX34-3521" fmla="*/ 452327 w 3079941"/>
                  <a:gd name="connsiteY34-3522" fmla="*/ 713387 h 1160647"/>
                  <a:gd name="connsiteX35-3523" fmla="*/ 452327 w 3079941"/>
                  <a:gd name="connsiteY35-3524" fmla="*/ 712036 h 1160647"/>
                  <a:gd name="connsiteX36-3525" fmla="*/ 452327 w 3079941"/>
                  <a:gd name="connsiteY36-3526" fmla="*/ 702578 h 1160647"/>
                  <a:gd name="connsiteX37-3527" fmla="*/ 453341 w 3079941"/>
                  <a:gd name="connsiteY37-3528" fmla="*/ 702578 h 1160647"/>
                  <a:gd name="connsiteX38-3529" fmla="*/ 460434 w 3079941"/>
                  <a:gd name="connsiteY38-3530" fmla="*/ 702578 h 1160647"/>
                  <a:gd name="connsiteX39-3531" fmla="*/ 460434 w 3079941"/>
                  <a:gd name="connsiteY39-3532" fmla="*/ 700687 h 1160647"/>
                  <a:gd name="connsiteX40-3533" fmla="*/ 460434 w 3079941"/>
                  <a:gd name="connsiteY40-3534" fmla="*/ 687446 h 1160647"/>
                  <a:gd name="connsiteX41-3535" fmla="*/ 461194 w 3079941"/>
                  <a:gd name="connsiteY41-3536" fmla="*/ 687446 h 1160647"/>
                  <a:gd name="connsiteX42-3537" fmla="*/ 466514 w 3079941"/>
                  <a:gd name="connsiteY42-3538" fmla="*/ 687446 h 1160647"/>
                  <a:gd name="connsiteX43-3539" fmla="*/ 466514 w 3079941"/>
                  <a:gd name="connsiteY43-3540" fmla="*/ 686365 h 1160647"/>
                  <a:gd name="connsiteX44-3541" fmla="*/ 466514 w 3079941"/>
                  <a:gd name="connsiteY44-3542" fmla="*/ 678798 h 1160647"/>
                  <a:gd name="connsiteX45-3543" fmla="*/ 468541 w 3079941"/>
                  <a:gd name="connsiteY45-3544" fmla="*/ 678798 h 1160647"/>
                  <a:gd name="connsiteX46-3545" fmla="*/ 482728 w 3079941"/>
                  <a:gd name="connsiteY46-3546" fmla="*/ 678798 h 1160647"/>
                  <a:gd name="connsiteX47-3547" fmla="*/ 482728 w 3079941"/>
                  <a:gd name="connsiteY47-3548" fmla="*/ 679879 h 1160647"/>
                  <a:gd name="connsiteX48-3549" fmla="*/ 482728 w 3079941"/>
                  <a:gd name="connsiteY48-3550" fmla="*/ 687446 h 1160647"/>
                  <a:gd name="connsiteX49-3551" fmla="*/ 505021 w 3079941"/>
                  <a:gd name="connsiteY49-3552" fmla="*/ 687446 h 1160647"/>
                  <a:gd name="connsiteX50-3553" fmla="*/ 505021 w 3079941"/>
                  <a:gd name="connsiteY50-3554" fmla="*/ 685554 h 1160647"/>
                  <a:gd name="connsiteX51-3555" fmla="*/ 505021 w 3079941"/>
                  <a:gd name="connsiteY51-3556" fmla="*/ 672313 h 1160647"/>
                  <a:gd name="connsiteX52-3557" fmla="*/ 506795 w 3079941"/>
                  <a:gd name="connsiteY52-3558" fmla="*/ 672313 h 1160647"/>
                  <a:gd name="connsiteX53-3559" fmla="*/ 519208 w 3079941"/>
                  <a:gd name="connsiteY53-3560" fmla="*/ 672313 h 1160647"/>
                  <a:gd name="connsiteX54-3561" fmla="*/ 519208 w 3079941"/>
                  <a:gd name="connsiteY54-3562" fmla="*/ 696093 h 1160647"/>
                  <a:gd name="connsiteX55-3563" fmla="*/ 520222 w 3079941"/>
                  <a:gd name="connsiteY55-3564" fmla="*/ 696093 h 1160647"/>
                  <a:gd name="connsiteX56-3565" fmla="*/ 527315 w 3079941"/>
                  <a:gd name="connsiteY56-3566" fmla="*/ 696093 h 1160647"/>
                  <a:gd name="connsiteX57-3567" fmla="*/ 527315 w 3079941"/>
                  <a:gd name="connsiteY57-3568" fmla="*/ 695012 h 1160647"/>
                  <a:gd name="connsiteX58-3569" fmla="*/ 527315 w 3079941"/>
                  <a:gd name="connsiteY58-3570" fmla="*/ 687446 h 1160647"/>
                  <a:gd name="connsiteX59-3571" fmla="*/ 529088 w 3079941"/>
                  <a:gd name="connsiteY59-3572" fmla="*/ 687446 h 1160647"/>
                  <a:gd name="connsiteX60-3573" fmla="*/ 541502 w 3079941"/>
                  <a:gd name="connsiteY60-3574" fmla="*/ 687446 h 1160647"/>
                  <a:gd name="connsiteX61-3575" fmla="*/ 541502 w 3079941"/>
                  <a:gd name="connsiteY61-3576" fmla="*/ 713387 h 1160647"/>
                  <a:gd name="connsiteX62-3577" fmla="*/ 543529 w 3079941"/>
                  <a:gd name="connsiteY62-3578" fmla="*/ 713387 h 1160647"/>
                  <a:gd name="connsiteX63-3579" fmla="*/ 557715 w 3079941"/>
                  <a:gd name="connsiteY63-3580" fmla="*/ 713387 h 1160647"/>
                  <a:gd name="connsiteX64-3581" fmla="*/ 557715 w 3079941"/>
                  <a:gd name="connsiteY64-3582" fmla="*/ 715008 h 1160647"/>
                  <a:gd name="connsiteX65-3583" fmla="*/ 557715 w 3079941"/>
                  <a:gd name="connsiteY65-3584" fmla="*/ 726358 h 1160647"/>
                  <a:gd name="connsiteX66-3585" fmla="*/ 558475 w 3079941"/>
                  <a:gd name="connsiteY66-3586" fmla="*/ 726358 h 1160647"/>
                  <a:gd name="connsiteX67-3587" fmla="*/ 563796 w 3079941"/>
                  <a:gd name="connsiteY67-3588" fmla="*/ 726358 h 1160647"/>
                  <a:gd name="connsiteX68-3589" fmla="*/ 563796 w 3079941"/>
                  <a:gd name="connsiteY68-3590" fmla="*/ 725547 h 1160647"/>
                  <a:gd name="connsiteX69-3591" fmla="*/ 563796 w 3079941"/>
                  <a:gd name="connsiteY69-3592" fmla="*/ 719872 h 1160647"/>
                  <a:gd name="connsiteX70-3593" fmla="*/ 594196 w 3079941"/>
                  <a:gd name="connsiteY70-3594" fmla="*/ 719872 h 1160647"/>
                  <a:gd name="connsiteX71-3595" fmla="*/ 594196 w 3079941"/>
                  <a:gd name="connsiteY71-3596" fmla="*/ 743652 h 1160647"/>
                  <a:gd name="connsiteX72-3597" fmla="*/ 595209 w 3079941"/>
                  <a:gd name="connsiteY72-3598" fmla="*/ 743652 h 1160647"/>
                  <a:gd name="connsiteX73-3599" fmla="*/ 602303 w 3079941"/>
                  <a:gd name="connsiteY73-3600" fmla="*/ 743652 h 1160647"/>
                  <a:gd name="connsiteX74-3601" fmla="*/ 602303 w 3079941"/>
                  <a:gd name="connsiteY74-3602" fmla="*/ 744733 h 1160647"/>
                  <a:gd name="connsiteX75-3603" fmla="*/ 602303 w 3079941"/>
                  <a:gd name="connsiteY75-3604" fmla="*/ 752299 h 1160647"/>
                  <a:gd name="connsiteX76-3605" fmla="*/ 603063 w 3079941"/>
                  <a:gd name="connsiteY76-3606" fmla="*/ 752299 h 1160647"/>
                  <a:gd name="connsiteX77-3607" fmla="*/ 608383 w 3079941"/>
                  <a:gd name="connsiteY77-3608" fmla="*/ 752299 h 1160647"/>
                  <a:gd name="connsiteX78-3609" fmla="*/ 608383 w 3079941"/>
                  <a:gd name="connsiteY78-3610" fmla="*/ 750137 h 1160647"/>
                  <a:gd name="connsiteX79-3611" fmla="*/ 608383 w 3079941"/>
                  <a:gd name="connsiteY79-3612" fmla="*/ 735005 h 1160647"/>
                  <a:gd name="connsiteX80-3613" fmla="*/ 609396 w 3079941"/>
                  <a:gd name="connsiteY80-3614" fmla="*/ 735005 h 1160647"/>
                  <a:gd name="connsiteX81-3615" fmla="*/ 616490 w 3079941"/>
                  <a:gd name="connsiteY81-3616" fmla="*/ 735005 h 1160647"/>
                  <a:gd name="connsiteX82-3617" fmla="*/ 616490 w 3079941"/>
                  <a:gd name="connsiteY82-3618" fmla="*/ 736086 h 1160647"/>
                  <a:gd name="connsiteX83-3619" fmla="*/ 616490 w 3079941"/>
                  <a:gd name="connsiteY83-3620" fmla="*/ 743652 h 1160647"/>
                  <a:gd name="connsiteX84-3621" fmla="*/ 621810 w 3079941"/>
                  <a:gd name="connsiteY84-3622" fmla="*/ 741659 h 1160647"/>
                  <a:gd name="connsiteX85-3623" fmla="*/ 622570 w 3079941"/>
                  <a:gd name="connsiteY85-3624" fmla="*/ 740679 h 1160647"/>
                  <a:gd name="connsiteX86-3625" fmla="*/ 622570 w 3079941"/>
                  <a:gd name="connsiteY86-3626" fmla="*/ 735005 h 1160647"/>
                  <a:gd name="connsiteX87-3627" fmla="*/ 661077 w 3079941"/>
                  <a:gd name="connsiteY87-3628" fmla="*/ 735005 h 1160647"/>
                  <a:gd name="connsiteX88-3629" fmla="*/ 661077 w 3079941"/>
                  <a:gd name="connsiteY88-3630" fmla="*/ 758784 h 1160647"/>
                  <a:gd name="connsiteX89-3631" fmla="*/ 663103 w 3079941"/>
                  <a:gd name="connsiteY89-3632" fmla="*/ 758784 h 1160647"/>
                  <a:gd name="connsiteX90-3633" fmla="*/ 677290 w 3079941"/>
                  <a:gd name="connsiteY90-3634" fmla="*/ 758784 h 1160647"/>
                  <a:gd name="connsiteX91-3635" fmla="*/ 677290 w 3079941"/>
                  <a:gd name="connsiteY91-3636" fmla="*/ 759865 h 1160647"/>
                  <a:gd name="connsiteX92-3637" fmla="*/ 677290 w 3079941"/>
                  <a:gd name="connsiteY92-3638" fmla="*/ 767431 h 1160647"/>
                  <a:gd name="connsiteX93-3639" fmla="*/ 679064 w 3079941"/>
                  <a:gd name="connsiteY93-3640" fmla="*/ 767431 h 1160647"/>
                  <a:gd name="connsiteX94-3641" fmla="*/ 691477 w 3079941"/>
                  <a:gd name="connsiteY94-3642" fmla="*/ 767431 h 1160647"/>
                  <a:gd name="connsiteX95-3643" fmla="*/ 691477 w 3079941"/>
                  <a:gd name="connsiteY95-3644" fmla="*/ 743652 h 1160647"/>
                  <a:gd name="connsiteX96-3645" fmla="*/ 692490 w 3079941"/>
                  <a:gd name="connsiteY96-3646" fmla="*/ 743652 h 1160647"/>
                  <a:gd name="connsiteX97-3647" fmla="*/ 699584 w 3079941"/>
                  <a:gd name="connsiteY97-3648" fmla="*/ 743652 h 1160647"/>
                  <a:gd name="connsiteX98-3649" fmla="*/ 699584 w 3079941"/>
                  <a:gd name="connsiteY98-3650" fmla="*/ 711225 h 1160647"/>
                  <a:gd name="connsiteX99-3651" fmla="*/ 700597 w 3079941"/>
                  <a:gd name="connsiteY99-3652" fmla="*/ 711225 h 1160647"/>
                  <a:gd name="connsiteX100-3653" fmla="*/ 707691 w 3079941"/>
                  <a:gd name="connsiteY100-3654" fmla="*/ 711225 h 1160647"/>
                  <a:gd name="connsiteX101-3655" fmla="*/ 707691 w 3079941"/>
                  <a:gd name="connsiteY101-3656" fmla="*/ 709334 h 1160647"/>
                  <a:gd name="connsiteX102-3657" fmla="*/ 707691 w 3079941"/>
                  <a:gd name="connsiteY102-3658" fmla="*/ 696093 h 1160647"/>
                  <a:gd name="connsiteX103-3659" fmla="*/ 706424 w 3079941"/>
                  <a:gd name="connsiteY103-3660" fmla="*/ 694471 h 1160647"/>
                  <a:gd name="connsiteX104-3661" fmla="*/ 711744 w 3079941"/>
                  <a:gd name="connsiteY104-3662" fmla="*/ 683122 h 1160647"/>
                  <a:gd name="connsiteX105-3663" fmla="*/ 719851 w 3079941"/>
                  <a:gd name="connsiteY105-3664" fmla="*/ 711225 h 1160647"/>
                  <a:gd name="connsiteX106-3665" fmla="*/ 720611 w 3079941"/>
                  <a:gd name="connsiteY106-3666" fmla="*/ 711225 h 1160647"/>
                  <a:gd name="connsiteX107-3667" fmla="*/ 725931 w 3079941"/>
                  <a:gd name="connsiteY107-3668" fmla="*/ 711225 h 1160647"/>
                  <a:gd name="connsiteX108-3669" fmla="*/ 725931 w 3079941"/>
                  <a:gd name="connsiteY108-3670" fmla="*/ 605298 h 1160647"/>
                  <a:gd name="connsiteX109-3671" fmla="*/ 727451 w 3079941"/>
                  <a:gd name="connsiteY109-3672" fmla="*/ 605298 h 1160647"/>
                  <a:gd name="connsiteX110-3673" fmla="*/ 738091 w 3079941"/>
                  <a:gd name="connsiteY110-3674" fmla="*/ 605298 h 1160647"/>
                  <a:gd name="connsiteX111-3675" fmla="*/ 738091 w 3079941"/>
                  <a:gd name="connsiteY111-3676" fmla="*/ 557739 h 1160647"/>
                  <a:gd name="connsiteX112-3677" fmla="*/ 764438 w 3079941"/>
                  <a:gd name="connsiteY112-3678" fmla="*/ 557739 h 1160647"/>
                  <a:gd name="connsiteX113-3679" fmla="*/ 764438 w 3079941"/>
                  <a:gd name="connsiteY113-3680" fmla="*/ 536121 h 1160647"/>
                  <a:gd name="connsiteX114-3681" fmla="*/ 798892 w 3079941"/>
                  <a:gd name="connsiteY114-3682" fmla="*/ 536121 h 1160647"/>
                  <a:gd name="connsiteX115-3683" fmla="*/ 798892 w 3079941"/>
                  <a:gd name="connsiteY115-3684" fmla="*/ 538553 h 1160647"/>
                  <a:gd name="connsiteX116-3685" fmla="*/ 798892 w 3079941"/>
                  <a:gd name="connsiteY116-3686" fmla="*/ 555577 h 1160647"/>
                  <a:gd name="connsiteX117-3687" fmla="*/ 801172 w 3079941"/>
                  <a:gd name="connsiteY117-3688" fmla="*/ 555577 h 1160647"/>
                  <a:gd name="connsiteX118-3689" fmla="*/ 817132 w 3079941"/>
                  <a:gd name="connsiteY118-3690" fmla="*/ 555577 h 1160647"/>
                  <a:gd name="connsiteX119-3691" fmla="*/ 817132 w 3079941"/>
                  <a:gd name="connsiteY119-3692" fmla="*/ 603136 h 1160647"/>
                  <a:gd name="connsiteX120-3693" fmla="*/ 818145 w 3079941"/>
                  <a:gd name="connsiteY120-3694" fmla="*/ 603136 h 1160647"/>
                  <a:gd name="connsiteX121-3695" fmla="*/ 825239 w 3079941"/>
                  <a:gd name="connsiteY121-3696" fmla="*/ 603136 h 1160647"/>
                  <a:gd name="connsiteX122-3697" fmla="*/ 839426 w 3079941"/>
                  <a:gd name="connsiteY122-3698" fmla="*/ 607460 h 1160647"/>
                  <a:gd name="connsiteX123-3699" fmla="*/ 839426 w 3079941"/>
                  <a:gd name="connsiteY123-3700" fmla="*/ 646372 h 1160647"/>
                  <a:gd name="connsiteX124-3701" fmla="*/ 840439 w 3079941"/>
                  <a:gd name="connsiteY124-3702" fmla="*/ 646372 h 1160647"/>
                  <a:gd name="connsiteX125-3703" fmla="*/ 847532 w 3079941"/>
                  <a:gd name="connsiteY125-3704" fmla="*/ 646372 h 1160647"/>
                  <a:gd name="connsiteX126-3705" fmla="*/ 847532 w 3079941"/>
                  <a:gd name="connsiteY126-3706" fmla="*/ 647993 h 1160647"/>
                  <a:gd name="connsiteX127-3707" fmla="*/ 847532 w 3079941"/>
                  <a:gd name="connsiteY127-3708" fmla="*/ 659342 h 1160647"/>
                  <a:gd name="connsiteX128-3709" fmla="*/ 849559 w 3079941"/>
                  <a:gd name="connsiteY128-3710" fmla="*/ 659342 h 1160647"/>
                  <a:gd name="connsiteX129-3711" fmla="*/ 863746 w 3079941"/>
                  <a:gd name="connsiteY129-3712" fmla="*/ 659342 h 1160647"/>
                  <a:gd name="connsiteX130-3713" fmla="*/ 869826 w 3079941"/>
                  <a:gd name="connsiteY130-3714" fmla="*/ 665828 h 1160647"/>
                  <a:gd name="connsiteX131-3715" fmla="*/ 869826 w 3079941"/>
                  <a:gd name="connsiteY131-3716" fmla="*/ 687446 h 1160647"/>
                  <a:gd name="connsiteX132-3717" fmla="*/ 872106 w 3079941"/>
                  <a:gd name="connsiteY132-3718" fmla="*/ 687446 h 1160647"/>
                  <a:gd name="connsiteX133-3719" fmla="*/ 888066 w 3079941"/>
                  <a:gd name="connsiteY133-3720" fmla="*/ 687446 h 1160647"/>
                  <a:gd name="connsiteX134-3721" fmla="*/ 888066 w 3079941"/>
                  <a:gd name="connsiteY134-3722" fmla="*/ 688526 h 1160647"/>
                  <a:gd name="connsiteX135-3723" fmla="*/ 888066 w 3079941"/>
                  <a:gd name="connsiteY135-3724" fmla="*/ 696093 h 1160647"/>
                  <a:gd name="connsiteX136-3725" fmla="*/ 889333 w 3079941"/>
                  <a:gd name="connsiteY136-3726" fmla="*/ 696093 h 1160647"/>
                  <a:gd name="connsiteX137-3727" fmla="*/ 898200 w 3079941"/>
                  <a:gd name="connsiteY137-3728" fmla="*/ 696093 h 1160647"/>
                  <a:gd name="connsiteX138-3729" fmla="*/ 898200 w 3079941"/>
                  <a:gd name="connsiteY138-3730" fmla="*/ 698254 h 1160647"/>
                  <a:gd name="connsiteX139-3731" fmla="*/ 898200 w 3079941"/>
                  <a:gd name="connsiteY139-3732" fmla="*/ 713387 h 1160647"/>
                  <a:gd name="connsiteX140-3733" fmla="*/ 902253 w 3079941"/>
                  <a:gd name="connsiteY140-3734" fmla="*/ 711495 h 1160647"/>
                  <a:gd name="connsiteX141-3735" fmla="*/ 902253 w 3079941"/>
                  <a:gd name="connsiteY141-3736" fmla="*/ 698254 h 1160647"/>
                  <a:gd name="connsiteX142-3737" fmla="*/ 903266 w 3079941"/>
                  <a:gd name="connsiteY142-3738" fmla="*/ 698254 h 1160647"/>
                  <a:gd name="connsiteX143-3739" fmla="*/ 910360 w 3079941"/>
                  <a:gd name="connsiteY143-3740" fmla="*/ 698254 h 1160647"/>
                  <a:gd name="connsiteX144-3741" fmla="*/ 910360 w 3079941"/>
                  <a:gd name="connsiteY144-3742" fmla="*/ 699876 h 1160647"/>
                  <a:gd name="connsiteX145-3743" fmla="*/ 910360 w 3079941"/>
                  <a:gd name="connsiteY145-3744" fmla="*/ 711225 h 1160647"/>
                  <a:gd name="connsiteX146-3745" fmla="*/ 911120 w 3079941"/>
                  <a:gd name="connsiteY146-3746" fmla="*/ 711225 h 1160647"/>
                  <a:gd name="connsiteX147-3747" fmla="*/ 916440 w 3079941"/>
                  <a:gd name="connsiteY147-3748" fmla="*/ 711225 h 1160647"/>
                  <a:gd name="connsiteX148-3749" fmla="*/ 965080 w 3079941"/>
                  <a:gd name="connsiteY148-3750" fmla="*/ 706902 h 1160647"/>
                  <a:gd name="connsiteX149-3751" fmla="*/ 965080 w 3079941"/>
                  <a:gd name="connsiteY149-3752" fmla="*/ 708253 h 1160647"/>
                  <a:gd name="connsiteX150-3753" fmla="*/ 965080 w 3079941"/>
                  <a:gd name="connsiteY150-3754" fmla="*/ 717710 h 1160647"/>
                  <a:gd name="connsiteX151-3755" fmla="*/ 965840 w 3079941"/>
                  <a:gd name="connsiteY151-3756" fmla="*/ 717710 h 1160647"/>
                  <a:gd name="connsiteX152-3757" fmla="*/ 971161 w 3079941"/>
                  <a:gd name="connsiteY152-3758" fmla="*/ 717710 h 1160647"/>
                  <a:gd name="connsiteX153-3759" fmla="*/ 971161 w 3079941"/>
                  <a:gd name="connsiteY153-3760" fmla="*/ 719872 h 1160647"/>
                  <a:gd name="connsiteX154-3761" fmla="*/ 971161 w 3079941"/>
                  <a:gd name="connsiteY154-3762" fmla="*/ 735005 h 1160647"/>
                  <a:gd name="connsiteX155-3763" fmla="*/ 973187 w 3079941"/>
                  <a:gd name="connsiteY155-3764" fmla="*/ 733654 h 1160647"/>
                  <a:gd name="connsiteX156-3765" fmla="*/ 987374 w 3079941"/>
                  <a:gd name="connsiteY156-3766" fmla="*/ 724196 h 1160647"/>
                  <a:gd name="connsiteX157-3767" fmla="*/ 993454 w 3079941"/>
                  <a:gd name="connsiteY157-3768" fmla="*/ 683122 h 1160647"/>
                  <a:gd name="connsiteX158-3769" fmla="*/ 994214 w 3079941"/>
                  <a:gd name="connsiteY158-3770" fmla="*/ 682852 h 1160647"/>
                  <a:gd name="connsiteX159-3771" fmla="*/ 999534 w 3079941"/>
                  <a:gd name="connsiteY159-3772" fmla="*/ 680960 h 1160647"/>
                  <a:gd name="connsiteX160-3773" fmla="*/ 1001561 w 3079941"/>
                  <a:gd name="connsiteY160-3774" fmla="*/ 611783 h 1160647"/>
                  <a:gd name="connsiteX161-3775" fmla="*/ 1003588 w 3079941"/>
                  <a:gd name="connsiteY161-3776" fmla="*/ 680960 h 1160647"/>
                  <a:gd name="connsiteX162-3777" fmla="*/ 1004348 w 3079941"/>
                  <a:gd name="connsiteY162-3778" fmla="*/ 681230 h 1160647"/>
                  <a:gd name="connsiteX163-3779" fmla="*/ 1009668 w 3079941"/>
                  <a:gd name="connsiteY163-3780" fmla="*/ 683122 h 1160647"/>
                  <a:gd name="connsiteX164-3781" fmla="*/ 1009668 w 3079941"/>
                  <a:gd name="connsiteY164-3782" fmla="*/ 596651 h 1160647"/>
                  <a:gd name="connsiteX165-3783" fmla="*/ 1013721 w 3079941"/>
                  <a:gd name="connsiteY165-3784" fmla="*/ 564224 h 1160647"/>
                  <a:gd name="connsiteX166-3785" fmla="*/ 1052228 w 3079941"/>
                  <a:gd name="connsiteY166-3786" fmla="*/ 564224 h 1160647"/>
                  <a:gd name="connsiteX167-3787" fmla="*/ 1052228 w 3079941"/>
                  <a:gd name="connsiteY167-3788" fmla="*/ 596651 h 1160647"/>
                  <a:gd name="connsiteX168-3789" fmla="*/ 1052988 w 3079941"/>
                  <a:gd name="connsiteY168-3790" fmla="*/ 596651 h 1160647"/>
                  <a:gd name="connsiteX169-3791" fmla="*/ 1058308 w 3079941"/>
                  <a:gd name="connsiteY169-3792" fmla="*/ 596651 h 1160647"/>
                  <a:gd name="connsiteX170-3793" fmla="*/ 1058308 w 3079941"/>
                  <a:gd name="connsiteY170-3794" fmla="*/ 514503 h 1160647"/>
                  <a:gd name="connsiteX171-3795" fmla="*/ 1060082 w 3079941"/>
                  <a:gd name="connsiteY171-3796" fmla="*/ 514503 h 1160647"/>
                  <a:gd name="connsiteX172-3797" fmla="*/ 1072495 w 3079941"/>
                  <a:gd name="connsiteY172-3798" fmla="*/ 514503 h 1160647"/>
                  <a:gd name="connsiteX173-3799" fmla="*/ 1072495 w 3079941"/>
                  <a:gd name="connsiteY173-3800" fmla="*/ 512612 h 1160647"/>
                  <a:gd name="connsiteX174-3801" fmla="*/ 1072495 w 3079941"/>
                  <a:gd name="connsiteY174-3802" fmla="*/ 499371 h 1160647"/>
                  <a:gd name="connsiteX175-3803" fmla="*/ 1094789 w 3079941"/>
                  <a:gd name="connsiteY175-3804" fmla="*/ 499371 h 1160647"/>
                  <a:gd name="connsiteX176-3805" fmla="*/ 1094789 w 3079941"/>
                  <a:gd name="connsiteY176-3806" fmla="*/ 498290 h 1160647"/>
                  <a:gd name="connsiteX177-3807" fmla="*/ 1094789 w 3079941"/>
                  <a:gd name="connsiteY177-3808" fmla="*/ 490724 h 1160647"/>
                  <a:gd name="connsiteX178-3809" fmla="*/ 1096562 w 3079941"/>
                  <a:gd name="connsiteY178-3810" fmla="*/ 490724 h 1160647"/>
                  <a:gd name="connsiteX179-3811" fmla="*/ 1108976 w 3079941"/>
                  <a:gd name="connsiteY179-3812" fmla="*/ 490724 h 1160647"/>
                  <a:gd name="connsiteX180-3813" fmla="*/ 1108976 w 3079941"/>
                  <a:gd name="connsiteY180-3814" fmla="*/ 491805 h 1160647"/>
                  <a:gd name="connsiteX181-3815" fmla="*/ 1108976 w 3079941"/>
                  <a:gd name="connsiteY181-3816" fmla="*/ 499371 h 1160647"/>
                  <a:gd name="connsiteX182-3817" fmla="*/ 1109736 w 3079941"/>
                  <a:gd name="connsiteY182-3818" fmla="*/ 499371 h 1160647"/>
                  <a:gd name="connsiteX183-3819" fmla="*/ 1115056 w 3079941"/>
                  <a:gd name="connsiteY183-3820" fmla="*/ 499371 h 1160647"/>
                  <a:gd name="connsiteX184-3821" fmla="*/ 1125189 w 3079941"/>
                  <a:gd name="connsiteY184-3822" fmla="*/ 495047 h 1160647"/>
                  <a:gd name="connsiteX185-3823" fmla="*/ 1129242 w 3079941"/>
                  <a:gd name="connsiteY185-3824" fmla="*/ 498290 h 1160647"/>
                  <a:gd name="connsiteX186-3825" fmla="*/ 1129242 w 3079941"/>
                  <a:gd name="connsiteY186-3826" fmla="*/ 490724 h 1160647"/>
                  <a:gd name="connsiteX187-3827" fmla="*/ 1131522 w 3079941"/>
                  <a:gd name="connsiteY187-3828" fmla="*/ 490724 h 1160647"/>
                  <a:gd name="connsiteX188-3829" fmla="*/ 1147483 w 3079941"/>
                  <a:gd name="connsiteY188-3830" fmla="*/ 490724 h 1160647"/>
                  <a:gd name="connsiteX189-3831" fmla="*/ 1147483 w 3079941"/>
                  <a:gd name="connsiteY189-3832" fmla="*/ 491805 h 1160647"/>
                  <a:gd name="connsiteX190-3833" fmla="*/ 1147483 w 3079941"/>
                  <a:gd name="connsiteY190-3834" fmla="*/ 499371 h 1160647"/>
                  <a:gd name="connsiteX191-3835" fmla="*/ 1177883 w 3079941"/>
                  <a:gd name="connsiteY191-3836" fmla="*/ 499371 h 1160647"/>
                  <a:gd name="connsiteX192-3837" fmla="*/ 1177883 w 3079941"/>
                  <a:gd name="connsiteY192-3838" fmla="*/ 500992 h 1160647"/>
                  <a:gd name="connsiteX193-3839" fmla="*/ 1177883 w 3079941"/>
                  <a:gd name="connsiteY193-3840" fmla="*/ 512342 h 1160647"/>
                  <a:gd name="connsiteX194-3841" fmla="*/ 1204230 w 3079941"/>
                  <a:gd name="connsiteY194-3842" fmla="*/ 512342 h 1160647"/>
                  <a:gd name="connsiteX195-3843" fmla="*/ 1204230 w 3079941"/>
                  <a:gd name="connsiteY195-3844" fmla="*/ 542606 h 1160647"/>
                  <a:gd name="connsiteX196-3845" fmla="*/ 1204990 w 3079941"/>
                  <a:gd name="connsiteY196-3846" fmla="*/ 542606 h 1160647"/>
                  <a:gd name="connsiteX197-3847" fmla="*/ 1210310 w 3079941"/>
                  <a:gd name="connsiteY197-3848" fmla="*/ 542606 h 1160647"/>
                  <a:gd name="connsiteX198-3849" fmla="*/ 1210310 w 3079941"/>
                  <a:gd name="connsiteY198-3850" fmla="*/ 543687 h 1160647"/>
                  <a:gd name="connsiteX199-3851" fmla="*/ 1210310 w 3079941"/>
                  <a:gd name="connsiteY199-3852" fmla="*/ 551254 h 1160647"/>
                  <a:gd name="connsiteX200-3853" fmla="*/ 1214364 w 3079941"/>
                  <a:gd name="connsiteY200-3854" fmla="*/ 581518 h 1160647"/>
                  <a:gd name="connsiteX201-3855" fmla="*/ 1215124 w 3079941"/>
                  <a:gd name="connsiteY201-3856" fmla="*/ 581518 h 1160647"/>
                  <a:gd name="connsiteX202-3857" fmla="*/ 1220444 w 3079941"/>
                  <a:gd name="connsiteY202-3858" fmla="*/ 581518 h 1160647"/>
                  <a:gd name="connsiteX203-3859" fmla="*/ 1220444 w 3079941"/>
                  <a:gd name="connsiteY203-3860" fmla="*/ 582329 h 1160647"/>
                  <a:gd name="connsiteX204-3861" fmla="*/ 1220444 w 3079941"/>
                  <a:gd name="connsiteY204-3862" fmla="*/ 588004 h 1160647"/>
                  <a:gd name="connsiteX205-3863" fmla="*/ 1221457 w 3079941"/>
                  <a:gd name="connsiteY205-3864" fmla="*/ 588004 h 1160647"/>
                  <a:gd name="connsiteX206-3865" fmla="*/ 1228550 w 3079941"/>
                  <a:gd name="connsiteY206-3866" fmla="*/ 588004 h 1160647"/>
                  <a:gd name="connsiteX207-3867" fmla="*/ 1228550 w 3079941"/>
                  <a:gd name="connsiteY207-3868" fmla="*/ 618269 h 1160647"/>
                  <a:gd name="connsiteX208-3869" fmla="*/ 1230577 w 3079941"/>
                  <a:gd name="connsiteY208-3870" fmla="*/ 618269 h 1160647"/>
                  <a:gd name="connsiteX209-3871" fmla="*/ 1244764 w 3079941"/>
                  <a:gd name="connsiteY209-3872" fmla="*/ 618269 h 1160647"/>
                  <a:gd name="connsiteX210-3873" fmla="*/ 1244764 w 3079941"/>
                  <a:gd name="connsiteY210-3874" fmla="*/ 642048 h 1160647"/>
                  <a:gd name="connsiteX211-3875" fmla="*/ 1246791 w 3079941"/>
                  <a:gd name="connsiteY211-3876" fmla="*/ 643669 h 1160647"/>
                  <a:gd name="connsiteX212-3877" fmla="*/ 1246791 w 3079941"/>
                  <a:gd name="connsiteY212-3878" fmla="*/ 655019 h 1160647"/>
                  <a:gd name="connsiteX213-3879" fmla="*/ 1247551 w 3079941"/>
                  <a:gd name="connsiteY213-3880" fmla="*/ 655019 h 1160647"/>
                  <a:gd name="connsiteX214-3881" fmla="*/ 1252871 w 3079941"/>
                  <a:gd name="connsiteY214-3882" fmla="*/ 655019 h 1160647"/>
                  <a:gd name="connsiteX215-3883" fmla="*/ 1252871 w 3079941"/>
                  <a:gd name="connsiteY215-3884" fmla="*/ 678798 h 1160647"/>
                  <a:gd name="connsiteX216-3885" fmla="*/ 1254137 w 3079941"/>
                  <a:gd name="connsiteY216-3886" fmla="*/ 678798 h 1160647"/>
                  <a:gd name="connsiteX217-3887" fmla="*/ 1263004 w 3079941"/>
                  <a:gd name="connsiteY217-3888" fmla="*/ 678798 h 1160647"/>
                  <a:gd name="connsiteX218-3889" fmla="*/ 1265031 w 3079941"/>
                  <a:gd name="connsiteY218-3890" fmla="*/ 682852 h 1160647"/>
                  <a:gd name="connsiteX219-3891" fmla="*/ 1265031 w 3079941"/>
                  <a:gd name="connsiteY219-3892" fmla="*/ 696093 h 1160647"/>
                  <a:gd name="connsiteX220-3893" fmla="*/ 1266551 w 3079941"/>
                  <a:gd name="connsiteY220-3894" fmla="*/ 694201 h 1160647"/>
                  <a:gd name="connsiteX221-3895" fmla="*/ 1277191 w 3079941"/>
                  <a:gd name="connsiteY221-3896" fmla="*/ 680960 h 1160647"/>
                  <a:gd name="connsiteX222-3897" fmla="*/ 1305565 w 3079941"/>
                  <a:gd name="connsiteY222-3898" fmla="*/ 680960 h 1160647"/>
                  <a:gd name="connsiteX223-3899" fmla="*/ 1305565 w 3079941"/>
                  <a:gd name="connsiteY223-3900" fmla="*/ 767431 h 1160647"/>
                  <a:gd name="connsiteX224-3901" fmla="*/ 1306325 w 3079941"/>
                  <a:gd name="connsiteY224-3902" fmla="*/ 767431 h 1160647"/>
                  <a:gd name="connsiteX225-3903" fmla="*/ 1311645 w 3079941"/>
                  <a:gd name="connsiteY225-3904" fmla="*/ 767431 h 1160647"/>
                  <a:gd name="connsiteX226-3905" fmla="*/ 1312405 w 3079941"/>
                  <a:gd name="connsiteY226-3906" fmla="*/ 766080 h 1160647"/>
                  <a:gd name="connsiteX227-3907" fmla="*/ 1317725 w 3079941"/>
                  <a:gd name="connsiteY227-3908" fmla="*/ 756622 h 1160647"/>
                  <a:gd name="connsiteX228-3909" fmla="*/ 1317725 w 3079941"/>
                  <a:gd name="connsiteY228-3910" fmla="*/ 758514 h 1160647"/>
                  <a:gd name="connsiteX229-3911" fmla="*/ 1317725 w 3079941"/>
                  <a:gd name="connsiteY229-3912" fmla="*/ 771755 h 1160647"/>
                  <a:gd name="connsiteX230-3913" fmla="*/ 1321778 w 3079941"/>
                  <a:gd name="connsiteY230-3914" fmla="*/ 726358 h 1160647"/>
                  <a:gd name="connsiteX231-3915" fmla="*/ 1322538 w 3079941"/>
                  <a:gd name="connsiteY231-3916" fmla="*/ 726358 h 1160647"/>
                  <a:gd name="connsiteX232-3917" fmla="*/ 1327858 w 3079941"/>
                  <a:gd name="connsiteY232-3918" fmla="*/ 726358 h 1160647"/>
                  <a:gd name="connsiteX233-3919" fmla="*/ 1327858 w 3079941"/>
                  <a:gd name="connsiteY233-3920" fmla="*/ 661504 h 1160647"/>
                  <a:gd name="connsiteX234-3921" fmla="*/ 1328872 w 3079941"/>
                  <a:gd name="connsiteY234-3922" fmla="*/ 661504 h 1160647"/>
                  <a:gd name="connsiteX235-3923" fmla="*/ 1335965 w 3079941"/>
                  <a:gd name="connsiteY235-3924" fmla="*/ 661504 h 1160647"/>
                  <a:gd name="connsiteX236-3925" fmla="*/ 1348125 w 3079941"/>
                  <a:gd name="connsiteY236-3926" fmla="*/ 618269 h 1160647"/>
                  <a:gd name="connsiteX237-3927" fmla="*/ 1349392 w 3079941"/>
                  <a:gd name="connsiteY237-3928" fmla="*/ 618269 h 1160647"/>
                  <a:gd name="connsiteX238-3929" fmla="*/ 1358259 w 3079941"/>
                  <a:gd name="connsiteY238-3930" fmla="*/ 618269 h 1160647"/>
                  <a:gd name="connsiteX239-3931" fmla="*/ 1368392 w 3079941"/>
                  <a:gd name="connsiteY239-3932" fmla="*/ 661504 h 1160647"/>
                  <a:gd name="connsiteX240-3933" fmla="*/ 1369405 w 3079941"/>
                  <a:gd name="connsiteY240-3934" fmla="*/ 661504 h 1160647"/>
                  <a:gd name="connsiteX241-3935" fmla="*/ 1376499 w 3079941"/>
                  <a:gd name="connsiteY241-3936" fmla="*/ 661504 h 1160647"/>
                  <a:gd name="connsiteX242-3937" fmla="*/ 1376499 w 3079941"/>
                  <a:gd name="connsiteY242-3938" fmla="*/ 700416 h 1160647"/>
                  <a:gd name="connsiteX243-3939" fmla="*/ 1378272 w 3079941"/>
                  <a:gd name="connsiteY243-3940" fmla="*/ 700416 h 1160647"/>
                  <a:gd name="connsiteX244-3941" fmla="*/ 1390686 w 3079941"/>
                  <a:gd name="connsiteY244-3942" fmla="*/ 700416 h 1160647"/>
                  <a:gd name="connsiteX245-3943" fmla="*/ 1390686 w 3079941"/>
                  <a:gd name="connsiteY245-3944" fmla="*/ 702578 h 1160647"/>
                  <a:gd name="connsiteX246-3945" fmla="*/ 1390686 w 3079941"/>
                  <a:gd name="connsiteY246-3946" fmla="*/ 717710 h 1160647"/>
                  <a:gd name="connsiteX247-3947" fmla="*/ 1394739 w 3079941"/>
                  <a:gd name="connsiteY247-3948" fmla="*/ 715549 h 1160647"/>
                  <a:gd name="connsiteX248-3949" fmla="*/ 1394739 w 3079941"/>
                  <a:gd name="connsiteY248-3950" fmla="*/ 700416 h 1160647"/>
                  <a:gd name="connsiteX249-3951" fmla="*/ 1396259 w 3079941"/>
                  <a:gd name="connsiteY249-3952" fmla="*/ 700416 h 1160647"/>
                  <a:gd name="connsiteX250-3953" fmla="*/ 1406899 w 3079941"/>
                  <a:gd name="connsiteY250-3954" fmla="*/ 700416 h 1160647"/>
                  <a:gd name="connsiteX251-3955" fmla="*/ 1406899 w 3079941"/>
                  <a:gd name="connsiteY251-3956" fmla="*/ 702037 h 1160647"/>
                  <a:gd name="connsiteX252-3957" fmla="*/ 1406899 w 3079941"/>
                  <a:gd name="connsiteY252-3958" fmla="*/ 713387 h 1160647"/>
                  <a:gd name="connsiteX253-3959" fmla="*/ 1437300 w 3079941"/>
                  <a:gd name="connsiteY253-3960" fmla="*/ 713387 h 1160647"/>
                  <a:gd name="connsiteX254-3961" fmla="*/ 1437300 w 3079941"/>
                  <a:gd name="connsiteY254-3962" fmla="*/ 676637 h 1160647"/>
                  <a:gd name="connsiteX255-3963" fmla="*/ 1438566 w 3079941"/>
                  <a:gd name="connsiteY255-3964" fmla="*/ 676637 h 1160647"/>
                  <a:gd name="connsiteX256-3965" fmla="*/ 1447433 w 3079941"/>
                  <a:gd name="connsiteY256-3966" fmla="*/ 676637 h 1160647"/>
                  <a:gd name="connsiteX257-3967" fmla="*/ 1447433 w 3079941"/>
                  <a:gd name="connsiteY257-3968" fmla="*/ 698254 h 1160647"/>
                  <a:gd name="connsiteX258-3969" fmla="*/ 1449460 w 3079941"/>
                  <a:gd name="connsiteY258-3970" fmla="*/ 665828 h 1160647"/>
                  <a:gd name="connsiteX259-3971" fmla="*/ 1471753 w 3079941"/>
                  <a:gd name="connsiteY259-3972" fmla="*/ 665828 h 1160647"/>
                  <a:gd name="connsiteX260-3973" fmla="*/ 1471753 w 3079941"/>
                  <a:gd name="connsiteY260-3974" fmla="*/ 664206 h 1160647"/>
                  <a:gd name="connsiteX261-3975" fmla="*/ 1471753 w 3079941"/>
                  <a:gd name="connsiteY261-3976" fmla="*/ 652857 h 1160647"/>
                  <a:gd name="connsiteX262-3977" fmla="*/ 1472513 w 3079941"/>
                  <a:gd name="connsiteY262-3978" fmla="*/ 652857 h 1160647"/>
                  <a:gd name="connsiteX263-3979" fmla="*/ 1477833 w 3079941"/>
                  <a:gd name="connsiteY263-3980" fmla="*/ 652857 h 1160647"/>
                  <a:gd name="connsiteX264-3981" fmla="*/ 1477833 w 3079941"/>
                  <a:gd name="connsiteY264-3982" fmla="*/ 650966 h 1160647"/>
                  <a:gd name="connsiteX265-3983" fmla="*/ 1477833 w 3079941"/>
                  <a:gd name="connsiteY265-3984" fmla="*/ 637725 h 1160647"/>
                  <a:gd name="connsiteX266-3985" fmla="*/ 1481887 w 3079941"/>
                  <a:gd name="connsiteY266-3986" fmla="*/ 644210 h 1160647"/>
                  <a:gd name="connsiteX267-3987" fmla="*/ 1484167 w 3079941"/>
                  <a:gd name="connsiteY267-3988" fmla="*/ 644210 h 1160647"/>
                  <a:gd name="connsiteX268-3989" fmla="*/ 1500127 w 3079941"/>
                  <a:gd name="connsiteY268-3990" fmla="*/ 644210 h 1160647"/>
                  <a:gd name="connsiteX269-3991" fmla="*/ 1500127 w 3079941"/>
                  <a:gd name="connsiteY269-3992" fmla="*/ 643399 h 1160647"/>
                  <a:gd name="connsiteX270-3993" fmla="*/ 1500127 w 3079941"/>
                  <a:gd name="connsiteY270-3994" fmla="*/ 637725 h 1160647"/>
                  <a:gd name="connsiteX271-3995" fmla="*/ 1500887 w 3079941"/>
                  <a:gd name="connsiteY271-3996" fmla="*/ 637725 h 1160647"/>
                  <a:gd name="connsiteX272-3997" fmla="*/ 1506207 w 3079941"/>
                  <a:gd name="connsiteY272-3998" fmla="*/ 637725 h 1160647"/>
                  <a:gd name="connsiteX273-3999" fmla="*/ 1506207 w 3079941"/>
                  <a:gd name="connsiteY273-4000" fmla="*/ 639076 h 1160647"/>
                  <a:gd name="connsiteX274-4001" fmla="*/ 1506207 w 3079941"/>
                  <a:gd name="connsiteY274-4002" fmla="*/ 648534 h 1160647"/>
                  <a:gd name="connsiteX275-4003" fmla="*/ 1544714 w 3079941"/>
                  <a:gd name="connsiteY275-4004" fmla="*/ 648534 h 1160647"/>
                  <a:gd name="connsiteX276-4005" fmla="*/ 1544714 w 3079941"/>
                  <a:gd name="connsiteY276-4006" fmla="*/ 786887 h 1160647"/>
                  <a:gd name="connsiteX277-4007" fmla="*/ 1546234 w 3079941"/>
                  <a:gd name="connsiteY277-4008" fmla="*/ 786887 h 1160647"/>
                  <a:gd name="connsiteX278-4009" fmla="*/ 1556874 w 3079941"/>
                  <a:gd name="connsiteY278-4010" fmla="*/ 786887 h 1160647"/>
                  <a:gd name="connsiteX279-4011" fmla="*/ 1556874 w 3079941"/>
                  <a:gd name="connsiteY279-4012" fmla="*/ 773917 h 1160647"/>
                  <a:gd name="connsiteX280-4013" fmla="*/ 1560928 w 3079941"/>
                  <a:gd name="connsiteY280-4014" fmla="*/ 773917 h 1160647"/>
                  <a:gd name="connsiteX281-4015" fmla="*/ 1560928 w 3079941"/>
                  <a:gd name="connsiteY281-4016" fmla="*/ 786887 h 1160647"/>
                  <a:gd name="connsiteX282-4017" fmla="*/ 1591328 w 3079941"/>
                  <a:gd name="connsiteY282-4018" fmla="*/ 786887 h 1160647"/>
                  <a:gd name="connsiteX283-4019" fmla="*/ 1591328 w 3079941"/>
                  <a:gd name="connsiteY283-4020" fmla="*/ 756622 h 1160647"/>
                  <a:gd name="connsiteX284-4021" fmla="*/ 1603488 w 3079941"/>
                  <a:gd name="connsiteY284-4022" fmla="*/ 756622 h 1160647"/>
                  <a:gd name="connsiteX285-4023" fmla="*/ 1615648 w 3079941"/>
                  <a:gd name="connsiteY285-4024" fmla="*/ 754461 h 1160647"/>
                  <a:gd name="connsiteX286-4025" fmla="*/ 1619702 w 3079941"/>
                  <a:gd name="connsiteY286-4026" fmla="*/ 756622 h 1160647"/>
                  <a:gd name="connsiteX287-4027" fmla="*/ 1629835 w 3079941"/>
                  <a:gd name="connsiteY287-4028" fmla="*/ 756622 h 1160647"/>
                  <a:gd name="connsiteX288-4029" fmla="*/ 1629835 w 3079941"/>
                  <a:gd name="connsiteY288-4030" fmla="*/ 786887 h 1160647"/>
                  <a:gd name="connsiteX289-4031" fmla="*/ 1637942 w 3079941"/>
                  <a:gd name="connsiteY289-4032" fmla="*/ 786887 h 1160647"/>
                  <a:gd name="connsiteX290-4033" fmla="*/ 1637942 w 3079941"/>
                  <a:gd name="connsiteY290-4034" fmla="*/ 804182 h 1160647"/>
                  <a:gd name="connsiteX291-4035" fmla="*/ 1647278 w 3079941"/>
                  <a:gd name="connsiteY291-4036" fmla="*/ 805087 h 1160647"/>
                  <a:gd name="connsiteX292-4037" fmla="*/ 1660236 w 3079941"/>
                  <a:gd name="connsiteY292-4038" fmla="*/ 805087 h 1160647"/>
                  <a:gd name="connsiteX293-4039" fmla="*/ 1660236 w 3079941"/>
                  <a:gd name="connsiteY293-4040" fmla="*/ 789049 h 1160647"/>
                  <a:gd name="connsiteX294-4041" fmla="*/ 1728192 w 3079941"/>
                  <a:gd name="connsiteY294-4042" fmla="*/ 789049 h 1160647"/>
                  <a:gd name="connsiteX295-4043" fmla="*/ 1728192 w 3079941"/>
                  <a:gd name="connsiteY295-4044" fmla="*/ 703796 h 1160647"/>
                  <a:gd name="connsiteX296-4045" fmla="*/ 1800200 w 3079941"/>
                  <a:gd name="connsiteY296-4046" fmla="*/ 703796 h 1160647"/>
                  <a:gd name="connsiteX297-4047" fmla="*/ 1800200 w 3079941"/>
                  <a:gd name="connsiteY297-4048" fmla="*/ 782564 h 1160647"/>
                  <a:gd name="connsiteX298-4049" fmla="*/ 1802104 w 3079941"/>
                  <a:gd name="connsiteY298-4050" fmla="*/ 782564 h 1160647"/>
                  <a:gd name="connsiteX299-4051" fmla="*/ 1803346 w 3079941"/>
                  <a:gd name="connsiteY299-4052" fmla="*/ 805087 h 1160647"/>
                  <a:gd name="connsiteX300-4053" fmla="*/ 1813022 w 3079941"/>
                  <a:gd name="connsiteY300-4054" fmla="*/ 805087 h 1160647"/>
                  <a:gd name="connsiteX301-4055" fmla="*/ 1814264 w 3079941"/>
                  <a:gd name="connsiteY301-4056" fmla="*/ 782564 h 1160647"/>
                  <a:gd name="connsiteX302-4057" fmla="*/ 1820344 w 3079941"/>
                  <a:gd name="connsiteY302-4058" fmla="*/ 782564 h 1160647"/>
                  <a:gd name="connsiteX303-4059" fmla="*/ 1821586 w 3079941"/>
                  <a:gd name="connsiteY303-4060" fmla="*/ 805087 h 1160647"/>
                  <a:gd name="connsiteX304-4061" fmla="*/ 1872208 w 3079941"/>
                  <a:gd name="connsiteY304-4062" fmla="*/ 805087 h 1160647"/>
                  <a:gd name="connsiteX305-4063" fmla="*/ 1872208 w 3079941"/>
                  <a:gd name="connsiteY305-4064" fmla="*/ 642059 h 1160647"/>
                  <a:gd name="connsiteX306-4065" fmla="*/ 2069535 w 3079941"/>
                  <a:gd name="connsiteY306-4066" fmla="*/ 642059 h 1160647"/>
                  <a:gd name="connsiteX307-4067" fmla="*/ 2069535 w 3079941"/>
                  <a:gd name="connsiteY307-4068" fmla="*/ 805087 h 1160647"/>
                  <a:gd name="connsiteX308-4069" fmla="*/ 2088232 w 3079941"/>
                  <a:gd name="connsiteY308-4070" fmla="*/ 805087 h 1160647"/>
                  <a:gd name="connsiteX309-4071" fmla="*/ 2088232 w 3079941"/>
                  <a:gd name="connsiteY309-4072" fmla="*/ 722394 h 1160647"/>
                  <a:gd name="connsiteX310-4073" fmla="*/ 2183352 w 3079941"/>
                  <a:gd name="connsiteY310-4074" fmla="*/ 722394 h 1160647"/>
                  <a:gd name="connsiteX311-4075" fmla="*/ 2195282 w 3079941"/>
                  <a:gd name="connsiteY311-4076" fmla="*/ 404253 h 1160647"/>
                  <a:gd name="connsiteX312-4077" fmla="*/ 2183122 w 3079941"/>
                  <a:gd name="connsiteY312-4078" fmla="*/ 382635 h 1160647"/>
                  <a:gd name="connsiteX313-4079" fmla="*/ 2177042 w 3079941"/>
                  <a:gd name="connsiteY313-4080" fmla="*/ 378311 h 1160647"/>
                  <a:gd name="connsiteX314-4081" fmla="*/ 2185149 w 3079941"/>
                  <a:gd name="connsiteY314-4082" fmla="*/ 354532 h 1160647"/>
                  <a:gd name="connsiteX315-4083" fmla="*/ 2185149 w 3079941"/>
                  <a:gd name="connsiteY315-4084" fmla="*/ 337238 h 1160647"/>
                  <a:gd name="connsiteX316-4085" fmla="*/ 2199336 w 3079941"/>
                  <a:gd name="connsiteY316-4086" fmla="*/ 337238 h 1160647"/>
                  <a:gd name="connsiteX317-4087" fmla="*/ 2199336 w 3079941"/>
                  <a:gd name="connsiteY317-4088" fmla="*/ 315620 h 1160647"/>
                  <a:gd name="connsiteX318-4089" fmla="*/ 2201362 w 3079941"/>
                  <a:gd name="connsiteY318-4090" fmla="*/ 311296 h 1160647"/>
                  <a:gd name="connsiteX319-4091" fmla="*/ 2201362 w 3079941"/>
                  <a:gd name="connsiteY319-4092" fmla="*/ 233472 h 1160647"/>
                  <a:gd name="connsiteX320-4093" fmla="*/ 2199336 w 3079941"/>
                  <a:gd name="connsiteY320-4094" fmla="*/ 226987 h 1160647"/>
                  <a:gd name="connsiteX321-4095" fmla="*/ 2205416 w 3079941"/>
                  <a:gd name="connsiteY321-4096" fmla="*/ 220501 h 1160647"/>
                  <a:gd name="connsiteX322-4097" fmla="*/ 2205416 w 3079941"/>
                  <a:gd name="connsiteY322-4098" fmla="*/ 162133 h 1160647"/>
                  <a:gd name="connsiteX323-4099" fmla="*/ 2207442 w 3079941"/>
                  <a:gd name="connsiteY323-4100" fmla="*/ 157810 h 1160647"/>
                  <a:gd name="connsiteX324-4101" fmla="*/ 2207442 w 3079941"/>
                  <a:gd name="connsiteY324-4102" fmla="*/ 101604 h 1160647"/>
                  <a:gd name="connsiteX325-4103" fmla="*/ 2209469 w 3079941"/>
                  <a:gd name="connsiteY325-4104" fmla="*/ 82148 h 1160647"/>
                  <a:gd name="connsiteX326-4105" fmla="*/ 2213523 w 3079941"/>
                  <a:gd name="connsiteY326-4106" fmla="*/ 99442 h 1160647"/>
                  <a:gd name="connsiteX327-4107" fmla="*/ 2215549 w 3079941"/>
                  <a:gd name="connsiteY327-4108" fmla="*/ 157810 h 1160647"/>
                  <a:gd name="connsiteX328-4109" fmla="*/ 2217576 w 3079941"/>
                  <a:gd name="connsiteY328-4110" fmla="*/ 220501 h 1160647"/>
                  <a:gd name="connsiteX329-4111" fmla="*/ 2223656 w 3079941"/>
                  <a:gd name="connsiteY329-4112" fmla="*/ 226987 h 1160647"/>
                  <a:gd name="connsiteX330-4113" fmla="*/ 2221629 w 3079941"/>
                  <a:gd name="connsiteY330-4114" fmla="*/ 233472 h 1160647"/>
                  <a:gd name="connsiteX331-4115" fmla="*/ 2221629 w 3079941"/>
                  <a:gd name="connsiteY331-4116" fmla="*/ 311296 h 1160647"/>
                  <a:gd name="connsiteX332-4117" fmla="*/ 2223656 w 3079941"/>
                  <a:gd name="connsiteY332-4118" fmla="*/ 315620 h 1160647"/>
                  <a:gd name="connsiteX333-4119" fmla="*/ 2223656 w 3079941"/>
                  <a:gd name="connsiteY333-4120" fmla="*/ 337238 h 1160647"/>
                  <a:gd name="connsiteX334-4121" fmla="*/ 2237843 w 3079941"/>
                  <a:gd name="connsiteY334-4122" fmla="*/ 337238 h 1160647"/>
                  <a:gd name="connsiteX335-4123" fmla="*/ 2237843 w 3079941"/>
                  <a:gd name="connsiteY335-4124" fmla="*/ 354532 h 1160647"/>
                  <a:gd name="connsiteX336-4125" fmla="*/ 2245950 w 3079941"/>
                  <a:gd name="connsiteY336-4126" fmla="*/ 378311 h 1160647"/>
                  <a:gd name="connsiteX337-4127" fmla="*/ 2239870 w 3079941"/>
                  <a:gd name="connsiteY337-4128" fmla="*/ 382635 h 1160647"/>
                  <a:gd name="connsiteX338-4129" fmla="*/ 2227709 w 3079941"/>
                  <a:gd name="connsiteY338-4130" fmla="*/ 404253 h 1160647"/>
                  <a:gd name="connsiteX339-4131" fmla="*/ 2235816 w 3079941"/>
                  <a:gd name="connsiteY339-4132" fmla="*/ 657181 h 1160647"/>
                  <a:gd name="connsiteX340-4133" fmla="*/ 2300670 w 3079941"/>
                  <a:gd name="connsiteY340-4134" fmla="*/ 657181 h 1160647"/>
                  <a:gd name="connsiteX341-4135" fmla="*/ 2300670 w 3079941"/>
                  <a:gd name="connsiteY341-4136" fmla="*/ 732843 h 1160647"/>
                  <a:gd name="connsiteX342-4137" fmla="*/ 2308777 w 3079941"/>
                  <a:gd name="connsiteY342-4138" fmla="*/ 732843 h 1160647"/>
                  <a:gd name="connsiteX343-4139" fmla="*/ 2310804 w 3079941"/>
                  <a:gd name="connsiteY343-4140" fmla="*/ 726358 h 1160647"/>
                  <a:gd name="connsiteX344-4141" fmla="*/ 2316884 w 3079941"/>
                  <a:gd name="connsiteY344-4142" fmla="*/ 726358 h 1160647"/>
                  <a:gd name="connsiteX345-4143" fmla="*/ 2318911 w 3079941"/>
                  <a:gd name="connsiteY345-4144" fmla="*/ 735005 h 1160647"/>
                  <a:gd name="connsiteX346-4145" fmla="*/ 2331071 w 3079941"/>
                  <a:gd name="connsiteY346-4146" fmla="*/ 735005 h 1160647"/>
                  <a:gd name="connsiteX347-4147" fmla="*/ 2331071 w 3079941"/>
                  <a:gd name="connsiteY347-4148" fmla="*/ 728519 h 1160647"/>
                  <a:gd name="connsiteX348-4149" fmla="*/ 2353364 w 3079941"/>
                  <a:gd name="connsiteY348-4150" fmla="*/ 728519 h 1160647"/>
                  <a:gd name="connsiteX349-4151" fmla="*/ 2353364 w 3079941"/>
                  <a:gd name="connsiteY349-4152" fmla="*/ 735005 h 1160647"/>
                  <a:gd name="connsiteX350-4153" fmla="*/ 2373631 w 3079941"/>
                  <a:gd name="connsiteY350-4154" fmla="*/ 735005 h 1160647"/>
                  <a:gd name="connsiteX351-4155" fmla="*/ 2373631 w 3079941"/>
                  <a:gd name="connsiteY351-4156" fmla="*/ 780402 h 1160647"/>
                  <a:gd name="connsiteX352-4157" fmla="*/ 2387818 w 3079941"/>
                  <a:gd name="connsiteY352-4158" fmla="*/ 780402 h 1160647"/>
                  <a:gd name="connsiteX353-4159" fmla="*/ 2387818 w 3079941"/>
                  <a:gd name="connsiteY353-4160" fmla="*/ 767431 h 1160647"/>
                  <a:gd name="connsiteX354-4161" fmla="*/ 2404032 w 3079941"/>
                  <a:gd name="connsiteY354-4162" fmla="*/ 767431 h 1160647"/>
                  <a:gd name="connsiteX355-4163" fmla="*/ 2404032 w 3079941"/>
                  <a:gd name="connsiteY355-4164" fmla="*/ 588004 h 1160647"/>
                  <a:gd name="connsiteX356-4165" fmla="*/ 2410112 w 3079941"/>
                  <a:gd name="connsiteY356-4166" fmla="*/ 581518 h 1160647"/>
                  <a:gd name="connsiteX357-4167" fmla="*/ 2483073 w 3079941"/>
                  <a:gd name="connsiteY357-4168" fmla="*/ 581518 h 1160647"/>
                  <a:gd name="connsiteX358-4169" fmla="*/ 2483073 w 3079941"/>
                  <a:gd name="connsiteY358-4170" fmla="*/ 590166 h 1160647"/>
                  <a:gd name="connsiteX359-4171" fmla="*/ 2493206 w 3079941"/>
                  <a:gd name="connsiteY359-4172" fmla="*/ 590166 h 1160647"/>
                  <a:gd name="connsiteX360-4173" fmla="*/ 2493206 w 3079941"/>
                  <a:gd name="connsiteY360-4174" fmla="*/ 704740 h 1160647"/>
                  <a:gd name="connsiteX361-4175" fmla="*/ 2515500 w 3079941"/>
                  <a:gd name="connsiteY361-4176" fmla="*/ 704740 h 1160647"/>
                  <a:gd name="connsiteX362-4177" fmla="*/ 2515500 w 3079941"/>
                  <a:gd name="connsiteY362-4178" fmla="*/ 637725 h 1160647"/>
                  <a:gd name="connsiteX363-4179" fmla="*/ 2541847 w 3079941"/>
                  <a:gd name="connsiteY363-4180" fmla="*/ 637725 h 1160647"/>
                  <a:gd name="connsiteX364-4181" fmla="*/ 2545900 w 3079941"/>
                  <a:gd name="connsiteY364-4182" fmla="*/ 633401 h 1160647"/>
                  <a:gd name="connsiteX365-4183" fmla="*/ 2554007 w 3079941"/>
                  <a:gd name="connsiteY365-4184" fmla="*/ 633401 h 1160647"/>
                  <a:gd name="connsiteX366-4185" fmla="*/ 2558060 w 3079941"/>
                  <a:gd name="connsiteY366-4186" fmla="*/ 637725 h 1160647"/>
                  <a:gd name="connsiteX367-4187" fmla="*/ 2580354 w 3079941"/>
                  <a:gd name="connsiteY367-4188" fmla="*/ 637725 h 1160647"/>
                  <a:gd name="connsiteX368-4189" fmla="*/ 2580354 w 3079941"/>
                  <a:gd name="connsiteY368-4190" fmla="*/ 520989 h 1160647"/>
                  <a:gd name="connsiteX369-4191" fmla="*/ 2637101 w 3079941"/>
                  <a:gd name="connsiteY369-4192" fmla="*/ 510180 h 1160647"/>
                  <a:gd name="connsiteX370-4193" fmla="*/ 2637101 w 3079941"/>
                  <a:gd name="connsiteY370-4194" fmla="*/ 511261 h 1160647"/>
                  <a:gd name="connsiteX371-4195" fmla="*/ 2637101 w 3079941"/>
                  <a:gd name="connsiteY371-4196" fmla="*/ 518827 h 1160647"/>
                  <a:gd name="connsiteX372-4197" fmla="*/ 2663448 w 3079941"/>
                  <a:gd name="connsiteY372-4198" fmla="*/ 518827 h 1160647"/>
                  <a:gd name="connsiteX373-4199" fmla="*/ 2663448 w 3079941"/>
                  <a:gd name="connsiteY373-4200" fmla="*/ 773917 h 1160647"/>
                  <a:gd name="connsiteX374-4201" fmla="*/ 2685742 w 3079941"/>
                  <a:gd name="connsiteY374-4202" fmla="*/ 773917 h 1160647"/>
                  <a:gd name="connsiteX375-4203" fmla="*/ 2685742 w 3079941"/>
                  <a:gd name="connsiteY375-4204" fmla="*/ 769593 h 1160647"/>
                  <a:gd name="connsiteX376-4205" fmla="*/ 2697902 w 3079941"/>
                  <a:gd name="connsiteY376-4206" fmla="*/ 769593 h 1160647"/>
                  <a:gd name="connsiteX377-4207" fmla="*/ 2697902 w 3079941"/>
                  <a:gd name="connsiteY377-4208" fmla="*/ 773917 h 1160647"/>
                  <a:gd name="connsiteX378-4209" fmla="*/ 2722222 w 3079941"/>
                  <a:gd name="connsiteY378-4210" fmla="*/ 773917 h 1160647"/>
                  <a:gd name="connsiteX379-4211" fmla="*/ 2722222 w 3079941"/>
                  <a:gd name="connsiteY379-4212" fmla="*/ 760946 h 1160647"/>
                  <a:gd name="connsiteX380-4213" fmla="*/ 2750596 w 3079941"/>
                  <a:gd name="connsiteY380-4214" fmla="*/ 760946 h 1160647"/>
                  <a:gd name="connsiteX381-4215" fmla="*/ 2762756 w 3079941"/>
                  <a:gd name="connsiteY381-4216" fmla="*/ 756622 h 1160647"/>
                  <a:gd name="connsiteX382-4217" fmla="*/ 2783023 w 3079941"/>
                  <a:gd name="connsiteY382-4218" fmla="*/ 760946 h 1160647"/>
                  <a:gd name="connsiteX383-4219" fmla="*/ 2783023 w 3079941"/>
                  <a:gd name="connsiteY383-4220" fmla="*/ 743652 h 1160647"/>
                  <a:gd name="connsiteX384-4221" fmla="*/ 2791130 w 3079941"/>
                  <a:gd name="connsiteY384-4222" fmla="*/ 743652 h 1160647"/>
                  <a:gd name="connsiteX385-4223" fmla="*/ 2791130 w 3079941"/>
                  <a:gd name="connsiteY385-4224" fmla="*/ 730681 h 1160647"/>
                  <a:gd name="connsiteX386-4225" fmla="*/ 2847877 w 3079941"/>
                  <a:gd name="connsiteY386-4226" fmla="*/ 730681 h 1160647"/>
                  <a:gd name="connsiteX387-4227" fmla="*/ 2847877 w 3079941"/>
                  <a:gd name="connsiteY387-4228" fmla="*/ 700416 h 1160647"/>
                  <a:gd name="connsiteX388-4229" fmla="*/ 2866117 w 3079941"/>
                  <a:gd name="connsiteY388-4230" fmla="*/ 700416 h 1160647"/>
                  <a:gd name="connsiteX389-4231" fmla="*/ 2866117 w 3079941"/>
                  <a:gd name="connsiteY389-4232" fmla="*/ 693931 h 1160647"/>
                  <a:gd name="connsiteX390-4233" fmla="*/ 2878277 w 3079941"/>
                  <a:gd name="connsiteY390-4234" fmla="*/ 693931 h 1160647"/>
                  <a:gd name="connsiteX391-4235" fmla="*/ 2878277 w 3079941"/>
                  <a:gd name="connsiteY391-4236" fmla="*/ 700416 h 1160647"/>
                  <a:gd name="connsiteX392-4237" fmla="*/ 2894491 w 3079941"/>
                  <a:gd name="connsiteY392-4238" fmla="*/ 700416 h 1160647"/>
                  <a:gd name="connsiteX393-4239" fmla="*/ 2894491 w 3079941"/>
                  <a:gd name="connsiteY393-4240" fmla="*/ 750137 h 1160647"/>
                  <a:gd name="connsiteX394-4241" fmla="*/ 2926918 w 3079941"/>
                  <a:gd name="connsiteY394-4242" fmla="*/ 750137 h 1160647"/>
                  <a:gd name="connsiteX395-4243" fmla="*/ 2926918 w 3079941"/>
                  <a:gd name="connsiteY395-4244" fmla="*/ 724196 h 1160647"/>
                  <a:gd name="connsiteX396-4245" fmla="*/ 2965425 w 3079941"/>
                  <a:gd name="connsiteY396-4246" fmla="*/ 724196 h 1160647"/>
                  <a:gd name="connsiteX397-4247" fmla="*/ 2965425 w 3079941"/>
                  <a:gd name="connsiteY397-4248" fmla="*/ 693931 h 1160647"/>
                  <a:gd name="connsiteX398-4249" fmla="*/ 3014066 w 3079941"/>
                  <a:gd name="connsiteY398-4250" fmla="*/ 693931 h 1160647"/>
                  <a:gd name="connsiteX399-4251" fmla="*/ 3014066 w 3079941"/>
                  <a:gd name="connsiteY399-4252" fmla="*/ 805087 h 1160647"/>
                  <a:gd name="connsiteX400-4253" fmla="*/ 3014066 w 3079941"/>
                  <a:gd name="connsiteY400-4254" fmla="*/ 818866 h 1160647"/>
                  <a:gd name="connsiteX401-4255" fmla="*/ 3079941 w 3079941"/>
                  <a:gd name="connsiteY401-4256" fmla="*/ 818866 h 1160647"/>
                  <a:gd name="connsiteX402-4257" fmla="*/ 3079941 w 3079941"/>
                  <a:gd name="connsiteY402-4258" fmla="*/ 1160647 h 1160647"/>
                  <a:gd name="connsiteX403-4259" fmla="*/ 200958 w 3079941"/>
                  <a:gd name="connsiteY403-4260" fmla="*/ 1160647 h 1160647"/>
                  <a:gd name="connsiteX404-4261" fmla="*/ 0 w 3079941"/>
                  <a:gd name="connsiteY404-4262" fmla="*/ 1126882 h 1160647"/>
                  <a:gd name="connsiteX405-4263" fmla="*/ 0 w 3079941"/>
                  <a:gd name="connsiteY405-4264" fmla="*/ 915339 h 1160647"/>
                  <a:gd name="connsiteX406-4265" fmla="*/ 103377 w 3079941"/>
                  <a:gd name="connsiteY406-4266" fmla="*/ 915339 h 1160647"/>
                  <a:gd name="connsiteX407-4267" fmla="*/ 55096 w 3079941"/>
                  <a:gd name="connsiteY407-4268" fmla="*/ 886329 h 1160647"/>
                  <a:gd name="connsiteX408-4269" fmla="*/ 55096 w 3079941"/>
                  <a:gd name="connsiteY408-4270" fmla="*/ 724196 h 1160647"/>
                  <a:gd name="connsiteX409-4271" fmla="*/ 75363 w 3079941"/>
                  <a:gd name="connsiteY409-4272" fmla="*/ 724196 h 1160647"/>
                  <a:gd name="connsiteX410-4273" fmla="*/ 75870 w 3079941"/>
                  <a:gd name="connsiteY410-4274" fmla="*/ 723115 h 1160647"/>
                  <a:gd name="connsiteX411-4275" fmla="*/ 79416 w 3079941"/>
                  <a:gd name="connsiteY411-4276" fmla="*/ 715549 h 1160647"/>
                  <a:gd name="connsiteX412-4277" fmla="*/ 81190 w 3079941"/>
                  <a:gd name="connsiteY412-4278" fmla="*/ 715819 h 1160647"/>
                  <a:gd name="connsiteX413-4279" fmla="*/ 93603 w 3079941"/>
                  <a:gd name="connsiteY413-4280" fmla="*/ 717710 h 1160647"/>
                  <a:gd name="connsiteX414-4281" fmla="*/ 94110 w 3079941"/>
                  <a:gd name="connsiteY414-4282" fmla="*/ 719062 h 1160647"/>
                  <a:gd name="connsiteX415-4283" fmla="*/ 97656 w 3079941"/>
                  <a:gd name="connsiteY415-4284" fmla="*/ 728519 h 1160647"/>
                  <a:gd name="connsiteX416-4285" fmla="*/ 124003 w 3079941"/>
                  <a:gd name="connsiteY416-4286" fmla="*/ 730681 h 1160647"/>
                  <a:gd name="connsiteX417-4287" fmla="*/ 124003 w 3079941"/>
                  <a:gd name="connsiteY417-4288" fmla="*/ 607460 h 1160647"/>
                  <a:gd name="connsiteX418-4289" fmla="*/ 126030 w 3079941"/>
                  <a:gd name="connsiteY418-4290" fmla="*/ 607460 h 1160647"/>
                  <a:gd name="connsiteX419-4291" fmla="*/ 140217 w 3079941"/>
                  <a:gd name="connsiteY419-4292" fmla="*/ 607460 h 1160647"/>
                  <a:gd name="connsiteX420-4293" fmla="*/ 140217 w 3079941"/>
                  <a:gd name="connsiteY420-4294" fmla="*/ 471268 h 1160647"/>
                  <a:gd name="connsiteX421-4295" fmla="*/ 141990 w 3079941"/>
                  <a:gd name="connsiteY421-4296" fmla="*/ 471268 h 1160647"/>
                  <a:gd name="connsiteX422-4297" fmla="*/ 154404 w 3079941"/>
                  <a:gd name="connsiteY422-4298" fmla="*/ 471268 h 1160647"/>
                  <a:gd name="connsiteX423-4299" fmla="*/ 154404 w 3079941"/>
                  <a:gd name="connsiteY423-4300" fmla="*/ 356694 h 1160647"/>
                  <a:gd name="connsiteX424-4301" fmla="*/ 158457 w 3079941"/>
                  <a:gd name="connsiteY424-4302" fmla="*/ 328590 h 1160647"/>
                  <a:gd name="connsiteX425-4303" fmla="*/ 160484 w 3079941"/>
                  <a:gd name="connsiteY425-4304" fmla="*/ 328590 h 1160647"/>
                  <a:gd name="connsiteX426-4305" fmla="*/ 174671 w 3079941"/>
                  <a:gd name="connsiteY426-4306" fmla="*/ 328590 h 1160647"/>
                  <a:gd name="connsiteX427-4307" fmla="*/ 211151 w 3079941"/>
                  <a:gd name="connsiteY427-4308" fmla="*/ 246443 h 1160647"/>
                  <a:gd name="connsiteX428-4309" fmla="*/ 215205 w 3079941"/>
                  <a:gd name="connsiteY428-4310" fmla="*/ 0 h 1160647"/>
                  <a:gd name="connsiteX0-4311" fmla="*/ 215205 w 3079941"/>
                  <a:gd name="connsiteY0-4312" fmla="*/ 0 h 1160647"/>
                  <a:gd name="connsiteX1-4313" fmla="*/ 217231 w 3079941"/>
                  <a:gd name="connsiteY1-4314" fmla="*/ 246443 h 1160647"/>
                  <a:gd name="connsiteX2-4315" fmla="*/ 255738 w 3079941"/>
                  <a:gd name="connsiteY2-4316" fmla="*/ 326429 h 1160647"/>
                  <a:gd name="connsiteX3-4317" fmla="*/ 257765 w 3079941"/>
                  <a:gd name="connsiteY3-4318" fmla="*/ 326429 h 1160647"/>
                  <a:gd name="connsiteX4-4319" fmla="*/ 271952 w 3079941"/>
                  <a:gd name="connsiteY4-4320" fmla="*/ 326429 h 1160647"/>
                  <a:gd name="connsiteX5-4321" fmla="*/ 271952 w 3079941"/>
                  <a:gd name="connsiteY5-4322" fmla="*/ 350208 h 1160647"/>
                  <a:gd name="connsiteX6-4323" fmla="*/ 272459 w 3079941"/>
                  <a:gd name="connsiteY6-4324" fmla="*/ 351019 h 1160647"/>
                  <a:gd name="connsiteX7-4325" fmla="*/ 276005 w 3079941"/>
                  <a:gd name="connsiteY7-4326" fmla="*/ 356694 h 1160647"/>
                  <a:gd name="connsiteX8-4327" fmla="*/ 276005 w 3079941"/>
                  <a:gd name="connsiteY8-4328" fmla="*/ 471268 h 1160647"/>
                  <a:gd name="connsiteX9-4329" fmla="*/ 278285 w 3079941"/>
                  <a:gd name="connsiteY9-4330" fmla="*/ 471268 h 1160647"/>
                  <a:gd name="connsiteX10-4331" fmla="*/ 294246 w 3079941"/>
                  <a:gd name="connsiteY10-4332" fmla="*/ 471268 h 1160647"/>
                  <a:gd name="connsiteX11-4333" fmla="*/ 294246 w 3079941"/>
                  <a:gd name="connsiteY11-4334" fmla="*/ 611783 h 1160647"/>
                  <a:gd name="connsiteX12-4335" fmla="*/ 295766 w 3079941"/>
                  <a:gd name="connsiteY12-4336" fmla="*/ 611513 h 1160647"/>
                  <a:gd name="connsiteX13-4337" fmla="*/ 306406 w 3079941"/>
                  <a:gd name="connsiteY13-4338" fmla="*/ 609622 h 1160647"/>
                  <a:gd name="connsiteX14-4339" fmla="*/ 304379 w 3079941"/>
                  <a:gd name="connsiteY14-4340" fmla="*/ 698254 h 1160647"/>
                  <a:gd name="connsiteX15-4341" fmla="*/ 305899 w 3079941"/>
                  <a:gd name="connsiteY15-4342" fmla="*/ 698525 h 1160647"/>
                  <a:gd name="connsiteX16-4343" fmla="*/ 316539 w 3079941"/>
                  <a:gd name="connsiteY16-4344" fmla="*/ 700416 h 1160647"/>
                  <a:gd name="connsiteX17-4345" fmla="*/ 316792 w 3079941"/>
                  <a:gd name="connsiteY17-4346" fmla="*/ 701227 h 1160647"/>
                  <a:gd name="connsiteX18-4347" fmla="*/ 318566 w 3079941"/>
                  <a:gd name="connsiteY18-4348" fmla="*/ 706902 h 1160647"/>
                  <a:gd name="connsiteX19-4349" fmla="*/ 319326 w 3079941"/>
                  <a:gd name="connsiteY19-4350" fmla="*/ 704470 h 1160647"/>
                  <a:gd name="connsiteX20-4351" fmla="*/ 324646 w 3079941"/>
                  <a:gd name="connsiteY20-4352" fmla="*/ 687446 h 1160647"/>
                  <a:gd name="connsiteX21-4353" fmla="*/ 326419 w 3079941"/>
                  <a:gd name="connsiteY21-4354" fmla="*/ 687446 h 1160647"/>
                  <a:gd name="connsiteX22-4355" fmla="*/ 338833 w 3079941"/>
                  <a:gd name="connsiteY22-4356" fmla="*/ 687446 h 1160647"/>
                  <a:gd name="connsiteX23-4357" fmla="*/ 338833 w 3079941"/>
                  <a:gd name="connsiteY23-4358" fmla="*/ 719872 h 1160647"/>
                  <a:gd name="connsiteX24-4359" fmla="*/ 339846 w 3079941"/>
                  <a:gd name="connsiteY24-4360" fmla="*/ 720413 h 1160647"/>
                  <a:gd name="connsiteX25-4361" fmla="*/ 346940 w 3079941"/>
                  <a:gd name="connsiteY25-4362" fmla="*/ 724196 h 1160647"/>
                  <a:gd name="connsiteX26-4363" fmla="*/ 346940 w 3079941"/>
                  <a:gd name="connsiteY26-4364" fmla="*/ 725547 h 1160647"/>
                  <a:gd name="connsiteX27-4365" fmla="*/ 346940 w 3079941"/>
                  <a:gd name="connsiteY27-4366" fmla="*/ 735005 h 1160647"/>
                  <a:gd name="connsiteX28-4367" fmla="*/ 391527 w 3079941"/>
                  <a:gd name="connsiteY28-4368" fmla="*/ 735005 h 1160647"/>
                  <a:gd name="connsiteX29-4369" fmla="*/ 391527 w 3079941"/>
                  <a:gd name="connsiteY29-4370" fmla="*/ 736086 h 1160647"/>
                  <a:gd name="connsiteX30-4371" fmla="*/ 391527 w 3079941"/>
                  <a:gd name="connsiteY30-4372" fmla="*/ 743652 h 1160647"/>
                  <a:gd name="connsiteX31-4373" fmla="*/ 393553 w 3079941"/>
                  <a:gd name="connsiteY31-4374" fmla="*/ 743652 h 1160647"/>
                  <a:gd name="connsiteX32-4375" fmla="*/ 407740 w 3079941"/>
                  <a:gd name="connsiteY32-4376" fmla="*/ 743652 h 1160647"/>
                  <a:gd name="connsiteX33-4377" fmla="*/ 407740 w 3079941"/>
                  <a:gd name="connsiteY33-4378" fmla="*/ 713387 h 1160647"/>
                  <a:gd name="connsiteX34-4379" fmla="*/ 452327 w 3079941"/>
                  <a:gd name="connsiteY34-4380" fmla="*/ 713387 h 1160647"/>
                  <a:gd name="connsiteX35-4381" fmla="*/ 452327 w 3079941"/>
                  <a:gd name="connsiteY35-4382" fmla="*/ 712036 h 1160647"/>
                  <a:gd name="connsiteX36-4383" fmla="*/ 452327 w 3079941"/>
                  <a:gd name="connsiteY36-4384" fmla="*/ 702578 h 1160647"/>
                  <a:gd name="connsiteX37-4385" fmla="*/ 453341 w 3079941"/>
                  <a:gd name="connsiteY37-4386" fmla="*/ 702578 h 1160647"/>
                  <a:gd name="connsiteX38-4387" fmla="*/ 460434 w 3079941"/>
                  <a:gd name="connsiteY38-4388" fmla="*/ 702578 h 1160647"/>
                  <a:gd name="connsiteX39-4389" fmla="*/ 460434 w 3079941"/>
                  <a:gd name="connsiteY39-4390" fmla="*/ 700687 h 1160647"/>
                  <a:gd name="connsiteX40-4391" fmla="*/ 460434 w 3079941"/>
                  <a:gd name="connsiteY40-4392" fmla="*/ 687446 h 1160647"/>
                  <a:gd name="connsiteX41-4393" fmla="*/ 461194 w 3079941"/>
                  <a:gd name="connsiteY41-4394" fmla="*/ 687446 h 1160647"/>
                  <a:gd name="connsiteX42-4395" fmla="*/ 466514 w 3079941"/>
                  <a:gd name="connsiteY42-4396" fmla="*/ 687446 h 1160647"/>
                  <a:gd name="connsiteX43-4397" fmla="*/ 466514 w 3079941"/>
                  <a:gd name="connsiteY43-4398" fmla="*/ 686365 h 1160647"/>
                  <a:gd name="connsiteX44-4399" fmla="*/ 466514 w 3079941"/>
                  <a:gd name="connsiteY44-4400" fmla="*/ 678798 h 1160647"/>
                  <a:gd name="connsiteX45-4401" fmla="*/ 468541 w 3079941"/>
                  <a:gd name="connsiteY45-4402" fmla="*/ 678798 h 1160647"/>
                  <a:gd name="connsiteX46-4403" fmla="*/ 482728 w 3079941"/>
                  <a:gd name="connsiteY46-4404" fmla="*/ 678798 h 1160647"/>
                  <a:gd name="connsiteX47-4405" fmla="*/ 482728 w 3079941"/>
                  <a:gd name="connsiteY47-4406" fmla="*/ 679879 h 1160647"/>
                  <a:gd name="connsiteX48-4407" fmla="*/ 482728 w 3079941"/>
                  <a:gd name="connsiteY48-4408" fmla="*/ 687446 h 1160647"/>
                  <a:gd name="connsiteX49-4409" fmla="*/ 505021 w 3079941"/>
                  <a:gd name="connsiteY49-4410" fmla="*/ 687446 h 1160647"/>
                  <a:gd name="connsiteX50-4411" fmla="*/ 505021 w 3079941"/>
                  <a:gd name="connsiteY50-4412" fmla="*/ 685554 h 1160647"/>
                  <a:gd name="connsiteX51-4413" fmla="*/ 505021 w 3079941"/>
                  <a:gd name="connsiteY51-4414" fmla="*/ 672313 h 1160647"/>
                  <a:gd name="connsiteX52-4415" fmla="*/ 506795 w 3079941"/>
                  <a:gd name="connsiteY52-4416" fmla="*/ 672313 h 1160647"/>
                  <a:gd name="connsiteX53-4417" fmla="*/ 519208 w 3079941"/>
                  <a:gd name="connsiteY53-4418" fmla="*/ 672313 h 1160647"/>
                  <a:gd name="connsiteX54-4419" fmla="*/ 519208 w 3079941"/>
                  <a:gd name="connsiteY54-4420" fmla="*/ 696093 h 1160647"/>
                  <a:gd name="connsiteX55-4421" fmla="*/ 520222 w 3079941"/>
                  <a:gd name="connsiteY55-4422" fmla="*/ 696093 h 1160647"/>
                  <a:gd name="connsiteX56-4423" fmla="*/ 527315 w 3079941"/>
                  <a:gd name="connsiteY56-4424" fmla="*/ 696093 h 1160647"/>
                  <a:gd name="connsiteX57-4425" fmla="*/ 527315 w 3079941"/>
                  <a:gd name="connsiteY57-4426" fmla="*/ 695012 h 1160647"/>
                  <a:gd name="connsiteX58-4427" fmla="*/ 527315 w 3079941"/>
                  <a:gd name="connsiteY58-4428" fmla="*/ 687446 h 1160647"/>
                  <a:gd name="connsiteX59-4429" fmla="*/ 529088 w 3079941"/>
                  <a:gd name="connsiteY59-4430" fmla="*/ 687446 h 1160647"/>
                  <a:gd name="connsiteX60-4431" fmla="*/ 541502 w 3079941"/>
                  <a:gd name="connsiteY60-4432" fmla="*/ 687446 h 1160647"/>
                  <a:gd name="connsiteX61-4433" fmla="*/ 541502 w 3079941"/>
                  <a:gd name="connsiteY61-4434" fmla="*/ 713387 h 1160647"/>
                  <a:gd name="connsiteX62-4435" fmla="*/ 543529 w 3079941"/>
                  <a:gd name="connsiteY62-4436" fmla="*/ 713387 h 1160647"/>
                  <a:gd name="connsiteX63-4437" fmla="*/ 557715 w 3079941"/>
                  <a:gd name="connsiteY63-4438" fmla="*/ 713387 h 1160647"/>
                  <a:gd name="connsiteX64-4439" fmla="*/ 557715 w 3079941"/>
                  <a:gd name="connsiteY64-4440" fmla="*/ 715008 h 1160647"/>
                  <a:gd name="connsiteX65-4441" fmla="*/ 557715 w 3079941"/>
                  <a:gd name="connsiteY65-4442" fmla="*/ 726358 h 1160647"/>
                  <a:gd name="connsiteX66-4443" fmla="*/ 558475 w 3079941"/>
                  <a:gd name="connsiteY66-4444" fmla="*/ 726358 h 1160647"/>
                  <a:gd name="connsiteX67-4445" fmla="*/ 563796 w 3079941"/>
                  <a:gd name="connsiteY67-4446" fmla="*/ 726358 h 1160647"/>
                  <a:gd name="connsiteX68-4447" fmla="*/ 563796 w 3079941"/>
                  <a:gd name="connsiteY68-4448" fmla="*/ 725547 h 1160647"/>
                  <a:gd name="connsiteX69-4449" fmla="*/ 563796 w 3079941"/>
                  <a:gd name="connsiteY69-4450" fmla="*/ 719872 h 1160647"/>
                  <a:gd name="connsiteX70-4451" fmla="*/ 594196 w 3079941"/>
                  <a:gd name="connsiteY70-4452" fmla="*/ 719872 h 1160647"/>
                  <a:gd name="connsiteX71-4453" fmla="*/ 594196 w 3079941"/>
                  <a:gd name="connsiteY71-4454" fmla="*/ 743652 h 1160647"/>
                  <a:gd name="connsiteX72-4455" fmla="*/ 595209 w 3079941"/>
                  <a:gd name="connsiteY72-4456" fmla="*/ 743652 h 1160647"/>
                  <a:gd name="connsiteX73-4457" fmla="*/ 602303 w 3079941"/>
                  <a:gd name="connsiteY73-4458" fmla="*/ 743652 h 1160647"/>
                  <a:gd name="connsiteX74-4459" fmla="*/ 602303 w 3079941"/>
                  <a:gd name="connsiteY74-4460" fmla="*/ 744733 h 1160647"/>
                  <a:gd name="connsiteX75-4461" fmla="*/ 602303 w 3079941"/>
                  <a:gd name="connsiteY75-4462" fmla="*/ 752299 h 1160647"/>
                  <a:gd name="connsiteX76-4463" fmla="*/ 603063 w 3079941"/>
                  <a:gd name="connsiteY76-4464" fmla="*/ 752299 h 1160647"/>
                  <a:gd name="connsiteX77-4465" fmla="*/ 608383 w 3079941"/>
                  <a:gd name="connsiteY77-4466" fmla="*/ 752299 h 1160647"/>
                  <a:gd name="connsiteX78-4467" fmla="*/ 608383 w 3079941"/>
                  <a:gd name="connsiteY78-4468" fmla="*/ 750137 h 1160647"/>
                  <a:gd name="connsiteX79-4469" fmla="*/ 608383 w 3079941"/>
                  <a:gd name="connsiteY79-4470" fmla="*/ 735005 h 1160647"/>
                  <a:gd name="connsiteX80-4471" fmla="*/ 609396 w 3079941"/>
                  <a:gd name="connsiteY80-4472" fmla="*/ 735005 h 1160647"/>
                  <a:gd name="connsiteX81-4473" fmla="*/ 616490 w 3079941"/>
                  <a:gd name="connsiteY81-4474" fmla="*/ 735005 h 1160647"/>
                  <a:gd name="connsiteX82-4475" fmla="*/ 616490 w 3079941"/>
                  <a:gd name="connsiteY82-4476" fmla="*/ 736086 h 1160647"/>
                  <a:gd name="connsiteX83-4477" fmla="*/ 616490 w 3079941"/>
                  <a:gd name="connsiteY83-4478" fmla="*/ 743652 h 1160647"/>
                  <a:gd name="connsiteX84-4479" fmla="*/ 621810 w 3079941"/>
                  <a:gd name="connsiteY84-4480" fmla="*/ 741659 h 1160647"/>
                  <a:gd name="connsiteX85-4481" fmla="*/ 622570 w 3079941"/>
                  <a:gd name="connsiteY85-4482" fmla="*/ 740679 h 1160647"/>
                  <a:gd name="connsiteX86-4483" fmla="*/ 622570 w 3079941"/>
                  <a:gd name="connsiteY86-4484" fmla="*/ 735005 h 1160647"/>
                  <a:gd name="connsiteX87-4485" fmla="*/ 661077 w 3079941"/>
                  <a:gd name="connsiteY87-4486" fmla="*/ 735005 h 1160647"/>
                  <a:gd name="connsiteX88-4487" fmla="*/ 661077 w 3079941"/>
                  <a:gd name="connsiteY88-4488" fmla="*/ 758784 h 1160647"/>
                  <a:gd name="connsiteX89-4489" fmla="*/ 663103 w 3079941"/>
                  <a:gd name="connsiteY89-4490" fmla="*/ 758784 h 1160647"/>
                  <a:gd name="connsiteX90-4491" fmla="*/ 677290 w 3079941"/>
                  <a:gd name="connsiteY90-4492" fmla="*/ 758784 h 1160647"/>
                  <a:gd name="connsiteX91-4493" fmla="*/ 677290 w 3079941"/>
                  <a:gd name="connsiteY91-4494" fmla="*/ 759865 h 1160647"/>
                  <a:gd name="connsiteX92-4495" fmla="*/ 677290 w 3079941"/>
                  <a:gd name="connsiteY92-4496" fmla="*/ 767431 h 1160647"/>
                  <a:gd name="connsiteX93-4497" fmla="*/ 679064 w 3079941"/>
                  <a:gd name="connsiteY93-4498" fmla="*/ 767431 h 1160647"/>
                  <a:gd name="connsiteX94-4499" fmla="*/ 691477 w 3079941"/>
                  <a:gd name="connsiteY94-4500" fmla="*/ 767431 h 1160647"/>
                  <a:gd name="connsiteX95-4501" fmla="*/ 691477 w 3079941"/>
                  <a:gd name="connsiteY95-4502" fmla="*/ 743652 h 1160647"/>
                  <a:gd name="connsiteX96-4503" fmla="*/ 692490 w 3079941"/>
                  <a:gd name="connsiteY96-4504" fmla="*/ 743652 h 1160647"/>
                  <a:gd name="connsiteX97-4505" fmla="*/ 699584 w 3079941"/>
                  <a:gd name="connsiteY97-4506" fmla="*/ 743652 h 1160647"/>
                  <a:gd name="connsiteX98-4507" fmla="*/ 699584 w 3079941"/>
                  <a:gd name="connsiteY98-4508" fmla="*/ 711225 h 1160647"/>
                  <a:gd name="connsiteX99-4509" fmla="*/ 700597 w 3079941"/>
                  <a:gd name="connsiteY99-4510" fmla="*/ 711225 h 1160647"/>
                  <a:gd name="connsiteX100-4511" fmla="*/ 707691 w 3079941"/>
                  <a:gd name="connsiteY100-4512" fmla="*/ 711225 h 1160647"/>
                  <a:gd name="connsiteX101-4513" fmla="*/ 707691 w 3079941"/>
                  <a:gd name="connsiteY101-4514" fmla="*/ 709334 h 1160647"/>
                  <a:gd name="connsiteX102-4515" fmla="*/ 707691 w 3079941"/>
                  <a:gd name="connsiteY102-4516" fmla="*/ 696093 h 1160647"/>
                  <a:gd name="connsiteX103-4517" fmla="*/ 706424 w 3079941"/>
                  <a:gd name="connsiteY103-4518" fmla="*/ 694471 h 1160647"/>
                  <a:gd name="connsiteX104-4519" fmla="*/ 711744 w 3079941"/>
                  <a:gd name="connsiteY104-4520" fmla="*/ 683122 h 1160647"/>
                  <a:gd name="connsiteX105-4521" fmla="*/ 719851 w 3079941"/>
                  <a:gd name="connsiteY105-4522" fmla="*/ 711225 h 1160647"/>
                  <a:gd name="connsiteX106-4523" fmla="*/ 720611 w 3079941"/>
                  <a:gd name="connsiteY106-4524" fmla="*/ 711225 h 1160647"/>
                  <a:gd name="connsiteX107-4525" fmla="*/ 725931 w 3079941"/>
                  <a:gd name="connsiteY107-4526" fmla="*/ 711225 h 1160647"/>
                  <a:gd name="connsiteX108-4527" fmla="*/ 725931 w 3079941"/>
                  <a:gd name="connsiteY108-4528" fmla="*/ 605298 h 1160647"/>
                  <a:gd name="connsiteX109-4529" fmla="*/ 727451 w 3079941"/>
                  <a:gd name="connsiteY109-4530" fmla="*/ 605298 h 1160647"/>
                  <a:gd name="connsiteX110-4531" fmla="*/ 738091 w 3079941"/>
                  <a:gd name="connsiteY110-4532" fmla="*/ 605298 h 1160647"/>
                  <a:gd name="connsiteX111-4533" fmla="*/ 738091 w 3079941"/>
                  <a:gd name="connsiteY111-4534" fmla="*/ 557739 h 1160647"/>
                  <a:gd name="connsiteX112-4535" fmla="*/ 764438 w 3079941"/>
                  <a:gd name="connsiteY112-4536" fmla="*/ 557739 h 1160647"/>
                  <a:gd name="connsiteX113-4537" fmla="*/ 764438 w 3079941"/>
                  <a:gd name="connsiteY113-4538" fmla="*/ 536121 h 1160647"/>
                  <a:gd name="connsiteX114-4539" fmla="*/ 798892 w 3079941"/>
                  <a:gd name="connsiteY114-4540" fmla="*/ 536121 h 1160647"/>
                  <a:gd name="connsiteX115-4541" fmla="*/ 798892 w 3079941"/>
                  <a:gd name="connsiteY115-4542" fmla="*/ 538553 h 1160647"/>
                  <a:gd name="connsiteX116-4543" fmla="*/ 798892 w 3079941"/>
                  <a:gd name="connsiteY116-4544" fmla="*/ 555577 h 1160647"/>
                  <a:gd name="connsiteX117-4545" fmla="*/ 801172 w 3079941"/>
                  <a:gd name="connsiteY117-4546" fmla="*/ 555577 h 1160647"/>
                  <a:gd name="connsiteX118-4547" fmla="*/ 817132 w 3079941"/>
                  <a:gd name="connsiteY118-4548" fmla="*/ 555577 h 1160647"/>
                  <a:gd name="connsiteX119-4549" fmla="*/ 817132 w 3079941"/>
                  <a:gd name="connsiteY119-4550" fmla="*/ 603136 h 1160647"/>
                  <a:gd name="connsiteX120-4551" fmla="*/ 818145 w 3079941"/>
                  <a:gd name="connsiteY120-4552" fmla="*/ 603136 h 1160647"/>
                  <a:gd name="connsiteX121-4553" fmla="*/ 825239 w 3079941"/>
                  <a:gd name="connsiteY121-4554" fmla="*/ 603136 h 1160647"/>
                  <a:gd name="connsiteX122-4555" fmla="*/ 839426 w 3079941"/>
                  <a:gd name="connsiteY122-4556" fmla="*/ 607460 h 1160647"/>
                  <a:gd name="connsiteX123-4557" fmla="*/ 839426 w 3079941"/>
                  <a:gd name="connsiteY123-4558" fmla="*/ 646372 h 1160647"/>
                  <a:gd name="connsiteX124-4559" fmla="*/ 840439 w 3079941"/>
                  <a:gd name="connsiteY124-4560" fmla="*/ 646372 h 1160647"/>
                  <a:gd name="connsiteX125-4561" fmla="*/ 847532 w 3079941"/>
                  <a:gd name="connsiteY125-4562" fmla="*/ 646372 h 1160647"/>
                  <a:gd name="connsiteX126-4563" fmla="*/ 847532 w 3079941"/>
                  <a:gd name="connsiteY126-4564" fmla="*/ 647993 h 1160647"/>
                  <a:gd name="connsiteX127-4565" fmla="*/ 847532 w 3079941"/>
                  <a:gd name="connsiteY127-4566" fmla="*/ 659342 h 1160647"/>
                  <a:gd name="connsiteX128-4567" fmla="*/ 849559 w 3079941"/>
                  <a:gd name="connsiteY128-4568" fmla="*/ 659342 h 1160647"/>
                  <a:gd name="connsiteX129-4569" fmla="*/ 863746 w 3079941"/>
                  <a:gd name="connsiteY129-4570" fmla="*/ 659342 h 1160647"/>
                  <a:gd name="connsiteX130-4571" fmla="*/ 869826 w 3079941"/>
                  <a:gd name="connsiteY130-4572" fmla="*/ 665828 h 1160647"/>
                  <a:gd name="connsiteX131-4573" fmla="*/ 869826 w 3079941"/>
                  <a:gd name="connsiteY131-4574" fmla="*/ 687446 h 1160647"/>
                  <a:gd name="connsiteX132-4575" fmla="*/ 872106 w 3079941"/>
                  <a:gd name="connsiteY132-4576" fmla="*/ 687446 h 1160647"/>
                  <a:gd name="connsiteX133-4577" fmla="*/ 888066 w 3079941"/>
                  <a:gd name="connsiteY133-4578" fmla="*/ 687446 h 1160647"/>
                  <a:gd name="connsiteX134-4579" fmla="*/ 888066 w 3079941"/>
                  <a:gd name="connsiteY134-4580" fmla="*/ 688526 h 1160647"/>
                  <a:gd name="connsiteX135-4581" fmla="*/ 888066 w 3079941"/>
                  <a:gd name="connsiteY135-4582" fmla="*/ 696093 h 1160647"/>
                  <a:gd name="connsiteX136-4583" fmla="*/ 889333 w 3079941"/>
                  <a:gd name="connsiteY136-4584" fmla="*/ 696093 h 1160647"/>
                  <a:gd name="connsiteX137-4585" fmla="*/ 898200 w 3079941"/>
                  <a:gd name="connsiteY137-4586" fmla="*/ 696093 h 1160647"/>
                  <a:gd name="connsiteX138-4587" fmla="*/ 898200 w 3079941"/>
                  <a:gd name="connsiteY138-4588" fmla="*/ 698254 h 1160647"/>
                  <a:gd name="connsiteX139-4589" fmla="*/ 898200 w 3079941"/>
                  <a:gd name="connsiteY139-4590" fmla="*/ 713387 h 1160647"/>
                  <a:gd name="connsiteX140-4591" fmla="*/ 902253 w 3079941"/>
                  <a:gd name="connsiteY140-4592" fmla="*/ 711495 h 1160647"/>
                  <a:gd name="connsiteX141-4593" fmla="*/ 902253 w 3079941"/>
                  <a:gd name="connsiteY141-4594" fmla="*/ 698254 h 1160647"/>
                  <a:gd name="connsiteX142-4595" fmla="*/ 903266 w 3079941"/>
                  <a:gd name="connsiteY142-4596" fmla="*/ 698254 h 1160647"/>
                  <a:gd name="connsiteX143-4597" fmla="*/ 910360 w 3079941"/>
                  <a:gd name="connsiteY143-4598" fmla="*/ 698254 h 1160647"/>
                  <a:gd name="connsiteX144-4599" fmla="*/ 910360 w 3079941"/>
                  <a:gd name="connsiteY144-4600" fmla="*/ 699876 h 1160647"/>
                  <a:gd name="connsiteX145-4601" fmla="*/ 910360 w 3079941"/>
                  <a:gd name="connsiteY145-4602" fmla="*/ 711225 h 1160647"/>
                  <a:gd name="connsiteX146-4603" fmla="*/ 911120 w 3079941"/>
                  <a:gd name="connsiteY146-4604" fmla="*/ 711225 h 1160647"/>
                  <a:gd name="connsiteX147-4605" fmla="*/ 916440 w 3079941"/>
                  <a:gd name="connsiteY147-4606" fmla="*/ 711225 h 1160647"/>
                  <a:gd name="connsiteX148-4607" fmla="*/ 965080 w 3079941"/>
                  <a:gd name="connsiteY148-4608" fmla="*/ 706902 h 1160647"/>
                  <a:gd name="connsiteX149-4609" fmla="*/ 965080 w 3079941"/>
                  <a:gd name="connsiteY149-4610" fmla="*/ 708253 h 1160647"/>
                  <a:gd name="connsiteX150-4611" fmla="*/ 965080 w 3079941"/>
                  <a:gd name="connsiteY150-4612" fmla="*/ 717710 h 1160647"/>
                  <a:gd name="connsiteX151-4613" fmla="*/ 965840 w 3079941"/>
                  <a:gd name="connsiteY151-4614" fmla="*/ 717710 h 1160647"/>
                  <a:gd name="connsiteX152-4615" fmla="*/ 971161 w 3079941"/>
                  <a:gd name="connsiteY152-4616" fmla="*/ 717710 h 1160647"/>
                  <a:gd name="connsiteX153-4617" fmla="*/ 971161 w 3079941"/>
                  <a:gd name="connsiteY153-4618" fmla="*/ 719872 h 1160647"/>
                  <a:gd name="connsiteX154-4619" fmla="*/ 971161 w 3079941"/>
                  <a:gd name="connsiteY154-4620" fmla="*/ 735005 h 1160647"/>
                  <a:gd name="connsiteX155-4621" fmla="*/ 973187 w 3079941"/>
                  <a:gd name="connsiteY155-4622" fmla="*/ 733654 h 1160647"/>
                  <a:gd name="connsiteX156-4623" fmla="*/ 987374 w 3079941"/>
                  <a:gd name="connsiteY156-4624" fmla="*/ 724196 h 1160647"/>
                  <a:gd name="connsiteX157-4625" fmla="*/ 993454 w 3079941"/>
                  <a:gd name="connsiteY157-4626" fmla="*/ 683122 h 1160647"/>
                  <a:gd name="connsiteX158-4627" fmla="*/ 994214 w 3079941"/>
                  <a:gd name="connsiteY158-4628" fmla="*/ 682852 h 1160647"/>
                  <a:gd name="connsiteX159-4629" fmla="*/ 999534 w 3079941"/>
                  <a:gd name="connsiteY159-4630" fmla="*/ 680960 h 1160647"/>
                  <a:gd name="connsiteX160-4631" fmla="*/ 1001561 w 3079941"/>
                  <a:gd name="connsiteY160-4632" fmla="*/ 611783 h 1160647"/>
                  <a:gd name="connsiteX161-4633" fmla="*/ 1003588 w 3079941"/>
                  <a:gd name="connsiteY161-4634" fmla="*/ 680960 h 1160647"/>
                  <a:gd name="connsiteX162-4635" fmla="*/ 1004348 w 3079941"/>
                  <a:gd name="connsiteY162-4636" fmla="*/ 681230 h 1160647"/>
                  <a:gd name="connsiteX163-4637" fmla="*/ 1009668 w 3079941"/>
                  <a:gd name="connsiteY163-4638" fmla="*/ 683122 h 1160647"/>
                  <a:gd name="connsiteX164-4639" fmla="*/ 1009668 w 3079941"/>
                  <a:gd name="connsiteY164-4640" fmla="*/ 596651 h 1160647"/>
                  <a:gd name="connsiteX165-4641" fmla="*/ 1013721 w 3079941"/>
                  <a:gd name="connsiteY165-4642" fmla="*/ 564224 h 1160647"/>
                  <a:gd name="connsiteX166-4643" fmla="*/ 1052228 w 3079941"/>
                  <a:gd name="connsiteY166-4644" fmla="*/ 564224 h 1160647"/>
                  <a:gd name="connsiteX167-4645" fmla="*/ 1052228 w 3079941"/>
                  <a:gd name="connsiteY167-4646" fmla="*/ 596651 h 1160647"/>
                  <a:gd name="connsiteX168-4647" fmla="*/ 1052988 w 3079941"/>
                  <a:gd name="connsiteY168-4648" fmla="*/ 596651 h 1160647"/>
                  <a:gd name="connsiteX169-4649" fmla="*/ 1058308 w 3079941"/>
                  <a:gd name="connsiteY169-4650" fmla="*/ 596651 h 1160647"/>
                  <a:gd name="connsiteX170-4651" fmla="*/ 1058308 w 3079941"/>
                  <a:gd name="connsiteY170-4652" fmla="*/ 514503 h 1160647"/>
                  <a:gd name="connsiteX171-4653" fmla="*/ 1060082 w 3079941"/>
                  <a:gd name="connsiteY171-4654" fmla="*/ 514503 h 1160647"/>
                  <a:gd name="connsiteX172-4655" fmla="*/ 1072495 w 3079941"/>
                  <a:gd name="connsiteY172-4656" fmla="*/ 514503 h 1160647"/>
                  <a:gd name="connsiteX173-4657" fmla="*/ 1072495 w 3079941"/>
                  <a:gd name="connsiteY173-4658" fmla="*/ 512612 h 1160647"/>
                  <a:gd name="connsiteX174-4659" fmla="*/ 1072495 w 3079941"/>
                  <a:gd name="connsiteY174-4660" fmla="*/ 499371 h 1160647"/>
                  <a:gd name="connsiteX175-4661" fmla="*/ 1094789 w 3079941"/>
                  <a:gd name="connsiteY175-4662" fmla="*/ 499371 h 1160647"/>
                  <a:gd name="connsiteX176-4663" fmla="*/ 1094789 w 3079941"/>
                  <a:gd name="connsiteY176-4664" fmla="*/ 498290 h 1160647"/>
                  <a:gd name="connsiteX177-4665" fmla="*/ 1094789 w 3079941"/>
                  <a:gd name="connsiteY177-4666" fmla="*/ 490724 h 1160647"/>
                  <a:gd name="connsiteX178-4667" fmla="*/ 1096562 w 3079941"/>
                  <a:gd name="connsiteY178-4668" fmla="*/ 490724 h 1160647"/>
                  <a:gd name="connsiteX179-4669" fmla="*/ 1108976 w 3079941"/>
                  <a:gd name="connsiteY179-4670" fmla="*/ 490724 h 1160647"/>
                  <a:gd name="connsiteX180-4671" fmla="*/ 1108976 w 3079941"/>
                  <a:gd name="connsiteY180-4672" fmla="*/ 491805 h 1160647"/>
                  <a:gd name="connsiteX181-4673" fmla="*/ 1108976 w 3079941"/>
                  <a:gd name="connsiteY181-4674" fmla="*/ 499371 h 1160647"/>
                  <a:gd name="connsiteX182-4675" fmla="*/ 1109736 w 3079941"/>
                  <a:gd name="connsiteY182-4676" fmla="*/ 499371 h 1160647"/>
                  <a:gd name="connsiteX183-4677" fmla="*/ 1115056 w 3079941"/>
                  <a:gd name="connsiteY183-4678" fmla="*/ 499371 h 1160647"/>
                  <a:gd name="connsiteX184-4679" fmla="*/ 1125189 w 3079941"/>
                  <a:gd name="connsiteY184-4680" fmla="*/ 495047 h 1160647"/>
                  <a:gd name="connsiteX185-4681" fmla="*/ 1129242 w 3079941"/>
                  <a:gd name="connsiteY185-4682" fmla="*/ 498290 h 1160647"/>
                  <a:gd name="connsiteX186-4683" fmla="*/ 1129242 w 3079941"/>
                  <a:gd name="connsiteY186-4684" fmla="*/ 490724 h 1160647"/>
                  <a:gd name="connsiteX187-4685" fmla="*/ 1131522 w 3079941"/>
                  <a:gd name="connsiteY187-4686" fmla="*/ 490724 h 1160647"/>
                  <a:gd name="connsiteX188-4687" fmla="*/ 1147483 w 3079941"/>
                  <a:gd name="connsiteY188-4688" fmla="*/ 490724 h 1160647"/>
                  <a:gd name="connsiteX189-4689" fmla="*/ 1147483 w 3079941"/>
                  <a:gd name="connsiteY189-4690" fmla="*/ 491805 h 1160647"/>
                  <a:gd name="connsiteX190-4691" fmla="*/ 1147483 w 3079941"/>
                  <a:gd name="connsiteY190-4692" fmla="*/ 499371 h 1160647"/>
                  <a:gd name="connsiteX191-4693" fmla="*/ 1177883 w 3079941"/>
                  <a:gd name="connsiteY191-4694" fmla="*/ 499371 h 1160647"/>
                  <a:gd name="connsiteX192-4695" fmla="*/ 1177883 w 3079941"/>
                  <a:gd name="connsiteY192-4696" fmla="*/ 500992 h 1160647"/>
                  <a:gd name="connsiteX193-4697" fmla="*/ 1177883 w 3079941"/>
                  <a:gd name="connsiteY193-4698" fmla="*/ 512342 h 1160647"/>
                  <a:gd name="connsiteX194-4699" fmla="*/ 1204230 w 3079941"/>
                  <a:gd name="connsiteY194-4700" fmla="*/ 512342 h 1160647"/>
                  <a:gd name="connsiteX195-4701" fmla="*/ 1204230 w 3079941"/>
                  <a:gd name="connsiteY195-4702" fmla="*/ 542606 h 1160647"/>
                  <a:gd name="connsiteX196-4703" fmla="*/ 1204990 w 3079941"/>
                  <a:gd name="connsiteY196-4704" fmla="*/ 542606 h 1160647"/>
                  <a:gd name="connsiteX197-4705" fmla="*/ 1210310 w 3079941"/>
                  <a:gd name="connsiteY197-4706" fmla="*/ 542606 h 1160647"/>
                  <a:gd name="connsiteX198-4707" fmla="*/ 1210310 w 3079941"/>
                  <a:gd name="connsiteY198-4708" fmla="*/ 543687 h 1160647"/>
                  <a:gd name="connsiteX199-4709" fmla="*/ 1210310 w 3079941"/>
                  <a:gd name="connsiteY199-4710" fmla="*/ 551254 h 1160647"/>
                  <a:gd name="connsiteX200-4711" fmla="*/ 1214364 w 3079941"/>
                  <a:gd name="connsiteY200-4712" fmla="*/ 581518 h 1160647"/>
                  <a:gd name="connsiteX201-4713" fmla="*/ 1215124 w 3079941"/>
                  <a:gd name="connsiteY201-4714" fmla="*/ 581518 h 1160647"/>
                  <a:gd name="connsiteX202-4715" fmla="*/ 1220444 w 3079941"/>
                  <a:gd name="connsiteY202-4716" fmla="*/ 581518 h 1160647"/>
                  <a:gd name="connsiteX203-4717" fmla="*/ 1220444 w 3079941"/>
                  <a:gd name="connsiteY203-4718" fmla="*/ 582329 h 1160647"/>
                  <a:gd name="connsiteX204-4719" fmla="*/ 1220444 w 3079941"/>
                  <a:gd name="connsiteY204-4720" fmla="*/ 588004 h 1160647"/>
                  <a:gd name="connsiteX205-4721" fmla="*/ 1221457 w 3079941"/>
                  <a:gd name="connsiteY205-4722" fmla="*/ 588004 h 1160647"/>
                  <a:gd name="connsiteX206-4723" fmla="*/ 1228550 w 3079941"/>
                  <a:gd name="connsiteY206-4724" fmla="*/ 588004 h 1160647"/>
                  <a:gd name="connsiteX207-4725" fmla="*/ 1228550 w 3079941"/>
                  <a:gd name="connsiteY207-4726" fmla="*/ 618269 h 1160647"/>
                  <a:gd name="connsiteX208-4727" fmla="*/ 1230577 w 3079941"/>
                  <a:gd name="connsiteY208-4728" fmla="*/ 618269 h 1160647"/>
                  <a:gd name="connsiteX209-4729" fmla="*/ 1244764 w 3079941"/>
                  <a:gd name="connsiteY209-4730" fmla="*/ 618269 h 1160647"/>
                  <a:gd name="connsiteX210-4731" fmla="*/ 1244764 w 3079941"/>
                  <a:gd name="connsiteY210-4732" fmla="*/ 642048 h 1160647"/>
                  <a:gd name="connsiteX211-4733" fmla="*/ 1246791 w 3079941"/>
                  <a:gd name="connsiteY211-4734" fmla="*/ 643669 h 1160647"/>
                  <a:gd name="connsiteX212-4735" fmla="*/ 1246791 w 3079941"/>
                  <a:gd name="connsiteY212-4736" fmla="*/ 655019 h 1160647"/>
                  <a:gd name="connsiteX213-4737" fmla="*/ 1247551 w 3079941"/>
                  <a:gd name="connsiteY213-4738" fmla="*/ 655019 h 1160647"/>
                  <a:gd name="connsiteX214-4739" fmla="*/ 1252871 w 3079941"/>
                  <a:gd name="connsiteY214-4740" fmla="*/ 655019 h 1160647"/>
                  <a:gd name="connsiteX215-4741" fmla="*/ 1252871 w 3079941"/>
                  <a:gd name="connsiteY215-4742" fmla="*/ 678798 h 1160647"/>
                  <a:gd name="connsiteX216-4743" fmla="*/ 1254137 w 3079941"/>
                  <a:gd name="connsiteY216-4744" fmla="*/ 678798 h 1160647"/>
                  <a:gd name="connsiteX217-4745" fmla="*/ 1263004 w 3079941"/>
                  <a:gd name="connsiteY217-4746" fmla="*/ 678798 h 1160647"/>
                  <a:gd name="connsiteX218-4747" fmla="*/ 1265031 w 3079941"/>
                  <a:gd name="connsiteY218-4748" fmla="*/ 682852 h 1160647"/>
                  <a:gd name="connsiteX219-4749" fmla="*/ 1265031 w 3079941"/>
                  <a:gd name="connsiteY219-4750" fmla="*/ 696093 h 1160647"/>
                  <a:gd name="connsiteX220-4751" fmla="*/ 1266551 w 3079941"/>
                  <a:gd name="connsiteY220-4752" fmla="*/ 694201 h 1160647"/>
                  <a:gd name="connsiteX221-4753" fmla="*/ 1277191 w 3079941"/>
                  <a:gd name="connsiteY221-4754" fmla="*/ 680960 h 1160647"/>
                  <a:gd name="connsiteX222-4755" fmla="*/ 1305565 w 3079941"/>
                  <a:gd name="connsiteY222-4756" fmla="*/ 680960 h 1160647"/>
                  <a:gd name="connsiteX223-4757" fmla="*/ 1305565 w 3079941"/>
                  <a:gd name="connsiteY223-4758" fmla="*/ 767431 h 1160647"/>
                  <a:gd name="connsiteX224-4759" fmla="*/ 1306325 w 3079941"/>
                  <a:gd name="connsiteY224-4760" fmla="*/ 767431 h 1160647"/>
                  <a:gd name="connsiteX225-4761" fmla="*/ 1311645 w 3079941"/>
                  <a:gd name="connsiteY225-4762" fmla="*/ 767431 h 1160647"/>
                  <a:gd name="connsiteX226-4763" fmla="*/ 1312405 w 3079941"/>
                  <a:gd name="connsiteY226-4764" fmla="*/ 766080 h 1160647"/>
                  <a:gd name="connsiteX227-4765" fmla="*/ 1317725 w 3079941"/>
                  <a:gd name="connsiteY227-4766" fmla="*/ 756622 h 1160647"/>
                  <a:gd name="connsiteX228-4767" fmla="*/ 1317725 w 3079941"/>
                  <a:gd name="connsiteY228-4768" fmla="*/ 758514 h 1160647"/>
                  <a:gd name="connsiteX229-4769" fmla="*/ 1317725 w 3079941"/>
                  <a:gd name="connsiteY229-4770" fmla="*/ 771755 h 1160647"/>
                  <a:gd name="connsiteX230-4771" fmla="*/ 1321778 w 3079941"/>
                  <a:gd name="connsiteY230-4772" fmla="*/ 726358 h 1160647"/>
                  <a:gd name="connsiteX231-4773" fmla="*/ 1322538 w 3079941"/>
                  <a:gd name="connsiteY231-4774" fmla="*/ 726358 h 1160647"/>
                  <a:gd name="connsiteX232-4775" fmla="*/ 1327858 w 3079941"/>
                  <a:gd name="connsiteY232-4776" fmla="*/ 726358 h 1160647"/>
                  <a:gd name="connsiteX233-4777" fmla="*/ 1327858 w 3079941"/>
                  <a:gd name="connsiteY233-4778" fmla="*/ 661504 h 1160647"/>
                  <a:gd name="connsiteX234-4779" fmla="*/ 1328872 w 3079941"/>
                  <a:gd name="connsiteY234-4780" fmla="*/ 661504 h 1160647"/>
                  <a:gd name="connsiteX235-4781" fmla="*/ 1335965 w 3079941"/>
                  <a:gd name="connsiteY235-4782" fmla="*/ 661504 h 1160647"/>
                  <a:gd name="connsiteX236-4783" fmla="*/ 1348125 w 3079941"/>
                  <a:gd name="connsiteY236-4784" fmla="*/ 618269 h 1160647"/>
                  <a:gd name="connsiteX237-4785" fmla="*/ 1349392 w 3079941"/>
                  <a:gd name="connsiteY237-4786" fmla="*/ 618269 h 1160647"/>
                  <a:gd name="connsiteX238-4787" fmla="*/ 1358259 w 3079941"/>
                  <a:gd name="connsiteY238-4788" fmla="*/ 618269 h 1160647"/>
                  <a:gd name="connsiteX239-4789" fmla="*/ 1368392 w 3079941"/>
                  <a:gd name="connsiteY239-4790" fmla="*/ 661504 h 1160647"/>
                  <a:gd name="connsiteX240-4791" fmla="*/ 1369405 w 3079941"/>
                  <a:gd name="connsiteY240-4792" fmla="*/ 661504 h 1160647"/>
                  <a:gd name="connsiteX241-4793" fmla="*/ 1376499 w 3079941"/>
                  <a:gd name="connsiteY241-4794" fmla="*/ 661504 h 1160647"/>
                  <a:gd name="connsiteX242-4795" fmla="*/ 1376499 w 3079941"/>
                  <a:gd name="connsiteY242-4796" fmla="*/ 700416 h 1160647"/>
                  <a:gd name="connsiteX243-4797" fmla="*/ 1378272 w 3079941"/>
                  <a:gd name="connsiteY243-4798" fmla="*/ 700416 h 1160647"/>
                  <a:gd name="connsiteX244-4799" fmla="*/ 1390686 w 3079941"/>
                  <a:gd name="connsiteY244-4800" fmla="*/ 700416 h 1160647"/>
                  <a:gd name="connsiteX245-4801" fmla="*/ 1390686 w 3079941"/>
                  <a:gd name="connsiteY245-4802" fmla="*/ 702578 h 1160647"/>
                  <a:gd name="connsiteX246-4803" fmla="*/ 1390686 w 3079941"/>
                  <a:gd name="connsiteY246-4804" fmla="*/ 717710 h 1160647"/>
                  <a:gd name="connsiteX247-4805" fmla="*/ 1394739 w 3079941"/>
                  <a:gd name="connsiteY247-4806" fmla="*/ 715549 h 1160647"/>
                  <a:gd name="connsiteX248-4807" fmla="*/ 1394739 w 3079941"/>
                  <a:gd name="connsiteY248-4808" fmla="*/ 700416 h 1160647"/>
                  <a:gd name="connsiteX249-4809" fmla="*/ 1396259 w 3079941"/>
                  <a:gd name="connsiteY249-4810" fmla="*/ 700416 h 1160647"/>
                  <a:gd name="connsiteX250-4811" fmla="*/ 1406899 w 3079941"/>
                  <a:gd name="connsiteY250-4812" fmla="*/ 700416 h 1160647"/>
                  <a:gd name="connsiteX251-4813" fmla="*/ 1406899 w 3079941"/>
                  <a:gd name="connsiteY251-4814" fmla="*/ 702037 h 1160647"/>
                  <a:gd name="connsiteX252-4815" fmla="*/ 1406899 w 3079941"/>
                  <a:gd name="connsiteY252-4816" fmla="*/ 713387 h 1160647"/>
                  <a:gd name="connsiteX253-4817" fmla="*/ 1437300 w 3079941"/>
                  <a:gd name="connsiteY253-4818" fmla="*/ 713387 h 1160647"/>
                  <a:gd name="connsiteX254-4819" fmla="*/ 1437300 w 3079941"/>
                  <a:gd name="connsiteY254-4820" fmla="*/ 676637 h 1160647"/>
                  <a:gd name="connsiteX255-4821" fmla="*/ 1438566 w 3079941"/>
                  <a:gd name="connsiteY255-4822" fmla="*/ 676637 h 1160647"/>
                  <a:gd name="connsiteX256-4823" fmla="*/ 1447433 w 3079941"/>
                  <a:gd name="connsiteY256-4824" fmla="*/ 676637 h 1160647"/>
                  <a:gd name="connsiteX257-4825" fmla="*/ 1447433 w 3079941"/>
                  <a:gd name="connsiteY257-4826" fmla="*/ 698254 h 1160647"/>
                  <a:gd name="connsiteX258-4827" fmla="*/ 1449460 w 3079941"/>
                  <a:gd name="connsiteY258-4828" fmla="*/ 665828 h 1160647"/>
                  <a:gd name="connsiteX259-4829" fmla="*/ 1471753 w 3079941"/>
                  <a:gd name="connsiteY259-4830" fmla="*/ 665828 h 1160647"/>
                  <a:gd name="connsiteX260-4831" fmla="*/ 1471753 w 3079941"/>
                  <a:gd name="connsiteY260-4832" fmla="*/ 664206 h 1160647"/>
                  <a:gd name="connsiteX261-4833" fmla="*/ 1471753 w 3079941"/>
                  <a:gd name="connsiteY261-4834" fmla="*/ 652857 h 1160647"/>
                  <a:gd name="connsiteX262-4835" fmla="*/ 1472513 w 3079941"/>
                  <a:gd name="connsiteY262-4836" fmla="*/ 652857 h 1160647"/>
                  <a:gd name="connsiteX263-4837" fmla="*/ 1477833 w 3079941"/>
                  <a:gd name="connsiteY263-4838" fmla="*/ 652857 h 1160647"/>
                  <a:gd name="connsiteX264-4839" fmla="*/ 1477833 w 3079941"/>
                  <a:gd name="connsiteY264-4840" fmla="*/ 650966 h 1160647"/>
                  <a:gd name="connsiteX265-4841" fmla="*/ 1477833 w 3079941"/>
                  <a:gd name="connsiteY265-4842" fmla="*/ 637725 h 1160647"/>
                  <a:gd name="connsiteX266-4843" fmla="*/ 1481887 w 3079941"/>
                  <a:gd name="connsiteY266-4844" fmla="*/ 644210 h 1160647"/>
                  <a:gd name="connsiteX267-4845" fmla="*/ 1484167 w 3079941"/>
                  <a:gd name="connsiteY267-4846" fmla="*/ 644210 h 1160647"/>
                  <a:gd name="connsiteX268-4847" fmla="*/ 1500127 w 3079941"/>
                  <a:gd name="connsiteY268-4848" fmla="*/ 644210 h 1160647"/>
                  <a:gd name="connsiteX269-4849" fmla="*/ 1500127 w 3079941"/>
                  <a:gd name="connsiteY269-4850" fmla="*/ 643399 h 1160647"/>
                  <a:gd name="connsiteX270-4851" fmla="*/ 1500127 w 3079941"/>
                  <a:gd name="connsiteY270-4852" fmla="*/ 637725 h 1160647"/>
                  <a:gd name="connsiteX271-4853" fmla="*/ 1500887 w 3079941"/>
                  <a:gd name="connsiteY271-4854" fmla="*/ 637725 h 1160647"/>
                  <a:gd name="connsiteX272-4855" fmla="*/ 1506207 w 3079941"/>
                  <a:gd name="connsiteY272-4856" fmla="*/ 637725 h 1160647"/>
                  <a:gd name="connsiteX273-4857" fmla="*/ 1506207 w 3079941"/>
                  <a:gd name="connsiteY273-4858" fmla="*/ 639076 h 1160647"/>
                  <a:gd name="connsiteX274-4859" fmla="*/ 1506207 w 3079941"/>
                  <a:gd name="connsiteY274-4860" fmla="*/ 648534 h 1160647"/>
                  <a:gd name="connsiteX275-4861" fmla="*/ 1544714 w 3079941"/>
                  <a:gd name="connsiteY275-4862" fmla="*/ 648534 h 1160647"/>
                  <a:gd name="connsiteX276-4863" fmla="*/ 1544714 w 3079941"/>
                  <a:gd name="connsiteY276-4864" fmla="*/ 786887 h 1160647"/>
                  <a:gd name="connsiteX277-4865" fmla="*/ 1546234 w 3079941"/>
                  <a:gd name="connsiteY277-4866" fmla="*/ 786887 h 1160647"/>
                  <a:gd name="connsiteX278-4867" fmla="*/ 1556874 w 3079941"/>
                  <a:gd name="connsiteY278-4868" fmla="*/ 786887 h 1160647"/>
                  <a:gd name="connsiteX279-4869" fmla="*/ 1556874 w 3079941"/>
                  <a:gd name="connsiteY279-4870" fmla="*/ 773917 h 1160647"/>
                  <a:gd name="connsiteX280-4871" fmla="*/ 1560928 w 3079941"/>
                  <a:gd name="connsiteY280-4872" fmla="*/ 773917 h 1160647"/>
                  <a:gd name="connsiteX281-4873" fmla="*/ 1560928 w 3079941"/>
                  <a:gd name="connsiteY281-4874" fmla="*/ 786887 h 1160647"/>
                  <a:gd name="connsiteX282-4875" fmla="*/ 1591328 w 3079941"/>
                  <a:gd name="connsiteY282-4876" fmla="*/ 786887 h 1160647"/>
                  <a:gd name="connsiteX283-4877" fmla="*/ 1591328 w 3079941"/>
                  <a:gd name="connsiteY283-4878" fmla="*/ 756622 h 1160647"/>
                  <a:gd name="connsiteX284-4879" fmla="*/ 1603488 w 3079941"/>
                  <a:gd name="connsiteY284-4880" fmla="*/ 756622 h 1160647"/>
                  <a:gd name="connsiteX285-4881" fmla="*/ 1615648 w 3079941"/>
                  <a:gd name="connsiteY285-4882" fmla="*/ 754461 h 1160647"/>
                  <a:gd name="connsiteX286-4883" fmla="*/ 1619702 w 3079941"/>
                  <a:gd name="connsiteY286-4884" fmla="*/ 756622 h 1160647"/>
                  <a:gd name="connsiteX287-4885" fmla="*/ 1629835 w 3079941"/>
                  <a:gd name="connsiteY287-4886" fmla="*/ 756622 h 1160647"/>
                  <a:gd name="connsiteX288-4887" fmla="*/ 1629835 w 3079941"/>
                  <a:gd name="connsiteY288-4888" fmla="*/ 786887 h 1160647"/>
                  <a:gd name="connsiteX289-4889" fmla="*/ 1637942 w 3079941"/>
                  <a:gd name="connsiteY289-4890" fmla="*/ 786887 h 1160647"/>
                  <a:gd name="connsiteX290-4891" fmla="*/ 1637942 w 3079941"/>
                  <a:gd name="connsiteY290-4892" fmla="*/ 804182 h 1160647"/>
                  <a:gd name="connsiteX291-4893" fmla="*/ 1647278 w 3079941"/>
                  <a:gd name="connsiteY291-4894" fmla="*/ 805087 h 1160647"/>
                  <a:gd name="connsiteX292-4895" fmla="*/ 1660236 w 3079941"/>
                  <a:gd name="connsiteY292-4896" fmla="*/ 805087 h 1160647"/>
                  <a:gd name="connsiteX293-4897" fmla="*/ 1660236 w 3079941"/>
                  <a:gd name="connsiteY293-4898" fmla="*/ 789049 h 1160647"/>
                  <a:gd name="connsiteX294-4899" fmla="*/ 1728192 w 3079941"/>
                  <a:gd name="connsiteY294-4900" fmla="*/ 789049 h 1160647"/>
                  <a:gd name="connsiteX295-4901" fmla="*/ 1728192 w 3079941"/>
                  <a:gd name="connsiteY295-4902" fmla="*/ 703796 h 1160647"/>
                  <a:gd name="connsiteX296-4903" fmla="*/ 1800200 w 3079941"/>
                  <a:gd name="connsiteY296-4904" fmla="*/ 703796 h 1160647"/>
                  <a:gd name="connsiteX297-4905" fmla="*/ 1800200 w 3079941"/>
                  <a:gd name="connsiteY297-4906" fmla="*/ 782564 h 1160647"/>
                  <a:gd name="connsiteX298-4907" fmla="*/ 1802104 w 3079941"/>
                  <a:gd name="connsiteY298-4908" fmla="*/ 782564 h 1160647"/>
                  <a:gd name="connsiteX299-4909" fmla="*/ 1803346 w 3079941"/>
                  <a:gd name="connsiteY299-4910" fmla="*/ 805087 h 1160647"/>
                  <a:gd name="connsiteX300-4911" fmla="*/ 1813022 w 3079941"/>
                  <a:gd name="connsiteY300-4912" fmla="*/ 805087 h 1160647"/>
                  <a:gd name="connsiteX301-4913" fmla="*/ 1814264 w 3079941"/>
                  <a:gd name="connsiteY301-4914" fmla="*/ 782564 h 1160647"/>
                  <a:gd name="connsiteX302-4915" fmla="*/ 1820344 w 3079941"/>
                  <a:gd name="connsiteY302-4916" fmla="*/ 782564 h 1160647"/>
                  <a:gd name="connsiteX303-4917" fmla="*/ 1821586 w 3079941"/>
                  <a:gd name="connsiteY303-4918" fmla="*/ 805087 h 1160647"/>
                  <a:gd name="connsiteX304-4919" fmla="*/ 1872208 w 3079941"/>
                  <a:gd name="connsiteY304-4920" fmla="*/ 805087 h 1160647"/>
                  <a:gd name="connsiteX305-4921" fmla="*/ 1872208 w 3079941"/>
                  <a:gd name="connsiteY305-4922" fmla="*/ 642059 h 1160647"/>
                  <a:gd name="connsiteX306-4923" fmla="*/ 2069535 w 3079941"/>
                  <a:gd name="connsiteY306-4924" fmla="*/ 642059 h 1160647"/>
                  <a:gd name="connsiteX307-4925" fmla="*/ 2069535 w 3079941"/>
                  <a:gd name="connsiteY307-4926" fmla="*/ 805087 h 1160647"/>
                  <a:gd name="connsiteX308-4927" fmla="*/ 2088232 w 3079941"/>
                  <a:gd name="connsiteY308-4928" fmla="*/ 805087 h 1160647"/>
                  <a:gd name="connsiteX309-4929" fmla="*/ 2088232 w 3079941"/>
                  <a:gd name="connsiteY309-4930" fmla="*/ 722394 h 1160647"/>
                  <a:gd name="connsiteX310-4931" fmla="*/ 2183352 w 3079941"/>
                  <a:gd name="connsiteY310-4932" fmla="*/ 722394 h 1160647"/>
                  <a:gd name="connsiteX311-4933" fmla="*/ 2195282 w 3079941"/>
                  <a:gd name="connsiteY311-4934" fmla="*/ 404253 h 1160647"/>
                  <a:gd name="connsiteX312-4935" fmla="*/ 2183122 w 3079941"/>
                  <a:gd name="connsiteY312-4936" fmla="*/ 382635 h 1160647"/>
                  <a:gd name="connsiteX313-4937" fmla="*/ 2177042 w 3079941"/>
                  <a:gd name="connsiteY313-4938" fmla="*/ 378311 h 1160647"/>
                  <a:gd name="connsiteX314-4939" fmla="*/ 2185149 w 3079941"/>
                  <a:gd name="connsiteY314-4940" fmla="*/ 354532 h 1160647"/>
                  <a:gd name="connsiteX315-4941" fmla="*/ 2185149 w 3079941"/>
                  <a:gd name="connsiteY315-4942" fmla="*/ 337238 h 1160647"/>
                  <a:gd name="connsiteX316-4943" fmla="*/ 2199336 w 3079941"/>
                  <a:gd name="connsiteY316-4944" fmla="*/ 337238 h 1160647"/>
                  <a:gd name="connsiteX317-4945" fmla="*/ 2199336 w 3079941"/>
                  <a:gd name="connsiteY317-4946" fmla="*/ 315620 h 1160647"/>
                  <a:gd name="connsiteX318-4947" fmla="*/ 2201362 w 3079941"/>
                  <a:gd name="connsiteY318-4948" fmla="*/ 311296 h 1160647"/>
                  <a:gd name="connsiteX319-4949" fmla="*/ 2201362 w 3079941"/>
                  <a:gd name="connsiteY319-4950" fmla="*/ 233472 h 1160647"/>
                  <a:gd name="connsiteX320-4951" fmla="*/ 2199336 w 3079941"/>
                  <a:gd name="connsiteY320-4952" fmla="*/ 226987 h 1160647"/>
                  <a:gd name="connsiteX321-4953" fmla="*/ 2205416 w 3079941"/>
                  <a:gd name="connsiteY321-4954" fmla="*/ 220501 h 1160647"/>
                  <a:gd name="connsiteX322-4955" fmla="*/ 2205416 w 3079941"/>
                  <a:gd name="connsiteY322-4956" fmla="*/ 162133 h 1160647"/>
                  <a:gd name="connsiteX323-4957" fmla="*/ 2207442 w 3079941"/>
                  <a:gd name="connsiteY323-4958" fmla="*/ 157810 h 1160647"/>
                  <a:gd name="connsiteX324-4959" fmla="*/ 2207442 w 3079941"/>
                  <a:gd name="connsiteY324-4960" fmla="*/ 101604 h 1160647"/>
                  <a:gd name="connsiteX325-4961" fmla="*/ 2209469 w 3079941"/>
                  <a:gd name="connsiteY325-4962" fmla="*/ 82148 h 1160647"/>
                  <a:gd name="connsiteX326-4963" fmla="*/ 2213523 w 3079941"/>
                  <a:gd name="connsiteY326-4964" fmla="*/ 99442 h 1160647"/>
                  <a:gd name="connsiteX327-4965" fmla="*/ 2215549 w 3079941"/>
                  <a:gd name="connsiteY327-4966" fmla="*/ 157810 h 1160647"/>
                  <a:gd name="connsiteX328-4967" fmla="*/ 2217576 w 3079941"/>
                  <a:gd name="connsiteY328-4968" fmla="*/ 220501 h 1160647"/>
                  <a:gd name="connsiteX329-4969" fmla="*/ 2223656 w 3079941"/>
                  <a:gd name="connsiteY329-4970" fmla="*/ 226987 h 1160647"/>
                  <a:gd name="connsiteX330-4971" fmla="*/ 2221629 w 3079941"/>
                  <a:gd name="connsiteY330-4972" fmla="*/ 233472 h 1160647"/>
                  <a:gd name="connsiteX331-4973" fmla="*/ 2221629 w 3079941"/>
                  <a:gd name="connsiteY331-4974" fmla="*/ 311296 h 1160647"/>
                  <a:gd name="connsiteX332-4975" fmla="*/ 2223656 w 3079941"/>
                  <a:gd name="connsiteY332-4976" fmla="*/ 315620 h 1160647"/>
                  <a:gd name="connsiteX333-4977" fmla="*/ 2223656 w 3079941"/>
                  <a:gd name="connsiteY333-4978" fmla="*/ 337238 h 1160647"/>
                  <a:gd name="connsiteX334-4979" fmla="*/ 2237843 w 3079941"/>
                  <a:gd name="connsiteY334-4980" fmla="*/ 337238 h 1160647"/>
                  <a:gd name="connsiteX335-4981" fmla="*/ 2237843 w 3079941"/>
                  <a:gd name="connsiteY335-4982" fmla="*/ 354532 h 1160647"/>
                  <a:gd name="connsiteX336-4983" fmla="*/ 2245950 w 3079941"/>
                  <a:gd name="connsiteY336-4984" fmla="*/ 378311 h 1160647"/>
                  <a:gd name="connsiteX337-4985" fmla="*/ 2239870 w 3079941"/>
                  <a:gd name="connsiteY337-4986" fmla="*/ 382635 h 1160647"/>
                  <a:gd name="connsiteX338-4987" fmla="*/ 2227709 w 3079941"/>
                  <a:gd name="connsiteY338-4988" fmla="*/ 404253 h 1160647"/>
                  <a:gd name="connsiteX339-4989" fmla="*/ 2235816 w 3079941"/>
                  <a:gd name="connsiteY339-4990" fmla="*/ 657181 h 1160647"/>
                  <a:gd name="connsiteX340-4991" fmla="*/ 2300670 w 3079941"/>
                  <a:gd name="connsiteY340-4992" fmla="*/ 657181 h 1160647"/>
                  <a:gd name="connsiteX341-4993" fmla="*/ 2300670 w 3079941"/>
                  <a:gd name="connsiteY341-4994" fmla="*/ 732843 h 1160647"/>
                  <a:gd name="connsiteX342-4995" fmla="*/ 2308777 w 3079941"/>
                  <a:gd name="connsiteY342-4996" fmla="*/ 732843 h 1160647"/>
                  <a:gd name="connsiteX343-4997" fmla="*/ 2310804 w 3079941"/>
                  <a:gd name="connsiteY343-4998" fmla="*/ 726358 h 1160647"/>
                  <a:gd name="connsiteX344-4999" fmla="*/ 2316884 w 3079941"/>
                  <a:gd name="connsiteY344-5000" fmla="*/ 726358 h 1160647"/>
                  <a:gd name="connsiteX345-5001" fmla="*/ 2318911 w 3079941"/>
                  <a:gd name="connsiteY345-5002" fmla="*/ 735005 h 1160647"/>
                  <a:gd name="connsiteX346-5003" fmla="*/ 2331071 w 3079941"/>
                  <a:gd name="connsiteY346-5004" fmla="*/ 735005 h 1160647"/>
                  <a:gd name="connsiteX347-5005" fmla="*/ 2331071 w 3079941"/>
                  <a:gd name="connsiteY347-5006" fmla="*/ 728519 h 1160647"/>
                  <a:gd name="connsiteX348-5007" fmla="*/ 2353364 w 3079941"/>
                  <a:gd name="connsiteY348-5008" fmla="*/ 728519 h 1160647"/>
                  <a:gd name="connsiteX349-5009" fmla="*/ 2353364 w 3079941"/>
                  <a:gd name="connsiteY349-5010" fmla="*/ 735005 h 1160647"/>
                  <a:gd name="connsiteX350-5011" fmla="*/ 2373631 w 3079941"/>
                  <a:gd name="connsiteY350-5012" fmla="*/ 735005 h 1160647"/>
                  <a:gd name="connsiteX351-5013" fmla="*/ 2373631 w 3079941"/>
                  <a:gd name="connsiteY351-5014" fmla="*/ 780402 h 1160647"/>
                  <a:gd name="connsiteX352-5015" fmla="*/ 2387818 w 3079941"/>
                  <a:gd name="connsiteY352-5016" fmla="*/ 780402 h 1160647"/>
                  <a:gd name="connsiteX353-5017" fmla="*/ 2387818 w 3079941"/>
                  <a:gd name="connsiteY353-5018" fmla="*/ 767431 h 1160647"/>
                  <a:gd name="connsiteX354-5019" fmla="*/ 2404032 w 3079941"/>
                  <a:gd name="connsiteY354-5020" fmla="*/ 767431 h 1160647"/>
                  <a:gd name="connsiteX355-5021" fmla="*/ 2404032 w 3079941"/>
                  <a:gd name="connsiteY355-5022" fmla="*/ 588004 h 1160647"/>
                  <a:gd name="connsiteX356-5023" fmla="*/ 2410112 w 3079941"/>
                  <a:gd name="connsiteY356-5024" fmla="*/ 581518 h 1160647"/>
                  <a:gd name="connsiteX357-5025" fmla="*/ 2483073 w 3079941"/>
                  <a:gd name="connsiteY357-5026" fmla="*/ 581518 h 1160647"/>
                  <a:gd name="connsiteX358-5027" fmla="*/ 2483073 w 3079941"/>
                  <a:gd name="connsiteY358-5028" fmla="*/ 590166 h 1160647"/>
                  <a:gd name="connsiteX359-5029" fmla="*/ 2493206 w 3079941"/>
                  <a:gd name="connsiteY359-5030" fmla="*/ 590166 h 1160647"/>
                  <a:gd name="connsiteX360-5031" fmla="*/ 2493206 w 3079941"/>
                  <a:gd name="connsiteY360-5032" fmla="*/ 704740 h 1160647"/>
                  <a:gd name="connsiteX361-5033" fmla="*/ 2515500 w 3079941"/>
                  <a:gd name="connsiteY361-5034" fmla="*/ 704740 h 1160647"/>
                  <a:gd name="connsiteX362-5035" fmla="*/ 2515500 w 3079941"/>
                  <a:gd name="connsiteY362-5036" fmla="*/ 637725 h 1160647"/>
                  <a:gd name="connsiteX363-5037" fmla="*/ 2541847 w 3079941"/>
                  <a:gd name="connsiteY363-5038" fmla="*/ 637725 h 1160647"/>
                  <a:gd name="connsiteX364-5039" fmla="*/ 2545900 w 3079941"/>
                  <a:gd name="connsiteY364-5040" fmla="*/ 633401 h 1160647"/>
                  <a:gd name="connsiteX365-5041" fmla="*/ 2554007 w 3079941"/>
                  <a:gd name="connsiteY365-5042" fmla="*/ 633401 h 1160647"/>
                  <a:gd name="connsiteX366-5043" fmla="*/ 2558060 w 3079941"/>
                  <a:gd name="connsiteY366-5044" fmla="*/ 637725 h 1160647"/>
                  <a:gd name="connsiteX367-5045" fmla="*/ 2580354 w 3079941"/>
                  <a:gd name="connsiteY367-5046" fmla="*/ 637725 h 1160647"/>
                  <a:gd name="connsiteX368-5047" fmla="*/ 2580354 w 3079941"/>
                  <a:gd name="connsiteY368-5048" fmla="*/ 520989 h 1160647"/>
                  <a:gd name="connsiteX369-5049" fmla="*/ 2637101 w 3079941"/>
                  <a:gd name="connsiteY369-5050" fmla="*/ 510180 h 1160647"/>
                  <a:gd name="connsiteX370-5051" fmla="*/ 2637101 w 3079941"/>
                  <a:gd name="connsiteY370-5052" fmla="*/ 511261 h 1160647"/>
                  <a:gd name="connsiteX371-5053" fmla="*/ 2637101 w 3079941"/>
                  <a:gd name="connsiteY371-5054" fmla="*/ 518827 h 1160647"/>
                  <a:gd name="connsiteX372-5055" fmla="*/ 2663448 w 3079941"/>
                  <a:gd name="connsiteY372-5056" fmla="*/ 518827 h 1160647"/>
                  <a:gd name="connsiteX373-5057" fmla="*/ 2663448 w 3079941"/>
                  <a:gd name="connsiteY373-5058" fmla="*/ 773917 h 1160647"/>
                  <a:gd name="connsiteX374-5059" fmla="*/ 2685742 w 3079941"/>
                  <a:gd name="connsiteY374-5060" fmla="*/ 773917 h 1160647"/>
                  <a:gd name="connsiteX375-5061" fmla="*/ 2685742 w 3079941"/>
                  <a:gd name="connsiteY375-5062" fmla="*/ 769593 h 1160647"/>
                  <a:gd name="connsiteX376-5063" fmla="*/ 2697902 w 3079941"/>
                  <a:gd name="connsiteY376-5064" fmla="*/ 769593 h 1160647"/>
                  <a:gd name="connsiteX377-5065" fmla="*/ 2697902 w 3079941"/>
                  <a:gd name="connsiteY377-5066" fmla="*/ 773917 h 1160647"/>
                  <a:gd name="connsiteX378-5067" fmla="*/ 2722222 w 3079941"/>
                  <a:gd name="connsiteY378-5068" fmla="*/ 773917 h 1160647"/>
                  <a:gd name="connsiteX379-5069" fmla="*/ 2722222 w 3079941"/>
                  <a:gd name="connsiteY379-5070" fmla="*/ 760946 h 1160647"/>
                  <a:gd name="connsiteX380-5071" fmla="*/ 2750596 w 3079941"/>
                  <a:gd name="connsiteY380-5072" fmla="*/ 760946 h 1160647"/>
                  <a:gd name="connsiteX381-5073" fmla="*/ 2762756 w 3079941"/>
                  <a:gd name="connsiteY381-5074" fmla="*/ 756622 h 1160647"/>
                  <a:gd name="connsiteX382-5075" fmla="*/ 2783023 w 3079941"/>
                  <a:gd name="connsiteY382-5076" fmla="*/ 760946 h 1160647"/>
                  <a:gd name="connsiteX383-5077" fmla="*/ 2783023 w 3079941"/>
                  <a:gd name="connsiteY383-5078" fmla="*/ 743652 h 1160647"/>
                  <a:gd name="connsiteX384-5079" fmla="*/ 2791130 w 3079941"/>
                  <a:gd name="connsiteY384-5080" fmla="*/ 743652 h 1160647"/>
                  <a:gd name="connsiteX385-5081" fmla="*/ 2791130 w 3079941"/>
                  <a:gd name="connsiteY385-5082" fmla="*/ 730681 h 1160647"/>
                  <a:gd name="connsiteX386-5083" fmla="*/ 2847877 w 3079941"/>
                  <a:gd name="connsiteY386-5084" fmla="*/ 730681 h 1160647"/>
                  <a:gd name="connsiteX387-5085" fmla="*/ 2847877 w 3079941"/>
                  <a:gd name="connsiteY387-5086" fmla="*/ 700416 h 1160647"/>
                  <a:gd name="connsiteX388-5087" fmla="*/ 2866117 w 3079941"/>
                  <a:gd name="connsiteY388-5088" fmla="*/ 700416 h 1160647"/>
                  <a:gd name="connsiteX389-5089" fmla="*/ 2866117 w 3079941"/>
                  <a:gd name="connsiteY389-5090" fmla="*/ 693931 h 1160647"/>
                  <a:gd name="connsiteX390-5091" fmla="*/ 2878277 w 3079941"/>
                  <a:gd name="connsiteY390-5092" fmla="*/ 693931 h 1160647"/>
                  <a:gd name="connsiteX391-5093" fmla="*/ 2878277 w 3079941"/>
                  <a:gd name="connsiteY391-5094" fmla="*/ 700416 h 1160647"/>
                  <a:gd name="connsiteX392-5095" fmla="*/ 2894491 w 3079941"/>
                  <a:gd name="connsiteY392-5096" fmla="*/ 700416 h 1160647"/>
                  <a:gd name="connsiteX393-5097" fmla="*/ 2894491 w 3079941"/>
                  <a:gd name="connsiteY393-5098" fmla="*/ 750137 h 1160647"/>
                  <a:gd name="connsiteX394-5099" fmla="*/ 2926918 w 3079941"/>
                  <a:gd name="connsiteY394-5100" fmla="*/ 750137 h 1160647"/>
                  <a:gd name="connsiteX395-5101" fmla="*/ 2926918 w 3079941"/>
                  <a:gd name="connsiteY395-5102" fmla="*/ 724196 h 1160647"/>
                  <a:gd name="connsiteX396-5103" fmla="*/ 2965425 w 3079941"/>
                  <a:gd name="connsiteY396-5104" fmla="*/ 724196 h 1160647"/>
                  <a:gd name="connsiteX397-5105" fmla="*/ 2965425 w 3079941"/>
                  <a:gd name="connsiteY397-5106" fmla="*/ 693931 h 1160647"/>
                  <a:gd name="connsiteX398-5107" fmla="*/ 3014066 w 3079941"/>
                  <a:gd name="connsiteY398-5108" fmla="*/ 693931 h 1160647"/>
                  <a:gd name="connsiteX399-5109" fmla="*/ 3014066 w 3079941"/>
                  <a:gd name="connsiteY399-5110" fmla="*/ 805087 h 1160647"/>
                  <a:gd name="connsiteX400-5111" fmla="*/ 3014066 w 3079941"/>
                  <a:gd name="connsiteY400-5112" fmla="*/ 818866 h 1160647"/>
                  <a:gd name="connsiteX401-5113" fmla="*/ 3079941 w 3079941"/>
                  <a:gd name="connsiteY401-5114" fmla="*/ 818866 h 1160647"/>
                  <a:gd name="connsiteX402-5115" fmla="*/ 3079941 w 3079941"/>
                  <a:gd name="connsiteY402-5116" fmla="*/ 1160647 h 1160647"/>
                  <a:gd name="connsiteX403-5117" fmla="*/ 200958 w 3079941"/>
                  <a:gd name="connsiteY403-5118" fmla="*/ 1160647 h 1160647"/>
                  <a:gd name="connsiteX404-5119" fmla="*/ 0 w 3079941"/>
                  <a:gd name="connsiteY404-5120" fmla="*/ 1126882 h 1160647"/>
                  <a:gd name="connsiteX405-5121" fmla="*/ 0 w 3079941"/>
                  <a:gd name="connsiteY405-5122" fmla="*/ 915339 h 1160647"/>
                  <a:gd name="connsiteX406-5123" fmla="*/ 55096 w 3079941"/>
                  <a:gd name="connsiteY406-5124" fmla="*/ 886329 h 1160647"/>
                  <a:gd name="connsiteX407-5125" fmla="*/ 55096 w 3079941"/>
                  <a:gd name="connsiteY407-5126" fmla="*/ 724196 h 1160647"/>
                  <a:gd name="connsiteX408-5127" fmla="*/ 75363 w 3079941"/>
                  <a:gd name="connsiteY408-5128" fmla="*/ 724196 h 1160647"/>
                  <a:gd name="connsiteX409-5129" fmla="*/ 75870 w 3079941"/>
                  <a:gd name="connsiteY409-5130" fmla="*/ 723115 h 1160647"/>
                  <a:gd name="connsiteX410-5131" fmla="*/ 79416 w 3079941"/>
                  <a:gd name="connsiteY410-5132" fmla="*/ 715549 h 1160647"/>
                  <a:gd name="connsiteX411-5133" fmla="*/ 81190 w 3079941"/>
                  <a:gd name="connsiteY411-5134" fmla="*/ 715819 h 1160647"/>
                  <a:gd name="connsiteX412-5135" fmla="*/ 93603 w 3079941"/>
                  <a:gd name="connsiteY412-5136" fmla="*/ 717710 h 1160647"/>
                  <a:gd name="connsiteX413-5137" fmla="*/ 94110 w 3079941"/>
                  <a:gd name="connsiteY413-5138" fmla="*/ 719062 h 1160647"/>
                  <a:gd name="connsiteX414-5139" fmla="*/ 97656 w 3079941"/>
                  <a:gd name="connsiteY414-5140" fmla="*/ 728519 h 1160647"/>
                  <a:gd name="connsiteX415-5141" fmla="*/ 124003 w 3079941"/>
                  <a:gd name="connsiteY415-5142" fmla="*/ 730681 h 1160647"/>
                  <a:gd name="connsiteX416-5143" fmla="*/ 124003 w 3079941"/>
                  <a:gd name="connsiteY416-5144" fmla="*/ 607460 h 1160647"/>
                  <a:gd name="connsiteX417-5145" fmla="*/ 126030 w 3079941"/>
                  <a:gd name="connsiteY417-5146" fmla="*/ 607460 h 1160647"/>
                  <a:gd name="connsiteX418-5147" fmla="*/ 140217 w 3079941"/>
                  <a:gd name="connsiteY418-5148" fmla="*/ 607460 h 1160647"/>
                  <a:gd name="connsiteX419-5149" fmla="*/ 140217 w 3079941"/>
                  <a:gd name="connsiteY419-5150" fmla="*/ 471268 h 1160647"/>
                  <a:gd name="connsiteX420-5151" fmla="*/ 141990 w 3079941"/>
                  <a:gd name="connsiteY420-5152" fmla="*/ 471268 h 1160647"/>
                  <a:gd name="connsiteX421-5153" fmla="*/ 154404 w 3079941"/>
                  <a:gd name="connsiteY421-5154" fmla="*/ 471268 h 1160647"/>
                  <a:gd name="connsiteX422-5155" fmla="*/ 154404 w 3079941"/>
                  <a:gd name="connsiteY422-5156" fmla="*/ 356694 h 1160647"/>
                  <a:gd name="connsiteX423-5157" fmla="*/ 158457 w 3079941"/>
                  <a:gd name="connsiteY423-5158" fmla="*/ 328590 h 1160647"/>
                  <a:gd name="connsiteX424-5159" fmla="*/ 160484 w 3079941"/>
                  <a:gd name="connsiteY424-5160" fmla="*/ 328590 h 1160647"/>
                  <a:gd name="connsiteX425-5161" fmla="*/ 174671 w 3079941"/>
                  <a:gd name="connsiteY425-5162" fmla="*/ 328590 h 1160647"/>
                  <a:gd name="connsiteX426-5163" fmla="*/ 211151 w 3079941"/>
                  <a:gd name="connsiteY426-5164" fmla="*/ 246443 h 1160647"/>
                  <a:gd name="connsiteX427-5165" fmla="*/ 215205 w 3079941"/>
                  <a:gd name="connsiteY427-5166" fmla="*/ 0 h 1160647"/>
                  <a:gd name="connsiteX0-5167" fmla="*/ 215205 w 3079941"/>
                  <a:gd name="connsiteY0-5168" fmla="*/ 0 h 1160647"/>
                  <a:gd name="connsiteX1-5169" fmla="*/ 217231 w 3079941"/>
                  <a:gd name="connsiteY1-5170" fmla="*/ 246443 h 1160647"/>
                  <a:gd name="connsiteX2-5171" fmla="*/ 255738 w 3079941"/>
                  <a:gd name="connsiteY2-5172" fmla="*/ 326429 h 1160647"/>
                  <a:gd name="connsiteX3-5173" fmla="*/ 257765 w 3079941"/>
                  <a:gd name="connsiteY3-5174" fmla="*/ 326429 h 1160647"/>
                  <a:gd name="connsiteX4-5175" fmla="*/ 271952 w 3079941"/>
                  <a:gd name="connsiteY4-5176" fmla="*/ 326429 h 1160647"/>
                  <a:gd name="connsiteX5-5177" fmla="*/ 271952 w 3079941"/>
                  <a:gd name="connsiteY5-5178" fmla="*/ 350208 h 1160647"/>
                  <a:gd name="connsiteX6-5179" fmla="*/ 272459 w 3079941"/>
                  <a:gd name="connsiteY6-5180" fmla="*/ 351019 h 1160647"/>
                  <a:gd name="connsiteX7-5181" fmla="*/ 276005 w 3079941"/>
                  <a:gd name="connsiteY7-5182" fmla="*/ 356694 h 1160647"/>
                  <a:gd name="connsiteX8-5183" fmla="*/ 276005 w 3079941"/>
                  <a:gd name="connsiteY8-5184" fmla="*/ 471268 h 1160647"/>
                  <a:gd name="connsiteX9-5185" fmla="*/ 278285 w 3079941"/>
                  <a:gd name="connsiteY9-5186" fmla="*/ 471268 h 1160647"/>
                  <a:gd name="connsiteX10-5187" fmla="*/ 294246 w 3079941"/>
                  <a:gd name="connsiteY10-5188" fmla="*/ 471268 h 1160647"/>
                  <a:gd name="connsiteX11-5189" fmla="*/ 294246 w 3079941"/>
                  <a:gd name="connsiteY11-5190" fmla="*/ 611783 h 1160647"/>
                  <a:gd name="connsiteX12-5191" fmla="*/ 295766 w 3079941"/>
                  <a:gd name="connsiteY12-5192" fmla="*/ 611513 h 1160647"/>
                  <a:gd name="connsiteX13-5193" fmla="*/ 306406 w 3079941"/>
                  <a:gd name="connsiteY13-5194" fmla="*/ 609622 h 1160647"/>
                  <a:gd name="connsiteX14-5195" fmla="*/ 304379 w 3079941"/>
                  <a:gd name="connsiteY14-5196" fmla="*/ 698254 h 1160647"/>
                  <a:gd name="connsiteX15-5197" fmla="*/ 305899 w 3079941"/>
                  <a:gd name="connsiteY15-5198" fmla="*/ 698525 h 1160647"/>
                  <a:gd name="connsiteX16-5199" fmla="*/ 316539 w 3079941"/>
                  <a:gd name="connsiteY16-5200" fmla="*/ 700416 h 1160647"/>
                  <a:gd name="connsiteX17-5201" fmla="*/ 316792 w 3079941"/>
                  <a:gd name="connsiteY17-5202" fmla="*/ 701227 h 1160647"/>
                  <a:gd name="connsiteX18-5203" fmla="*/ 318566 w 3079941"/>
                  <a:gd name="connsiteY18-5204" fmla="*/ 706902 h 1160647"/>
                  <a:gd name="connsiteX19-5205" fmla="*/ 319326 w 3079941"/>
                  <a:gd name="connsiteY19-5206" fmla="*/ 704470 h 1160647"/>
                  <a:gd name="connsiteX20-5207" fmla="*/ 324646 w 3079941"/>
                  <a:gd name="connsiteY20-5208" fmla="*/ 687446 h 1160647"/>
                  <a:gd name="connsiteX21-5209" fmla="*/ 326419 w 3079941"/>
                  <a:gd name="connsiteY21-5210" fmla="*/ 687446 h 1160647"/>
                  <a:gd name="connsiteX22-5211" fmla="*/ 338833 w 3079941"/>
                  <a:gd name="connsiteY22-5212" fmla="*/ 687446 h 1160647"/>
                  <a:gd name="connsiteX23-5213" fmla="*/ 338833 w 3079941"/>
                  <a:gd name="connsiteY23-5214" fmla="*/ 719872 h 1160647"/>
                  <a:gd name="connsiteX24-5215" fmla="*/ 339846 w 3079941"/>
                  <a:gd name="connsiteY24-5216" fmla="*/ 720413 h 1160647"/>
                  <a:gd name="connsiteX25-5217" fmla="*/ 346940 w 3079941"/>
                  <a:gd name="connsiteY25-5218" fmla="*/ 724196 h 1160647"/>
                  <a:gd name="connsiteX26-5219" fmla="*/ 346940 w 3079941"/>
                  <a:gd name="connsiteY26-5220" fmla="*/ 725547 h 1160647"/>
                  <a:gd name="connsiteX27-5221" fmla="*/ 346940 w 3079941"/>
                  <a:gd name="connsiteY27-5222" fmla="*/ 735005 h 1160647"/>
                  <a:gd name="connsiteX28-5223" fmla="*/ 391527 w 3079941"/>
                  <a:gd name="connsiteY28-5224" fmla="*/ 735005 h 1160647"/>
                  <a:gd name="connsiteX29-5225" fmla="*/ 391527 w 3079941"/>
                  <a:gd name="connsiteY29-5226" fmla="*/ 736086 h 1160647"/>
                  <a:gd name="connsiteX30-5227" fmla="*/ 391527 w 3079941"/>
                  <a:gd name="connsiteY30-5228" fmla="*/ 743652 h 1160647"/>
                  <a:gd name="connsiteX31-5229" fmla="*/ 393553 w 3079941"/>
                  <a:gd name="connsiteY31-5230" fmla="*/ 743652 h 1160647"/>
                  <a:gd name="connsiteX32-5231" fmla="*/ 407740 w 3079941"/>
                  <a:gd name="connsiteY32-5232" fmla="*/ 743652 h 1160647"/>
                  <a:gd name="connsiteX33-5233" fmla="*/ 407740 w 3079941"/>
                  <a:gd name="connsiteY33-5234" fmla="*/ 713387 h 1160647"/>
                  <a:gd name="connsiteX34-5235" fmla="*/ 452327 w 3079941"/>
                  <a:gd name="connsiteY34-5236" fmla="*/ 713387 h 1160647"/>
                  <a:gd name="connsiteX35-5237" fmla="*/ 452327 w 3079941"/>
                  <a:gd name="connsiteY35-5238" fmla="*/ 712036 h 1160647"/>
                  <a:gd name="connsiteX36-5239" fmla="*/ 452327 w 3079941"/>
                  <a:gd name="connsiteY36-5240" fmla="*/ 702578 h 1160647"/>
                  <a:gd name="connsiteX37-5241" fmla="*/ 453341 w 3079941"/>
                  <a:gd name="connsiteY37-5242" fmla="*/ 702578 h 1160647"/>
                  <a:gd name="connsiteX38-5243" fmla="*/ 460434 w 3079941"/>
                  <a:gd name="connsiteY38-5244" fmla="*/ 702578 h 1160647"/>
                  <a:gd name="connsiteX39-5245" fmla="*/ 460434 w 3079941"/>
                  <a:gd name="connsiteY39-5246" fmla="*/ 700687 h 1160647"/>
                  <a:gd name="connsiteX40-5247" fmla="*/ 460434 w 3079941"/>
                  <a:gd name="connsiteY40-5248" fmla="*/ 687446 h 1160647"/>
                  <a:gd name="connsiteX41-5249" fmla="*/ 461194 w 3079941"/>
                  <a:gd name="connsiteY41-5250" fmla="*/ 687446 h 1160647"/>
                  <a:gd name="connsiteX42-5251" fmla="*/ 466514 w 3079941"/>
                  <a:gd name="connsiteY42-5252" fmla="*/ 687446 h 1160647"/>
                  <a:gd name="connsiteX43-5253" fmla="*/ 466514 w 3079941"/>
                  <a:gd name="connsiteY43-5254" fmla="*/ 686365 h 1160647"/>
                  <a:gd name="connsiteX44-5255" fmla="*/ 466514 w 3079941"/>
                  <a:gd name="connsiteY44-5256" fmla="*/ 678798 h 1160647"/>
                  <a:gd name="connsiteX45-5257" fmla="*/ 468541 w 3079941"/>
                  <a:gd name="connsiteY45-5258" fmla="*/ 678798 h 1160647"/>
                  <a:gd name="connsiteX46-5259" fmla="*/ 482728 w 3079941"/>
                  <a:gd name="connsiteY46-5260" fmla="*/ 678798 h 1160647"/>
                  <a:gd name="connsiteX47-5261" fmla="*/ 482728 w 3079941"/>
                  <a:gd name="connsiteY47-5262" fmla="*/ 679879 h 1160647"/>
                  <a:gd name="connsiteX48-5263" fmla="*/ 482728 w 3079941"/>
                  <a:gd name="connsiteY48-5264" fmla="*/ 687446 h 1160647"/>
                  <a:gd name="connsiteX49-5265" fmla="*/ 505021 w 3079941"/>
                  <a:gd name="connsiteY49-5266" fmla="*/ 687446 h 1160647"/>
                  <a:gd name="connsiteX50-5267" fmla="*/ 505021 w 3079941"/>
                  <a:gd name="connsiteY50-5268" fmla="*/ 685554 h 1160647"/>
                  <a:gd name="connsiteX51-5269" fmla="*/ 505021 w 3079941"/>
                  <a:gd name="connsiteY51-5270" fmla="*/ 672313 h 1160647"/>
                  <a:gd name="connsiteX52-5271" fmla="*/ 506795 w 3079941"/>
                  <a:gd name="connsiteY52-5272" fmla="*/ 672313 h 1160647"/>
                  <a:gd name="connsiteX53-5273" fmla="*/ 519208 w 3079941"/>
                  <a:gd name="connsiteY53-5274" fmla="*/ 672313 h 1160647"/>
                  <a:gd name="connsiteX54-5275" fmla="*/ 519208 w 3079941"/>
                  <a:gd name="connsiteY54-5276" fmla="*/ 696093 h 1160647"/>
                  <a:gd name="connsiteX55-5277" fmla="*/ 520222 w 3079941"/>
                  <a:gd name="connsiteY55-5278" fmla="*/ 696093 h 1160647"/>
                  <a:gd name="connsiteX56-5279" fmla="*/ 527315 w 3079941"/>
                  <a:gd name="connsiteY56-5280" fmla="*/ 696093 h 1160647"/>
                  <a:gd name="connsiteX57-5281" fmla="*/ 527315 w 3079941"/>
                  <a:gd name="connsiteY57-5282" fmla="*/ 695012 h 1160647"/>
                  <a:gd name="connsiteX58-5283" fmla="*/ 527315 w 3079941"/>
                  <a:gd name="connsiteY58-5284" fmla="*/ 687446 h 1160647"/>
                  <a:gd name="connsiteX59-5285" fmla="*/ 529088 w 3079941"/>
                  <a:gd name="connsiteY59-5286" fmla="*/ 687446 h 1160647"/>
                  <a:gd name="connsiteX60-5287" fmla="*/ 541502 w 3079941"/>
                  <a:gd name="connsiteY60-5288" fmla="*/ 687446 h 1160647"/>
                  <a:gd name="connsiteX61-5289" fmla="*/ 541502 w 3079941"/>
                  <a:gd name="connsiteY61-5290" fmla="*/ 713387 h 1160647"/>
                  <a:gd name="connsiteX62-5291" fmla="*/ 543529 w 3079941"/>
                  <a:gd name="connsiteY62-5292" fmla="*/ 713387 h 1160647"/>
                  <a:gd name="connsiteX63-5293" fmla="*/ 557715 w 3079941"/>
                  <a:gd name="connsiteY63-5294" fmla="*/ 713387 h 1160647"/>
                  <a:gd name="connsiteX64-5295" fmla="*/ 557715 w 3079941"/>
                  <a:gd name="connsiteY64-5296" fmla="*/ 715008 h 1160647"/>
                  <a:gd name="connsiteX65-5297" fmla="*/ 557715 w 3079941"/>
                  <a:gd name="connsiteY65-5298" fmla="*/ 726358 h 1160647"/>
                  <a:gd name="connsiteX66-5299" fmla="*/ 558475 w 3079941"/>
                  <a:gd name="connsiteY66-5300" fmla="*/ 726358 h 1160647"/>
                  <a:gd name="connsiteX67-5301" fmla="*/ 563796 w 3079941"/>
                  <a:gd name="connsiteY67-5302" fmla="*/ 726358 h 1160647"/>
                  <a:gd name="connsiteX68-5303" fmla="*/ 563796 w 3079941"/>
                  <a:gd name="connsiteY68-5304" fmla="*/ 725547 h 1160647"/>
                  <a:gd name="connsiteX69-5305" fmla="*/ 563796 w 3079941"/>
                  <a:gd name="connsiteY69-5306" fmla="*/ 719872 h 1160647"/>
                  <a:gd name="connsiteX70-5307" fmla="*/ 594196 w 3079941"/>
                  <a:gd name="connsiteY70-5308" fmla="*/ 719872 h 1160647"/>
                  <a:gd name="connsiteX71-5309" fmla="*/ 594196 w 3079941"/>
                  <a:gd name="connsiteY71-5310" fmla="*/ 743652 h 1160647"/>
                  <a:gd name="connsiteX72-5311" fmla="*/ 595209 w 3079941"/>
                  <a:gd name="connsiteY72-5312" fmla="*/ 743652 h 1160647"/>
                  <a:gd name="connsiteX73-5313" fmla="*/ 602303 w 3079941"/>
                  <a:gd name="connsiteY73-5314" fmla="*/ 743652 h 1160647"/>
                  <a:gd name="connsiteX74-5315" fmla="*/ 602303 w 3079941"/>
                  <a:gd name="connsiteY74-5316" fmla="*/ 744733 h 1160647"/>
                  <a:gd name="connsiteX75-5317" fmla="*/ 602303 w 3079941"/>
                  <a:gd name="connsiteY75-5318" fmla="*/ 752299 h 1160647"/>
                  <a:gd name="connsiteX76-5319" fmla="*/ 603063 w 3079941"/>
                  <a:gd name="connsiteY76-5320" fmla="*/ 752299 h 1160647"/>
                  <a:gd name="connsiteX77-5321" fmla="*/ 608383 w 3079941"/>
                  <a:gd name="connsiteY77-5322" fmla="*/ 752299 h 1160647"/>
                  <a:gd name="connsiteX78-5323" fmla="*/ 608383 w 3079941"/>
                  <a:gd name="connsiteY78-5324" fmla="*/ 750137 h 1160647"/>
                  <a:gd name="connsiteX79-5325" fmla="*/ 608383 w 3079941"/>
                  <a:gd name="connsiteY79-5326" fmla="*/ 735005 h 1160647"/>
                  <a:gd name="connsiteX80-5327" fmla="*/ 609396 w 3079941"/>
                  <a:gd name="connsiteY80-5328" fmla="*/ 735005 h 1160647"/>
                  <a:gd name="connsiteX81-5329" fmla="*/ 616490 w 3079941"/>
                  <a:gd name="connsiteY81-5330" fmla="*/ 735005 h 1160647"/>
                  <a:gd name="connsiteX82-5331" fmla="*/ 616490 w 3079941"/>
                  <a:gd name="connsiteY82-5332" fmla="*/ 736086 h 1160647"/>
                  <a:gd name="connsiteX83-5333" fmla="*/ 616490 w 3079941"/>
                  <a:gd name="connsiteY83-5334" fmla="*/ 743652 h 1160647"/>
                  <a:gd name="connsiteX84-5335" fmla="*/ 621810 w 3079941"/>
                  <a:gd name="connsiteY84-5336" fmla="*/ 741659 h 1160647"/>
                  <a:gd name="connsiteX85-5337" fmla="*/ 622570 w 3079941"/>
                  <a:gd name="connsiteY85-5338" fmla="*/ 740679 h 1160647"/>
                  <a:gd name="connsiteX86-5339" fmla="*/ 622570 w 3079941"/>
                  <a:gd name="connsiteY86-5340" fmla="*/ 735005 h 1160647"/>
                  <a:gd name="connsiteX87-5341" fmla="*/ 661077 w 3079941"/>
                  <a:gd name="connsiteY87-5342" fmla="*/ 735005 h 1160647"/>
                  <a:gd name="connsiteX88-5343" fmla="*/ 661077 w 3079941"/>
                  <a:gd name="connsiteY88-5344" fmla="*/ 758784 h 1160647"/>
                  <a:gd name="connsiteX89-5345" fmla="*/ 663103 w 3079941"/>
                  <a:gd name="connsiteY89-5346" fmla="*/ 758784 h 1160647"/>
                  <a:gd name="connsiteX90-5347" fmla="*/ 677290 w 3079941"/>
                  <a:gd name="connsiteY90-5348" fmla="*/ 758784 h 1160647"/>
                  <a:gd name="connsiteX91-5349" fmla="*/ 677290 w 3079941"/>
                  <a:gd name="connsiteY91-5350" fmla="*/ 759865 h 1160647"/>
                  <a:gd name="connsiteX92-5351" fmla="*/ 677290 w 3079941"/>
                  <a:gd name="connsiteY92-5352" fmla="*/ 767431 h 1160647"/>
                  <a:gd name="connsiteX93-5353" fmla="*/ 679064 w 3079941"/>
                  <a:gd name="connsiteY93-5354" fmla="*/ 767431 h 1160647"/>
                  <a:gd name="connsiteX94-5355" fmla="*/ 691477 w 3079941"/>
                  <a:gd name="connsiteY94-5356" fmla="*/ 767431 h 1160647"/>
                  <a:gd name="connsiteX95-5357" fmla="*/ 691477 w 3079941"/>
                  <a:gd name="connsiteY95-5358" fmla="*/ 743652 h 1160647"/>
                  <a:gd name="connsiteX96-5359" fmla="*/ 692490 w 3079941"/>
                  <a:gd name="connsiteY96-5360" fmla="*/ 743652 h 1160647"/>
                  <a:gd name="connsiteX97-5361" fmla="*/ 699584 w 3079941"/>
                  <a:gd name="connsiteY97-5362" fmla="*/ 743652 h 1160647"/>
                  <a:gd name="connsiteX98-5363" fmla="*/ 699584 w 3079941"/>
                  <a:gd name="connsiteY98-5364" fmla="*/ 711225 h 1160647"/>
                  <a:gd name="connsiteX99-5365" fmla="*/ 700597 w 3079941"/>
                  <a:gd name="connsiteY99-5366" fmla="*/ 711225 h 1160647"/>
                  <a:gd name="connsiteX100-5367" fmla="*/ 707691 w 3079941"/>
                  <a:gd name="connsiteY100-5368" fmla="*/ 711225 h 1160647"/>
                  <a:gd name="connsiteX101-5369" fmla="*/ 707691 w 3079941"/>
                  <a:gd name="connsiteY101-5370" fmla="*/ 709334 h 1160647"/>
                  <a:gd name="connsiteX102-5371" fmla="*/ 707691 w 3079941"/>
                  <a:gd name="connsiteY102-5372" fmla="*/ 696093 h 1160647"/>
                  <a:gd name="connsiteX103-5373" fmla="*/ 706424 w 3079941"/>
                  <a:gd name="connsiteY103-5374" fmla="*/ 694471 h 1160647"/>
                  <a:gd name="connsiteX104-5375" fmla="*/ 711744 w 3079941"/>
                  <a:gd name="connsiteY104-5376" fmla="*/ 683122 h 1160647"/>
                  <a:gd name="connsiteX105-5377" fmla="*/ 719851 w 3079941"/>
                  <a:gd name="connsiteY105-5378" fmla="*/ 711225 h 1160647"/>
                  <a:gd name="connsiteX106-5379" fmla="*/ 720611 w 3079941"/>
                  <a:gd name="connsiteY106-5380" fmla="*/ 711225 h 1160647"/>
                  <a:gd name="connsiteX107-5381" fmla="*/ 725931 w 3079941"/>
                  <a:gd name="connsiteY107-5382" fmla="*/ 711225 h 1160647"/>
                  <a:gd name="connsiteX108-5383" fmla="*/ 725931 w 3079941"/>
                  <a:gd name="connsiteY108-5384" fmla="*/ 605298 h 1160647"/>
                  <a:gd name="connsiteX109-5385" fmla="*/ 727451 w 3079941"/>
                  <a:gd name="connsiteY109-5386" fmla="*/ 605298 h 1160647"/>
                  <a:gd name="connsiteX110-5387" fmla="*/ 738091 w 3079941"/>
                  <a:gd name="connsiteY110-5388" fmla="*/ 605298 h 1160647"/>
                  <a:gd name="connsiteX111-5389" fmla="*/ 738091 w 3079941"/>
                  <a:gd name="connsiteY111-5390" fmla="*/ 557739 h 1160647"/>
                  <a:gd name="connsiteX112-5391" fmla="*/ 764438 w 3079941"/>
                  <a:gd name="connsiteY112-5392" fmla="*/ 557739 h 1160647"/>
                  <a:gd name="connsiteX113-5393" fmla="*/ 764438 w 3079941"/>
                  <a:gd name="connsiteY113-5394" fmla="*/ 536121 h 1160647"/>
                  <a:gd name="connsiteX114-5395" fmla="*/ 798892 w 3079941"/>
                  <a:gd name="connsiteY114-5396" fmla="*/ 536121 h 1160647"/>
                  <a:gd name="connsiteX115-5397" fmla="*/ 798892 w 3079941"/>
                  <a:gd name="connsiteY115-5398" fmla="*/ 538553 h 1160647"/>
                  <a:gd name="connsiteX116-5399" fmla="*/ 798892 w 3079941"/>
                  <a:gd name="connsiteY116-5400" fmla="*/ 555577 h 1160647"/>
                  <a:gd name="connsiteX117-5401" fmla="*/ 801172 w 3079941"/>
                  <a:gd name="connsiteY117-5402" fmla="*/ 555577 h 1160647"/>
                  <a:gd name="connsiteX118-5403" fmla="*/ 817132 w 3079941"/>
                  <a:gd name="connsiteY118-5404" fmla="*/ 555577 h 1160647"/>
                  <a:gd name="connsiteX119-5405" fmla="*/ 817132 w 3079941"/>
                  <a:gd name="connsiteY119-5406" fmla="*/ 603136 h 1160647"/>
                  <a:gd name="connsiteX120-5407" fmla="*/ 818145 w 3079941"/>
                  <a:gd name="connsiteY120-5408" fmla="*/ 603136 h 1160647"/>
                  <a:gd name="connsiteX121-5409" fmla="*/ 825239 w 3079941"/>
                  <a:gd name="connsiteY121-5410" fmla="*/ 603136 h 1160647"/>
                  <a:gd name="connsiteX122-5411" fmla="*/ 839426 w 3079941"/>
                  <a:gd name="connsiteY122-5412" fmla="*/ 607460 h 1160647"/>
                  <a:gd name="connsiteX123-5413" fmla="*/ 839426 w 3079941"/>
                  <a:gd name="connsiteY123-5414" fmla="*/ 646372 h 1160647"/>
                  <a:gd name="connsiteX124-5415" fmla="*/ 840439 w 3079941"/>
                  <a:gd name="connsiteY124-5416" fmla="*/ 646372 h 1160647"/>
                  <a:gd name="connsiteX125-5417" fmla="*/ 847532 w 3079941"/>
                  <a:gd name="connsiteY125-5418" fmla="*/ 646372 h 1160647"/>
                  <a:gd name="connsiteX126-5419" fmla="*/ 847532 w 3079941"/>
                  <a:gd name="connsiteY126-5420" fmla="*/ 647993 h 1160647"/>
                  <a:gd name="connsiteX127-5421" fmla="*/ 847532 w 3079941"/>
                  <a:gd name="connsiteY127-5422" fmla="*/ 659342 h 1160647"/>
                  <a:gd name="connsiteX128-5423" fmla="*/ 849559 w 3079941"/>
                  <a:gd name="connsiteY128-5424" fmla="*/ 659342 h 1160647"/>
                  <a:gd name="connsiteX129-5425" fmla="*/ 863746 w 3079941"/>
                  <a:gd name="connsiteY129-5426" fmla="*/ 659342 h 1160647"/>
                  <a:gd name="connsiteX130-5427" fmla="*/ 869826 w 3079941"/>
                  <a:gd name="connsiteY130-5428" fmla="*/ 665828 h 1160647"/>
                  <a:gd name="connsiteX131-5429" fmla="*/ 869826 w 3079941"/>
                  <a:gd name="connsiteY131-5430" fmla="*/ 687446 h 1160647"/>
                  <a:gd name="connsiteX132-5431" fmla="*/ 872106 w 3079941"/>
                  <a:gd name="connsiteY132-5432" fmla="*/ 687446 h 1160647"/>
                  <a:gd name="connsiteX133-5433" fmla="*/ 888066 w 3079941"/>
                  <a:gd name="connsiteY133-5434" fmla="*/ 687446 h 1160647"/>
                  <a:gd name="connsiteX134-5435" fmla="*/ 888066 w 3079941"/>
                  <a:gd name="connsiteY134-5436" fmla="*/ 688526 h 1160647"/>
                  <a:gd name="connsiteX135-5437" fmla="*/ 888066 w 3079941"/>
                  <a:gd name="connsiteY135-5438" fmla="*/ 696093 h 1160647"/>
                  <a:gd name="connsiteX136-5439" fmla="*/ 889333 w 3079941"/>
                  <a:gd name="connsiteY136-5440" fmla="*/ 696093 h 1160647"/>
                  <a:gd name="connsiteX137-5441" fmla="*/ 898200 w 3079941"/>
                  <a:gd name="connsiteY137-5442" fmla="*/ 696093 h 1160647"/>
                  <a:gd name="connsiteX138-5443" fmla="*/ 898200 w 3079941"/>
                  <a:gd name="connsiteY138-5444" fmla="*/ 698254 h 1160647"/>
                  <a:gd name="connsiteX139-5445" fmla="*/ 898200 w 3079941"/>
                  <a:gd name="connsiteY139-5446" fmla="*/ 713387 h 1160647"/>
                  <a:gd name="connsiteX140-5447" fmla="*/ 902253 w 3079941"/>
                  <a:gd name="connsiteY140-5448" fmla="*/ 711495 h 1160647"/>
                  <a:gd name="connsiteX141-5449" fmla="*/ 902253 w 3079941"/>
                  <a:gd name="connsiteY141-5450" fmla="*/ 698254 h 1160647"/>
                  <a:gd name="connsiteX142-5451" fmla="*/ 903266 w 3079941"/>
                  <a:gd name="connsiteY142-5452" fmla="*/ 698254 h 1160647"/>
                  <a:gd name="connsiteX143-5453" fmla="*/ 910360 w 3079941"/>
                  <a:gd name="connsiteY143-5454" fmla="*/ 698254 h 1160647"/>
                  <a:gd name="connsiteX144-5455" fmla="*/ 910360 w 3079941"/>
                  <a:gd name="connsiteY144-5456" fmla="*/ 699876 h 1160647"/>
                  <a:gd name="connsiteX145-5457" fmla="*/ 910360 w 3079941"/>
                  <a:gd name="connsiteY145-5458" fmla="*/ 711225 h 1160647"/>
                  <a:gd name="connsiteX146-5459" fmla="*/ 911120 w 3079941"/>
                  <a:gd name="connsiteY146-5460" fmla="*/ 711225 h 1160647"/>
                  <a:gd name="connsiteX147-5461" fmla="*/ 916440 w 3079941"/>
                  <a:gd name="connsiteY147-5462" fmla="*/ 711225 h 1160647"/>
                  <a:gd name="connsiteX148-5463" fmla="*/ 965080 w 3079941"/>
                  <a:gd name="connsiteY148-5464" fmla="*/ 706902 h 1160647"/>
                  <a:gd name="connsiteX149-5465" fmla="*/ 965080 w 3079941"/>
                  <a:gd name="connsiteY149-5466" fmla="*/ 708253 h 1160647"/>
                  <a:gd name="connsiteX150-5467" fmla="*/ 965080 w 3079941"/>
                  <a:gd name="connsiteY150-5468" fmla="*/ 717710 h 1160647"/>
                  <a:gd name="connsiteX151-5469" fmla="*/ 965840 w 3079941"/>
                  <a:gd name="connsiteY151-5470" fmla="*/ 717710 h 1160647"/>
                  <a:gd name="connsiteX152-5471" fmla="*/ 971161 w 3079941"/>
                  <a:gd name="connsiteY152-5472" fmla="*/ 717710 h 1160647"/>
                  <a:gd name="connsiteX153-5473" fmla="*/ 971161 w 3079941"/>
                  <a:gd name="connsiteY153-5474" fmla="*/ 719872 h 1160647"/>
                  <a:gd name="connsiteX154-5475" fmla="*/ 971161 w 3079941"/>
                  <a:gd name="connsiteY154-5476" fmla="*/ 735005 h 1160647"/>
                  <a:gd name="connsiteX155-5477" fmla="*/ 973187 w 3079941"/>
                  <a:gd name="connsiteY155-5478" fmla="*/ 733654 h 1160647"/>
                  <a:gd name="connsiteX156-5479" fmla="*/ 987374 w 3079941"/>
                  <a:gd name="connsiteY156-5480" fmla="*/ 724196 h 1160647"/>
                  <a:gd name="connsiteX157-5481" fmla="*/ 993454 w 3079941"/>
                  <a:gd name="connsiteY157-5482" fmla="*/ 683122 h 1160647"/>
                  <a:gd name="connsiteX158-5483" fmla="*/ 994214 w 3079941"/>
                  <a:gd name="connsiteY158-5484" fmla="*/ 682852 h 1160647"/>
                  <a:gd name="connsiteX159-5485" fmla="*/ 999534 w 3079941"/>
                  <a:gd name="connsiteY159-5486" fmla="*/ 680960 h 1160647"/>
                  <a:gd name="connsiteX160-5487" fmla="*/ 1001561 w 3079941"/>
                  <a:gd name="connsiteY160-5488" fmla="*/ 611783 h 1160647"/>
                  <a:gd name="connsiteX161-5489" fmla="*/ 1003588 w 3079941"/>
                  <a:gd name="connsiteY161-5490" fmla="*/ 680960 h 1160647"/>
                  <a:gd name="connsiteX162-5491" fmla="*/ 1004348 w 3079941"/>
                  <a:gd name="connsiteY162-5492" fmla="*/ 681230 h 1160647"/>
                  <a:gd name="connsiteX163-5493" fmla="*/ 1009668 w 3079941"/>
                  <a:gd name="connsiteY163-5494" fmla="*/ 683122 h 1160647"/>
                  <a:gd name="connsiteX164-5495" fmla="*/ 1009668 w 3079941"/>
                  <a:gd name="connsiteY164-5496" fmla="*/ 596651 h 1160647"/>
                  <a:gd name="connsiteX165-5497" fmla="*/ 1013721 w 3079941"/>
                  <a:gd name="connsiteY165-5498" fmla="*/ 564224 h 1160647"/>
                  <a:gd name="connsiteX166-5499" fmla="*/ 1052228 w 3079941"/>
                  <a:gd name="connsiteY166-5500" fmla="*/ 564224 h 1160647"/>
                  <a:gd name="connsiteX167-5501" fmla="*/ 1052228 w 3079941"/>
                  <a:gd name="connsiteY167-5502" fmla="*/ 596651 h 1160647"/>
                  <a:gd name="connsiteX168-5503" fmla="*/ 1052988 w 3079941"/>
                  <a:gd name="connsiteY168-5504" fmla="*/ 596651 h 1160647"/>
                  <a:gd name="connsiteX169-5505" fmla="*/ 1058308 w 3079941"/>
                  <a:gd name="connsiteY169-5506" fmla="*/ 596651 h 1160647"/>
                  <a:gd name="connsiteX170-5507" fmla="*/ 1058308 w 3079941"/>
                  <a:gd name="connsiteY170-5508" fmla="*/ 514503 h 1160647"/>
                  <a:gd name="connsiteX171-5509" fmla="*/ 1060082 w 3079941"/>
                  <a:gd name="connsiteY171-5510" fmla="*/ 514503 h 1160647"/>
                  <a:gd name="connsiteX172-5511" fmla="*/ 1072495 w 3079941"/>
                  <a:gd name="connsiteY172-5512" fmla="*/ 514503 h 1160647"/>
                  <a:gd name="connsiteX173-5513" fmla="*/ 1072495 w 3079941"/>
                  <a:gd name="connsiteY173-5514" fmla="*/ 512612 h 1160647"/>
                  <a:gd name="connsiteX174-5515" fmla="*/ 1072495 w 3079941"/>
                  <a:gd name="connsiteY174-5516" fmla="*/ 499371 h 1160647"/>
                  <a:gd name="connsiteX175-5517" fmla="*/ 1094789 w 3079941"/>
                  <a:gd name="connsiteY175-5518" fmla="*/ 499371 h 1160647"/>
                  <a:gd name="connsiteX176-5519" fmla="*/ 1094789 w 3079941"/>
                  <a:gd name="connsiteY176-5520" fmla="*/ 498290 h 1160647"/>
                  <a:gd name="connsiteX177-5521" fmla="*/ 1094789 w 3079941"/>
                  <a:gd name="connsiteY177-5522" fmla="*/ 490724 h 1160647"/>
                  <a:gd name="connsiteX178-5523" fmla="*/ 1096562 w 3079941"/>
                  <a:gd name="connsiteY178-5524" fmla="*/ 490724 h 1160647"/>
                  <a:gd name="connsiteX179-5525" fmla="*/ 1108976 w 3079941"/>
                  <a:gd name="connsiteY179-5526" fmla="*/ 490724 h 1160647"/>
                  <a:gd name="connsiteX180-5527" fmla="*/ 1108976 w 3079941"/>
                  <a:gd name="connsiteY180-5528" fmla="*/ 491805 h 1160647"/>
                  <a:gd name="connsiteX181-5529" fmla="*/ 1108976 w 3079941"/>
                  <a:gd name="connsiteY181-5530" fmla="*/ 499371 h 1160647"/>
                  <a:gd name="connsiteX182-5531" fmla="*/ 1109736 w 3079941"/>
                  <a:gd name="connsiteY182-5532" fmla="*/ 499371 h 1160647"/>
                  <a:gd name="connsiteX183-5533" fmla="*/ 1115056 w 3079941"/>
                  <a:gd name="connsiteY183-5534" fmla="*/ 499371 h 1160647"/>
                  <a:gd name="connsiteX184-5535" fmla="*/ 1125189 w 3079941"/>
                  <a:gd name="connsiteY184-5536" fmla="*/ 495047 h 1160647"/>
                  <a:gd name="connsiteX185-5537" fmla="*/ 1129242 w 3079941"/>
                  <a:gd name="connsiteY185-5538" fmla="*/ 498290 h 1160647"/>
                  <a:gd name="connsiteX186-5539" fmla="*/ 1129242 w 3079941"/>
                  <a:gd name="connsiteY186-5540" fmla="*/ 490724 h 1160647"/>
                  <a:gd name="connsiteX187-5541" fmla="*/ 1131522 w 3079941"/>
                  <a:gd name="connsiteY187-5542" fmla="*/ 490724 h 1160647"/>
                  <a:gd name="connsiteX188-5543" fmla="*/ 1147483 w 3079941"/>
                  <a:gd name="connsiteY188-5544" fmla="*/ 490724 h 1160647"/>
                  <a:gd name="connsiteX189-5545" fmla="*/ 1147483 w 3079941"/>
                  <a:gd name="connsiteY189-5546" fmla="*/ 491805 h 1160647"/>
                  <a:gd name="connsiteX190-5547" fmla="*/ 1147483 w 3079941"/>
                  <a:gd name="connsiteY190-5548" fmla="*/ 499371 h 1160647"/>
                  <a:gd name="connsiteX191-5549" fmla="*/ 1177883 w 3079941"/>
                  <a:gd name="connsiteY191-5550" fmla="*/ 499371 h 1160647"/>
                  <a:gd name="connsiteX192-5551" fmla="*/ 1177883 w 3079941"/>
                  <a:gd name="connsiteY192-5552" fmla="*/ 500992 h 1160647"/>
                  <a:gd name="connsiteX193-5553" fmla="*/ 1177883 w 3079941"/>
                  <a:gd name="connsiteY193-5554" fmla="*/ 512342 h 1160647"/>
                  <a:gd name="connsiteX194-5555" fmla="*/ 1204230 w 3079941"/>
                  <a:gd name="connsiteY194-5556" fmla="*/ 512342 h 1160647"/>
                  <a:gd name="connsiteX195-5557" fmla="*/ 1204230 w 3079941"/>
                  <a:gd name="connsiteY195-5558" fmla="*/ 542606 h 1160647"/>
                  <a:gd name="connsiteX196-5559" fmla="*/ 1204990 w 3079941"/>
                  <a:gd name="connsiteY196-5560" fmla="*/ 542606 h 1160647"/>
                  <a:gd name="connsiteX197-5561" fmla="*/ 1210310 w 3079941"/>
                  <a:gd name="connsiteY197-5562" fmla="*/ 542606 h 1160647"/>
                  <a:gd name="connsiteX198-5563" fmla="*/ 1210310 w 3079941"/>
                  <a:gd name="connsiteY198-5564" fmla="*/ 543687 h 1160647"/>
                  <a:gd name="connsiteX199-5565" fmla="*/ 1210310 w 3079941"/>
                  <a:gd name="connsiteY199-5566" fmla="*/ 551254 h 1160647"/>
                  <a:gd name="connsiteX200-5567" fmla="*/ 1214364 w 3079941"/>
                  <a:gd name="connsiteY200-5568" fmla="*/ 581518 h 1160647"/>
                  <a:gd name="connsiteX201-5569" fmla="*/ 1215124 w 3079941"/>
                  <a:gd name="connsiteY201-5570" fmla="*/ 581518 h 1160647"/>
                  <a:gd name="connsiteX202-5571" fmla="*/ 1220444 w 3079941"/>
                  <a:gd name="connsiteY202-5572" fmla="*/ 581518 h 1160647"/>
                  <a:gd name="connsiteX203-5573" fmla="*/ 1220444 w 3079941"/>
                  <a:gd name="connsiteY203-5574" fmla="*/ 582329 h 1160647"/>
                  <a:gd name="connsiteX204-5575" fmla="*/ 1220444 w 3079941"/>
                  <a:gd name="connsiteY204-5576" fmla="*/ 588004 h 1160647"/>
                  <a:gd name="connsiteX205-5577" fmla="*/ 1221457 w 3079941"/>
                  <a:gd name="connsiteY205-5578" fmla="*/ 588004 h 1160647"/>
                  <a:gd name="connsiteX206-5579" fmla="*/ 1228550 w 3079941"/>
                  <a:gd name="connsiteY206-5580" fmla="*/ 588004 h 1160647"/>
                  <a:gd name="connsiteX207-5581" fmla="*/ 1228550 w 3079941"/>
                  <a:gd name="connsiteY207-5582" fmla="*/ 618269 h 1160647"/>
                  <a:gd name="connsiteX208-5583" fmla="*/ 1230577 w 3079941"/>
                  <a:gd name="connsiteY208-5584" fmla="*/ 618269 h 1160647"/>
                  <a:gd name="connsiteX209-5585" fmla="*/ 1244764 w 3079941"/>
                  <a:gd name="connsiteY209-5586" fmla="*/ 618269 h 1160647"/>
                  <a:gd name="connsiteX210-5587" fmla="*/ 1244764 w 3079941"/>
                  <a:gd name="connsiteY210-5588" fmla="*/ 642048 h 1160647"/>
                  <a:gd name="connsiteX211-5589" fmla="*/ 1246791 w 3079941"/>
                  <a:gd name="connsiteY211-5590" fmla="*/ 643669 h 1160647"/>
                  <a:gd name="connsiteX212-5591" fmla="*/ 1246791 w 3079941"/>
                  <a:gd name="connsiteY212-5592" fmla="*/ 655019 h 1160647"/>
                  <a:gd name="connsiteX213-5593" fmla="*/ 1247551 w 3079941"/>
                  <a:gd name="connsiteY213-5594" fmla="*/ 655019 h 1160647"/>
                  <a:gd name="connsiteX214-5595" fmla="*/ 1252871 w 3079941"/>
                  <a:gd name="connsiteY214-5596" fmla="*/ 655019 h 1160647"/>
                  <a:gd name="connsiteX215-5597" fmla="*/ 1252871 w 3079941"/>
                  <a:gd name="connsiteY215-5598" fmla="*/ 678798 h 1160647"/>
                  <a:gd name="connsiteX216-5599" fmla="*/ 1254137 w 3079941"/>
                  <a:gd name="connsiteY216-5600" fmla="*/ 678798 h 1160647"/>
                  <a:gd name="connsiteX217-5601" fmla="*/ 1263004 w 3079941"/>
                  <a:gd name="connsiteY217-5602" fmla="*/ 678798 h 1160647"/>
                  <a:gd name="connsiteX218-5603" fmla="*/ 1265031 w 3079941"/>
                  <a:gd name="connsiteY218-5604" fmla="*/ 682852 h 1160647"/>
                  <a:gd name="connsiteX219-5605" fmla="*/ 1265031 w 3079941"/>
                  <a:gd name="connsiteY219-5606" fmla="*/ 696093 h 1160647"/>
                  <a:gd name="connsiteX220-5607" fmla="*/ 1266551 w 3079941"/>
                  <a:gd name="connsiteY220-5608" fmla="*/ 694201 h 1160647"/>
                  <a:gd name="connsiteX221-5609" fmla="*/ 1277191 w 3079941"/>
                  <a:gd name="connsiteY221-5610" fmla="*/ 680960 h 1160647"/>
                  <a:gd name="connsiteX222-5611" fmla="*/ 1305565 w 3079941"/>
                  <a:gd name="connsiteY222-5612" fmla="*/ 680960 h 1160647"/>
                  <a:gd name="connsiteX223-5613" fmla="*/ 1305565 w 3079941"/>
                  <a:gd name="connsiteY223-5614" fmla="*/ 767431 h 1160647"/>
                  <a:gd name="connsiteX224-5615" fmla="*/ 1306325 w 3079941"/>
                  <a:gd name="connsiteY224-5616" fmla="*/ 767431 h 1160647"/>
                  <a:gd name="connsiteX225-5617" fmla="*/ 1311645 w 3079941"/>
                  <a:gd name="connsiteY225-5618" fmla="*/ 767431 h 1160647"/>
                  <a:gd name="connsiteX226-5619" fmla="*/ 1312405 w 3079941"/>
                  <a:gd name="connsiteY226-5620" fmla="*/ 766080 h 1160647"/>
                  <a:gd name="connsiteX227-5621" fmla="*/ 1317725 w 3079941"/>
                  <a:gd name="connsiteY227-5622" fmla="*/ 756622 h 1160647"/>
                  <a:gd name="connsiteX228-5623" fmla="*/ 1317725 w 3079941"/>
                  <a:gd name="connsiteY228-5624" fmla="*/ 758514 h 1160647"/>
                  <a:gd name="connsiteX229-5625" fmla="*/ 1317725 w 3079941"/>
                  <a:gd name="connsiteY229-5626" fmla="*/ 771755 h 1160647"/>
                  <a:gd name="connsiteX230-5627" fmla="*/ 1321778 w 3079941"/>
                  <a:gd name="connsiteY230-5628" fmla="*/ 726358 h 1160647"/>
                  <a:gd name="connsiteX231-5629" fmla="*/ 1322538 w 3079941"/>
                  <a:gd name="connsiteY231-5630" fmla="*/ 726358 h 1160647"/>
                  <a:gd name="connsiteX232-5631" fmla="*/ 1327858 w 3079941"/>
                  <a:gd name="connsiteY232-5632" fmla="*/ 726358 h 1160647"/>
                  <a:gd name="connsiteX233-5633" fmla="*/ 1327858 w 3079941"/>
                  <a:gd name="connsiteY233-5634" fmla="*/ 661504 h 1160647"/>
                  <a:gd name="connsiteX234-5635" fmla="*/ 1328872 w 3079941"/>
                  <a:gd name="connsiteY234-5636" fmla="*/ 661504 h 1160647"/>
                  <a:gd name="connsiteX235-5637" fmla="*/ 1335965 w 3079941"/>
                  <a:gd name="connsiteY235-5638" fmla="*/ 661504 h 1160647"/>
                  <a:gd name="connsiteX236-5639" fmla="*/ 1348125 w 3079941"/>
                  <a:gd name="connsiteY236-5640" fmla="*/ 618269 h 1160647"/>
                  <a:gd name="connsiteX237-5641" fmla="*/ 1349392 w 3079941"/>
                  <a:gd name="connsiteY237-5642" fmla="*/ 618269 h 1160647"/>
                  <a:gd name="connsiteX238-5643" fmla="*/ 1358259 w 3079941"/>
                  <a:gd name="connsiteY238-5644" fmla="*/ 618269 h 1160647"/>
                  <a:gd name="connsiteX239-5645" fmla="*/ 1368392 w 3079941"/>
                  <a:gd name="connsiteY239-5646" fmla="*/ 661504 h 1160647"/>
                  <a:gd name="connsiteX240-5647" fmla="*/ 1369405 w 3079941"/>
                  <a:gd name="connsiteY240-5648" fmla="*/ 661504 h 1160647"/>
                  <a:gd name="connsiteX241-5649" fmla="*/ 1376499 w 3079941"/>
                  <a:gd name="connsiteY241-5650" fmla="*/ 661504 h 1160647"/>
                  <a:gd name="connsiteX242-5651" fmla="*/ 1376499 w 3079941"/>
                  <a:gd name="connsiteY242-5652" fmla="*/ 700416 h 1160647"/>
                  <a:gd name="connsiteX243-5653" fmla="*/ 1378272 w 3079941"/>
                  <a:gd name="connsiteY243-5654" fmla="*/ 700416 h 1160647"/>
                  <a:gd name="connsiteX244-5655" fmla="*/ 1390686 w 3079941"/>
                  <a:gd name="connsiteY244-5656" fmla="*/ 700416 h 1160647"/>
                  <a:gd name="connsiteX245-5657" fmla="*/ 1390686 w 3079941"/>
                  <a:gd name="connsiteY245-5658" fmla="*/ 702578 h 1160647"/>
                  <a:gd name="connsiteX246-5659" fmla="*/ 1390686 w 3079941"/>
                  <a:gd name="connsiteY246-5660" fmla="*/ 717710 h 1160647"/>
                  <a:gd name="connsiteX247-5661" fmla="*/ 1394739 w 3079941"/>
                  <a:gd name="connsiteY247-5662" fmla="*/ 715549 h 1160647"/>
                  <a:gd name="connsiteX248-5663" fmla="*/ 1394739 w 3079941"/>
                  <a:gd name="connsiteY248-5664" fmla="*/ 700416 h 1160647"/>
                  <a:gd name="connsiteX249-5665" fmla="*/ 1396259 w 3079941"/>
                  <a:gd name="connsiteY249-5666" fmla="*/ 700416 h 1160647"/>
                  <a:gd name="connsiteX250-5667" fmla="*/ 1406899 w 3079941"/>
                  <a:gd name="connsiteY250-5668" fmla="*/ 700416 h 1160647"/>
                  <a:gd name="connsiteX251-5669" fmla="*/ 1406899 w 3079941"/>
                  <a:gd name="connsiteY251-5670" fmla="*/ 702037 h 1160647"/>
                  <a:gd name="connsiteX252-5671" fmla="*/ 1406899 w 3079941"/>
                  <a:gd name="connsiteY252-5672" fmla="*/ 713387 h 1160647"/>
                  <a:gd name="connsiteX253-5673" fmla="*/ 1437300 w 3079941"/>
                  <a:gd name="connsiteY253-5674" fmla="*/ 713387 h 1160647"/>
                  <a:gd name="connsiteX254-5675" fmla="*/ 1437300 w 3079941"/>
                  <a:gd name="connsiteY254-5676" fmla="*/ 676637 h 1160647"/>
                  <a:gd name="connsiteX255-5677" fmla="*/ 1438566 w 3079941"/>
                  <a:gd name="connsiteY255-5678" fmla="*/ 676637 h 1160647"/>
                  <a:gd name="connsiteX256-5679" fmla="*/ 1447433 w 3079941"/>
                  <a:gd name="connsiteY256-5680" fmla="*/ 676637 h 1160647"/>
                  <a:gd name="connsiteX257-5681" fmla="*/ 1447433 w 3079941"/>
                  <a:gd name="connsiteY257-5682" fmla="*/ 698254 h 1160647"/>
                  <a:gd name="connsiteX258-5683" fmla="*/ 1449460 w 3079941"/>
                  <a:gd name="connsiteY258-5684" fmla="*/ 665828 h 1160647"/>
                  <a:gd name="connsiteX259-5685" fmla="*/ 1471753 w 3079941"/>
                  <a:gd name="connsiteY259-5686" fmla="*/ 665828 h 1160647"/>
                  <a:gd name="connsiteX260-5687" fmla="*/ 1471753 w 3079941"/>
                  <a:gd name="connsiteY260-5688" fmla="*/ 664206 h 1160647"/>
                  <a:gd name="connsiteX261-5689" fmla="*/ 1471753 w 3079941"/>
                  <a:gd name="connsiteY261-5690" fmla="*/ 652857 h 1160647"/>
                  <a:gd name="connsiteX262-5691" fmla="*/ 1472513 w 3079941"/>
                  <a:gd name="connsiteY262-5692" fmla="*/ 652857 h 1160647"/>
                  <a:gd name="connsiteX263-5693" fmla="*/ 1477833 w 3079941"/>
                  <a:gd name="connsiteY263-5694" fmla="*/ 652857 h 1160647"/>
                  <a:gd name="connsiteX264-5695" fmla="*/ 1477833 w 3079941"/>
                  <a:gd name="connsiteY264-5696" fmla="*/ 650966 h 1160647"/>
                  <a:gd name="connsiteX265-5697" fmla="*/ 1477833 w 3079941"/>
                  <a:gd name="connsiteY265-5698" fmla="*/ 637725 h 1160647"/>
                  <a:gd name="connsiteX266-5699" fmla="*/ 1481887 w 3079941"/>
                  <a:gd name="connsiteY266-5700" fmla="*/ 644210 h 1160647"/>
                  <a:gd name="connsiteX267-5701" fmla="*/ 1484167 w 3079941"/>
                  <a:gd name="connsiteY267-5702" fmla="*/ 644210 h 1160647"/>
                  <a:gd name="connsiteX268-5703" fmla="*/ 1500127 w 3079941"/>
                  <a:gd name="connsiteY268-5704" fmla="*/ 644210 h 1160647"/>
                  <a:gd name="connsiteX269-5705" fmla="*/ 1500127 w 3079941"/>
                  <a:gd name="connsiteY269-5706" fmla="*/ 643399 h 1160647"/>
                  <a:gd name="connsiteX270-5707" fmla="*/ 1500127 w 3079941"/>
                  <a:gd name="connsiteY270-5708" fmla="*/ 637725 h 1160647"/>
                  <a:gd name="connsiteX271-5709" fmla="*/ 1500887 w 3079941"/>
                  <a:gd name="connsiteY271-5710" fmla="*/ 637725 h 1160647"/>
                  <a:gd name="connsiteX272-5711" fmla="*/ 1506207 w 3079941"/>
                  <a:gd name="connsiteY272-5712" fmla="*/ 637725 h 1160647"/>
                  <a:gd name="connsiteX273-5713" fmla="*/ 1506207 w 3079941"/>
                  <a:gd name="connsiteY273-5714" fmla="*/ 639076 h 1160647"/>
                  <a:gd name="connsiteX274-5715" fmla="*/ 1506207 w 3079941"/>
                  <a:gd name="connsiteY274-5716" fmla="*/ 648534 h 1160647"/>
                  <a:gd name="connsiteX275-5717" fmla="*/ 1544714 w 3079941"/>
                  <a:gd name="connsiteY275-5718" fmla="*/ 648534 h 1160647"/>
                  <a:gd name="connsiteX276-5719" fmla="*/ 1544714 w 3079941"/>
                  <a:gd name="connsiteY276-5720" fmla="*/ 786887 h 1160647"/>
                  <a:gd name="connsiteX277-5721" fmla="*/ 1546234 w 3079941"/>
                  <a:gd name="connsiteY277-5722" fmla="*/ 786887 h 1160647"/>
                  <a:gd name="connsiteX278-5723" fmla="*/ 1556874 w 3079941"/>
                  <a:gd name="connsiteY278-5724" fmla="*/ 786887 h 1160647"/>
                  <a:gd name="connsiteX279-5725" fmla="*/ 1556874 w 3079941"/>
                  <a:gd name="connsiteY279-5726" fmla="*/ 773917 h 1160647"/>
                  <a:gd name="connsiteX280-5727" fmla="*/ 1560928 w 3079941"/>
                  <a:gd name="connsiteY280-5728" fmla="*/ 773917 h 1160647"/>
                  <a:gd name="connsiteX281-5729" fmla="*/ 1560928 w 3079941"/>
                  <a:gd name="connsiteY281-5730" fmla="*/ 786887 h 1160647"/>
                  <a:gd name="connsiteX282-5731" fmla="*/ 1591328 w 3079941"/>
                  <a:gd name="connsiteY282-5732" fmla="*/ 786887 h 1160647"/>
                  <a:gd name="connsiteX283-5733" fmla="*/ 1591328 w 3079941"/>
                  <a:gd name="connsiteY283-5734" fmla="*/ 756622 h 1160647"/>
                  <a:gd name="connsiteX284-5735" fmla="*/ 1603488 w 3079941"/>
                  <a:gd name="connsiteY284-5736" fmla="*/ 756622 h 1160647"/>
                  <a:gd name="connsiteX285-5737" fmla="*/ 1615648 w 3079941"/>
                  <a:gd name="connsiteY285-5738" fmla="*/ 754461 h 1160647"/>
                  <a:gd name="connsiteX286-5739" fmla="*/ 1619702 w 3079941"/>
                  <a:gd name="connsiteY286-5740" fmla="*/ 756622 h 1160647"/>
                  <a:gd name="connsiteX287-5741" fmla="*/ 1629835 w 3079941"/>
                  <a:gd name="connsiteY287-5742" fmla="*/ 756622 h 1160647"/>
                  <a:gd name="connsiteX288-5743" fmla="*/ 1629835 w 3079941"/>
                  <a:gd name="connsiteY288-5744" fmla="*/ 786887 h 1160647"/>
                  <a:gd name="connsiteX289-5745" fmla="*/ 1637942 w 3079941"/>
                  <a:gd name="connsiteY289-5746" fmla="*/ 786887 h 1160647"/>
                  <a:gd name="connsiteX290-5747" fmla="*/ 1637942 w 3079941"/>
                  <a:gd name="connsiteY290-5748" fmla="*/ 804182 h 1160647"/>
                  <a:gd name="connsiteX291-5749" fmla="*/ 1647278 w 3079941"/>
                  <a:gd name="connsiteY291-5750" fmla="*/ 805087 h 1160647"/>
                  <a:gd name="connsiteX292-5751" fmla="*/ 1660236 w 3079941"/>
                  <a:gd name="connsiteY292-5752" fmla="*/ 805087 h 1160647"/>
                  <a:gd name="connsiteX293-5753" fmla="*/ 1660236 w 3079941"/>
                  <a:gd name="connsiteY293-5754" fmla="*/ 789049 h 1160647"/>
                  <a:gd name="connsiteX294-5755" fmla="*/ 1728192 w 3079941"/>
                  <a:gd name="connsiteY294-5756" fmla="*/ 789049 h 1160647"/>
                  <a:gd name="connsiteX295-5757" fmla="*/ 1728192 w 3079941"/>
                  <a:gd name="connsiteY295-5758" fmla="*/ 703796 h 1160647"/>
                  <a:gd name="connsiteX296-5759" fmla="*/ 1800200 w 3079941"/>
                  <a:gd name="connsiteY296-5760" fmla="*/ 703796 h 1160647"/>
                  <a:gd name="connsiteX297-5761" fmla="*/ 1800200 w 3079941"/>
                  <a:gd name="connsiteY297-5762" fmla="*/ 782564 h 1160647"/>
                  <a:gd name="connsiteX298-5763" fmla="*/ 1802104 w 3079941"/>
                  <a:gd name="connsiteY298-5764" fmla="*/ 782564 h 1160647"/>
                  <a:gd name="connsiteX299-5765" fmla="*/ 1803346 w 3079941"/>
                  <a:gd name="connsiteY299-5766" fmla="*/ 805087 h 1160647"/>
                  <a:gd name="connsiteX300-5767" fmla="*/ 1813022 w 3079941"/>
                  <a:gd name="connsiteY300-5768" fmla="*/ 805087 h 1160647"/>
                  <a:gd name="connsiteX301-5769" fmla="*/ 1814264 w 3079941"/>
                  <a:gd name="connsiteY301-5770" fmla="*/ 782564 h 1160647"/>
                  <a:gd name="connsiteX302-5771" fmla="*/ 1820344 w 3079941"/>
                  <a:gd name="connsiteY302-5772" fmla="*/ 782564 h 1160647"/>
                  <a:gd name="connsiteX303-5773" fmla="*/ 1821586 w 3079941"/>
                  <a:gd name="connsiteY303-5774" fmla="*/ 805087 h 1160647"/>
                  <a:gd name="connsiteX304-5775" fmla="*/ 1872208 w 3079941"/>
                  <a:gd name="connsiteY304-5776" fmla="*/ 805087 h 1160647"/>
                  <a:gd name="connsiteX305-5777" fmla="*/ 1872208 w 3079941"/>
                  <a:gd name="connsiteY305-5778" fmla="*/ 642059 h 1160647"/>
                  <a:gd name="connsiteX306-5779" fmla="*/ 2069535 w 3079941"/>
                  <a:gd name="connsiteY306-5780" fmla="*/ 642059 h 1160647"/>
                  <a:gd name="connsiteX307-5781" fmla="*/ 2069535 w 3079941"/>
                  <a:gd name="connsiteY307-5782" fmla="*/ 805087 h 1160647"/>
                  <a:gd name="connsiteX308-5783" fmla="*/ 2088232 w 3079941"/>
                  <a:gd name="connsiteY308-5784" fmla="*/ 805087 h 1160647"/>
                  <a:gd name="connsiteX309-5785" fmla="*/ 2088232 w 3079941"/>
                  <a:gd name="connsiteY309-5786" fmla="*/ 722394 h 1160647"/>
                  <a:gd name="connsiteX310-5787" fmla="*/ 2183352 w 3079941"/>
                  <a:gd name="connsiteY310-5788" fmla="*/ 722394 h 1160647"/>
                  <a:gd name="connsiteX311-5789" fmla="*/ 2195282 w 3079941"/>
                  <a:gd name="connsiteY311-5790" fmla="*/ 404253 h 1160647"/>
                  <a:gd name="connsiteX312-5791" fmla="*/ 2183122 w 3079941"/>
                  <a:gd name="connsiteY312-5792" fmla="*/ 382635 h 1160647"/>
                  <a:gd name="connsiteX313-5793" fmla="*/ 2177042 w 3079941"/>
                  <a:gd name="connsiteY313-5794" fmla="*/ 378311 h 1160647"/>
                  <a:gd name="connsiteX314-5795" fmla="*/ 2185149 w 3079941"/>
                  <a:gd name="connsiteY314-5796" fmla="*/ 354532 h 1160647"/>
                  <a:gd name="connsiteX315-5797" fmla="*/ 2185149 w 3079941"/>
                  <a:gd name="connsiteY315-5798" fmla="*/ 337238 h 1160647"/>
                  <a:gd name="connsiteX316-5799" fmla="*/ 2199336 w 3079941"/>
                  <a:gd name="connsiteY316-5800" fmla="*/ 337238 h 1160647"/>
                  <a:gd name="connsiteX317-5801" fmla="*/ 2199336 w 3079941"/>
                  <a:gd name="connsiteY317-5802" fmla="*/ 315620 h 1160647"/>
                  <a:gd name="connsiteX318-5803" fmla="*/ 2201362 w 3079941"/>
                  <a:gd name="connsiteY318-5804" fmla="*/ 311296 h 1160647"/>
                  <a:gd name="connsiteX319-5805" fmla="*/ 2201362 w 3079941"/>
                  <a:gd name="connsiteY319-5806" fmla="*/ 233472 h 1160647"/>
                  <a:gd name="connsiteX320-5807" fmla="*/ 2199336 w 3079941"/>
                  <a:gd name="connsiteY320-5808" fmla="*/ 226987 h 1160647"/>
                  <a:gd name="connsiteX321-5809" fmla="*/ 2205416 w 3079941"/>
                  <a:gd name="connsiteY321-5810" fmla="*/ 220501 h 1160647"/>
                  <a:gd name="connsiteX322-5811" fmla="*/ 2205416 w 3079941"/>
                  <a:gd name="connsiteY322-5812" fmla="*/ 162133 h 1160647"/>
                  <a:gd name="connsiteX323-5813" fmla="*/ 2207442 w 3079941"/>
                  <a:gd name="connsiteY323-5814" fmla="*/ 157810 h 1160647"/>
                  <a:gd name="connsiteX324-5815" fmla="*/ 2207442 w 3079941"/>
                  <a:gd name="connsiteY324-5816" fmla="*/ 101604 h 1160647"/>
                  <a:gd name="connsiteX325-5817" fmla="*/ 2209469 w 3079941"/>
                  <a:gd name="connsiteY325-5818" fmla="*/ 82148 h 1160647"/>
                  <a:gd name="connsiteX326-5819" fmla="*/ 2213523 w 3079941"/>
                  <a:gd name="connsiteY326-5820" fmla="*/ 99442 h 1160647"/>
                  <a:gd name="connsiteX327-5821" fmla="*/ 2215549 w 3079941"/>
                  <a:gd name="connsiteY327-5822" fmla="*/ 157810 h 1160647"/>
                  <a:gd name="connsiteX328-5823" fmla="*/ 2217576 w 3079941"/>
                  <a:gd name="connsiteY328-5824" fmla="*/ 220501 h 1160647"/>
                  <a:gd name="connsiteX329-5825" fmla="*/ 2223656 w 3079941"/>
                  <a:gd name="connsiteY329-5826" fmla="*/ 226987 h 1160647"/>
                  <a:gd name="connsiteX330-5827" fmla="*/ 2221629 w 3079941"/>
                  <a:gd name="connsiteY330-5828" fmla="*/ 233472 h 1160647"/>
                  <a:gd name="connsiteX331-5829" fmla="*/ 2221629 w 3079941"/>
                  <a:gd name="connsiteY331-5830" fmla="*/ 311296 h 1160647"/>
                  <a:gd name="connsiteX332-5831" fmla="*/ 2223656 w 3079941"/>
                  <a:gd name="connsiteY332-5832" fmla="*/ 315620 h 1160647"/>
                  <a:gd name="connsiteX333-5833" fmla="*/ 2223656 w 3079941"/>
                  <a:gd name="connsiteY333-5834" fmla="*/ 337238 h 1160647"/>
                  <a:gd name="connsiteX334-5835" fmla="*/ 2237843 w 3079941"/>
                  <a:gd name="connsiteY334-5836" fmla="*/ 337238 h 1160647"/>
                  <a:gd name="connsiteX335-5837" fmla="*/ 2237843 w 3079941"/>
                  <a:gd name="connsiteY335-5838" fmla="*/ 354532 h 1160647"/>
                  <a:gd name="connsiteX336-5839" fmla="*/ 2245950 w 3079941"/>
                  <a:gd name="connsiteY336-5840" fmla="*/ 378311 h 1160647"/>
                  <a:gd name="connsiteX337-5841" fmla="*/ 2239870 w 3079941"/>
                  <a:gd name="connsiteY337-5842" fmla="*/ 382635 h 1160647"/>
                  <a:gd name="connsiteX338-5843" fmla="*/ 2227709 w 3079941"/>
                  <a:gd name="connsiteY338-5844" fmla="*/ 404253 h 1160647"/>
                  <a:gd name="connsiteX339-5845" fmla="*/ 2235816 w 3079941"/>
                  <a:gd name="connsiteY339-5846" fmla="*/ 657181 h 1160647"/>
                  <a:gd name="connsiteX340-5847" fmla="*/ 2300670 w 3079941"/>
                  <a:gd name="connsiteY340-5848" fmla="*/ 657181 h 1160647"/>
                  <a:gd name="connsiteX341-5849" fmla="*/ 2300670 w 3079941"/>
                  <a:gd name="connsiteY341-5850" fmla="*/ 732843 h 1160647"/>
                  <a:gd name="connsiteX342-5851" fmla="*/ 2308777 w 3079941"/>
                  <a:gd name="connsiteY342-5852" fmla="*/ 732843 h 1160647"/>
                  <a:gd name="connsiteX343-5853" fmla="*/ 2310804 w 3079941"/>
                  <a:gd name="connsiteY343-5854" fmla="*/ 726358 h 1160647"/>
                  <a:gd name="connsiteX344-5855" fmla="*/ 2316884 w 3079941"/>
                  <a:gd name="connsiteY344-5856" fmla="*/ 726358 h 1160647"/>
                  <a:gd name="connsiteX345-5857" fmla="*/ 2318911 w 3079941"/>
                  <a:gd name="connsiteY345-5858" fmla="*/ 735005 h 1160647"/>
                  <a:gd name="connsiteX346-5859" fmla="*/ 2331071 w 3079941"/>
                  <a:gd name="connsiteY346-5860" fmla="*/ 735005 h 1160647"/>
                  <a:gd name="connsiteX347-5861" fmla="*/ 2331071 w 3079941"/>
                  <a:gd name="connsiteY347-5862" fmla="*/ 728519 h 1160647"/>
                  <a:gd name="connsiteX348-5863" fmla="*/ 2353364 w 3079941"/>
                  <a:gd name="connsiteY348-5864" fmla="*/ 728519 h 1160647"/>
                  <a:gd name="connsiteX349-5865" fmla="*/ 2353364 w 3079941"/>
                  <a:gd name="connsiteY349-5866" fmla="*/ 735005 h 1160647"/>
                  <a:gd name="connsiteX350-5867" fmla="*/ 2373631 w 3079941"/>
                  <a:gd name="connsiteY350-5868" fmla="*/ 735005 h 1160647"/>
                  <a:gd name="connsiteX351-5869" fmla="*/ 2373631 w 3079941"/>
                  <a:gd name="connsiteY351-5870" fmla="*/ 780402 h 1160647"/>
                  <a:gd name="connsiteX352-5871" fmla="*/ 2387818 w 3079941"/>
                  <a:gd name="connsiteY352-5872" fmla="*/ 780402 h 1160647"/>
                  <a:gd name="connsiteX353-5873" fmla="*/ 2387818 w 3079941"/>
                  <a:gd name="connsiteY353-5874" fmla="*/ 767431 h 1160647"/>
                  <a:gd name="connsiteX354-5875" fmla="*/ 2404032 w 3079941"/>
                  <a:gd name="connsiteY354-5876" fmla="*/ 767431 h 1160647"/>
                  <a:gd name="connsiteX355-5877" fmla="*/ 2404032 w 3079941"/>
                  <a:gd name="connsiteY355-5878" fmla="*/ 588004 h 1160647"/>
                  <a:gd name="connsiteX356-5879" fmla="*/ 2410112 w 3079941"/>
                  <a:gd name="connsiteY356-5880" fmla="*/ 581518 h 1160647"/>
                  <a:gd name="connsiteX357-5881" fmla="*/ 2483073 w 3079941"/>
                  <a:gd name="connsiteY357-5882" fmla="*/ 581518 h 1160647"/>
                  <a:gd name="connsiteX358-5883" fmla="*/ 2483073 w 3079941"/>
                  <a:gd name="connsiteY358-5884" fmla="*/ 590166 h 1160647"/>
                  <a:gd name="connsiteX359-5885" fmla="*/ 2493206 w 3079941"/>
                  <a:gd name="connsiteY359-5886" fmla="*/ 590166 h 1160647"/>
                  <a:gd name="connsiteX360-5887" fmla="*/ 2493206 w 3079941"/>
                  <a:gd name="connsiteY360-5888" fmla="*/ 704740 h 1160647"/>
                  <a:gd name="connsiteX361-5889" fmla="*/ 2515500 w 3079941"/>
                  <a:gd name="connsiteY361-5890" fmla="*/ 704740 h 1160647"/>
                  <a:gd name="connsiteX362-5891" fmla="*/ 2515500 w 3079941"/>
                  <a:gd name="connsiteY362-5892" fmla="*/ 637725 h 1160647"/>
                  <a:gd name="connsiteX363-5893" fmla="*/ 2541847 w 3079941"/>
                  <a:gd name="connsiteY363-5894" fmla="*/ 637725 h 1160647"/>
                  <a:gd name="connsiteX364-5895" fmla="*/ 2545900 w 3079941"/>
                  <a:gd name="connsiteY364-5896" fmla="*/ 633401 h 1160647"/>
                  <a:gd name="connsiteX365-5897" fmla="*/ 2554007 w 3079941"/>
                  <a:gd name="connsiteY365-5898" fmla="*/ 633401 h 1160647"/>
                  <a:gd name="connsiteX366-5899" fmla="*/ 2558060 w 3079941"/>
                  <a:gd name="connsiteY366-5900" fmla="*/ 637725 h 1160647"/>
                  <a:gd name="connsiteX367-5901" fmla="*/ 2580354 w 3079941"/>
                  <a:gd name="connsiteY367-5902" fmla="*/ 637725 h 1160647"/>
                  <a:gd name="connsiteX368-5903" fmla="*/ 2580354 w 3079941"/>
                  <a:gd name="connsiteY368-5904" fmla="*/ 520989 h 1160647"/>
                  <a:gd name="connsiteX369-5905" fmla="*/ 2637101 w 3079941"/>
                  <a:gd name="connsiteY369-5906" fmla="*/ 510180 h 1160647"/>
                  <a:gd name="connsiteX370-5907" fmla="*/ 2637101 w 3079941"/>
                  <a:gd name="connsiteY370-5908" fmla="*/ 511261 h 1160647"/>
                  <a:gd name="connsiteX371-5909" fmla="*/ 2637101 w 3079941"/>
                  <a:gd name="connsiteY371-5910" fmla="*/ 518827 h 1160647"/>
                  <a:gd name="connsiteX372-5911" fmla="*/ 2663448 w 3079941"/>
                  <a:gd name="connsiteY372-5912" fmla="*/ 518827 h 1160647"/>
                  <a:gd name="connsiteX373-5913" fmla="*/ 2663448 w 3079941"/>
                  <a:gd name="connsiteY373-5914" fmla="*/ 773917 h 1160647"/>
                  <a:gd name="connsiteX374-5915" fmla="*/ 2685742 w 3079941"/>
                  <a:gd name="connsiteY374-5916" fmla="*/ 773917 h 1160647"/>
                  <a:gd name="connsiteX375-5917" fmla="*/ 2685742 w 3079941"/>
                  <a:gd name="connsiteY375-5918" fmla="*/ 769593 h 1160647"/>
                  <a:gd name="connsiteX376-5919" fmla="*/ 2697902 w 3079941"/>
                  <a:gd name="connsiteY376-5920" fmla="*/ 769593 h 1160647"/>
                  <a:gd name="connsiteX377-5921" fmla="*/ 2697902 w 3079941"/>
                  <a:gd name="connsiteY377-5922" fmla="*/ 773917 h 1160647"/>
                  <a:gd name="connsiteX378-5923" fmla="*/ 2722222 w 3079941"/>
                  <a:gd name="connsiteY378-5924" fmla="*/ 773917 h 1160647"/>
                  <a:gd name="connsiteX379-5925" fmla="*/ 2722222 w 3079941"/>
                  <a:gd name="connsiteY379-5926" fmla="*/ 760946 h 1160647"/>
                  <a:gd name="connsiteX380-5927" fmla="*/ 2750596 w 3079941"/>
                  <a:gd name="connsiteY380-5928" fmla="*/ 760946 h 1160647"/>
                  <a:gd name="connsiteX381-5929" fmla="*/ 2762756 w 3079941"/>
                  <a:gd name="connsiteY381-5930" fmla="*/ 756622 h 1160647"/>
                  <a:gd name="connsiteX382-5931" fmla="*/ 2783023 w 3079941"/>
                  <a:gd name="connsiteY382-5932" fmla="*/ 760946 h 1160647"/>
                  <a:gd name="connsiteX383-5933" fmla="*/ 2783023 w 3079941"/>
                  <a:gd name="connsiteY383-5934" fmla="*/ 743652 h 1160647"/>
                  <a:gd name="connsiteX384-5935" fmla="*/ 2791130 w 3079941"/>
                  <a:gd name="connsiteY384-5936" fmla="*/ 743652 h 1160647"/>
                  <a:gd name="connsiteX385-5937" fmla="*/ 2791130 w 3079941"/>
                  <a:gd name="connsiteY385-5938" fmla="*/ 730681 h 1160647"/>
                  <a:gd name="connsiteX386-5939" fmla="*/ 2847877 w 3079941"/>
                  <a:gd name="connsiteY386-5940" fmla="*/ 730681 h 1160647"/>
                  <a:gd name="connsiteX387-5941" fmla="*/ 2847877 w 3079941"/>
                  <a:gd name="connsiteY387-5942" fmla="*/ 700416 h 1160647"/>
                  <a:gd name="connsiteX388-5943" fmla="*/ 2866117 w 3079941"/>
                  <a:gd name="connsiteY388-5944" fmla="*/ 700416 h 1160647"/>
                  <a:gd name="connsiteX389-5945" fmla="*/ 2866117 w 3079941"/>
                  <a:gd name="connsiteY389-5946" fmla="*/ 693931 h 1160647"/>
                  <a:gd name="connsiteX390-5947" fmla="*/ 2878277 w 3079941"/>
                  <a:gd name="connsiteY390-5948" fmla="*/ 693931 h 1160647"/>
                  <a:gd name="connsiteX391-5949" fmla="*/ 2878277 w 3079941"/>
                  <a:gd name="connsiteY391-5950" fmla="*/ 700416 h 1160647"/>
                  <a:gd name="connsiteX392-5951" fmla="*/ 2894491 w 3079941"/>
                  <a:gd name="connsiteY392-5952" fmla="*/ 700416 h 1160647"/>
                  <a:gd name="connsiteX393-5953" fmla="*/ 2894491 w 3079941"/>
                  <a:gd name="connsiteY393-5954" fmla="*/ 750137 h 1160647"/>
                  <a:gd name="connsiteX394-5955" fmla="*/ 2926918 w 3079941"/>
                  <a:gd name="connsiteY394-5956" fmla="*/ 750137 h 1160647"/>
                  <a:gd name="connsiteX395-5957" fmla="*/ 2926918 w 3079941"/>
                  <a:gd name="connsiteY395-5958" fmla="*/ 724196 h 1160647"/>
                  <a:gd name="connsiteX396-5959" fmla="*/ 2965425 w 3079941"/>
                  <a:gd name="connsiteY396-5960" fmla="*/ 724196 h 1160647"/>
                  <a:gd name="connsiteX397-5961" fmla="*/ 2965425 w 3079941"/>
                  <a:gd name="connsiteY397-5962" fmla="*/ 693931 h 1160647"/>
                  <a:gd name="connsiteX398-5963" fmla="*/ 3014066 w 3079941"/>
                  <a:gd name="connsiteY398-5964" fmla="*/ 693931 h 1160647"/>
                  <a:gd name="connsiteX399-5965" fmla="*/ 3014066 w 3079941"/>
                  <a:gd name="connsiteY399-5966" fmla="*/ 805087 h 1160647"/>
                  <a:gd name="connsiteX400-5967" fmla="*/ 3014066 w 3079941"/>
                  <a:gd name="connsiteY400-5968" fmla="*/ 818866 h 1160647"/>
                  <a:gd name="connsiteX401-5969" fmla="*/ 3079941 w 3079941"/>
                  <a:gd name="connsiteY401-5970" fmla="*/ 818866 h 1160647"/>
                  <a:gd name="connsiteX402-5971" fmla="*/ 3079941 w 3079941"/>
                  <a:gd name="connsiteY402-5972" fmla="*/ 1160647 h 1160647"/>
                  <a:gd name="connsiteX403-5973" fmla="*/ 200958 w 3079941"/>
                  <a:gd name="connsiteY403-5974" fmla="*/ 1160647 h 1160647"/>
                  <a:gd name="connsiteX404-5975" fmla="*/ 0 w 3079941"/>
                  <a:gd name="connsiteY404-5976" fmla="*/ 1126882 h 1160647"/>
                  <a:gd name="connsiteX405-5977" fmla="*/ 55096 w 3079941"/>
                  <a:gd name="connsiteY405-5978" fmla="*/ 886329 h 1160647"/>
                  <a:gd name="connsiteX406-5979" fmla="*/ 55096 w 3079941"/>
                  <a:gd name="connsiteY406-5980" fmla="*/ 724196 h 1160647"/>
                  <a:gd name="connsiteX407-5981" fmla="*/ 75363 w 3079941"/>
                  <a:gd name="connsiteY407-5982" fmla="*/ 724196 h 1160647"/>
                  <a:gd name="connsiteX408-5983" fmla="*/ 75870 w 3079941"/>
                  <a:gd name="connsiteY408-5984" fmla="*/ 723115 h 1160647"/>
                  <a:gd name="connsiteX409-5985" fmla="*/ 79416 w 3079941"/>
                  <a:gd name="connsiteY409-5986" fmla="*/ 715549 h 1160647"/>
                  <a:gd name="connsiteX410-5987" fmla="*/ 81190 w 3079941"/>
                  <a:gd name="connsiteY410-5988" fmla="*/ 715819 h 1160647"/>
                  <a:gd name="connsiteX411-5989" fmla="*/ 93603 w 3079941"/>
                  <a:gd name="connsiteY411-5990" fmla="*/ 717710 h 1160647"/>
                  <a:gd name="connsiteX412-5991" fmla="*/ 94110 w 3079941"/>
                  <a:gd name="connsiteY412-5992" fmla="*/ 719062 h 1160647"/>
                  <a:gd name="connsiteX413-5993" fmla="*/ 97656 w 3079941"/>
                  <a:gd name="connsiteY413-5994" fmla="*/ 728519 h 1160647"/>
                  <a:gd name="connsiteX414-5995" fmla="*/ 124003 w 3079941"/>
                  <a:gd name="connsiteY414-5996" fmla="*/ 730681 h 1160647"/>
                  <a:gd name="connsiteX415-5997" fmla="*/ 124003 w 3079941"/>
                  <a:gd name="connsiteY415-5998" fmla="*/ 607460 h 1160647"/>
                  <a:gd name="connsiteX416-5999" fmla="*/ 126030 w 3079941"/>
                  <a:gd name="connsiteY416-6000" fmla="*/ 607460 h 1160647"/>
                  <a:gd name="connsiteX417-6001" fmla="*/ 140217 w 3079941"/>
                  <a:gd name="connsiteY417-6002" fmla="*/ 607460 h 1160647"/>
                  <a:gd name="connsiteX418-6003" fmla="*/ 140217 w 3079941"/>
                  <a:gd name="connsiteY418-6004" fmla="*/ 471268 h 1160647"/>
                  <a:gd name="connsiteX419-6005" fmla="*/ 141990 w 3079941"/>
                  <a:gd name="connsiteY419-6006" fmla="*/ 471268 h 1160647"/>
                  <a:gd name="connsiteX420-6007" fmla="*/ 154404 w 3079941"/>
                  <a:gd name="connsiteY420-6008" fmla="*/ 471268 h 1160647"/>
                  <a:gd name="connsiteX421-6009" fmla="*/ 154404 w 3079941"/>
                  <a:gd name="connsiteY421-6010" fmla="*/ 356694 h 1160647"/>
                  <a:gd name="connsiteX422-6011" fmla="*/ 158457 w 3079941"/>
                  <a:gd name="connsiteY422-6012" fmla="*/ 328590 h 1160647"/>
                  <a:gd name="connsiteX423-6013" fmla="*/ 160484 w 3079941"/>
                  <a:gd name="connsiteY423-6014" fmla="*/ 328590 h 1160647"/>
                  <a:gd name="connsiteX424-6015" fmla="*/ 174671 w 3079941"/>
                  <a:gd name="connsiteY424-6016" fmla="*/ 328590 h 1160647"/>
                  <a:gd name="connsiteX425-6017" fmla="*/ 211151 w 3079941"/>
                  <a:gd name="connsiteY425-6018" fmla="*/ 246443 h 1160647"/>
                  <a:gd name="connsiteX426-6019" fmla="*/ 215205 w 3079941"/>
                  <a:gd name="connsiteY426-6020" fmla="*/ 0 h 1160647"/>
                  <a:gd name="connsiteX0-6021" fmla="*/ 215205 w 3079941"/>
                  <a:gd name="connsiteY0-6022" fmla="*/ 0 h 1160647"/>
                  <a:gd name="connsiteX1-6023" fmla="*/ 217231 w 3079941"/>
                  <a:gd name="connsiteY1-6024" fmla="*/ 246443 h 1160647"/>
                  <a:gd name="connsiteX2-6025" fmla="*/ 255738 w 3079941"/>
                  <a:gd name="connsiteY2-6026" fmla="*/ 326429 h 1160647"/>
                  <a:gd name="connsiteX3-6027" fmla="*/ 257765 w 3079941"/>
                  <a:gd name="connsiteY3-6028" fmla="*/ 326429 h 1160647"/>
                  <a:gd name="connsiteX4-6029" fmla="*/ 271952 w 3079941"/>
                  <a:gd name="connsiteY4-6030" fmla="*/ 326429 h 1160647"/>
                  <a:gd name="connsiteX5-6031" fmla="*/ 271952 w 3079941"/>
                  <a:gd name="connsiteY5-6032" fmla="*/ 350208 h 1160647"/>
                  <a:gd name="connsiteX6-6033" fmla="*/ 272459 w 3079941"/>
                  <a:gd name="connsiteY6-6034" fmla="*/ 351019 h 1160647"/>
                  <a:gd name="connsiteX7-6035" fmla="*/ 276005 w 3079941"/>
                  <a:gd name="connsiteY7-6036" fmla="*/ 356694 h 1160647"/>
                  <a:gd name="connsiteX8-6037" fmla="*/ 276005 w 3079941"/>
                  <a:gd name="connsiteY8-6038" fmla="*/ 471268 h 1160647"/>
                  <a:gd name="connsiteX9-6039" fmla="*/ 278285 w 3079941"/>
                  <a:gd name="connsiteY9-6040" fmla="*/ 471268 h 1160647"/>
                  <a:gd name="connsiteX10-6041" fmla="*/ 294246 w 3079941"/>
                  <a:gd name="connsiteY10-6042" fmla="*/ 471268 h 1160647"/>
                  <a:gd name="connsiteX11-6043" fmla="*/ 294246 w 3079941"/>
                  <a:gd name="connsiteY11-6044" fmla="*/ 611783 h 1160647"/>
                  <a:gd name="connsiteX12-6045" fmla="*/ 295766 w 3079941"/>
                  <a:gd name="connsiteY12-6046" fmla="*/ 611513 h 1160647"/>
                  <a:gd name="connsiteX13-6047" fmla="*/ 306406 w 3079941"/>
                  <a:gd name="connsiteY13-6048" fmla="*/ 609622 h 1160647"/>
                  <a:gd name="connsiteX14-6049" fmla="*/ 304379 w 3079941"/>
                  <a:gd name="connsiteY14-6050" fmla="*/ 698254 h 1160647"/>
                  <a:gd name="connsiteX15-6051" fmla="*/ 305899 w 3079941"/>
                  <a:gd name="connsiteY15-6052" fmla="*/ 698525 h 1160647"/>
                  <a:gd name="connsiteX16-6053" fmla="*/ 316539 w 3079941"/>
                  <a:gd name="connsiteY16-6054" fmla="*/ 700416 h 1160647"/>
                  <a:gd name="connsiteX17-6055" fmla="*/ 316792 w 3079941"/>
                  <a:gd name="connsiteY17-6056" fmla="*/ 701227 h 1160647"/>
                  <a:gd name="connsiteX18-6057" fmla="*/ 318566 w 3079941"/>
                  <a:gd name="connsiteY18-6058" fmla="*/ 706902 h 1160647"/>
                  <a:gd name="connsiteX19-6059" fmla="*/ 319326 w 3079941"/>
                  <a:gd name="connsiteY19-6060" fmla="*/ 704470 h 1160647"/>
                  <a:gd name="connsiteX20-6061" fmla="*/ 324646 w 3079941"/>
                  <a:gd name="connsiteY20-6062" fmla="*/ 687446 h 1160647"/>
                  <a:gd name="connsiteX21-6063" fmla="*/ 326419 w 3079941"/>
                  <a:gd name="connsiteY21-6064" fmla="*/ 687446 h 1160647"/>
                  <a:gd name="connsiteX22-6065" fmla="*/ 338833 w 3079941"/>
                  <a:gd name="connsiteY22-6066" fmla="*/ 687446 h 1160647"/>
                  <a:gd name="connsiteX23-6067" fmla="*/ 338833 w 3079941"/>
                  <a:gd name="connsiteY23-6068" fmla="*/ 719872 h 1160647"/>
                  <a:gd name="connsiteX24-6069" fmla="*/ 339846 w 3079941"/>
                  <a:gd name="connsiteY24-6070" fmla="*/ 720413 h 1160647"/>
                  <a:gd name="connsiteX25-6071" fmla="*/ 346940 w 3079941"/>
                  <a:gd name="connsiteY25-6072" fmla="*/ 724196 h 1160647"/>
                  <a:gd name="connsiteX26-6073" fmla="*/ 346940 w 3079941"/>
                  <a:gd name="connsiteY26-6074" fmla="*/ 725547 h 1160647"/>
                  <a:gd name="connsiteX27-6075" fmla="*/ 346940 w 3079941"/>
                  <a:gd name="connsiteY27-6076" fmla="*/ 735005 h 1160647"/>
                  <a:gd name="connsiteX28-6077" fmla="*/ 391527 w 3079941"/>
                  <a:gd name="connsiteY28-6078" fmla="*/ 735005 h 1160647"/>
                  <a:gd name="connsiteX29-6079" fmla="*/ 391527 w 3079941"/>
                  <a:gd name="connsiteY29-6080" fmla="*/ 736086 h 1160647"/>
                  <a:gd name="connsiteX30-6081" fmla="*/ 391527 w 3079941"/>
                  <a:gd name="connsiteY30-6082" fmla="*/ 743652 h 1160647"/>
                  <a:gd name="connsiteX31-6083" fmla="*/ 393553 w 3079941"/>
                  <a:gd name="connsiteY31-6084" fmla="*/ 743652 h 1160647"/>
                  <a:gd name="connsiteX32-6085" fmla="*/ 407740 w 3079941"/>
                  <a:gd name="connsiteY32-6086" fmla="*/ 743652 h 1160647"/>
                  <a:gd name="connsiteX33-6087" fmla="*/ 407740 w 3079941"/>
                  <a:gd name="connsiteY33-6088" fmla="*/ 713387 h 1160647"/>
                  <a:gd name="connsiteX34-6089" fmla="*/ 452327 w 3079941"/>
                  <a:gd name="connsiteY34-6090" fmla="*/ 713387 h 1160647"/>
                  <a:gd name="connsiteX35-6091" fmla="*/ 452327 w 3079941"/>
                  <a:gd name="connsiteY35-6092" fmla="*/ 712036 h 1160647"/>
                  <a:gd name="connsiteX36-6093" fmla="*/ 452327 w 3079941"/>
                  <a:gd name="connsiteY36-6094" fmla="*/ 702578 h 1160647"/>
                  <a:gd name="connsiteX37-6095" fmla="*/ 453341 w 3079941"/>
                  <a:gd name="connsiteY37-6096" fmla="*/ 702578 h 1160647"/>
                  <a:gd name="connsiteX38-6097" fmla="*/ 460434 w 3079941"/>
                  <a:gd name="connsiteY38-6098" fmla="*/ 702578 h 1160647"/>
                  <a:gd name="connsiteX39-6099" fmla="*/ 460434 w 3079941"/>
                  <a:gd name="connsiteY39-6100" fmla="*/ 700687 h 1160647"/>
                  <a:gd name="connsiteX40-6101" fmla="*/ 460434 w 3079941"/>
                  <a:gd name="connsiteY40-6102" fmla="*/ 687446 h 1160647"/>
                  <a:gd name="connsiteX41-6103" fmla="*/ 461194 w 3079941"/>
                  <a:gd name="connsiteY41-6104" fmla="*/ 687446 h 1160647"/>
                  <a:gd name="connsiteX42-6105" fmla="*/ 466514 w 3079941"/>
                  <a:gd name="connsiteY42-6106" fmla="*/ 687446 h 1160647"/>
                  <a:gd name="connsiteX43-6107" fmla="*/ 466514 w 3079941"/>
                  <a:gd name="connsiteY43-6108" fmla="*/ 686365 h 1160647"/>
                  <a:gd name="connsiteX44-6109" fmla="*/ 466514 w 3079941"/>
                  <a:gd name="connsiteY44-6110" fmla="*/ 678798 h 1160647"/>
                  <a:gd name="connsiteX45-6111" fmla="*/ 468541 w 3079941"/>
                  <a:gd name="connsiteY45-6112" fmla="*/ 678798 h 1160647"/>
                  <a:gd name="connsiteX46-6113" fmla="*/ 482728 w 3079941"/>
                  <a:gd name="connsiteY46-6114" fmla="*/ 678798 h 1160647"/>
                  <a:gd name="connsiteX47-6115" fmla="*/ 482728 w 3079941"/>
                  <a:gd name="connsiteY47-6116" fmla="*/ 679879 h 1160647"/>
                  <a:gd name="connsiteX48-6117" fmla="*/ 482728 w 3079941"/>
                  <a:gd name="connsiteY48-6118" fmla="*/ 687446 h 1160647"/>
                  <a:gd name="connsiteX49-6119" fmla="*/ 505021 w 3079941"/>
                  <a:gd name="connsiteY49-6120" fmla="*/ 687446 h 1160647"/>
                  <a:gd name="connsiteX50-6121" fmla="*/ 505021 w 3079941"/>
                  <a:gd name="connsiteY50-6122" fmla="*/ 685554 h 1160647"/>
                  <a:gd name="connsiteX51-6123" fmla="*/ 505021 w 3079941"/>
                  <a:gd name="connsiteY51-6124" fmla="*/ 672313 h 1160647"/>
                  <a:gd name="connsiteX52-6125" fmla="*/ 506795 w 3079941"/>
                  <a:gd name="connsiteY52-6126" fmla="*/ 672313 h 1160647"/>
                  <a:gd name="connsiteX53-6127" fmla="*/ 519208 w 3079941"/>
                  <a:gd name="connsiteY53-6128" fmla="*/ 672313 h 1160647"/>
                  <a:gd name="connsiteX54-6129" fmla="*/ 519208 w 3079941"/>
                  <a:gd name="connsiteY54-6130" fmla="*/ 696093 h 1160647"/>
                  <a:gd name="connsiteX55-6131" fmla="*/ 520222 w 3079941"/>
                  <a:gd name="connsiteY55-6132" fmla="*/ 696093 h 1160647"/>
                  <a:gd name="connsiteX56-6133" fmla="*/ 527315 w 3079941"/>
                  <a:gd name="connsiteY56-6134" fmla="*/ 696093 h 1160647"/>
                  <a:gd name="connsiteX57-6135" fmla="*/ 527315 w 3079941"/>
                  <a:gd name="connsiteY57-6136" fmla="*/ 695012 h 1160647"/>
                  <a:gd name="connsiteX58-6137" fmla="*/ 527315 w 3079941"/>
                  <a:gd name="connsiteY58-6138" fmla="*/ 687446 h 1160647"/>
                  <a:gd name="connsiteX59-6139" fmla="*/ 529088 w 3079941"/>
                  <a:gd name="connsiteY59-6140" fmla="*/ 687446 h 1160647"/>
                  <a:gd name="connsiteX60-6141" fmla="*/ 541502 w 3079941"/>
                  <a:gd name="connsiteY60-6142" fmla="*/ 687446 h 1160647"/>
                  <a:gd name="connsiteX61-6143" fmla="*/ 541502 w 3079941"/>
                  <a:gd name="connsiteY61-6144" fmla="*/ 713387 h 1160647"/>
                  <a:gd name="connsiteX62-6145" fmla="*/ 543529 w 3079941"/>
                  <a:gd name="connsiteY62-6146" fmla="*/ 713387 h 1160647"/>
                  <a:gd name="connsiteX63-6147" fmla="*/ 557715 w 3079941"/>
                  <a:gd name="connsiteY63-6148" fmla="*/ 713387 h 1160647"/>
                  <a:gd name="connsiteX64-6149" fmla="*/ 557715 w 3079941"/>
                  <a:gd name="connsiteY64-6150" fmla="*/ 715008 h 1160647"/>
                  <a:gd name="connsiteX65-6151" fmla="*/ 557715 w 3079941"/>
                  <a:gd name="connsiteY65-6152" fmla="*/ 726358 h 1160647"/>
                  <a:gd name="connsiteX66-6153" fmla="*/ 558475 w 3079941"/>
                  <a:gd name="connsiteY66-6154" fmla="*/ 726358 h 1160647"/>
                  <a:gd name="connsiteX67-6155" fmla="*/ 563796 w 3079941"/>
                  <a:gd name="connsiteY67-6156" fmla="*/ 726358 h 1160647"/>
                  <a:gd name="connsiteX68-6157" fmla="*/ 563796 w 3079941"/>
                  <a:gd name="connsiteY68-6158" fmla="*/ 725547 h 1160647"/>
                  <a:gd name="connsiteX69-6159" fmla="*/ 563796 w 3079941"/>
                  <a:gd name="connsiteY69-6160" fmla="*/ 719872 h 1160647"/>
                  <a:gd name="connsiteX70-6161" fmla="*/ 594196 w 3079941"/>
                  <a:gd name="connsiteY70-6162" fmla="*/ 719872 h 1160647"/>
                  <a:gd name="connsiteX71-6163" fmla="*/ 594196 w 3079941"/>
                  <a:gd name="connsiteY71-6164" fmla="*/ 743652 h 1160647"/>
                  <a:gd name="connsiteX72-6165" fmla="*/ 595209 w 3079941"/>
                  <a:gd name="connsiteY72-6166" fmla="*/ 743652 h 1160647"/>
                  <a:gd name="connsiteX73-6167" fmla="*/ 602303 w 3079941"/>
                  <a:gd name="connsiteY73-6168" fmla="*/ 743652 h 1160647"/>
                  <a:gd name="connsiteX74-6169" fmla="*/ 602303 w 3079941"/>
                  <a:gd name="connsiteY74-6170" fmla="*/ 744733 h 1160647"/>
                  <a:gd name="connsiteX75-6171" fmla="*/ 602303 w 3079941"/>
                  <a:gd name="connsiteY75-6172" fmla="*/ 752299 h 1160647"/>
                  <a:gd name="connsiteX76-6173" fmla="*/ 603063 w 3079941"/>
                  <a:gd name="connsiteY76-6174" fmla="*/ 752299 h 1160647"/>
                  <a:gd name="connsiteX77-6175" fmla="*/ 608383 w 3079941"/>
                  <a:gd name="connsiteY77-6176" fmla="*/ 752299 h 1160647"/>
                  <a:gd name="connsiteX78-6177" fmla="*/ 608383 w 3079941"/>
                  <a:gd name="connsiteY78-6178" fmla="*/ 750137 h 1160647"/>
                  <a:gd name="connsiteX79-6179" fmla="*/ 608383 w 3079941"/>
                  <a:gd name="connsiteY79-6180" fmla="*/ 735005 h 1160647"/>
                  <a:gd name="connsiteX80-6181" fmla="*/ 609396 w 3079941"/>
                  <a:gd name="connsiteY80-6182" fmla="*/ 735005 h 1160647"/>
                  <a:gd name="connsiteX81-6183" fmla="*/ 616490 w 3079941"/>
                  <a:gd name="connsiteY81-6184" fmla="*/ 735005 h 1160647"/>
                  <a:gd name="connsiteX82-6185" fmla="*/ 616490 w 3079941"/>
                  <a:gd name="connsiteY82-6186" fmla="*/ 736086 h 1160647"/>
                  <a:gd name="connsiteX83-6187" fmla="*/ 616490 w 3079941"/>
                  <a:gd name="connsiteY83-6188" fmla="*/ 743652 h 1160647"/>
                  <a:gd name="connsiteX84-6189" fmla="*/ 621810 w 3079941"/>
                  <a:gd name="connsiteY84-6190" fmla="*/ 741659 h 1160647"/>
                  <a:gd name="connsiteX85-6191" fmla="*/ 622570 w 3079941"/>
                  <a:gd name="connsiteY85-6192" fmla="*/ 740679 h 1160647"/>
                  <a:gd name="connsiteX86-6193" fmla="*/ 622570 w 3079941"/>
                  <a:gd name="connsiteY86-6194" fmla="*/ 735005 h 1160647"/>
                  <a:gd name="connsiteX87-6195" fmla="*/ 661077 w 3079941"/>
                  <a:gd name="connsiteY87-6196" fmla="*/ 735005 h 1160647"/>
                  <a:gd name="connsiteX88-6197" fmla="*/ 661077 w 3079941"/>
                  <a:gd name="connsiteY88-6198" fmla="*/ 758784 h 1160647"/>
                  <a:gd name="connsiteX89-6199" fmla="*/ 663103 w 3079941"/>
                  <a:gd name="connsiteY89-6200" fmla="*/ 758784 h 1160647"/>
                  <a:gd name="connsiteX90-6201" fmla="*/ 677290 w 3079941"/>
                  <a:gd name="connsiteY90-6202" fmla="*/ 758784 h 1160647"/>
                  <a:gd name="connsiteX91-6203" fmla="*/ 677290 w 3079941"/>
                  <a:gd name="connsiteY91-6204" fmla="*/ 759865 h 1160647"/>
                  <a:gd name="connsiteX92-6205" fmla="*/ 677290 w 3079941"/>
                  <a:gd name="connsiteY92-6206" fmla="*/ 767431 h 1160647"/>
                  <a:gd name="connsiteX93-6207" fmla="*/ 679064 w 3079941"/>
                  <a:gd name="connsiteY93-6208" fmla="*/ 767431 h 1160647"/>
                  <a:gd name="connsiteX94-6209" fmla="*/ 691477 w 3079941"/>
                  <a:gd name="connsiteY94-6210" fmla="*/ 767431 h 1160647"/>
                  <a:gd name="connsiteX95-6211" fmla="*/ 691477 w 3079941"/>
                  <a:gd name="connsiteY95-6212" fmla="*/ 743652 h 1160647"/>
                  <a:gd name="connsiteX96-6213" fmla="*/ 692490 w 3079941"/>
                  <a:gd name="connsiteY96-6214" fmla="*/ 743652 h 1160647"/>
                  <a:gd name="connsiteX97-6215" fmla="*/ 699584 w 3079941"/>
                  <a:gd name="connsiteY97-6216" fmla="*/ 743652 h 1160647"/>
                  <a:gd name="connsiteX98-6217" fmla="*/ 699584 w 3079941"/>
                  <a:gd name="connsiteY98-6218" fmla="*/ 711225 h 1160647"/>
                  <a:gd name="connsiteX99-6219" fmla="*/ 700597 w 3079941"/>
                  <a:gd name="connsiteY99-6220" fmla="*/ 711225 h 1160647"/>
                  <a:gd name="connsiteX100-6221" fmla="*/ 707691 w 3079941"/>
                  <a:gd name="connsiteY100-6222" fmla="*/ 711225 h 1160647"/>
                  <a:gd name="connsiteX101-6223" fmla="*/ 707691 w 3079941"/>
                  <a:gd name="connsiteY101-6224" fmla="*/ 709334 h 1160647"/>
                  <a:gd name="connsiteX102-6225" fmla="*/ 707691 w 3079941"/>
                  <a:gd name="connsiteY102-6226" fmla="*/ 696093 h 1160647"/>
                  <a:gd name="connsiteX103-6227" fmla="*/ 706424 w 3079941"/>
                  <a:gd name="connsiteY103-6228" fmla="*/ 694471 h 1160647"/>
                  <a:gd name="connsiteX104-6229" fmla="*/ 711744 w 3079941"/>
                  <a:gd name="connsiteY104-6230" fmla="*/ 683122 h 1160647"/>
                  <a:gd name="connsiteX105-6231" fmla="*/ 719851 w 3079941"/>
                  <a:gd name="connsiteY105-6232" fmla="*/ 711225 h 1160647"/>
                  <a:gd name="connsiteX106-6233" fmla="*/ 720611 w 3079941"/>
                  <a:gd name="connsiteY106-6234" fmla="*/ 711225 h 1160647"/>
                  <a:gd name="connsiteX107-6235" fmla="*/ 725931 w 3079941"/>
                  <a:gd name="connsiteY107-6236" fmla="*/ 711225 h 1160647"/>
                  <a:gd name="connsiteX108-6237" fmla="*/ 725931 w 3079941"/>
                  <a:gd name="connsiteY108-6238" fmla="*/ 605298 h 1160647"/>
                  <a:gd name="connsiteX109-6239" fmla="*/ 727451 w 3079941"/>
                  <a:gd name="connsiteY109-6240" fmla="*/ 605298 h 1160647"/>
                  <a:gd name="connsiteX110-6241" fmla="*/ 738091 w 3079941"/>
                  <a:gd name="connsiteY110-6242" fmla="*/ 605298 h 1160647"/>
                  <a:gd name="connsiteX111-6243" fmla="*/ 738091 w 3079941"/>
                  <a:gd name="connsiteY111-6244" fmla="*/ 557739 h 1160647"/>
                  <a:gd name="connsiteX112-6245" fmla="*/ 764438 w 3079941"/>
                  <a:gd name="connsiteY112-6246" fmla="*/ 557739 h 1160647"/>
                  <a:gd name="connsiteX113-6247" fmla="*/ 764438 w 3079941"/>
                  <a:gd name="connsiteY113-6248" fmla="*/ 536121 h 1160647"/>
                  <a:gd name="connsiteX114-6249" fmla="*/ 798892 w 3079941"/>
                  <a:gd name="connsiteY114-6250" fmla="*/ 536121 h 1160647"/>
                  <a:gd name="connsiteX115-6251" fmla="*/ 798892 w 3079941"/>
                  <a:gd name="connsiteY115-6252" fmla="*/ 538553 h 1160647"/>
                  <a:gd name="connsiteX116-6253" fmla="*/ 798892 w 3079941"/>
                  <a:gd name="connsiteY116-6254" fmla="*/ 555577 h 1160647"/>
                  <a:gd name="connsiteX117-6255" fmla="*/ 801172 w 3079941"/>
                  <a:gd name="connsiteY117-6256" fmla="*/ 555577 h 1160647"/>
                  <a:gd name="connsiteX118-6257" fmla="*/ 817132 w 3079941"/>
                  <a:gd name="connsiteY118-6258" fmla="*/ 555577 h 1160647"/>
                  <a:gd name="connsiteX119-6259" fmla="*/ 817132 w 3079941"/>
                  <a:gd name="connsiteY119-6260" fmla="*/ 603136 h 1160647"/>
                  <a:gd name="connsiteX120-6261" fmla="*/ 818145 w 3079941"/>
                  <a:gd name="connsiteY120-6262" fmla="*/ 603136 h 1160647"/>
                  <a:gd name="connsiteX121-6263" fmla="*/ 825239 w 3079941"/>
                  <a:gd name="connsiteY121-6264" fmla="*/ 603136 h 1160647"/>
                  <a:gd name="connsiteX122-6265" fmla="*/ 839426 w 3079941"/>
                  <a:gd name="connsiteY122-6266" fmla="*/ 607460 h 1160647"/>
                  <a:gd name="connsiteX123-6267" fmla="*/ 839426 w 3079941"/>
                  <a:gd name="connsiteY123-6268" fmla="*/ 646372 h 1160647"/>
                  <a:gd name="connsiteX124-6269" fmla="*/ 840439 w 3079941"/>
                  <a:gd name="connsiteY124-6270" fmla="*/ 646372 h 1160647"/>
                  <a:gd name="connsiteX125-6271" fmla="*/ 847532 w 3079941"/>
                  <a:gd name="connsiteY125-6272" fmla="*/ 646372 h 1160647"/>
                  <a:gd name="connsiteX126-6273" fmla="*/ 847532 w 3079941"/>
                  <a:gd name="connsiteY126-6274" fmla="*/ 647993 h 1160647"/>
                  <a:gd name="connsiteX127-6275" fmla="*/ 847532 w 3079941"/>
                  <a:gd name="connsiteY127-6276" fmla="*/ 659342 h 1160647"/>
                  <a:gd name="connsiteX128-6277" fmla="*/ 849559 w 3079941"/>
                  <a:gd name="connsiteY128-6278" fmla="*/ 659342 h 1160647"/>
                  <a:gd name="connsiteX129-6279" fmla="*/ 863746 w 3079941"/>
                  <a:gd name="connsiteY129-6280" fmla="*/ 659342 h 1160647"/>
                  <a:gd name="connsiteX130-6281" fmla="*/ 869826 w 3079941"/>
                  <a:gd name="connsiteY130-6282" fmla="*/ 665828 h 1160647"/>
                  <a:gd name="connsiteX131-6283" fmla="*/ 869826 w 3079941"/>
                  <a:gd name="connsiteY131-6284" fmla="*/ 687446 h 1160647"/>
                  <a:gd name="connsiteX132-6285" fmla="*/ 872106 w 3079941"/>
                  <a:gd name="connsiteY132-6286" fmla="*/ 687446 h 1160647"/>
                  <a:gd name="connsiteX133-6287" fmla="*/ 888066 w 3079941"/>
                  <a:gd name="connsiteY133-6288" fmla="*/ 687446 h 1160647"/>
                  <a:gd name="connsiteX134-6289" fmla="*/ 888066 w 3079941"/>
                  <a:gd name="connsiteY134-6290" fmla="*/ 688526 h 1160647"/>
                  <a:gd name="connsiteX135-6291" fmla="*/ 888066 w 3079941"/>
                  <a:gd name="connsiteY135-6292" fmla="*/ 696093 h 1160647"/>
                  <a:gd name="connsiteX136-6293" fmla="*/ 889333 w 3079941"/>
                  <a:gd name="connsiteY136-6294" fmla="*/ 696093 h 1160647"/>
                  <a:gd name="connsiteX137-6295" fmla="*/ 898200 w 3079941"/>
                  <a:gd name="connsiteY137-6296" fmla="*/ 696093 h 1160647"/>
                  <a:gd name="connsiteX138-6297" fmla="*/ 898200 w 3079941"/>
                  <a:gd name="connsiteY138-6298" fmla="*/ 698254 h 1160647"/>
                  <a:gd name="connsiteX139-6299" fmla="*/ 898200 w 3079941"/>
                  <a:gd name="connsiteY139-6300" fmla="*/ 713387 h 1160647"/>
                  <a:gd name="connsiteX140-6301" fmla="*/ 902253 w 3079941"/>
                  <a:gd name="connsiteY140-6302" fmla="*/ 711495 h 1160647"/>
                  <a:gd name="connsiteX141-6303" fmla="*/ 902253 w 3079941"/>
                  <a:gd name="connsiteY141-6304" fmla="*/ 698254 h 1160647"/>
                  <a:gd name="connsiteX142-6305" fmla="*/ 903266 w 3079941"/>
                  <a:gd name="connsiteY142-6306" fmla="*/ 698254 h 1160647"/>
                  <a:gd name="connsiteX143-6307" fmla="*/ 910360 w 3079941"/>
                  <a:gd name="connsiteY143-6308" fmla="*/ 698254 h 1160647"/>
                  <a:gd name="connsiteX144-6309" fmla="*/ 910360 w 3079941"/>
                  <a:gd name="connsiteY144-6310" fmla="*/ 699876 h 1160647"/>
                  <a:gd name="connsiteX145-6311" fmla="*/ 910360 w 3079941"/>
                  <a:gd name="connsiteY145-6312" fmla="*/ 711225 h 1160647"/>
                  <a:gd name="connsiteX146-6313" fmla="*/ 911120 w 3079941"/>
                  <a:gd name="connsiteY146-6314" fmla="*/ 711225 h 1160647"/>
                  <a:gd name="connsiteX147-6315" fmla="*/ 916440 w 3079941"/>
                  <a:gd name="connsiteY147-6316" fmla="*/ 711225 h 1160647"/>
                  <a:gd name="connsiteX148-6317" fmla="*/ 965080 w 3079941"/>
                  <a:gd name="connsiteY148-6318" fmla="*/ 706902 h 1160647"/>
                  <a:gd name="connsiteX149-6319" fmla="*/ 965080 w 3079941"/>
                  <a:gd name="connsiteY149-6320" fmla="*/ 708253 h 1160647"/>
                  <a:gd name="connsiteX150-6321" fmla="*/ 965080 w 3079941"/>
                  <a:gd name="connsiteY150-6322" fmla="*/ 717710 h 1160647"/>
                  <a:gd name="connsiteX151-6323" fmla="*/ 965840 w 3079941"/>
                  <a:gd name="connsiteY151-6324" fmla="*/ 717710 h 1160647"/>
                  <a:gd name="connsiteX152-6325" fmla="*/ 971161 w 3079941"/>
                  <a:gd name="connsiteY152-6326" fmla="*/ 717710 h 1160647"/>
                  <a:gd name="connsiteX153-6327" fmla="*/ 971161 w 3079941"/>
                  <a:gd name="connsiteY153-6328" fmla="*/ 719872 h 1160647"/>
                  <a:gd name="connsiteX154-6329" fmla="*/ 971161 w 3079941"/>
                  <a:gd name="connsiteY154-6330" fmla="*/ 735005 h 1160647"/>
                  <a:gd name="connsiteX155-6331" fmla="*/ 973187 w 3079941"/>
                  <a:gd name="connsiteY155-6332" fmla="*/ 733654 h 1160647"/>
                  <a:gd name="connsiteX156-6333" fmla="*/ 987374 w 3079941"/>
                  <a:gd name="connsiteY156-6334" fmla="*/ 724196 h 1160647"/>
                  <a:gd name="connsiteX157-6335" fmla="*/ 993454 w 3079941"/>
                  <a:gd name="connsiteY157-6336" fmla="*/ 683122 h 1160647"/>
                  <a:gd name="connsiteX158-6337" fmla="*/ 994214 w 3079941"/>
                  <a:gd name="connsiteY158-6338" fmla="*/ 682852 h 1160647"/>
                  <a:gd name="connsiteX159-6339" fmla="*/ 999534 w 3079941"/>
                  <a:gd name="connsiteY159-6340" fmla="*/ 680960 h 1160647"/>
                  <a:gd name="connsiteX160-6341" fmla="*/ 1001561 w 3079941"/>
                  <a:gd name="connsiteY160-6342" fmla="*/ 611783 h 1160647"/>
                  <a:gd name="connsiteX161-6343" fmla="*/ 1003588 w 3079941"/>
                  <a:gd name="connsiteY161-6344" fmla="*/ 680960 h 1160647"/>
                  <a:gd name="connsiteX162-6345" fmla="*/ 1004348 w 3079941"/>
                  <a:gd name="connsiteY162-6346" fmla="*/ 681230 h 1160647"/>
                  <a:gd name="connsiteX163-6347" fmla="*/ 1009668 w 3079941"/>
                  <a:gd name="connsiteY163-6348" fmla="*/ 683122 h 1160647"/>
                  <a:gd name="connsiteX164-6349" fmla="*/ 1009668 w 3079941"/>
                  <a:gd name="connsiteY164-6350" fmla="*/ 596651 h 1160647"/>
                  <a:gd name="connsiteX165-6351" fmla="*/ 1013721 w 3079941"/>
                  <a:gd name="connsiteY165-6352" fmla="*/ 564224 h 1160647"/>
                  <a:gd name="connsiteX166-6353" fmla="*/ 1052228 w 3079941"/>
                  <a:gd name="connsiteY166-6354" fmla="*/ 564224 h 1160647"/>
                  <a:gd name="connsiteX167-6355" fmla="*/ 1052228 w 3079941"/>
                  <a:gd name="connsiteY167-6356" fmla="*/ 596651 h 1160647"/>
                  <a:gd name="connsiteX168-6357" fmla="*/ 1052988 w 3079941"/>
                  <a:gd name="connsiteY168-6358" fmla="*/ 596651 h 1160647"/>
                  <a:gd name="connsiteX169-6359" fmla="*/ 1058308 w 3079941"/>
                  <a:gd name="connsiteY169-6360" fmla="*/ 596651 h 1160647"/>
                  <a:gd name="connsiteX170-6361" fmla="*/ 1058308 w 3079941"/>
                  <a:gd name="connsiteY170-6362" fmla="*/ 514503 h 1160647"/>
                  <a:gd name="connsiteX171-6363" fmla="*/ 1060082 w 3079941"/>
                  <a:gd name="connsiteY171-6364" fmla="*/ 514503 h 1160647"/>
                  <a:gd name="connsiteX172-6365" fmla="*/ 1072495 w 3079941"/>
                  <a:gd name="connsiteY172-6366" fmla="*/ 514503 h 1160647"/>
                  <a:gd name="connsiteX173-6367" fmla="*/ 1072495 w 3079941"/>
                  <a:gd name="connsiteY173-6368" fmla="*/ 512612 h 1160647"/>
                  <a:gd name="connsiteX174-6369" fmla="*/ 1072495 w 3079941"/>
                  <a:gd name="connsiteY174-6370" fmla="*/ 499371 h 1160647"/>
                  <a:gd name="connsiteX175-6371" fmla="*/ 1094789 w 3079941"/>
                  <a:gd name="connsiteY175-6372" fmla="*/ 499371 h 1160647"/>
                  <a:gd name="connsiteX176-6373" fmla="*/ 1094789 w 3079941"/>
                  <a:gd name="connsiteY176-6374" fmla="*/ 498290 h 1160647"/>
                  <a:gd name="connsiteX177-6375" fmla="*/ 1094789 w 3079941"/>
                  <a:gd name="connsiteY177-6376" fmla="*/ 490724 h 1160647"/>
                  <a:gd name="connsiteX178-6377" fmla="*/ 1096562 w 3079941"/>
                  <a:gd name="connsiteY178-6378" fmla="*/ 490724 h 1160647"/>
                  <a:gd name="connsiteX179-6379" fmla="*/ 1108976 w 3079941"/>
                  <a:gd name="connsiteY179-6380" fmla="*/ 490724 h 1160647"/>
                  <a:gd name="connsiteX180-6381" fmla="*/ 1108976 w 3079941"/>
                  <a:gd name="connsiteY180-6382" fmla="*/ 491805 h 1160647"/>
                  <a:gd name="connsiteX181-6383" fmla="*/ 1108976 w 3079941"/>
                  <a:gd name="connsiteY181-6384" fmla="*/ 499371 h 1160647"/>
                  <a:gd name="connsiteX182-6385" fmla="*/ 1109736 w 3079941"/>
                  <a:gd name="connsiteY182-6386" fmla="*/ 499371 h 1160647"/>
                  <a:gd name="connsiteX183-6387" fmla="*/ 1115056 w 3079941"/>
                  <a:gd name="connsiteY183-6388" fmla="*/ 499371 h 1160647"/>
                  <a:gd name="connsiteX184-6389" fmla="*/ 1125189 w 3079941"/>
                  <a:gd name="connsiteY184-6390" fmla="*/ 495047 h 1160647"/>
                  <a:gd name="connsiteX185-6391" fmla="*/ 1129242 w 3079941"/>
                  <a:gd name="connsiteY185-6392" fmla="*/ 498290 h 1160647"/>
                  <a:gd name="connsiteX186-6393" fmla="*/ 1129242 w 3079941"/>
                  <a:gd name="connsiteY186-6394" fmla="*/ 490724 h 1160647"/>
                  <a:gd name="connsiteX187-6395" fmla="*/ 1131522 w 3079941"/>
                  <a:gd name="connsiteY187-6396" fmla="*/ 490724 h 1160647"/>
                  <a:gd name="connsiteX188-6397" fmla="*/ 1147483 w 3079941"/>
                  <a:gd name="connsiteY188-6398" fmla="*/ 490724 h 1160647"/>
                  <a:gd name="connsiteX189-6399" fmla="*/ 1147483 w 3079941"/>
                  <a:gd name="connsiteY189-6400" fmla="*/ 491805 h 1160647"/>
                  <a:gd name="connsiteX190-6401" fmla="*/ 1147483 w 3079941"/>
                  <a:gd name="connsiteY190-6402" fmla="*/ 499371 h 1160647"/>
                  <a:gd name="connsiteX191-6403" fmla="*/ 1177883 w 3079941"/>
                  <a:gd name="connsiteY191-6404" fmla="*/ 499371 h 1160647"/>
                  <a:gd name="connsiteX192-6405" fmla="*/ 1177883 w 3079941"/>
                  <a:gd name="connsiteY192-6406" fmla="*/ 500992 h 1160647"/>
                  <a:gd name="connsiteX193-6407" fmla="*/ 1177883 w 3079941"/>
                  <a:gd name="connsiteY193-6408" fmla="*/ 512342 h 1160647"/>
                  <a:gd name="connsiteX194-6409" fmla="*/ 1204230 w 3079941"/>
                  <a:gd name="connsiteY194-6410" fmla="*/ 512342 h 1160647"/>
                  <a:gd name="connsiteX195-6411" fmla="*/ 1204230 w 3079941"/>
                  <a:gd name="connsiteY195-6412" fmla="*/ 542606 h 1160647"/>
                  <a:gd name="connsiteX196-6413" fmla="*/ 1204990 w 3079941"/>
                  <a:gd name="connsiteY196-6414" fmla="*/ 542606 h 1160647"/>
                  <a:gd name="connsiteX197-6415" fmla="*/ 1210310 w 3079941"/>
                  <a:gd name="connsiteY197-6416" fmla="*/ 542606 h 1160647"/>
                  <a:gd name="connsiteX198-6417" fmla="*/ 1210310 w 3079941"/>
                  <a:gd name="connsiteY198-6418" fmla="*/ 543687 h 1160647"/>
                  <a:gd name="connsiteX199-6419" fmla="*/ 1210310 w 3079941"/>
                  <a:gd name="connsiteY199-6420" fmla="*/ 551254 h 1160647"/>
                  <a:gd name="connsiteX200-6421" fmla="*/ 1214364 w 3079941"/>
                  <a:gd name="connsiteY200-6422" fmla="*/ 581518 h 1160647"/>
                  <a:gd name="connsiteX201-6423" fmla="*/ 1215124 w 3079941"/>
                  <a:gd name="connsiteY201-6424" fmla="*/ 581518 h 1160647"/>
                  <a:gd name="connsiteX202-6425" fmla="*/ 1220444 w 3079941"/>
                  <a:gd name="connsiteY202-6426" fmla="*/ 581518 h 1160647"/>
                  <a:gd name="connsiteX203-6427" fmla="*/ 1220444 w 3079941"/>
                  <a:gd name="connsiteY203-6428" fmla="*/ 582329 h 1160647"/>
                  <a:gd name="connsiteX204-6429" fmla="*/ 1220444 w 3079941"/>
                  <a:gd name="connsiteY204-6430" fmla="*/ 588004 h 1160647"/>
                  <a:gd name="connsiteX205-6431" fmla="*/ 1221457 w 3079941"/>
                  <a:gd name="connsiteY205-6432" fmla="*/ 588004 h 1160647"/>
                  <a:gd name="connsiteX206-6433" fmla="*/ 1228550 w 3079941"/>
                  <a:gd name="connsiteY206-6434" fmla="*/ 588004 h 1160647"/>
                  <a:gd name="connsiteX207-6435" fmla="*/ 1228550 w 3079941"/>
                  <a:gd name="connsiteY207-6436" fmla="*/ 618269 h 1160647"/>
                  <a:gd name="connsiteX208-6437" fmla="*/ 1230577 w 3079941"/>
                  <a:gd name="connsiteY208-6438" fmla="*/ 618269 h 1160647"/>
                  <a:gd name="connsiteX209-6439" fmla="*/ 1244764 w 3079941"/>
                  <a:gd name="connsiteY209-6440" fmla="*/ 618269 h 1160647"/>
                  <a:gd name="connsiteX210-6441" fmla="*/ 1244764 w 3079941"/>
                  <a:gd name="connsiteY210-6442" fmla="*/ 642048 h 1160647"/>
                  <a:gd name="connsiteX211-6443" fmla="*/ 1246791 w 3079941"/>
                  <a:gd name="connsiteY211-6444" fmla="*/ 643669 h 1160647"/>
                  <a:gd name="connsiteX212-6445" fmla="*/ 1246791 w 3079941"/>
                  <a:gd name="connsiteY212-6446" fmla="*/ 655019 h 1160647"/>
                  <a:gd name="connsiteX213-6447" fmla="*/ 1247551 w 3079941"/>
                  <a:gd name="connsiteY213-6448" fmla="*/ 655019 h 1160647"/>
                  <a:gd name="connsiteX214-6449" fmla="*/ 1252871 w 3079941"/>
                  <a:gd name="connsiteY214-6450" fmla="*/ 655019 h 1160647"/>
                  <a:gd name="connsiteX215-6451" fmla="*/ 1252871 w 3079941"/>
                  <a:gd name="connsiteY215-6452" fmla="*/ 678798 h 1160647"/>
                  <a:gd name="connsiteX216-6453" fmla="*/ 1254137 w 3079941"/>
                  <a:gd name="connsiteY216-6454" fmla="*/ 678798 h 1160647"/>
                  <a:gd name="connsiteX217-6455" fmla="*/ 1263004 w 3079941"/>
                  <a:gd name="connsiteY217-6456" fmla="*/ 678798 h 1160647"/>
                  <a:gd name="connsiteX218-6457" fmla="*/ 1265031 w 3079941"/>
                  <a:gd name="connsiteY218-6458" fmla="*/ 682852 h 1160647"/>
                  <a:gd name="connsiteX219-6459" fmla="*/ 1265031 w 3079941"/>
                  <a:gd name="connsiteY219-6460" fmla="*/ 696093 h 1160647"/>
                  <a:gd name="connsiteX220-6461" fmla="*/ 1266551 w 3079941"/>
                  <a:gd name="connsiteY220-6462" fmla="*/ 694201 h 1160647"/>
                  <a:gd name="connsiteX221-6463" fmla="*/ 1277191 w 3079941"/>
                  <a:gd name="connsiteY221-6464" fmla="*/ 680960 h 1160647"/>
                  <a:gd name="connsiteX222-6465" fmla="*/ 1305565 w 3079941"/>
                  <a:gd name="connsiteY222-6466" fmla="*/ 680960 h 1160647"/>
                  <a:gd name="connsiteX223-6467" fmla="*/ 1305565 w 3079941"/>
                  <a:gd name="connsiteY223-6468" fmla="*/ 767431 h 1160647"/>
                  <a:gd name="connsiteX224-6469" fmla="*/ 1306325 w 3079941"/>
                  <a:gd name="connsiteY224-6470" fmla="*/ 767431 h 1160647"/>
                  <a:gd name="connsiteX225-6471" fmla="*/ 1311645 w 3079941"/>
                  <a:gd name="connsiteY225-6472" fmla="*/ 767431 h 1160647"/>
                  <a:gd name="connsiteX226-6473" fmla="*/ 1312405 w 3079941"/>
                  <a:gd name="connsiteY226-6474" fmla="*/ 766080 h 1160647"/>
                  <a:gd name="connsiteX227-6475" fmla="*/ 1317725 w 3079941"/>
                  <a:gd name="connsiteY227-6476" fmla="*/ 756622 h 1160647"/>
                  <a:gd name="connsiteX228-6477" fmla="*/ 1317725 w 3079941"/>
                  <a:gd name="connsiteY228-6478" fmla="*/ 758514 h 1160647"/>
                  <a:gd name="connsiteX229-6479" fmla="*/ 1317725 w 3079941"/>
                  <a:gd name="connsiteY229-6480" fmla="*/ 771755 h 1160647"/>
                  <a:gd name="connsiteX230-6481" fmla="*/ 1321778 w 3079941"/>
                  <a:gd name="connsiteY230-6482" fmla="*/ 726358 h 1160647"/>
                  <a:gd name="connsiteX231-6483" fmla="*/ 1322538 w 3079941"/>
                  <a:gd name="connsiteY231-6484" fmla="*/ 726358 h 1160647"/>
                  <a:gd name="connsiteX232-6485" fmla="*/ 1327858 w 3079941"/>
                  <a:gd name="connsiteY232-6486" fmla="*/ 726358 h 1160647"/>
                  <a:gd name="connsiteX233-6487" fmla="*/ 1327858 w 3079941"/>
                  <a:gd name="connsiteY233-6488" fmla="*/ 661504 h 1160647"/>
                  <a:gd name="connsiteX234-6489" fmla="*/ 1328872 w 3079941"/>
                  <a:gd name="connsiteY234-6490" fmla="*/ 661504 h 1160647"/>
                  <a:gd name="connsiteX235-6491" fmla="*/ 1335965 w 3079941"/>
                  <a:gd name="connsiteY235-6492" fmla="*/ 661504 h 1160647"/>
                  <a:gd name="connsiteX236-6493" fmla="*/ 1348125 w 3079941"/>
                  <a:gd name="connsiteY236-6494" fmla="*/ 618269 h 1160647"/>
                  <a:gd name="connsiteX237-6495" fmla="*/ 1349392 w 3079941"/>
                  <a:gd name="connsiteY237-6496" fmla="*/ 618269 h 1160647"/>
                  <a:gd name="connsiteX238-6497" fmla="*/ 1358259 w 3079941"/>
                  <a:gd name="connsiteY238-6498" fmla="*/ 618269 h 1160647"/>
                  <a:gd name="connsiteX239-6499" fmla="*/ 1368392 w 3079941"/>
                  <a:gd name="connsiteY239-6500" fmla="*/ 661504 h 1160647"/>
                  <a:gd name="connsiteX240-6501" fmla="*/ 1369405 w 3079941"/>
                  <a:gd name="connsiteY240-6502" fmla="*/ 661504 h 1160647"/>
                  <a:gd name="connsiteX241-6503" fmla="*/ 1376499 w 3079941"/>
                  <a:gd name="connsiteY241-6504" fmla="*/ 661504 h 1160647"/>
                  <a:gd name="connsiteX242-6505" fmla="*/ 1376499 w 3079941"/>
                  <a:gd name="connsiteY242-6506" fmla="*/ 700416 h 1160647"/>
                  <a:gd name="connsiteX243-6507" fmla="*/ 1378272 w 3079941"/>
                  <a:gd name="connsiteY243-6508" fmla="*/ 700416 h 1160647"/>
                  <a:gd name="connsiteX244-6509" fmla="*/ 1390686 w 3079941"/>
                  <a:gd name="connsiteY244-6510" fmla="*/ 700416 h 1160647"/>
                  <a:gd name="connsiteX245-6511" fmla="*/ 1390686 w 3079941"/>
                  <a:gd name="connsiteY245-6512" fmla="*/ 702578 h 1160647"/>
                  <a:gd name="connsiteX246-6513" fmla="*/ 1390686 w 3079941"/>
                  <a:gd name="connsiteY246-6514" fmla="*/ 717710 h 1160647"/>
                  <a:gd name="connsiteX247-6515" fmla="*/ 1394739 w 3079941"/>
                  <a:gd name="connsiteY247-6516" fmla="*/ 715549 h 1160647"/>
                  <a:gd name="connsiteX248-6517" fmla="*/ 1394739 w 3079941"/>
                  <a:gd name="connsiteY248-6518" fmla="*/ 700416 h 1160647"/>
                  <a:gd name="connsiteX249-6519" fmla="*/ 1396259 w 3079941"/>
                  <a:gd name="connsiteY249-6520" fmla="*/ 700416 h 1160647"/>
                  <a:gd name="connsiteX250-6521" fmla="*/ 1406899 w 3079941"/>
                  <a:gd name="connsiteY250-6522" fmla="*/ 700416 h 1160647"/>
                  <a:gd name="connsiteX251-6523" fmla="*/ 1406899 w 3079941"/>
                  <a:gd name="connsiteY251-6524" fmla="*/ 702037 h 1160647"/>
                  <a:gd name="connsiteX252-6525" fmla="*/ 1406899 w 3079941"/>
                  <a:gd name="connsiteY252-6526" fmla="*/ 713387 h 1160647"/>
                  <a:gd name="connsiteX253-6527" fmla="*/ 1437300 w 3079941"/>
                  <a:gd name="connsiteY253-6528" fmla="*/ 713387 h 1160647"/>
                  <a:gd name="connsiteX254-6529" fmla="*/ 1437300 w 3079941"/>
                  <a:gd name="connsiteY254-6530" fmla="*/ 676637 h 1160647"/>
                  <a:gd name="connsiteX255-6531" fmla="*/ 1438566 w 3079941"/>
                  <a:gd name="connsiteY255-6532" fmla="*/ 676637 h 1160647"/>
                  <a:gd name="connsiteX256-6533" fmla="*/ 1447433 w 3079941"/>
                  <a:gd name="connsiteY256-6534" fmla="*/ 676637 h 1160647"/>
                  <a:gd name="connsiteX257-6535" fmla="*/ 1447433 w 3079941"/>
                  <a:gd name="connsiteY257-6536" fmla="*/ 698254 h 1160647"/>
                  <a:gd name="connsiteX258-6537" fmla="*/ 1449460 w 3079941"/>
                  <a:gd name="connsiteY258-6538" fmla="*/ 665828 h 1160647"/>
                  <a:gd name="connsiteX259-6539" fmla="*/ 1471753 w 3079941"/>
                  <a:gd name="connsiteY259-6540" fmla="*/ 665828 h 1160647"/>
                  <a:gd name="connsiteX260-6541" fmla="*/ 1471753 w 3079941"/>
                  <a:gd name="connsiteY260-6542" fmla="*/ 664206 h 1160647"/>
                  <a:gd name="connsiteX261-6543" fmla="*/ 1471753 w 3079941"/>
                  <a:gd name="connsiteY261-6544" fmla="*/ 652857 h 1160647"/>
                  <a:gd name="connsiteX262-6545" fmla="*/ 1472513 w 3079941"/>
                  <a:gd name="connsiteY262-6546" fmla="*/ 652857 h 1160647"/>
                  <a:gd name="connsiteX263-6547" fmla="*/ 1477833 w 3079941"/>
                  <a:gd name="connsiteY263-6548" fmla="*/ 652857 h 1160647"/>
                  <a:gd name="connsiteX264-6549" fmla="*/ 1477833 w 3079941"/>
                  <a:gd name="connsiteY264-6550" fmla="*/ 650966 h 1160647"/>
                  <a:gd name="connsiteX265-6551" fmla="*/ 1477833 w 3079941"/>
                  <a:gd name="connsiteY265-6552" fmla="*/ 637725 h 1160647"/>
                  <a:gd name="connsiteX266-6553" fmla="*/ 1481887 w 3079941"/>
                  <a:gd name="connsiteY266-6554" fmla="*/ 644210 h 1160647"/>
                  <a:gd name="connsiteX267-6555" fmla="*/ 1484167 w 3079941"/>
                  <a:gd name="connsiteY267-6556" fmla="*/ 644210 h 1160647"/>
                  <a:gd name="connsiteX268-6557" fmla="*/ 1500127 w 3079941"/>
                  <a:gd name="connsiteY268-6558" fmla="*/ 644210 h 1160647"/>
                  <a:gd name="connsiteX269-6559" fmla="*/ 1500127 w 3079941"/>
                  <a:gd name="connsiteY269-6560" fmla="*/ 643399 h 1160647"/>
                  <a:gd name="connsiteX270-6561" fmla="*/ 1500127 w 3079941"/>
                  <a:gd name="connsiteY270-6562" fmla="*/ 637725 h 1160647"/>
                  <a:gd name="connsiteX271-6563" fmla="*/ 1500887 w 3079941"/>
                  <a:gd name="connsiteY271-6564" fmla="*/ 637725 h 1160647"/>
                  <a:gd name="connsiteX272-6565" fmla="*/ 1506207 w 3079941"/>
                  <a:gd name="connsiteY272-6566" fmla="*/ 637725 h 1160647"/>
                  <a:gd name="connsiteX273-6567" fmla="*/ 1506207 w 3079941"/>
                  <a:gd name="connsiteY273-6568" fmla="*/ 639076 h 1160647"/>
                  <a:gd name="connsiteX274-6569" fmla="*/ 1506207 w 3079941"/>
                  <a:gd name="connsiteY274-6570" fmla="*/ 648534 h 1160647"/>
                  <a:gd name="connsiteX275-6571" fmla="*/ 1544714 w 3079941"/>
                  <a:gd name="connsiteY275-6572" fmla="*/ 648534 h 1160647"/>
                  <a:gd name="connsiteX276-6573" fmla="*/ 1544714 w 3079941"/>
                  <a:gd name="connsiteY276-6574" fmla="*/ 786887 h 1160647"/>
                  <a:gd name="connsiteX277-6575" fmla="*/ 1546234 w 3079941"/>
                  <a:gd name="connsiteY277-6576" fmla="*/ 786887 h 1160647"/>
                  <a:gd name="connsiteX278-6577" fmla="*/ 1556874 w 3079941"/>
                  <a:gd name="connsiteY278-6578" fmla="*/ 786887 h 1160647"/>
                  <a:gd name="connsiteX279-6579" fmla="*/ 1556874 w 3079941"/>
                  <a:gd name="connsiteY279-6580" fmla="*/ 773917 h 1160647"/>
                  <a:gd name="connsiteX280-6581" fmla="*/ 1560928 w 3079941"/>
                  <a:gd name="connsiteY280-6582" fmla="*/ 773917 h 1160647"/>
                  <a:gd name="connsiteX281-6583" fmla="*/ 1560928 w 3079941"/>
                  <a:gd name="connsiteY281-6584" fmla="*/ 786887 h 1160647"/>
                  <a:gd name="connsiteX282-6585" fmla="*/ 1591328 w 3079941"/>
                  <a:gd name="connsiteY282-6586" fmla="*/ 786887 h 1160647"/>
                  <a:gd name="connsiteX283-6587" fmla="*/ 1591328 w 3079941"/>
                  <a:gd name="connsiteY283-6588" fmla="*/ 756622 h 1160647"/>
                  <a:gd name="connsiteX284-6589" fmla="*/ 1603488 w 3079941"/>
                  <a:gd name="connsiteY284-6590" fmla="*/ 756622 h 1160647"/>
                  <a:gd name="connsiteX285-6591" fmla="*/ 1615648 w 3079941"/>
                  <a:gd name="connsiteY285-6592" fmla="*/ 754461 h 1160647"/>
                  <a:gd name="connsiteX286-6593" fmla="*/ 1619702 w 3079941"/>
                  <a:gd name="connsiteY286-6594" fmla="*/ 756622 h 1160647"/>
                  <a:gd name="connsiteX287-6595" fmla="*/ 1629835 w 3079941"/>
                  <a:gd name="connsiteY287-6596" fmla="*/ 756622 h 1160647"/>
                  <a:gd name="connsiteX288-6597" fmla="*/ 1629835 w 3079941"/>
                  <a:gd name="connsiteY288-6598" fmla="*/ 786887 h 1160647"/>
                  <a:gd name="connsiteX289-6599" fmla="*/ 1637942 w 3079941"/>
                  <a:gd name="connsiteY289-6600" fmla="*/ 786887 h 1160647"/>
                  <a:gd name="connsiteX290-6601" fmla="*/ 1637942 w 3079941"/>
                  <a:gd name="connsiteY290-6602" fmla="*/ 804182 h 1160647"/>
                  <a:gd name="connsiteX291-6603" fmla="*/ 1647278 w 3079941"/>
                  <a:gd name="connsiteY291-6604" fmla="*/ 805087 h 1160647"/>
                  <a:gd name="connsiteX292-6605" fmla="*/ 1660236 w 3079941"/>
                  <a:gd name="connsiteY292-6606" fmla="*/ 805087 h 1160647"/>
                  <a:gd name="connsiteX293-6607" fmla="*/ 1660236 w 3079941"/>
                  <a:gd name="connsiteY293-6608" fmla="*/ 789049 h 1160647"/>
                  <a:gd name="connsiteX294-6609" fmla="*/ 1728192 w 3079941"/>
                  <a:gd name="connsiteY294-6610" fmla="*/ 789049 h 1160647"/>
                  <a:gd name="connsiteX295-6611" fmla="*/ 1728192 w 3079941"/>
                  <a:gd name="connsiteY295-6612" fmla="*/ 703796 h 1160647"/>
                  <a:gd name="connsiteX296-6613" fmla="*/ 1800200 w 3079941"/>
                  <a:gd name="connsiteY296-6614" fmla="*/ 703796 h 1160647"/>
                  <a:gd name="connsiteX297-6615" fmla="*/ 1800200 w 3079941"/>
                  <a:gd name="connsiteY297-6616" fmla="*/ 782564 h 1160647"/>
                  <a:gd name="connsiteX298-6617" fmla="*/ 1802104 w 3079941"/>
                  <a:gd name="connsiteY298-6618" fmla="*/ 782564 h 1160647"/>
                  <a:gd name="connsiteX299-6619" fmla="*/ 1803346 w 3079941"/>
                  <a:gd name="connsiteY299-6620" fmla="*/ 805087 h 1160647"/>
                  <a:gd name="connsiteX300-6621" fmla="*/ 1813022 w 3079941"/>
                  <a:gd name="connsiteY300-6622" fmla="*/ 805087 h 1160647"/>
                  <a:gd name="connsiteX301-6623" fmla="*/ 1814264 w 3079941"/>
                  <a:gd name="connsiteY301-6624" fmla="*/ 782564 h 1160647"/>
                  <a:gd name="connsiteX302-6625" fmla="*/ 1820344 w 3079941"/>
                  <a:gd name="connsiteY302-6626" fmla="*/ 782564 h 1160647"/>
                  <a:gd name="connsiteX303-6627" fmla="*/ 1821586 w 3079941"/>
                  <a:gd name="connsiteY303-6628" fmla="*/ 805087 h 1160647"/>
                  <a:gd name="connsiteX304-6629" fmla="*/ 1872208 w 3079941"/>
                  <a:gd name="connsiteY304-6630" fmla="*/ 805087 h 1160647"/>
                  <a:gd name="connsiteX305-6631" fmla="*/ 1872208 w 3079941"/>
                  <a:gd name="connsiteY305-6632" fmla="*/ 642059 h 1160647"/>
                  <a:gd name="connsiteX306-6633" fmla="*/ 2069535 w 3079941"/>
                  <a:gd name="connsiteY306-6634" fmla="*/ 642059 h 1160647"/>
                  <a:gd name="connsiteX307-6635" fmla="*/ 2069535 w 3079941"/>
                  <a:gd name="connsiteY307-6636" fmla="*/ 805087 h 1160647"/>
                  <a:gd name="connsiteX308-6637" fmla="*/ 2088232 w 3079941"/>
                  <a:gd name="connsiteY308-6638" fmla="*/ 805087 h 1160647"/>
                  <a:gd name="connsiteX309-6639" fmla="*/ 2088232 w 3079941"/>
                  <a:gd name="connsiteY309-6640" fmla="*/ 722394 h 1160647"/>
                  <a:gd name="connsiteX310-6641" fmla="*/ 2183352 w 3079941"/>
                  <a:gd name="connsiteY310-6642" fmla="*/ 722394 h 1160647"/>
                  <a:gd name="connsiteX311-6643" fmla="*/ 2195282 w 3079941"/>
                  <a:gd name="connsiteY311-6644" fmla="*/ 404253 h 1160647"/>
                  <a:gd name="connsiteX312-6645" fmla="*/ 2183122 w 3079941"/>
                  <a:gd name="connsiteY312-6646" fmla="*/ 382635 h 1160647"/>
                  <a:gd name="connsiteX313-6647" fmla="*/ 2177042 w 3079941"/>
                  <a:gd name="connsiteY313-6648" fmla="*/ 378311 h 1160647"/>
                  <a:gd name="connsiteX314-6649" fmla="*/ 2185149 w 3079941"/>
                  <a:gd name="connsiteY314-6650" fmla="*/ 354532 h 1160647"/>
                  <a:gd name="connsiteX315-6651" fmla="*/ 2185149 w 3079941"/>
                  <a:gd name="connsiteY315-6652" fmla="*/ 337238 h 1160647"/>
                  <a:gd name="connsiteX316-6653" fmla="*/ 2199336 w 3079941"/>
                  <a:gd name="connsiteY316-6654" fmla="*/ 337238 h 1160647"/>
                  <a:gd name="connsiteX317-6655" fmla="*/ 2199336 w 3079941"/>
                  <a:gd name="connsiteY317-6656" fmla="*/ 315620 h 1160647"/>
                  <a:gd name="connsiteX318-6657" fmla="*/ 2201362 w 3079941"/>
                  <a:gd name="connsiteY318-6658" fmla="*/ 311296 h 1160647"/>
                  <a:gd name="connsiteX319-6659" fmla="*/ 2201362 w 3079941"/>
                  <a:gd name="connsiteY319-6660" fmla="*/ 233472 h 1160647"/>
                  <a:gd name="connsiteX320-6661" fmla="*/ 2199336 w 3079941"/>
                  <a:gd name="connsiteY320-6662" fmla="*/ 226987 h 1160647"/>
                  <a:gd name="connsiteX321-6663" fmla="*/ 2205416 w 3079941"/>
                  <a:gd name="connsiteY321-6664" fmla="*/ 220501 h 1160647"/>
                  <a:gd name="connsiteX322-6665" fmla="*/ 2205416 w 3079941"/>
                  <a:gd name="connsiteY322-6666" fmla="*/ 162133 h 1160647"/>
                  <a:gd name="connsiteX323-6667" fmla="*/ 2207442 w 3079941"/>
                  <a:gd name="connsiteY323-6668" fmla="*/ 157810 h 1160647"/>
                  <a:gd name="connsiteX324-6669" fmla="*/ 2207442 w 3079941"/>
                  <a:gd name="connsiteY324-6670" fmla="*/ 101604 h 1160647"/>
                  <a:gd name="connsiteX325-6671" fmla="*/ 2209469 w 3079941"/>
                  <a:gd name="connsiteY325-6672" fmla="*/ 82148 h 1160647"/>
                  <a:gd name="connsiteX326-6673" fmla="*/ 2213523 w 3079941"/>
                  <a:gd name="connsiteY326-6674" fmla="*/ 99442 h 1160647"/>
                  <a:gd name="connsiteX327-6675" fmla="*/ 2215549 w 3079941"/>
                  <a:gd name="connsiteY327-6676" fmla="*/ 157810 h 1160647"/>
                  <a:gd name="connsiteX328-6677" fmla="*/ 2217576 w 3079941"/>
                  <a:gd name="connsiteY328-6678" fmla="*/ 220501 h 1160647"/>
                  <a:gd name="connsiteX329-6679" fmla="*/ 2223656 w 3079941"/>
                  <a:gd name="connsiteY329-6680" fmla="*/ 226987 h 1160647"/>
                  <a:gd name="connsiteX330-6681" fmla="*/ 2221629 w 3079941"/>
                  <a:gd name="connsiteY330-6682" fmla="*/ 233472 h 1160647"/>
                  <a:gd name="connsiteX331-6683" fmla="*/ 2221629 w 3079941"/>
                  <a:gd name="connsiteY331-6684" fmla="*/ 311296 h 1160647"/>
                  <a:gd name="connsiteX332-6685" fmla="*/ 2223656 w 3079941"/>
                  <a:gd name="connsiteY332-6686" fmla="*/ 315620 h 1160647"/>
                  <a:gd name="connsiteX333-6687" fmla="*/ 2223656 w 3079941"/>
                  <a:gd name="connsiteY333-6688" fmla="*/ 337238 h 1160647"/>
                  <a:gd name="connsiteX334-6689" fmla="*/ 2237843 w 3079941"/>
                  <a:gd name="connsiteY334-6690" fmla="*/ 337238 h 1160647"/>
                  <a:gd name="connsiteX335-6691" fmla="*/ 2237843 w 3079941"/>
                  <a:gd name="connsiteY335-6692" fmla="*/ 354532 h 1160647"/>
                  <a:gd name="connsiteX336-6693" fmla="*/ 2245950 w 3079941"/>
                  <a:gd name="connsiteY336-6694" fmla="*/ 378311 h 1160647"/>
                  <a:gd name="connsiteX337-6695" fmla="*/ 2239870 w 3079941"/>
                  <a:gd name="connsiteY337-6696" fmla="*/ 382635 h 1160647"/>
                  <a:gd name="connsiteX338-6697" fmla="*/ 2227709 w 3079941"/>
                  <a:gd name="connsiteY338-6698" fmla="*/ 404253 h 1160647"/>
                  <a:gd name="connsiteX339-6699" fmla="*/ 2235816 w 3079941"/>
                  <a:gd name="connsiteY339-6700" fmla="*/ 657181 h 1160647"/>
                  <a:gd name="connsiteX340-6701" fmla="*/ 2300670 w 3079941"/>
                  <a:gd name="connsiteY340-6702" fmla="*/ 657181 h 1160647"/>
                  <a:gd name="connsiteX341-6703" fmla="*/ 2300670 w 3079941"/>
                  <a:gd name="connsiteY341-6704" fmla="*/ 732843 h 1160647"/>
                  <a:gd name="connsiteX342-6705" fmla="*/ 2308777 w 3079941"/>
                  <a:gd name="connsiteY342-6706" fmla="*/ 732843 h 1160647"/>
                  <a:gd name="connsiteX343-6707" fmla="*/ 2310804 w 3079941"/>
                  <a:gd name="connsiteY343-6708" fmla="*/ 726358 h 1160647"/>
                  <a:gd name="connsiteX344-6709" fmla="*/ 2316884 w 3079941"/>
                  <a:gd name="connsiteY344-6710" fmla="*/ 726358 h 1160647"/>
                  <a:gd name="connsiteX345-6711" fmla="*/ 2318911 w 3079941"/>
                  <a:gd name="connsiteY345-6712" fmla="*/ 735005 h 1160647"/>
                  <a:gd name="connsiteX346-6713" fmla="*/ 2331071 w 3079941"/>
                  <a:gd name="connsiteY346-6714" fmla="*/ 735005 h 1160647"/>
                  <a:gd name="connsiteX347-6715" fmla="*/ 2331071 w 3079941"/>
                  <a:gd name="connsiteY347-6716" fmla="*/ 728519 h 1160647"/>
                  <a:gd name="connsiteX348-6717" fmla="*/ 2353364 w 3079941"/>
                  <a:gd name="connsiteY348-6718" fmla="*/ 728519 h 1160647"/>
                  <a:gd name="connsiteX349-6719" fmla="*/ 2353364 w 3079941"/>
                  <a:gd name="connsiteY349-6720" fmla="*/ 735005 h 1160647"/>
                  <a:gd name="connsiteX350-6721" fmla="*/ 2373631 w 3079941"/>
                  <a:gd name="connsiteY350-6722" fmla="*/ 735005 h 1160647"/>
                  <a:gd name="connsiteX351-6723" fmla="*/ 2373631 w 3079941"/>
                  <a:gd name="connsiteY351-6724" fmla="*/ 780402 h 1160647"/>
                  <a:gd name="connsiteX352-6725" fmla="*/ 2387818 w 3079941"/>
                  <a:gd name="connsiteY352-6726" fmla="*/ 780402 h 1160647"/>
                  <a:gd name="connsiteX353-6727" fmla="*/ 2387818 w 3079941"/>
                  <a:gd name="connsiteY353-6728" fmla="*/ 767431 h 1160647"/>
                  <a:gd name="connsiteX354-6729" fmla="*/ 2404032 w 3079941"/>
                  <a:gd name="connsiteY354-6730" fmla="*/ 767431 h 1160647"/>
                  <a:gd name="connsiteX355-6731" fmla="*/ 2404032 w 3079941"/>
                  <a:gd name="connsiteY355-6732" fmla="*/ 588004 h 1160647"/>
                  <a:gd name="connsiteX356-6733" fmla="*/ 2410112 w 3079941"/>
                  <a:gd name="connsiteY356-6734" fmla="*/ 581518 h 1160647"/>
                  <a:gd name="connsiteX357-6735" fmla="*/ 2483073 w 3079941"/>
                  <a:gd name="connsiteY357-6736" fmla="*/ 581518 h 1160647"/>
                  <a:gd name="connsiteX358-6737" fmla="*/ 2483073 w 3079941"/>
                  <a:gd name="connsiteY358-6738" fmla="*/ 590166 h 1160647"/>
                  <a:gd name="connsiteX359-6739" fmla="*/ 2493206 w 3079941"/>
                  <a:gd name="connsiteY359-6740" fmla="*/ 590166 h 1160647"/>
                  <a:gd name="connsiteX360-6741" fmla="*/ 2493206 w 3079941"/>
                  <a:gd name="connsiteY360-6742" fmla="*/ 704740 h 1160647"/>
                  <a:gd name="connsiteX361-6743" fmla="*/ 2515500 w 3079941"/>
                  <a:gd name="connsiteY361-6744" fmla="*/ 704740 h 1160647"/>
                  <a:gd name="connsiteX362-6745" fmla="*/ 2515500 w 3079941"/>
                  <a:gd name="connsiteY362-6746" fmla="*/ 637725 h 1160647"/>
                  <a:gd name="connsiteX363-6747" fmla="*/ 2541847 w 3079941"/>
                  <a:gd name="connsiteY363-6748" fmla="*/ 637725 h 1160647"/>
                  <a:gd name="connsiteX364-6749" fmla="*/ 2545900 w 3079941"/>
                  <a:gd name="connsiteY364-6750" fmla="*/ 633401 h 1160647"/>
                  <a:gd name="connsiteX365-6751" fmla="*/ 2554007 w 3079941"/>
                  <a:gd name="connsiteY365-6752" fmla="*/ 633401 h 1160647"/>
                  <a:gd name="connsiteX366-6753" fmla="*/ 2558060 w 3079941"/>
                  <a:gd name="connsiteY366-6754" fmla="*/ 637725 h 1160647"/>
                  <a:gd name="connsiteX367-6755" fmla="*/ 2580354 w 3079941"/>
                  <a:gd name="connsiteY367-6756" fmla="*/ 637725 h 1160647"/>
                  <a:gd name="connsiteX368-6757" fmla="*/ 2580354 w 3079941"/>
                  <a:gd name="connsiteY368-6758" fmla="*/ 520989 h 1160647"/>
                  <a:gd name="connsiteX369-6759" fmla="*/ 2637101 w 3079941"/>
                  <a:gd name="connsiteY369-6760" fmla="*/ 510180 h 1160647"/>
                  <a:gd name="connsiteX370-6761" fmla="*/ 2637101 w 3079941"/>
                  <a:gd name="connsiteY370-6762" fmla="*/ 511261 h 1160647"/>
                  <a:gd name="connsiteX371-6763" fmla="*/ 2637101 w 3079941"/>
                  <a:gd name="connsiteY371-6764" fmla="*/ 518827 h 1160647"/>
                  <a:gd name="connsiteX372-6765" fmla="*/ 2663448 w 3079941"/>
                  <a:gd name="connsiteY372-6766" fmla="*/ 518827 h 1160647"/>
                  <a:gd name="connsiteX373-6767" fmla="*/ 2663448 w 3079941"/>
                  <a:gd name="connsiteY373-6768" fmla="*/ 773917 h 1160647"/>
                  <a:gd name="connsiteX374-6769" fmla="*/ 2685742 w 3079941"/>
                  <a:gd name="connsiteY374-6770" fmla="*/ 773917 h 1160647"/>
                  <a:gd name="connsiteX375-6771" fmla="*/ 2685742 w 3079941"/>
                  <a:gd name="connsiteY375-6772" fmla="*/ 769593 h 1160647"/>
                  <a:gd name="connsiteX376-6773" fmla="*/ 2697902 w 3079941"/>
                  <a:gd name="connsiteY376-6774" fmla="*/ 769593 h 1160647"/>
                  <a:gd name="connsiteX377-6775" fmla="*/ 2697902 w 3079941"/>
                  <a:gd name="connsiteY377-6776" fmla="*/ 773917 h 1160647"/>
                  <a:gd name="connsiteX378-6777" fmla="*/ 2722222 w 3079941"/>
                  <a:gd name="connsiteY378-6778" fmla="*/ 773917 h 1160647"/>
                  <a:gd name="connsiteX379-6779" fmla="*/ 2722222 w 3079941"/>
                  <a:gd name="connsiteY379-6780" fmla="*/ 760946 h 1160647"/>
                  <a:gd name="connsiteX380-6781" fmla="*/ 2750596 w 3079941"/>
                  <a:gd name="connsiteY380-6782" fmla="*/ 760946 h 1160647"/>
                  <a:gd name="connsiteX381-6783" fmla="*/ 2762756 w 3079941"/>
                  <a:gd name="connsiteY381-6784" fmla="*/ 756622 h 1160647"/>
                  <a:gd name="connsiteX382-6785" fmla="*/ 2783023 w 3079941"/>
                  <a:gd name="connsiteY382-6786" fmla="*/ 760946 h 1160647"/>
                  <a:gd name="connsiteX383-6787" fmla="*/ 2783023 w 3079941"/>
                  <a:gd name="connsiteY383-6788" fmla="*/ 743652 h 1160647"/>
                  <a:gd name="connsiteX384-6789" fmla="*/ 2791130 w 3079941"/>
                  <a:gd name="connsiteY384-6790" fmla="*/ 743652 h 1160647"/>
                  <a:gd name="connsiteX385-6791" fmla="*/ 2791130 w 3079941"/>
                  <a:gd name="connsiteY385-6792" fmla="*/ 730681 h 1160647"/>
                  <a:gd name="connsiteX386-6793" fmla="*/ 2847877 w 3079941"/>
                  <a:gd name="connsiteY386-6794" fmla="*/ 730681 h 1160647"/>
                  <a:gd name="connsiteX387-6795" fmla="*/ 2847877 w 3079941"/>
                  <a:gd name="connsiteY387-6796" fmla="*/ 700416 h 1160647"/>
                  <a:gd name="connsiteX388-6797" fmla="*/ 2866117 w 3079941"/>
                  <a:gd name="connsiteY388-6798" fmla="*/ 700416 h 1160647"/>
                  <a:gd name="connsiteX389-6799" fmla="*/ 2866117 w 3079941"/>
                  <a:gd name="connsiteY389-6800" fmla="*/ 693931 h 1160647"/>
                  <a:gd name="connsiteX390-6801" fmla="*/ 2878277 w 3079941"/>
                  <a:gd name="connsiteY390-6802" fmla="*/ 693931 h 1160647"/>
                  <a:gd name="connsiteX391-6803" fmla="*/ 2878277 w 3079941"/>
                  <a:gd name="connsiteY391-6804" fmla="*/ 700416 h 1160647"/>
                  <a:gd name="connsiteX392-6805" fmla="*/ 2894491 w 3079941"/>
                  <a:gd name="connsiteY392-6806" fmla="*/ 700416 h 1160647"/>
                  <a:gd name="connsiteX393-6807" fmla="*/ 2894491 w 3079941"/>
                  <a:gd name="connsiteY393-6808" fmla="*/ 750137 h 1160647"/>
                  <a:gd name="connsiteX394-6809" fmla="*/ 2926918 w 3079941"/>
                  <a:gd name="connsiteY394-6810" fmla="*/ 750137 h 1160647"/>
                  <a:gd name="connsiteX395-6811" fmla="*/ 2926918 w 3079941"/>
                  <a:gd name="connsiteY395-6812" fmla="*/ 724196 h 1160647"/>
                  <a:gd name="connsiteX396-6813" fmla="*/ 2965425 w 3079941"/>
                  <a:gd name="connsiteY396-6814" fmla="*/ 724196 h 1160647"/>
                  <a:gd name="connsiteX397-6815" fmla="*/ 2965425 w 3079941"/>
                  <a:gd name="connsiteY397-6816" fmla="*/ 693931 h 1160647"/>
                  <a:gd name="connsiteX398-6817" fmla="*/ 3014066 w 3079941"/>
                  <a:gd name="connsiteY398-6818" fmla="*/ 693931 h 1160647"/>
                  <a:gd name="connsiteX399-6819" fmla="*/ 3014066 w 3079941"/>
                  <a:gd name="connsiteY399-6820" fmla="*/ 805087 h 1160647"/>
                  <a:gd name="connsiteX400-6821" fmla="*/ 3014066 w 3079941"/>
                  <a:gd name="connsiteY400-6822" fmla="*/ 818866 h 1160647"/>
                  <a:gd name="connsiteX401-6823" fmla="*/ 3079941 w 3079941"/>
                  <a:gd name="connsiteY401-6824" fmla="*/ 818866 h 1160647"/>
                  <a:gd name="connsiteX402-6825" fmla="*/ 3079941 w 3079941"/>
                  <a:gd name="connsiteY402-6826" fmla="*/ 1160647 h 1160647"/>
                  <a:gd name="connsiteX403-6827" fmla="*/ 200958 w 3079941"/>
                  <a:gd name="connsiteY403-6828" fmla="*/ 1160647 h 1160647"/>
                  <a:gd name="connsiteX404-6829" fmla="*/ 0 w 3079941"/>
                  <a:gd name="connsiteY404-6830" fmla="*/ 1126882 h 1160647"/>
                  <a:gd name="connsiteX405-6831" fmla="*/ 55096 w 3079941"/>
                  <a:gd name="connsiteY405-6832" fmla="*/ 724196 h 1160647"/>
                  <a:gd name="connsiteX406-6833" fmla="*/ 75363 w 3079941"/>
                  <a:gd name="connsiteY406-6834" fmla="*/ 724196 h 1160647"/>
                  <a:gd name="connsiteX407-6835" fmla="*/ 75870 w 3079941"/>
                  <a:gd name="connsiteY407-6836" fmla="*/ 723115 h 1160647"/>
                  <a:gd name="connsiteX408-6837" fmla="*/ 79416 w 3079941"/>
                  <a:gd name="connsiteY408-6838" fmla="*/ 715549 h 1160647"/>
                  <a:gd name="connsiteX409-6839" fmla="*/ 81190 w 3079941"/>
                  <a:gd name="connsiteY409-6840" fmla="*/ 715819 h 1160647"/>
                  <a:gd name="connsiteX410-6841" fmla="*/ 93603 w 3079941"/>
                  <a:gd name="connsiteY410-6842" fmla="*/ 717710 h 1160647"/>
                  <a:gd name="connsiteX411-6843" fmla="*/ 94110 w 3079941"/>
                  <a:gd name="connsiteY411-6844" fmla="*/ 719062 h 1160647"/>
                  <a:gd name="connsiteX412-6845" fmla="*/ 97656 w 3079941"/>
                  <a:gd name="connsiteY412-6846" fmla="*/ 728519 h 1160647"/>
                  <a:gd name="connsiteX413-6847" fmla="*/ 124003 w 3079941"/>
                  <a:gd name="connsiteY413-6848" fmla="*/ 730681 h 1160647"/>
                  <a:gd name="connsiteX414-6849" fmla="*/ 124003 w 3079941"/>
                  <a:gd name="connsiteY414-6850" fmla="*/ 607460 h 1160647"/>
                  <a:gd name="connsiteX415-6851" fmla="*/ 126030 w 3079941"/>
                  <a:gd name="connsiteY415-6852" fmla="*/ 607460 h 1160647"/>
                  <a:gd name="connsiteX416-6853" fmla="*/ 140217 w 3079941"/>
                  <a:gd name="connsiteY416-6854" fmla="*/ 607460 h 1160647"/>
                  <a:gd name="connsiteX417-6855" fmla="*/ 140217 w 3079941"/>
                  <a:gd name="connsiteY417-6856" fmla="*/ 471268 h 1160647"/>
                  <a:gd name="connsiteX418-6857" fmla="*/ 141990 w 3079941"/>
                  <a:gd name="connsiteY418-6858" fmla="*/ 471268 h 1160647"/>
                  <a:gd name="connsiteX419-6859" fmla="*/ 154404 w 3079941"/>
                  <a:gd name="connsiteY419-6860" fmla="*/ 471268 h 1160647"/>
                  <a:gd name="connsiteX420-6861" fmla="*/ 154404 w 3079941"/>
                  <a:gd name="connsiteY420-6862" fmla="*/ 356694 h 1160647"/>
                  <a:gd name="connsiteX421-6863" fmla="*/ 158457 w 3079941"/>
                  <a:gd name="connsiteY421-6864" fmla="*/ 328590 h 1160647"/>
                  <a:gd name="connsiteX422-6865" fmla="*/ 160484 w 3079941"/>
                  <a:gd name="connsiteY422-6866" fmla="*/ 328590 h 1160647"/>
                  <a:gd name="connsiteX423-6867" fmla="*/ 174671 w 3079941"/>
                  <a:gd name="connsiteY423-6868" fmla="*/ 328590 h 1160647"/>
                  <a:gd name="connsiteX424-6869" fmla="*/ 211151 w 3079941"/>
                  <a:gd name="connsiteY424-6870" fmla="*/ 246443 h 1160647"/>
                  <a:gd name="connsiteX425-6871" fmla="*/ 215205 w 3079941"/>
                  <a:gd name="connsiteY425-6872" fmla="*/ 0 h 1160647"/>
                  <a:gd name="connsiteX0-6873" fmla="*/ 160109 w 3024845"/>
                  <a:gd name="connsiteY0-6874" fmla="*/ 0 h 1166887"/>
                  <a:gd name="connsiteX1-6875" fmla="*/ 162135 w 3024845"/>
                  <a:gd name="connsiteY1-6876" fmla="*/ 246443 h 1166887"/>
                  <a:gd name="connsiteX2-6877" fmla="*/ 200642 w 3024845"/>
                  <a:gd name="connsiteY2-6878" fmla="*/ 326429 h 1166887"/>
                  <a:gd name="connsiteX3-6879" fmla="*/ 202669 w 3024845"/>
                  <a:gd name="connsiteY3-6880" fmla="*/ 326429 h 1166887"/>
                  <a:gd name="connsiteX4-6881" fmla="*/ 216856 w 3024845"/>
                  <a:gd name="connsiteY4-6882" fmla="*/ 326429 h 1166887"/>
                  <a:gd name="connsiteX5-6883" fmla="*/ 216856 w 3024845"/>
                  <a:gd name="connsiteY5-6884" fmla="*/ 350208 h 1166887"/>
                  <a:gd name="connsiteX6-6885" fmla="*/ 217363 w 3024845"/>
                  <a:gd name="connsiteY6-6886" fmla="*/ 351019 h 1166887"/>
                  <a:gd name="connsiteX7-6887" fmla="*/ 220909 w 3024845"/>
                  <a:gd name="connsiteY7-6888" fmla="*/ 356694 h 1166887"/>
                  <a:gd name="connsiteX8-6889" fmla="*/ 220909 w 3024845"/>
                  <a:gd name="connsiteY8-6890" fmla="*/ 471268 h 1166887"/>
                  <a:gd name="connsiteX9-6891" fmla="*/ 223189 w 3024845"/>
                  <a:gd name="connsiteY9-6892" fmla="*/ 471268 h 1166887"/>
                  <a:gd name="connsiteX10-6893" fmla="*/ 239150 w 3024845"/>
                  <a:gd name="connsiteY10-6894" fmla="*/ 471268 h 1166887"/>
                  <a:gd name="connsiteX11-6895" fmla="*/ 239150 w 3024845"/>
                  <a:gd name="connsiteY11-6896" fmla="*/ 611783 h 1166887"/>
                  <a:gd name="connsiteX12-6897" fmla="*/ 240670 w 3024845"/>
                  <a:gd name="connsiteY12-6898" fmla="*/ 611513 h 1166887"/>
                  <a:gd name="connsiteX13-6899" fmla="*/ 251310 w 3024845"/>
                  <a:gd name="connsiteY13-6900" fmla="*/ 609622 h 1166887"/>
                  <a:gd name="connsiteX14-6901" fmla="*/ 249283 w 3024845"/>
                  <a:gd name="connsiteY14-6902" fmla="*/ 698254 h 1166887"/>
                  <a:gd name="connsiteX15-6903" fmla="*/ 250803 w 3024845"/>
                  <a:gd name="connsiteY15-6904" fmla="*/ 698525 h 1166887"/>
                  <a:gd name="connsiteX16-6905" fmla="*/ 261443 w 3024845"/>
                  <a:gd name="connsiteY16-6906" fmla="*/ 700416 h 1166887"/>
                  <a:gd name="connsiteX17-6907" fmla="*/ 261696 w 3024845"/>
                  <a:gd name="connsiteY17-6908" fmla="*/ 701227 h 1166887"/>
                  <a:gd name="connsiteX18-6909" fmla="*/ 263470 w 3024845"/>
                  <a:gd name="connsiteY18-6910" fmla="*/ 706902 h 1166887"/>
                  <a:gd name="connsiteX19-6911" fmla="*/ 264230 w 3024845"/>
                  <a:gd name="connsiteY19-6912" fmla="*/ 704470 h 1166887"/>
                  <a:gd name="connsiteX20-6913" fmla="*/ 269550 w 3024845"/>
                  <a:gd name="connsiteY20-6914" fmla="*/ 687446 h 1166887"/>
                  <a:gd name="connsiteX21-6915" fmla="*/ 271323 w 3024845"/>
                  <a:gd name="connsiteY21-6916" fmla="*/ 687446 h 1166887"/>
                  <a:gd name="connsiteX22-6917" fmla="*/ 283737 w 3024845"/>
                  <a:gd name="connsiteY22-6918" fmla="*/ 687446 h 1166887"/>
                  <a:gd name="connsiteX23-6919" fmla="*/ 283737 w 3024845"/>
                  <a:gd name="connsiteY23-6920" fmla="*/ 719872 h 1166887"/>
                  <a:gd name="connsiteX24-6921" fmla="*/ 284750 w 3024845"/>
                  <a:gd name="connsiteY24-6922" fmla="*/ 720413 h 1166887"/>
                  <a:gd name="connsiteX25-6923" fmla="*/ 291844 w 3024845"/>
                  <a:gd name="connsiteY25-6924" fmla="*/ 724196 h 1166887"/>
                  <a:gd name="connsiteX26-6925" fmla="*/ 291844 w 3024845"/>
                  <a:gd name="connsiteY26-6926" fmla="*/ 725547 h 1166887"/>
                  <a:gd name="connsiteX27-6927" fmla="*/ 291844 w 3024845"/>
                  <a:gd name="connsiteY27-6928" fmla="*/ 735005 h 1166887"/>
                  <a:gd name="connsiteX28-6929" fmla="*/ 336431 w 3024845"/>
                  <a:gd name="connsiteY28-6930" fmla="*/ 735005 h 1166887"/>
                  <a:gd name="connsiteX29-6931" fmla="*/ 336431 w 3024845"/>
                  <a:gd name="connsiteY29-6932" fmla="*/ 736086 h 1166887"/>
                  <a:gd name="connsiteX30-6933" fmla="*/ 336431 w 3024845"/>
                  <a:gd name="connsiteY30-6934" fmla="*/ 743652 h 1166887"/>
                  <a:gd name="connsiteX31-6935" fmla="*/ 338457 w 3024845"/>
                  <a:gd name="connsiteY31-6936" fmla="*/ 743652 h 1166887"/>
                  <a:gd name="connsiteX32-6937" fmla="*/ 352644 w 3024845"/>
                  <a:gd name="connsiteY32-6938" fmla="*/ 743652 h 1166887"/>
                  <a:gd name="connsiteX33-6939" fmla="*/ 352644 w 3024845"/>
                  <a:gd name="connsiteY33-6940" fmla="*/ 713387 h 1166887"/>
                  <a:gd name="connsiteX34-6941" fmla="*/ 397231 w 3024845"/>
                  <a:gd name="connsiteY34-6942" fmla="*/ 713387 h 1166887"/>
                  <a:gd name="connsiteX35-6943" fmla="*/ 397231 w 3024845"/>
                  <a:gd name="connsiteY35-6944" fmla="*/ 712036 h 1166887"/>
                  <a:gd name="connsiteX36-6945" fmla="*/ 397231 w 3024845"/>
                  <a:gd name="connsiteY36-6946" fmla="*/ 702578 h 1166887"/>
                  <a:gd name="connsiteX37-6947" fmla="*/ 398245 w 3024845"/>
                  <a:gd name="connsiteY37-6948" fmla="*/ 702578 h 1166887"/>
                  <a:gd name="connsiteX38-6949" fmla="*/ 405338 w 3024845"/>
                  <a:gd name="connsiteY38-6950" fmla="*/ 702578 h 1166887"/>
                  <a:gd name="connsiteX39-6951" fmla="*/ 405338 w 3024845"/>
                  <a:gd name="connsiteY39-6952" fmla="*/ 700687 h 1166887"/>
                  <a:gd name="connsiteX40-6953" fmla="*/ 405338 w 3024845"/>
                  <a:gd name="connsiteY40-6954" fmla="*/ 687446 h 1166887"/>
                  <a:gd name="connsiteX41-6955" fmla="*/ 406098 w 3024845"/>
                  <a:gd name="connsiteY41-6956" fmla="*/ 687446 h 1166887"/>
                  <a:gd name="connsiteX42-6957" fmla="*/ 411418 w 3024845"/>
                  <a:gd name="connsiteY42-6958" fmla="*/ 687446 h 1166887"/>
                  <a:gd name="connsiteX43-6959" fmla="*/ 411418 w 3024845"/>
                  <a:gd name="connsiteY43-6960" fmla="*/ 686365 h 1166887"/>
                  <a:gd name="connsiteX44-6961" fmla="*/ 411418 w 3024845"/>
                  <a:gd name="connsiteY44-6962" fmla="*/ 678798 h 1166887"/>
                  <a:gd name="connsiteX45-6963" fmla="*/ 413445 w 3024845"/>
                  <a:gd name="connsiteY45-6964" fmla="*/ 678798 h 1166887"/>
                  <a:gd name="connsiteX46-6965" fmla="*/ 427632 w 3024845"/>
                  <a:gd name="connsiteY46-6966" fmla="*/ 678798 h 1166887"/>
                  <a:gd name="connsiteX47-6967" fmla="*/ 427632 w 3024845"/>
                  <a:gd name="connsiteY47-6968" fmla="*/ 679879 h 1166887"/>
                  <a:gd name="connsiteX48-6969" fmla="*/ 427632 w 3024845"/>
                  <a:gd name="connsiteY48-6970" fmla="*/ 687446 h 1166887"/>
                  <a:gd name="connsiteX49-6971" fmla="*/ 449925 w 3024845"/>
                  <a:gd name="connsiteY49-6972" fmla="*/ 687446 h 1166887"/>
                  <a:gd name="connsiteX50-6973" fmla="*/ 449925 w 3024845"/>
                  <a:gd name="connsiteY50-6974" fmla="*/ 685554 h 1166887"/>
                  <a:gd name="connsiteX51-6975" fmla="*/ 449925 w 3024845"/>
                  <a:gd name="connsiteY51-6976" fmla="*/ 672313 h 1166887"/>
                  <a:gd name="connsiteX52-6977" fmla="*/ 451699 w 3024845"/>
                  <a:gd name="connsiteY52-6978" fmla="*/ 672313 h 1166887"/>
                  <a:gd name="connsiteX53-6979" fmla="*/ 464112 w 3024845"/>
                  <a:gd name="connsiteY53-6980" fmla="*/ 672313 h 1166887"/>
                  <a:gd name="connsiteX54-6981" fmla="*/ 464112 w 3024845"/>
                  <a:gd name="connsiteY54-6982" fmla="*/ 696093 h 1166887"/>
                  <a:gd name="connsiteX55-6983" fmla="*/ 465126 w 3024845"/>
                  <a:gd name="connsiteY55-6984" fmla="*/ 696093 h 1166887"/>
                  <a:gd name="connsiteX56-6985" fmla="*/ 472219 w 3024845"/>
                  <a:gd name="connsiteY56-6986" fmla="*/ 696093 h 1166887"/>
                  <a:gd name="connsiteX57-6987" fmla="*/ 472219 w 3024845"/>
                  <a:gd name="connsiteY57-6988" fmla="*/ 695012 h 1166887"/>
                  <a:gd name="connsiteX58-6989" fmla="*/ 472219 w 3024845"/>
                  <a:gd name="connsiteY58-6990" fmla="*/ 687446 h 1166887"/>
                  <a:gd name="connsiteX59-6991" fmla="*/ 473992 w 3024845"/>
                  <a:gd name="connsiteY59-6992" fmla="*/ 687446 h 1166887"/>
                  <a:gd name="connsiteX60-6993" fmla="*/ 486406 w 3024845"/>
                  <a:gd name="connsiteY60-6994" fmla="*/ 687446 h 1166887"/>
                  <a:gd name="connsiteX61-6995" fmla="*/ 486406 w 3024845"/>
                  <a:gd name="connsiteY61-6996" fmla="*/ 713387 h 1166887"/>
                  <a:gd name="connsiteX62-6997" fmla="*/ 488433 w 3024845"/>
                  <a:gd name="connsiteY62-6998" fmla="*/ 713387 h 1166887"/>
                  <a:gd name="connsiteX63-6999" fmla="*/ 502619 w 3024845"/>
                  <a:gd name="connsiteY63-7000" fmla="*/ 713387 h 1166887"/>
                  <a:gd name="connsiteX64-7001" fmla="*/ 502619 w 3024845"/>
                  <a:gd name="connsiteY64-7002" fmla="*/ 715008 h 1166887"/>
                  <a:gd name="connsiteX65-7003" fmla="*/ 502619 w 3024845"/>
                  <a:gd name="connsiteY65-7004" fmla="*/ 726358 h 1166887"/>
                  <a:gd name="connsiteX66-7005" fmla="*/ 503379 w 3024845"/>
                  <a:gd name="connsiteY66-7006" fmla="*/ 726358 h 1166887"/>
                  <a:gd name="connsiteX67-7007" fmla="*/ 508700 w 3024845"/>
                  <a:gd name="connsiteY67-7008" fmla="*/ 726358 h 1166887"/>
                  <a:gd name="connsiteX68-7009" fmla="*/ 508700 w 3024845"/>
                  <a:gd name="connsiteY68-7010" fmla="*/ 725547 h 1166887"/>
                  <a:gd name="connsiteX69-7011" fmla="*/ 508700 w 3024845"/>
                  <a:gd name="connsiteY69-7012" fmla="*/ 719872 h 1166887"/>
                  <a:gd name="connsiteX70-7013" fmla="*/ 539100 w 3024845"/>
                  <a:gd name="connsiteY70-7014" fmla="*/ 719872 h 1166887"/>
                  <a:gd name="connsiteX71-7015" fmla="*/ 539100 w 3024845"/>
                  <a:gd name="connsiteY71-7016" fmla="*/ 743652 h 1166887"/>
                  <a:gd name="connsiteX72-7017" fmla="*/ 540113 w 3024845"/>
                  <a:gd name="connsiteY72-7018" fmla="*/ 743652 h 1166887"/>
                  <a:gd name="connsiteX73-7019" fmla="*/ 547207 w 3024845"/>
                  <a:gd name="connsiteY73-7020" fmla="*/ 743652 h 1166887"/>
                  <a:gd name="connsiteX74-7021" fmla="*/ 547207 w 3024845"/>
                  <a:gd name="connsiteY74-7022" fmla="*/ 744733 h 1166887"/>
                  <a:gd name="connsiteX75-7023" fmla="*/ 547207 w 3024845"/>
                  <a:gd name="connsiteY75-7024" fmla="*/ 752299 h 1166887"/>
                  <a:gd name="connsiteX76-7025" fmla="*/ 547967 w 3024845"/>
                  <a:gd name="connsiteY76-7026" fmla="*/ 752299 h 1166887"/>
                  <a:gd name="connsiteX77-7027" fmla="*/ 553287 w 3024845"/>
                  <a:gd name="connsiteY77-7028" fmla="*/ 752299 h 1166887"/>
                  <a:gd name="connsiteX78-7029" fmla="*/ 553287 w 3024845"/>
                  <a:gd name="connsiteY78-7030" fmla="*/ 750137 h 1166887"/>
                  <a:gd name="connsiteX79-7031" fmla="*/ 553287 w 3024845"/>
                  <a:gd name="connsiteY79-7032" fmla="*/ 735005 h 1166887"/>
                  <a:gd name="connsiteX80-7033" fmla="*/ 554300 w 3024845"/>
                  <a:gd name="connsiteY80-7034" fmla="*/ 735005 h 1166887"/>
                  <a:gd name="connsiteX81-7035" fmla="*/ 561394 w 3024845"/>
                  <a:gd name="connsiteY81-7036" fmla="*/ 735005 h 1166887"/>
                  <a:gd name="connsiteX82-7037" fmla="*/ 561394 w 3024845"/>
                  <a:gd name="connsiteY82-7038" fmla="*/ 736086 h 1166887"/>
                  <a:gd name="connsiteX83-7039" fmla="*/ 561394 w 3024845"/>
                  <a:gd name="connsiteY83-7040" fmla="*/ 743652 h 1166887"/>
                  <a:gd name="connsiteX84-7041" fmla="*/ 566714 w 3024845"/>
                  <a:gd name="connsiteY84-7042" fmla="*/ 741659 h 1166887"/>
                  <a:gd name="connsiteX85-7043" fmla="*/ 567474 w 3024845"/>
                  <a:gd name="connsiteY85-7044" fmla="*/ 740679 h 1166887"/>
                  <a:gd name="connsiteX86-7045" fmla="*/ 567474 w 3024845"/>
                  <a:gd name="connsiteY86-7046" fmla="*/ 735005 h 1166887"/>
                  <a:gd name="connsiteX87-7047" fmla="*/ 605981 w 3024845"/>
                  <a:gd name="connsiteY87-7048" fmla="*/ 735005 h 1166887"/>
                  <a:gd name="connsiteX88-7049" fmla="*/ 605981 w 3024845"/>
                  <a:gd name="connsiteY88-7050" fmla="*/ 758784 h 1166887"/>
                  <a:gd name="connsiteX89-7051" fmla="*/ 608007 w 3024845"/>
                  <a:gd name="connsiteY89-7052" fmla="*/ 758784 h 1166887"/>
                  <a:gd name="connsiteX90-7053" fmla="*/ 622194 w 3024845"/>
                  <a:gd name="connsiteY90-7054" fmla="*/ 758784 h 1166887"/>
                  <a:gd name="connsiteX91-7055" fmla="*/ 622194 w 3024845"/>
                  <a:gd name="connsiteY91-7056" fmla="*/ 759865 h 1166887"/>
                  <a:gd name="connsiteX92-7057" fmla="*/ 622194 w 3024845"/>
                  <a:gd name="connsiteY92-7058" fmla="*/ 767431 h 1166887"/>
                  <a:gd name="connsiteX93-7059" fmla="*/ 623968 w 3024845"/>
                  <a:gd name="connsiteY93-7060" fmla="*/ 767431 h 1166887"/>
                  <a:gd name="connsiteX94-7061" fmla="*/ 636381 w 3024845"/>
                  <a:gd name="connsiteY94-7062" fmla="*/ 767431 h 1166887"/>
                  <a:gd name="connsiteX95-7063" fmla="*/ 636381 w 3024845"/>
                  <a:gd name="connsiteY95-7064" fmla="*/ 743652 h 1166887"/>
                  <a:gd name="connsiteX96-7065" fmla="*/ 637394 w 3024845"/>
                  <a:gd name="connsiteY96-7066" fmla="*/ 743652 h 1166887"/>
                  <a:gd name="connsiteX97-7067" fmla="*/ 644488 w 3024845"/>
                  <a:gd name="connsiteY97-7068" fmla="*/ 743652 h 1166887"/>
                  <a:gd name="connsiteX98-7069" fmla="*/ 644488 w 3024845"/>
                  <a:gd name="connsiteY98-7070" fmla="*/ 711225 h 1166887"/>
                  <a:gd name="connsiteX99-7071" fmla="*/ 645501 w 3024845"/>
                  <a:gd name="connsiteY99-7072" fmla="*/ 711225 h 1166887"/>
                  <a:gd name="connsiteX100-7073" fmla="*/ 652595 w 3024845"/>
                  <a:gd name="connsiteY100-7074" fmla="*/ 711225 h 1166887"/>
                  <a:gd name="connsiteX101-7075" fmla="*/ 652595 w 3024845"/>
                  <a:gd name="connsiteY101-7076" fmla="*/ 709334 h 1166887"/>
                  <a:gd name="connsiteX102-7077" fmla="*/ 652595 w 3024845"/>
                  <a:gd name="connsiteY102-7078" fmla="*/ 696093 h 1166887"/>
                  <a:gd name="connsiteX103-7079" fmla="*/ 651328 w 3024845"/>
                  <a:gd name="connsiteY103-7080" fmla="*/ 694471 h 1166887"/>
                  <a:gd name="connsiteX104-7081" fmla="*/ 656648 w 3024845"/>
                  <a:gd name="connsiteY104-7082" fmla="*/ 683122 h 1166887"/>
                  <a:gd name="connsiteX105-7083" fmla="*/ 664755 w 3024845"/>
                  <a:gd name="connsiteY105-7084" fmla="*/ 711225 h 1166887"/>
                  <a:gd name="connsiteX106-7085" fmla="*/ 665515 w 3024845"/>
                  <a:gd name="connsiteY106-7086" fmla="*/ 711225 h 1166887"/>
                  <a:gd name="connsiteX107-7087" fmla="*/ 670835 w 3024845"/>
                  <a:gd name="connsiteY107-7088" fmla="*/ 711225 h 1166887"/>
                  <a:gd name="connsiteX108-7089" fmla="*/ 670835 w 3024845"/>
                  <a:gd name="connsiteY108-7090" fmla="*/ 605298 h 1166887"/>
                  <a:gd name="connsiteX109-7091" fmla="*/ 672355 w 3024845"/>
                  <a:gd name="connsiteY109-7092" fmla="*/ 605298 h 1166887"/>
                  <a:gd name="connsiteX110-7093" fmla="*/ 682995 w 3024845"/>
                  <a:gd name="connsiteY110-7094" fmla="*/ 605298 h 1166887"/>
                  <a:gd name="connsiteX111-7095" fmla="*/ 682995 w 3024845"/>
                  <a:gd name="connsiteY111-7096" fmla="*/ 557739 h 1166887"/>
                  <a:gd name="connsiteX112-7097" fmla="*/ 709342 w 3024845"/>
                  <a:gd name="connsiteY112-7098" fmla="*/ 557739 h 1166887"/>
                  <a:gd name="connsiteX113-7099" fmla="*/ 709342 w 3024845"/>
                  <a:gd name="connsiteY113-7100" fmla="*/ 536121 h 1166887"/>
                  <a:gd name="connsiteX114-7101" fmla="*/ 743796 w 3024845"/>
                  <a:gd name="connsiteY114-7102" fmla="*/ 536121 h 1166887"/>
                  <a:gd name="connsiteX115-7103" fmla="*/ 743796 w 3024845"/>
                  <a:gd name="connsiteY115-7104" fmla="*/ 538553 h 1166887"/>
                  <a:gd name="connsiteX116-7105" fmla="*/ 743796 w 3024845"/>
                  <a:gd name="connsiteY116-7106" fmla="*/ 555577 h 1166887"/>
                  <a:gd name="connsiteX117-7107" fmla="*/ 746076 w 3024845"/>
                  <a:gd name="connsiteY117-7108" fmla="*/ 555577 h 1166887"/>
                  <a:gd name="connsiteX118-7109" fmla="*/ 762036 w 3024845"/>
                  <a:gd name="connsiteY118-7110" fmla="*/ 555577 h 1166887"/>
                  <a:gd name="connsiteX119-7111" fmla="*/ 762036 w 3024845"/>
                  <a:gd name="connsiteY119-7112" fmla="*/ 603136 h 1166887"/>
                  <a:gd name="connsiteX120-7113" fmla="*/ 763049 w 3024845"/>
                  <a:gd name="connsiteY120-7114" fmla="*/ 603136 h 1166887"/>
                  <a:gd name="connsiteX121-7115" fmla="*/ 770143 w 3024845"/>
                  <a:gd name="connsiteY121-7116" fmla="*/ 603136 h 1166887"/>
                  <a:gd name="connsiteX122-7117" fmla="*/ 784330 w 3024845"/>
                  <a:gd name="connsiteY122-7118" fmla="*/ 607460 h 1166887"/>
                  <a:gd name="connsiteX123-7119" fmla="*/ 784330 w 3024845"/>
                  <a:gd name="connsiteY123-7120" fmla="*/ 646372 h 1166887"/>
                  <a:gd name="connsiteX124-7121" fmla="*/ 785343 w 3024845"/>
                  <a:gd name="connsiteY124-7122" fmla="*/ 646372 h 1166887"/>
                  <a:gd name="connsiteX125-7123" fmla="*/ 792436 w 3024845"/>
                  <a:gd name="connsiteY125-7124" fmla="*/ 646372 h 1166887"/>
                  <a:gd name="connsiteX126-7125" fmla="*/ 792436 w 3024845"/>
                  <a:gd name="connsiteY126-7126" fmla="*/ 647993 h 1166887"/>
                  <a:gd name="connsiteX127-7127" fmla="*/ 792436 w 3024845"/>
                  <a:gd name="connsiteY127-7128" fmla="*/ 659342 h 1166887"/>
                  <a:gd name="connsiteX128-7129" fmla="*/ 794463 w 3024845"/>
                  <a:gd name="connsiteY128-7130" fmla="*/ 659342 h 1166887"/>
                  <a:gd name="connsiteX129-7131" fmla="*/ 808650 w 3024845"/>
                  <a:gd name="connsiteY129-7132" fmla="*/ 659342 h 1166887"/>
                  <a:gd name="connsiteX130-7133" fmla="*/ 814730 w 3024845"/>
                  <a:gd name="connsiteY130-7134" fmla="*/ 665828 h 1166887"/>
                  <a:gd name="connsiteX131-7135" fmla="*/ 814730 w 3024845"/>
                  <a:gd name="connsiteY131-7136" fmla="*/ 687446 h 1166887"/>
                  <a:gd name="connsiteX132-7137" fmla="*/ 817010 w 3024845"/>
                  <a:gd name="connsiteY132-7138" fmla="*/ 687446 h 1166887"/>
                  <a:gd name="connsiteX133-7139" fmla="*/ 832970 w 3024845"/>
                  <a:gd name="connsiteY133-7140" fmla="*/ 687446 h 1166887"/>
                  <a:gd name="connsiteX134-7141" fmla="*/ 832970 w 3024845"/>
                  <a:gd name="connsiteY134-7142" fmla="*/ 688526 h 1166887"/>
                  <a:gd name="connsiteX135-7143" fmla="*/ 832970 w 3024845"/>
                  <a:gd name="connsiteY135-7144" fmla="*/ 696093 h 1166887"/>
                  <a:gd name="connsiteX136-7145" fmla="*/ 834237 w 3024845"/>
                  <a:gd name="connsiteY136-7146" fmla="*/ 696093 h 1166887"/>
                  <a:gd name="connsiteX137-7147" fmla="*/ 843104 w 3024845"/>
                  <a:gd name="connsiteY137-7148" fmla="*/ 696093 h 1166887"/>
                  <a:gd name="connsiteX138-7149" fmla="*/ 843104 w 3024845"/>
                  <a:gd name="connsiteY138-7150" fmla="*/ 698254 h 1166887"/>
                  <a:gd name="connsiteX139-7151" fmla="*/ 843104 w 3024845"/>
                  <a:gd name="connsiteY139-7152" fmla="*/ 713387 h 1166887"/>
                  <a:gd name="connsiteX140-7153" fmla="*/ 847157 w 3024845"/>
                  <a:gd name="connsiteY140-7154" fmla="*/ 711495 h 1166887"/>
                  <a:gd name="connsiteX141-7155" fmla="*/ 847157 w 3024845"/>
                  <a:gd name="connsiteY141-7156" fmla="*/ 698254 h 1166887"/>
                  <a:gd name="connsiteX142-7157" fmla="*/ 848170 w 3024845"/>
                  <a:gd name="connsiteY142-7158" fmla="*/ 698254 h 1166887"/>
                  <a:gd name="connsiteX143-7159" fmla="*/ 855264 w 3024845"/>
                  <a:gd name="connsiteY143-7160" fmla="*/ 698254 h 1166887"/>
                  <a:gd name="connsiteX144-7161" fmla="*/ 855264 w 3024845"/>
                  <a:gd name="connsiteY144-7162" fmla="*/ 699876 h 1166887"/>
                  <a:gd name="connsiteX145-7163" fmla="*/ 855264 w 3024845"/>
                  <a:gd name="connsiteY145-7164" fmla="*/ 711225 h 1166887"/>
                  <a:gd name="connsiteX146-7165" fmla="*/ 856024 w 3024845"/>
                  <a:gd name="connsiteY146-7166" fmla="*/ 711225 h 1166887"/>
                  <a:gd name="connsiteX147-7167" fmla="*/ 861344 w 3024845"/>
                  <a:gd name="connsiteY147-7168" fmla="*/ 711225 h 1166887"/>
                  <a:gd name="connsiteX148-7169" fmla="*/ 909984 w 3024845"/>
                  <a:gd name="connsiteY148-7170" fmla="*/ 706902 h 1166887"/>
                  <a:gd name="connsiteX149-7171" fmla="*/ 909984 w 3024845"/>
                  <a:gd name="connsiteY149-7172" fmla="*/ 708253 h 1166887"/>
                  <a:gd name="connsiteX150-7173" fmla="*/ 909984 w 3024845"/>
                  <a:gd name="connsiteY150-7174" fmla="*/ 717710 h 1166887"/>
                  <a:gd name="connsiteX151-7175" fmla="*/ 910744 w 3024845"/>
                  <a:gd name="connsiteY151-7176" fmla="*/ 717710 h 1166887"/>
                  <a:gd name="connsiteX152-7177" fmla="*/ 916065 w 3024845"/>
                  <a:gd name="connsiteY152-7178" fmla="*/ 717710 h 1166887"/>
                  <a:gd name="connsiteX153-7179" fmla="*/ 916065 w 3024845"/>
                  <a:gd name="connsiteY153-7180" fmla="*/ 719872 h 1166887"/>
                  <a:gd name="connsiteX154-7181" fmla="*/ 916065 w 3024845"/>
                  <a:gd name="connsiteY154-7182" fmla="*/ 735005 h 1166887"/>
                  <a:gd name="connsiteX155-7183" fmla="*/ 918091 w 3024845"/>
                  <a:gd name="connsiteY155-7184" fmla="*/ 733654 h 1166887"/>
                  <a:gd name="connsiteX156-7185" fmla="*/ 932278 w 3024845"/>
                  <a:gd name="connsiteY156-7186" fmla="*/ 724196 h 1166887"/>
                  <a:gd name="connsiteX157-7187" fmla="*/ 938358 w 3024845"/>
                  <a:gd name="connsiteY157-7188" fmla="*/ 683122 h 1166887"/>
                  <a:gd name="connsiteX158-7189" fmla="*/ 939118 w 3024845"/>
                  <a:gd name="connsiteY158-7190" fmla="*/ 682852 h 1166887"/>
                  <a:gd name="connsiteX159-7191" fmla="*/ 944438 w 3024845"/>
                  <a:gd name="connsiteY159-7192" fmla="*/ 680960 h 1166887"/>
                  <a:gd name="connsiteX160-7193" fmla="*/ 946465 w 3024845"/>
                  <a:gd name="connsiteY160-7194" fmla="*/ 611783 h 1166887"/>
                  <a:gd name="connsiteX161-7195" fmla="*/ 948492 w 3024845"/>
                  <a:gd name="connsiteY161-7196" fmla="*/ 680960 h 1166887"/>
                  <a:gd name="connsiteX162-7197" fmla="*/ 949252 w 3024845"/>
                  <a:gd name="connsiteY162-7198" fmla="*/ 681230 h 1166887"/>
                  <a:gd name="connsiteX163-7199" fmla="*/ 954572 w 3024845"/>
                  <a:gd name="connsiteY163-7200" fmla="*/ 683122 h 1166887"/>
                  <a:gd name="connsiteX164-7201" fmla="*/ 954572 w 3024845"/>
                  <a:gd name="connsiteY164-7202" fmla="*/ 596651 h 1166887"/>
                  <a:gd name="connsiteX165-7203" fmla="*/ 958625 w 3024845"/>
                  <a:gd name="connsiteY165-7204" fmla="*/ 564224 h 1166887"/>
                  <a:gd name="connsiteX166-7205" fmla="*/ 997132 w 3024845"/>
                  <a:gd name="connsiteY166-7206" fmla="*/ 564224 h 1166887"/>
                  <a:gd name="connsiteX167-7207" fmla="*/ 997132 w 3024845"/>
                  <a:gd name="connsiteY167-7208" fmla="*/ 596651 h 1166887"/>
                  <a:gd name="connsiteX168-7209" fmla="*/ 997892 w 3024845"/>
                  <a:gd name="connsiteY168-7210" fmla="*/ 596651 h 1166887"/>
                  <a:gd name="connsiteX169-7211" fmla="*/ 1003212 w 3024845"/>
                  <a:gd name="connsiteY169-7212" fmla="*/ 596651 h 1166887"/>
                  <a:gd name="connsiteX170-7213" fmla="*/ 1003212 w 3024845"/>
                  <a:gd name="connsiteY170-7214" fmla="*/ 514503 h 1166887"/>
                  <a:gd name="connsiteX171-7215" fmla="*/ 1004986 w 3024845"/>
                  <a:gd name="connsiteY171-7216" fmla="*/ 514503 h 1166887"/>
                  <a:gd name="connsiteX172-7217" fmla="*/ 1017399 w 3024845"/>
                  <a:gd name="connsiteY172-7218" fmla="*/ 514503 h 1166887"/>
                  <a:gd name="connsiteX173-7219" fmla="*/ 1017399 w 3024845"/>
                  <a:gd name="connsiteY173-7220" fmla="*/ 512612 h 1166887"/>
                  <a:gd name="connsiteX174-7221" fmla="*/ 1017399 w 3024845"/>
                  <a:gd name="connsiteY174-7222" fmla="*/ 499371 h 1166887"/>
                  <a:gd name="connsiteX175-7223" fmla="*/ 1039693 w 3024845"/>
                  <a:gd name="connsiteY175-7224" fmla="*/ 499371 h 1166887"/>
                  <a:gd name="connsiteX176-7225" fmla="*/ 1039693 w 3024845"/>
                  <a:gd name="connsiteY176-7226" fmla="*/ 498290 h 1166887"/>
                  <a:gd name="connsiteX177-7227" fmla="*/ 1039693 w 3024845"/>
                  <a:gd name="connsiteY177-7228" fmla="*/ 490724 h 1166887"/>
                  <a:gd name="connsiteX178-7229" fmla="*/ 1041466 w 3024845"/>
                  <a:gd name="connsiteY178-7230" fmla="*/ 490724 h 1166887"/>
                  <a:gd name="connsiteX179-7231" fmla="*/ 1053880 w 3024845"/>
                  <a:gd name="connsiteY179-7232" fmla="*/ 490724 h 1166887"/>
                  <a:gd name="connsiteX180-7233" fmla="*/ 1053880 w 3024845"/>
                  <a:gd name="connsiteY180-7234" fmla="*/ 491805 h 1166887"/>
                  <a:gd name="connsiteX181-7235" fmla="*/ 1053880 w 3024845"/>
                  <a:gd name="connsiteY181-7236" fmla="*/ 499371 h 1166887"/>
                  <a:gd name="connsiteX182-7237" fmla="*/ 1054640 w 3024845"/>
                  <a:gd name="connsiteY182-7238" fmla="*/ 499371 h 1166887"/>
                  <a:gd name="connsiteX183-7239" fmla="*/ 1059960 w 3024845"/>
                  <a:gd name="connsiteY183-7240" fmla="*/ 499371 h 1166887"/>
                  <a:gd name="connsiteX184-7241" fmla="*/ 1070093 w 3024845"/>
                  <a:gd name="connsiteY184-7242" fmla="*/ 495047 h 1166887"/>
                  <a:gd name="connsiteX185-7243" fmla="*/ 1074146 w 3024845"/>
                  <a:gd name="connsiteY185-7244" fmla="*/ 498290 h 1166887"/>
                  <a:gd name="connsiteX186-7245" fmla="*/ 1074146 w 3024845"/>
                  <a:gd name="connsiteY186-7246" fmla="*/ 490724 h 1166887"/>
                  <a:gd name="connsiteX187-7247" fmla="*/ 1076426 w 3024845"/>
                  <a:gd name="connsiteY187-7248" fmla="*/ 490724 h 1166887"/>
                  <a:gd name="connsiteX188-7249" fmla="*/ 1092387 w 3024845"/>
                  <a:gd name="connsiteY188-7250" fmla="*/ 490724 h 1166887"/>
                  <a:gd name="connsiteX189-7251" fmla="*/ 1092387 w 3024845"/>
                  <a:gd name="connsiteY189-7252" fmla="*/ 491805 h 1166887"/>
                  <a:gd name="connsiteX190-7253" fmla="*/ 1092387 w 3024845"/>
                  <a:gd name="connsiteY190-7254" fmla="*/ 499371 h 1166887"/>
                  <a:gd name="connsiteX191-7255" fmla="*/ 1122787 w 3024845"/>
                  <a:gd name="connsiteY191-7256" fmla="*/ 499371 h 1166887"/>
                  <a:gd name="connsiteX192-7257" fmla="*/ 1122787 w 3024845"/>
                  <a:gd name="connsiteY192-7258" fmla="*/ 500992 h 1166887"/>
                  <a:gd name="connsiteX193-7259" fmla="*/ 1122787 w 3024845"/>
                  <a:gd name="connsiteY193-7260" fmla="*/ 512342 h 1166887"/>
                  <a:gd name="connsiteX194-7261" fmla="*/ 1149134 w 3024845"/>
                  <a:gd name="connsiteY194-7262" fmla="*/ 512342 h 1166887"/>
                  <a:gd name="connsiteX195-7263" fmla="*/ 1149134 w 3024845"/>
                  <a:gd name="connsiteY195-7264" fmla="*/ 542606 h 1166887"/>
                  <a:gd name="connsiteX196-7265" fmla="*/ 1149894 w 3024845"/>
                  <a:gd name="connsiteY196-7266" fmla="*/ 542606 h 1166887"/>
                  <a:gd name="connsiteX197-7267" fmla="*/ 1155214 w 3024845"/>
                  <a:gd name="connsiteY197-7268" fmla="*/ 542606 h 1166887"/>
                  <a:gd name="connsiteX198-7269" fmla="*/ 1155214 w 3024845"/>
                  <a:gd name="connsiteY198-7270" fmla="*/ 543687 h 1166887"/>
                  <a:gd name="connsiteX199-7271" fmla="*/ 1155214 w 3024845"/>
                  <a:gd name="connsiteY199-7272" fmla="*/ 551254 h 1166887"/>
                  <a:gd name="connsiteX200-7273" fmla="*/ 1159268 w 3024845"/>
                  <a:gd name="connsiteY200-7274" fmla="*/ 581518 h 1166887"/>
                  <a:gd name="connsiteX201-7275" fmla="*/ 1160028 w 3024845"/>
                  <a:gd name="connsiteY201-7276" fmla="*/ 581518 h 1166887"/>
                  <a:gd name="connsiteX202-7277" fmla="*/ 1165348 w 3024845"/>
                  <a:gd name="connsiteY202-7278" fmla="*/ 581518 h 1166887"/>
                  <a:gd name="connsiteX203-7279" fmla="*/ 1165348 w 3024845"/>
                  <a:gd name="connsiteY203-7280" fmla="*/ 582329 h 1166887"/>
                  <a:gd name="connsiteX204-7281" fmla="*/ 1165348 w 3024845"/>
                  <a:gd name="connsiteY204-7282" fmla="*/ 588004 h 1166887"/>
                  <a:gd name="connsiteX205-7283" fmla="*/ 1166361 w 3024845"/>
                  <a:gd name="connsiteY205-7284" fmla="*/ 588004 h 1166887"/>
                  <a:gd name="connsiteX206-7285" fmla="*/ 1173454 w 3024845"/>
                  <a:gd name="connsiteY206-7286" fmla="*/ 588004 h 1166887"/>
                  <a:gd name="connsiteX207-7287" fmla="*/ 1173454 w 3024845"/>
                  <a:gd name="connsiteY207-7288" fmla="*/ 618269 h 1166887"/>
                  <a:gd name="connsiteX208-7289" fmla="*/ 1175481 w 3024845"/>
                  <a:gd name="connsiteY208-7290" fmla="*/ 618269 h 1166887"/>
                  <a:gd name="connsiteX209-7291" fmla="*/ 1189668 w 3024845"/>
                  <a:gd name="connsiteY209-7292" fmla="*/ 618269 h 1166887"/>
                  <a:gd name="connsiteX210-7293" fmla="*/ 1189668 w 3024845"/>
                  <a:gd name="connsiteY210-7294" fmla="*/ 642048 h 1166887"/>
                  <a:gd name="connsiteX211-7295" fmla="*/ 1191695 w 3024845"/>
                  <a:gd name="connsiteY211-7296" fmla="*/ 643669 h 1166887"/>
                  <a:gd name="connsiteX212-7297" fmla="*/ 1191695 w 3024845"/>
                  <a:gd name="connsiteY212-7298" fmla="*/ 655019 h 1166887"/>
                  <a:gd name="connsiteX213-7299" fmla="*/ 1192455 w 3024845"/>
                  <a:gd name="connsiteY213-7300" fmla="*/ 655019 h 1166887"/>
                  <a:gd name="connsiteX214-7301" fmla="*/ 1197775 w 3024845"/>
                  <a:gd name="connsiteY214-7302" fmla="*/ 655019 h 1166887"/>
                  <a:gd name="connsiteX215-7303" fmla="*/ 1197775 w 3024845"/>
                  <a:gd name="connsiteY215-7304" fmla="*/ 678798 h 1166887"/>
                  <a:gd name="connsiteX216-7305" fmla="*/ 1199041 w 3024845"/>
                  <a:gd name="connsiteY216-7306" fmla="*/ 678798 h 1166887"/>
                  <a:gd name="connsiteX217-7307" fmla="*/ 1207908 w 3024845"/>
                  <a:gd name="connsiteY217-7308" fmla="*/ 678798 h 1166887"/>
                  <a:gd name="connsiteX218-7309" fmla="*/ 1209935 w 3024845"/>
                  <a:gd name="connsiteY218-7310" fmla="*/ 682852 h 1166887"/>
                  <a:gd name="connsiteX219-7311" fmla="*/ 1209935 w 3024845"/>
                  <a:gd name="connsiteY219-7312" fmla="*/ 696093 h 1166887"/>
                  <a:gd name="connsiteX220-7313" fmla="*/ 1211455 w 3024845"/>
                  <a:gd name="connsiteY220-7314" fmla="*/ 694201 h 1166887"/>
                  <a:gd name="connsiteX221-7315" fmla="*/ 1222095 w 3024845"/>
                  <a:gd name="connsiteY221-7316" fmla="*/ 680960 h 1166887"/>
                  <a:gd name="connsiteX222-7317" fmla="*/ 1250469 w 3024845"/>
                  <a:gd name="connsiteY222-7318" fmla="*/ 680960 h 1166887"/>
                  <a:gd name="connsiteX223-7319" fmla="*/ 1250469 w 3024845"/>
                  <a:gd name="connsiteY223-7320" fmla="*/ 767431 h 1166887"/>
                  <a:gd name="connsiteX224-7321" fmla="*/ 1251229 w 3024845"/>
                  <a:gd name="connsiteY224-7322" fmla="*/ 767431 h 1166887"/>
                  <a:gd name="connsiteX225-7323" fmla="*/ 1256549 w 3024845"/>
                  <a:gd name="connsiteY225-7324" fmla="*/ 767431 h 1166887"/>
                  <a:gd name="connsiteX226-7325" fmla="*/ 1257309 w 3024845"/>
                  <a:gd name="connsiteY226-7326" fmla="*/ 766080 h 1166887"/>
                  <a:gd name="connsiteX227-7327" fmla="*/ 1262629 w 3024845"/>
                  <a:gd name="connsiteY227-7328" fmla="*/ 756622 h 1166887"/>
                  <a:gd name="connsiteX228-7329" fmla="*/ 1262629 w 3024845"/>
                  <a:gd name="connsiteY228-7330" fmla="*/ 758514 h 1166887"/>
                  <a:gd name="connsiteX229-7331" fmla="*/ 1262629 w 3024845"/>
                  <a:gd name="connsiteY229-7332" fmla="*/ 771755 h 1166887"/>
                  <a:gd name="connsiteX230-7333" fmla="*/ 1266682 w 3024845"/>
                  <a:gd name="connsiteY230-7334" fmla="*/ 726358 h 1166887"/>
                  <a:gd name="connsiteX231-7335" fmla="*/ 1267442 w 3024845"/>
                  <a:gd name="connsiteY231-7336" fmla="*/ 726358 h 1166887"/>
                  <a:gd name="connsiteX232-7337" fmla="*/ 1272762 w 3024845"/>
                  <a:gd name="connsiteY232-7338" fmla="*/ 726358 h 1166887"/>
                  <a:gd name="connsiteX233-7339" fmla="*/ 1272762 w 3024845"/>
                  <a:gd name="connsiteY233-7340" fmla="*/ 661504 h 1166887"/>
                  <a:gd name="connsiteX234-7341" fmla="*/ 1273776 w 3024845"/>
                  <a:gd name="connsiteY234-7342" fmla="*/ 661504 h 1166887"/>
                  <a:gd name="connsiteX235-7343" fmla="*/ 1280869 w 3024845"/>
                  <a:gd name="connsiteY235-7344" fmla="*/ 661504 h 1166887"/>
                  <a:gd name="connsiteX236-7345" fmla="*/ 1293029 w 3024845"/>
                  <a:gd name="connsiteY236-7346" fmla="*/ 618269 h 1166887"/>
                  <a:gd name="connsiteX237-7347" fmla="*/ 1294296 w 3024845"/>
                  <a:gd name="connsiteY237-7348" fmla="*/ 618269 h 1166887"/>
                  <a:gd name="connsiteX238-7349" fmla="*/ 1303163 w 3024845"/>
                  <a:gd name="connsiteY238-7350" fmla="*/ 618269 h 1166887"/>
                  <a:gd name="connsiteX239-7351" fmla="*/ 1313296 w 3024845"/>
                  <a:gd name="connsiteY239-7352" fmla="*/ 661504 h 1166887"/>
                  <a:gd name="connsiteX240-7353" fmla="*/ 1314309 w 3024845"/>
                  <a:gd name="connsiteY240-7354" fmla="*/ 661504 h 1166887"/>
                  <a:gd name="connsiteX241-7355" fmla="*/ 1321403 w 3024845"/>
                  <a:gd name="connsiteY241-7356" fmla="*/ 661504 h 1166887"/>
                  <a:gd name="connsiteX242-7357" fmla="*/ 1321403 w 3024845"/>
                  <a:gd name="connsiteY242-7358" fmla="*/ 700416 h 1166887"/>
                  <a:gd name="connsiteX243-7359" fmla="*/ 1323176 w 3024845"/>
                  <a:gd name="connsiteY243-7360" fmla="*/ 700416 h 1166887"/>
                  <a:gd name="connsiteX244-7361" fmla="*/ 1335590 w 3024845"/>
                  <a:gd name="connsiteY244-7362" fmla="*/ 700416 h 1166887"/>
                  <a:gd name="connsiteX245-7363" fmla="*/ 1335590 w 3024845"/>
                  <a:gd name="connsiteY245-7364" fmla="*/ 702578 h 1166887"/>
                  <a:gd name="connsiteX246-7365" fmla="*/ 1335590 w 3024845"/>
                  <a:gd name="connsiteY246-7366" fmla="*/ 717710 h 1166887"/>
                  <a:gd name="connsiteX247-7367" fmla="*/ 1339643 w 3024845"/>
                  <a:gd name="connsiteY247-7368" fmla="*/ 715549 h 1166887"/>
                  <a:gd name="connsiteX248-7369" fmla="*/ 1339643 w 3024845"/>
                  <a:gd name="connsiteY248-7370" fmla="*/ 700416 h 1166887"/>
                  <a:gd name="connsiteX249-7371" fmla="*/ 1341163 w 3024845"/>
                  <a:gd name="connsiteY249-7372" fmla="*/ 700416 h 1166887"/>
                  <a:gd name="connsiteX250-7373" fmla="*/ 1351803 w 3024845"/>
                  <a:gd name="connsiteY250-7374" fmla="*/ 700416 h 1166887"/>
                  <a:gd name="connsiteX251-7375" fmla="*/ 1351803 w 3024845"/>
                  <a:gd name="connsiteY251-7376" fmla="*/ 702037 h 1166887"/>
                  <a:gd name="connsiteX252-7377" fmla="*/ 1351803 w 3024845"/>
                  <a:gd name="connsiteY252-7378" fmla="*/ 713387 h 1166887"/>
                  <a:gd name="connsiteX253-7379" fmla="*/ 1382204 w 3024845"/>
                  <a:gd name="connsiteY253-7380" fmla="*/ 713387 h 1166887"/>
                  <a:gd name="connsiteX254-7381" fmla="*/ 1382204 w 3024845"/>
                  <a:gd name="connsiteY254-7382" fmla="*/ 676637 h 1166887"/>
                  <a:gd name="connsiteX255-7383" fmla="*/ 1383470 w 3024845"/>
                  <a:gd name="connsiteY255-7384" fmla="*/ 676637 h 1166887"/>
                  <a:gd name="connsiteX256-7385" fmla="*/ 1392337 w 3024845"/>
                  <a:gd name="connsiteY256-7386" fmla="*/ 676637 h 1166887"/>
                  <a:gd name="connsiteX257-7387" fmla="*/ 1392337 w 3024845"/>
                  <a:gd name="connsiteY257-7388" fmla="*/ 698254 h 1166887"/>
                  <a:gd name="connsiteX258-7389" fmla="*/ 1394364 w 3024845"/>
                  <a:gd name="connsiteY258-7390" fmla="*/ 665828 h 1166887"/>
                  <a:gd name="connsiteX259-7391" fmla="*/ 1416657 w 3024845"/>
                  <a:gd name="connsiteY259-7392" fmla="*/ 665828 h 1166887"/>
                  <a:gd name="connsiteX260-7393" fmla="*/ 1416657 w 3024845"/>
                  <a:gd name="connsiteY260-7394" fmla="*/ 664206 h 1166887"/>
                  <a:gd name="connsiteX261-7395" fmla="*/ 1416657 w 3024845"/>
                  <a:gd name="connsiteY261-7396" fmla="*/ 652857 h 1166887"/>
                  <a:gd name="connsiteX262-7397" fmla="*/ 1417417 w 3024845"/>
                  <a:gd name="connsiteY262-7398" fmla="*/ 652857 h 1166887"/>
                  <a:gd name="connsiteX263-7399" fmla="*/ 1422737 w 3024845"/>
                  <a:gd name="connsiteY263-7400" fmla="*/ 652857 h 1166887"/>
                  <a:gd name="connsiteX264-7401" fmla="*/ 1422737 w 3024845"/>
                  <a:gd name="connsiteY264-7402" fmla="*/ 650966 h 1166887"/>
                  <a:gd name="connsiteX265-7403" fmla="*/ 1422737 w 3024845"/>
                  <a:gd name="connsiteY265-7404" fmla="*/ 637725 h 1166887"/>
                  <a:gd name="connsiteX266-7405" fmla="*/ 1426791 w 3024845"/>
                  <a:gd name="connsiteY266-7406" fmla="*/ 644210 h 1166887"/>
                  <a:gd name="connsiteX267-7407" fmla="*/ 1429071 w 3024845"/>
                  <a:gd name="connsiteY267-7408" fmla="*/ 644210 h 1166887"/>
                  <a:gd name="connsiteX268-7409" fmla="*/ 1445031 w 3024845"/>
                  <a:gd name="connsiteY268-7410" fmla="*/ 644210 h 1166887"/>
                  <a:gd name="connsiteX269-7411" fmla="*/ 1445031 w 3024845"/>
                  <a:gd name="connsiteY269-7412" fmla="*/ 643399 h 1166887"/>
                  <a:gd name="connsiteX270-7413" fmla="*/ 1445031 w 3024845"/>
                  <a:gd name="connsiteY270-7414" fmla="*/ 637725 h 1166887"/>
                  <a:gd name="connsiteX271-7415" fmla="*/ 1445791 w 3024845"/>
                  <a:gd name="connsiteY271-7416" fmla="*/ 637725 h 1166887"/>
                  <a:gd name="connsiteX272-7417" fmla="*/ 1451111 w 3024845"/>
                  <a:gd name="connsiteY272-7418" fmla="*/ 637725 h 1166887"/>
                  <a:gd name="connsiteX273-7419" fmla="*/ 1451111 w 3024845"/>
                  <a:gd name="connsiteY273-7420" fmla="*/ 639076 h 1166887"/>
                  <a:gd name="connsiteX274-7421" fmla="*/ 1451111 w 3024845"/>
                  <a:gd name="connsiteY274-7422" fmla="*/ 648534 h 1166887"/>
                  <a:gd name="connsiteX275-7423" fmla="*/ 1489618 w 3024845"/>
                  <a:gd name="connsiteY275-7424" fmla="*/ 648534 h 1166887"/>
                  <a:gd name="connsiteX276-7425" fmla="*/ 1489618 w 3024845"/>
                  <a:gd name="connsiteY276-7426" fmla="*/ 786887 h 1166887"/>
                  <a:gd name="connsiteX277-7427" fmla="*/ 1491138 w 3024845"/>
                  <a:gd name="connsiteY277-7428" fmla="*/ 786887 h 1166887"/>
                  <a:gd name="connsiteX278-7429" fmla="*/ 1501778 w 3024845"/>
                  <a:gd name="connsiteY278-7430" fmla="*/ 786887 h 1166887"/>
                  <a:gd name="connsiteX279-7431" fmla="*/ 1501778 w 3024845"/>
                  <a:gd name="connsiteY279-7432" fmla="*/ 773917 h 1166887"/>
                  <a:gd name="connsiteX280-7433" fmla="*/ 1505832 w 3024845"/>
                  <a:gd name="connsiteY280-7434" fmla="*/ 773917 h 1166887"/>
                  <a:gd name="connsiteX281-7435" fmla="*/ 1505832 w 3024845"/>
                  <a:gd name="connsiteY281-7436" fmla="*/ 786887 h 1166887"/>
                  <a:gd name="connsiteX282-7437" fmla="*/ 1536232 w 3024845"/>
                  <a:gd name="connsiteY282-7438" fmla="*/ 786887 h 1166887"/>
                  <a:gd name="connsiteX283-7439" fmla="*/ 1536232 w 3024845"/>
                  <a:gd name="connsiteY283-7440" fmla="*/ 756622 h 1166887"/>
                  <a:gd name="connsiteX284-7441" fmla="*/ 1548392 w 3024845"/>
                  <a:gd name="connsiteY284-7442" fmla="*/ 756622 h 1166887"/>
                  <a:gd name="connsiteX285-7443" fmla="*/ 1560552 w 3024845"/>
                  <a:gd name="connsiteY285-7444" fmla="*/ 754461 h 1166887"/>
                  <a:gd name="connsiteX286-7445" fmla="*/ 1564606 w 3024845"/>
                  <a:gd name="connsiteY286-7446" fmla="*/ 756622 h 1166887"/>
                  <a:gd name="connsiteX287-7447" fmla="*/ 1574739 w 3024845"/>
                  <a:gd name="connsiteY287-7448" fmla="*/ 756622 h 1166887"/>
                  <a:gd name="connsiteX288-7449" fmla="*/ 1574739 w 3024845"/>
                  <a:gd name="connsiteY288-7450" fmla="*/ 786887 h 1166887"/>
                  <a:gd name="connsiteX289-7451" fmla="*/ 1582846 w 3024845"/>
                  <a:gd name="connsiteY289-7452" fmla="*/ 786887 h 1166887"/>
                  <a:gd name="connsiteX290-7453" fmla="*/ 1582846 w 3024845"/>
                  <a:gd name="connsiteY290-7454" fmla="*/ 804182 h 1166887"/>
                  <a:gd name="connsiteX291-7455" fmla="*/ 1592182 w 3024845"/>
                  <a:gd name="connsiteY291-7456" fmla="*/ 805087 h 1166887"/>
                  <a:gd name="connsiteX292-7457" fmla="*/ 1605140 w 3024845"/>
                  <a:gd name="connsiteY292-7458" fmla="*/ 805087 h 1166887"/>
                  <a:gd name="connsiteX293-7459" fmla="*/ 1605140 w 3024845"/>
                  <a:gd name="connsiteY293-7460" fmla="*/ 789049 h 1166887"/>
                  <a:gd name="connsiteX294-7461" fmla="*/ 1673096 w 3024845"/>
                  <a:gd name="connsiteY294-7462" fmla="*/ 789049 h 1166887"/>
                  <a:gd name="connsiteX295-7463" fmla="*/ 1673096 w 3024845"/>
                  <a:gd name="connsiteY295-7464" fmla="*/ 703796 h 1166887"/>
                  <a:gd name="connsiteX296-7465" fmla="*/ 1745104 w 3024845"/>
                  <a:gd name="connsiteY296-7466" fmla="*/ 703796 h 1166887"/>
                  <a:gd name="connsiteX297-7467" fmla="*/ 1745104 w 3024845"/>
                  <a:gd name="connsiteY297-7468" fmla="*/ 782564 h 1166887"/>
                  <a:gd name="connsiteX298-7469" fmla="*/ 1747008 w 3024845"/>
                  <a:gd name="connsiteY298-7470" fmla="*/ 782564 h 1166887"/>
                  <a:gd name="connsiteX299-7471" fmla="*/ 1748250 w 3024845"/>
                  <a:gd name="connsiteY299-7472" fmla="*/ 805087 h 1166887"/>
                  <a:gd name="connsiteX300-7473" fmla="*/ 1757926 w 3024845"/>
                  <a:gd name="connsiteY300-7474" fmla="*/ 805087 h 1166887"/>
                  <a:gd name="connsiteX301-7475" fmla="*/ 1759168 w 3024845"/>
                  <a:gd name="connsiteY301-7476" fmla="*/ 782564 h 1166887"/>
                  <a:gd name="connsiteX302-7477" fmla="*/ 1765248 w 3024845"/>
                  <a:gd name="connsiteY302-7478" fmla="*/ 782564 h 1166887"/>
                  <a:gd name="connsiteX303-7479" fmla="*/ 1766490 w 3024845"/>
                  <a:gd name="connsiteY303-7480" fmla="*/ 805087 h 1166887"/>
                  <a:gd name="connsiteX304-7481" fmla="*/ 1817112 w 3024845"/>
                  <a:gd name="connsiteY304-7482" fmla="*/ 805087 h 1166887"/>
                  <a:gd name="connsiteX305-7483" fmla="*/ 1817112 w 3024845"/>
                  <a:gd name="connsiteY305-7484" fmla="*/ 642059 h 1166887"/>
                  <a:gd name="connsiteX306-7485" fmla="*/ 2014439 w 3024845"/>
                  <a:gd name="connsiteY306-7486" fmla="*/ 642059 h 1166887"/>
                  <a:gd name="connsiteX307-7487" fmla="*/ 2014439 w 3024845"/>
                  <a:gd name="connsiteY307-7488" fmla="*/ 805087 h 1166887"/>
                  <a:gd name="connsiteX308-7489" fmla="*/ 2033136 w 3024845"/>
                  <a:gd name="connsiteY308-7490" fmla="*/ 805087 h 1166887"/>
                  <a:gd name="connsiteX309-7491" fmla="*/ 2033136 w 3024845"/>
                  <a:gd name="connsiteY309-7492" fmla="*/ 722394 h 1166887"/>
                  <a:gd name="connsiteX310-7493" fmla="*/ 2128256 w 3024845"/>
                  <a:gd name="connsiteY310-7494" fmla="*/ 722394 h 1166887"/>
                  <a:gd name="connsiteX311-7495" fmla="*/ 2140186 w 3024845"/>
                  <a:gd name="connsiteY311-7496" fmla="*/ 404253 h 1166887"/>
                  <a:gd name="connsiteX312-7497" fmla="*/ 2128026 w 3024845"/>
                  <a:gd name="connsiteY312-7498" fmla="*/ 382635 h 1166887"/>
                  <a:gd name="connsiteX313-7499" fmla="*/ 2121946 w 3024845"/>
                  <a:gd name="connsiteY313-7500" fmla="*/ 378311 h 1166887"/>
                  <a:gd name="connsiteX314-7501" fmla="*/ 2130053 w 3024845"/>
                  <a:gd name="connsiteY314-7502" fmla="*/ 354532 h 1166887"/>
                  <a:gd name="connsiteX315-7503" fmla="*/ 2130053 w 3024845"/>
                  <a:gd name="connsiteY315-7504" fmla="*/ 337238 h 1166887"/>
                  <a:gd name="connsiteX316-7505" fmla="*/ 2144240 w 3024845"/>
                  <a:gd name="connsiteY316-7506" fmla="*/ 337238 h 1166887"/>
                  <a:gd name="connsiteX317-7507" fmla="*/ 2144240 w 3024845"/>
                  <a:gd name="connsiteY317-7508" fmla="*/ 315620 h 1166887"/>
                  <a:gd name="connsiteX318-7509" fmla="*/ 2146266 w 3024845"/>
                  <a:gd name="connsiteY318-7510" fmla="*/ 311296 h 1166887"/>
                  <a:gd name="connsiteX319-7511" fmla="*/ 2146266 w 3024845"/>
                  <a:gd name="connsiteY319-7512" fmla="*/ 233472 h 1166887"/>
                  <a:gd name="connsiteX320-7513" fmla="*/ 2144240 w 3024845"/>
                  <a:gd name="connsiteY320-7514" fmla="*/ 226987 h 1166887"/>
                  <a:gd name="connsiteX321-7515" fmla="*/ 2150320 w 3024845"/>
                  <a:gd name="connsiteY321-7516" fmla="*/ 220501 h 1166887"/>
                  <a:gd name="connsiteX322-7517" fmla="*/ 2150320 w 3024845"/>
                  <a:gd name="connsiteY322-7518" fmla="*/ 162133 h 1166887"/>
                  <a:gd name="connsiteX323-7519" fmla="*/ 2152346 w 3024845"/>
                  <a:gd name="connsiteY323-7520" fmla="*/ 157810 h 1166887"/>
                  <a:gd name="connsiteX324-7521" fmla="*/ 2152346 w 3024845"/>
                  <a:gd name="connsiteY324-7522" fmla="*/ 101604 h 1166887"/>
                  <a:gd name="connsiteX325-7523" fmla="*/ 2154373 w 3024845"/>
                  <a:gd name="connsiteY325-7524" fmla="*/ 82148 h 1166887"/>
                  <a:gd name="connsiteX326-7525" fmla="*/ 2158427 w 3024845"/>
                  <a:gd name="connsiteY326-7526" fmla="*/ 99442 h 1166887"/>
                  <a:gd name="connsiteX327-7527" fmla="*/ 2160453 w 3024845"/>
                  <a:gd name="connsiteY327-7528" fmla="*/ 157810 h 1166887"/>
                  <a:gd name="connsiteX328-7529" fmla="*/ 2162480 w 3024845"/>
                  <a:gd name="connsiteY328-7530" fmla="*/ 220501 h 1166887"/>
                  <a:gd name="connsiteX329-7531" fmla="*/ 2168560 w 3024845"/>
                  <a:gd name="connsiteY329-7532" fmla="*/ 226987 h 1166887"/>
                  <a:gd name="connsiteX330-7533" fmla="*/ 2166533 w 3024845"/>
                  <a:gd name="connsiteY330-7534" fmla="*/ 233472 h 1166887"/>
                  <a:gd name="connsiteX331-7535" fmla="*/ 2166533 w 3024845"/>
                  <a:gd name="connsiteY331-7536" fmla="*/ 311296 h 1166887"/>
                  <a:gd name="connsiteX332-7537" fmla="*/ 2168560 w 3024845"/>
                  <a:gd name="connsiteY332-7538" fmla="*/ 315620 h 1166887"/>
                  <a:gd name="connsiteX333-7539" fmla="*/ 2168560 w 3024845"/>
                  <a:gd name="connsiteY333-7540" fmla="*/ 337238 h 1166887"/>
                  <a:gd name="connsiteX334-7541" fmla="*/ 2182747 w 3024845"/>
                  <a:gd name="connsiteY334-7542" fmla="*/ 337238 h 1166887"/>
                  <a:gd name="connsiteX335-7543" fmla="*/ 2182747 w 3024845"/>
                  <a:gd name="connsiteY335-7544" fmla="*/ 354532 h 1166887"/>
                  <a:gd name="connsiteX336-7545" fmla="*/ 2190854 w 3024845"/>
                  <a:gd name="connsiteY336-7546" fmla="*/ 378311 h 1166887"/>
                  <a:gd name="connsiteX337-7547" fmla="*/ 2184774 w 3024845"/>
                  <a:gd name="connsiteY337-7548" fmla="*/ 382635 h 1166887"/>
                  <a:gd name="connsiteX338-7549" fmla="*/ 2172613 w 3024845"/>
                  <a:gd name="connsiteY338-7550" fmla="*/ 404253 h 1166887"/>
                  <a:gd name="connsiteX339-7551" fmla="*/ 2180720 w 3024845"/>
                  <a:gd name="connsiteY339-7552" fmla="*/ 657181 h 1166887"/>
                  <a:gd name="connsiteX340-7553" fmla="*/ 2245574 w 3024845"/>
                  <a:gd name="connsiteY340-7554" fmla="*/ 657181 h 1166887"/>
                  <a:gd name="connsiteX341-7555" fmla="*/ 2245574 w 3024845"/>
                  <a:gd name="connsiteY341-7556" fmla="*/ 732843 h 1166887"/>
                  <a:gd name="connsiteX342-7557" fmla="*/ 2253681 w 3024845"/>
                  <a:gd name="connsiteY342-7558" fmla="*/ 732843 h 1166887"/>
                  <a:gd name="connsiteX343-7559" fmla="*/ 2255708 w 3024845"/>
                  <a:gd name="connsiteY343-7560" fmla="*/ 726358 h 1166887"/>
                  <a:gd name="connsiteX344-7561" fmla="*/ 2261788 w 3024845"/>
                  <a:gd name="connsiteY344-7562" fmla="*/ 726358 h 1166887"/>
                  <a:gd name="connsiteX345-7563" fmla="*/ 2263815 w 3024845"/>
                  <a:gd name="connsiteY345-7564" fmla="*/ 735005 h 1166887"/>
                  <a:gd name="connsiteX346-7565" fmla="*/ 2275975 w 3024845"/>
                  <a:gd name="connsiteY346-7566" fmla="*/ 735005 h 1166887"/>
                  <a:gd name="connsiteX347-7567" fmla="*/ 2275975 w 3024845"/>
                  <a:gd name="connsiteY347-7568" fmla="*/ 728519 h 1166887"/>
                  <a:gd name="connsiteX348-7569" fmla="*/ 2298268 w 3024845"/>
                  <a:gd name="connsiteY348-7570" fmla="*/ 728519 h 1166887"/>
                  <a:gd name="connsiteX349-7571" fmla="*/ 2298268 w 3024845"/>
                  <a:gd name="connsiteY349-7572" fmla="*/ 735005 h 1166887"/>
                  <a:gd name="connsiteX350-7573" fmla="*/ 2318535 w 3024845"/>
                  <a:gd name="connsiteY350-7574" fmla="*/ 735005 h 1166887"/>
                  <a:gd name="connsiteX351-7575" fmla="*/ 2318535 w 3024845"/>
                  <a:gd name="connsiteY351-7576" fmla="*/ 780402 h 1166887"/>
                  <a:gd name="connsiteX352-7577" fmla="*/ 2332722 w 3024845"/>
                  <a:gd name="connsiteY352-7578" fmla="*/ 780402 h 1166887"/>
                  <a:gd name="connsiteX353-7579" fmla="*/ 2332722 w 3024845"/>
                  <a:gd name="connsiteY353-7580" fmla="*/ 767431 h 1166887"/>
                  <a:gd name="connsiteX354-7581" fmla="*/ 2348936 w 3024845"/>
                  <a:gd name="connsiteY354-7582" fmla="*/ 767431 h 1166887"/>
                  <a:gd name="connsiteX355-7583" fmla="*/ 2348936 w 3024845"/>
                  <a:gd name="connsiteY355-7584" fmla="*/ 588004 h 1166887"/>
                  <a:gd name="connsiteX356-7585" fmla="*/ 2355016 w 3024845"/>
                  <a:gd name="connsiteY356-7586" fmla="*/ 581518 h 1166887"/>
                  <a:gd name="connsiteX357-7587" fmla="*/ 2427977 w 3024845"/>
                  <a:gd name="connsiteY357-7588" fmla="*/ 581518 h 1166887"/>
                  <a:gd name="connsiteX358-7589" fmla="*/ 2427977 w 3024845"/>
                  <a:gd name="connsiteY358-7590" fmla="*/ 590166 h 1166887"/>
                  <a:gd name="connsiteX359-7591" fmla="*/ 2438110 w 3024845"/>
                  <a:gd name="connsiteY359-7592" fmla="*/ 590166 h 1166887"/>
                  <a:gd name="connsiteX360-7593" fmla="*/ 2438110 w 3024845"/>
                  <a:gd name="connsiteY360-7594" fmla="*/ 704740 h 1166887"/>
                  <a:gd name="connsiteX361-7595" fmla="*/ 2460404 w 3024845"/>
                  <a:gd name="connsiteY361-7596" fmla="*/ 704740 h 1166887"/>
                  <a:gd name="connsiteX362-7597" fmla="*/ 2460404 w 3024845"/>
                  <a:gd name="connsiteY362-7598" fmla="*/ 637725 h 1166887"/>
                  <a:gd name="connsiteX363-7599" fmla="*/ 2486751 w 3024845"/>
                  <a:gd name="connsiteY363-7600" fmla="*/ 637725 h 1166887"/>
                  <a:gd name="connsiteX364-7601" fmla="*/ 2490804 w 3024845"/>
                  <a:gd name="connsiteY364-7602" fmla="*/ 633401 h 1166887"/>
                  <a:gd name="connsiteX365-7603" fmla="*/ 2498911 w 3024845"/>
                  <a:gd name="connsiteY365-7604" fmla="*/ 633401 h 1166887"/>
                  <a:gd name="connsiteX366-7605" fmla="*/ 2502964 w 3024845"/>
                  <a:gd name="connsiteY366-7606" fmla="*/ 637725 h 1166887"/>
                  <a:gd name="connsiteX367-7607" fmla="*/ 2525258 w 3024845"/>
                  <a:gd name="connsiteY367-7608" fmla="*/ 637725 h 1166887"/>
                  <a:gd name="connsiteX368-7609" fmla="*/ 2525258 w 3024845"/>
                  <a:gd name="connsiteY368-7610" fmla="*/ 520989 h 1166887"/>
                  <a:gd name="connsiteX369-7611" fmla="*/ 2582005 w 3024845"/>
                  <a:gd name="connsiteY369-7612" fmla="*/ 510180 h 1166887"/>
                  <a:gd name="connsiteX370-7613" fmla="*/ 2582005 w 3024845"/>
                  <a:gd name="connsiteY370-7614" fmla="*/ 511261 h 1166887"/>
                  <a:gd name="connsiteX371-7615" fmla="*/ 2582005 w 3024845"/>
                  <a:gd name="connsiteY371-7616" fmla="*/ 518827 h 1166887"/>
                  <a:gd name="connsiteX372-7617" fmla="*/ 2608352 w 3024845"/>
                  <a:gd name="connsiteY372-7618" fmla="*/ 518827 h 1166887"/>
                  <a:gd name="connsiteX373-7619" fmla="*/ 2608352 w 3024845"/>
                  <a:gd name="connsiteY373-7620" fmla="*/ 773917 h 1166887"/>
                  <a:gd name="connsiteX374-7621" fmla="*/ 2630646 w 3024845"/>
                  <a:gd name="connsiteY374-7622" fmla="*/ 773917 h 1166887"/>
                  <a:gd name="connsiteX375-7623" fmla="*/ 2630646 w 3024845"/>
                  <a:gd name="connsiteY375-7624" fmla="*/ 769593 h 1166887"/>
                  <a:gd name="connsiteX376-7625" fmla="*/ 2642806 w 3024845"/>
                  <a:gd name="connsiteY376-7626" fmla="*/ 769593 h 1166887"/>
                  <a:gd name="connsiteX377-7627" fmla="*/ 2642806 w 3024845"/>
                  <a:gd name="connsiteY377-7628" fmla="*/ 773917 h 1166887"/>
                  <a:gd name="connsiteX378-7629" fmla="*/ 2667126 w 3024845"/>
                  <a:gd name="connsiteY378-7630" fmla="*/ 773917 h 1166887"/>
                  <a:gd name="connsiteX379-7631" fmla="*/ 2667126 w 3024845"/>
                  <a:gd name="connsiteY379-7632" fmla="*/ 760946 h 1166887"/>
                  <a:gd name="connsiteX380-7633" fmla="*/ 2695500 w 3024845"/>
                  <a:gd name="connsiteY380-7634" fmla="*/ 760946 h 1166887"/>
                  <a:gd name="connsiteX381-7635" fmla="*/ 2707660 w 3024845"/>
                  <a:gd name="connsiteY381-7636" fmla="*/ 756622 h 1166887"/>
                  <a:gd name="connsiteX382-7637" fmla="*/ 2727927 w 3024845"/>
                  <a:gd name="connsiteY382-7638" fmla="*/ 760946 h 1166887"/>
                  <a:gd name="connsiteX383-7639" fmla="*/ 2727927 w 3024845"/>
                  <a:gd name="connsiteY383-7640" fmla="*/ 743652 h 1166887"/>
                  <a:gd name="connsiteX384-7641" fmla="*/ 2736034 w 3024845"/>
                  <a:gd name="connsiteY384-7642" fmla="*/ 743652 h 1166887"/>
                  <a:gd name="connsiteX385-7643" fmla="*/ 2736034 w 3024845"/>
                  <a:gd name="connsiteY385-7644" fmla="*/ 730681 h 1166887"/>
                  <a:gd name="connsiteX386-7645" fmla="*/ 2792781 w 3024845"/>
                  <a:gd name="connsiteY386-7646" fmla="*/ 730681 h 1166887"/>
                  <a:gd name="connsiteX387-7647" fmla="*/ 2792781 w 3024845"/>
                  <a:gd name="connsiteY387-7648" fmla="*/ 700416 h 1166887"/>
                  <a:gd name="connsiteX388-7649" fmla="*/ 2811021 w 3024845"/>
                  <a:gd name="connsiteY388-7650" fmla="*/ 700416 h 1166887"/>
                  <a:gd name="connsiteX389-7651" fmla="*/ 2811021 w 3024845"/>
                  <a:gd name="connsiteY389-7652" fmla="*/ 693931 h 1166887"/>
                  <a:gd name="connsiteX390-7653" fmla="*/ 2823181 w 3024845"/>
                  <a:gd name="connsiteY390-7654" fmla="*/ 693931 h 1166887"/>
                  <a:gd name="connsiteX391-7655" fmla="*/ 2823181 w 3024845"/>
                  <a:gd name="connsiteY391-7656" fmla="*/ 700416 h 1166887"/>
                  <a:gd name="connsiteX392-7657" fmla="*/ 2839395 w 3024845"/>
                  <a:gd name="connsiteY392-7658" fmla="*/ 700416 h 1166887"/>
                  <a:gd name="connsiteX393-7659" fmla="*/ 2839395 w 3024845"/>
                  <a:gd name="connsiteY393-7660" fmla="*/ 750137 h 1166887"/>
                  <a:gd name="connsiteX394-7661" fmla="*/ 2871822 w 3024845"/>
                  <a:gd name="connsiteY394-7662" fmla="*/ 750137 h 1166887"/>
                  <a:gd name="connsiteX395-7663" fmla="*/ 2871822 w 3024845"/>
                  <a:gd name="connsiteY395-7664" fmla="*/ 724196 h 1166887"/>
                  <a:gd name="connsiteX396-7665" fmla="*/ 2910329 w 3024845"/>
                  <a:gd name="connsiteY396-7666" fmla="*/ 724196 h 1166887"/>
                  <a:gd name="connsiteX397-7667" fmla="*/ 2910329 w 3024845"/>
                  <a:gd name="connsiteY397-7668" fmla="*/ 693931 h 1166887"/>
                  <a:gd name="connsiteX398-7669" fmla="*/ 2958970 w 3024845"/>
                  <a:gd name="connsiteY398-7670" fmla="*/ 693931 h 1166887"/>
                  <a:gd name="connsiteX399-7671" fmla="*/ 2958970 w 3024845"/>
                  <a:gd name="connsiteY399-7672" fmla="*/ 805087 h 1166887"/>
                  <a:gd name="connsiteX400-7673" fmla="*/ 2958970 w 3024845"/>
                  <a:gd name="connsiteY400-7674" fmla="*/ 818866 h 1166887"/>
                  <a:gd name="connsiteX401-7675" fmla="*/ 3024845 w 3024845"/>
                  <a:gd name="connsiteY401-7676" fmla="*/ 818866 h 1166887"/>
                  <a:gd name="connsiteX402-7677" fmla="*/ 3024845 w 3024845"/>
                  <a:gd name="connsiteY402-7678" fmla="*/ 1160647 h 1166887"/>
                  <a:gd name="connsiteX403-7679" fmla="*/ 145862 w 3024845"/>
                  <a:gd name="connsiteY403-7680" fmla="*/ 1160647 h 1166887"/>
                  <a:gd name="connsiteX404-7681" fmla="*/ 2054 w 3024845"/>
                  <a:gd name="connsiteY404-7682" fmla="*/ 1166887 h 1166887"/>
                  <a:gd name="connsiteX405-7683" fmla="*/ 0 w 3024845"/>
                  <a:gd name="connsiteY405-7684" fmla="*/ 724196 h 1166887"/>
                  <a:gd name="connsiteX406-7685" fmla="*/ 20267 w 3024845"/>
                  <a:gd name="connsiteY406-7686" fmla="*/ 724196 h 1166887"/>
                  <a:gd name="connsiteX407-7687" fmla="*/ 20774 w 3024845"/>
                  <a:gd name="connsiteY407-7688" fmla="*/ 723115 h 1166887"/>
                  <a:gd name="connsiteX408-7689" fmla="*/ 24320 w 3024845"/>
                  <a:gd name="connsiteY408-7690" fmla="*/ 715549 h 1166887"/>
                  <a:gd name="connsiteX409-7691" fmla="*/ 26094 w 3024845"/>
                  <a:gd name="connsiteY409-7692" fmla="*/ 715819 h 1166887"/>
                  <a:gd name="connsiteX410-7693" fmla="*/ 38507 w 3024845"/>
                  <a:gd name="connsiteY410-7694" fmla="*/ 717710 h 1166887"/>
                  <a:gd name="connsiteX411-7695" fmla="*/ 39014 w 3024845"/>
                  <a:gd name="connsiteY411-7696" fmla="*/ 719062 h 1166887"/>
                  <a:gd name="connsiteX412-7697" fmla="*/ 42560 w 3024845"/>
                  <a:gd name="connsiteY412-7698" fmla="*/ 728519 h 1166887"/>
                  <a:gd name="connsiteX413-7699" fmla="*/ 68907 w 3024845"/>
                  <a:gd name="connsiteY413-7700" fmla="*/ 730681 h 1166887"/>
                  <a:gd name="connsiteX414-7701" fmla="*/ 68907 w 3024845"/>
                  <a:gd name="connsiteY414-7702" fmla="*/ 607460 h 1166887"/>
                  <a:gd name="connsiteX415-7703" fmla="*/ 70934 w 3024845"/>
                  <a:gd name="connsiteY415-7704" fmla="*/ 607460 h 1166887"/>
                  <a:gd name="connsiteX416-7705" fmla="*/ 85121 w 3024845"/>
                  <a:gd name="connsiteY416-7706" fmla="*/ 607460 h 1166887"/>
                  <a:gd name="connsiteX417-7707" fmla="*/ 85121 w 3024845"/>
                  <a:gd name="connsiteY417-7708" fmla="*/ 471268 h 1166887"/>
                  <a:gd name="connsiteX418-7709" fmla="*/ 86894 w 3024845"/>
                  <a:gd name="connsiteY418-7710" fmla="*/ 471268 h 1166887"/>
                  <a:gd name="connsiteX419-7711" fmla="*/ 99308 w 3024845"/>
                  <a:gd name="connsiteY419-7712" fmla="*/ 471268 h 1166887"/>
                  <a:gd name="connsiteX420-7713" fmla="*/ 99308 w 3024845"/>
                  <a:gd name="connsiteY420-7714" fmla="*/ 356694 h 1166887"/>
                  <a:gd name="connsiteX421-7715" fmla="*/ 103361 w 3024845"/>
                  <a:gd name="connsiteY421-7716" fmla="*/ 328590 h 1166887"/>
                  <a:gd name="connsiteX422-7717" fmla="*/ 105388 w 3024845"/>
                  <a:gd name="connsiteY422-7718" fmla="*/ 328590 h 1166887"/>
                  <a:gd name="connsiteX423-7719" fmla="*/ 119575 w 3024845"/>
                  <a:gd name="connsiteY423-7720" fmla="*/ 328590 h 1166887"/>
                  <a:gd name="connsiteX424-7721" fmla="*/ 156055 w 3024845"/>
                  <a:gd name="connsiteY424-7722" fmla="*/ 246443 h 1166887"/>
                  <a:gd name="connsiteX425-7723" fmla="*/ 160109 w 3024845"/>
                  <a:gd name="connsiteY425-7724" fmla="*/ 0 h 1166887"/>
                  <a:gd name="connsiteX0-7725" fmla="*/ 160109 w 3024845"/>
                  <a:gd name="connsiteY0-7726" fmla="*/ 0 h 1160647"/>
                  <a:gd name="connsiteX1-7727" fmla="*/ 162135 w 3024845"/>
                  <a:gd name="connsiteY1-7728" fmla="*/ 246443 h 1160647"/>
                  <a:gd name="connsiteX2-7729" fmla="*/ 200642 w 3024845"/>
                  <a:gd name="connsiteY2-7730" fmla="*/ 326429 h 1160647"/>
                  <a:gd name="connsiteX3-7731" fmla="*/ 202669 w 3024845"/>
                  <a:gd name="connsiteY3-7732" fmla="*/ 326429 h 1160647"/>
                  <a:gd name="connsiteX4-7733" fmla="*/ 216856 w 3024845"/>
                  <a:gd name="connsiteY4-7734" fmla="*/ 326429 h 1160647"/>
                  <a:gd name="connsiteX5-7735" fmla="*/ 216856 w 3024845"/>
                  <a:gd name="connsiteY5-7736" fmla="*/ 350208 h 1160647"/>
                  <a:gd name="connsiteX6-7737" fmla="*/ 217363 w 3024845"/>
                  <a:gd name="connsiteY6-7738" fmla="*/ 351019 h 1160647"/>
                  <a:gd name="connsiteX7-7739" fmla="*/ 220909 w 3024845"/>
                  <a:gd name="connsiteY7-7740" fmla="*/ 356694 h 1160647"/>
                  <a:gd name="connsiteX8-7741" fmla="*/ 220909 w 3024845"/>
                  <a:gd name="connsiteY8-7742" fmla="*/ 471268 h 1160647"/>
                  <a:gd name="connsiteX9-7743" fmla="*/ 223189 w 3024845"/>
                  <a:gd name="connsiteY9-7744" fmla="*/ 471268 h 1160647"/>
                  <a:gd name="connsiteX10-7745" fmla="*/ 239150 w 3024845"/>
                  <a:gd name="connsiteY10-7746" fmla="*/ 471268 h 1160647"/>
                  <a:gd name="connsiteX11-7747" fmla="*/ 239150 w 3024845"/>
                  <a:gd name="connsiteY11-7748" fmla="*/ 611783 h 1160647"/>
                  <a:gd name="connsiteX12-7749" fmla="*/ 240670 w 3024845"/>
                  <a:gd name="connsiteY12-7750" fmla="*/ 611513 h 1160647"/>
                  <a:gd name="connsiteX13-7751" fmla="*/ 251310 w 3024845"/>
                  <a:gd name="connsiteY13-7752" fmla="*/ 609622 h 1160647"/>
                  <a:gd name="connsiteX14-7753" fmla="*/ 249283 w 3024845"/>
                  <a:gd name="connsiteY14-7754" fmla="*/ 698254 h 1160647"/>
                  <a:gd name="connsiteX15-7755" fmla="*/ 250803 w 3024845"/>
                  <a:gd name="connsiteY15-7756" fmla="*/ 698525 h 1160647"/>
                  <a:gd name="connsiteX16-7757" fmla="*/ 261443 w 3024845"/>
                  <a:gd name="connsiteY16-7758" fmla="*/ 700416 h 1160647"/>
                  <a:gd name="connsiteX17-7759" fmla="*/ 261696 w 3024845"/>
                  <a:gd name="connsiteY17-7760" fmla="*/ 701227 h 1160647"/>
                  <a:gd name="connsiteX18-7761" fmla="*/ 263470 w 3024845"/>
                  <a:gd name="connsiteY18-7762" fmla="*/ 706902 h 1160647"/>
                  <a:gd name="connsiteX19-7763" fmla="*/ 264230 w 3024845"/>
                  <a:gd name="connsiteY19-7764" fmla="*/ 704470 h 1160647"/>
                  <a:gd name="connsiteX20-7765" fmla="*/ 269550 w 3024845"/>
                  <a:gd name="connsiteY20-7766" fmla="*/ 687446 h 1160647"/>
                  <a:gd name="connsiteX21-7767" fmla="*/ 271323 w 3024845"/>
                  <a:gd name="connsiteY21-7768" fmla="*/ 687446 h 1160647"/>
                  <a:gd name="connsiteX22-7769" fmla="*/ 283737 w 3024845"/>
                  <a:gd name="connsiteY22-7770" fmla="*/ 687446 h 1160647"/>
                  <a:gd name="connsiteX23-7771" fmla="*/ 283737 w 3024845"/>
                  <a:gd name="connsiteY23-7772" fmla="*/ 719872 h 1160647"/>
                  <a:gd name="connsiteX24-7773" fmla="*/ 284750 w 3024845"/>
                  <a:gd name="connsiteY24-7774" fmla="*/ 720413 h 1160647"/>
                  <a:gd name="connsiteX25-7775" fmla="*/ 291844 w 3024845"/>
                  <a:gd name="connsiteY25-7776" fmla="*/ 724196 h 1160647"/>
                  <a:gd name="connsiteX26-7777" fmla="*/ 291844 w 3024845"/>
                  <a:gd name="connsiteY26-7778" fmla="*/ 725547 h 1160647"/>
                  <a:gd name="connsiteX27-7779" fmla="*/ 291844 w 3024845"/>
                  <a:gd name="connsiteY27-7780" fmla="*/ 735005 h 1160647"/>
                  <a:gd name="connsiteX28-7781" fmla="*/ 336431 w 3024845"/>
                  <a:gd name="connsiteY28-7782" fmla="*/ 735005 h 1160647"/>
                  <a:gd name="connsiteX29-7783" fmla="*/ 336431 w 3024845"/>
                  <a:gd name="connsiteY29-7784" fmla="*/ 736086 h 1160647"/>
                  <a:gd name="connsiteX30-7785" fmla="*/ 336431 w 3024845"/>
                  <a:gd name="connsiteY30-7786" fmla="*/ 743652 h 1160647"/>
                  <a:gd name="connsiteX31-7787" fmla="*/ 338457 w 3024845"/>
                  <a:gd name="connsiteY31-7788" fmla="*/ 743652 h 1160647"/>
                  <a:gd name="connsiteX32-7789" fmla="*/ 352644 w 3024845"/>
                  <a:gd name="connsiteY32-7790" fmla="*/ 743652 h 1160647"/>
                  <a:gd name="connsiteX33-7791" fmla="*/ 352644 w 3024845"/>
                  <a:gd name="connsiteY33-7792" fmla="*/ 713387 h 1160647"/>
                  <a:gd name="connsiteX34-7793" fmla="*/ 397231 w 3024845"/>
                  <a:gd name="connsiteY34-7794" fmla="*/ 713387 h 1160647"/>
                  <a:gd name="connsiteX35-7795" fmla="*/ 397231 w 3024845"/>
                  <a:gd name="connsiteY35-7796" fmla="*/ 712036 h 1160647"/>
                  <a:gd name="connsiteX36-7797" fmla="*/ 397231 w 3024845"/>
                  <a:gd name="connsiteY36-7798" fmla="*/ 702578 h 1160647"/>
                  <a:gd name="connsiteX37-7799" fmla="*/ 398245 w 3024845"/>
                  <a:gd name="connsiteY37-7800" fmla="*/ 702578 h 1160647"/>
                  <a:gd name="connsiteX38-7801" fmla="*/ 405338 w 3024845"/>
                  <a:gd name="connsiteY38-7802" fmla="*/ 702578 h 1160647"/>
                  <a:gd name="connsiteX39-7803" fmla="*/ 405338 w 3024845"/>
                  <a:gd name="connsiteY39-7804" fmla="*/ 700687 h 1160647"/>
                  <a:gd name="connsiteX40-7805" fmla="*/ 405338 w 3024845"/>
                  <a:gd name="connsiteY40-7806" fmla="*/ 687446 h 1160647"/>
                  <a:gd name="connsiteX41-7807" fmla="*/ 406098 w 3024845"/>
                  <a:gd name="connsiteY41-7808" fmla="*/ 687446 h 1160647"/>
                  <a:gd name="connsiteX42-7809" fmla="*/ 411418 w 3024845"/>
                  <a:gd name="connsiteY42-7810" fmla="*/ 687446 h 1160647"/>
                  <a:gd name="connsiteX43-7811" fmla="*/ 411418 w 3024845"/>
                  <a:gd name="connsiteY43-7812" fmla="*/ 686365 h 1160647"/>
                  <a:gd name="connsiteX44-7813" fmla="*/ 411418 w 3024845"/>
                  <a:gd name="connsiteY44-7814" fmla="*/ 678798 h 1160647"/>
                  <a:gd name="connsiteX45-7815" fmla="*/ 413445 w 3024845"/>
                  <a:gd name="connsiteY45-7816" fmla="*/ 678798 h 1160647"/>
                  <a:gd name="connsiteX46-7817" fmla="*/ 427632 w 3024845"/>
                  <a:gd name="connsiteY46-7818" fmla="*/ 678798 h 1160647"/>
                  <a:gd name="connsiteX47-7819" fmla="*/ 427632 w 3024845"/>
                  <a:gd name="connsiteY47-7820" fmla="*/ 679879 h 1160647"/>
                  <a:gd name="connsiteX48-7821" fmla="*/ 427632 w 3024845"/>
                  <a:gd name="connsiteY48-7822" fmla="*/ 687446 h 1160647"/>
                  <a:gd name="connsiteX49-7823" fmla="*/ 449925 w 3024845"/>
                  <a:gd name="connsiteY49-7824" fmla="*/ 687446 h 1160647"/>
                  <a:gd name="connsiteX50-7825" fmla="*/ 449925 w 3024845"/>
                  <a:gd name="connsiteY50-7826" fmla="*/ 685554 h 1160647"/>
                  <a:gd name="connsiteX51-7827" fmla="*/ 449925 w 3024845"/>
                  <a:gd name="connsiteY51-7828" fmla="*/ 672313 h 1160647"/>
                  <a:gd name="connsiteX52-7829" fmla="*/ 451699 w 3024845"/>
                  <a:gd name="connsiteY52-7830" fmla="*/ 672313 h 1160647"/>
                  <a:gd name="connsiteX53-7831" fmla="*/ 464112 w 3024845"/>
                  <a:gd name="connsiteY53-7832" fmla="*/ 672313 h 1160647"/>
                  <a:gd name="connsiteX54-7833" fmla="*/ 464112 w 3024845"/>
                  <a:gd name="connsiteY54-7834" fmla="*/ 696093 h 1160647"/>
                  <a:gd name="connsiteX55-7835" fmla="*/ 465126 w 3024845"/>
                  <a:gd name="connsiteY55-7836" fmla="*/ 696093 h 1160647"/>
                  <a:gd name="connsiteX56-7837" fmla="*/ 472219 w 3024845"/>
                  <a:gd name="connsiteY56-7838" fmla="*/ 696093 h 1160647"/>
                  <a:gd name="connsiteX57-7839" fmla="*/ 472219 w 3024845"/>
                  <a:gd name="connsiteY57-7840" fmla="*/ 695012 h 1160647"/>
                  <a:gd name="connsiteX58-7841" fmla="*/ 472219 w 3024845"/>
                  <a:gd name="connsiteY58-7842" fmla="*/ 687446 h 1160647"/>
                  <a:gd name="connsiteX59-7843" fmla="*/ 473992 w 3024845"/>
                  <a:gd name="connsiteY59-7844" fmla="*/ 687446 h 1160647"/>
                  <a:gd name="connsiteX60-7845" fmla="*/ 486406 w 3024845"/>
                  <a:gd name="connsiteY60-7846" fmla="*/ 687446 h 1160647"/>
                  <a:gd name="connsiteX61-7847" fmla="*/ 486406 w 3024845"/>
                  <a:gd name="connsiteY61-7848" fmla="*/ 713387 h 1160647"/>
                  <a:gd name="connsiteX62-7849" fmla="*/ 488433 w 3024845"/>
                  <a:gd name="connsiteY62-7850" fmla="*/ 713387 h 1160647"/>
                  <a:gd name="connsiteX63-7851" fmla="*/ 502619 w 3024845"/>
                  <a:gd name="connsiteY63-7852" fmla="*/ 713387 h 1160647"/>
                  <a:gd name="connsiteX64-7853" fmla="*/ 502619 w 3024845"/>
                  <a:gd name="connsiteY64-7854" fmla="*/ 715008 h 1160647"/>
                  <a:gd name="connsiteX65-7855" fmla="*/ 502619 w 3024845"/>
                  <a:gd name="connsiteY65-7856" fmla="*/ 726358 h 1160647"/>
                  <a:gd name="connsiteX66-7857" fmla="*/ 503379 w 3024845"/>
                  <a:gd name="connsiteY66-7858" fmla="*/ 726358 h 1160647"/>
                  <a:gd name="connsiteX67-7859" fmla="*/ 508700 w 3024845"/>
                  <a:gd name="connsiteY67-7860" fmla="*/ 726358 h 1160647"/>
                  <a:gd name="connsiteX68-7861" fmla="*/ 508700 w 3024845"/>
                  <a:gd name="connsiteY68-7862" fmla="*/ 725547 h 1160647"/>
                  <a:gd name="connsiteX69-7863" fmla="*/ 508700 w 3024845"/>
                  <a:gd name="connsiteY69-7864" fmla="*/ 719872 h 1160647"/>
                  <a:gd name="connsiteX70-7865" fmla="*/ 539100 w 3024845"/>
                  <a:gd name="connsiteY70-7866" fmla="*/ 719872 h 1160647"/>
                  <a:gd name="connsiteX71-7867" fmla="*/ 539100 w 3024845"/>
                  <a:gd name="connsiteY71-7868" fmla="*/ 743652 h 1160647"/>
                  <a:gd name="connsiteX72-7869" fmla="*/ 540113 w 3024845"/>
                  <a:gd name="connsiteY72-7870" fmla="*/ 743652 h 1160647"/>
                  <a:gd name="connsiteX73-7871" fmla="*/ 547207 w 3024845"/>
                  <a:gd name="connsiteY73-7872" fmla="*/ 743652 h 1160647"/>
                  <a:gd name="connsiteX74-7873" fmla="*/ 547207 w 3024845"/>
                  <a:gd name="connsiteY74-7874" fmla="*/ 744733 h 1160647"/>
                  <a:gd name="connsiteX75-7875" fmla="*/ 547207 w 3024845"/>
                  <a:gd name="connsiteY75-7876" fmla="*/ 752299 h 1160647"/>
                  <a:gd name="connsiteX76-7877" fmla="*/ 547967 w 3024845"/>
                  <a:gd name="connsiteY76-7878" fmla="*/ 752299 h 1160647"/>
                  <a:gd name="connsiteX77-7879" fmla="*/ 553287 w 3024845"/>
                  <a:gd name="connsiteY77-7880" fmla="*/ 752299 h 1160647"/>
                  <a:gd name="connsiteX78-7881" fmla="*/ 553287 w 3024845"/>
                  <a:gd name="connsiteY78-7882" fmla="*/ 750137 h 1160647"/>
                  <a:gd name="connsiteX79-7883" fmla="*/ 553287 w 3024845"/>
                  <a:gd name="connsiteY79-7884" fmla="*/ 735005 h 1160647"/>
                  <a:gd name="connsiteX80-7885" fmla="*/ 554300 w 3024845"/>
                  <a:gd name="connsiteY80-7886" fmla="*/ 735005 h 1160647"/>
                  <a:gd name="connsiteX81-7887" fmla="*/ 561394 w 3024845"/>
                  <a:gd name="connsiteY81-7888" fmla="*/ 735005 h 1160647"/>
                  <a:gd name="connsiteX82-7889" fmla="*/ 561394 w 3024845"/>
                  <a:gd name="connsiteY82-7890" fmla="*/ 736086 h 1160647"/>
                  <a:gd name="connsiteX83-7891" fmla="*/ 561394 w 3024845"/>
                  <a:gd name="connsiteY83-7892" fmla="*/ 743652 h 1160647"/>
                  <a:gd name="connsiteX84-7893" fmla="*/ 566714 w 3024845"/>
                  <a:gd name="connsiteY84-7894" fmla="*/ 741659 h 1160647"/>
                  <a:gd name="connsiteX85-7895" fmla="*/ 567474 w 3024845"/>
                  <a:gd name="connsiteY85-7896" fmla="*/ 740679 h 1160647"/>
                  <a:gd name="connsiteX86-7897" fmla="*/ 567474 w 3024845"/>
                  <a:gd name="connsiteY86-7898" fmla="*/ 735005 h 1160647"/>
                  <a:gd name="connsiteX87-7899" fmla="*/ 605981 w 3024845"/>
                  <a:gd name="connsiteY87-7900" fmla="*/ 735005 h 1160647"/>
                  <a:gd name="connsiteX88-7901" fmla="*/ 605981 w 3024845"/>
                  <a:gd name="connsiteY88-7902" fmla="*/ 758784 h 1160647"/>
                  <a:gd name="connsiteX89-7903" fmla="*/ 608007 w 3024845"/>
                  <a:gd name="connsiteY89-7904" fmla="*/ 758784 h 1160647"/>
                  <a:gd name="connsiteX90-7905" fmla="*/ 622194 w 3024845"/>
                  <a:gd name="connsiteY90-7906" fmla="*/ 758784 h 1160647"/>
                  <a:gd name="connsiteX91-7907" fmla="*/ 622194 w 3024845"/>
                  <a:gd name="connsiteY91-7908" fmla="*/ 759865 h 1160647"/>
                  <a:gd name="connsiteX92-7909" fmla="*/ 622194 w 3024845"/>
                  <a:gd name="connsiteY92-7910" fmla="*/ 767431 h 1160647"/>
                  <a:gd name="connsiteX93-7911" fmla="*/ 623968 w 3024845"/>
                  <a:gd name="connsiteY93-7912" fmla="*/ 767431 h 1160647"/>
                  <a:gd name="connsiteX94-7913" fmla="*/ 636381 w 3024845"/>
                  <a:gd name="connsiteY94-7914" fmla="*/ 767431 h 1160647"/>
                  <a:gd name="connsiteX95-7915" fmla="*/ 636381 w 3024845"/>
                  <a:gd name="connsiteY95-7916" fmla="*/ 743652 h 1160647"/>
                  <a:gd name="connsiteX96-7917" fmla="*/ 637394 w 3024845"/>
                  <a:gd name="connsiteY96-7918" fmla="*/ 743652 h 1160647"/>
                  <a:gd name="connsiteX97-7919" fmla="*/ 644488 w 3024845"/>
                  <a:gd name="connsiteY97-7920" fmla="*/ 743652 h 1160647"/>
                  <a:gd name="connsiteX98-7921" fmla="*/ 644488 w 3024845"/>
                  <a:gd name="connsiteY98-7922" fmla="*/ 711225 h 1160647"/>
                  <a:gd name="connsiteX99-7923" fmla="*/ 645501 w 3024845"/>
                  <a:gd name="connsiteY99-7924" fmla="*/ 711225 h 1160647"/>
                  <a:gd name="connsiteX100-7925" fmla="*/ 652595 w 3024845"/>
                  <a:gd name="connsiteY100-7926" fmla="*/ 711225 h 1160647"/>
                  <a:gd name="connsiteX101-7927" fmla="*/ 652595 w 3024845"/>
                  <a:gd name="connsiteY101-7928" fmla="*/ 709334 h 1160647"/>
                  <a:gd name="connsiteX102-7929" fmla="*/ 652595 w 3024845"/>
                  <a:gd name="connsiteY102-7930" fmla="*/ 696093 h 1160647"/>
                  <a:gd name="connsiteX103-7931" fmla="*/ 651328 w 3024845"/>
                  <a:gd name="connsiteY103-7932" fmla="*/ 694471 h 1160647"/>
                  <a:gd name="connsiteX104-7933" fmla="*/ 656648 w 3024845"/>
                  <a:gd name="connsiteY104-7934" fmla="*/ 683122 h 1160647"/>
                  <a:gd name="connsiteX105-7935" fmla="*/ 664755 w 3024845"/>
                  <a:gd name="connsiteY105-7936" fmla="*/ 711225 h 1160647"/>
                  <a:gd name="connsiteX106-7937" fmla="*/ 665515 w 3024845"/>
                  <a:gd name="connsiteY106-7938" fmla="*/ 711225 h 1160647"/>
                  <a:gd name="connsiteX107-7939" fmla="*/ 670835 w 3024845"/>
                  <a:gd name="connsiteY107-7940" fmla="*/ 711225 h 1160647"/>
                  <a:gd name="connsiteX108-7941" fmla="*/ 670835 w 3024845"/>
                  <a:gd name="connsiteY108-7942" fmla="*/ 605298 h 1160647"/>
                  <a:gd name="connsiteX109-7943" fmla="*/ 672355 w 3024845"/>
                  <a:gd name="connsiteY109-7944" fmla="*/ 605298 h 1160647"/>
                  <a:gd name="connsiteX110-7945" fmla="*/ 682995 w 3024845"/>
                  <a:gd name="connsiteY110-7946" fmla="*/ 605298 h 1160647"/>
                  <a:gd name="connsiteX111-7947" fmla="*/ 682995 w 3024845"/>
                  <a:gd name="connsiteY111-7948" fmla="*/ 557739 h 1160647"/>
                  <a:gd name="connsiteX112-7949" fmla="*/ 709342 w 3024845"/>
                  <a:gd name="connsiteY112-7950" fmla="*/ 557739 h 1160647"/>
                  <a:gd name="connsiteX113-7951" fmla="*/ 709342 w 3024845"/>
                  <a:gd name="connsiteY113-7952" fmla="*/ 536121 h 1160647"/>
                  <a:gd name="connsiteX114-7953" fmla="*/ 743796 w 3024845"/>
                  <a:gd name="connsiteY114-7954" fmla="*/ 536121 h 1160647"/>
                  <a:gd name="connsiteX115-7955" fmla="*/ 743796 w 3024845"/>
                  <a:gd name="connsiteY115-7956" fmla="*/ 538553 h 1160647"/>
                  <a:gd name="connsiteX116-7957" fmla="*/ 743796 w 3024845"/>
                  <a:gd name="connsiteY116-7958" fmla="*/ 555577 h 1160647"/>
                  <a:gd name="connsiteX117-7959" fmla="*/ 746076 w 3024845"/>
                  <a:gd name="connsiteY117-7960" fmla="*/ 555577 h 1160647"/>
                  <a:gd name="connsiteX118-7961" fmla="*/ 762036 w 3024845"/>
                  <a:gd name="connsiteY118-7962" fmla="*/ 555577 h 1160647"/>
                  <a:gd name="connsiteX119-7963" fmla="*/ 762036 w 3024845"/>
                  <a:gd name="connsiteY119-7964" fmla="*/ 603136 h 1160647"/>
                  <a:gd name="connsiteX120-7965" fmla="*/ 763049 w 3024845"/>
                  <a:gd name="connsiteY120-7966" fmla="*/ 603136 h 1160647"/>
                  <a:gd name="connsiteX121-7967" fmla="*/ 770143 w 3024845"/>
                  <a:gd name="connsiteY121-7968" fmla="*/ 603136 h 1160647"/>
                  <a:gd name="connsiteX122-7969" fmla="*/ 784330 w 3024845"/>
                  <a:gd name="connsiteY122-7970" fmla="*/ 607460 h 1160647"/>
                  <a:gd name="connsiteX123-7971" fmla="*/ 784330 w 3024845"/>
                  <a:gd name="connsiteY123-7972" fmla="*/ 646372 h 1160647"/>
                  <a:gd name="connsiteX124-7973" fmla="*/ 785343 w 3024845"/>
                  <a:gd name="connsiteY124-7974" fmla="*/ 646372 h 1160647"/>
                  <a:gd name="connsiteX125-7975" fmla="*/ 792436 w 3024845"/>
                  <a:gd name="connsiteY125-7976" fmla="*/ 646372 h 1160647"/>
                  <a:gd name="connsiteX126-7977" fmla="*/ 792436 w 3024845"/>
                  <a:gd name="connsiteY126-7978" fmla="*/ 647993 h 1160647"/>
                  <a:gd name="connsiteX127-7979" fmla="*/ 792436 w 3024845"/>
                  <a:gd name="connsiteY127-7980" fmla="*/ 659342 h 1160647"/>
                  <a:gd name="connsiteX128-7981" fmla="*/ 794463 w 3024845"/>
                  <a:gd name="connsiteY128-7982" fmla="*/ 659342 h 1160647"/>
                  <a:gd name="connsiteX129-7983" fmla="*/ 808650 w 3024845"/>
                  <a:gd name="connsiteY129-7984" fmla="*/ 659342 h 1160647"/>
                  <a:gd name="connsiteX130-7985" fmla="*/ 814730 w 3024845"/>
                  <a:gd name="connsiteY130-7986" fmla="*/ 665828 h 1160647"/>
                  <a:gd name="connsiteX131-7987" fmla="*/ 814730 w 3024845"/>
                  <a:gd name="connsiteY131-7988" fmla="*/ 687446 h 1160647"/>
                  <a:gd name="connsiteX132-7989" fmla="*/ 817010 w 3024845"/>
                  <a:gd name="connsiteY132-7990" fmla="*/ 687446 h 1160647"/>
                  <a:gd name="connsiteX133-7991" fmla="*/ 832970 w 3024845"/>
                  <a:gd name="connsiteY133-7992" fmla="*/ 687446 h 1160647"/>
                  <a:gd name="connsiteX134-7993" fmla="*/ 832970 w 3024845"/>
                  <a:gd name="connsiteY134-7994" fmla="*/ 688526 h 1160647"/>
                  <a:gd name="connsiteX135-7995" fmla="*/ 832970 w 3024845"/>
                  <a:gd name="connsiteY135-7996" fmla="*/ 696093 h 1160647"/>
                  <a:gd name="connsiteX136-7997" fmla="*/ 834237 w 3024845"/>
                  <a:gd name="connsiteY136-7998" fmla="*/ 696093 h 1160647"/>
                  <a:gd name="connsiteX137-7999" fmla="*/ 843104 w 3024845"/>
                  <a:gd name="connsiteY137-8000" fmla="*/ 696093 h 1160647"/>
                  <a:gd name="connsiteX138-8001" fmla="*/ 843104 w 3024845"/>
                  <a:gd name="connsiteY138-8002" fmla="*/ 698254 h 1160647"/>
                  <a:gd name="connsiteX139-8003" fmla="*/ 843104 w 3024845"/>
                  <a:gd name="connsiteY139-8004" fmla="*/ 713387 h 1160647"/>
                  <a:gd name="connsiteX140-8005" fmla="*/ 847157 w 3024845"/>
                  <a:gd name="connsiteY140-8006" fmla="*/ 711495 h 1160647"/>
                  <a:gd name="connsiteX141-8007" fmla="*/ 847157 w 3024845"/>
                  <a:gd name="connsiteY141-8008" fmla="*/ 698254 h 1160647"/>
                  <a:gd name="connsiteX142-8009" fmla="*/ 848170 w 3024845"/>
                  <a:gd name="connsiteY142-8010" fmla="*/ 698254 h 1160647"/>
                  <a:gd name="connsiteX143-8011" fmla="*/ 855264 w 3024845"/>
                  <a:gd name="connsiteY143-8012" fmla="*/ 698254 h 1160647"/>
                  <a:gd name="connsiteX144-8013" fmla="*/ 855264 w 3024845"/>
                  <a:gd name="connsiteY144-8014" fmla="*/ 699876 h 1160647"/>
                  <a:gd name="connsiteX145-8015" fmla="*/ 855264 w 3024845"/>
                  <a:gd name="connsiteY145-8016" fmla="*/ 711225 h 1160647"/>
                  <a:gd name="connsiteX146-8017" fmla="*/ 856024 w 3024845"/>
                  <a:gd name="connsiteY146-8018" fmla="*/ 711225 h 1160647"/>
                  <a:gd name="connsiteX147-8019" fmla="*/ 861344 w 3024845"/>
                  <a:gd name="connsiteY147-8020" fmla="*/ 711225 h 1160647"/>
                  <a:gd name="connsiteX148-8021" fmla="*/ 909984 w 3024845"/>
                  <a:gd name="connsiteY148-8022" fmla="*/ 706902 h 1160647"/>
                  <a:gd name="connsiteX149-8023" fmla="*/ 909984 w 3024845"/>
                  <a:gd name="connsiteY149-8024" fmla="*/ 708253 h 1160647"/>
                  <a:gd name="connsiteX150-8025" fmla="*/ 909984 w 3024845"/>
                  <a:gd name="connsiteY150-8026" fmla="*/ 717710 h 1160647"/>
                  <a:gd name="connsiteX151-8027" fmla="*/ 910744 w 3024845"/>
                  <a:gd name="connsiteY151-8028" fmla="*/ 717710 h 1160647"/>
                  <a:gd name="connsiteX152-8029" fmla="*/ 916065 w 3024845"/>
                  <a:gd name="connsiteY152-8030" fmla="*/ 717710 h 1160647"/>
                  <a:gd name="connsiteX153-8031" fmla="*/ 916065 w 3024845"/>
                  <a:gd name="connsiteY153-8032" fmla="*/ 719872 h 1160647"/>
                  <a:gd name="connsiteX154-8033" fmla="*/ 916065 w 3024845"/>
                  <a:gd name="connsiteY154-8034" fmla="*/ 735005 h 1160647"/>
                  <a:gd name="connsiteX155-8035" fmla="*/ 918091 w 3024845"/>
                  <a:gd name="connsiteY155-8036" fmla="*/ 733654 h 1160647"/>
                  <a:gd name="connsiteX156-8037" fmla="*/ 932278 w 3024845"/>
                  <a:gd name="connsiteY156-8038" fmla="*/ 724196 h 1160647"/>
                  <a:gd name="connsiteX157-8039" fmla="*/ 938358 w 3024845"/>
                  <a:gd name="connsiteY157-8040" fmla="*/ 683122 h 1160647"/>
                  <a:gd name="connsiteX158-8041" fmla="*/ 939118 w 3024845"/>
                  <a:gd name="connsiteY158-8042" fmla="*/ 682852 h 1160647"/>
                  <a:gd name="connsiteX159-8043" fmla="*/ 944438 w 3024845"/>
                  <a:gd name="connsiteY159-8044" fmla="*/ 680960 h 1160647"/>
                  <a:gd name="connsiteX160-8045" fmla="*/ 946465 w 3024845"/>
                  <a:gd name="connsiteY160-8046" fmla="*/ 611783 h 1160647"/>
                  <a:gd name="connsiteX161-8047" fmla="*/ 948492 w 3024845"/>
                  <a:gd name="connsiteY161-8048" fmla="*/ 680960 h 1160647"/>
                  <a:gd name="connsiteX162-8049" fmla="*/ 949252 w 3024845"/>
                  <a:gd name="connsiteY162-8050" fmla="*/ 681230 h 1160647"/>
                  <a:gd name="connsiteX163-8051" fmla="*/ 954572 w 3024845"/>
                  <a:gd name="connsiteY163-8052" fmla="*/ 683122 h 1160647"/>
                  <a:gd name="connsiteX164-8053" fmla="*/ 954572 w 3024845"/>
                  <a:gd name="connsiteY164-8054" fmla="*/ 596651 h 1160647"/>
                  <a:gd name="connsiteX165-8055" fmla="*/ 958625 w 3024845"/>
                  <a:gd name="connsiteY165-8056" fmla="*/ 564224 h 1160647"/>
                  <a:gd name="connsiteX166-8057" fmla="*/ 997132 w 3024845"/>
                  <a:gd name="connsiteY166-8058" fmla="*/ 564224 h 1160647"/>
                  <a:gd name="connsiteX167-8059" fmla="*/ 997132 w 3024845"/>
                  <a:gd name="connsiteY167-8060" fmla="*/ 596651 h 1160647"/>
                  <a:gd name="connsiteX168-8061" fmla="*/ 997892 w 3024845"/>
                  <a:gd name="connsiteY168-8062" fmla="*/ 596651 h 1160647"/>
                  <a:gd name="connsiteX169-8063" fmla="*/ 1003212 w 3024845"/>
                  <a:gd name="connsiteY169-8064" fmla="*/ 596651 h 1160647"/>
                  <a:gd name="connsiteX170-8065" fmla="*/ 1003212 w 3024845"/>
                  <a:gd name="connsiteY170-8066" fmla="*/ 514503 h 1160647"/>
                  <a:gd name="connsiteX171-8067" fmla="*/ 1004986 w 3024845"/>
                  <a:gd name="connsiteY171-8068" fmla="*/ 514503 h 1160647"/>
                  <a:gd name="connsiteX172-8069" fmla="*/ 1017399 w 3024845"/>
                  <a:gd name="connsiteY172-8070" fmla="*/ 514503 h 1160647"/>
                  <a:gd name="connsiteX173-8071" fmla="*/ 1017399 w 3024845"/>
                  <a:gd name="connsiteY173-8072" fmla="*/ 512612 h 1160647"/>
                  <a:gd name="connsiteX174-8073" fmla="*/ 1017399 w 3024845"/>
                  <a:gd name="connsiteY174-8074" fmla="*/ 499371 h 1160647"/>
                  <a:gd name="connsiteX175-8075" fmla="*/ 1039693 w 3024845"/>
                  <a:gd name="connsiteY175-8076" fmla="*/ 499371 h 1160647"/>
                  <a:gd name="connsiteX176-8077" fmla="*/ 1039693 w 3024845"/>
                  <a:gd name="connsiteY176-8078" fmla="*/ 498290 h 1160647"/>
                  <a:gd name="connsiteX177-8079" fmla="*/ 1039693 w 3024845"/>
                  <a:gd name="connsiteY177-8080" fmla="*/ 490724 h 1160647"/>
                  <a:gd name="connsiteX178-8081" fmla="*/ 1041466 w 3024845"/>
                  <a:gd name="connsiteY178-8082" fmla="*/ 490724 h 1160647"/>
                  <a:gd name="connsiteX179-8083" fmla="*/ 1053880 w 3024845"/>
                  <a:gd name="connsiteY179-8084" fmla="*/ 490724 h 1160647"/>
                  <a:gd name="connsiteX180-8085" fmla="*/ 1053880 w 3024845"/>
                  <a:gd name="connsiteY180-8086" fmla="*/ 491805 h 1160647"/>
                  <a:gd name="connsiteX181-8087" fmla="*/ 1053880 w 3024845"/>
                  <a:gd name="connsiteY181-8088" fmla="*/ 499371 h 1160647"/>
                  <a:gd name="connsiteX182-8089" fmla="*/ 1054640 w 3024845"/>
                  <a:gd name="connsiteY182-8090" fmla="*/ 499371 h 1160647"/>
                  <a:gd name="connsiteX183-8091" fmla="*/ 1059960 w 3024845"/>
                  <a:gd name="connsiteY183-8092" fmla="*/ 499371 h 1160647"/>
                  <a:gd name="connsiteX184-8093" fmla="*/ 1070093 w 3024845"/>
                  <a:gd name="connsiteY184-8094" fmla="*/ 495047 h 1160647"/>
                  <a:gd name="connsiteX185-8095" fmla="*/ 1074146 w 3024845"/>
                  <a:gd name="connsiteY185-8096" fmla="*/ 498290 h 1160647"/>
                  <a:gd name="connsiteX186-8097" fmla="*/ 1074146 w 3024845"/>
                  <a:gd name="connsiteY186-8098" fmla="*/ 490724 h 1160647"/>
                  <a:gd name="connsiteX187-8099" fmla="*/ 1076426 w 3024845"/>
                  <a:gd name="connsiteY187-8100" fmla="*/ 490724 h 1160647"/>
                  <a:gd name="connsiteX188-8101" fmla="*/ 1092387 w 3024845"/>
                  <a:gd name="connsiteY188-8102" fmla="*/ 490724 h 1160647"/>
                  <a:gd name="connsiteX189-8103" fmla="*/ 1092387 w 3024845"/>
                  <a:gd name="connsiteY189-8104" fmla="*/ 491805 h 1160647"/>
                  <a:gd name="connsiteX190-8105" fmla="*/ 1092387 w 3024845"/>
                  <a:gd name="connsiteY190-8106" fmla="*/ 499371 h 1160647"/>
                  <a:gd name="connsiteX191-8107" fmla="*/ 1122787 w 3024845"/>
                  <a:gd name="connsiteY191-8108" fmla="*/ 499371 h 1160647"/>
                  <a:gd name="connsiteX192-8109" fmla="*/ 1122787 w 3024845"/>
                  <a:gd name="connsiteY192-8110" fmla="*/ 500992 h 1160647"/>
                  <a:gd name="connsiteX193-8111" fmla="*/ 1122787 w 3024845"/>
                  <a:gd name="connsiteY193-8112" fmla="*/ 512342 h 1160647"/>
                  <a:gd name="connsiteX194-8113" fmla="*/ 1149134 w 3024845"/>
                  <a:gd name="connsiteY194-8114" fmla="*/ 512342 h 1160647"/>
                  <a:gd name="connsiteX195-8115" fmla="*/ 1149134 w 3024845"/>
                  <a:gd name="connsiteY195-8116" fmla="*/ 542606 h 1160647"/>
                  <a:gd name="connsiteX196-8117" fmla="*/ 1149894 w 3024845"/>
                  <a:gd name="connsiteY196-8118" fmla="*/ 542606 h 1160647"/>
                  <a:gd name="connsiteX197-8119" fmla="*/ 1155214 w 3024845"/>
                  <a:gd name="connsiteY197-8120" fmla="*/ 542606 h 1160647"/>
                  <a:gd name="connsiteX198-8121" fmla="*/ 1155214 w 3024845"/>
                  <a:gd name="connsiteY198-8122" fmla="*/ 543687 h 1160647"/>
                  <a:gd name="connsiteX199-8123" fmla="*/ 1155214 w 3024845"/>
                  <a:gd name="connsiteY199-8124" fmla="*/ 551254 h 1160647"/>
                  <a:gd name="connsiteX200-8125" fmla="*/ 1159268 w 3024845"/>
                  <a:gd name="connsiteY200-8126" fmla="*/ 581518 h 1160647"/>
                  <a:gd name="connsiteX201-8127" fmla="*/ 1160028 w 3024845"/>
                  <a:gd name="connsiteY201-8128" fmla="*/ 581518 h 1160647"/>
                  <a:gd name="connsiteX202-8129" fmla="*/ 1165348 w 3024845"/>
                  <a:gd name="connsiteY202-8130" fmla="*/ 581518 h 1160647"/>
                  <a:gd name="connsiteX203-8131" fmla="*/ 1165348 w 3024845"/>
                  <a:gd name="connsiteY203-8132" fmla="*/ 582329 h 1160647"/>
                  <a:gd name="connsiteX204-8133" fmla="*/ 1165348 w 3024845"/>
                  <a:gd name="connsiteY204-8134" fmla="*/ 588004 h 1160647"/>
                  <a:gd name="connsiteX205-8135" fmla="*/ 1166361 w 3024845"/>
                  <a:gd name="connsiteY205-8136" fmla="*/ 588004 h 1160647"/>
                  <a:gd name="connsiteX206-8137" fmla="*/ 1173454 w 3024845"/>
                  <a:gd name="connsiteY206-8138" fmla="*/ 588004 h 1160647"/>
                  <a:gd name="connsiteX207-8139" fmla="*/ 1173454 w 3024845"/>
                  <a:gd name="connsiteY207-8140" fmla="*/ 618269 h 1160647"/>
                  <a:gd name="connsiteX208-8141" fmla="*/ 1175481 w 3024845"/>
                  <a:gd name="connsiteY208-8142" fmla="*/ 618269 h 1160647"/>
                  <a:gd name="connsiteX209-8143" fmla="*/ 1189668 w 3024845"/>
                  <a:gd name="connsiteY209-8144" fmla="*/ 618269 h 1160647"/>
                  <a:gd name="connsiteX210-8145" fmla="*/ 1189668 w 3024845"/>
                  <a:gd name="connsiteY210-8146" fmla="*/ 642048 h 1160647"/>
                  <a:gd name="connsiteX211-8147" fmla="*/ 1191695 w 3024845"/>
                  <a:gd name="connsiteY211-8148" fmla="*/ 643669 h 1160647"/>
                  <a:gd name="connsiteX212-8149" fmla="*/ 1191695 w 3024845"/>
                  <a:gd name="connsiteY212-8150" fmla="*/ 655019 h 1160647"/>
                  <a:gd name="connsiteX213-8151" fmla="*/ 1192455 w 3024845"/>
                  <a:gd name="connsiteY213-8152" fmla="*/ 655019 h 1160647"/>
                  <a:gd name="connsiteX214-8153" fmla="*/ 1197775 w 3024845"/>
                  <a:gd name="connsiteY214-8154" fmla="*/ 655019 h 1160647"/>
                  <a:gd name="connsiteX215-8155" fmla="*/ 1197775 w 3024845"/>
                  <a:gd name="connsiteY215-8156" fmla="*/ 678798 h 1160647"/>
                  <a:gd name="connsiteX216-8157" fmla="*/ 1199041 w 3024845"/>
                  <a:gd name="connsiteY216-8158" fmla="*/ 678798 h 1160647"/>
                  <a:gd name="connsiteX217-8159" fmla="*/ 1207908 w 3024845"/>
                  <a:gd name="connsiteY217-8160" fmla="*/ 678798 h 1160647"/>
                  <a:gd name="connsiteX218-8161" fmla="*/ 1209935 w 3024845"/>
                  <a:gd name="connsiteY218-8162" fmla="*/ 682852 h 1160647"/>
                  <a:gd name="connsiteX219-8163" fmla="*/ 1209935 w 3024845"/>
                  <a:gd name="connsiteY219-8164" fmla="*/ 696093 h 1160647"/>
                  <a:gd name="connsiteX220-8165" fmla="*/ 1211455 w 3024845"/>
                  <a:gd name="connsiteY220-8166" fmla="*/ 694201 h 1160647"/>
                  <a:gd name="connsiteX221-8167" fmla="*/ 1222095 w 3024845"/>
                  <a:gd name="connsiteY221-8168" fmla="*/ 680960 h 1160647"/>
                  <a:gd name="connsiteX222-8169" fmla="*/ 1250469 w 3024845"/>
                  <a:gd name="connsiteY222-8170" fmla="*/ 680960 h 1160647"/>
                  <a:gd name="connsiteX223-8171" fmla="*/ 1250469 w 3024845"/>
                  <a:gd name="connsiteY223-8172" fmla="*/ 767431 h 1160647"/>
                  <a:gd name="connsiteX224-8173" fmla="*/ 1251229 w 3024845"/>
                  <a:gd name="connsiteY224-8174" fmla="*/ 767431 h 1160647"/>
                  <a:gd name="connsiteX225-8175" fmla="*/ 1256549 w 3024845"/>
                  <a:gd name="connsiteY225-8176" fmla="*/ 767431 h 1160647"/>
                  <a:gd name="connsiteX226-8177" fmla="*/ 1257309 w 3024845"/>
                  <a:gd name="connsiteY226-8178" fmla="*/ 766080 h 1160647"/>
                  <a:gd name="connsiteX227-8179" fmla="*/ 1262629 w 3024845"/>
                  <a:gd name="connsiteY227-8180" fmla="*/ 756622 h 1160647"/>
                  <a:gd name="connsiteX228-8181" fmla="*/ 1262629 w 3024845"/>
                  <a:gd name="connsiteY228-8182" fmla="*/ 758514 h 1160647"/>
                  <a:gd name="connsiteX229-8183" fmla="*/ 1262629 w 3024845"/>
                  <a:gd name="connsiteY229-8184" fmla="*/ 771755 h 1160647"/>
                  <a:gd name="connsiteX230-8185" fmla="*/ 1266682 w 3024845"/>
                  <a:gd name="connsiteY230-8186" fmla="*/ 726358 h 1160647"/>
                  <a:gd name="connsiteX231-8187" fmla="*/ 1267442 w 3024845"/>
                  <a:gd name="connsiteY231-8188" fmla="*/ 726358 h 1160647"/>
                  <a:gd name="connsiteX232-8189" fmla="*/ 1272762 w 3024845"/>
                  <a:gd name="connsiteY232-8190" fmla="*/ 726358 h 1160647"/>
                  <a:gd name="connsiteX233-8191" fmla="*/ 1272762 w 3024845"/>
                  <a:gd name="connsiteY233-8192" fmla="*/ 661504 h 1160647"/>
                  <a:gd name="connsiteX234-8193" fmla="*/ 1273776 w 3024845"/>
                  <a:gd name="connsiteY234-8194" fmla="*/ 661504 h 1160647"/>
                  <a:gd name="connsiteX235-8195" fmla="*/ 1280869 w 3024845"/>
                  <a:gd name="connsiteY235-8196" fmla="*/ 661504 h 1160647"/>
                  <a:gd name="connsiteX236-8197" fmla="*/ 1293029 w 3024845"/>
                  <a:gd name="connsiteY236-8198" fmla="*/ 618269 h 1160647"/>
                  <a:gd name="connsiteX237-8199" fmla="*/ 1294296 w 3024845"/>
                  <a:gd name="connsiteY237-8200" fmla="*/ 618269 h 1160647"/>
                  <a:gd name="connsiteX238-8201" fmla="*/ 1303163 w 3024845"/>
                  <a:gd name="connsiteY238-8202" fmla="*/ 618269 h 1160647"/>
                  <a:gd name="connsiteX239-8203" fmla="*/ 1313296 w 3024845"/>
                  <a:gd name="connsiteY239-8204" fmla="*/ 661504 h 1160647"/>
                  <a:gd name="connsiteX240-8205" fmla="*/ 1314309 w 3024845"/>
                  <a:gd name="connsiteY240-8206" fmla="*/ 661504 h 1160647"/>
                  <a:gd name="connsiteX241-8207" fmla="*/ 1321403 w 3024845"/>
                  <a:gd name="connsiteY241-8208" fmla="*/ 661504 h 1160647"/>
                  <a:gd name="connsiteX242-8209" fmla="*/ 1321403 w 3024845"/>
                  <a:gd name="connsiteY242-8210" fmla="*/ 700416 h 1160647"/>
                  <a:gd name="connsiteX243-8211" fmla="*/ 1323176 w 3024845"/>
                  <a:gd name="connsiteY243-8212" fmla="*/ 700416 h 1160647"/>
                  <a:gd name="connsiteX244-8213" fmla="*/ 1335590 w 3024845"/>
                  <a:gd name="connsiteY244-8214" fmla="*/ 700416 h 1160647"/>
                  <a:gd name="connsiteX245-8215" fmla="*/ 1335590 w 3024845"/>
                  <a:gd name="connsiteY245-8216" fmla="*/ 702578 h 1160647"/>
                  <a:gd name="connsiteX246-8217" fmla="*/ 1335590 w 3024845"/>
                  <a:gd name="connsiteY246-8218" fmla="*/ 717710 h 1160647"/>
                  <a:gd name="connsiteX247-8219" fmla="*/ 1339643 w 3024845"/>
                  <a:gd name="connsiteY247-8220" fmla="*/ 715549 h 1160647"/>
                  <a:gd name="connsiteX248-8221" fmla="*/ 1339643 w 3024845"/>
                  <a:gd name="connsiteY248-8222" fmla="*/ 700416 h 1160647"/>
                  <a:gd name="connsiteX249-8223" fmla="*/ 1341163 w 3024845"/>
                  <a:gd name="connsiteY249-8224" fmla="*/ 700416 h 1160647"/>
                  <a:gd name="connsiteX250-8225" fmla="*/ 1351803 w 3024845"/>
                  <a:gd name="connsiteY250-8226" fmla="*/ 700416 h 1160647"/>
                  <a:gd name="connsiteX251-8227" fmla="*/ 1351803 w 3024845"/>
                  <a:gd name="connsiteY251-8228" fmla="*/ 702037 h 1160647"/>
                  <a:gd name="connsiteX252-8229" fmla="*/ 1351803 w 3024845"/>
                  <a:gd name="connsiteY252-8230" fmla="*/ 713387 h 1160647"/>
                  <a:gd name="connsiteX253-8231" fmla="*/ 1382204 w 3024845"/>
                  <a:gd name="connsiteY253-8232" fmla="*/ 713387 h 1160647"/>
                  <a:gd name="connsiteX254-8233" fmla="*/ 1382204 w 3024845"/>
                  <a:gd name="connsiteY254-8234" fmla="*/ 676637 h 1160647"/>
                  <a:gd name="connsiteX255-8235" fmla="*/ 1383470 w 3024845"/>
                  <a:gd name="connsiteY255-8236" fmla="*/ 676637 h 1160647"/>
                  <a:gd name="connsiteX256-8237" fmla="*/ 1392337 w 3024845"/>
                  <a:gd name="connsiteY256-8238" fmla="*/ 676637 h 1160647"/>
                  <a:gd name="connsiteX257-8239" fmla="*/ 1392337 w 3024845"/>
                  <a:gd name="connsiteY257-8240" fmla="*/ 698254 h 1160647"/>
                  <a:gd name="connsiteX258-8241" fmla="*/ 1394364 w 3024845"/>
                  <a:gd name="connsiteY258-8242" fmla="*/ 665828 h 1160647"/>
                  <a:gd name="connsiteX259-8243" fmla="*/ 1416657 w 3024845"/>
                  <a:gd name="connsiteY259-8244" fmla="*/ 665828 h 1160647"/>
                  <a:gd name="connsiteX260-8245" fmla="*/ 1416657 w 3024845"/>
                  <a:gd name="connsiteY260-8246" fmla="*/ 664206 h 1160647"/>
                  <a:gd name="connsiteX261-8247" fmla="*/ 1416657 w 3024845"/>
                  <a:gd name="connsiteY261-8248" fmla="*/ 652857 h 1160647"/>
                  <a:gd name="connsiteX262-8249" fmla="*/ 1417417 w 3024845"/>
                  <a:gd name="connsiteY262-8250" fmla="*/ 652857 h 1160647"/>
                  <a:gd name="connsiteX263-8251" fmla="*/ 1422737 w 3024845"/>
                  <a:gd name="connsiteY263-8252" fmla="*/ 652857 h 1160647"/>
                  <a:gd name="connsiteX264-8253" fmla="*/ 1422737 w 3024845"/>
                  <a:gd name="connsiteY264-8254" fmla="*/ 650966 h 1160647"/>
                  <a:gd name="connsiteX265-8255" fmla="*/ 1422737 w 3024845"/>
                  <a:gd name="connsiteY265-8256" fmla="*/ 637725 h 1160647"/>
                  <a:gd name="connsiteX266-8257" fmla="*/ 1426791 w 3024845"/>
                  <a:gd name="connsiteY266-8258" fmla="*/ 644210 h 1160647"/>
                  <a:gd name="connsiteX267-8259" fmla="*/ 1429071 w 3024845"/>
                  <a:gd name="connsiteY267-8260" fmla="*/ 644210 h 1160647"/>
                  <a:gd name="connsiteX268-8261" fmla="*/ 1445031 w 3024845"/>
                  <a:gd name="connsiteY268-8262" fmla="*/ 644210 h 1160647"/>
                  <a:gd name="connsiteX269-8263" fmla="*/ 1445031 w 3024845"/>
                  <a:gd name="connsiteY269-8264" fmla="*/ 643399 h 1160647"/>
                  <a:gd name="connsiteX270-8265" fmla="*/ 1445031 w 3024845"/>
                  <a:gd name="connsiteY270-8266" fmla="*/ 637725 h 1160647"/>
                  <a:gd name="connsiteX271-8267" fmla="*/ 1445791 w 3024845"/>
                  <a:gd name="connsiteY271-8268" fmla="*/ 637725 h 1160647"/>
                  <a:gd name="connsiteX272-8269" fmla="*/ 1451111 w 3024845"/>
                  <a:gd name="connsiteY272-8270" fmla="*/ 637725 h 1160647"/>
                  <a:gd name="connsiteX273-8271" fmla="*/ 1451111 w 3024845"/>
                  <a:gd name="connsiteY273-8272" fmla="*/ 639076 h 1160647"/>
                  <a:gd name="connsiteX274-8273" fmla="*/ 1451111 w 3024845"/>
                  <a:gd name="connsiteY274-8274" fmla="*/ 648534 h 1160647"/>
                  <a:gd name="connsiteX275-8275" fmla="*/ 1489618 w 3024845"/>
                  <a:gd name="connsiteY275-8276" fmla="*/ 648534 h 1160647"/>
                  <a:gd name="connsiteX276-8277" fmla="*/ 1489618 w 3024845"/>
                  <a:gd name="connsiteY276-8278" fmla="*/ 786887 h 1160647"/>
                  <a:gd name="connsiteX277-8279" fmla="*/ 1491138 w 3024845"/>
                  <a:gd name="connsiteY277-8280" fmla="*/ 786887 h 1160647"/>
                  <a:gd name="connsiteX278-8281" fmla="*/ 1501778 w 3024845"/>
                  <a:gd name="connsiteY278-8282" fmla="*/ 786887 h 1160647"/>
                  <a:gd name="connsiteX279-8283" fmla="*/ 1501778 w 3024845"/>
                  <a:gd name="connsiteY279-8284" fmla="*/ 773917 h 1160647"/>
                  <a:gd name="connsiteX280-8285" fmla="*/ 1505832 w 3024845"/>
                  <a:gd name="connsiteY280-8286" fmla="*/ 773917 h 1160647"/>
                  <a:gd name="connsiteX281-8287" fmla="*/ 1505832 w 3024845"/>
                  <a:gd name="connsiteY281-8288" fmla="*/ 786887 h 1160647"/>
                  <a:gd name="connsiteX282-8289" fmla="*/ 1536232 w 3024845"/>
                  <a:gd name="connsiteY282-8290" fmla="*/ 786887 h 1160647"/>
                  <a:gd name="connsiteX283-8291" fmla="*/ 1536232 w 3024845"/>
                  <a:gd name="connsiteY283-8292" fmla="*/ 756622 h 1160647"/>
                  <a:gd name="connsiteX284-8293" fmla="*/ 1548392 w 3024845"/>
                  <a:gd name="connsiteY284-8294" fmla="*/ 756622 h 1160647"/>
                  <a:gd name="connsiteX285-8295" fmla="*/ 1560552 w 3024845"/>
                  <a:gd name="connsiteY285-8296" fmla="*/ 754461 h 1160647"/>
                  <a:gd name="connsiteX286-8297" fmla="*/ 1564606 w 3024845"/>
                  <a:gd name="connsiteY286-8298" fmla="*/ 756622 h 1160647"/>
                  <a:gd name="connsiteX287-8299" fmla="*/ 1574739 w 3024845"/>
                  <a:gd name="connsiteY287-8300" fmla="*/ 756622 h 1160647"/>
                  <a:gd name="connsiteX288-8301" fmla="*/ 1574739 w 3024845"/>
                  <a:gd name="connsiteY288-8302" fmla="*/ 786887 h 1160647"/>
                  <a:gd name="connsiteX289-8303" fmla="*/ 1582846 w 3024845"/>
                  <a:gd name="connsiteY289-8304" fmla="*/ 786887 h 1160647"/>
                  <a:gd name="connsiteX290-8305" fmla="*/ 1582846 w 3024845"/>
                  <a:gd name="connsiteY290-8306" fmla="*/ 804182 h 1160647"/>
                  <a:gd name="connsiteX291-8307" fmla="*/ 1592182 w 3024845"/>
                  <a:gd name="connsiteY291-8308" fmla="*/ 805087 h 1160647"/>
                  <a:gd name="connsiteX292-8309" fmla="*/ 1605140 w 3024845"/>
                  <a:gd name="connsiteY292-8310" fmla="*/ 805087 h 1160647"/>
                  <a:gd name="connsiteX293-8311" fmla="*/ 1605140 w 3024845"/>
                  <a:gd name="connsiteY293-8312" fmla="*/ 789049 h 1160647"/>
                  <a:gd name="connsiteX294-8313" fmla="*/ 1673096 w 3024845"/>
                  <a:gd name="connsiteY294-8314" fmla="*/ 789049 h 1160647"/>
                  <a:gd name="connsiteX295-8315" fmla="*/ 1673096 w 3024845"/>
                  <a:gd name="connsiteY295-8316" fmla="*/ 703796 h 1160647"/>
                  <a:gd name="connsiteX296-8317" fmla="*/ 1745104 w 3024845"/>
                  <a:gd name="connsiteY296-8318" fmla="*/ 703796 h 1160647"/>
                  <a:gd name="connsiteX297-8319" fmla="*/ 1745104 w 3024845"/>
                  <a:gd name="connsiteY297-8320" fmla="*/ 782564 h 1160647"/>
                  <a:gd name="connsiteX298-8321" fmla="*/ 1747008 w 3024845"/>
                  <a:gd name="connsiteY298-8322" fmla="*/ 782564 h 1160647"/>
                  <a:gd name="connsiteX299-8323" fmla="*/ 1748250 w 3024845"/>
                  <a:gd name="connsiteY299-8324" fmla="*/ 805087 h 1160647"/>
                  <a:gd name="connsiteX300-8325" fmla="*/ 1757926 w 3024845"/>
                  <a:gd name="connsiteY300-8326" fmla="*/ 805087 h 1160647"/>
                  <a:gd name="connsiteX301-8327" fmla="*/ 1759168 w 3024845"/>
                  <a:gd name="connsiteY301-8328" fmla="*/ 782564 h 1160647"/>
                  <a:gd name="connsiteX302-8329" fmla="*/ 1765248 w 3024845"/>
                  <a:gd name="connsiteY302-8330" fmla="*/ 782564 h 1160647"/>
                  <a:gd name="connsiteX303-8331" fmla="*/ 1766490 w 3024845"/>
                  <a:gd name="connsiteY303-8332" fmla="*/ 805087 h 1160647"/>
                  <a:gd name="connsiteX304-8333" fmla="*/ 1817112 w 3024845"/>
                  <a:gd name="connsiteY304-8334" fmla="*/ 805087 h 1160647"/>
                  <a:gd name="connsiteX305-8335" fmla="*/ 1817112 w 3024845"/>
                  <a:gd name="connsiteY305-8336" fmla="*/ 642059 h 1160647"/>
                  <a:gd name="connsiteX306-8337" fmla="*/ 2014439 w 3024845"/>
                  <a:gd name="connsiteY306-8338" fmla="*/ 642059 h 1160647"/>
                  <a:gd name="connsiteX307-8339" fmla="*/ 2014439 w 3024845"/>
                  <a:gd name="connsiteY307-8340" fmla="*/ 805087 h 1160647"/>
                  <a:gd name="connsiteX308-8341" fmla="*/ 2033136 w 3024845"/>
                  <a:gd name="connsiteY308-8342" fmla="*/ 805087 h 1160647"/>
                  <a:gd name="connsiteX309-8343" fmla="*/ 2033136 w 3024845"/>
                  <a:gd name="connsiteY309-8344" fmla="*/ 722394 h 1160647"/>
                  <a:gd name="connsiteX310-8345" fmla="*/ 2128256 w 3024845"/>
                  <a:gd name="connsiteY310-8346" fmla="*/ 722394 h 1160647"/>
                  <a:gd name="connsiteX311-8347" fmla="*/ 2140186 w 3024845"/>
                  <a:gd name="connsiteY311-8348" fmla="*/ 404253 h 1160647"/>
                  <a:gd name="connsiteX312-8349" fmla="*/ 2128026 w 3024845"/>
                  <a:gd name="connsiteY312-8350" fmla="*/ 382635 h 1160647"/>
                  <a:gd name="connsiteX313-8351" fmla="*/ 2121946 w 3024845"/>
                  <a:gd name="connsiteY313-8352" fmla="*/ 378311 h 1160647"/>
                  <a:gd name="connsiteX314-8353" fmla="*/ 2130053 w 3024845"/>
                  <a:gd name="connsiteY314-8354" fmla="*/ 354532 h 1160647"/>
                  <a:gd name="connsiteX315-8355" fmla="*/ 2130053 w 3024845"/>
                  <a:gd name="connsiteY315-8356" fmla="*/ 337238 h 1160647"/>
                  <a:gd name="connsiteX316-8357" fmla="*/ 2144240 w 3024845"/>
                  <a:gd name="connsiteY316-8358" fmla="*/ 337238 h 1160647"/>
                  <a:gd name="connsiteX317-8359" fmla="*/ 2144240 w 3024845"/>
                  <a:gd name="connsiteY317-8360" fmla="*/ 315620 h 1160647"/>
                  <a:gd name="connsiteX318-8361" fmla="*/ 2146266 w 3024845"/>
                  <a:gd name="connsiteY318-8362" fmla="*/ 311296 h 1160647"/>
                  <a:gd name="connsiteX319-8363" fmla="*/ 2146266 w 3024845"/>
                  <a:gd name="connsiteY319-8364" fmla="*/ 233472 h 1160647"/>
                  <a:gd name="connsiteX320-8365" fmla="*/ 2144240 w 3024845"/>
                  <a:gd name="connsiteY320-8366" fmla="*/ 226987 h 1160647"/>
                  <a:gd name="connsiteX321-8367" fmla="*/ 2150320 w 3024845"/>
                  <a:gd name="connsiteY321-8368" fmla="*/ 220501 h 1160647"/>
                  <a:gd name="connsiteX322-8369" fmla="*/ 2150320 w 3024845"/>
                  <a:gd name="connsiteY322-8370" fmla="*/ 162133 h 1160647"/>
                  <a:gd name="connsiteX323-8371" fmla="*/ 2152346 w 3024845"/>
                  <a:gd name="connsiteY323-8372" fmla="*/ 157810 h 1160647"/>
                  <a:gd name="connsiteX324-8373" fmla="*/ 2152346 w 3024845"/>
                  <a:gd name="connsiteY324-8374" fmla="*/ 101604 h 1160647"/>
                  <a:gd name="connsiteX325-8375" fmla="*/ 2154373 w 3024845"/>
                  <a:gd name="connsiteY325-8376" fmla="*/ 82148 h 1160647"/>
                  <a:gd name="connsiteX326-8377" fmla="*/ 2158427 w 3024845"/>
                  <a:gd name="connsiteY326-8378" fmla="*/ 99442 h 1160647"/>
                  <a:gd name="connsiteX327-8379" fmla="*/ 2160453 w 3024845"/>
                  <a:gd name="connsiteY327-8380" fmla="*/ 157810 h 1160647"/>
                  <a:gd name="connsiteX328-8381" fmla="*/ 2162480 w 3024845"/>
                  <a:gd name="connsiteY328-8382" fmla="*/ 220501 h 1160647"/>
                  <a:gd name="connsiteX329-8383" fmla="*/ 2168560 w 3024845"/>
                  <a:gd name="connsiteY329-8384" fmla="*/ 226987 h 1160647"/>
                  <a:gd name="connsiteX330-8385" fmla="*/ 2166533 w 3024845"/>
                  <a:gd name="connsiteY330-8386" fmla="*/ 233472 h 1160647"/>
                  <a:gd name="connsiteX331-8387" fmla="*/ 2166533 w 3024845"/>
                  <a:gd name="connsiteY331-8388" fmla="*/ 311296 h 1160647"/>
                  <a:gd name="connsiteX332-8389" fmla="*/ 2168560 w 3024845"/>
                  <a:gd name="connsiteY332-8390" fmla="*/ 315620 h 1160647"/>
                  <a:gd name="connsiteX333-8391" fmla="*/ 2168560 w 3024845"/>
                  <a:gd name="connsiteY333-8392" fmla="*/ 337238 h 1160647"/>
                  <a:gd name="connsiteX334-8393" fmla="*/ 2182747 w 3024845"/>
                  <a:gd name="connsiteY334-8394" fmla="*/ 337238 h 1160647"/>
                  <a:gd name="connsiteX335-8395" fmla="*/ 2182747 w 3024845"/>
                  <a:gd name="connsiteY335-8396" fmla="*/ 354532 h 1160647"/>
                  <a:gd name="connsiteX336-8397" fmla="*/ 2190854 w 3024845"/>
                  <a:gd name="connsiteY336-8398" fmla="*/ 378311 h 1160647"/>
                  <a:gd name="connsiteX337-8399" fmla="*/ 2184774 w 3024845"/>
                  <a:gd name="connsiteY337-8400" fmla="*/ 382635 h 1160647"/>
                  <a:gd name="connsiteX338-8401" fmla="*/ 2172613 w 3024845"/>
                  <a:gd name="connsiteY338-8402" fmla="*/ 404253 h 1160647"/>
                  <a:gd name="connsiteX339-8403" fmla="*/ 2180720 w 3024845"/>
                  <a:gd name="connsiteY339-8404" fmla="*/ 657181 h 1160647"/>
                  <a:gd name="connsiteX340-8405" fmla="*/ 2245574 w 3024845"/>
                  <a:gd name="connsiteY340-8406" fmla="*/ 657181 h 1160647"/>
                  <a:gd name="connsiteX341-8407" fmla="*/ 2245574 w 3024845"/>
                  <a:gd name="connsiteY341-8408" fmla="*/ 732843 h 1160647"/>
                  <a:gd name="connsiteX342-8409" fmla="*/ 2253681 w 3024845"/>
                  <a:gd name="connsiteY342-8410" fmla="*/ 732843 h 1160647"/>
                  <a:gd name="connsiteX343-8411" fmla="*/ 2255708 w 3024845"/>
                  <a:gd name="connsiteY343-8412" fmla="*/ 726358 h 1160647"/>
                  <a:gd name="connsiteX344-8413" fmla="*/ 2261788 w 3024845"/>
                  <a:gd name="connsiteY344-8414" fmla="*/ 726358 h 1160647"/>
                  <a:gd name="connsiteX345-8415" fmla="*/ 2263815 w 3024845"/>
                  <a:gd name="connsiteY345-8416" fmla="*/ 735005 h 1160647"/>
                  <a:gd name="connsiteX346-8417" fmla="*/ 2275975 w 3024845"/>
                  <a:gd name="connsiteY346-8418" fmla="*/ 735005 h 1160647"/>
                  <a:gd name="connsiteX347-8419" fmla="*/ 2275975 w 3024845"/>
                  <a:gd name="connsiteY347-8420" fmla="*/ 728519 h 1160647"/>
                  <a:gd name="connsiteX348-8421" fmla="*/ 2298268 w 3024845"/>
                  <a:gd name="connsiteY348-8422" fmla="*/ 728519 h 1160647"/>
                  <a:gd name="connsiteX349-8423" fmla="*/ 2298268 w 3024845"/>
                  <a:gd name="connsiteY349-8424" fmla="*/ 735005 h 1160647"/>
                  <a:gd name="connsiteX350-8425" fmla="*/ 2318535 w 3024845"/>
                  <a:gd name="connsiteY350-8426" fmla="*/ 735005 h 1160647"/>
                  <a:gd name="connsiteX351-8427" fmla="*/ 2318535 w 3024845"/>
                  <a:gd name="connsiteY351-8428" fmla="*/ 780402 h 1160647"/>
                  <a:gd name="connsiteX352-8429" fmla="*/ 2332722 w 3024845"/>
                  <a:gd name="connsiteY352-8430" fmla="*/ 780402 h 1160647"/>
                  <a:gd name="connsiteX353-8431" fmla="*/ 2332722 w 3024845"/>
                  <a:gd name="connsiteY353-8432" fmla="*/ 767431 h 1160647"/>
                  <a:gd name="connsiteX354-8433" fmla="*/ 2348936 w 3024845"/>
                  <a:gd name="connsiteY354-8434" fmla="*/ 767431 h 1160647"/>
                  <a:gd name="connsiteX355-8435" fmla="*/ 2348936 w 3024845"/>
                  <a:gd name="connsiteY355-8436" fmla="*/ 588004 h 1160647"/>
                  <a:gd name="connsiteX356-8437" fmla="*/ 2355016 w 3024845"/>
                  <a:gd name="connsiteY356-8438" fmla="*/ 581518 h 1160647"/>
                  <a:gd name="connsiteX357-8439" fmla="*/ 2427977 w 3024845"/>
                  <a:gd name="connsiteY357-8440" fmla="*/ 581518 h 1160647"/>
                  <a:gd name="connsiteX358-8441" fmla="*/ 2427977 w 3024845"/>
                  <a:gd name="connsiteY358-8442" fmla="*/ 590166 h 1160647"/>
                  <a:gd name="connsiteX359-8443" fmla="*/ 2438110 w 3024845"/>
                  <a:gd name="connsiteY359-8444" fmla="*/ 590166 h 1160647"/>
                  <a:gd name="connsiteX360-8445" fmla="*/ 2438110 w 3024845"/>
                  <a:gd name="connsiteY360-8446" fmla="*/ 704740 h 1160647"/>
                  <a:gd name="connsiteX361-8447" fmla="*/ 2460404 w 3024845"/>
                  <a:gd name="connsiteY361-8448" fmla="*/ 704740 h 1160647"/>
                  <a:gd name="connsiteX362-8449" fmla="*/ 2460404 w 3024845"/>
                  <a:gd name="connsiteY362-8450" fmla="*/ 637725 h 1160647"/>
                  <a:gd name="connsiteX363-8451" fmla="*/ 2486751 w 3024845"/>
                  <a:gd name="connsiteY363-8452" fmla="*/ 637725 h 1160647"/>
                  <a:gd name="connsiteX364-8453" fmla="*/ 2490804 w 3024845"/>
                  <a:gd name="connsiteY364-8454" fmla="*/ 633401 h 1160647"/>
                  <a:gd name="connsiteX365-8455" fmla="*/ 2498911 w 3024845"/>
                  <a:gd name="connsiteY365-8456" fmla="*/ 633401 h 1160647"/>
                  <a:gd name="connsiteX366-8457" fmla="*/ 2502964 w 3024845"/>
                  <a:gd name="connsiteY366-8458" fmla="*/ 637725 h 1160647"/>
                  <a:gd name="connsiteX367-8459" fmla="*/ 2525258 w 3024845"/>
                  <a:gd name="connsiteY367-8460" fmla="*/ 637725 h 1160647"/>
                  <a:gd name="connsiteX368-8461" fmla="*/ 2525258 w 3024845"/>
                  <a:gd name="connsiteY368-8462" fmla="*/ 520989 h 1160647"/>
                  <a:gd name="connsiteX369-8463" fmla="*/ 2582005 w 3024845"/>
                  <a:gd name="connsiteY369-8464" fmla="*/ 510180 h 1160647"/>
                  <a:gd name="connsiteX370-8465" fmla="*/ 2582005 w 3024845"/>
                  <a:gd name="connsiteY370-8466" fmla="*/ 511261 h 1160647"/>
                  <a:gd name="connsiteX371-8467" fmla="*/ 2582005 w 3024845"/>
                  <a:gd name="connsiteY371-8468" fmla="*/ 518827 h 1160647"/>
                  <a:gd name="connsiteX372-8469" fmla="*/ 2608352 w 3024845"/>
                  <a:gd name="connsiteY372-8470" fmla="*/ 518827 h 1160647"/>
                  <a:gd name="connsiteX373-8471" fmla="*/ 2608352 w 3024845"/>
                  <a:gd name="connsiteY373-8472" fmla="*/ 773917 h 1160647"/>
                  <a:gd name="connsiteX374-8473" fmla="*/ 2630646 w 3024845"/>
                  <a:gd name="connsiteY374-8474" fmla="*/ 773917 h 1160647"/>
                  <a:gd name="connsiteX375-8475" fmla="*/ 2630646 w 3024845"/>
                  <a:gd name="connsiteY375-8476" fmla="*/ 769593 h 1160647"/>
                  <a:gd name="connsiteX376-8477" fmla="*/ 2642806 w 3024845"/>
                  <a:gd name="connsiteY376-8478" fmla="*/ 769593 h 1160647"/>
                  <a:gd name="connsiteX377-8479" fmla="*/ 2642806 w 3024845"/>
                  <a:gd name="connsiteY377-8480" fmla="*/ 773917 h 1160647"/>
                  <a:gd name="connsiteX378-8481" fmla="*/ 2667126 w 3024845"/>
                  <a:gd name="connsiteY378-8482" fmla="*/ 773917 h 1160647"/>
                  <a:gd name="connsiteX379-8483" fmla="*/ 2667126 w 3024845"/>
                  <a:gd name="connsiteY379-8484" fmla="*/ 760946 h 1160647"/>
                  <a:gd name="connsiteX380-8485" fmla="*/ 2695500 w 3024845"/>
                  <a:gd name="connsiteY380-8486" fmla="*/ 760946 h 1160647"/>
                  <a:gd name="connsiteX381-8487" fmla="*/ 2707660 w 3024845"/>
                  <a:gd name="connsiteY381-8488" fmla="*/ 756622 h 1160647"/>
                  <a:gd name="connsiteX382-8489" fmla="*/ 2727927 w 3024845"/>
                  <a:gd name="connsiteY382-8490" fmla="*/ 760946 h 1160647"/>
                  <a:gd name="connsiteX383-8491" fmla="*/ 2727927 w 3024845"/>
                  <a:gd name="connsiteY383-8492" fmla="*/ 743652 h 1160647"/>
                  <a:gd name="connsiteX384-8493" fmla="*/ 2736034 w 3024845"/>
                  <a:gd name="connsiteY384-8494" fmla="*/ 743652 h 1160647"/>
                  <a:gd name="connsiteX385-8495" fmla="*/ 2736034 w 3024845"/>
                  <a:gd name="connsiteY385-8496" fmla="*/ 730681 h 1160647"/>
                  <a:gd name="connsiteX386-8497" fmla="*/ 2792781 w 3024845"/>
                  <a:gd name="connsiteY386-8498" fmla="*/ 730681 h 1160647"/>
                  <a:gd name="connsiteX387-8499" fmla="*/ 2792781 w 3024845"/>
                  <a:gd name="connsiteY387-8500" fmla="*/ 700416 h 1160647"/>
                  <a:gd name="connsiteX388-8501" fmla="*/ 2811021 w 3024845"/>
                  <a:gd name="connsiteY388-8502" fmla="*/ 700416 h 1160647"/>
                  <a:gd name="connsiteX389-8503" fmla="*/ 2811021 w 3024845"/>
                  <a:gd name="connsiteY389-8504" fmla="*/ 693931 h 1160647"/>
                  <a:gd name="connsiteX390-8505" fmla="*/ 2823181 w 3024845"/>
                  <a:gd name="connsiteY390-8506" fmla="*/ 693931 h 1160647"/>
                  <a:gd name="connsiteX391-8507" fmla="*/ 2823181 w 3024845"/>
                  <a:gd name="connsiteY391-8508" fmla="*/ 700416 h 1160647"/>
                  <a:gd name="connsiteX392-8509" fmla="*/ 2839395 w 3024845"/>
                  <a:gd name="connsiteY392-8510" fmla="*/ 700416 h 1160647"/>
                  <a:gd name="connsiteX393-8511" fmla="*/ 2839395 w 3024845"/>
                  <a:gd name="connsiteY393-8512" fmla="*/ 750137 h 1160647"/>
                  <a:gd name="connsiteX394-8513" fmla="*/ 2871822 w 3024845"/>
                  <a:gd name="connsiteY394-8514" fmla="*/ 750137 h 1160647"/>
                  <a:gd name="connsiteX395-8515" fmla="*/ 2871822 w 3024845"/>
                  <a:gd name="connsiteY395-8516" fmla="*/ 724196 h 1160647"/>
                  <a:gd name="connsiteX396-8517" fmla="*/ 2910329 w 3024845"/>
                  <a:gd name="connsiteY396-8518" fmla="*/ 724196 h 1160647"/>
                  <a:gd name="connsiteX397-8519" fmla="*/ 2910329 w 3024845"/>
                  <a:gd name="connsiteY397-8520" fmla="*/ 693931 h 1160647"/>
                  <a:gd name="connsiteX398-8521" fmla="*/ 2958970 w 3024845"/>
                  <a:gd name="connsiteY398-8522" fmla="*/ 693931 h 1160647"/>
                  <a:gd name="connsiteX399-8523" fmla="*/ 2958970 w 3024845"/>
                  <a:gd name="connsiteY399-8524" fmla="*/ 805087 h 1160647"/>
                  <a:gd name="connsiteX400-8525" fmla="*/ 2958970 w 3024845"/>
                  <a:gd name="connsiteY400-8526" fmla="*/ 818866 h 1160647"/>
                  <a:gd name="connsiteX401-8527" fmla="*/ 3024845 w 3024845"/>
                  <a:gd name="connsiteY401-8528" fmla="*/ 818866 h 1160647"/>
                  <a:gd name="connsiteX402-8529" fmla="*/ 3024845 w 3024845"/>
                  <a:gd name="connsiteY402-8530" fmla="*/ 1160647 h 1160647"/>
                  <a:gd name="connsiteX403-8531" fmla="*/ 145862 w 3024845"/>
                  <a:gd name="connsiteY403-8532" fmla="*/ 1160647 h 1160647"/>
                  <a:gd name="connsiteX404-8533" fmla="*/ 2054 w 3024845"/>
                  <a:gd name="connsiteY404-8534" fmla="*/ 1158314 h 1160647"/>
                  <a:gd name="connsiteX405-8535" fmla="*/ 0 w 3024845"/>
                  <a:gd name="connsiteY405-8536" fmla="*/ 724196 h 1160647"/>
                  <a:gd name="connsiteX406-8537" fmla="*/ 20267 w 3024845"/>
                  <a:gd name="connsiteY406-8538" fmla="*/ 724196 h 1160647"/>
                  <a:gd name="connsiteX407-8539" fmla="*/ 20774 w 3024845"/>
                  <a:gd name="connsiteY407-8540" fmla="*/ 723115 h 1160647"/>
                  <a:gd name="connsiteX408-8541" fmla="*/ 24320 w 3024845"/>
                  <a:gd name="connsiteY408-8542" fmla="*/ 715549 h 1160647"/>
                  <a:gd name="connsiteX409-8543" fmla="*/ 26094 w 3024845"/>
                  <a:gd name="connsiteY409-8544" fmla="*/ 715819 h 1160647"/>
                  <a:gd name="connsiteX410-8545" fmla="*/ 38507 w 3024845"/>
                  <a:gd name="connsiteY410-8546" fmla="*/ 717710 h 1160647"/>
                  <a:gd name="connsiteX411-8547" fmla="*/ 39014 w 3024845"/>
                  <a:gd name="connsiteY411-8548" fmla="*/ 719062 h 1160647"/>
                  <a:gd name="connsiteX412-8549" fmla="*/ 42560 w 3024845"/>
                  <a:gd name="connsiteY412-8550" fmla="*/ 728519 h 1160647"/>
                  <a:gd name="connsiteX413-8551" fmla="*/ 68907 w 3024845"/>
                  <a:gd name="connsiteY413-8552" fmla="*/ 730681 h 1160647"/>
                  <a:gd name="connsiteX414-8553" fmla="*/ 68907 w 3024845"/>
                  <a:gd name="connsiteY414-8554" fmla="*/ 607460 h 1160647"/>
                  <a:gd name="connsiteX415-8555" fmla="*/ 70934 w 3024845"/>
                  <a:gd name="connsiteY415-8556" fmla="*/ 607460 h 1160647"/>
                  <a:gd name="connsiteX416-8557" fmla="*/ 85121 w 3024845"/>
                  <a:gd name="connsiteY416-8558" fmla="*/ 607460 h 1160647"/>
                  <a:gd name="connsiteX417-8559" fmla="*/ 85121 w 3024845"/>
                  <a:gd name="connsiteY417-8560" fmla="*/ 471268 h 1160647"/>
                  <a:gd name="connsiteX418-8561" fmla="*/ 86894 w 3024845"/>
                  <a:gd name="connsiteY418-8562" fmla="*/ 471268 h 1160647"/>
                  <a:gd name="connsiteX419-8563" fmla="*/ 99308 w 3024845"/>
                  <a:gd name="connsiteY419-8564" fmla="*/ 471268 h 1160647"/>
                  <a:gd name="connsiteX420-8565" fmla="*/ 99308 w 3024845"/>
                  <a:gd name="connsiteY420-8566" fmla="*/ 356694 h 1160647"/>
                  <a:gd name="connsiteX421-8567" fmla="*/ 103361 w 3024845"/>
                  <a:gd name="connsiteY421-8568" fmla="*/ 328590 h 1160647"/>
                  <a:gd name="connsiteX422-8569" fmla="*/ 105388 w 3024845"/>
                  <a:gd name="connsiteY422-8570" fmla="*/ 328590 h 1160647"/>
                  <a:gd name="connsiteX423-8571" fmla="*/ 119575 w 3024845"/>
                  <a:gd name="connsiteY423-8572" fmla="*/ 328590 h 1160647"/>
                  <a:gd name="connsiteX424-8573" fmla="*/ 156055 w 3024845"/>
                  <a:gd name="connsiteY424-8574" fmla="*/ 246443 h 1160647"/>
                  <a:gd name="connsiteX425-8575" fmla="*/ 160109 w 3024845"/>
                  <a:gd name="connsiteY425-8576" fmla="*/ 0 h 1160647"/>
                  <a:gd name="connsiteX0-8577" fmla="*/ 160109 w 3024845"/>
                  <a:gd name="connsiteY0-8578" fmla="*/ 0 h 1160647"/>
                  <a:gd name="connsiteX1-8579" fmla="*/ 162135 w 3024845"/>
                  <a:gd name="connsiteY1-8580" fmla="*/ 246443 h 1160647"/>
                  <a:gd name="connsiteX2-8581" fmla="*/ 200642 w 3024845"/>
                  <a:gd name="connsiteY2-8582" fmla="*/ 326429 h 1160647"/>
                  <a:gd name="connsiteX3-8583" fmla="*/ 202669 w 3024845"/>
                  <a:gd name="connsiteY3-8584" fmla="*/ 326429 h 1160647"/>
                  <a:gd name="connsiteX4-8585" fmla="*/ 216856 w 3024845"/>
                  <a:gd name="connsiteY4-8586" fmla="*/ 326429 h 1160647"/>
                  <a:gd name="connsiteX5-8587" fmla="*/ 216856 w 3024845"/>
                  <a:gd name="connsiteY5-8588" fmla="*/ 350208 h 1160647"/>
                  <a:gd name="connsiteX6-8589" fmla="*/ 217363 w 3024845"/>
                  <a:gd name="connsiteY6-8590" fmla="*/ 351019 h 1160647"/>
                  <a:gd name="connsiteX7-8591" fmla="*/ 220909 w 3024845"/>
                  <a:gd name="connsiteY7-8592" fmla="*/ 356694 h 1160647"/>
                  <a:gd name="connsiteX8-8593" fmla="*/ 220909 w 3024845"/>
                  <a:gd name="connsiteY8-8594" fmla="*/ 471268 h 1160647"/>
                  <a:gd name="connsiteX9-8595" fmla="*/ 223189 w 3024845"/>
                  <a:gd name="connsiteY9-8596" fmla="*/ 471268 h 1160647"/>
                  <a:gd name="connsiteX10-8597" fmla="*/ 239150 w 3024845"/>
                  <a:gd name="connsiteY10-8598" fmla="*/ 471268 h 1160647"/>
                  <a:gd name="connsiteX11-8599" fmla="*/ 239150 w 3024845"/>
                  <a:gd name="connsiteY11-8600" fmla="*/ 611783 h 1160647"/>
                  <a:gd name="connsiteX12-8601" fmla="*/ 240670 w 3024845"/>
                  <a:gd name="connsiteY12-8602" fmla="*/ 611513 h 1160647"/>
                  <a:gd name="connsiteX13-8603" fmla="*/ 251310 w 3024845"/>
                  <a:gd name="connsiteY13-8604" fmla="*/ 609622 h 1160647"/>
                  <a:gd name="connsiteX14-8605" fmla="*/ 249283 w 3024845"/>
                  <a:gd name="connsiteY14-8606" fmla="*/ 698254 h 1160647"/>
                  <a:gd name="connsiteX15-8607" fmla="*/ 250803 w 3024845"/>
                  <a:gd name="connsiteY15-8608" fmla="*/ 698525 h 1160647"/>
                  <a:gd name="connsiteX16-8609" fmla="*/ 261443 w 3024845"/>
                  <a:gd name="connsiteY16-8610" fmla="*/ 700416 h 1160647"/>
                  <a:gd name="connsiteX17-8611" fmla="*/ 261696 w 3024845"/>
                  <a:gd name="connsiteY17-8612" fmla="*/ 701227 h 1160647"/>
                  <a:gd name="connsiteX18-8613" fmla="*/ 263470 w 3024845"/>
                  <a:gd name="connsiteY18-8614" fmla="*/ 706902 h 1160647"/>
                  <a:gd name="connsiteX19-8615" fmla="*/ 264230 w 3024845"/>
                  <a:gd name="connsiteY19-8616" fmla="*/ 704470 h 1160647"/>
                  <a:gd name="connsiteX20-8617" fmla="*/ 269550 w 3024845"/>
                  <a:gd name="connsiteY20-8618" fmla="*/ 687446 h 1160647"/>
                  <a:gd name="connsiteX21-8619" fmla="*/ 271323 w 3024845"/>
                  <a:gd name="connsiteY21-8620" fmla="*/ 687446 h 1160647"/>
                  <a:gd name="connsiteX22-8621" fmla="*/ 283737 w 3024845"/>
                  <a:gd name="connsiteY22-8622" fmla="*/ 687446 h 1160647"/>
                  <a:gd name="connsiteX23-8623" fmla="*/ 283737 w 3024845"/>
                  <a:gd name="connsiteY23-8624" fmla="*/ 719872 h 1160647"/>
                  <a:gd name="connsiteX24-8625" fmla="*/ 284750 w 3024845"/>
                  <a:gd name="connsiteY24-8626" fmla="*/ 720413 h 1160647"/>
                  <a:gd name="connsiteX25-8627" fmla="*/ 291844 w 3024845"/>
                  <a:gd name="connsiteY25-8628" fmla="*/ 724196 h 1160647"/>
                  <a:gd name="connsiteX26-8629" fmla="*/ 291844 w 3024845"/>
                  <a:gd name="connsiteY26-8630" fmla="*/ 725547 h 1160647"/>
                  <a:gd name="connsiteX27-8631" fmla="*/ 291844 w 3024845"/>
                  <a:gd name="connsiteY27-8632" fmla="*/ 735005 h 1160647"/>
                  <a:gd name="connsiteX28-8633" fmla="*/ 336431 w 3024845"/>
                  <a:gd name="connsiteY28-8634" fmla="*/ 735005 h 1160647"/>
                  <a:gd name="connsiteX29-8635" fmla="*/ 336431 w 3024845"/>
                  <a:gd name="connsiteY29-8636" fmla="*/ 736086 h 1160647"/>
                  <a:gd name="connsiteX30-8637" fmla="*/ 336431 w 3024845"/>
                  <a:gd name="connsiteY30-8638" fmla="*/ 743652 h 1160647"/>
                  <a:gd name="connsiteX31-8639" fmla="*/ 338457 w 3024845"/>
                  <a:gd name="connsiteY31-8640" fmla="*/ 743652 h 1160647"/>
                  <a:gd name="connsiteX32-8641" fmla="*/ 352644 w 3024845"/>
                  <a:gd name="connsiteY32-8642" fmla="*/ 743652 h 1160647"/>
                  <a:gd name="connsiteX33-8643" fmla="*/ 352644 w 3024845"/>
                  <a:gd name="connsiteY33-8644" fmla="*/ 713387 h 1160647"/>
                  <a:gd name="connsiteX34-8645" fmla="*/ 397231 w 3024845"/>
                  <a:gd name="connsiteY34-8646" fmla="*/ 713387 h 1160647"/>
                  <a:gd name="connsiteX35-8647" fmla="*/ 397231 w 3024845"/>
                  <a:gd name="connsiteY35-8648" fmla="*/ 712036 h 1160647"/>
                  <a:gd name="connsiteX36-8649" fmla="*/ 397231 w 3024845"/>
                  <a:gd name="connsiteY36-8650" fmla="*/ 702578 h 1160647"/>
                  <a:gd name="connsiteX37-8651" fmla="*/ 398245 w 3024845"/>
                  <a:gd name="connsiteY37-8652" fmla="*/ 702578 h 1160647"/>
                  <a:gd name="connsiteX38-8653" fmla="*/ 405338 w 3024845"/>
                  <a:gd name="connsiteY38-8654" fmla="*/ 702578 h 1160647"/>
                  <a:gd name="connsiteX39-8655" fmla="*/ 405338 w 3024845"/>
                  <a:gd name="connsiteY39-8656" fmla="*/ 700687 h 1160647"/>
                  <a:gd name="connsiteX40-8657" fmla="*/ 405338 w 3024845"/>
                  <a:gd name="connsiteY40-8658" fmla="*/ 687446 h 1160647"/>
                  <a:gd name="connsiteX41-8659" fmla="*/ 406098 w 3024845"/>
                  <a:gd name="connsiteY41-8660" fmla="*/ 687446 h 1160647"/>
                  <a:gd name="connsiteX42-8661" fmla="*/ 411418 w 3024845"/>
                  <a:gd name="connsiteY42-8662" fmla="*/ 687446 h 1160647"/>
                  <a:gd name="connsiteX43-8663" fmla="*/ 411418 w 3024845"/>
                  <a:gd name="connsiteY43-8664" fmla="*/ 686365 h 1160647"/>
                  <a:gd name="connsiteX44-8665" fmla="*/ 411418 w 3024845"/>
                  <a:gd name="connsiteY44-8666" fmla="*/ 678798 h 1160647"/>
                  <a:gd name="connsiteX45-8667" fmla="*/ 413445 w 3024845"/>
                  <a:gd name="connsiteY45-8668" fmla="*/ 678798 h 1160647"/>
                  <a:gd name="connsiteX46-8669" fmla="*/ 427632 w 3024845"/>
                  <a:gd name="connsiteY46-8670" fmla="*/ 678798 h 1160647"/>
                  <a:gd name="connsiteX47-8671" fmla="*/ 427632 w 3024845"/>
                  <a:gd name="connsiteY47-8672" fmla="*/ 679879 h 1160647"/>
                  <a:gd name="connsiteX48-8673" fmla="*/ 427632 w 3024845"/>
                  <a:gd name="connsiteY48-8674" fmla="*/ 687446 h 1160647"/>
                  <a:gd name="connsiteX49-8675" fmla="*/ 449925 w 3024845"/>
                  <a:gd name="connsiteY49-8676" fmla="*/ 687446 h 1160647"/>
                  <a:gd name="connsiteX50-8677" fmla="*/ 449925 w 3024845"/>
                  <a:gd name="connsiteY50-8678" fmla="*/ 685554 h 1160647"/>
                  <a:gd name="connsiteX51-8679" fmla="*/ 449925 w 3024845"/>
                  <a:gd name="connsiteY51-8680" fmla="*/ 672313 h 1160647"/>
                  <a:gd name="connsiteX52-8681" fmla="*/ 451699 w 3024845"/>
                  <a:gd name="connsiteY52-8682" fmla="*/ 672313 h 1160647"/>
                  <a:gd name="connsiteX53-8683" fmla="*/ 464112 w 3024845"/>
                  <a:gd name="connsiteY53-8684" fmla="*/ 672313 h 1160647"/>
                  <a:gd name="connsiteX54-8685" fmla="*/ 464112 w 3024845"/>
                  <a:gd name="connsiteY54-8686" fmla="*/ 696093 h 1160647"/>
                  <a:gd name="connsiteX55-8687" fmla="*/ 465126 w 3024845"/>
                  <a:gd name="connsiteY55-8688" fmla="*/ 696093 h 1160647"/>
                  <a:gd name="connsiteX56-8689" fmla="*/ 472219 w 3024845"/>
                  <a:gd name="connsiteY56-8690" fmla="*/ 696093 h 1160647"/>
                  <a:gd name="connsiteX57-8691" fmla="*/ 472219 w 3024845"/>
                  <a:gd name="connsiteY57-8692" fmla="*/ 695012 h 1160647"/>
                  <a:gd name="connsiteX58-8693" fmla="*/ 472219 w 3024845"/>
                  <a:gd name="connsiteY58-8694" fmla="*/ 687446 h 1160647"/>
                  <a:gd name="connsiteX59-8695" fmla="*/ 473992 w 3024845"/>
                  <a:gd name="connsiteY59-8696" fmla="*/ 687446 h 1160647"/>
                  <a:gd name="connsiteX60-8697" fmla="*/ 486406 w 3024845"/>
                  <a:gd name="connsiteY60-8698" fmla="*/ 687446 h 1160647"/>
                  <a:gd name="connsiteX61-8699" fmla="*/ 486406 w 3024845"/>
                  <a:gd name="connsiteY61-8700" fmla="*/ 713387 h 1160647"/>
                  <a:gd name="connsiteX62-8701" fmla="*/ 488433 w 3024845"/>
                  <a:gd name="connsiteY62-8702" fmla="*/ 713387 h 1160647"/>
                  <a:gd name="connsiteX63-8703" fmla="*/ 502619 w 3024845"/>
                  <a:gd name="connsiteY63-8704" fmla="*/ 713387 h 1160647"/>
                  <a:gd name="connsiteX64-8705" fmla="*/ 502619 w 3024845"/>
                  <a:gd name="connsiteY64-8706" fmla="*/ 715008 h 1160647"/>
                  <a:gd name="connsiteX65-8707" fmla="*/ 502619 w 3024845"/>
                  <a:gd name="connsiteY65-8708" fmla="*/ 726358 h 1160647"/>
                  <a:gd name="connsiteX66-8709" fmla="*/ 503379 w 3024845"/>
                  <a:gd name="connsiteY66-8710" fmla="*/ 726358 h 1160647"/>
                  <a:gd name="connsiteX67-8711" fmla="*/ 508700 w 3024845"/>
                  <a:gd name="connsiteY67-8712" fmla="*/ 726358 h 1160647"/>
                  <a:gd name="connsiteX68-8713" fmla="*/ 508700 w 3024845"/>
                  <a:gd name="connsiteY68-8714" fmla="*/ 725547 h 1160647"/>
                  <a:gd name="connsiteX69-8715" fmla="*/ 508700 w 3024845"/>
                  <a:gd name="connsiteY69-8716" fmla="*/ 719872 h 1160647"/>
                  <a:gd name="connsiteX70-8717" fmla="*/ 539100 w 3024845"/>
                  <a:gd name="connsiteY70-8718" fmla="*/ 719872 h 1160647"/>
                  <a:gd name="connsiteX71-8719" fmla="*/ 539100 w 3024845"/>
                  <a:gd name="connsiteY71-8720" fmla="*/ 743652 h 1160647"/>
                  <a:gd name="connsiteX72-8721" fmla="*/ 540113 w 3024845"/>
                  <a:gd name="connsiteY72-8722" fmla="*/ 743652 h 1160647"/>
                  <a:gd name="connsiteX73-8723" fmla="*/ 547207 w 3024845"/>
                  <a:gd name="connsiteY73-8724" fmla="*/ 743652 h 1160647"/>
                  <a:gd name="connsiteX74-8725" fmla="*/ 547207 w 3024845"/>
                  <a:gd name="connsiteY74-8726" fmla="*/ 744733 h 1160647"/>
                  <a:gd name="connsiteX75-8727" fmla="*/ 547207 w 3024845"/>
                  <a:gd name="connsiteY75-8728" fmla="*/ 752299 h 1160647"/>
                  <a:gd name="connsiteX76-8729" fmla="*/ 547967 w 3024845"/>
                  <a:gd name="connsiteY76-8730" fmla="*/ 752299 h 1160647"/>
                  <a:gd name="connsiteX77-8731" fmla="*/ 553287 w 3024845"/>
                  <a:gd name="connsiteY77-8732" fmla="*/ 752299 h 1160647"/>
                  <a:gd name="connsiteX78-8733" fmla="*/ 553287 w 3024845"/>
                  <a:gd name="connsiteY78-8734" fmla="*/ 750137 h 1160647"/>
                  <a:gd name="connsiteX79-8735" fmla="*/ 553287 w 3024845"/>
                  <a:gd name="connsiteY79-8736" fmla="*/ 735005 h 1160647"/>
                  <a:gd name="connsiteX80-8737" fmla="*/ 554300 w 3024845"/>
                  <a:gd name="connsiteY80-8738" fmla="*/ 735005 h 1160647"/>
                  <a:gd name="connsiteX81-8739" fmla="*/ 561394 w 3024845"/>
                  <a:gd name="connsiteY81-8740" fmla="*/ 735005 h 1160647"/>
                  <a:gd name="connsiteX82-8741" fmla="*/ 561394 w 3024845"/>
                  <a:gd name="connsiteY82-8742" fmla="*/ 736086 h 1160647"/>
                  <a:gd name="connsiteX83-8743" fmla="*/ 561394 w 3024845"/>
                  <a:gd name="connsiteY83-8744" fmla="*/ 743652 h 1160647"/>
                  <a:gd name="connsiteX84-8745" fmla="*/ 566714 w 3024845"/>
                  <a:gd name="connsiteY84-8746" fmla="*/ 741659 h 1160647"/>
                  <a:gd name="connsiteX85-8747" fmla="*/ 567474 w 3024845"/>
                  <a:gd name="connsiteY85-8748" fmla="*/ 740679 h 1160647"/>
                  <a:gd name="connsiteX86-8749" fmla="*/ 567474 w 3024845"/>
                  <a:gd name="connsiteY86-8750" fmla="*/ 735005 h 1160647"/>
                  <a:gd name="connsiteX87-8751" fmla="*/ 605981 w 3024845"/>
                  <a:gd name="connsiteY87-8752" fmla="*/ 735005 h 1160647"/>
                  <a:gd name="connsiteX88-8753" fmla="*/ 605981 w 3024845"/>
                  <a:gd name="connsiteY88-8754" fmla="*/ 758784 h 1160647"/>
                  <a:gd name="connsiteX89-8755" fmla="*/ 608007 w 3024845"/>
                  <a:gd name="connsiteY89-8756" fmla="*/ 758784 h 1160647"/>
                  <a:gd name="connsiteX90-8757" fmla="*/ 622194 w 3024845"/>
                  <a:gd name="connsiteY90-8758" fmla="*/ 758784 h 1160647"/>
                  <a:gd name="connsiteX91-8759" fmla="*/ 622194 w 3024845"/>
                  <a:gd name="connsiteY91-8760" fmla="*/ 759865 h 1160647"/>
                  <a:gd name="connsiteX92-8761" fmla="*/ 622194 w 3024845"/>
                  <a:gd name="connsiteY92-8762" fmla="*/ 767431 h 1160647"/>
                  <a:gd name="connsiteX93-8763" fmla="*/ 623968 w 3024845"/>
                  <a:gd name="connsiteY93-8764" fmla="*/ 767431 h 1160647"/>
                  <a:gd name="connsiteX94-8765" fmla="*/ 636381 w 3024845"/>
                  <a:gd name="connsiteY94-8766" fmla="*/ 767431 h 1160647"/>
                  <a:gd name="connsiteX95-8767" fmla="*/ 636381 w 3024845"/>
                  <a:gd name="connsiteY95-8768" fmla="*/ 743652 h 1160647"/>
                  <a:gd name="connsiteX96-8769" fmla="*/ 637394 w 3024845"/>
                  <a:gd name="connsiteY96-8770" fmla="*/ 743652 h 1160647"/>
                  <a:gd name="connsiteX97-8771" fmla="*/ 644488 w 3024845"/>
                  <a:gd name="connsiteY97-8772" fmla="*/ 743652 h 1160647"/>
                  <a:gd name="connsiteX98-8773" fmla="*/ 644488 w 3024845"/>
                  <a:gd name="connsiteY98-8774" fmla="*/ 711225 h 1160647"/>
                  <a:gd name="connsiteX99-8775" fmla="*/ 645501 w 3024845"/>
                  <a:gd name="connsiteY99-8776" fmla="*/ 711225 h 1160647"/>
                  <a:gd name="connsiteX100-8777" fmla="*/ 652595 w 3024845"/>
                  <a:gd name="connsiteY100-8778" fmla="*/ 711225 h 1160647"/>
                  <a:gd name="connsiteX101-8779" fmla="*/ 652595 w 3024845"/>
                  <a:gd name="connsiteY101-8780" fmla="*/ 709334 h 1160647"/>
                  <a:gd name="connsiteX102-8781" fmla="*/ 652595 w 3024845"/>
                  <a:gd name="connsiteY102-8782" fmla="*/ 696093 h 1160647"/>
                  <a:gd name="connsiteX103-8783" fmla="*/ 651328 w 3024845"/>
                  <a:gd name="connsiteY103-8784" fmla="*/ 694471 h 1160647"/>
                  <a:gd name="connsiteX104-8785" fmla="*/ 656648 w 3024845"/>
                  <a:gd name="connsiteY104-8786" fmla="*/ 683122 h 1160647"/>
                  <a:gd name="connsiteX105-8787" fmla="*/ 664755 w 3024845"/>
                  <a:gd name="connsiteY105-8788" fmla="*/ 711225 h 1160647"/>
                  <a:gd name="connsiteX106-8789" fmla="*/ 665515 w 3024845"/>
                  <a:gd name="connsiteY106-8790" fmla="*/ 711225 h 1160647"/>
                  <a:gd name="connsiteX107-8791" fmla="*/ 670835 w 3024845"/>
                  <a:gd name="connsiteY107-8792" fmla="*/ 711225 h 1160647"/>
                  <a:gd name="connsiteX108-8793" fmla="*/ 670835 w 3024845"/>
                  <a:gd name="connsiteY108-8794" fmla="*/ 605298 h 1160647"/>
                  <a:gd name="connsiteX109-8795" fmla="*/ 672355 w 3024845"/>
                  <a:gd name="connsiteY109-8796" fmla="*/ 605298 h 1160647"/>
                  <a:gd name="connsiteX110-8797" fmla="*/ 682995 w 3024845"/>
                  <a:gd name="connsiteY110-8798" fmla="*/ 605298 h 1160647"/>
                  <a:gd name="connsiteX111-8799" fmla="*/ 682995 w 3024845"/>
                  <a:gd name="connsiteY111-8800" fmla="*/ 557739 h 1160647"/>
                  <a:gd name="connsiteX112-8801" fmla="*/ 709342 w 3024845"/>
                  <a:gd name="connsiteY112-8802" fmla="*/ 557739 h 1160647"/>
                  <a:gd name="connsiteX113-8803" fmla="*/ 709342 w 3024845"/>
                  <a:gd name="connsiteY113-8804" fmla="*/ 536121 h 1160647"/>
                  <a:gd name="connsiteX114-8805" fmla="*/ 743796 w 3024845"/>
                  <a:gd name="connsiteY114-8806" fmla="*/ 536121 h 1160647"/>
                  <a:gd name="connsiteX115-8807" fmla="*/ 743796 w 3024845"/>
                  <a:gd name="connsiteY115-8808" fmla="*/ 538553 h 1160647"/>
                  <a:gd name="connsiteX116-8809" fmla="*/ 743796 w 3024845"/>
                  <a:gd name="connsiteY116-8810" fmla="*/ 555577 h 1160647"/>
                  <a:gd name="connsiteX117-8811" fmla="*/ 746076 w 3024845"/>
                  <a:gd name="connsiteY117-8812" fmla="*/ 555577 h 1160647"/>
                  <a:gd name="connsiteX118-8813" fmla="*/ 762036 w 3024845"/>
                  <a:gd name="connsiteY118-8814" fmla="*/ 555577 h 1160647"/>
                  <a:gd name="connsiteX119-8815" fmla="*/ 762036 w 3024845"/>
                  <a:gd name="connsiteY119-8816" fmla="*/ 603136 h 1160647"/>
                  <a:gd name="connsiteX120-8817" fmla="*/ 763049 w 3024845"/>
                  <a:gd name="connsiteY120-8818" fmla="*/ 603136 h 1160647"/>
                  <a:gd name="connsiteX121-8819" fmla="*/ 770143 w 3024845"/>
                  <a:gd name="connsiteY121-8820" fmla="*/ 603136 h 1160647"/>
                  <a:gd name="connsiteX122-8821" fmla="*/ 784330 w 3024845"/>
                  <a:gd name="connsiteY122-8822" fmla="*/ 607460 h 1160647"/>
                  <a:gd name="connsiteX123-8823" fmla="*/ 784330 w 3024845"/>
                  <a:gd name="connsiteY123-8824" fmla="*/ 646372 h 1160647"/>
                  <a:gd name="connsiteX124-8825" fmla="*/ 785343 w 3024845"/>
                  <a:gd name="connsiteY124-8826" fmla="*/ 646372 h 1160647"/>
                  <a:gd name="connsiteX125-8827" fmla="*/ 792436 w 3024845"/>
                  <a:gd name="connsiteY125-8828" fmla="*/ 646372 h 1160647"/>
                  <a:gd name="connsiteX126-8829" fmla="*/ 792436 w 3024845"/>
                  <a:gd name="connsiteY126-8830" fmla="*/ 647993 h 1160647"/>
                  <a:gd name="connsiteX127-8831" fmla="*/ 792436 w 3024845"/>
                  <a:gd name="connsiteY127-8832" fmla="*/ 659342 h 1160647"/>
                  <a:gd name="connsiteX128-8833" fmla="*/ 794463 w 3024845"/>
                  <a:gd name="connsiteY128-8834" fmla="*/ 659342 h 1160647"/>
                  <a:gd name="connsiteX129-8835" fmla="*/ 808650 w 3024845"/>
                  <a:gd name="connsiteY129-8836" fmla="*/ 659342 h 1160647"/>
                  <a:gd name="connsiteX130-8837" fmla="*/ 814730 w 3024845"/>
                  <a:gd name="connsiteY130-8838" fmla="*/ 665828 h 1160647"/>
                  <a:gd name="connsiteX131-8839" fmla="*/ 814730 w 3024845"/>
                  <a:gd name="connsiteY131-8840" fmla="*/ 687446 h 1160647"/>
                  <a:gd name="connsiteX132-8841" fmla="*/ 817010 w 3024845"/>
                  <a:gd name="connsiteY132-8842" fmla="*/ 687446 h 1160647"/>
                  <a:gd name="connsiteX133-8843" fmla="*/ 832970 w 3024845"/>
                  <a:gd name="connsiteY133-8844" fmla="*/ 687446 h 1160647"/>
                  <a:gd name="connsiteX134-8845" fmla="*/ 832970 w 3024845"/>
                  <a:gd name="connsiteY134-8846" fmla="*/ 688526 h 1160647"/>
                  <a:gd name="connsiteX135-8847" fmla="*/ 832970 w 3024845"/>
                  <a:gd name="connsiteY135-8848" fmla="*/ 696093 h 1160647"/>
                  <a:gd name="connsiteX136-8849" fmla="*/ 834237 w 3024845"/>
                  <a:gd name="connsiteY136-8850" fmla="*/ 696093 h 1160647"/>
                  <a:gd name="connsiteX137-8851" fmla="*/ 843104 w 3024845"/>
                  <a:gd name="connsiteY137-8852" fmla="*/ 696093 h 1160647"/>
                  <a:gd name="connsiteX138-8853" fmla="*/ 843104 w 3024845"/>
                  <a:gd name="connsiteY138-8854" fmla="*/ 698254 h 1160647"/>
                  <a:gd name="connsiteX139-8855" fmla="*/ 843104 w 3024845"/>
                  <a:gd name="connsiteY139-8856" fmla="*/ 713387 h 1160647"/>
                  <a:gd name="connsiteX140-8857" fmla="*/ 847157 w 3024845"/>
                  <a:gd name="connsiteY140-8858" fmla="*/ 711495 h 1160647"/>
                  <a:gd name="connsiteX141-8859" fmla="*/ 847157 w 3024845"/>
                  <a:gd name="connsiteY141-8860" fmla="*/ 698254 h 1160647"/>
                  <a:gd name="connsiteX142-8861" fmla="*/ 848170 w 3024845"/>
                  <a:gd name="connsiteY142-8862" fmla="*/ 698254 h 1160647"/>
                  <a:gd name="connsiteX143-8863" fmla="*/ 855264 w 3024845"/>
                  <a:gd name="connsiteY143-8864" fmla="*/ 698254 h 1160647"/>
                  <a:gd name="connsiteX144-8865" fmla="*/ 855264 w 3024845"/>
                  <a:gd name="connsiteY144-8866" fmla="*/ 699876 h 1160647"/>
                  <a:gd name="connsiteX145-8867" fmla="*/ 855264 w 3024845"/>
                  <a:gd name="connsiteY145-8868" fmla="*/ 711225 h 1160647"/>
                  <a:gd name="connsiteX146-8869" fmla="*/ 856024 w 3024845"/>
                  <a:gd name="connsiteY146-8870" fmla="*/ 711225 h 1160647"/>
                  <a:gd name="connsiteX147-8871" fmla="*/ 861344 w 3024845"/>
                  <a:gd name="connsiteY147-8872" fmla="*/ 711225 h 1160647"/>
                  <a:gd name="connsiteX148-8873" fmla="*/ 909984 w 3024845"/>
                  <a:gd name="connsiteY148-8874" fmla="*/ 706902 h 1160647"/>
                  <a:gd name="connsiteX149-8875" fmla="*/ 909984 w 3024845"/>
                  <a:gd name="connsiteY149-8876" fmla="*/ 708253 h 1160647"/>
                  <a:gd name="connsiteX150-8877" fmla="*/ 909984 w 3024845"/>
                  <a:gd name="connsiteY150-8878" fmla="*/ 717710 h 1160647"/>
                  <a:gd name="connsiteX151-8879" fmla="*/ 910744 w 3024845"/>
                  <a:gd name="connsiteY151-8880" fmla="*/ 717710 h 1160647"/>
                  <a:gd name="connsiteX152-8881" fmla="*/ 916065 w 3024845"/>
                  <a:gd name="connsiteY152-8882" fmla="*/ 717710 h 1160647"/>
                  <a:gd name="connsiteX153-8883" fmla="*/ 916065 w 3024845"/>
                  <a:gd name="connsiteY153-8884" fmla="*/ 719872 h 1160647"/>
                  <a:gd name="connsiteX154-8885" fmla="*/ 916065 w 3024845"/>
                  <a:gd name="connsiteY154-8886" fmla="*/ 735005 h 1160647"/>
                  <a:gd name="connsiteX155-8887" fmla="*/ 918091 w 3024845"/>
                  <a:gd name="connsiteY155-8888" fmla="*/ 733654 h 1160647"/>
                  <a:gd name="connsiteX156-8889" fmla="*/ 932278 w 3024845"/>
                  <a:gd name="connsiteY156-8890" fmla="*/ 724196 h 1160647"/>
                  <a:gd name="connsiteX157-8891" fmla="*/ 938358 w 3024845"/>
                  <a:gd name="connsiteY157-8892" fmla="*/ 683122 h 1160647"/>
                  <a:gd name="connsiteX158-8893" fmla="*/ 939118 w 3024845"/>
                  <a:gd name="connsiteY158-8894" fmla="*/ 682852 h 1160647"/>
                  <a:gd name="connsiteX159-8895" fmla="*/ 944438 w 3024845"/>
                  <a:gd name="connsiteY159-8896" fmla="*/ 680960 h 1160647"/>
                  <a:gd name="connsiteX160-8897" fmla="*/ 946465 w 3024845"/>
                  <a:gd name="connsiteY160-8898" fmla="*/ 611783 h 1160647"/>
                  <a:gd name="connsiteX161-8899" fmla="*/ 948492 w 3024845"/>
                  <a:gd name="connsiteY161-8900" fmla="*/ 680960 h 1160647"/>
                  <a:gd name="connsiteX162-8901" fmla="*/ 949252 w 3024845"/>
                  <a:gd name="connsiteY162-8902" fmla="*/ 681230 h 1160647"/>
                  <a:gd name="connsiteX163-8903" fmla="*/ 954572 w 3024845"/>
                  <a:gd name="connsiteY163-8904" fmla="*/ 683122 h 1160647"/>
                  <a:gd name="connsiteX164-8905" fmla="*/ 954572 w 3024845"/>
                  <a:gd name="connsiteY164-8906" fmla="*/ 596651 h 1160647"/>
                  <a:gd name="connsiteX165-8907" fmla="*/ 958625 w 3024845"/>
                  <a:gd name="connsiteY165-8908" fmla="*/ 564224 h 1160647"/>
                  <a:gd name="connsiteX166-8909" fmla="*/ 997132 w 3024845"/>
                  <a:gd name="connsiteY166-8910" fmla="*/ 564224 h 1160647"/>
                  <a:gd name="connsiteX167-8911" fmla="*/ 997132 w 3024845"/>
                  <a:gd name="connsiteY167-8912" fmla="*/ 596651 h 1160647"/>
                  <a:gd name="connsiteX168-8913" fmla="*/ 997892 w 3024845"/>
                  <a:gd name="connsiteY168-8914" fmla="*/ 596651 h 1160647"/>
                  <a:gd name="connsiteX169-8915" fmla="*/ 1003212 w 3024845"/>
                  <a:gd name="connsiteY169-8916" fmla="*/ 596651 h 1160647"/>
                  <a:gd name="connsiteX170-8917" fmla="*/ 1003212 w 3024845"/>
                  <a:gd name="connsiteY170-8918" fmla="*/ 514503 h 1160647"/>
                  <a:gd name="connsiteX171-8919" fmla="*/ 1004986 w 3024845"/>
                  <a:gd name="connsiteY171-8920" fmla="*/ 514503 h 1160647"/>
                  <a:gd name="connsiteX172-8921" fmla="*/ 1017399 w 3024845"/>
                  <a:gd name="connsiteY172-8922" fmla="*/ 514503 h 1160647"/>
                  <a:gd name="connsiteX173-8923" fmla="*/ 1017399 w 3024845"/>
                  <a:gd name="connsiteY173-8924" fmla="*/ 512612 h 1160647"/>
                  <a:gd name="connsiteX174-8925" fmla="*/ 1017399 w 3024845"/>
                  <a:gd name="connsiteY174-8926" fmla="*/ 499371 h 1160647"/>
                  <a:gd name="connsiteX175-8927" fmla="*/ 1039693 w 3024845"/>
                  <a:gd name="connsiteY175-8928" fmla="*/ 499371 h 1160647"/>
                  <a:gd name="connsiteX176-8929" fmla="*/ 1039693 w 3024845"/>
                  <a:gd name="connsiteY176-8930" fmla="*/ 498290 h 1160647"/>
                  <a:gd name="connsiteX177-8931" fmla="*/ 1039693 w 3024845"/>
                  <a:gd name="connsiteY177-8932" fmla="*/ 490724 h 1160647"/>
                  <a:gd name="connsiteX178-8933" fmla="*/ 1041466 w 3024845"/>
                  <a:gd name="connsiteY178-8934" fmla="*/ 490724 h 1160647"/>
                  <a:gd name="connsiteX179-8935" fmla="*/ 1053880 w 3024845"/>
                  <a:gd name="connsiteY179-8936" fmla="*/ 490724 h 1160647"/>
                  <a:gd name="connsiteX180-8937" fmla="*/ 1053880 w 3024845"/>
                  <a:gd name="connsiteY180-8938" fmla="*/ 491805 h 1160647"/>
                  <a:gd name="connsiteX181-8939" fmla="*/ 1053880 w 3024845"/>
                  <a:gd name="connsiteY181-8940" fmla="*/ 499371 h 1160647"/>
                  <a:gd name="connsiteX182-8941" fmla="*/ 1054640 w 3024845"/>
                  <a:gd name="connsiteY182-8942" fmla="*/ 499371 h 1160647"/>
                  <a:gd name="connsiteX183-8943" fmla="*/ 1059960 w 3024845"/>
                  <a:gd name="connsiteY183-8944" fmla="*/ 499371 h 1160647"/>
                  <a:gd name="connsiteX184-8945" fmla="*/ 1070093 w 3024845"/>
                  <a:gd name="connsiteY184-8946" fmla="*/ 495047 h 1160647"/>
                  <a:gd name="connsiteX185-8947" fmla="*/ 1074146 w 3024845"/>
                  <a:gd name="connsiteY185-8948" fmla="*/ 498290 h 1160647"/>
                  <a:gd name="connsiteX186-8949" fmla="*/ 1074146 w 3024845"/>
                  <a:gd name="connsiteY186-8950" fmla="*/ 490724 h 1160647"/>
                  <a:gd name="connsiteX187-8951" fmla="*/ 1076426 w 3024845"/>
                  <a:gd name="connsiteY187-8952" fmla="*/ 490724 h 1160647"/>
                  <a:gd name="connsiteX188-8953" fmla="*/ 1092387 w 3024845"/>
                  <a:gd name="connsiteY188-8954" fmla="*/ 490724 h 1160647"/>
                  <a:gd name="connsiteX189-8955" fmla="*/ 1092387 w 3024845"/>
                  <a:gd name="connsiteY189-8956" fmla="*/ 491805 h 1160647"/>
                  <a:gd name="connsiteX190-8957" fmla="*/ 1092387 w 3024845"/>
                  <a:gd name="connsiteY190-8958" fmla="*/ 499371 h 1160647"/>
                  <a:gd name="connsiteX191-8959" fmla="*/ 1122787 w 3024845"/>
                  <a:gd name="connsiteY191-8960" fmla="*/ 499371 h 1160647"/>
                  <a:gd name="connsiteX192-8961" fmla="*/ 1122787 w 3024845"/>
                  <a:gd name="connsiteY192-8962" fmla="*/ 500992 h 1160647"/>
                  <a:gd name="connsiteX193-8963" fmla="*/ 1122787 w 3024845"/>
                  <a:gd name="connsiteY193-8964" fmla="*/ 512342 h 1160647"/>
                  <a:gd name="connsiteX194-8965" fmla="*/ 1149134 w 3024845"/>
                  <a:gd name="connsiteY194-8966" fmla="*/ 512342 h 1160647"/>
                  <a:gd name="connsiteX195-8967" fmla="*/ 1149134 w 3024845"/>
                  <a:gd name="connsiteY195-8968" fmla="*/ 542606 h 1160647"/>
                  <a:gd name="connsiteX196-8969" fmla="*/ 1149894 w 3024845"/>
                  <a:gd name="connsiteY196-8970" fmla="*/ 542606 h 1160647"/>
                  <a:gd name="connsiteX197-8971" fmla="*/ 1155214 w 3024845"/>
                  <a:gd name="connsiteY197-8972" fmla="*/ 542606 h 1160647"/>
                  <a:gd name="connsiteX198-8973" fmla="*/ 1155214 w 3024845"/>
                  <a:gd name="connsiteY198-8974" fmla="*/ 543687 h 1160647"/>
                  <a:gd name="connsiteX199-8975" fmla="*/ 1155214 w 3024845"/>
                  <a:gd name="connsiteY199-8976" fmla="*/ 551254 h 1160647"/>
                  <a:gd name="connsiteX200-8977" fmla="*/ 1159268 w 3024845"/>
                  <a:gd name="connsiteY200-8978" fmla="*/ 581518 h 1160647"/>
                  <a:gd name="connsiteX201-8979" fmla="*/ 1160028 w 3024845"/>
                  <a:gd name="connsiteY201-8980" fmla="*/ 581518 h 1160647"/>
                  <a:gd name="connsiteX202-8981" fmla="*/ 1165348 w 3024845"/>
                  <a:gd name="connsiteY202-8982" fmla="*/ 581518 h 1160647"/>
                  <a:gd name="connsiteX203-8983" fmla="*/ 1165348 w 3024845"/>
                  <a:gd name="connsiteY203-8984" fmla="*/ 582329 h 1160647"/>
                  <a:gd name="connsiteX204-8985" fmla="*/ 1165348 w 3024845"/>
                  <a:gd name="connsiteY204-8986" fmla="*/ 588004 h 1160647"/>
                  <a:gd name="connsiteX205-8987" fmla="*/ 1166361 w 3024845"/>
                  <a:gd name="connsiteY205-8988" fmla="*/ 588004 h 1160647"/>
                  <a:gd name="connsiteX206-8989" fmla="*/ 1173454 w 3024845"/>
                  <a:gd name="connsiteY206-8990" fmla="*/ 588004 h 1160647"/>
                  <a:gd name="connsiteX207-8991" fmla="*/ 1173454 w 3024845"/>
                  <a:gd name="connsiteY207-8992" fmla="*/ 618269 h 1160647"/>
                  <a:gd name="connsiteX208-8993" fmla="*/ 1175481 w 3024845"/>
                  <a:gd name="connsiteY208-8994" fmla="*/ 618269 h 1160647"/>
                  <a:gd name="connsiteX209-8995" fmla="*/ 1189668 w 3024845"/>
                  <a:gd name="connsiteY209-8996" fmla="*/ 618269 h 1160647"/>
                  <a:gd name="connsiteX210-8997" fmla="*/ 1189668 w 3024845"/>
                  <a:gd name="connsiteY210-8998" fmla="*/ 642048 h 1160647"/>
                  <a:gd name="connsiteX211-8999" fmla="*/ 1191695 w 3024845"/>
                  <a:gd name="connsiteY211-9000" fmla="*/ 643669 h 1160647"/>
                  <a:gd name="connsiteX212-9001" fmla="*/ 1191695 w 3024845"/>
                  <a:gd name="connsiteY212-9002" fmla="*/ 655019 h 1160647"/>
                  <a:gd name="connsiteX213-9003" fmla="*/ 1192455 w 3024845"/>
                  <a:gd name="connsiteY213-9004" fmla="*/ 655019 h 1160647"/>
                  <a:gd name="connsiteX214-9005" fmla="*/ 1197775 w 3024845"/>
                  <a:gd name="connsiteY214-9006" fmla="*/ 655019 h 1160647"/>
                  <a:gd name="connsiteX215-9007" fmla="*/ 1197775 w 3024845"/>
                  <a:gd name="connsiteY215-9008" fmla="*/ 678798 h 1160647"/>
                  <a:gd name="connsiteX216-9009" fmla="*/ 1199041 w 3024845"/>
                  <a:gd name="connsiteY216-9010" fmla="*/ 678798 h 1160647"/>
                  <a:gd name="connsiteX217-9011" fmla="*/ 1207908 w 3024845"/>
                  <a:gd name="connsiteY217-9012" fmla="*/ 678798 h 1160647"/>
                  <a:gd name="connsiteX218-9013" fmla="*/ 1209935 w 3024845"/>
                  <a:gd name="connsiteY218-9014" fmla="*/ 682852 h 1160647"/>
                  <a:gd name="connsiteX219-9015" fmla="*/ 1209935 w 3024845"/>
                  <a:gd name="connsiteY219-9016" fmla="*/ 696093 h 1160647"/>
                  <a:gd name="connsiteX220-9017" fmla="*/ 1211455 w 3024845"/>
                  <a:gd name="connsiteY220-9018" fmla="*/ 694201 h 1160647"/>
                  <a:gd name="connsiteX221-9019" fmla="*/ 1222095 w 3024845"/>
                  <a:gd name="connsiteY221-9020" fmla="*/ 680960 h 1160647"/>
                  <a:gd name="connsiteX222-9021" fmla="*/ 1250469 w 3024845"/>
                  <a:gd name="connsiteY222-9022" fmla="*/ 680960 h 1160647"/>
                  <a:gd name="connsiteX223-9023" fmla="*/ 1250469 w 3024845"/>
                  <a:gd name="connsiteY223-9024" fmla="*/ 767431 h 1160647"/>
                  <a:gd name="connsiteX224-9025" fmla="*/ 1251229 w 3024845"/>
                  <a:gd name="connsiteY224-9026" fmla="*/ 767431 h 1160647"/>
                  <a:gd name="connsiteX225-9027" fmla="*/ 1256549 w 3024845"/>
                  <a:gd name="connsiteY225-9028" fmla="*/ 767431 h 1160647"/>
                  <a:gd name="connsiteX226-9029" fmla="*/ 1257309 w 3024845"/>
                  <a:gd name="connsiteY226-9030" fmla="*/ 766080 h 1160647"/>
                  <a:gd name="connsiteX227-9031" fmla="*/ 1262629 w 3024845"/>
                  <a:gd name="connsiteY227-9032" fmla="*/ 756622 h 1160647"/>
                  <a:gd name="connsiteX228-9033" fmla="*/ 1262629 w 3024845"/>
                  <a:gd name="connsiteY228-9034" fmla="*/ 758514 h 1160647"/>
                  <a:gd name="connsiteX229-9035" fmla="*/ 1262629 w 3024845"/>
                  <a:gd name="connsiteY229-9036" fmla="*/ 771755 h 1160647"/>
                  <a:gd name="connsiteX230-9037" fmla="*/ 1266682 w 3024845"/>
                  <a:gd name="connsiteY230-9038" fmla="*/ 726358 h 1160647"/>
                  <a:gd name="connsiteX231-9039" fmla="*/ 1267442 w 3024845"/>
                  <a:gd name="connsiteY231-9040" fmla="*/ 726358 h 1160647"/>
                  <a:gd name="connsiteX232-9041" fmla="*/ 1272762 w 3024845"/>
                  <a:gd name="connsiteY232-9042" fmla="*/ 726358 h 1160647"/>
                  <a:gd name="connsiteX233-9043" fmla="*/ 1272762 w 3024845"/>
                  <a:gd name="connsiteY233-9044" fmla="*/ 661504 h 1160647"/>
                  <a:gd name="connsiteX234-9045" fmla="*/ 1273776 w 3024845"/>
                  <a:gd name="connsiteY234-9046" fmla="*/ 661504 h 1160647"/>
                  <a:gd name="connsiteX235-9047" fmla="*/ 1280869 w 3024845"/>
                  <a:gd name="connsiteY235-9048" fmla="*/ 661504 h 1160647"/>
                  <a:gd name="connsiteX236-9049" fmla="*/ 1293029 w 3024845"/>
                  <a:gd name="connsiteY236-9050" fmla="*/ 618269 h 1160647"/>
                  <a:gd name="connsiteX237-9051" fmla="*/ 1294296 w 3024845"/>
                  <a:gd name="connsiteY237-9052" fmla="*/ 618269 h 1160647"/>
                  <a:gd name="connsiteX238-9053" fmla="*/ 1303163 w 3024845"/>
                  <a:gd name="connsiteY238-9054" fmla="*/ 618269 h 1160647"/>
                  <a:gd name="connsiteX239-9055" fmla="*/ 1313296 w 3024845"/>
                  <a:gd name="connsiteY239-9056" fmla="*/ 661504 h 1160647"/>
                  <a:gd name="connsiteX240-9057" fmla="*/ 1314309 w 3024845"/>
                  <a:gd name="connsiteY240-9058" fmla="*/ 661504 h 1160647"/>
                  <a:gd name="connsiteX241-9059" fmla="*/ 1321403 w 3024845"/>
                  <a:gd name="connsiteY241-9060" fmla="*/ 661504 h 1160647"/>
                  <a:gd name="connsiteX242-9061" fmla="*/ 1321403 w 3024845"/>
                  <a:gd name="connsiteY242-9062" fmla="*/ 700416 h 1160647"/>
                  <a:gd name="connsiteX243-9063" fmla="*/ 1323176 w 3024845"/>
                  <a:gd name="connsiteY243-9064" fmla="*/ 700416 h 1160647"/>
                  <a:gd name="connsiteX244-9065" fmla="*/ 1335590 w 3024845"/>
                  <a:gd name="connsiteY244-9066" fmla="*/ 700416 h 1160647"/>
                  <a:gd name="connsiteX245-9067" fmla="*/ 1335590 w 3024845"/>
                  <a:gd name="connsiteY245-9068" fmla="*/ 702578 h 1160647"/>
                  <a:gd name="connsiteX246-9069" fmla="*/ 1335590 w 3024845"/>
                  <a:gd name="connsiteY246-9070" fmla="*/ 717710 h 1160647"/>
                  <a:gd name="connsiteX247-9071" fmla="*/ 1339643 w 3024845"/>
                  <a:gd name="connsiteY247-9072" fmla="*/ 715549 h 1160647"/>
                  <a:gd name="connsiteX248-9073" fmla="*/ 1339643 w 3024845"/>
                  <a:gd name="connsiteY248-9074" fmla="*/ 700416 h 1160647"/>
                  <a:gd name="connsiteX249-9075" fmla="*/ 1341163 w 3024845"/>
                  <a:gd name="connsiteY249-9076" fmla="*/ 700416 h 1160647"/>
                  <a:gd name="connsiteX250-9077" fmla="*/ 1351803 w 3024845"/>
                  <a:gd name="connsiteY250-9078" fmla="*/ 700416 h 1160647"/>
                  <a:gd name="connsiteX251-9079" fmla="*/ 1351803 w 3024845"/>
                  <a:gd name="connsiteY251-9080" fmla="*/ 702037 h 1160647"/>
                  <a:gd name="connsiteX252-9081" fmla="*/ 1351803 w 3024845"/>
                  <a:gd name="connsiteY252-9082" fmla="*/ 713387 h 1160647"/>
                  <a:gd name="connsiteX253-9083" fmla="*/ 1382204 w 3024845"/>
                  <a:gd name="connsiteY253-9084" fmla="*/ 713387 h 1160647"/>
                  <a:gd name="connsiteX254-9085" fmla="*/ 1382204 w 3024845"/>
                  <a:gd name="connsiteY254-9086" fmla="*/ 676637 h 1160647"/>
                  <a:gd name="connsiteX255-9087" fmla="*/ 1383470 w 3024845"/>
                  <a:gd name="connsiteY255-9088" fmla="*/ 676637 h 1160647"/>
                  <a:gd name="connsiteX256-9089" fmla="*/ 1392337 w 3024845"/>
                  <a:gd name="connsiteY256-9090" fmla="*/ 676637 h 1160647"/>
                  <a:gd name="connsiteX257-9091" fmla="*/ 1392337 w 3024845"/>
                  <a:gd name="connsiteY257-9092" fmla="*/ 698254 h 1160647"/>
                  <a:gd name="connsiteX258-9093" fmla="*/ 1394364 w 3024845"/>
                  <a:gd name="connsiteY258-9094" fmla="*/ 665828 h 1160647"/>
                  <a:gd name="connsiteX259-9095" fmla="*/ 1416657 w 3024845"/>
                  <a:gd name="connsiteY259-9096" fmla="*/ 665828 h 1160647"/>
                  <a:gd name="connsiteX260-9097" fmla="*/ 1416657 w 3024845"/>
                  <a:gd name="connsiteY260-9098" fmla="*/ 664206 h 1160647"/>
                  <a:gd name="connsiteX261-9099" fmla="*/ 1416657 w 3024845"/>
                  <a:gd name="connsiteY261-9100" fmla="*/ 652857 h 1160647"/>
                  <a:gd name="connsiteX262-9101" fmla="*/ 1417417 w 3024845"/>
                  <a:gd name="connsiteY262-9102" fmla="*/ 652857 h 1160647"/>
                  <a:gd name="connsiteX263-9103" fmla="*/ 1422737 w 3024845"/>
                  <a:gd name="connsiteY263-9104" fmla="*/ 652857 h 1160647"/>
                  <a:gd name="connsiteX264-9105" fmla="*/ 1422737 w 3024845"/>
                  <a:gd name="connsiteY264-9106" fmla="*/ 650966 h 1160647"/>
                  <a:gd name="connsiteX265-9107" fmla="*/ 1422737 w 3024845"/>
                  <a:gd name="connsiteY265-9108" fmla="*/ 637725 h 1160647"/>
                  <a:gd name="connsiteX266-9109" fmla="*/ 1426791 w 3024845"/>
                  <a:gd name="connsiteY266-9110" fmla="*/ 644210 h 1160647"/>
                  <a:gd name="connsiteX267-9111" fmla="*/ 1429071 w 3024845"/>
                  <a:gd name="connsiteY267-9112" fmla="*/ 644210 h 1160647"/>
                  <a:gd name="connsiteX268-9113" fmla="*/ 1445031 w 3024845"/>
                  <a:gd name="connsiteY268-9114" fmla="*/ 644210 h 1160647"/>
                  <a:gd name="connsiteX269-9115" fmla="*/ 1445031 w 3024845"/>
                  <a:gd name="connsiteY269-9116" fmla="*/ 643399 h 1160647"/>
                  <a:gd name="connsiteX270-9117" fmla="*/ 1445031 w 3024845"/>
                  <a:gd name="connsiteY270-9118" fmla="*/ 637725 h 1160647"/>
                  <a:gd name="connsiteX271-9119" fmla="*/ 1445791 w 3024845"/>
                  <a:gd name="connsiteY271-9120" fmla="*/ 637725 h 1160647"/>
                  <a:gd name="connsiteX272-9121" fmla="*/ 1451111 w 3024845"/>
                  <a:gd name="connsiteY272-9122" fmla="*/ 637725 h 1160647"/>
                  <a:gd name="connsiteX273-9123" fmla="*/ 1451111 w 3024845"/>
                  <a:gd name="connsiteY273-9124" fmla="*/ 639076 h 1160647"/>
                  <a:gd name="connsiteX274-9125" fmla="*/ 1451111 w 3024845"/>
                  <a:gd name="connsiteY274-9126" fmla="*/ 648534 h 1160647"/>
                  <a:gd name="connsiteX275-9127" fmla="*/ 1489618 w 3024845"/>
                  <a:gd name="connsiteY275-9128" fmla="*/ 648534 h 1160647"/>
                  <a:gd name="connsiteX276-9129" fmla="*/ 1489618 w 3024845"/>
                  <a:gd name="connsiteY276-9130" fmla="*/ 786887 h 1160647"/>
                  <a:gd name="connsiteX277-9131" fmla="*/ 1491138 w 3024845"/>
                  <a:gd name="connsiteY277-9132" fmla="*/ 786887 h 1160647"/>
                  <a:gd name="connsiteX278-9133" fmla="*/ 1501778 w 3024845"/>
                  <a:gd name="connsiteY278-9134" fmla="*/ 786887 h 1160647"/>
                  <a:gd name="connsiteX279-9135" fmla="*/ 1501778 w 3024845"/>
                  <a:gd name="connsiteY279-9136" fmla="*/ 773917 h 1160647"/>
                  <a:gd name="connsiteX280-9137" fmla="*/ 1505832 w 3024845"/>
                  <a:gd name="connsiteY280-9138" fmla="*/ 773917 h 1160647"/>
                  <a:gd name="connsiteX281-9139" fmla="*/ 1505832 w 3024845"/>
                  <a:gd name="connsiteY281-9140" fmla="*/ 786887 h 1160647"/>
                  <a:gd name="connsiteX282-9141" fmla="*/ 1536232 w 3024845"/>
                  <a:gd name="connsiteY282-9142" fmla="*/ 786887 h 1160647"/>
                  <a:gd name="connsiteX283-9143" fmla="*/ 1536232 w 3024845"/>
                  <a:gd name="connsiteY283-9144" fmla="*/ 756622 h 1160647"/>
                  <a:gd name="connsiteX284-9145" fmla="*/ 1548392 w 3024845"/>
                  <a:gd name="connsiteY284-9146" fmla="*/ 756622 h 1160647"/>
                  <a:gd name="connsiteX285-9147" fmla="*/ 1560552 w 3024845"/>
                  <a:gd name="connsiteY285-9148" fmla="*/ 754461 h 1160647"/>
                  <a:gd name="connsiteX286-9149" fmla="*/ 1564606 w 3024845"/>
                  <a:gd name="connsiteY286-9150" fmla="*/ 756622 h 1160647"/>
                  <a:gd name="connsiteX287-9151" fmla="*/ 1574739 w 3024845"/>
                  <a:gd name="connsiteY287-9152" fmla="*/ 756622 h 1160647"/>
                  <a:gd name="connsiteX288-9153" fmla="*/ 1574739 w 3024845"/>
                  <a:gd name="connsiteY288-9154" fmla="*/ 786887 h 1160647"/>
                  <a:gd name="connsiteX289-9155" fmla="*/ 1582846 w 3024845"/>
                  <a:gd name="connsiteY289-9156" fmla="*/ 786887 h 1160647"/>
                  <a:gd name="connsiteX290-9157" fmla="*/ 1582846 w 3024845"/>
                  <a:gd name="connsiteY290-9158" fmla="*/ 804182 h 1160647"/>
                  <a:gd name="connsiteX291-9159" fmla="*/ 1592182 w 3024845"/>
                  <a:gd name="connsiteY291-9160" fmla="*/ 805087 h 1160647"/>
                  <a:gd name="connsiteX292-9161" fmla="*/ 1605140 w 3024845"/>
                  <a:gd name="connsiteY292-9162" fmla="*/ 805087 h 1160647"/>
                  <a:gd name="connsiteX293-9163" fmla="*/ 1605140 w 3024845"/>
                  <a:gd name="connsiteY293-9164" fmla="*/ 789049 h 1160647"/>
                  <a:gd name="connsiteX294-9165" fmla="*/ 1673096 w 3024845"/>
                  <a:gd name="connsiteY294-9166" fmla="*/ 789049 h 1160647"/>
                  <a:gd name="connsiteX295-9167" fmla="*/ 1673096 w 3024845"/>
                  <a:gd name="connsiteY295-9168" fmla="*/ 703796 h 1160647"/>
                  <a:gd name="connsiteX296-9169" fmla="*/ 1745104 w 3024845"/>
                  <a:gd name="connsiteY296-9170" fmla="*/ 703796 h 1160647"/>
                  <a:gd name="connsiteX297-9171" fmla="*/ 1745104 w 3024845"/>
                  <a:gd name="connsiteY297-9172" fmla="*/ 782564 h 1160647"/>
                  <a:gd name="connsiteX298-9173" fmla="*/ 1747008 w 3024845"/>
                  <a:gd name="connsiteY298-9174" fmla="*/ 782564 h 1160647"/>
                  <a:gd name="connsiteX299-9175" fmla="*/ 1748250 w 3024845"/>
                  <a:gd name="connsiteY299-9176" fmla="*/ 805087 h 1160647"/>
                  <a:gd name="connsiteX300-9177" fmla="*/ 1757926 w 3024845"/>
                  <a:gd name="connsiteY300-9178" fmla="*/ 805087 h 1160647"/>
                  <a:gd name="connsiteX301-9179" fmla="*/ 1759168 w 3024845"/>
                  <a:gd name="connsiteY301-9180" fmla="*/ 782564 h 1160647"/>
                  <a:gd name="connsiteX302-9181" fmla="*/ 1765248 w 3024845"/>
                  <a:gd name="connsiteY302-9182" fmla="*/ 782564 h 1160647"/>
                  <a:gd name="connsiteX303-9183" fmla="*/ 1766490 w 3024845"/>
                  <a:gd name="connsiteY303-9184" fmla="*/ 805087 h 1160647"/>
                  <a:gd name="connsiteX304-9185" fmla="*/ 1817112 w 3024845"/>
                  <a:gd name="connsiteY304-9186" fmla="*/ 805087 h 1160647"/>
                  <a:gd name="connsiteX305-9187" fmla="*/ 1817112 w 3024845"/>
                  <a:gd name="connsiteY305-9188" fmla="*/ 642059 h 1160647"/>
                  <a:gd name="connsiteX306-9189" fmla="*/ 2014439 w 3024845"/>
                  <a:gd name="connsiteY306-9190" fmla="*/ 642059 h 1160647"/>
                  <a:gd name="connsiteX307-9191" fmla="*/ 2014439 w 3024845"/>
                  <a:gd name="connsiteY307-9192" fmla="*/ 805087 h 1160647"/>
                  <a:gd name="connsiteX308-9193" fmla="*/ 2033136 w 3024845"/>
                  <a:gd name="connsiteY308-9194" fmla="*/ 805087 h 1160647"/>
                  <a:gd name="connsiteX309-9195" fmla="*/ 2033136 w 3024845"/>
                  <a:gd name="connsiteY309-9196" fmla="*/ 722394 h 1160647"/>
                  <a:gd name="connsiteX310-9197" fmla="*/ 2128256 w 3024845"/>
                  <a:gd name="connsiteY310-9198" fmla="*/ 722394 h 1160647"/>
                  <a:gd name="connsiteX311-9199" fmla="*/ 2140186 w 3024845"/>
                  <a:gd name="connsiteY311-9200" fmla="*/ 404253 h 1160647"/>
                  <a:gd name="connsiteX312-9201" fmla="*/ 2128026 w 3024845"/>
                  <a:gd name="connsiteY312-9202" fmla="*/ 382635 h 1160647"/>
                  <a:gd name="connsiteX313-9203" fmla="*/ 2121946 w 3024845"/>
                  <a:gd name="connsiteY313-9204" fmla="*/ 378311 h 1160647"/>
                  <a:gd name="connsiteX314-9205" fmla="*/ 2130053 w 3024845"/>
                  <a:gd name="connsiteY314-9206" fmla="*/ 354532 h 1160647"/>
                  <a:gd name="connsiteX315-9207" fmla="*/ 2130053 w 3024845"/>
                  <a:gd name="connsiteY315-9208" fmla="*/ 337238 h 1160647"/>
                  <a:gd name="connsiteX316-9209" fmla="*/ 2144240 w 3024845"/>
                  <a:gd name="connsiteY316-9210" fmla="*/ 337238 h 1160647"/>
                  <a:gd name="connsiteX317-9211" fmla="*/ 2144240 w 3024845"/>
                  <a:gd name="connsiteY317-9212" fmla="*/ 315620 h 1160647"/>
                  <a:gd name="connsiteX318-9213" fmla="*/ 2146266 w 3024845"/>
                  <a:gd name="connsiteY318-9214" fmla="*/ 311296 h 1160647"/>
                  <a:gd name="connsiteX319-9215" fmla="*/ 2146266 w 3024845"/>
                  <a:gd name="connsiteY319-9216" fmla="*/ 233472 h 1160647"/>
                  <a:gd name="connsiteX320-9217" fmla="*/ 2144240 w 3024845"/>
                  <a:gd name="connsiteY320-9218" fmla="*/ 226987 h 1160647"/>
                  <a:gd name="connsiteX321-9219" fmla="*/ 2150320 w 3024845"/>
                  <a:gd name="connsiteY321-9220" fmla="*/ 220501 h 1160647"/>
                  <a:gd name="connsiteX322-9221" fmla="*/ 2150320 w 3024845"/>
                  <a:gd name="connsiteY322-9222" fmla="*/ 162133 h 1160647"/>
                  <a:gd name="connsiteX323-9223" fmla="*/ 2152346 w 3024845"/>
                  <a:gd name="connsiteY323-9224" fmla="*/ 157810 h 1160647"/>
                  <a:gd name="connsiteX324-9225" fmla="*/ 2152346 w 3024845"/>
                  <a:gd name="connsiteY324-9226" fmla="*/ 101604 h 1160647"/>
                  <a:gd name="connsiteX325-9227" fmla="*/ 2154373 w 3024845"/>
                  <a:gd name="connsiteY325-9228" fmla="*/ 82148 h 1160647"/>
                  <a:gd name="connsiteX326-9229" fmla="*/ 2158427 w 3024845"/>
                  <a:gd name="connsiteY326-9230" fmla="*/ 99442 h 1160647"/>
                  <a:gd name="connsiteX327-9231" fmla="*/ 2160453 w 3024845"/>
                  <a:gd name="connsiteY327-9232" fmla="*/ 157810 h 1160647"/>
                  <a:gd name="connsiteX328-9233" fmla="*/ 2162480 w 3024845"/>
                  <a:gd name="connsiteY328-9234" fmla="*/ 220501 h 1160647"/>
                  <a:gd name="connsiteX329-9235" fmla="*/ 2168560 w 3024845"/>
                  <a:gd name="connsiteY329-9236" fmla="*/ 226987 h 1160647"/>
                  <a:gd name="connsiteX330-9237" fmla="*/ 2166533 w 3024845"/>
                  <a:gd name="connsiteY330-9238" fmla="*/ 233472 h 1160647"/>
                  <a:gd name="connsiteX331-9239" fmla="*/ 2166533 w 3024845"/>
                  <a:gd name="connsiteY331-9240" fmla="*/ 311296 h 1160647"/>
                  <a:gd name="connsiteX332-9241" fmla="*/ 2168560 w 3024845"/>
                  <a:gd name="connsiteY332-9242" fmla="*/ 315620 h 1160647"/>
                  <a:gd name="connsiteX333-9243" fmla="*/ 2168560 w 3024845"/>
                  <a:gd name="connsiteY333-9244" fmla="*/ 337238 h 1160647"/>
                  <a:gd name="connsiteX334-9245" fmla="*/ 2182747 w 3024845"/>
                  <a:gd name="connsiteY334-9246" fmla="*/ 337238 h 1160647"/>
                  <a:gd name="connsiteX335-9247" fmla="*/ 2182747 w 3024845"/>
                  <a:gd name="connsiteY335-9248" fmla="*/ 354532 h 1160647"/>
                  <a:gd name="connsiteX336-9249" fmla="*/ 2190854 w 3024845"/>
                  <a:gd name="connsiteY336-9250" fmla="*/ 378311 h 1160647"/>
                  <a:gd name="connsiteX337-9251" fmla="*/ 2184774 w 3024845"/>
                  <a:gd name="connsiteY337-9252" fmla="*/ 382635 h 1160647"/>
                  <a:gd name="connsiteX338-9253" fmla="*/ 2172613 w 3024845"/>
                  <a:gd name="connsiteY338-9254" fmla="*/ 404253 h 1160647"/>
                  <a:gd name="connsiteX339-9255" fmla="*/ 2180720 w 3024845"/>
                  <a:gd name="connsiteY339-9256" fmla="*/ 657181 h 1160647"/>
                  <a:gd name="connsiteX340-9257" fmla="*/ 2245574 w 3024845"/>
                  <a:gd name="connsiteY340-9258" fmla="*/ 657181 h 1160647"/>
                  <a:gd name="connsiteX341-9259" fmla="*/ 2245574 w 3024845"/>
                  <a:gd name="connsiteY341-9260" fmla="*/ 732843 h 1160647"/>
                  <a:gd name="connsiteX342-9261" fmla="*/ 2253681 w 3024845"/>
                  <a:gd name="connsiteY342-9262" fmla="*/ 732843 h 1160647"/>
                  <a:gd name="connsiteX343-9263" fmla="*/ 2255708 w 3024845"/>
                  <a:gd name="connsiteY343-9264" fmla="*/ 726358 h 1160647"/>
                  <a:gd name="connsiteX344-9265" fmla="*/ 2261788 w 3024845"/>
                  <a:gd name="connsiteY344-9266" fmla="*/ 726358 h 1160647"/>
                  <a:gd name="connsiteX345-9267" fmla="*/ 2263815 w 3024845"/>
                  <a:gd name="connsiteY345-9268" fmla="*/ 735005 h 1160647"/>
                  <a:gd name="connsiteX346-9269" fmla="*/ 2275975 w 3024845"/>
                  <a:gd name="connsiteY346-9270" fmla="*/ 735005 h 1160647"/>
                  <a:gd name="connsiteX347-9271" fmla="*/ 2275975 w 3024845"/>
                  <a:gd name="connsiteY347-9272" fmla="*/ 728519 h 1160647"/>
                  <a:gd name="connsiteX348-9273" fmla="*/ 2298268 w 3024845"/>
                  <a:gd name="connsiteY348-9274" fmla="*/ 728519 h 1160647"/>
                  <a:gd name="connsiteX349-9275" fmla="*/ 2298268 w 3024845"/>
                  <a:gd name="connsiteY349-9276" fmla="*/ 735005 h 1160647"/>
                  <a:gd name="connsiteX350-9277" fmla="*/ 2318535 w 3024845"/>
                  <a:gd name="connsiteY350-9278" fmla="*/ 735005 h 1160647"/>
                  <a:gd name="connsiteX351-9279" fmla="*/ 2318535 w 3024845"/>
                  <a:gd name="connsiteY351-9280" fmla="*/ 780402 h 1160647"/>
                  <a:gd name="connsiteX352-9281" fmla="*/ 2332722 w 3024845"/>
                  <a:gd name="connsiteY352-9282" fmla="*/ 780402 h 1160647"/>
                  <a:gd name="connsiteX353-9283" fmla="*/ 2332722 w 3024845"/>
                  <a:gd name="connsiteY353-9284" fmla="*/ 767431 h 1160647"/>
                  <a:gd name="connsiteX354-9285" fmla="*/ 2348936 w 3024845"/>
                  <a:gd name="connsiteY354-9286" fmla="*/ 767431 h 1160647"/>
                  <a:gd name="connsiteX355-9287" fmla="*/ 2348936 w 3024845"/>
                  <a:gd name="connsiteY355-9288" fmla="*/ 588004 h 1160647"/>
                  <a:gd name="connsiteX356-9289" fmla="*/ 2355016 w 3024845"/>
                  <a:gd name="connsiteY356-9290" fmla="*/ 581518 h 1160647"/>
                  <a:gd name="connsiteX357-9291" fmla="*/ 2427977 w 3024845"/>
                  <a:gd name="connsiteY357-9292" fmla="*/ 581518 h 1160647"/>
                  <a:gd name="connsiteX358-9293" fmla="*/ 2427977 w 3024845"/>
                  <a:gd name="connsiteY358-9294" fmla="*/ 590166 h 1160647"/>
                  <a:gd name="connsiteX359-9295" fmla="*/ 2438110 w 3024845"/>
                  <a:gd name="connsiteY359-9296" fmla="*/ 590166 h 1160647"/>
                  <a:gd name="connsiteX360-9297" fmla="*/ 2438110 w 3024845"/>
                  <a:gd name="connsiteY360-9298" fmla="*/ 704740 h 1160647"/>
                  <a:gd name="connsiteX361-9299" fmla="*/ 2460404 w 3024845"/>
                  <a:gd name="connsiteY361-9300" fmla="*/ 704740 h 1160647"/>
                  <a:gd name="connsiteX362-9301" fmla="*/ 2460404 w 3024845"/>
                  <a:gd name="connsiteY362-9302" fmla="*/ 637725 h 1160647"/>
                  <a:gd name="connsiteX363-9303" fmla="*/ 2486751 w 3024845"/>
                  <a:gd name="connsiteY363-9304" fmla="*/ 637725 h 1160647"/>
                  <a:gd name="connsiteX364-9305" fmla="*/ 2490804 w 3024845"/>
                  <a:gd name="connsiteY364-9306" fmla="*/ 633401 h 1160647"/>
                  <a:gd name="connsiteX365-9307" fmla="*/ 2498911 w 3024845"/>
                  <a:gd name="connsiteY365-9308" fmla="*/ 633401 h 1160647"/>
                  <a:gd name="connsiteX366-9309" fmla="*/ 2502964 w 3024845"/>
                  <a:gd name="connsiteY366-9310" fmla="*/ 637725 h 1160647"/>
                  <a:gd name="connsiteX367-9311" fmla="*/ 2525258 w 3024845"/>
                  <a:gd name="connsiteY367-9312" fmla="*/ 637725 h 1160647"/>
                  <a:gd name="connsiteX368-9313" fmla="*/ 2525258 w 3024845"/>
                  <a:gd name="connsiteY368-9314" fmla="*/ 520989 h 1160647"/>
                  <a:gd name="connsiteX369-9315" fmla="*/ 2582005 w 3024845"/>
                  <a:gd name="connsiteY369-9316" fmla="*/ 510180 h 1160647"/>
                  <a:gd name="connsiteX370-9317" fmla="*/ 2582005 w 3024845"/>
                  <a:gd name="connsiteY370-9318" fmla="*/ 511261 h 1160647"/>
                  <a:gd name="connsiteX371-9319" fmla="*/ 2582005 w 3024845"/>
                  <a:gd name="connsiteY371-9320" fmla="*/ 518827 h 1160647"/>
                  <a:gd name="connsiteX372-9321" fmla="*/ 2608352 w 3024845"/>
                  <a:gd name="connsiteY372-9322" fmla="*/ 518827 h 1160647"/>
                  <a:gd name="connsiteX373-9323" fmla="*/ 2608352 w 3024845"/>
                  <a:gd name="connsiteY373-9324" fmla="*/ 773917 h 1160647"/>
                  <a:gd name="connsiteX374-9325" fmla="*/ 2630646 w 3024845"/>
                  <a:gd name="connsiteY374-9326" fmla="*/ 773917 h 1160647"/>
                  <a:gd name="connsiteX375-9327" fmla="*/ 2630646 w 3024845"/>
                  <a:gd name="connsiteY375-9328" fmla="*/ 769593 h 1160647"/>
                  <a:gd name="connsiteX376-9329" fmla="*/ 2642806 w 3024845"/>
                  <a:gd name="connsiteY376-9330" fmla="*/ 769593 h 1160647"/>
                  <a:gd name="connsiteX377-9331" fmla="*/ 2642806 w 3024845"/>
                  <a:gd name="connsiteY377-9332" fmla="*/ 773917 h 1160647"/>
                  <a:gd name="connsiteX378-9333" fmla="*/ 2667126 w 3024845"/>
                  <a:gd name="connsiteY378-9334" fmla="*/ 773917 h 1160647"/>
                  <a:gd name="connsiteX379-9335" fmla="*/ 2667126 w 3024845"/>
                  <a:gd name="connsiteY379-9336" fmla="*/ 760946 h 1160647"/>
                  <a:gd name="connsiteX380-9337" fmla="*/ 2695500 w 3024845"/>
                  <a:gd name="connsiteY380-9338" fmla="*/ 760946 h 1160647"/>
                  <a:gd name="connsiteX381-9339" fmla="*/ 2707660 w 3024845"/>
                  <a:gd name="connsiteY381-9340" fmla="*/ 756622 h 1160647"/>
                  <a:gd name="connsiteX382-9341" fmla="*/ 2727927 w 3024845"/>
                  <a:gd name="connsiteY382-9342" fmla="*/ 760946 h 1160647"/>
                  <a:gd name="connsiteX383-9343" fmla="*/ 2727927 w 3024845"/>
                  <a:gd name="connsiteY383-9344" fmla="*/ 743652 h 1160647"/>
                  <a:gd name="connsiteX384-9345" fmla="*/ 2736034 w 3024845"/>
                  <a:gd name="connsiteY384-9346" fmla="*/ 743652 h 1160647"/>
                  <a:gd name="connsiteX385-9347" fmla="*/ 2736034 w 3024845"/>
                  <a:gd name="connsiteY385-9348" fmla="*/ 730681 h 1160647"/>
                  <a:gd name="connsiteX386-9349" fmla="*/ 2792781 w 3024845"/>
                  <a:gd name="connsiteY386-9350" fmla="*/ 730681 h 1160647"/>
                  <a:gd name="connsiteX387-9351" fmla="*/ 2792781 w 3024845"/>
                  <a:gd name="connsiteY387-9352" fmla="*/ 700416 h 1160647"/>
                  <a:gd name="connsiteX388-9353" fmla="*/ 2811021 w 3024845"/>
                  <a:gd name="connsiteY388-9354" fmla="*/ 700416 h 1160647"/>
                  <a:gd name="connsiteX389-9355" fmla="*/ 2811021 w 3024845"/>
                  <a:gd name="connsiteY389-9356" fmla="*/ 693931 h 1160647"/>
                  <a:gd name="connsiteX390-9357" fmla="*/ 2823181 w 3024845"/>
                  <a:gd name="connsiteY390-9358" fmla="*/ 693931 h 1160647"/>
                  <a:gd name="connsiteX391-9359" fmla="*/ 2823181 w 3024845"/>
                  <a:gd name="connsiteY391-9360" fmla="*/ 700416 h 1160647"/>
                  <a:gd name="connsiteX392-9361" fmla="*/ 2839395 w 3024845"/>
                  <a:gd name="connsiteY392-9362" fmla="*/ 700416 h 1160647"/>
                  <a:gd name="connsiteX393-9363" fmla="*/ 2839395 w 3024845"/>
                  <a:gd name="connsiteY393-9364" fmla="*/ 750137 h 1160647"/>
                  <a:gd name="connsiteX394-9365" fmla="*/ 2871822 w 3024845"/>
                  <a:gd name="connsiteY394-9366" fmla="*/ 750137 h 1160647"/>
                  <a:gd name="connsiteX395-9367" fmla="*/ 2871822 w 3024845"/>
                  <a:gd name="connsiteY395-9368" fmla="*/ 724196 h 1160647"/>
                  <a:gd name="connsiteX396-9369" fmla="*/ 2910329 w 3024845"/>
                  <a:gd name="connsiteY396-9370" fmla="*/ 724196 h 1160647"/>
                  <a:gd name="connsiteX397-9371" fmla="*/ 2910329 w 3024845"/>
                  <a:gd name="connsiteY397-9372" fmla="*/ 693931 h 1160647"/>
                  <a:gd name="connsiteX398-9373" fmla="*/ 2958970 w 3024845"/>
                  <a:gd name="connsiteY398-9374" fmla="*/ 693931 h 1160647"/>
                  <a:gd name="connsiteX399-9375" fmla="*/ 2958970 w 3024845"/>
                  <a:gd name="connsiteY399-9376" fmla="*/ 805087 h 1160647"/>
                  <a:gd name="connsiteX400-9377" fmla="*/ 2958970 w 3024845"/>
                  <a:gd name="connsiteY400-9378" fmla="*/ 818866 h 1160647"/>
                  <a:gd name="connsiteX401-9379" fmla="*/ 3024845 w 3024845"/>
                  <a:gd name="connsiteY401-9380" fmla="*/ 818866 h 1160647"/>
                  <a:gd name="connsiteX402-9381" fmla="*/ 3024845 w 3024845"/>
                  <a:gd name="connsiteY402-9382" fmla="*/ 1160647 h 1160647"/>
                  <a:gd name="connsiteX403-9383" fmla="*/ 145862 w 3024845"/>
                  <a:gd name="connsiteY403-9384" fmla="*/ 1160647 h 1160647"/>
                  <a:gd name="connsiteX404-9385" fmla="*/ 2054 w 3024845"/>
                  <a:gd name="connsiteY404-9386" fmla="*/ 1158314 h 1160647"/>
                  <a:gd name="connsiteX405-9387" fmla="*/ 0 w 3024845"/>
                  <a:gd name="connsiteY405-9388" fmla="*/ 724196 h 1160647"/>
                  <a:gd name="connsiteX406-9389" fmla="*/ 20267 w 3024845"/>
                  <a:gd name="connsiteY406-9390" fmla="*/ 724196 h 1160647"/>
                  <a:gd name="connsiteX407-9391" fmla="*/ 20774 w 3024845"/>
                  <a:gd name="connsiteY407-9392" fmla="*/ 723115 h 1160647"/>
                  <a:gd name="connsiteX408-9393" fmla="*/ 24320 w 3024845"/>
                  <a:gd name="connsiteY408-9394" fmla="*/ 715549 h 1160647"/>
                  <a:gd name="connsiteX409-9395" fmla="*/ 26094 w 3024845"/>
                  <a:gd name="connsiteY409-9396" fmla="*/ 715819 h 1160647"/>
                  <a:gd name="connsiteX410-9397" fmla="*/ 38507 w 3024845"/>
                  <a:gd name="connsiteY410-9398" fmla="*/ 717710 h 1160647"/>
                  <a:gd name="connsiteX411-9399" fmla="*/ 39014 w 3024845"/>
                  <a:gd name="connsiteY411-9400" fmla="*/ 719062 h 1160647"/>
                  <a:gd name="connsiteX412-9401" fmla="*/ 42560 w 3024845"/>
                  <a:gd name="connsiteY412-9402" fmla="*/ 728519 h 1160647"/>
                  <a:gd name="connsiteX413-9403" fmla="*/ 68907 w 3024845"/>
                  <a:gd name="connsiteY413-9404" fmla="*/ 730681 h 1160647"/>
                  <a:gd name="connsiteX414-9405" fmla="*/ 68907 w 3024845"/>
                  <a:gd name="connsiteY414-9406" fmla="*/ 607460 h 1160647"/>
                  <a:gd name="connsiteX415-9407" fmla="*/ 70934 w 3024845"/>
                  <a:gd name="connsiteY415-9408" fmla="*/ 607460 h 1160647"/>
                  <a:gd name="connsiteX416-9409" fmla="*/ 85121 w 3024845"/>
                  <a:gd name="connsiteY416-9410" fmla="*/ 607460 h 1160647"/>
                  <a:gd name="connsiteX417-9411" fmla="*/ 85121 w 3024845"/>
                  <a:gd name="connsiteY417-9412" fmla="*/ 471268 h 1160647"/>
                  <a:gd name="connsiteX418-9413" fmla="*/ 86894 w 3024845"/>
                  <a:gd name="connsiteY418-9414" fmla="*/ 471268 h 1160647"/>
                  <a:gd name="connsiteX419-9415" fmla="*/ 99308 w 3024845"/>
                  <a:gd name="connsiteY419-9416" fmla="*/ 471268 h 1160647"/>
                  <a:gd name="connsiteX420-9417" fmla="*/ 99308 w 3024845"/>
                  <a:gd name="connsiteY420-9418" fmla="*/ 356694 h 1160647"/>
                  <a:gd name="connsiteX421-9419" fmla="*/ 103361 w 3024845"/>
                  <a:gd name="connsiteY421-9420" fmla="*/ 328590 h 1160647"/>
                  <a:gd name="connsiteX422-9421" fmla="*/ 105388 w 3024845"/>
                  <a:gd name="connsiteY422-9422" fmla="*/ 328590 h 1160647"/>
                  <a:gd name="connsiteX423-9423" fmla="*/ 119575 w 3024845"/>
                  <a:gd name="connsiteY423-9424" fmla="*/ 328590 h 1160647"/>
                  <a:gd name="connsiteX424-9425" fmla="*/ 156055 w 3024845"/>
                  <a:gd name="connsiteY424-9426" fmla="*/ 246443 h 1160647"/>
                  <a:gd name="connsiteX425-9427" fmla="*/ 160109 w 3024845"/>
                  <a:gd name="connsiteY425-9428" fmla="*/ 0 h 1160647"/>
                  <a:gd name="connsiteX0-9429" fmla="*/ 160109 w 3024845"/>
                  <a:gd name="connsiteY0-9430" fmla="*/ 0 h 1160647"/>
                  <a:gd name="connsiteX1-9431" fmla="*/ 162135 w 3024845"/>
                  <a:gd name="connsiteY1-9432" fmla="*/ 246443 h 1160647"/>
                  <a:gd name="connsiteX2-9433" fmla="*/ 200642 w 3024845"/>
                  <a:gd name="connsiteY2-9434" fmla="*/ 326429 h 1160647"/>
                  <a:gd name="connsiteX3-9435" fmla="*/ 202669 w 3024845"/>
                  <a:gd name="connsiteY3-9436" fmla="*/ 326429 h 1160647"/>
                  <a:gd name="connsiteX4-9437" fmla="*/ 216856 w 3024845"/>
                  <a:gd name="connsiteY4-9438" fmla="*/ 326429 h 1160647"/>
                  <a:gd name="connsiteX5-9439" fmla="*/ 216856 w 3024845"/>
                  <a:gd name="connsiteY5-9440" fmla="*/ 350208 h 1160647"/>
                  <a:gd name="connsiteX6-9441" fmla="*/ 217363 w 3024845"/>
                  <a:gd name="connsiteY6-9442" fmla="*/ 351019 h 1160647"/>
                  <a:gd name="connsiteX7-9443" fmla="*/ 220909 w 3024845"/>
                  <a:gd name="connsiteY7-9444" fmla="*/ 356694 h 1160647"/>
                  <a:gd name="connsiteX8-9445" fmla="*/ 220909 w 3024845"/>
                  <a:gd name="connsiteY8-9446" fmla="*/ 471268 h 1160647"/>
                  <a:gd name="connsiteX9-9447" fmla="*/ 223189 w 3024845"/>
                  <a:gd name="connsiteY9-9448" fmla="*/ 471268 h 1160647"/>
                  <a:gd name="connsiteX10-9449" fmla="*/ 239150 w 3024845"/>
                  <a:gd name="connsiteY10-9450" fmla="*/ 471268 h 1160647"/>
                  <a:gd name="connsiteX11-9451" fmla="*/ 239150 w 3024845"/>
                  <a:gd name="connsiteY11-9452" fmla="*/ 611783 h 1160647"/>
                  <a:gd name="connsiteX12-9453" fmla="*/ 240670 w 3024845"/>
                  <a:gd name="connsiteY12-9454" fmla="*/ 611513 h 1160647"/>
                  <a:gd name="connsiteX13-9455" fmla="*/ 251310 w 3024845"/>
                  <a:gd name="connsiteY13-9456" fmla="*/ 609622 h 1160647"/>
                  <a:gd name="connsiteX14-9457" fmla="*/ 249283 w 3024845"/>
                  <a:gd name="connsiteY14-9458" fmla="*/ 698254 h 1160647"/>
                  <a:gd name="connsiteX15-9459" fmla="*/ 250803 w 3024845"/>
                  <a:gd name="connsiteY15-9460" fmla="*/ 698525 h 1160647"/>
                  <a:gd name="connsiteX16-9461" fmla="*/ 261443 w 3024845"/>
                  <a:gd name="connsiteY16-9462" fmla="*/ 700416 h 1160647"/>
                  <a:gd name="connsiteX17-9463" fmla="*/ 261696 w 3024845"/>
                  <a:gd name="connsiteY17-9464" fmla="*/ 701227 h 1160647"/>
                  <a:gd name="connsiteX18-9465" fmla="*/ 263470 w 3024845"/>
                  <a:gd name="connsiteY18-9466" fmla="*/ 706902 h 1160647"/>
                  <a:gd name="connsiteX19-9467" fmla="*/ 264230 w 3024845"/>
                  <a:gd name="connsiteY19-9468" fmla="*/ 704470 h 1160647"/>
                  <a:gd name="connsiteX20-9469" fmla="*/ 269550 w 3024845"/>
                  <a:gd name="connsiteY20-9470" fmla="*/ 687446 h 1160647"/>
                  <a:gd name="connsiteX21-9471" fmla="*/ 271323 w 3024845"/>
                  <a:gd name="connsiteY21-9472" fmla="*/ 687446 h 1160647"/>
                  <a:gd name="connsiteX22-9473" fmla="*/ 283737 w 3024845"/>
                  <a:gd name="connsiteY22-9474" fmla="*/ 687446 h 1160647"/>
                  <a:gd name="connsiteX23-9475" fmla="*/ 283737 w 3024845"/>
                  <a:gd name="connsiteY23-9476" fmla="*/ 719872 h 1160647"/>
                  <a:gd name="connsiteX24-9477" fmla="*/ 284750 w 3024845"/>
                  <a:gd name="connsiteY24-9478" fmla="*/ 720413 h 1160647"/>
                  <a:gd name="connsiteX25-9479" fmla="*/ 291844 w 3024845"/>
                  <a:gd name="connsiteY25-9480" fmla="*/ 724196 h 1160647"/>
                  <a:gd name="connsiteX26-9481" fmla="*/ 291844 w 3024845"/>
                  <a:gd name="connsiteY26-9482" fmla="*/ 725547 h 1160647"/>
                  <a:gd name="connsiteX27-9483" fmla="*/ 291844 w 3024845"/>
                  <a:gd name="connsiteY27-9484" fmla="*/ 735005 h 1160647"/>
                  <a:gd name="connsiteX28-9485" fmla="*/ 336431 w 3024845"/>
                  <a:gd name="connsiteY28-9486" fmla="*/ 735005 h 1160647"/>
                  <a:gd name="connsiteX29-9487" fmla="*/ 336431 w 3024845"/>
                  <a:gd name="connsiteY29-9488" fmla="*/ 736086 h 1160647"/>
                  <a:gd name="connsiteX30-9489" fmla="*/ 336431 w 3024845"/>
                  <a:gd name="connsiteY30-9490" fmla="*/ 743652 h 1160647"/>
                  <a:gd name="connsiteX31-9491" fmla="*/ 338457 w 3024845"/>
                  <a:gd name="connsiteY31-9492" fmla="*/ 743652 h 1160647"/>
                  <a:gd name="connsiteX32-9493" fmla="*/ 352644 w 3024845"/>
                  <a:gd name="connsiteY32-9494" fmla="*/ 743652 h 1160647"/>
                  <a:gd name="connsiteX33-9495" fmla="*/ 352644 w 3024845"/>
                  <a:gd name="connsiteY33-9496" fmla="*/ 713387 h 1160647"/>
                  <a:gd name="connsiteX34-9497" fmla="*/ 397231 w 3024845"/>
                  <a:gd name="connsiteY34-9498" fmla="*/ 713387 h 1160647"/>
                  <a:gd name="connsiteX35-9499" fmla="*/ 397231 w 3024845"/>
                  <a:gd name="connsiteY35-9500" fmla="*/ 712036 h 1160647"/>
                  <a:gd name="connsiteX36-9501" fmla="*/ 397231 w 3024845"/>
                  <a:gd name="connsiteY36-9502" fmla="*/ 702578 h 1160647"/>
                  <a:gd name="connsiteX37-9503" fmla="*/ 398245 w 3024845"/>
                  <a:gd name="connsiteY37-9504" fmla="*/ 702578 h 1160647"/>
                  <a:gd name="connsiteX38-9505" fmla="*/ 405338 w 3024845"/>
                  <a:gd name="connsiteY38-9506" fmla="*/ 702578 h 1160647"/>
                  <a:gd name="connsiteX39-9507" fmla="*/ 405338 w 3024845"/>
                  <a:gd name="connsiteY39-9508" fmla="*/ 700687 h 1160647"/>
                  <a:gd name="connsiteX40-9509" fmla="*/ 405338 w 3024845"/>
                  <a:gd name="connsiteY40-9510" fmla="*/ 687446 h 1160647"/>
                  <a:gd name="connsiteX41-9511" fmla="*/ 406098 w 3024845"/>
                  <a:gd name="connsiteY41-9512" fmla="*/ 687446 h 1160647"/>
                  <a:gd name="connsiteX42-9513" fmla="*/ 411418 w 3024845"/>
                  <a:gd name="connsiteY42-9514" fmla="*/ 687446 h 1160647"/>
                  <a:gd name="connsiteX43-9515" fmla="*/ 411418 w 3024845"/>
                  <a:gd name="connsiteY43-9516" fmla="*/ 686365 h 1160647"/>
                  <a:gd name="connsiteX44-9517" fmla="*/ 411418 w 3024845"/>
                  <a:gd name="connsiteY44-9518" fmla="*/ 678798 h 1160647"/>
                  <a:gd name="connsiteX45-9519" fmla="*/ 413445 w 3024845"/>
                  <a:gd name="connsiteY45-9520" fmla="*/ 678798 h 1160647"/>
                  <a:gd name="connsiteX46-9521" fmla="*/ 427632 w 3024845"/>
                  <a:gd name="connsiteY46-9522" fmla="*/ 678798 h 1160647"/>
                  <a:gd name="connsiteX47-9523" fmla="*/ 427632 w 3024845"/>
                  <a:gd name="connsiteY47-9524" fmla="*/ 679879 h 1160647"/>
                  <a:gd name="connsiteX48-9525" fmla="*/ 427632 w 3024845"/>
                  <a:gd name="connsiteY48-9526" fmla="*/ 687446 h 1160647"/>
                  <a:gd name="connsiteX49-9527" fmla="*/ 449925 w 3024845"/>
                  <a:gd name="connsiteY49-9528" fmla="*/ 687446 h 1160647"/>
                  <a:gd name="connsiteX50-9529" fmla="*/ 449925 w 3024845"/>
                  <a:gd name="connsiteY50-9530" fmla="*/ 685554 h 1160647"/>
                  <a:gd name="connsiteX51-9531" fmla="*/ 449925 w 3024845"/>
                  <a:gd name="connsiteY51-9532" fmla="*/ 672313 h 1160647"/>
                  <a:gd name="connsiteX52-9533" fmla="*/ 451699 w 3024845"/>
                  <a:gd name="connsiteY52-9534" fmla="*/ 672313 h 1160647"/>
                  <a:gd name="connsiteX53-9535" fmla="*/ 464112 w 3024845"/>
                  <a:gd name="connsiteY53-9536" fmla="*/ 672313 h 1160647"/>
                  <a:gd name="connsiteX54-9537" fmla="*/ 464112 w 3024845"/>
                  <a:gd name="connsiteY54-9538" fmla="*/ 696093 h 1160647"/>
                  <a:gd name="connsiteX55-9539" fmla="*/ 465126 w 3024845"/>
                  <a:gd name="connsiteY55-9540" fmla="*/ 696093 h 1160647"/>
                  <a:gd name="connsiteX56-9541" fmla="*/ 472219 w 3024845"/>
                  <a:gd name="connsiteY56-9542" fmla="*/ 696093 h 1160647"/>
                  <a:gd name="connsiteX57-9543" fmla="*/ 472219 w 3024845"/>
                  <a:gd name="connsiteY57-9544" fmla="*/ 695012 h 1160647"/>
                  <a:gd name="connsiteX58-9545" fmla="*/ 472219 w 3024845"/>
                  <a:gd name="connsiteY58-9546" fmla="*/ 687446 h 1160647"/>
                  <a:gd name="connsiteX59-9547" fmla="*/ 473992 w 3024845"/>
                  <a:gd name="connsiteY59-9548" fmla="*/ 687446 h 1160647"/>
                  <a:gd name="connsiteX60-9549" fmla="*/ 486406 w 3024845"/>
                  <a:gd name="connsiteY60-9550" fmla="*/ 687446 h 1160647"/>
                  <a:gd name="connsiteX61-9551" fmla="*/ 486406 w 3024845"/>
                  <a:gd name="connsiteY61-9552" fmla="*/ 713387 h 1160647"/>
                  <a:gd name="connsiteX62-9553" fmla="*/ 488433 w 3024845"/>
                  <a:gd name="connsiteY62-9554" fmla="*/ 713387 h 1160647"/>
                  <a:gd name="connsiteX63-9555" fmla="*/ 502619 w 3024845"/>
                  <a:gd name="connsiteY63-9556" fmla="*/ 713387 h 1160647"/>
                  <a:gd name="connsiteX64-9557" fmla="*/ 502619 w 3024845"/>
                  <a:gd name="connsiteY64-9558" fmla="*/ 715008 h 1160647"/>
                  <a:gd name="connsiteX65-9559" fmla="*/ 502619 w 3024845"/>
                  <a:gd name="connsiteY65-9560" fmla="*/ 726358 h 1160647"/>
                  <a:gd name="connsiteX66-9561" fmla="*/ 503379 w 3024845"/>
                  <a:gd name="connsiteY66-9562" fmla="*/ 726358 h 1160647"/>
                  <a:gd name="connsiteX67-9563" fmla="*/ 508700 w 3024845"/>
                  <a:gd name="connsiteY67-9564" fmla="*/ 726358 h 1160647"/>
                  <a:gd name="connsiteX68-9565" fmla="*/ 508700 w 3024845"/>
                  <a:gd name="connsiteY68-9566" fmla="*/ 725547 h 1160647"/>
                  <a:gd name="connsiteX69-9567" fmla="*/ 508700 w 3024845"/>
                  <a:gd name="connsiteY69-9568" fmla="*/ 719872 h 1160647"/>
                  <a:gd name="connsiteX70-9569" fmla="*/ 539100 w 3024845"/>
                  <a:gd name="connsiteY70-9570" fmla="*/ 719872 h 1160647"/>
                  <a:gd name="connsiteX71-9571" fmla="*/ 539100 w 3024845"/>
                  <a:gd name="connsiteY71-9572" fmla="*/ 743652 h 1160647"/>
                  <a:gd name="connsiteX72-9573" fmla="*/ 540113 w 3024845"/>
                  <a:gd name="connsiteY72-9574" fmla="*/ 743652 h 1160647"/>
                  <a:gd name="connsiteX73-9575" fmla="*/ 547207 w 3024845"/>
                  <a:gd name="connsiteY73-9576" fmla="*/ 743652 h 1160647"/>
                  <a:gd name="connsiteX74-9577" fmla="*/ 547207 w 3024845"/>
                  <a:gd name="connsiteY74-9578" fmla="*/ 744733 h 1160647"/>
                  <a:gd name="connsiteX75-9579" fmla="*/ 547207 w 3024845"/>
                  <a:gd name="connsiteY75-9580" fmla="*/ 752299 h 1160647"/>
                  <a:gd name="connsiteX76-9581" fmla="*/ 547967 w 3024845"/>
                  <a:gd name="connsiteY76-9582" fmla="*/ 752299 h 1160647"/>
                  <a:gd name="connsiteX77-9583" fmla="*/ 553287 w 3024845"/>
                  <a:gd name="connsiteY77-9584" fmla="*/ 752299 h 1160647"/>
                  <a:gd name="connsiteX78-9585" fmla="*/ 553287 w 3024845"/>
                  <a:gd name="connsiteY78-9586" fmla="*/ 750137 h 1160647"/>
                  <a:gd name="connsiteX79-9587" fmla="*/ 553287 w 3024845"/>
                  <a:gd name="connsiteY79-9588" fmla="*/ 735005 h 1160647"/>
                  <a:gd name="connsiteX80-9589" fmla="*/ 554300 w 3024845"/>
                  <a:gd name="connsiteY80-9590" fmla="*/ 735005 h 1160647"/>
                  <a:gd name="connsiteX81-9591" fmla="*/ 561394 w 3024845"/>
                  <a:gd name="connsiteY81-9592" fmla="*/ 735005 h 1160647"/>
                  <a:gd name="connsiteX82-9593" fmla="*/ 561394 w 3024845"/>
                  <a:gd name="connsiteY82-9594" fmla="*/ 736086 h 1160647"/>
                  <a:gd name="connsiteX83-9595" fmla="*/ 561394 w 3024845"/>
                  <a:gd name="connsiteY83-9596" fmla="*/ 743652 h 1160647"/>
                  <a:gd name="connsiteX84-9597" fmla="*/ 566714 w 3024845"/>
                  <a:gd name="connsiteY84-9598" fmla="*/ 741659 h 1160647"/>
                  <a:gd name="connsiteX85-9599" fmla="*/ 567474 w 3024845"/>
                  <a:gd name="connsiteY85-9600" fmla="*/ 740679 h 1160647"/>
                  <a:gd name="connsiteX86-9601" fmla="*/ 567474 w 3024845"/>
                  <a:gd name="connsiteY86-9602" fmla="*/ 735005 h 1160647"/>
                  <a:gd name="connsiteX87-9603" fmla="*/ 605981 w 3024845"/>
                  <a:gd name="connsiteY87-9604" fmla="*/ 735005 h 1160647"/>
                  <a:gd name="connsiteX88-9605" fmla="*/ 605981 w 3024845"/>
                  <a:gd name="connsiteY88-9606" fmla="*/ 758784 h 1160647"/>
                  <a:gd name="connsiteX89-9607" fmla="*/ 608007 w 3024845"/>
                  <a:gd name="connsiteY89-9608" fmla="*/ 758784 h 1160647"/>
                  <a:gd name="connsiteX90-9609" fmla="*/ 622194 w 3024845"/>
                  <a:gd name="connsiteY90-9610" fmla="*/ 758784 h 1160647"/>
                  <a:gd name="connsiteX91-9611" fmla="*/ 622194 w 3024845"/>
                  <a:gd name="connsiteY91-9612" fmla="*/ 759865 h 1160647"/>
                  <a:gd name="connsiteX92-9613" fmla="*/ 622194 w 3024845"/>
                  <a:gd name="connsiteY92-9614" fmla="*/ 767431 h 1160647"/>
                  <a:gd name="connsiteX93-9615" fmla="*/ 623968 w 3024845"/>
                  <a:gd name="connsiteY93-9616" fmla="*/ 767431 h 1160647"/>
                  <a:gd name="connsiteX94-9617" fmla="*/ 636381 w 3024845"/>
                  <a:gd name="connsiteY94-9618" fmla="*/ 767431 h 1160647"/>
                  <a:gd name="connsiteX95-9619" fmla="*/ 636381 w 3024845"/>
                  <a:gd name="connsiteY95-9620" fmla="*/ 743652 h 1160647"/>
                  <a:gd name="connsiteX96-9621" fmla="*/ 637394 w 3024845"/>
                  <a:gd name="connsiteY96-9622" fmla="*/ 743652 h 1160647"/>
                  <a:gd name="connsiteX97-9623" fmla="*/ 644488 w 3024845"/>
                  <a:gd name="connsiteY97-9624" fmla="*/ 743652 h 1160647"/>
                  <a:gd name="connsiteX98-9625" fmla="*/ 644488 w 3024845"/>
                  <a:gd name="connsiteY98-9626" fmla="*/ 711225 h 1160647"/>
                  <a:gd name="connsiteX99-9627" fmla="*/ 645501 w 3024845"/>
                  <a:gd name="connsiteY99-9628" fmla="*/ 711225 h 1160647"/>
                  <a:gd name="connsiteX100-9629" fmla="*/ 652595 w 3024845"/>
                  <a:gd name="connsiteY100-9630" fmla="*/ 711225 h 1160647"/>
                  <a:gd name="connsiteX101-9631" fmla="*/ 652595 w 3024845"/>
                  <a:gd name="connsiteY101-9632" fmla="*/ 709334 h 1160647"/>
                  <a:gd name="connsiteX102-9633" fmla="*/ 652595 w 3024845"/>
                  <a:gd name="connsiteY102-9634" fmla="*/ 696093 h 1160647"/>
                  <a:gd name="connsiteX103-9635" fmla="*/ 651328 w 3024845"/>
                  <a:gd name="connsiteY103-9636" fmla="*/ 694471 h 1160647"/>
                  <a:gd name="connsiteX104-9637" fmla="*/ 656648 w 3024845"/>
                  <a:gd name="connsiteY104-9638" fmla="*/ 683122 h 1160647"/>
                  <a:gd name="connsiteX105-9639" fmla="*/ 664755 w 3024845"/>
                  <a:gd name="connsiteY105-9640" fmla="*/ 711225 h 1160647"/>
                  <a:gd name="connsiteX106-9641" fmla="*/ 665515 w 3024845"/>
                  <a:gd name="connsiteY106-9642" fmla="*/ 711225 h 1160647"/>
                  <a:gd name="connsiteX107-9643" fmla="*/ 670835 w 3024845"/>
                  <a:gd name="connsiteY107-9644" fmla="*/ 711225 h 1160647"/>
                  <a:gd name="connsiteX108-9645" fmla="*/ 670835 w 3024845"/>
                  <a:gd name="connsiteY108-9646" fmla="*/ 605298 h 1160647"/>
                  <a:gd name="connsiteX109-9647" fmla="*/ 672355 w 3024845"/>
                  <a:gd name="connsiteY109-9648" fmla="*/ 605298 h 1160647"/>
                  <a:gd name="connsiteX110-9649" fmla="*/ 682995 w 3024845"/>
                  <a:gd name="connsiteY110-9650" fmla="*/ 605298 h 1160647"/>
                  <a:gd name="connsiteX111-9651" fmla="*/ 682995 w 3024845"/>
                  <a:gd name="connsiteY111-9652" fmla="*/ 557739 h 1160647"/>
                  <a:gd name="connsiteX112-9653" fmla="*/ 709342 w 3024845"/>
                  <a:gd name="connsiteY112-9654" fmla="*/ 557739 h 1160647"/>
                  <a:gd name="connsiteX113-9655" fmla="*/ 709342 w 3024845"/>
                  <a:gd name="connsiteY113-9656" fmla="*/ 536121 h 1160647"/>
                  <a:gd name="connsiteX114-9657" fmla="*/ 743796 w 3024845"/>
                  <a:gd name="connsiteY114-9658" fmla="*/ 536121 h 1160647"/>
                  <a:gd name="connsiteX115-9659" fmla="*/ 743796 w 3024845"/>
                  <a:gd name="connsiteY115-9660" fmla="*/ 538553 h 1160647"/>
                  <a:gd name="connsiteX116-9661" fmla="*/ 743796 w 3024845"/>
                  <a:gd name="connsiteY116-9662" fmla="*/ 555577 h 1160647"/>
                  <a:gd name="connsiteX117-9663" fmla="*/ 746076 w 3024845"/>
                  <a:gd name="connsiteY117-9664" fmla="*/ 555577 h 1160647"/>
                  <a:gd name="connsiteX118-9665" fmla="*/ 762036 w 3024845"/>
                  <a:gd name="connsiteY118-9666" fmla="*/ 555577 h 1160647"/>
                  <a:gd name="connsiteX119-9667" fmla="*/ 762036 w 3024845"/>
                  <a:gd name="connsiteY119-9668" fmla="*/ 603136 h 1160647"/>
                  <a:gd name="connsiteX120-9669" fmla="*/ 763049 w 3024845"/>
                  <a:gd name="connsiteY120-9670" fmla="*/ 603136 h 1160647"/>
                  <a:gd name="connsiteX121-9671" fmla="*/ 770143 w 3024845"/>
                  <a:gd name="connsiteY121-9672" fmla="*/ 603136 h 1160647"/>
                  <a:gd name="connsiteX122-9673" fmla="*/ 784330 w 3024845"/>
                  <a:gd name="connsiteY122-9674" fmla="*/ 607460 h 1160647"/>
                  <a:gd name="connsiteX123-9675" fmla="*/ 784330 w 3024845"/>
                  <a:gd name="connsiteY123-9676" fmla="*/ 646372 h 1160647"/>
                  <a:gd name="connsiteX124-9677" fmla="*/ 785343 w 3024845"/>
                  <a:gd name="connsiteY124-9678" fmla="*/ 646372 h 1160647"/>
                  <a:gd name="connsiteX125-9679" fmla="*/ 792436 w 3024845"/>
                  <a:gd name="connsiteY125-9680" fmla="*/ 646372 h 1160647"/>
                  <a:gd name="connsiteX126-9681" fmla="*/ 792436 w 3024845"/>
                  <a:gd name="connsiteY126-9682" fmla="*/ 647993 h 1160647"/>
                  <a:gd name="connsiteX127-9683" fmla="*/ 792436 w 3024845"/>
                  <a:gd name="connsiteY127-9684" fmla="*/ 659342 h 1160647"/>
                  <a:gd name="connsiteX128-9685" fmla="*/ 794463 w 3024845"/>
                  <a:gd name="connsiteY128-9686" fmla="*/ 659342 h 1160647"/>
                  <a:gd name="connsiteX129-9687" fmla="*/ 808650 w 3024845"/>
                  <a:gd name="connsiteY129-9688" fmla="*/ 659342 h 1160647"/>
                  <a:gd name="connsiteX130-9689" fmla="*/ 814730 w 3024845"/>
                  <a:gd name="connsiteY130-9690" fmla="*/ 665828 h 1160647"/>
                  <a:gd name="connsiteX131-9691" fmla="*/ 814730 w 3024845"/>
                  <a:gd name="connsiteY131-9692" fmla="*/ 687446 h 1160647"/>
                  <a:gd name="connsiteX132-9693" fmla="*/ 817010 w 3024845"/>
                  <a:gd name="connsiteY132-9694" fmla="*/ 687446 h 1160647"/>
                  <a:gd name="connsiteX133-9695" fmla="*/ 832970 w 3024845"/>
                  <a:gd name="connsiteY133-9696" fmla="*/ 687446 h 1160647"/>
                  <a:gd name="connsiteX134-9697" fmla="*/ 832970 w 3024845"/>
                  <a:gd name="connsiteY134-9698" fmla="*/ 688526 h 1160647"/>
                  <a:gd name="connsiteX135-9699" fmla="*/ 832970 w 3024845"/>
                  <a:gd name="connsiteY135-9700" fmla="*/ 696093 h 1160647"/>
                  <a:gd name="connsiteX136-9701" fmla="*/ 834237 w 3024845"/>
                  <a:gd name="connsiteY136-9702" fmla="*/ 696093 h 1160647"/>
                  <a:gd name="connsiteX137-9703" fmla="*/ 843104 w 3024845"/>
                  <a:gd name="connsiteY137-9704" fmla="*/ 696093 h 1160647"/>
                  <a:gd name="connsiteX138-9705" fmla="*/ 843104 w 3024845"/>
                  <a:gd name="connsiteY138-9706" fmla="*/ 698254 h 1160647"/>
                  <a:gd name="connsiteX139-9707" fmla="*/ 843104 w 3024845"/>
                  <a:gd name="connsiteY139-9708" fmla="*/ 713387 h 1160647"/>
                  <a:gd name="connsiteX140-9709" fmla="*/ 847157 w 3024845"/>
                  <a:gd name="connsiteY140-9710" fmla="*/ 711495 h 1160647"/>
                  <a:gd name="connsiteX141-9711" fmla="*/ 847157 w 3024845"/>
                  <a:gd name="connsiteY141-9712" fmla="*/ 698254 h 1160647"/>
                  <a:gd name="connsiteX142-9713" fmla="*/ 848170 w 3024845"/>
                  <a:gd name="connsiteY142-9714" fmla="*/ 698254 h 1160647"/>
                  <a:gd name="connsiteX143-9715" fmla="*/ 855264 w 3024845"/>
                  <a:gd name="connsiteY143-9716" fmla="*/ 698254 h 1160647"/>
                  <a:gd name="connsiteX144-9717" fmla="*/ 855264 w 3024845"/>
                  <a:gd name="connsiteY144-9718" fmla="*/ 699876 h 1160647"/>
                  <a:gd name="connsiteX145-9719" fmla="*/ 855264 w 3024845"/>
                  <a:gd name="connsiteY145-9720" fmla="*/ 711225 h 1160647"/>
                  <a:gd name="connsiteX146-9721" fmla="*/ 856024 w 3024845"/>
                  <a:gd name="connsiteY146-9722" fmla="*/ 711225 h 1160647"/>
                  <a:gd name="connsiteX147-9723" fmla="*/ 861344 w 3024845"/>
                  <a:gd name="connsiteY147-9724" fmla="*/ 711225 h 1160647"/>
                  <a:gd name="connsiteX148-9725" fmla="*/ 909984 w 3024845"/>
                  <a:gd name="connsiteY148-9726" fmla="*/ 706902 h 1160647"/>
                  <a:gd name="connsiteX149-9727" fmla="*/ 909984 w 3024845"/>
                  <a:gd name="connsiteY149-9728" fmla="*/ 708253 h 1160647"/>
                  <a:gd name="connsiteX150-9729" fmla="*/ 909984 w 3024845"/>
                  <a:gd name="connsiteY150-9730" fmla="*/ 717710 h 1160647"/>
                  <a:gd name="connsiteX151-9731" fmla="*/ 910744 w 3024845"/>
                  <a:gd name="connsiteY151-9732" fmla="*/ 717710 h 1160647"/>
                  <a:gd name="connsiteX152-9733" fmla="*/ 916065 w 3024845"/>
                  <a:gd name="connsiteY152-9734" fmla="*/ 717710 h 1160647"/>
                  <a:gd name="connsiteX153-9735" fmla="*/ 916065 w 3024845"/>
                  <a:gd name="connsiteY153-9736" fmla="*/ 719872 h 1160647"/>
                  <a:gd name="connsiteX154-9737" fmla="*/ 916065 w 3024845"/>
                  <a:gd name="connsiteY154-9738" fmla="*/ 735005 h 1160647"/>
                  <a:gd name="connsiteX155-9739" fmla="*/ 918091 w 3024845"/>
                  <a:gd name="connsiteY155-9740" fmla="*/ 733654 h 1160647"/>
                  <a:gd name="connsiteX156-9741" fmla="*/ 932278 w 3024845"/>
                  <a:gd name="connsiteY156-9742" fmla="*/ 724196 h 1160647"/>
                  <a:gd name="connsiteX157-9743" fmla="*/ 938358 w 3024845"/>
                  <a:gd name="connsiteY157-9744" fmla="*/ 683122 h 1160647"/>
                  <a:gd name="connsiteX158-9745" fmla="*/ 939118 w 3024845"/>
                  <a:gd name="connsiteY158-9746" fmla="*/ 682852 h 1160647"/>
                  <a:gd name="connsiteX159-9747" fmla="*/ 944438 w 3024845"/>
                  <a:gd name="connsiteY159-9748" fmla="*/ 680960 h 1160647"/>
                  <a:gd name="connsiteX160-9749" fmla="*/ 946465 w 3024845"/>
                  <a:gd name="connsiteY160-9750" fmla="*/ 611783 h 1160647"/>
                  <a:gd name="connsiteX161-9751" fmla="*/ 948492 w 3024845"/>
                  <a:gd name="connsiteY161-9752" fmla="*/ 680960 h 1160647"/>
                  <a:gd name="connsiteX162-9753" fmla="*/ 949252 w 3024845"/>
                  <a:gd name="connsiteY162-9754" fmla="*/ 681230 h 1160647"/>
                  <a:gd name="connsiteX163-9755" fmla="*/ 954572 w 3024845"/>
                  <a:gd name="connsiteY163-9756" fmla="*/ 683122 h 1160647"/>
                  <a:gd name="connsiteX164-9757" fmla="*/ 954572 w 3024845"/>
                  <a:gd name="connsiteY164-9758" fmla="*/ 596651 h 1160647"/>
                  <a:gd name="connsiteX165-9759" fmla="*/ 958625 w 3024845"/>
                  <a:gd name="connsiteY165-9760" fmla="*/ 564224 h 1160647"/>
                  <a:gd name="connsiteX166-9761" fmla="*/ 997132 w 3024845"/>
                  <a:gd name="connsiteY166-9762" fmla="*/ 564224 h 1160647"/>
                  <a:gd name="connsiteX167-9763" fmla="*/ 997132 w 3024845"/>
                  <a:gd name="connsiteY167-9764" fmla="*/ 596651 h 1160647"/>
                  <a:gd name="connsiteX168-9765" fmla="*/ 997892 w 3024845"/>
                  <a:gd name="connsiteY168-9766" fmla="*/ 596651 h 1160647"/>
                  <a:gd name="connsiteX169-9767" fmla="*/ 1003212 w 3024845"/>
                  <a:gd name="connsiteY169-9768" fmla="*/ 596651 h 1160647"/>
                  <a:gd name="connsiteX170-9769" fmla="*/ 1003212 w 3024845"/>
                  <a:gd name="connsiteY170-9770" fmla="*/ 514503 h 1160647"/>
                  <a:gd name="connsiteX171-9771" fmla="*/ 1004986 w 3024845"/>
                  <a:gd name="connsiteY171-9772" fmla="*/ 514503 h 1160647"/>
                  <a:gd name="connsiteX172-9773" fmla="*/ 1017399 w 3024845"/>
                  <a:gd name="connsiteY172-9774" fmla="*/ 514503 h 1160647"/>
                  <a:gd name="connsiteX173-9775" fmla="*/ 1017399 w 3024845"/>
                  <a:gd name="connsiteY173-9776" fmla="*/ 512612 h 1160647"/>
                  <a:gd name="connsiteX174-9777" fmla="*/ 1017399 w 3024845"/>
                  <a:gd name="connsiteY174-9778" fmla="*/ 499371 h 1160647"/>
                  <a:gd name="connsiteX175-9779" fmla="*/ 1039693 w 3024845"/>
                  <a:gd name="connsiteY175-9780" fmla="*/ 499371 h 1160647"/>
                  <a:gd name="connsiteX176-9781" fmla="*/ 1039693 w 3024845"/>
                  <a:gd name="connsiteY176-9782" fmla="*/ 498290 h 1160647"/>
                  <a:gd name="connsiteX177-9783" fmla="*/ 1039693 w 3024845"/>
                  <a:gd name="connsiteY177-9784" fmla="*/ 490724 h 1160647"/>
                  <a:gd name="connsiteX178-9785" fmla="*/ 1041466 w 3024845"/>
                  <a:gd name="connsiteY178-9786" fmla="*/ 490724 h 1160647"/>
                  <a:gd name="connsiteX179-9787" fmla="*/ 1053880 w 3024845"/>
                  <a:gd name="connsiteY179-9788" fmla="*/ 490724 h 1160647"/>
                  <a:gd name="connsiteX180-9789" fmla="*/ 1053880 w 3024845"/>
                  <a:gd name="connsiteY180-9790" fmla="*/ 491805 h 1160647"/>
                  <a:gd name="connsiteX181-9791" fmla="*/ 1053880 w 3024845"/>
                  <a:gd name="connsiteY181-9792" fmla="*/ 499371 h 1160647"/>
                  <a:gd name="connsiteX182-9793" fmla="*/ 1054640 w 3024845"/>
                  <a:gd name="connsiteY182-9794" fmla="*/ 499371 h 1160647"/>
                  <a:gd name="connsiteX183-9795" fmla="*/ 1059960 w 3024845"/>
                  <a:gd name="connsiteY183-9796" fmla="*/ 499371 h 1160647"/>
                  <a:gd name="connsiteX184-9797" fmla="*/ 1070093 w 3024845"/>
                  <a:gd name="connsiteY184-9798" fmla="*/ 495047 h 1160647"/>
                  <a:gd name="connsiteX185-9799" fmla="*/ 1074146 w 3024845"/>
                  <a:gd name="connsiteY185-9800" fmla="*/ 498290 h 1160647"/>
                  <a:gd name="connsiteX186-9801" fmla="*/ 1074146 w 3024845"/>
                  <a:gd name="connsiteY186-9802" fmla="*/ 490724 h 1160647"/>
                  <a:gd name="connsiteX187-9803" fmla="*/ 1076426 w 3024845"/>
                  <a:gd name="connsiteY187-9804" fmla="*/ 490724 h 1160647"/>
                  <a:gd name="connsiteX188-9805" fmla="*/ 1092387 w 3024845"/>
                  <a:gd name="connsiteY188-9806" fmla="*/ 490724 h 1160647"/>
                  <a:gd name="connsiteX189-9807" fmla="*/ 1092387 w 3024845"/>
                  <a:gd name="connsiteY189-9808" fmla="*/ 491805 h 1160647"/>
                  <a:gd name="connsiteX190-9809" fmla="*/ 1092387 w 3024845"/>
                  <a:gd name="connsiteY190-9810" fmla="*/ 499371 h 1160647"/>
                  <a:gd name="connsiteX191-9811" fmla="*/ 1122787 w 3024845"/>
                  <a:gd name="connsiteY191-9812" fmla="*/ 499371 h 1160647"/>
                  <a:gd name="connsiteX192-9813" fmla="*/ 1122787 w 3024845"/>
                  <a:gd name="connsiteY192-9814" fmla="*/ 500992 h 1160647"/>
                  <a:gd name="connsiteX193-9815" fmla="*/ 1122787 w 3024845"/>
                  <a:gd name="connsiteY193-9816" fmla="*/ 512342 h 1160647"/>
                  <a:gd name="connsiteX194-9817" fmla="*/ 1149134 w 3024845"/>
                  <a:gd name="connsiteY194-9818" fmla="*/ 512342 h 1160647"/>
                  <a:gd name="connsiteX195-9819" fmla="*/ 1149134 w 3024845"/>
                  <a:gd name="connsiteY195-9820" fmla="*/ 542606 h 1160647"/>
                  <a:gd name="connsiteX196-9821" fmla="*/ 1149894 w 3024845"/>
                  <a:gd name="connsiteY196-9822" fmla="*/ 542606 h 1160647"/>
                  <a:gd name="connsiteX197-9823" fmla="*/ 1155214 w 3024845"/>
                  <a:gd name="connsiteY197-9824" fmla="*/ 542606 h 1160647"/>
                  <a:gd name="connsiteX198-9825" fmla="*/ 1155214 w 3024845"/>
                  <a:gd name="connsiteY198-9826" fmla="*/ 543687 h 1160647"/>
                  <a:gd name="connsiteX199-9827" fmla="*/ 1155214 w 3024845"/>
                  <a:gd name="connsiteY199-9828" fmla="*/ 551254 h 1160647"/>
                  <a:gd name="connsiteX200-9829" fmla="*/ 1159268 w 3024845"/>
                  <a:gd name="connsiteY200-9830" fmla="*/ 581518 h 1160647"/>
                  <a:gd name="connsiteX201-9831" fmla="*/ 1160028 w 3024845"/>
                  <a:gd name="connsiteY201-9832" fmla="*/ 581518 h 1160647"/>
                  <a:gd name="connsiteX202-9833" fmla="*/ 1165348 w 3024845"/>
                  <a:gd name="connsiteY202-9834" fmla="*/ 581518 h 1160647"/>
                  <a:gd name="connsiteX203-9835" fmla="*/ 1165348 w 3024845"/>
                  <a:gd name="connsiteY203-9836" fmla="*/ 582329 h 1160647"/>
                  <a:gd name="connsiteX204-9837" fmla="*/ 1165348 w 3024845"/>
                  <a:gd name="connsiteY204-9838" fmla="*/ 588004 h 1160647"/>
                  <a:gd name="connsiteX205-9839" fmla="*/ 1166361 w 3024845"/>
                  <a:gd name="connsiteY205-9840" fmla="*/ 588004 h 1160647"/>
                  <a:gd name="connsiteX206-9841" fmla="*/ 1173454 w 3024845"/>
                  <a:gd name="connsiteY206-9842" fmla="*/ 588004 h 1160647"/>
                  <a:gd name="connsiteX207-9843" fmla="*/ 1173454 w 3024845"/>
                  <a:gd name="connsiteY207-9844" fmla="*/ 618269 h 1160647"/>
                  <a:gd name="connsiteX208-9845" fmla="*/ 1175481 w 3024845"/>
                  <a:gd name="connsiteY208-9846" fmla="*/ 618269 h 1160647"/>
                  <a:gd name="connsiteX209-9847" fmla="*/ 1189668 w 3024845"/>
                  <a:gd name="connsiteY209-9848" fmla="*/ 618269 h 1160647"/>
                  <a:gd name="connsiteX210-9849" fmla="*/ 1189668 w 3024845"/>
                  <a:gd name="connsiteY210-9850" fmla="*/ 642048 h 1160647"/>
                  <a:gd name="connsiteX211-9851" fmla="*/ 1191695 w 3024845"/>
                  <a:gd name="connsiteY211-9852" fmla="*/ 643669 h 1160647"/>
                  <a:gd name="connsiteX212-9853" fmla="*/ 1191695 w 3024845"/>
                  <a:gd name="connsiteY212-9854" fmla="*/ 655019 h 1160647"/>
                  <a:gd name="connsiteX213-9855" fmla="*/ 1192455 w 3024845"/>
                  <a:gd name="connsiteY213-9856" fmla="*/ 655019 h 1160647"/>
                  <a:gd name="connsiteX214-9857" fmla="*/ 1197775 w 3024845"/>
                  <a:gd name="connsiteY214-9858" fmla="*/ 655019 h 1160647"/>
                  <a:gd name="connsiteX215-9859" fmla="*/ 1197775 w 3024845"/>
                  <a:gd name="connsiteY215-9860" fmla="*/ 678798 h 1160647"/>
                  <a:gd name="connsiteX216-9861" fmla="*/ 1199041 w 3024845"/>
                  <a:gd name="connsiteY216-9862" fmla="*/ 678798 h 1160647"/>
                  <a:gd name="connsiteX217-9863" fmla="*/ 1207908 w 3024845"/>
                  <a:gd name="connsiteY217-9864" fmla="*/ 678798 h 1160647"/>
                  <a:gd name="connsiteX218-9865" fmla="*/ 1209935 w 3024845"/>
                  <a:gd name="connsiteY218-9866" fmla="*/ 682852 h 1160647"/>
                  <a:gd name="connsiteX219-9867" fmla="*/ 1209935 w 3024845"/>
                  <a:gd name="connsiteY219-9868" fmla="*/ 696093 h 1160647"/>
                  <a:gd name="connsiteX220-9869" fmla="*/ 1211455 w 3024845"/>
                  <a:gd name="connsiteY220-9870" fmla="*/ 694201 h 1160647"/>
                  <a:gd name="connsiteX221-9871" fmla="*/ 1222095 w 3024845"/>
                  <a:gd name="connsiteY221-9872" fmla="*/ 680960 h 1160647"/>
                  <a:gd name="connsiteX222-9873" fmla="*/ 1250469 w 3024845"/>
                  <a:gd name="connsiteY222-9874" fmla="*/ 680960 h 1160647"/>
                  <a:gd name="connsiteX223-9875" fmla="*/ 1250469 w 3024845"/>
                  <a:gd name="connsiteY223-9876" fmla="*/ 767431 h 1160647"/>
                  <a:gd name="connsiteX224-9877" fmla="*/ 1251229 w 3024845"/>
                  <a:gd name="connsiteY224-9878" fmla="*/ 767431 h 1160647"/>
                  <a:gd name="connsiteX225-9879" fmla="*/ 1256549 w 3024845"/>
                  <a:gd name="connsiteY225-9880" fmla="*/ 767431 h 1160647"/>
                  <a:gd name="connsiteX226-9881" fmla="*/ 1257309 w 3024845"/>
                  <a:gd name="connsiteY226-9882" fmla="*/ 766080 h 1160647"/>
                  <a:gd name="connsiteX227-9883" fmla="*/ 1262629 w 3024845"/>
                  <a:gd name="connsiteY227-9884" fmla="*/ 756622 h 1160647"/>
                  <a:gd name="connsiteX228-9885" fmla="*/ 1262629 w 3024845"/>
                  <a:gd name="connsiteY228-9886" fmla="*/ 758514 h 1160647"/>
                  <a:gd name="connsiteX229-9887" fmla="*/ 1262629 w 3024845"/>
                  <a:gd name="connsiteY229-9888" fmla="*/ 771755 h 1160647"/>
                  <a:gd name="connsiteX230-9889" fmla="*/ 1266682 w 3024845"/>
                  <a:gd name="connsiteY230-9890" fmla="*/ 726358 h 1160647"/>
                  <a:gd name="connsiteX231-9891" fmla="*/ 1267442 w 3024845"/>
                  <a:gd name="connsiteY231-9892" fmla="*/ 726358 h 1160647"/>
                  <a:gd name="connsiteX232-9893" fmla="*/ 1272762 w 3024845"/>
                  <a:gd name="connsiteY232-9894" fmla="*/ 726358 h 1160647"/>
                  <a:gd name="connsiteX233-9895" fmla="*/ 1272762 w 3024845"/>
                  <a:gd name="connsiteY233-9896" fmla="*/ 661504 h 1160647"/>
                  <a:gd name="connsiteX234-9897" fmla="*/ 1273776 w 3024845"/>
                  <a:gd name="connsiteY234-9898" fmla="*/ 661504 h 1160647"/>
                  <a:gd name="connsiteX235-9899" fmla="*/ 1280869 w 3024845"/>
                  <a:gd name="connsiteY235-9900" fmla="*/ 661504 h 1160647"/>
                  <a:gd name="connsiteX236-9901" fmla="*/ 1293029 w 3024845"/>
                  <a:gd name="connsiteY236-9902" fmla="*/ 618269 h 1160647"/>
                  <a:gd name="connsiteX237-9903" fmla="*/ 1294296 w 3024845"/>
                  <a:gd name="connsiteY237-9904" fmla="*/ 618269 h 1160647"/>
                  <a:gd name="connsiteX238-9905" fmla="*/ 1303163 w 3024845"/>
                  <a:gd name="connsiteY238-9906" fmla="*/ 618269 h 1160647"/>
                  <a:gd name="connsiteX239-9907" fmla="*/ 1313296 w 3024845"/>
                  <a:gd name="connsiteY239-9908" fmla="*/ 661504 h 1160647"/>
                  <a:gd name="connsiteX240-9909" fmla="*/ 1314309 w 3024845"/>
                  <a:gd name="connsiteY240-9910" fmla="*/ 661504 h 1160647"/>
                  <a:gd name="connsiteX241-9911" fmla="*/ 1321403 w 3024845"/>
                  <a:gd name="connsiteY241-9912" fmla="*/ 661504 h 1160647"/>
                  <a:gd name="connsiteX242-9913" fmla="*/ 1321403 w 3024845"/>
                  <a:gd name="connsiteY242-9914" fmla="*/ 700416 h 1160647"/>
                  <a:gd name="connsiteX243-9915" fmla="*/ 1323176 w 3024845"/>
                  <a:gd name="connsiteY243-9916" fmla="*/ 700416 h 1160647"/>
                  <a:gd name="connsiteX244-9917" fmla="*/ 1335590 w 3024845"/>
                  <a:gd name="connsiteY244-9918" fmla="*/ 700416 h 1160647"/>
                  <a:gd name="connsiteX245-9919" fmla="*/ 1335590 w 3024845"/>
                  <a:gd name="connsiteY245-9920" fmla="*/ 702578 h 1160647"/>
                  <a:gd name="connsiteX246-9921" fmla="*/ 1335590 w 3024845"/>
                  <a:gd name="connsiteY246-9922" fmla="*/ 717710 h 1160647"/>
                  <a:gd name="connsiteX247-9923" fmla="*/ 1339643 w 3024845"/>
                  <a:gd name="connsiteY247-9924" fmla="*/ 715549 h 1160647"/>
                  <a:gd name="connsiteX248-9925" fmla="*/ 1339643 w 3024845"/>
                  <a:gd name="connsiteY248-9926" fmla="*/ 700416 h 1160647"/>
                  <a:gd name="connsiteX249-9927" fmla="*/ 1341163 w 3024845"/>
                  <a:gd name="connsiteY249-9928" fmla="*/ 700416 h 1160647"/>
                  <a:gd name="connsiteX250-9929" fmla="*/ 1351803 w 3024845"/>
                  <a:gd name="connsiteY250-9930" fmla="*/ 700416 h 1160647"/>
                  <a:gd name="connsiteX251-9931" fmla="*/ 1351803 w 3024845"/>
                  <a:gd name="connsiteY251-9932" fmla="*/ 702037 h 1160647"/>
                  <a:gd name="connsiteX252-9933" fmla="*/ 1351803 w 3024845"/>
                  <a:gd name="connsiteY252-9934" fmla="*/ 713387 h 1160647"/>
                  <a:gd name="connsiteX253-9935" fmla="*/ 1382204 w 3024845"/>
                  <a:gd name="connsiteY253-9936" fmla="*/ 713387 h 1160647"/>
                  <a:gd name="connsiteX254-9937" fmla="*/ 1382204 w 3024845"/>
                  <a:gd name="connsiteY254-9938" fmla="*/ 676637 h 1160647"/>
                  <a:gd name="connsiteX255-9939" fmla="*/ 1383470 w 3024845"/>
                  <a:gd name="connsiteY255-9940" fmla="*/ 676637 h 1160647"/>
                  <a:gd name="connsiteX256-9941" fmla="*/ 1392337 w 3024845"/>
                  <a:gd name="connsiteY256-9942" fmla="*/ 676637 h 1160647"/>
                  <a:gd name="connsiteX257-9943" fmla="*/ 1392337 w 3024845"/>
                  <a:gd name="connsiteY257-9944" fmla="*/ 698254 h 1160647"/>
                  <a:gd name="connsiteX258-9945" fmla="*/ 1394364 w 3024845"/>
                  <a:gd name="connsiteY258-9946" fmla="*/ 665828 h 1160647"/>
                  <a:gd name="connsiteX259-9947" fmla="*/ 1416657 w 3024845"/>
                  <a:gd name="connsiteY259-9948" fmla="*/ 665828 h 1160647"/>
                  <a:gd name="connsiteX260-9949" fmla="*/ 1416657 w 3024845"/>
                  <a:gd name="connsiteY260-9950" fmla="*/ 664206 h 1160647"/>
                  <a:gd name="connsiteX261-9951" fmla="*/ 1416657 w 3024845"/>
                  <a:gd name="connsiteY261-9952" fmla="*/ 652857 h 1160647"/>
                  <a:gd name="connsiteX262-9953" fmla="*/ 1417417 w 3024845"/>
                  <a:gd name="connsiteY262-9954" fmla="*/ 652857 h 1160647"/>
                  <a:gd name="connsiteX263-9955" fmla="*/ 1422737 w 3024845"/>
                  <a:gd name="connsiteY263-9956" fmla="*/ 652857 h 1160647"/>
                  <a:gd name="connsiteX264-9957" fmla="*/ 1422737 w 3024845"/>
                  <a:gd name="connsiteY264-9958" fmla="*/ 650966 h 1160647"/>
                  <a:gd name="connsiteX265-9959" fmla="*/ 1422737 w 3024845"/>
                  <a:gd name="connsiteY265-9960" fmla="*/ 637725 h 1160647"/>
                  <a:gd name="connsiteX266-9961" fmla="*/ 1426791 w 3024845"/>
                  <a:gd name="connsiteY266-9962" fmla="*/ 644210 h 1160647"/>
                  <a:gd name="connsiteX267-9963" fmla="*/ 1429071 w 3024845"/>
                  <a:gd name="connsiteY267-9964" fmla="*/ 644210 h 1160647"/>
                  <a:gd name="connsiteX268-9965" fmla="*/ 1445031 w 3024845"/>
                  <a:gd name="connsiteY268-9966" fmla="*/ 644210 h 1160647"/>
                  <a:gd name="connsiteX269-9967" fmla="*/ 1445031 w 3024845"/>
                  <a:gd name="connsiteY269-9968" fmla="*/ 643399 h 1160647"/>
                  <a:gd name="connsiteX270-9969" fmla="*/ 1445031 w 3024845"/>
                  <a:gd name="connsiteY270-9970" fmla="*/ 637725 h 1160647"/>
                  <a:gd name="connsiteX271-9971" fmla="*/ 1445791 w 3024845"/>
                  <a:gd name="connsiteY271-9972" fmla="*/ 637725 h 1160647"/>
                  <a:gd name="connsiteX272-9973" fmla="*/ 1451111 w 3024845"/>
                  <a:gd name="connsiteY272-9974" fmla="*/ 637725 h 1160647"/>
                  <a:gd name="connsiteX273-9975" fmla="*/ 1451111 w 3024845"/>
                  <a:gd name="connsiteY273-9976" fmla="*/ 639076 h 1160647"/>
                  <a:gd name="connsiteX274-9977" fmla="*/ 1451111 w 3024845"/>
                  <a:gd name="connsiteY274-9978" fmla="*/ 648534 h 1160647"/>
                  <a:gd name="connsiteX275-9979" fmla="*/ 1489618 w 3024845"/>
                  <a:gd name="connsiteY275-9980" fmla="*/ 648534 h 1160647"/>
                  <a:gd name="connsiteX276-9981" fmla="*/ 1489618 w 3024845"/>
                  <a:gd name="connsiteY276-9982" fmla="*/ 786887 h 1160647"/>
                  <a:gd name="connsiteX277-9983" fmla="*/ 1491138 w 3024845"/>
                  <a:gd name="connsiteY277-9984" fmla="*/ 786887 h 1160647"/>
                  <a:gd name="connsiteX278-9985" fmla="*/ 1501778 w 3024845"/>
                  <a:gd name="connsiteY278-9986" fmla="*/ 786887 h 1160647"/>
                  <a:gd name="connsiteX279-9987" fmla="*/ 1501778 w 3024845"/>
                  <a:gd name="connsiteY279-9988" fmla="*/ 773917 h 1160647"/>
                  <a:gd name="connsiteX280-9989" fmla="*/ 1505832 w 3024845"/>
                  <a:gd name="connsiteY280-9990" fmla="*/ 773917 h 1160647"/>
                  <a:gd name="connsiteX281-9991" fmla="*/ 1505832 w 3024845"/>
                  <a:gd name="connsiteY281-9992" fmla="*/ 786887 h 1160647"/>
                  <a:gd name="connsiteX282-9993" fmla="*/ 1536232 w 3024845"/>
                  <a:gd name="connsiteY282-9994" fmla="*/ 786887 h 1160647"/>
                  <a:gd name="connsiteX283-9995" fmla="*/ 1536232 w 3024845"/>
                  <a:gd name="connsiteY283-9996" fmla="*/ 756622 h 1160647"/>
                  <a:gd name="connsiteX284-9997" fmla="*/ 1548392 w 3024845"/>
                  <a:gd name="connsiteY284-9998" fmla="*/ 756622 h 1160647"/>
                  <a:gd name="connsiteX285-9999" fmla="*/ 1560552 w 3024845"/>
                  <a:gd name="connsiteY285-10000" fmla="*/ 754461 h 1160647"/>
                  <a:gd name="connsiteX286-10001" fmla="*/ 1564606 w 3024845"/>
                  <a:gd name="connsiteY286-10002" fmla="*/ 756622 h 1160647"/>
                  <a:gd name="connsiteX287-10003" fmla="*/ 1574739 w 3024845"/>
                  <a:gd name="connsiteY287-10004" fmla="*/ 756622 h 1160647"/>
                  <a:gd name="connsiteX288-10005" fmla="*/ 1574739 w 3024845"/>
                  <a:gd name="connsiteY288-10006" fmla="*/ 786887 h 1160647"/>
                  <a:gd name="connsiteX289-10007" fmla="*/ 1582846 w 3024845"/>
                  <a:gd name="connsiteY289-10008" fmla="*/ 786887 h 1160647"/>
                  <a:gd name="connsiteX290-10009" fmla="*/ 1582846 w 3024845"/>
                  <a:gd name="connsiteY290-10010" fmla="*/ 804182 h 1160647"/>
                  <a:gd name="connsiteX291-10011" fmla="*/ 1592182 w 3024845"/>
                  <a:gd name="connsiteY291-10012" fmla="*/ 805087 h 1160647"/>
                  <a:gd name="connsiteX292-10013" fmla="*/ 1605140 w 3024845"/>
                  <a:gd name="connsiteY292-10014" fmla="*/ 805087 h 1160647"/>
                  <a:gd name="connsiteX293-10015" fmla="*/ 1605140 w 3024845"/>
                  <a:gd name="connsiteY293-10016" fmla="*/ 789049 h 1160647"/>
                  <a:gd name="connsiteX294-10017" fmla="*/ 1673096 w 3024845"/>
                  <a:gd name="connsiteY294-10018" fmla="*/ 789049 h 1160647"/>
                  <a:gd name="connsiteX295-10019" fmla="*/ 1673096 w 3024845"/>
                  <a:gd name="connsiteY295-10020" fmla="*/ 703796 h 1160647"/>
                  <a:gd name="connsiteX296-10021" fmla="*/ 1745104 w 3024845"/>
                  <a:gd name="connsiteY296-10022" fmla="*/ 703796 h 1160647"/>
                  <a:gd name="connsiteX297-10023" fmla="*/ 1745104 w 3024845"/>
                  <a:gd name="connsiteY297-10024" fmla="*/ 782564 h 1160647"/>
                  <a:gd name="connsiteX298-10025" fmla="*/ 1747008 w 3024845"/>
                  <a:gd name="connsiteY298-10026" fmla="*/ 782564 h 1160647"/>
                  <a:gd name="connsiteX299-10027" fmla="*/ 1748250 w 3024845"/>
                  <a:gd name="connsiteY299-10028" fmla="*/ 805087 h 1160647"/>
                  <a:gd name="connsiteX300-10029" fmla="*/ 1757926 w 3024845"/>
                  <a:gd name="connsiteY300-10030" fmla="*/ 805087 h 1160647"/>
                  <a:gd name="connsiteX301-10031" fmla="*/ 1759168 w 3024845"/>
                  <a:gd name="connsiteY301-10032" fmla="*/ 782564 h 1160647"/>
                  <a:gd name="connsiteX302-10033" fmla="*/ 1765248 w 3024845"/>
                  <a:gd name="connsiteY302-10034" fmla="*/ 782564 h 1160647"/>
                  <a:gd name="connsiteX303-10035" fmla="*/ 1766490 w 3024845"/>
                  <a:gd name="connsiteY303-10036" fmla="*/ 805087 h 1160647"/>
                  <a:gd name="connsiteX304-10037" fmla="*/ 1817112 w 3024845"/>
                  <a:gd name="connsiteY304-10038" fmla="*/ 805087 h 1160647"/>
                  <a:gd name="connsiteX305-10039" fmla="*/ 1817112 w 3024845"/>
                  <a:gd name="connsiteY305-10040" fmla="*/ 642059 h 1160647"/>
                  <a:gd name="connsiteX306-10041" fmla="*/ 2014439 w 3024845"/>
                  <a:gd name="connsiteY306-10042" fmla="*/ 642059 h 1160647"/>
                  <a:gd name="connsiteX307-10043" fmla="*/ 2014439 w 3024845"/>
                  <a:gd name="connsiteY307-10044" fmla="*/ 805087 h 1160647"/>
                  <a:gd name="connsiteX308-10045" fmla="*/ 2033136 w 3024845"/>
                  <a:gd name="connsiteY308-10046" fmla="*/ 805087 h 1160647"/>
                  <a:gd name="connsiteX309-10047" fmla="*/ 2033136 w 3024845"/>
                  <a:gd name="connsiteY309-10048" fmla="*/ 722394 h 1160647"/>
                  <a:gd name="connsiteX310-10049" fmla="*/ 2128256 w 3024845"/>
                  <a:gd name="connsiteY310-10050" fmla="*/ 722394 h 1160647"/>
                  <a:gd name="connsiteX311-10051" fmla="*/ 2140186 w 3024845"/>
                  <a:gd name="connsiteY311-10052" fmla="*/ 404253 h 1160647"/>
                  <a:gd name="connsiteX312-10053" fmla="*/ 2128026 w 3024845"/>
                  <a:gd name="connsiteY312-10054" fmla="*/ 382635 h 1160647"/>
                  <a:gd name="connsiteX313-10055" fmla="*/ 2121946 w 3024845"/>
                  <a:gd name="connsiteY313-10056" fmla="*/ 378311 h 1160647"/>
                  <a:gd name="connsiteX314-10057" fmla="*/ 2130053 w 3024845"/>
                  <a:gd name="connsiteY314-10058" fmla="*/ 354532 h 1160647"/>
                  <a:gd name="connsiteX315-10059" fmla="*/ 2130053 w 3024845"/>
                  <a:gd name="connsiteY315-10060" fmla="*/ 337238 h 1160647"/>
                  <a:gd name="connsiteX316-10061" fmla="*/ 2144240 w 3024845"/>
                  <a:gd name="connsiteY316-10062" fmla="*/ 337238 h 1160647"/>
                  <a:gd name="connsiteX317-10063" fmla="*/ 2144240 w 3024845"/>
                  <a:gd name="connsiteY317-10064" fmla="*/ 315620 h 1160647"/>
                  <a:gd name="connsiteX318-10065" fmla="*/ 2146266 w 3024845"/>
                  <a:gd name="connsiteY318-10066" fmla="*/ 311296 h 1160647"/>
                  <a:gd name="connsiteX319-10067" fmla="*/ 2146266 w 3024845"/>
                  <a:gd name="connsiteY319-10068" fmla="*/ 233472 h 1160647"/>
                  <a:gd name="connsiteX320-10069" fmla="*/ 2144240 w 3024845"/>
                  <a:gd name="connsiteY320-10070" fmla="*/ 226987 h 1160647"/>
                  <a:gd name="connsiteX321-10071" fmla="*/ 2150320 w 3024845"/>
                  <a:gd name="connsiteY321-10072" fmla="*/ 220501 h 1160647"/>
                  <a:gd name="connsiteX322-10073" fmla="*/ 2150320 w 3024845"/>
                  <a:gd name="connsiteY322-10074" fmla="*/ 162133 h 1160647"/>
                  <a:gd name="connsiteX323-10075" fmla="*/ 2152346 w 3024845"/>
                  <a:gd name="connsiteY323-10076" fmla="*/ 157810 h 1160647"/>
                  <a:gd name="connsiteX324-10077" fmla="*/ 2152346 w 3024845"/>
                  <a:gd name="connsiteY324-10078" fmla="*/ 101604 h 1160647"/>
                  <a:gd name="connsiteX325-10079" fmla="*/ 2154373 w 3024845"/>
                  <a:gd name="connsiteY325-10080" fmla="*/ 82148 h 1160647"/>
                  <a:gd name="connsiteX326-10081" fmla="*/ 2158427 w 3024845"/>
                  <a:gd name="connsiteY326-10082" fmla="*/ 99442 h 1160647"/>
                  <a:gd name="connsiteX327-10083" fmla="*/ 2160453 w 3024845"/>
                  <a:gd name="connsiteY327-10084" fmla="*/ 157810 h 1160647"/>
                  <a:gd name="connsiteX328-10085" fmla="*/ 2162480 w 3024845"/>
                  <a:gd name="connsiteY328-10086" fmla="*/ 220501 h 1160647"/>
                  <a:gd name="connsiteX329-10087" fmla="*/ 2168560 w 3024845"/>
                  <a:gd name="connsiteY329-10088" fmla="*/ 226987 h 1160647"/>
                  <a:gd name="connsiteX330-10089" fmla="*/ 2166533 w 3024845"/>
                  <a:gd name="connsiteY330-10090" fmla="*/ 233472 h 1160647"/>
                  <a:gd name="connsiteX331-10091" fmla="*/ 2166533 w 3024845"/>
                  <a:gd name="connsiteY331-10092" fmla="*/ 311296 h 1160647"/>
                  <a:gd name="connsiteX332-10093" fmla="*/ 2168560 w 3024845"/>
                  <a:gd name="connsiteY332-10094" fmla="*/ 315620 h 1160647"/>
                  <a:gd name="connsiteX333-10095" fmla="*/ 2168560 w 3024845"/>
                  <a:gd name="connsiteY333-10096" fmla="*/ 337238 h 1160647"/>
                  <a:gd name="connsiteX334-10097" fmla="*/ 2182747 w 3024845"/>
                  <a:gd name="connsiteY334-10098" fmla="*/ 337238 h 1160647"/>
                  <a:gd name="connsiteX335-10099" fmla="*/ 2182747 w 3024845"/>
                  <a:gd name="connsiteY335-10100" fmla="*/ 354532 h 1160647"/>
                  <a:gd name="connsiteX336-10101" fmla="*/ 2190854 w 3024845"/>
                  <a:gd name="connsiteY336-10102" fmla="*/ 378311 h 1160647"/>
                  <a:gd name="connsiteX337-10103" fmla="*/ 2184774 w 3024845"/>
                  <a:gd name="connsiteY337-10104" fmla="*/ 382635 h 1160647"/>
                  <a:gd name="connsiteX338-10105" fmla="*/ 2172613 w 3024845"/>
                  <a:gd name="connsiteY338-10106" fmla="*/ 404253 h 1160647"/>
                  <a:gd name="connsiteX339-10107" fmla="*/ 2180720 w 3024845"/>
                  <a:gd name="connsiteY339-10108" fmla="*/ 657181 h 1160647"/>
                  <a:gd name="connsiteX340-10109" fmla="*/ 2245574 w 3024845"/>
                  <a:gd name="connsiteY340-10110" fmla="*/ 657181 h 1160647"/>
                  <a:gd name="connsiteX341-10111" fmla="*/ 2245574 w 3024845"/>
                  <a:gd name="connsiteY341-10112" fmla="*/ 732843 h 1160647"/>
                  <a:gd name="connsiteX342-10113" fmla="*/ 2253681 w 3024845"/>
                  <a:gd name="connsiteY342-10114" fmla="*/ 732843 h 1160647"/>
                  <a:gd name="connsiteX343-10115" fmla="*/ 2255708 w 3024845"/>
                  <a:gd name="connsiteY343-10116" fmla="*/ 726358 h 1160647"/>
                  <a:gd name="connsiteX344-10117" fmla="*/ 2261788 w 3024845"/>
                  <a:gd name="connsiteY344-10118" fmla="*/ 726358 h 1160647"/>
                  <a:gd name="connsiteX345-10119" fmla="*/ 2263815 w 3024845"/>
                  <a:gd name="connsiteY345-10120" fmla="*/ 735005 h 1160647"/>
                  <a:gd name="connsiteX346-10121" fmla="*/ 2275975 w 3024845"/>
                  <a:gd name="connsiteY346-10122" fmla="*/ 735005 h 1160647"/>
                  <a:gd name="connsiteX347-10123" fmla="*/ 2275975 w 3024845"/>
                  <a:gd name="connsiteY347-10124" fmla="*/ 728519 h 1160647"/>
                  <a:gd name="connsiteX348-10125" fmla="*/ 2298268 w 3024845"/>
                  <a:gd name="connsiteY348-10126" fmla="*/ 728519 h 1160647"/>
                  <a:gd name="connsiteX349-10127" fmla="*/ 2298268 w 3024845"/>
                  <a:gd name="connsiteY349-10128" fmla="*/ 735005 h 1160647"/>
                  <a:gd name="connsiteX350-10129" fmla="*/ 2318535 w 3024845"/>
                  <a:gd name="connsiteY350-10130" fmla="*/ 735005 h 1160647"/>
                  <a:gd name="connsiteX351-10131" fmla="*/ 2318535 w 3024845"/>
                  <a:gd name="connsiteY351-10132" fmla="*/ 780402 h 1160647"/>
                  <a:gd name="connsiteX352-10133" fmla="*/ 2332722 w 3024845"/>
                  <a:gd name="connsiteY352-10134" fmla="*/ 780402 h 1160647"/>
                  <a:gd name="connsiteX353-10135" fmla="*/ 2332722 w 3024845"/>
                  <a:gd name="connsiteY353-10136" fmla="*/ 767431 h 1160647"/>
                  <a:gd name="connsiteX354-10137" fmla="*/ 2348936 w 3024845"/>
                  <a:gd name="connsiteY354-10138" fmla="*/ 767431 h 1160647"/>
                  <a:gd name="connsiteX355-10139" fmla="*/ 2348936 w 3024845"/>
                  <a:gd name="connsiteY355-10140" fmla="*/ 588004 h 1160647"/>
                  <a:gd name="connsiteX356-10141" fmla="*/ 2355016 w 3024845"/>
                  <a:gd name="connsiteY356-10142" fmla="*/ 581518 h 1160647"/>
                  <a:gd name="connsiteX357-10143" fmla="*/ 2427977 w 3024845"/>
                  <a:gd name="connsiteY357-10144" fmla="*/ 581518 h 1160647"/>
                  <a:gd name="connsiteX358-10145" fmla="*/ 2427977 w 3024845"/>
                  <a:gd name="connsiteY358-10146" fmla="*/ 590166 h 1160647"/>
                  <a:gd name="connsiteX359-10147" fmla="*/ 2438110 w 3024845"/>
                  <a:gd name="connsiteY359-10148" fmla="*/ 590166 h 1160647"/>
                  <a:gd name="connsiteX360-10149" fmla="*/ 2438110 w 3024845"/>
                  <a:gd name="connsiteY360-10150" fmla="*/ 704740 h 1160647"/>
                  <a:gd name="connsiteX361-10151" fmla="*/ 2460404 w 3024845"/>
                  <a:gd name="connsiteY361-10152" fmla="*/ 704740 h 1160647"/>
                  <a:gd name="connsiteX362-10153" fmla="*/ 2460404 w 3024845"/>
                  <a:gd name="connsiteY362-10154" fmla="*/ 637725 h 1160647"/>
                  <a:gd name="connsiteX363-10155" fmla="*/ 2486751 w 3024845"/>
                  <a:gd name="connsiteY363-10156" fmla="*/ 637725 h 1160647"/>
                  <a:gd name="connsiteX364-10157" fmla="*/ 2490804 w 3024845"/>
                  <a:gd name="connsiteY364-10158" fmla="*/ 633401 h 1160647"/>
                  <a:gd name="connsiteX365-10159" fmla="*/ 2498911 w 3024845"/>
                  <a:gd name="connsiteY365-10160" fmla="*/ 633401 h 1160647"/>
                  <a:gd name="connsiteX366-10161" fmla="*/ 2502964 w 3024845"/>
                  <a:gd name="connsiteY366-10162" fmla="*/ 637725 h 1160647"/>
                  <a:gd name="connsiteX367-10163" fmla="*/ 2525258 w 3024845"/>
                  <a:gd name="connsiteY367-10164" fmla="*/ 637725 h 1160647"/>
                  <a:gd name="connsiteX368-10165" fmla="*/ 2525258 w 3024845"/>
                  <a:gd name="connsiteY368-10166" fmla="*/ 520989 h 1160647"/>
                  <a:gd name="connsiteX369-10167" fmla="*/ 2582005 w 3024845"/>
                  <a:gd name="connsiteY369-10168" fmla="*/ 510180 h 1160647"/>
                  <a:gd name="connsiteX370-10169" fmla="*/ 2582005 w 3024845"/>
                  <a:gd name="connsiteY370-10170" fmla="*/ 511261 h 1160647"/>
                  <a:gd name="connsiteX371-10171" fmla="*/ 2582005 w 3024845"/>
                  <a:gd name="connsiteY371-10172" fmla="*/ 518827 h 1160647"/>
                  <a:gd name="connsiteX372-10173" fmla="*/ 2608352 w 3024845"/>
                  <a:gd name="connsiteY372-10174" fmla="*/ 518827 h 1160647"/>
                  <a:gd name="connsiteX373-10175" fmla="*/ 2608352 w 3024845"/>
                  <a:gd name="connsiteY373-10176" fmla="*/ 773917 h 1160647"/>
                  <a:gd name="connsiteX374-10177" fmla="*/ 2630646 w 3024845"/>
                  <a:gd name="connsiteY374-10178" fmla="*/ 773917 h 1160647"/>
                  <a:gd name="connsiteX375-10179" fmla="*/ 2630646 w 3024845"/>
                  <a:gd name="connsiteY375-10180" fmla="*/ 769593 h 1160647"/>
                  <a:gd name="connsiteX376-10181" fmla="*/ 2642806 w 3024845"/>
                  <a:gd name="connsiteY376-10182" fmla="*/ 769593 h 1160647"/>
                  <a:gd name="connsiteX377-10183" fmla="*/ 2642806 w 3024845"/>
                  <a:gd name="connsiteY377-10184" fmla="*/ 773917 h 1160647"/>
                  <a:gd name="connsiteX378-10185" fmla="*/ 2667126 w 3024845"/>
                  <a:gd name="connsiteY378-10186" fmla="*/ 773917 h 1160647"/>
                  <a:gd name="connsiteX379-10187" fmla="*/ 2667126 w 3024845"/>
                  <a:gd name="connsiteY379-10188" fmla="*/ 760946 h 1160647"/>
                  <a:gd name="connsiteX380-10189" fmla="*/ 2695500 w 3024845"/>
                  <a:gd name="connsiteY380-10190" fmla="*/ 760946 h 1160647"/>
                  <a:gd name="connsiteX381-10191" fmla="*/ 2707660 w 3024845"/>
                  <a:gd name="connsiteY381-10192" fmla="*/ 756622 h 1160647"/>
                  <a:gd name="connsiteX382-10193" fmla="*/ 2727927 w 3024845"/>
                  <a:gd name="connsiteY382-10194" fmla="*/ 760946 h 1160647"/>
                  <a:gd name="connsiteX383-10195" fmla="*/ 2727927 w 3024845"/>
                  <a:gd name="connsiteY383-10196" fmla="*/ 743652 h 1160647"/>
                  <a:gd name="connsiteX384-10197" fmla="*/ 2736034 w 3024845"/>
                  <a:gd name="connsiteY384-10198" fmla="*/ 743652 h 1160647"/>
                  <a:gd name="connsiteX385-10199" fmla="*/ 2736034 w 3024845"/>
                  <a:gd name="connsiteY385-10200" fmla="*/ 730681 h 1160647"/>
                  <a:gd name="connsiteX386-10201" fmla="*/ 2792781 w 3024845"/>
                  <a:gd name="connsiteY386-10202" fmla="*/ 730681 h 1160647"/>
                  <a:gd name="connsiteX387-10203" fmla="*/ 2792781 w 3024845"/>
                  <a:gd name="connsiteY387-10204" fmla="*/ 700416 h 1160647"/>
                  <a:gd name="connsiteX388-10205" fmla="*/ 2811021 w 3024845"/>
                  <a:gd name="connsiteY388-10206" fmla="*/ 700416 h 1160647"/>
                  <a:gd name="connsiteX389-10207" fmla="*/ 2811021 w 3024845"/>
                  <a:gd name="connsiteY389-10208" fmla="*/ 693931 h 1160647"/>
                  <a:gd name="connsiteX390-10209" fmla="*/ 2823181 w 3024845"/>
                  <a:gd name="connsiteY390-10210" fmla="*/ 693931 h 1160647"/>
                  <a:gd name="connsiteX391-10211" fmla="*/ 2823181 w 3024845"/>
                  <a:gd name="connsiteY391-10212" fmla="*/ 700416 h 1160647"/>
                  <a:gd name="connsiteX392-10213" fmla="*/ 2839395 w 3024845"/>
                  <a:gd name="connsiteY392-10214" fmla="*/ 700416 h 1160647"/>
                  <a:gd name="connsiteX393-10215" fmla="*/ 2839395 w 3024845"/>
                  <a:gd name="connsiteY393-10216" fmla="*/ 750137 h 1160647"/>
                  <a:gd name="connsiteX394-10217" fmla="*/ 2871822 w 3024845"/>
                  <a:gd name="connsiteY394-10218" fmla="*/ 750137 h 1160647"/>
                  <a:gd name="connsiteX395-10219" fmla="*/ 2871822 w 3024845"/>
                  <a:gd name="connsiteY395-10220" fmla="*/ 724196 h 1160647"/>
                  <a:gd name="connsiteX396-10221" fmla="*/ 2910329 w 3024845"/>
                  <a:gd name="connsiteY396-10222" fmla="*/ 724196 h 1160647"/>
                  <a:gd name="connsiteX397-10223" fmla="*/ 2910329 w 3024845"/>
                  <a:gd name="connsiteY397-10224" fmla="*/ 693931 h 1160647"/>
                  <a:gd name="connsiteX398-10225" fmla="*/ 2958970 w 3024845"/>
                  <a:gd name="connsiteY398-10226" fmla="*/ 693931 h 1160647"/>
                  <a:gd name="connsiteX399-10227" fmla="*/ 2958970 w 3024845"/>
                  <a:gd name="connsiteY399-10228" fmla="*/ 805087 h 1160647"/>
                  <a:gd name="connsiteX400-10229" fmla="*/ 2958970 w 3024845"/>
                  <a:gd name="connsiteY400-10230" fmla="*/ 818866 h 1160647"/>
                  <a:gd name="connsiteX401-10231" fmla="*/ 3024845 w 3024845"/>
                  <a:gd name="connsiteY401-10232" fmla="*/ 818866 h 1160647"/>
                  <a:gd name="connsiteX402-10233" fmla="*/ 3024845 w 3024845"/>
                  <a:gd name="connsiteY402-10234" fmla="*/ 1160647 h 1160647"/>
                  <a:gd name="connsiteX403-10235" fmla="*/ 2054 w 3024845"/>
                  <a:gd name="connsiteY403-10236" fmla="*/ 1158314 h 1160647"/>
                  <a:gd name="connsiteX404-10237" fmla="*/ 0 w 3024845"/>
                  <a:gd name="connsiteY404-10238" fmla="*/ 724196 h 1160647"/>
                  <a:gd name="connsiteX405-10239" fmla="*/ 20267 w 3024845"/>
                  <a:gd name="connsiteY405-10240" fmla="*/ 724196 h 1160647"/>
                  <a:gd name="connsiteX406-10241" fmla="*/ 20774 w 3024845"/>
                  <a:gd name="connsiteY406-10242" fmla="*/ 723115 h 1160647"/>
                  <a:gd name="connsiteX407-10243" fmla="*/ 24320 w 3024845"/>
                  <a:gd name="connsiteY407-10244" fmla="*/ 715549 h 1160647"/>
                  <a:gd name="connsiteX408-10245" fmla="*/ 26094 w 3024845"/>
                  <a:gd name="connsiteY408-10246" fmla="*/ 715819 h 1160647"/>
                  <a:gd name="connsiteX409-10247" fmla="*/ 38507 w 3024845"/>
                  <a:gd name="connsiteY409-10248" fmla="*/ 717710 h 1160647"/>
                  <a:gd name="connsiteX410-10249" fmla="*/ 39014 w 3024845"/>
                  <a:gd name="connsiteY410-10250" fmla="*/ 719062 h 1160647"/>
                  <a:gd name="connsiteX411-10251" fmla="*/ 42560 w 3024845"/>
                  <a:gd name="connsiteY411-10252" fmla="*/ 728519 h 1160647"/>
                  <a:gd name="connsiteX412-10253" fmla="*/ 68907 w 3024845"/>
                  <a:gd name="connsiteY412-10254" fmla="*/ 730681 h 1160647"/>
                  <a:gd name="connsiteX413-10255" fmla="*/ 68907 w 3024845"/>
                  <a:gd name="connsiteY413-10256" fmla="*/ 607460 h 1160647"/>
                  <a:gd name="connsiteX414-10257" fmla="*/ 70934 w 3024845"/>
                  <a:gd name="connsiteY414-10258" fmla="*/ 607460 h 1160647"/>
                  <a:gd name="connsiteX415-10259" fmla="*/ 85121 w 3024845"/>
                  <a:gd name="connsiteY415-10260" fmla="*/ 607460 h 1160647"/>
                  <a:gd name="connsiteX416-10261" fmla="*/ 85121 w 3024845"/>
                  <a:gd name="connsiteY416-10262" fmla="*/ 471268 h 1160647"/>
                  <a:gd name="connsiteX417-10263" fmla="*/ 86894 w 3024845"/>
                  <a:gd name="connsiteY417-10264" fmla="*/ 471268 h 1160647"/>
                  <a:gd name="connsiteX418-10265" fmla="*/ 99308 w 3024845"/>
                  <a:gd name="connsiteY418-10266" fmla="*/ 471268 h 1160647"/>
                  <a:gd name="connsiteX419-10267" fmla="*/ 99308 w 3024845"/>
                  <a:gd name="connsiteY419-10268" fmla="*/ 356694 h 1160647"/>
                  <a:gd name="connsiteX420-10269" fmla="*/ 103361 w 3024845"/>
                  <a:gd name="connsiteY420-10270" fmla="*/ 328590 h 1160647"/>
                  <a:gd name="connsiteX421-10271" fmla="*/ 105388 w 3024845"/>
                  <a:gd name="connsiteY421-10272" fmla="*/ 328590 h 1160647"/>
                  <a:gd name="connsiteX422-10273" fmla="*/ 119575 w 3024845"/>
                  <a:gd name="connsiteY422-10274" fmla="*/ 328590 h 1160647"/>
                  <a:gd name="connsiteX423-10275" fmla="*/ 156055 w 3024845"/>
                  <a:gd name="connsiteY423-10276" fmla="*/ 246443 h 1160647"/>
                  <a:gd name="connsiteX424-10277" fmla="*/ 160109 w 3024845"/>
                  <a:gd name="connsiteY424-10278" fmla="*/ 0 h 1160647"/>
                  <a:gd name="connsiteX0-10279" fmla="*/ 160109 w 3024845"/>
                  <a:gd name="connsiteY0-10280" fmla="*/ 0 h 1160647"/>
                  <a:gd name="connsiteX1-10281" fmla="*/ 162135 w 3024845"/>
                  <a:gd name="connsiteY1-10282" fmla="*/ 246443 h 1160647"/>
                  <a:gd name="connsiteX2-10283" fmla="*/ 200642 w 3024845"/>
                  <a:gd name="connsiteY2-10284" fmla="*/ 326429 h 1160647"/>
                  <a:gd name="connsiteX3-10285" fmla="*/ 202669 w 3024845"/>
                  <a:gd name="connsiteY3-10286" fmla="*/ 326429 h 1160647"/>
                  <a:gd name="connsiteX4-10287" fmla="*/ 216856 w 3024845"/>
                  <a:gd name="connsiteY4-10288" fmla="*/ 326429 h 1160647"/>
                  <a:gd name="connsiteX5-10289" fmla="*/ 216856 w 3024845"/>
                  <a:gd name="connsiteY5-10290" fmla="*/ 350208 h 1160647"/>
                  <a:gd name="connsiteX6-10291" fmla="*/ 217363 w 3024845"/>
                  <a:gd name="connsiteY6-10292" fmla="*/ 351019 h 1160647"/>
                  <a:gd name="connsiteX7-10293" fmla="*/ 220909 w 3024845"/>
                  <a:gd name="connsiteY7-10294" fmla="*/ 356694 h 1160647"/>
                  <a:gd name="connsiteX8-10295" fmla="*/ 220909 w 3024845"/>
                  <a:gd name="connsiteY8-10296" fmla="*/ 471268 h 1160647"/>
                  <a:gd name="connsiteX9-10297" fmla="*/ 223189 w 3024845"/>
                  <a:gd name="connsiteY9-10298" fmla="*/ 471268 h 1160647"/>
                  <a:gd name="connsiteX10-10299" fmla="*/ 239150 w 3024845"/>
                  <a:gd name="connsiteY10-10300" fmla="*/ 471268 h 1160647"/>
                  <a:gd name="connsiteX11-10301" fmla="*/ 239150 w 3024845"/>
                  <a:gd name="connsiteY11-10302" fmla="*/ 611783 h 1160647"/>
                  <a:gd name="connsiteX12-10303" fmla="*/ 240670 w 3024845"/>
                  <a:gd name="connsiteY12-10304" fmla="*/ 611513 h 1160647"/>
                  <a:gd name="connsiteX13-10305" fmla="*/ 251310 w 3024845"/>
                  <a:gd name="connsiteY13-10306" fmla="*/ 609622 h 1160647"/>
                  <a:gd name="connsiteX14-10307" fmla="*/ 249283 w 3024845"/>
                  <a:gd name="connsiteY14-10308" fmla="*/ 698254 h 1160647"/>
                  <a:gd name="connsiteX15-10309" fmla="*/ 250803 w 3024845"/>
                  <a:gd name="connsiteY15-10310" fmla="*/ 698525 h 1160647"/>
                  <a:gd name="connsiteX16-10311" fmla="*/ 261443 w 3024845"/>
                  <a:gd name="connsiteY16-10312" fmla="*/ 700416 h 1160647"/>
                  <a:gd name="connsiteX17-10313" fmla="*/ 261696 w 3024845"/>
                  <a:gd name="connsiteY17-10314" fmla="*/ 701227 h 1160647"/>
                  <a:gd name="connsiteX18-10315" fmla="*/ 263470 w 3024845"/>
                  <a:gd name="connsiteY18-10316" fmla="*/ 706902 h 1160647"/>
                  <a:gd name="connsiteX19-10317" fmla="*/ 264230 w 3024845"/>
                  <a:gd name="connsiteY19-10318" fmla="*/ 704470 h 1160647"/>
                  <a:gd name="connsiteX20-10319" fmla="*/ 269550 w 3024845"/>
                  <a:gd name="connsiteY20-10320" fmla="*/ 687446 h 1160647"/>
                  <a:gd name="connsiteX21-10321" fmla="*/ 271323 w 3024845"/>
                  <a:gd name="connsiteY21-10322" fmla="*/ 687446 h 1160647"/>
                  <a:gd name="connsiteX22-10323" fmla="*/ 283737 w 3024845"/>
                  <a:gd name="connsiteY22-10324" fmla="*/ 687446 h 1160647"/>
                  <a:gd name="connsiteX23-10325" fmla="*/ 283737 w 3024845"/>
                  <a:gd name="connsiteY23-10326" fmla="*/ 719872 h 1160647"/>
                  <a:gd name="connsiteX24-10327" fmla="*/ 284750 w 3024845"/>
                  <a:gd name="connsiteY24-10328" fmla="*/ 720413 h 1160647"/>
                  <a:gd name="connsiteX25-10329" fmla="*/ 291844 w 3024845"/>
                  <a:gd name="connsiteY25-10330" fmla="*/ 724196 h 1160647"/>
                  <a:gd name="connsiteX26-10331" fmla="*/ 291844 w 3024845"/>
                  <a:gd name="connsiteY26-10332" fmla="*/ 725547 h 1160647"/>
                  <a:gd name="connsiteX27-10333" fmla="*/ 291844 w 3024845"/>
                  <a:gd name="connsiteY27-10334" fmla="*/ 735005 h 1160647"/>
                  <a:gd name="connsiteX28-10335" fmla="*/ 336431 w 3024845"/>
                  <a:gd name="connsiteY28-10336" fmla="*/ 735005 h 1160647"/>
                  <a:gd name="connsiteX29-10337" fmla="*/ 336431 w 3024845"/>
                  <a:gd name="connsiteY29-10338" fmla="*/ 736086 h 1160647"/>
                  <a:gd name="connsiteX30-10339" fmla="*/ 336431 w 3024845"/>
                  <a:gd name="connsiteY30-10340" fmla="*/ 743652 h 1160647"/>
                  <a:gd name="connsiteX31-10341" fmla="*/ 338457 w 3024845"/>
                  <a:gd name="connsiteY31-10342" fmla="*/ 743652 h 1160647"/>
                  <a:gd name="connsiteX32-10343" fmla="*/ 352644 w 3024845"/>
                  <a:gd name="connsiteY32-10344" fmla="*/ 743652 h 1160647"/>
                  <a:gd name="connsiteX33-10345" fmla="*/ 352644 w 3024845"/>
                  <a:gd name="connsiteY33-10346" fmla="*/ 713387 h 1160647"/>
                  <a:gd name="connsiteX34-10347" fmla="*/ 397231 w 3024845"/>
                  <a:gd name="connsiteY34-10348" fmla="*/ 713387 h 1160647"/>
                  <a:gd name="connsiteX35-10349" fmla="*/ 397231 w 3024845"/>
                  <a:gd name="connsiteY35-10350" fmla="*/ 712036 h 1160647"/>
                  <a:gd name="connsiteX36-10351" fmla="*/ 397231 w 3024845"/>
                  <a:gd name="connsiteY36-10352" fmla="*/ 702578 h 1160647"/>
                  <a:gd name="connsiteX37-10353" fmla="*/ 398245 w 3024845"/>
                  <a:gd name="connsiteY37-10354" fmla="*/ 702578 h 1160647"/>
                  <a:gd name="connsiteX38-10355" fmla="*/ 405338 w 3024845"/>
                  <a:gd name="connsiteY38-10356" fmla="*/ 702578 h 1160647"/>
                  <a:gd name="connsiteX39-10357" fmla="*/ 405338 w 3024845"/>
                  <a:gd name="connsiteY39-10358" fmla="*/ 700687 h 1160647"/>
                  <a:gd name="connsiteX40-10359" fmla="*/ 405338 w 3024845"/>
                  <a:gd name="connsiteY40-10360" fmla="*/ 687446 h 1160647"/>
                  <a:gd name="connsiteX41-10361" fmla="*/ 406098 w 3024845"/>
                  <a:gd name="connsiteY41-10362" fmla="*/ 687446 h 1160647"/>
                  <a:gd name="connsiteX42-10363" fmla="*/ 411418 w 3024845"/>
                  <a:gd name="connsiteY42-10364" fmla="*/ 687446 h 1160647"/>
                  <a:gd name="connsiteX43-10365" fmla="*/ 411418 w 3024845"/>
                  <a:gd name="connsiteY43-10366" fmla="*/ 686365 h 1160647"/>
                  <a:gd name="connsiteX44-10367" fmla="*/ 411418 w 3024845"/>
                  <a:gd name="connsiteY44-10368" fmla="*/ 678798 h 1160647"/>
                  <a:gd name="connsiteX45-10369" fmla="*/ 413445 w 3024845"/>
                  <a:gd name="connsiteY45-10370" fmla="*/ 678798 h 1160647"/>
                  <a:gd name="connsiteX46-10371" fmla="*/ 427632 w 3024845"/>
                  <a:gd name="connsiteY46-10372" fmla="*/ 678798 h 1160647"/>
                  <a:gd name="connsiteX47-10373" fmla="*/ 427632 w 3024845"/>
                  <a:gd name="connsiteY47-10374" fmla="*/ 679879 h 1160647"/>
                  <a:gd name="connsiteX48-10375" fmla="*/ 427632 w 3024845"/>
                  <a:gd name="connsiteY48-10376" fmla="*/ 687446 h 1160647"/>
                  <a:gd name="connsiteX49-10377" fmla="*/ 449925 w 3024845"/>
                  <a:gd name="connsiteY49-10378" fmla="*/ 687446 h 1160647"/>
                  <a:gd name="connsiteX50-10379" fmla="*/ 449925 w 3024845"/>
                  <a:gd name="connsiteY50-10380" fmla="*/ 685554 h 1160647"/>
                  <a:gd name="connsiteX51-10381" fmla="*/ 449925 w 3024845"/>
                  <a:gd name="connsiteY51-10382" fmla="*/ 672313 h 1160647"/>
                  <a:gd name="connsiteX52-10383" fmla="*/ 451699 w 3024845"/>
                  <a:gd name="connsiteY52-10384" fmla="*/ 672313 h 1160647"/>
                  <a:gd name="connsiteX53-10385" fmla="*/ 464112 w 3024845"/>
                  <a:gd name="connsiteY53-10386" fmla="*/ 672313 h 1160647"/>
                  <a:gd name="connsiteX54-10387" fmla="*/ 464112 w 3024845"/>
                  <a:gd name="connsiteY54-10388" fmla="*/ 696093 h 1160647"/>
                  <a:gd name="connsiteX55-10389" fmla="*/ 465126 w 3024845"/>
                  <a:gd name="connsiteY55-10390" fmla="*/ 696093 h 1160647"/>
                  <a:gd name="connsiteX56-10391" fmla="*/ 472219 w 3024845"/>
                  <a:gd name="connsiteY56-10392" fmla="*/ 696093 h 1160647"/>
                  <a:gd name="connsiteX57-10393" fmla="*/ 472219 w 3024845"/>
                  <a:gd name="connsiteY57-10394" fmla="*/ 695012 h 1160647"/>
                  <a:gd name="connsiteX58-10395" fmla="*/ 472219 w 3024845"/>
                  <a:gd name="connsiteY58-10396" fmla="*/ 687446 h 1160647"/>
                  <a:gd name="connsiteX59-10397" fmla="*/ 473992 w 3024845"/>
                  <a:gd name="connsiteY59-10398" fmla="*/ 687446 h 1160647"/>
                  <a:gd name="connsiteX60-10399" fmla="*/ 486406 w 3024845"/>
                  <a:gd name="connsiteY60-10400" fmla="*/ 687446 h 1160647"/>
                  <a:gd name="connsiteX61-10401" fmla="*/ 486406 w 3024845"/>
                  <a:gd name="connsiteY61-10402" fmla="*/ 713387 h 1160647"/>
                  <a:gd name="connsiteX62-10403" fmla="*/ 488433 w 3024845"/>
                  <a:gd name="connsiteY62-10404" fmla="*/ 713387 h 1160647"/>
                  <a:gd name="connsiteX63-10405" fmla="*/ 502619 w 3024845"/>
                  <a:gd name="connsiteY63-10406" fmla="*/ 713387 h 1160647"/>
                  <a:gd name="connsiteX64-10407" fmla="*/ 502619 w 3024845"/>
                  <a:gd name="connsiteY64-10408" fmla="*/ 715008 h 1160647"/>
                  <a:gd name="connsiteX65-10409" fmla="*/ 502619 w 3024845"/>
                  <a:gd name="connsiteY65-10410" fmla="*/ 726358 h 1160647"/>
                  <a:gd name="connsiteX66-10411" fmla="*/ 503379 w 3024845"/>
                  <a:gd name="connsiteY66-10412" fmla="*/ 726358 h 1160647"/>
                  <a:gd name="connsiteX67-10413" fmla="*/ 508700 w 3024845"/>
                  <a:gd name="connsiteY67-10414" fmla="*/ 726358 h 1160647"/>
                  <a:gd name="connsiteX68-10415" fmla="*/ 508700 w 3024845"/>
                  <a:gd name="connsiteY68-10416" fmla="*/ 725547 h 1160647"/>
                  <a:gd name="connsiteX69-10417" fmla="*/ 508700 w 3024845"/>
                  <a:gd name="connsiteY69-10418" fmla="*/ 719872 h 1160647"/>
                  <a:gd name="connsiteX70-10419" fmla="*/ 539100 w 3024845"/>
                  <a:gd name="connsiteY70-10420" fmla="*/ 719872 h 1160647"/>
                  <a:gd name="connsiteX71-10421" fmla="*/ 539100 w 3024845"/>
                  <a:gd name="connsiteY71-10422" fmla="*/ 743652 h 1160647"/>
                  <a:gd name="connsiteX72-10423" fmla="*/ 540113 w 3024845"/>
                  <a:gd name="connsiteY72-10424" fmla="*/ 743652 h 1160647"/>
                  <a:gd name="connsiteX73-10425" fmla="*/ 547207 w 3024845"/>
                  <a:gd name="connsiteY73-10426" fmla="*/ 743652 h 1160647"/>
                  <a:gd name="connsiteX74-10427" fmla="*/ 547207 w 3024845"/>
                  <a:gd name="connsiteY74-10428" fmla="*/ 744733 h 1160647"/>
                  <a:gd name="connsiteX75-10429" fmla="*/ 547207 w 3024845"/>
                  <a:gd name="connsiteY75-10430" fmla="*/ 752299 h 1160647"/>
                  <a:gd name="connsiteX76-10431" fmla="*/ 547967 w 3024845"/>
                  <a:gd name="connsiteY76-10432" fmla="*/ 752299 h 1160647"/>
                  <a:gd name="connsiteX77-10433" fmla="*/ 553287 w 3024845"/>
                  <a:gd name="connsiteY77-10434" fmla="*/ 752299 h 1160647"/>
                  <a:gd name="connsiteX78-10435" fmla="*/ 553287 w 3024845"/>
                  <a:gd name="connsiteY78-10436" fmla="*/ 750137 h 1160647"/>
                  <a:gd name="connsiteX79-10437" fmla="*/ 553287 w 3024845"/>
                  <a:gd name="connsiteY79-10438" fmla="*/ 735005 h 1160647"/>
                  <a:gd name="connsiteX80-10439" fmla="*/ 554300 w 3024845"/>
                  <a:gd name="connsiteY80-10440" fmla="*/ 735005 h 1160647"/>
                  <a:gd name="connsiteX81-10441" fmla="*/ 561394 w 3024845"/>
                  <a:gd name="connsiteY81-10442" fmla="*/ 735005 h 1160647"/>
                  <a:gd name="connsiteX82-10443" fmla="*/ 561394 w 3024845"/>
                  <a:gd name="connsiteY82-10444" fmla="*/ 736086 h 1160647"/>
                  <a:gd name="connsiteX83-10445" fmla="*/ 561394 w 3024845"/>
                  <a:gd name="connsiteY83-10446" fmla="*/ 743652 h 1160647"/>
                  <a:gd name="connsiteX84-10447" fmla="*/ 566714 w 3024845"/>
                  <a:gd name="connsiteY84-10448" fmla="*/ 741659 h 1160647"/>
                  <a:gd name="connsiteX85-10449" fmla="*/ 567474 w 3024845"/>
                  <a:gd name="connsiteY85-10450" fmla="*/ 740679 h 1160647"/>
                  <a:gd name="connsiteX86-10451" fmla="*/ 567474 w 3024845"/>
                  <a:gd name="connsiteY86-10452" fmla="*/ 735005 h 1160647"/>
                  <a:gd name="connsiteX87-10453" fmla="*/ 605981 w 3024845"/>
                  <a:gd name="connsiteY87-10454" fmla="*/ 735005 h 1160647"/>
                  <a:gd name="connsiteX88-10455" fmla="*/ 605981 w 3024845"/>
                  <a:gd name="connsiteY88-10456" fmla="*/ 758784 h 1160647"/>
                  <a:gd name="connsiteX89-10457" fmla="*/ 608007 w 3024845"/>
                  <a:gd name="connsiteY89-10458" fmla="*/ 758784 h 1160647"/>
                  <a:gd name="connsiteX90-10459" fmla="*/ 622194 w 3024845"/>
                  <a:gd name="connsiteY90-10460" fmla="*/ 758784 h 1160647"/>
                  <a:gd name="connsiteX91-10461" fmla="*/ 622194 w 3024845"/>
                  <a:gd name="connsiteY91-10462" fmla="*/ 759865 h 1160647"/>
                  <a:gd name="connsiteX92-10463" fmla="*/ 622194 w 3024845"/>
                  <a:gd name="connsiteY92-10464" fmla="*/ 767431 h 1160647"/>
                  <a:gd name="connsiteX93-10465" fmla="*/ 623968 w 3024845"/>
                  <a:gd name="connsiteY93-10466" fmla="*/ 767431 h 1160647"/>
                  <a:gd name="connsiteX94-10467" fmla="*/ 636381 w 3024845"/>
                  <a:gd name="connsiteY94-10468" fmla="*/ 767431 h 1160647"/>
                  <a:gd name="connsiteX95-10469" fmla="*/ 636381 w 3024845"/>
                  <a:gd name="connsiteY95-10470" fmla="*/ 743652 h 1160647"/>
                  <a:gd name="connsiteX96-10471" fmla="*/ 637394 w 3024845"/>
                  <a:gd name="connsiteY96-10472" fmla="*/ 743652 h 1160647"/>
                  <a:gd name="connsiteX97-10473" fmla="*/ 644488 w 3024845"/>
                  <a:gd name="connsiteY97-10474" fmla="*/ 743652 h 1160647"/>
                  <a:gd name="connsiteX98-10475" fmla="*/ 644488 w 3024845"/>
                  <a:gd name="connsiteY98-10476" fmla="*/ 711225 h 1160647"/>
                  <a:gd name="connsiteX99-10477" fmla="*/ 645501 w 3024845"/>
                  <a:gd name="connsiteY99-10478" fmla="*/ 711225 h 1160647"/>
                  <a:gd name="connsiteX100-10479" fmla="*/ 652595 w 3024845"/>
                  <a:gd name="connsiteY100-10480" fmla="*/ 711225 h 1160647"/>
                  <a:gd name="connsiteX101-10481" fmla="*/ 652595 w 3024845"/>
                  <a:gd name="connsiteY101-10482" fmla="*/ 709334 h 1160647"/>
                  <a:gd name="connsiteX102-10483" fmla="*/ 652595 w 3024845"/>
                  <a:gd name="connsiteY102-10484" fmla="*/ 696093 h 1160647"/>
                  <a:gd name="connsiteX103-10485" fmla="*/ 651328 w 3024845"/>
                  <a:gd name="connsiteY103-10486" fmla="*/ 694471 h 1160647"/>
                  <a:gd name="connsiteX104-10487" fmla="*/ 656648 w 3024845"/>
                  <a:gd name="connsiteY104-10488" fmla="*/ 683122 h 1160647"/>
                  <a:gd name="connsiteX105-10489" fmla="*/ 664755 w 3024845"/>
                  <a:gd name="connsiteY105-10490" fmla="*/ 711225 h 1160647"/>
                  <a:gd name="connsiteX106-10491" fmla="*/ 665515 w 3024845"/>
                  <a:gd name="connsiteY106-10492" fmla="*/ 711225 h 1160647"/>
                  <a:gd name="connsiteX107-10493" fmla="*/ 670835 w 3024845"/>
                  <a:gd name="connsiteY107-10494" fmla="*/ 711225 h 1160647"/>
                  <a:gd name="connsiteX108-10495" fmla="*/ 670835 w 3024845"/>
                  <a:gd name="connsiteY108-10496" fmla="*/ 605298 h 1160647"/>
                  <a:gd name="connsiteX109-10497" fmla="*/ 672355 w 3024845"/>
                  <a:gd name="connsiteY109-10498" fmla="*/ 605298 h 1160647"/>
                  <a:gd name="connsiteX110-10499" fmla="*/ 682995 w 3024845"/>
                  <a:gd name="connsiteY110-10500" fmla="*/ 605298 h 1160647"/>
                  <a:gd name="connsiteX111-10501" fmla="*/ 682995 w 3024845"/>
                  <a:gd name="connsiteY111-10502" fmla="*/ 557739 h 1160647"/>
                  <a:gd name="connsiteX112-10503" fmla="*/ 709342 w 3024845"/>
                  <a:gd name="connsiteY112-10504" fmla="*/ 557739 h 1160647"/>
                  <a:gd name="connsiteX113-10505" fmla="*/ 709342 w 3024845"/>
                  <a:gd name="connsiteY113-10506" fmla="*/ 536121 h 1160647"/>
                  <a:gd name="connsiteX114-10507" fmla="*/ 743796 w 3024845"/>
                  <a:gd name="connsiteY114-10508" fmla="*/ 536121 h 1160647"/>
                  <a:gd name="connsiteX115-10509" fmla="*/ 743796 w 3024845"/>
                  <a:gd name="connsiteY115-10510" fmla="*/ 538553 h 1160647"/>
                  <a:gd name="connsiteX116-10511" fmla="*/ 743796 w 3024845"/>
                  <a:gd name="connsiteY116-10512" fmla="*/ 555577 h 1160647"/>
                  <a:gd name="connsiteX117-10513" fmla="*/ 746076 w 3024845"/>
                  <a:gd name="connsiteY117-10514" fmla="*/ 555577 h 1160647"/>
                  <a:gd name="connsiteX118-10515" fmla="*/ 762036 w 3024845"/>
                  <a:gd name="connsiteY118-10516" fmla="*/ 555577 h 1160647"/>
                  <a:gd name="connsiteX119-10517" fmla="*/ 762036 w 3024845"/>
                  <a:gd name="connsiteY119-10518" fmla="*/ 603136 h 1160647"/>
                  <a:gd name="connsiteX120-10519" fmla="*/ 763049 w 3024845"/>
                  <a:gd name="connsiteY120-10520" fmla="*/ 603136 h 1160647"/>
                  <a:gd name="connsiteX121-10521" fmla="*/ 770143 w 3024845"/>
                  <a:gd name="connsiteY121-10522" fmla="*/ 603136 h 1160647"/>
                  <a:gd name="connsiteX122-10523" fmla="*/ 784330 w 3024845"/>
                  <a:gd name="connsiteY122-10524" fmla="*/ 607460 h 1160647"/>
                  <a:gd name="connsiteX123-10525" fmla="*/ 784330 w 3024845"/>
                  <a:gd name="connsiteY123-10526" fmla="*/ 646372 h 1160647"/>
                  <a:gd name="connsiteX124-10527" fmla="*/ 785343 w 3024845"/>
                  <a:gd name="connsiteY124-10528" fmla="*/ 646372 h 1160647"/>
                  <a:gd name="connsiteX125-10529" fmla="*/ 792436 w 3024845"/>
                  <a:gd name="connsiteY125-10530" fmla="*/ 646372 h 1160647"/>
                  <a:gd name="connsiteX126-10531" fmla="*/ 792436 w 3024845"/>
                  <a:gd name="connsiteY126-10532" fmla="*/ 647993 h 1160647"/>
                  <a:gd name="connsiteX127-10533" fmla="*/ 792436 w 3024845"/>
                  <a:gd name="connsiteY127-10534" fmla="*/ 659342 h 1160647"/>
                  <a:gd name="connsiteX128-10535" fmla="*/ 794463 w 3024845"/>
                  <a:gd name="connsiteY128-10536" fmla="*/ 659342 h 1160647"/>
                  <a:gd name="connsiteX129-10537" fmla="*/ 808650 w 3024845"/>
                  <a:gd name="connsiteY129-10538" fmla="*/ 659342 h 1160647"/>
                  <a:gd name="connsiteX130-10539" fmla="*/ 814730 w 3024845"/>
                  <a:gd name="connsiteY130-10540" fmla="*/ 665828 h 1160647"/>
                  <a:gd name="connsiteX131-10541" fmla="*/ 814730 w 3024845"/>
                  <a:gd name="connsiteY131-10542" fmla="*/ 687446 h 1160647"/>
                  <a:gd name="connsiteX132-10543" fmla="*/ 817010 w 3024845"/>
                  <a:gd name="connsiteY132-10544" fmla="*/ 687446 h 1160647"/>
                  <a:gd name="connsiteX133-10545" fmla="*/ 832970 w 3024845"/>
                  <a:gd name="connsiteY133-10546" fmla="*/ 687446 h 1160647"/>
                  <a:gd name="connsiteX134-10547" fmla="*/ 832970 w 3024845"/>
                  <a:gd name="connsiteY134-10548" fmla="*/ 688526 h 1160647"/>
                  <a:gd name="connsiteX135-10549" fmla="*/ 832970 w 3024845"/>
                  <a:gd name="connsiteY135-10550" fmla="*/ 696093 h 1160647"/>
                  <a:gd name="connsiteX136-10551" fmla="*/ 834237 w 3024845"/>
                  <a:gd name="connsiteY136-10552" fmla="*/ 696093 h 1160647"/>
                  <a:gd name="connsiteX137-10553" fmla="*/ 843104 w 3024845"/>
                  <a:gd name="connsiteY137-10554" fmla="*/ 696093 h 1160647"/>
                  <a:gd name="connsiteX138-10555" fmla="*/ 843104 w 3024845"/>
                  <a:gd name="connsiteY138-10556" fmla="*/ 698254 h 1160647"/>
                  <a:gd name="connsiteX139-10557" fmla="*/ 843104 w 3024845"/>
                  <a:gd name="connsiteY139-10558" fmla="*/ 713387 h 1160647"/>
                  <a:gd name="connsiteX140-10559" fmla="*/ 847157 w 3024845"/>
                  <a:gd name="connsiteY140-10560" fmla="*/ 711495 h 1160647"/>
                  <a:gd name="connsiteX141-10561" fmla="*/ 847157 w 3024845"/>
                  <a:gd name="connsiteY141-10562" fmla="*/ 698254 h 1160647"/>
                  <a:gd name="connsiteX142-10563" fmla="*/ 848170 w 3024845"/>
                  <a:gd name="connsiteY142-10564" fmla="*/ 698254 h 1160647"/>
                  <a:gd name="connsiteX143-10565" fmla="*/ 855264 w 3024845"/>
                  <a:gd name="connsiteY143-10566" fmla="*/ 698254 h 1160647"/>
                  <a:gd name="connsiteX144-10567" fmla="*/ 855264 w 3024845"/>
                  <a:gd name="connsiteY144-10568" fmla="*/ 699876 h 1160647"/>
                  <a:gd name="connsiteX145-10569" fmla="*/ 855264 w 3024845"/>
                  <a:gd name="connsiteY145-10570" fmla="*/ 711225 h 1160647"/>
                  <a:gd name="connsiteX146-10571" fmla="*/ 856024 w 3024845"/>
                  <a:gd name="connsiteY146-10572" fmla="*/ 711225 h 1160647"/>
                  <a:gd name="connsiteX147-10573" fmla="*/ 861344 w 3024845"/>
                  <a:gd name="connsiteY147-10574" fmla="*/ 711225 h 1160647"/>
                  <a:gd name="connsiteX148-10575" fmla="*/ 909984 w 3024845"/>
                  <a:gd name="connsiteY148-10576" fmla="*/ 706902 h 1160647"/>
                  <a:gd name="connsiteX149-10577" fmla="*/ 909984 w 3024845"/>
                  <a:gd name="connsiteY149-10578" fmla="*/ 708253 h 1160647"/>
                  <a:gd name="connsiteX150-10579" fmla="*/ 909984 w 3024845"/>
                  <a:gd name="connsiteY150-10580" fmla="*/ 717710 h 1160647"/>
                  <a:gd name="connsiteX151-10581" fmla="*/ 910744 w 3024845"/>
                  <a:gd name="connsiteY151-10582" fmla="*/ 717710 h 1160647"/>
                  <a:gd name="connsiteX152-10583" fmla="*/ 916065 w 3024845"/>
                  <a:gd name="connsiteY152-10584" fmla="*/ 717710 h 1160647"/>
                  <a:gd name="connsiteX153-10585" fmla="*/ 916065 w 3024845"/>
                  <a:gd name="connsiteY153-10586" fmla="*/ 719872 h 1160647"/>
                  <a:gd name="connsiteX154-10587" fmla="*/ 916065 w 3024845"/>
                  <a:gd name="connsiteY154-10588" fmla="*/ 735005 h 1160647"/>
                  <a:gd name="connsiteX155-10589" fmla="*/ 918091 w 3024845"/>
                  <a:gd name="connsiteY155-10590" fmla="*/ 733654 h 1160647"/>
                  <a:gd name="connsiteX156-10591" fmla="*/ 932278 w 3024845"/>
                  <a:gd name="connsiteY156-10592" fmla="*/ 724196 h 1160647"/>
                  <a:gd name="connsiteX157-10593" fmla="*/ 938358 w 3024845"/>
                  <a:gd name="connsiteY157-10594" fmla="*/ 683122 h 1160647"/>
                  <a:gd name="connsiteX158-10595" fmla="*/ 939118 w 3024845"/>
                  <a:gd name="connsiteY158-10596" fmla="*/ 682852 h 1160647"/>
                  <a:gd name="connsiteX159-10597" fmla="*/ 944438 w 3024845"/>
                  <a:gd name="connsiteY159-10598" fmla="*/ 680960 h 1160647"/>
                  <a:gd name="connsiteX160-10599" fmla="*/ 946465 w 3024845"/>
                  <a:gd name="connsiteY160-10600" fmla="*/ 611783 h 1160647"/>
                  <a:gd name="connsiteX161-10601" fmla="*/ 948492 w 3024845"/>
                  <a:gd name="connsiteY161-10602" fmla="*/ 680960 h 1160647"/>
                  <a:gd name="connsiteX162-10603" fmla="*/ 949252 w 3024845"/>
                  <a:gd name="connsiteY162-10604" fmla="*/ 681230 h 1160647"/>
                  <a:gd name="connsiteX163-10605" fmla="*/ 954572 w 3024845"/>
                  <a:gd name="connsiteY163-10606" fmla="*/ 683122 h 1160647"/>
                  <a:gd name="connsiteX164-10607" fmla="*/ 954572 w 3024845"/>
                  <a:gd name="connsiteY164-10608" fmla="*/ 596651 h 1160647"/>
                  <a:gd name="connsiteX165-10609" fmla="*/ 958625 w 3024845"/>
                  <a:gd name="connsiteY165-10610" fmla="*/ 564224 h 1160647"/>
                  <a:gd name="connsiteX166-10611" fmla="*/ 997132 w 3024845"/>
                  <a:gd name="connsiteY166-10612" fmla="*/ 564224 h 1160647"/>
                  <a:gd name="connsiteX167-10613" fmla="*/ 997132 w 3024845"/>
                  <a:gd name="connsiteY167-10614" fmla="*/ 596651 h 1160647"/>
                  <a:gd name="connsiteX168-10615" fmla="*/ 997892 w 3024845"/>
                  <a:gd name="connsiteY168-10616" fmla="*/ 596651 h 1160647"/>
                  <a:gd name="connsiteX169-10617" fmla="*/ 1003212 w 3024845"/>
                  <a:gd name="connsiteY169-10618" fmla="*/ 596651 h 1160647"/>
                  <a:gd name="connsiteX170-10619" fmla="*/ 1003212 w 3024845"/>
                  <a:gd name="connsiteY170-10620" fmla="*/ 514503 h 1160647"/>
                  <a:gd name="connsiteX171-10621" fmla="*/ 1004986 w 3024845"/>
                  <a:gd name="connsiteY171-10622" fmla="*/ 514503 h 1160647"/>
                  <a:gd name="connsiteX172-10623" fmla="*/ 1017399 w 3024845"/>
                  <a:gd name="connsiteY172-10624" fmla="*/ 514503 h 1160647"/>
                  <a:gd name="connsiteX173-10625" fmla="*/ 1017399 w 3024845"/>
                  <a:gd name="connsiteY173-10626" fmla="*/ 512612 h 1160647"/>
                  <a:gd name="connsiteX174-10627" fmla="*/ 1017399 w 3024845"/>
                  <a:gd name="connsiteY174-10628" fmla="*/ 499371 h 1160647"/>
                  <a:gd name="connsiteX175-10629" fmla="*/ 1039693 w 3024845"/>
                  <a:gd name="connsiteY175-10630" fmla="*/ 499371 h 1160647"/>
                  <a:gd name="connsiteX176-10631" fmla="*/ 1039693 w 3024845"/>
                  <a:gd name="connsiteY176-10632" fmla="*/ 498290 h 1160647"/>
                  <a:gd name="connsiteX177-10633" fmla="*/ 1039693 w 3024845"/>
                  <a:gd name="connsiteY177-10634" fmla="*/ 490724 h 1160647"/>
                  <a:gd name="connsiteX178-10635" fmla="*/ 1041466 w 3024845"/>
                  <a:gd name="connsiteY178-10636" fmla="*/ 490724 h 1160647"/>
                  <a:gd name="connsiteX179-10637" fmla="*/ 1053880 w 3024845"/>
                  <a:gd name="connsiteY179-10638" fmla="*/ 490724 h 1160647"/>
                  <a:gd name="connsiteX180-10639" fmla="*/ 1053880 w 3024845"/>
                  <a:gd name="connsiteY180-10640" fmla="*/ 491805 h 1160647"/>
                  <a:gd name="connsiteX181-10641" fmla="*/ 1053880 w 3024845"/>
                  <a:gd name="connsiteY181-10642" fmla="*/ 499371 h 1160647"/>
                  <a:gd name="connsiteX182-10643" fmla="*/ 1054640 w 3024845"/>
                  <a:gd name="connsiteY182-10644" fmla="*/ 499371 h 1160647"/>
                  <a:gd name="connsiteX183-10645" fmla="*/ 1059960 w 3024845"/>
                  <a:gd name="connsiteY183-10646" fmla="*/ 499371 h 1160647"/>
                  <a:gd name="connsiteX184-10647" fmla="*/ 1070093 w 3024845"/>
                  <a:gd name="connsiteY184-10648" fmla="*/ 495047 h 1160647"/>
                  <a:gd name="connsiteX185-10649" fmla="*/ 1074146 w 3024845"/>
                  <a:gd name="connsiteY185-10650" fmla="*/ 498290 h 1160647"/>
                  <a:gd name="connsiteX186-10651" fmla="*/ 1074146 w 3024845"/>
                  <a:gd name="connsiteY186-10652" fmla="*/ 490724 h 1160647"/>
                  <a:gd name="connsiteX187-10653" fmla="*/ 1076426 w 3024845"/>
                  <a:gd name="connsiteY187-10654" fmla="*/ 490724 h 1160647"/>
                  <a:gd name="connsiteX188-10655" fmla="*/ 1092387 w 3024845"/>
                  <a:gd name="connsiteY188-10656" fmla="*/ 490724 h 1160647"/>
                  <a:gd name="connsiteX189-10657" fmla="*/ 1092387 w 3024845"/>
                  <a:gd name="connsiteY189-10658" fmla="*/ 491805 h 1160647"/>
                  <a:gd name="connsiteX190-10659" fmla="*/ 1092387 w 3024845"/>
                  <a:gd name="connsiteY190-10660" fmla="*/ 499371 h 1160647"/>
                  <a:gd name="connsiteX191-10661" fmla="*/ 1122787 w 3024845"/>
                  <a:gd name="connsiteY191-10662" fmla="*/ 499371 h 1160647"/>
                  <a:gd name="connsiteX192-10663" fmla="*/ 1122787 w 3024845"/>
                  <a:gd name="connsiteY192-10664" fmla="*/ 500992 h 1160647"/>
                  <a:gd name="connsiteX193-10665" fmla="*/ 1122787 w 3024845"/>
                  <a:gd name="connsiteY193-10666" fmla="*/ 512342 h 1160647"/>
                  <a:gd name="connsiteX194-10667" fmla="*/ 1149134 w 3024845"/>
                  <a:gd name="connsiteY194-10668" fmla="*/ 512342 h 1160647"/>
                  <a:gd name="connsiteX195-10669" fmla="*/ 1149134 w 3024845"/>
                  <a:gd name="connsiteY195-10670" fmla="*/ 542606 h 1160647"/>
                  <a:gd name="connsiteX196-10671" fmla="*/ 1149894 w 3024845"/>
                  <a:gd name="connsiteY196-10672" fmla="*/ 542606 h 1160647"/>
                  <a:gd name="connsiteX197-10673" fmla="*/ 1155214 w 3024845"/>
                  <a:gd name="connsiteY197-10674" fmla="*/ 542606 h 1160647"/>
                  <a:gd name="connsiteX198-10675" fmla="*/ 1155214 w 3024845"/>
                  <a:gd name="connsiteY198-10676" fmla="*/ 543687 h 1160647"/>
                  <a:gd name="connsiteX199-10677" fmla="*/ 1155214 w 3024845"/>
                  <a:gd name="connsiteY199-10678" fmla="*/ 551254 h 1160647"/>
                  <a:gd name="connsiteX200-10679" fmla="*/ 1159268 w 3024845"/>
                  <a:gd name="connsiteY200-10680" fmla="*/ 581518 h 1160647"/>
                  <a:gd name="connsiteX201-10681" fmla="*/ 1160028 w 3024845"/>
                  <a:gd name="connsiteY201-10682" fmla="*/ 581518 h 1160647"/>
                  <a:gd name="connsiteX202-10683" fmla="*/ 1165348 w 3024845"/>
                  <a:gd name="connsiteY202-10684" fmla="*/ 581518 h 1160647"/>
                  <a:gd name="connsiteX203-10685" fmla="*/ 1165348 w 3024845"/>
                  <a:gd name="connsiteY203-10686" fmla="*/ 582329 h 1160647"/>
                  <a:gd name="connsiteX204-10687" fmla="*/ 1165348 w 3024845"/>
                  <a:gd name="connsiteY204-10688" fmla="*/ 588004 h 1160647"/>
                  <a:gd name="connsiteX205-10689" fmla="*/ 1166361 w 3024845"/>
                  <a:gd name="connsiteY205-10690" fmla="*/ 588004 h 1160647"/>
                  <a:gd name="connsiteX206-10691" fmla="*/ 1173454 w 3024845"/>
                  <a:gd name="connsiteY206-10692" fmla="*/ 588004 h 1160647"/>
                  <a:gd name="connsiteX207-10693" fmla="*/ 1173454 w 3024845"/>
                  <a:gd name="connsiteY207-10694" fmla="*/ 618269 h 1160647"/>
                  <a:gd name="connsiteX208-10695" fmla="*/ 1175481 w 3024845"/>
                  <a:gd name="connsiteY208-10696" fmla="*/ 618269 h 1160647"/>
                  <a:gd name="connsiteX209-10697" fmla="*/ 1189668 w 3024845"/>
                  <a:gd name="connsiteY209-10698" fmla="*/ 618269 h 1160647"/>
                  <a:gd name="connsiteX210-10699" fmla="*/ 1189668 w 3024845"/>
                  <a:gd name="connsiteY210-10700" fmla="*/ 642048 h 1160647"/>
                  <a:gd name="connsiteX211-10701" fmla="*/ 1191695 w 3024845"/>
                  <a:gd name="connsiteY211-10702" fmla="*/ 643669 h 1160647"/>
                  <a:gd name="connsiteX212-10703" fmla="*/ 1191695 w 3024845"/>
                  <a:gd name="connsiteY212-10704" fmla="*/ 655019 h 1160647"/>
                  <a:gd name="connsiteX213-10705" fmla="*/ 1192455 w 3024845"/>
                  <a:gd name="connsiteY213-10706" fmla="*/ 655019 h 1160647"/>
                  <a:gd name="connsiteX214-10707" fmla="*/ 1197775 w 3024845"/>
                  <a:gd name="connsiteY214-10708" fmla="*/ 655019 h 1160647"/>
                  <a:gd name="connsiteX215-10709" fmla="*/ 1197775 w 3024845"/>
                  <a:gd name="connsiteY215-10710" fmla="*/ 678798 h 1160647"/>
                  <a:gd name="connsiteX216-10711" fmla="*/ 1199041 w 3024845"/>
                  <a:gd name="connsiteY216-10712" fmla="*/ 678798 h 1160647"/>
                  <a:gd name="connsiteX217-10713" fmla="*/ 1207908 w 3024845"/>
                  <a:gd name="connsiteY217-10714" fmla="*/ 678798 h 1160647"/>
                  <a:gd name="connsiteX218-10715" fmla="*/ 1209935 w 3024845"/>
                  <a:gd name="connsiteY218-10716" fmla="*/ 682852 h 1160647"/>
                  <a:gd name="connsiteX219-10717" fmla="*/ 1209935 w 3024845"/>
                  <a:gd name="connsiteY219-10718" fmla="*/ 696093 h 1160647"/>
                  <a:gd name="connsiteX220-10719" fmla="*/ 1211455 w 3024845"/>
                  <a:gd name="connsiteY220-10720" fmla="*/ 694201 h 1160647"/>
                  <a:gd name="connsiteX221-10721" fmla="*/ 1222095 w 3024845"/>
                  <a:gd name="connsiteY221-10722" fmla="*/ 680960 h 1160647"/>
                  <a:gd name="connsiteX222-10723" fmla="*/ 1250469 w 3024845"/>
                  <a:gd name="connsiteY222-10724" fmla="*/ 680960 h 1160647"/>
                  <a:gd name="connsiteX223-10725" fmla="*/ 1250469 w 3024845"/>
                  <a:gd name="connsiteY223-10726" fmla="*/ 767431 h 1160647"/>
                  <a:gd name="connsiteX224-10727" fmla="*/ 1251229 w 3024845"/>
                  <a:gd name="connsiteY224-10728" fmla="*/ 767431 h 1160647"/>
                  <a:gd name="connsiteX225-10729" fmla="*/ 1256549 w 3024845"/>
                  <a:gd name="connsiteY225-10730" fmla="*/ 767431 h 1160647"/>
                  <a:gd name="connsiteX226-10731" fmla="*/ 1257309 w 3024845"/>
                  <a:gd name="connsiteY226-10732" fmla="*/ 766080 h 1160647"/>
                  <a:gd name="connsiteX227-10733" fmla="*/ 1262629 w 3024845"/>
                  <a:gd name="connsiteY227-10734" fmla="*/ 756622 h 1160647"/>
                  <a:gd name="connsiteX228-10735" fmla="*/ 1262629 w 3024845"/>
                  <a:gd name="connsiteY228-10736" fmla="*/ 758514 h 1160647"/>
                  <a:gd name="connsiteX229-10737" fmla="*/ 1262629 w 3024845"/>
                  <a:gd name="connsiteY229-10738" fmla="*/ 771755 h 1160647"/>
                  <a:gd name="connsiteX230-10739" fmla="*/ 1266682 w 3024845"/>
                  <a:gd name="connsiteY230-10740" fmla="*/ 726358 h 1160647"/>
                  <a:gd name="connsiteX231-10741" fmla="*/ 1267442 w 3024845"/>
                  <a:gd name="connsiteY231-10742" fmla="*/ 726358 h 1160647"/>
                  <a:gd name="connsiteX232-10743" fmla="*/ 1272762 w 3024845"/>
                  <a:gd name="connsiteY232-10744" fmla="*/ 726358 h 1160647"/>
                  <a:gd name="connsiteX233-10745" fmla="*/ 1272762 w 3024845"/>
                  <a:gd name="connsiteY233-10746" fmla="*/ 661504 h 1160647"/>
                  <a:gd name="connsiteX234-10747" fmla="*/ 1273776 w 3024845"/>
                  <a:gd name="connsiteY234-10748" fmla="*/ 661504 h 1160647"/>
                  <a:gd name="connsiteX235-10749" fmla="*/ 1280869 w 3024845"/>
                  <a:gd name="connsiteY235-10750" fmla="*/ 661504 h 1160647"/>
                  <a:gd name="connsiteX236-10751" fmla="*/ 1293029 w 3024845"/>
                  <a:gd name="connsiteY236-10752" fmla="*/ 618269 h 1160647"/>
                  <a:gd name="connsiteX237-10753" fmla="*/ 1294296 w 3024845"/>
                  <a:gd name="connsiteY237-10754" fmla="*/ 618269 h 1160647"/>
                  <a:gd name="connsiteX238-10755" fmla="*/ 1303163 w 3024845"/>
                  <a:gd name="connsiteY238-10756" fmla="*/ 618269 h 1160647"/>
                  <a:gd name="connsiteX239-10757" fmla="*/ 1313296 w 3024845"/>
                  <a:gd name="connsiteY239-10758" fmla="*/ 661504 h 1160647"/>
                  <a:gd name="connsiteX240-10759" fmla="*/ 1314309 w 3024845"/>
                  <a:gd name="connsiteY240-10760" fmla="*/ 661504 h 1160647"/>
                  <a:gd name="connsiteX241-10761" fmla="*/ 1321403 w 3024845"/>
                  <a:gd name="connsiteY241-10762" fmla="*/ 661504 h 1160647"/>
                  <a:gd name="connsiteX242-10763" fmla="*/ 1321403 w 3024845"/>
                  <a:gd name="connsiteY242-10764" fmla="*/ 700416 h 1160647"/>
                  <a:gd name="connsiteX243-10765" fmla="*/ 1323176 w 3024845"/>
                  <a:gd name="connsiteY243-10766" fmla="*/ 700416 h 1160647"/>
                  <a:gd name="connsiteX244-10767" fmla="*/ 1335590 w 3024845"/>
                  <a:gd name="connsiteY244-10768" fmla="*/ 700416 h 1160647"/>
                  <a:gd name="connsiteX245-10769" fmla="*/ 1335590 w 3024845"/>
                  <a:gd name="connsiteY245-10770" fmla="*/ 702578 h 1160647"/>
                  <a:gd name="connsiteX246-10771" fmla="*/ 1335590 w 3024845"/>
                  <a:gd name="connsiteY246-10772" fmla="*/ 717710 h 1160647"/>
                  <a:gd name="connsiteX247-10773" fmla="*/ 1339643 w 3024845"/>
                  <a:gd name="connsiteY247-10774" fmla="*/ 715549 h 1160647"/>
                  <a:gd name="connsiteX248-10775" fmla="*/ 1339643 w 3024845"/>
                  <a:gd name="connsiteY248-10776" fmla="*/ 700416 h 1160647"/>
                  <a:gd name="connsiteX249-10777" fmla="*/ 1341163 w 3024845"/>
                  <a:gd name="connsiteY249-10778" fmla="*/ 700416 h 1160647"/>
                  <a:gd name="connsiteX250-10779" fmla="*/ 1351803 w 3024845"/>
                  <a:gd name="connsiteY250-10780" fmla="*/ 700416 h 1160647"/>
                  <a:gd name="connsiteX251-10781" fmla="*/ 1351803 w 3024845"/>
                  <a:gd name="connsiteY251-10782" fmla="*/ 702037 h 1160647"/>
                  <a:gd name="connsiteX252-10783" fmla="*/ 1351803 w 3024845"/>
                  <a:gd name="connsiteY252-10784" fmla="*/ 713387 h 1160647"/>
                  <a:gd name="connsiteX253-10785" fmla="*/ 1382204 w 3024845"/>
                  <a:gd name="connsiteY253-10786" fmla="*/ 713387 h 1160647"/>
                  <a:gd name="connsiteX254-10787" fmla="*/ 1382204 w 3024845"/>
                  <a:gd name="connsiteY254-10788" fmla="*/ 676637 h 1160647"/>
                  <a:gd name="connsiteX255-10789" fmla="*/ 1383470 w 3024845"/>
                  <a:gd name="connsiteY255-10790" fmla="*/ 676637 h 1160647"/>
                  <a:gd name="connsiteX256-10791" fmla="*/ 1392337 w 3024845"/>
                  <a:gd name="connsiteY256-10792" fmla="*/ 676637 h 1160647"/>
                  <a:gd name="connsiteX257-10793" fmla="*/ 1392337 w 3024845"/>
                  <a:gd name="connsiteY257-10794" fmla="*/ 698254 h 1160647"/>
                  <a:gd name="connsiteX258-10795" fmla="*/ 1394364 w 3024845"/>
                  <a:gd name="connsiteY258-10796" fmla="*/ 665828 h 1160647"/>
                  <a:gd name="connsiteX259-10797" fmla="*/ 1416657 w 3024845"/>
                  <a:gd name="connsiteY259-10798" fmla="*/ 665828 h 1160647"/>
                  <a:gd name="connsiteX260-10799" fmla="*/ 1416657 w 3024845"/>
                  <a:gd name="connsiteY260-10800" fmla="*/ 664206 h 1160647"/>
                  <a:gd name="connsiteX261-10801" fmla="*/ 1416657 w 3024845"/>
                  <a:gd name="connsiteY261-10802" fmla="*/ 652857 h 1160647"/>
                  <a:gd name="connsiteX262-10803" fmla="*/ 1417417 w 3024845"/>
                  <a:gd name="connsiteY262-10804" fmla="*/ 652857 h 1160647"/>
                  <a:gd name="connsiteX263-10805" fmla="*/ 1422737 w 3024845"/>
                  <a:gd name="connsiteY263-10806" fmla="*/ 652857 h 1160647"/>
                  <a:gd name="connsiteX264-10807" fmla="*/ 1422737 w 3024845"/>
                  <a:gd name="connsiteY264-10808" fmla="*/ 650966 h 1160647"/>
                  <a:gd name="connsiteX265-10809" fmla="*/ 1422737 w 3024845"/>
                  <a:gd name="connsiteY265-10810" fmla="*/ 637725 h 1160647"/>
                  <a:gd name="connsiteX266-10811" fmla="*/ 1426791 w 3024845"/>
                  <a:gd name="connsiteY266-10812" fmla="*/ 644210 h 1160647"/>
                  <a:gd name="connsiteX267-10813" fmla="*/ 1429071 w 3024845"/>
                  <a:gd name="connsiteY267-10814" fmla="*/ 644210 h 1160647"/>
                  <a:gd name="connsiteX268-10815" fmla="*/ 1445031 w 3024845"/>
                  <a:gd name="connsiteY268-10816" fmla="*/ 644210 h 1160647"/>
                  <a:gd name="connsiteX269-10817" fmla="*/ 1445031 w 3024845"/>
                  <a:gd name="connsiteY269-10818" fmla="*/ 643399 h 1160647"/>
                  <a:gd name="connsiteX270-10819" fmla="*/ 1445031 w 3024845"/>
                  <a:gd name="connsiteY270-10820" fmla="*/ 637725 h 1160647"/>
                  <a:gd name="connsiteX271-10821" fmla="*/ 1445791 w 3024845"/>
                  <a:gd name="connsiteY271-10822" fmla="*/ 637725 h 1160647"/>
                  <a:gd name="connsiteX272-10823" fmla="*/ 1451111 w 3024845"/>
                  <a:gd name="connsiteY272-10824" fmla="*/ 637725 h 1160647"/>
                  <a:gd name="connsiteX273-10825" fmla="*/ 1451111 w 3024845"/>
                  <a:gd name="connsiteY273-10826" fmla="*/ 639076 h 1160647"/>
                  <a:gd name="connsiteX274-10827" fmla="*/ 1451111 w 3024845"/>
                  <a:gd name="connsiteY274-10828" fmla="*/ 648534 h 1160647"/>
                  <a:gd name="connsiteX275-10829" fmla="*/ 1489618 w 3024845"/>
                  <a:gd name="connsiteY275-10830" fmla="*/ 648534 h 1160647"/>
                  <a:gd name="connsiteX276-10831" fmla="*/ 1489618 w 3024845"/>
                  <a:gd name="connsiteY276-10832" fmla="*/ 786887 h 1160647"/>
                  <a:gd name="connsiteX277-10833" fmla="*/ 1491138 w 3024845"/>
                  <a:gd name="connsiteY277-10834" fmla="*/ 786887 h 1160647"/>
                  <a:gd name="connsiteX278-10835" fmla="*/ 1501778 w 3024845"/>
                  <a:gd name="connsiteY278-10836" fmla="*/ 786887 h 1160647"/>
                  <a:gd name="connsiteX279-10837" fmla="*/ 1501778 w 3024845"/>
                  <a:gd name="connsiteY279-10838" fmla="*/ 773917 h 1160647"/>
                  <a:gd name="connsiteX280-10839" fmla="*/ 1505832 w 3024845"/>
                  <a:gd name="connsiteY280-10840" fmla="*/ 773917 h 1160647"/>
                  <a:gd name="connsiteX281-10841" fmla="*/ 1505832 w 3024845"/>
                  <a:gd name="connsiteY281-10842" fmla="*/ 786887 h 1160647"/>
                  <a:gd name="connsiteX282-10843" fmla="*/ 1536232 w 3024845"/>
                  <a:gd name="connsiteY282-10844" fmla="*/ 786887 h 1160647"/>
                  <a:gd name="connsiteX283-10845" fmla="*/ 1536232 w 3024845"/>
                  <a:gd name="connsiteY283-10846" fmla="*/ 756622 h 1160647"/>
                  <a:gd name="connsiteX284-10847" fmla="*/ 1548392 w 3024845"/>
                  <a:gd name="connsiteY284-10848" fmla="*/ 756622 h 1160647"/>
                  <a:gd name="connsiteX285-10849" fmla="*/ 1560552 w 3024845"/>
                  <a:gd name="connsiteY285-10850" fmla="*/ 754461 h 1160647"/>
                  <a:gd name="connsiteX286-10851" fmla="*/ 1564606 w 3024845"/>
                  <a:gd name="connsiteY286-10852" fmla="*/ 756622 h 1160647"/>
                  <a:gd name="connsiteX287-10853" fmla="*/ 1574739 w 3024845"/>
                  <a:gd name="connsiteY287-10854" fmla="*/ 756622 h 1160647"/>
                  <a:gd name="connsiteX288-10855" fmla="*/ 1574739 w 3024845"/>
                  <a:gd name="connsiteY288-10856" fmla="*/ 786887 h 1160647"/>
                  <a:gd name="connsiteX289-10857" fmla="*/ 1582846 w 3024845"/>
                  <a:gd name="connsiteY289-10858" fmla="*/ 786887 h 1160647"/>
                  <a:gd name="connsiteX290-10859" fmla="*/ 1582846 w 3024845"/>
                  <a:gd name="connsiteY290-10860" fmla="*/ 804182 h 1160647"/>
                  <a:gd name="connsiteX291-10861" fmla="*/ 1592182 w 3024845"/>
                  <a:gd name="connsiteY291-10862" fmla="*/ 805087 h 1160647"/>
                  <a:gd name="connsiteX292-10863" fmla="*/ 1605140 w 3024845"/>
                  <a:gd name="connsiteY292-10864" fmla="*/ 805087 h 1160647"/>
                  <a:gd name="connsiteX293-10865" fmla="*/ 1605140 w 3024845"/>
                  <a:gd name="connsiteY293-10866" fmla="*/ 789049 h 1160647"/>
                  <a:gd name="connsiteX294-10867" fmla="*/ 1673096 w 3024845"/>
                  <a:gd name="connsiteY294-10868" fmla="*/ 789049 h 1160647"/>
                  <a:gd name="connsiteX295-10869" fmla="*/ 1673096 w 3024845"/>
                  <a:gd name="connsiteY295-10870" fmla="*/ 703796 h 1160647"/>
                  <a:gd name="connsiteX296-10871" fmla="*/ 1745104 w 3024845"/>
                  <a:gd name="connsiteY296-10872" fmla="*/ 703796 h 1160647"/>
                  <a:gd name="connsiteX297-10873" fmla="*/ 1745104 w 3024845"/>
                  <a:gd name="connsiteY297-10874" fmla="*/ 782564 h 1160647"/>
                  <a:gd name="connsiteX298-10875" fmla="*/ 1747008 w 3024845"/>
                  <a:gd name="connsiteY298-10876" fmla="*/ 782564 h 1160647"/>
                  <a:gd name="connsiteX299-10877" fmla="*/ 1748250 w 3024845"/>
                  <a:gd name="connsiteY299-10878" fmla="*/ 805087 h 1160647"/>
                  <a:gd name="connsiteX300-10879" fmla="*/ 1757926 w 3024845"/>
                  <a:gd name="connsiteY300-10880" fmla="*/ 805087 h 1160647"/>
                  <a:gd name="connsiteX301-10881" fmla="*/ 1759168 w 3024845"/>
                  <a:gd name="connsiteY301-10882" fmla="*/ 782564 h 1160647"/>
                  <a:gd name="connsiteX302-10883" fmla="*/ 1765248 w 3024845"/>
                  <a:gd name="connsiteY302-10884" fmla="*/ 782564 h 1160647"/>
                  <a:gd name="connsiteX303-10885" fmla="*/ 1766490 w 3024845"/>
                  <a:gd name="connsiteY303-10886" fmla="*/ 805087 h 1160647"/>
                  <a:gd name="connsiteX304-10887" fmla="*/ 1817112 w 3024845"/>
                  <a:gd name="connsiteY304-10888" fmla="*/ 805087 h 1160647"/>
                  <a:gd name="connsiteX305-10889" fmla="*/ 1817112 w 3024845"/>
                  <a:gd name="connsiteY305-10890" fmla="*/ 642059 h 1160647"/>
                  <a:gd name="connsiteX306-10891" fmla="*/ 2014439 w 3024845"/>
                  <a:gd name="connsiteY306-10892" fmla="*/ 642059 h 1160647"/>
                  <a:gd name="connsiteX307-10893" fmla="*/ 2014439 w 3024845"/>
                  <a:gd name="connsiteY307-10894" fmla="*/ 805087 h 1160647"/>
                  <a:gd name="connsiteX308-10895" fmla="*/ 2033136 w 3024845"/>
                  <a:gd name="connsiteY308-10896" fmla="*/ 805087 h 1160647"/>
                  <a:gd name="connsiteX309-10897" fmla="*/ 2033136 w 3024845"/>
                  <a:gd name="connsiteY309-10898" fmla="*/ 722394 h 1160647"/>
                  <a:gd name="connsiteX310-10899" fmla="*/ 2128256 w 3024845"/>
                  <a:gd name="connsiteY310-10900" fmla="*/ 722394 h 1160647"/>
                  <a:gd name="connsiteX311-10901" fmla="*/ 2140186 w 3024845"/>
                  <a:gd name="connsiteY311-10902" fmla="*/ 404253 h 1160647"/>
                  <a:gd name="connsiteX312-10903" fmla="*/ 2128026 w 3024845"/>
                  <a:gd name="connsiteY312-10904" fmla="*/ 382635 h 1160647"/>
                  <a:gd name="connsiteX313-10905" fmla="*/ 2121946 w 3024845"/>
                  <a:gd name="connsiteY313-10906" fmla="*/ 378311 h 1160647"/>
                  <a:gd name="connsiteX314-10907" fmla="*/ 2130053 w 3024845"/>
                  <a:gd name="connsiteY314-10908" fmla="*/ 354532 h 1160647"/>
                  <a:gd name="connsiteX315-10909" fmla="*/ 2130053 w 3024845"/>
                  <a:gd name="connsiteY315-10910" fmla="*/ 337238 h 1160647"/>
                  <a:gd name="connsiteX316-10911" fmla="*/ 2144240 w 3024845"/>
                  <a:gd name="connsiteY316-10912" fmla="*/ 337238 h 1160647"/>
                  <a:gd name="connsiteX317-10913" fmla="*/ 2144240 w 3024845"/>
                  <a:gd name="connsiteY317-10914" fmla="*/ 315620 h 1160647"/>
                  <a:gd name="connsiteX318-10915" fmla="*/ 2146266 w 3024845"/>
                  <a:gd name="connsiteY318-10916" fmla="*/ 311296 h 1160647"/>
                  <a:gd name="connsiteX319-10917" fmla="*/ 2146266 w 3024845"/>
                  <a:gd name="connsiteY319-10918" fmla="*/ 233472 h 1160647"/>
                  <a:gd name="connsiteX320-10919" fmla="*/ 2144240 w 3024845"/>
                  <a:gd name="connsiteY320-10920" fmla="*/ 226987 h 1160647"/>
                  <a:gd name="connsiteX321-10921" fmla="*/ 2150320 w 3024845"/>
                  <a:gd name="connsiteY321-10922" fmla="*/ 220501 h 1160647"/>
                  <a:gd name="connsiteX322-10923" fmla="*/ 2150320 w 3024845"/>
                  <a:gd name="connsiteY322-10924" fmla="*/ 162133 h 1160647"/>
                  <a:gd name="connsiteX323-10925" fmla="*/ 2152346 w 3024845"/>
                  <a:gd name="connsiteY323-10926" fmla="*/ 157810 h 1160647"/>
                  <a:gd name="connsiteX324-10927" fmla="*/ 2152346 w 3024845"/>
                  <a:gd name="connsiteY324-10928" fmla="*/ 101604 h 1160647"/>
                  <a:gd name="connsiteX325-10929" fmla="*/ 2154373 w 3024845"/>
                  <a:gd name="connsiteY325-10930" fmla="*/ 82148 h 1160647"/>
                  <a:gd name="connsiteX326-10931" fmla="*/ 2158427 w 3024845"/>
                  <a:gd name="connsiteY326-10932" fmla="*/ 99442 h 1160647"/>
                  <a:gd name="connsiteX327-10933" fmla="*/ 2160453 w 3024845"/>
                  <a:gd name="connsiteY327-10934" fmla="*/ 157810 h 1160647"/>
                  <a:gd name="connsiteX328-10935" fmla="*/ 2162480 w 3024845"/>
                  <a:gd name="connsiteY328-10936" fmla="*/ 220501 h 1160647"/>
                  <a:gd name="connsiteX329-10937" fmla="*/ 2168560 w 3024845"/>
                  <a:gd name="connsiteY329-10938" fmla="*/ 226987 h 1160647"/>
                  <a:gd name="connsiteX330-10939" fmla="*/ 2166533 w 3024845"/>
                  <a:gd name="connsiteY330-10940" fmla="*/ 233472 h 1160647"/>
                  <a:gd name="connsiteX331-10941" fmla="*/ 2166533 w 3024845"/>
                  <a:gd name="connsiteY331-10942" fmla="*/ 311296 h 1160647"/>
                  <a:gd name="connsiteX332-10943" fmla="*/ 2168560 w 3024845"/>
                  <a:gd name="connsiteY332-10944" fmla="*/ 315620 h 1160647"/>
                  <a:gd name="connsiteX333-10945" fmla="*/ 2168560 w 3024845"/>
                  <a:gd name="connsiteY333-10946" fmla="*/ 337238 h 1160647"/>
                  <a:gd name="connsiteX334-10947" fmla="*/ 2182747 w 3024845"/>
                  <a:gd name="connsiteY334-10948" fmla="*/ 337238 h 1160647"/>
                  <a:gd name="connsiteX335-10949" fmla="*/ 2182747 w 3024845"/>
                  <a:gd name="connsiteY335-10950" fmla="*/ 354532 h 1160647"/>
                  <a:gd name="connsiteX336-10951" fmla="*/ 2190854 w 3024845"/>
                  <a:gd name="connsiteY336-10952" fmla="*/ 378311 h 1160647"/>
                  <a:gd name="connsiteX337-10953" fmla="*/ 2184774 w 3024845"/>
                  <a:gd name="connsiteY337-10954" fmla="*/ 382635 h 1160647"/>
                  <a:gd name="connsiteX338-10955" fmla="*/ 2172613 w 3024845"/>
                  <a:gd name="connsiteY338-10956" fmla="*/ 404253 h 1160647"/>
                  <a:gd name="connsiteX339-10957" fmla="*/ 2180720 w 3024845"/>
                  <a:gd name="connsiteY339-10958" fmla="*/ 657181 h 1160647"/>
                  <a:gd name="connsiteX340-10959" fmla="*/ 2245574 w 3024845"/>
                  <a:gd name="connsiteY340-10960" fmla="*/ 657181 h 1160647"/>
                  <a:gd name="connsiteX341-10961" fmla="*/ 2245574 w 3024845"/>
                  <a:gd name="connsiteY341-10962" fmla="*/ 732843 h 1160647"/>
                  <a:gd name="connsiteX342-10963" fmla="*/ 2253681 w 3024845"/>
                  <a:gd name="connsiteY342-10964" fmla="*/ 732843 h 1160647"/>
                  <a:gd name="connsiteX343-10965" fmla="*/ 2255708 w 3024845"/>
                  <a:gd name="connsiteY343-10966" fmla="*/ 726358 h 1160647"/>
                  <a:gd name="connsiteX344-10967" fmla="*/ 2261788 w 3024845"/>
                  <a:gd name="connsiteY344-10968" fmla="*/ 726358 h 1160647"/>
                  <a:gd name="connsiteX345-10969" fmla="*/ 2263815 w 3024845"/>
                  <a:gd name="connsiteY345-10970" fmla="*/ 735005 h 1160647"/>
                  <a:gd name="connsiteX346-10971" fmla="*/ 2275975 w 3024845"/>
                  <a:gd name="connsiteY346-10972" fmla="*/ 735005 h 1160647"/>
                  <a:gd name="connsiteX347-10973" fmla="*/ 2275975 w 3024845"/>
                  <a:gd name="connsiteY347-10974" fmla="*/ 728519 h 1160647"/>
                  <a:gd name="connsiteX348-10975" fmla="*/ 2298268 w 3024845"/>
                  <a:gd name="connsiteY348-10976" fmla="*/ 728519 h 1160647"/>
                  <a:gd name="connsiteX349-10977" fmla="*/ 2298268 w 3024845"/>
                  <a:gd name="connsiteY349-10978" fmla="*/ 735005 h 1160647"/>
                  <a:gd name="connsiteX350-10979" fmla="*/ 2318535 w 3024845"/>
                  <a:gd name="connsiteY350-10980" fmla="*/ 735005 h 1160647"/>
                  <a:gd name="connsiteX351-10981" fmla="*/ 2318535 w 3024845"/>
                  <a:gd name="connsiteY351-10982" fmla="*/ 780402 h 1160647"/>
                  <a:gd name="connsiteX352-10983" fmla="*/ 2332722 w 3024845"/>
                  <a:gd name="connsiteY352-10984" fmla="*/ 780402 h 1160647"/>
                  <a:gd name="connsiteX353-10985" fmla="*/ 2332722 w 3024845"/>
                  <a:gd name="connsiteY353-10986" fmla="*/ 767431 h 1160647"/>
                  <a:gd name="connsiteX354-10987" fmla="*/ 2348936 w 3024845"/>
                  <a:gd name="connsiteY354-10988" fmla="*/ 767431 h 1160647"/>
                  <a:gd name="connsiteX355-10989" fmla="*/ 2348936 w 3024845"/>
                  <a:gd name="connsiteY355-10990" fmla="*/ 588004 h 1160647"/>
                  <a:gd name="connsiteX356-10991" fmla="*/ 2355016 w 3024845"/>
                  <a:gd name="connsiteY356-10992" fmla="*/ 581518 h 1160647"/>
                  <a:gd name="connsiteX357-10993" fmla="*/ 2427977 w 3024845"/>
                  <a:gd name="connsiteY357-10994" fmla="*/ 581518 h 1160647"/>
                  <a:gd name="connsiteX358-10995" fmla="*/ 2427977 w 3024845"/>
                  <a:gd name="connsiteY358-10996" fmla="*/ 590166 h 1160647"/>
                  <a:gd name="connsiteX359-10997" fmla="*/ 2438110 w 3024845"/>
                  <a:gd name="connsiteY359-10998" fmla="*/ 590166 h 1160647"/>
                  <a:gd name="connsiteX360-10999" fmla="*/ 2438110 w 3024845"/>
                  <a:gd name="connsiteY360-11000" fmla="*/ 704740 h 1160647"/>
                  <a:gd name="connsiteX361-11001" fmla="*/ 2460404 w 3024845"/>
                  <a:gd name="connsiteY361-11002" fmla="*/ 704740 h 1160647"/>
                  <a:gd name="connsiteX362-11003" fmla="*/ 2460404 w 3024845"/>
                  <a:gd name="connsiteY362-11004" fmla="*/ 637725 h 1160647"/>
                  <a:gd name="connsiteX363-11005" fmla="*/ 2486751 w 3024845"/>
                  <a:gd name="connsiteY363-11006" fmla="*/ 637725 h 1160647"/>
                  <a:gd name="connsiteX364-11007" fmla="*/ 2490804 w 3024845"/>
                  <a:gd name="connsiteY364-11008" fmla="*/ 633401 h 1160647"/>
                  <a:gd name="connsiteX365-11009" fmla="*/ 2498911 w 3024845"/>
                  <a:gd name="connsiteY365-11010" fmla="*/ 633401 h 1160647"/>
                  <a:gd name="connsiteX366-11011" fmla="*/ 2502964 w 3024845"/>
                  <a:gd name="connsiteY366-11012" fmla="*/ 637725 h 1160647"/>
                  <a:gd name="connsiteX367-11013" fmla="*/ 2525258 w 3024845"/>
                  <a:gd name="connsiteY367-11014" fmla="*/ 637725 h 1160647"/>
                  <a:gd name="connsiteX368-11015" fmla="*/ 2525258 w 3024845"/>
                  <a:gd name="connsiteY368-11016" fmla="*/ 520989 h 1160647"/>
                  <a:gd name="connsiteX369-11017" fmla="*/ 2582005 w 3024845"/>
                  <a:gd name="connsiteY369-11018" fmla="*/ 510180 h 1160647"/>
                  <a:gd name="connsiteX370-11019" fmla="*/ 2582005 w 3024845"/>
                  <a:gd name="connsiteY370-11020" fmla="*/ 511261 h 1160647"/>
                  <a:gd name="connsiteX371-11021" fmla="*/ 2582005 w 3024845"/>
                  <a:gd name="connsiteY371-11022" fmla="*/ 518827 h 1160647"/>
                  <a:gd name="connsiteX372-11023" fmla="*/ 2608352 w 3024845"/>
                  <a:gd name="connsiteY372-11024" fmla="*/ 518827 h 1160647"/>
                  <a:gd name="connsiteX373-11025" fmla="*/ 2608352 w 3024845"/>
                  <a:gd name="connsiteY373-11026" fmla="*/ 773917 h 1160647"/>
                  <a:gd name="connsiteX374-11027" fmla="*/ 2630646 w 3024845"/>
                  <a:gd name="connsiteY374-11028" fmla="*/ 773917 h 1160647"/>
                  <a:gd name="connsiteX375-11029" fmla="*/ 2630646 w 3024845"/>
                  <a:gd name="connsiteY375-11030" fmla="*/ 769593 h 1160647"/>
                  <a:gd name="connsiteX376-11031" fmla="*/ 2642806 w 3024845"/>
                  <a:gd name="connsiteY376-11032" fmla="*/ 769593 h 1160647"/>
                  <a:gd name="connsiteX377-11033" fmla="*/ 2642806 w 3024845"/>
                  <a:gd name="connsiteY377-11034" fmla="*/ 773917 h 1160647"/>
                  <a:gd name="connsiteX378-11035" fmla="*/ 2667126 w 3024845"/>
                  <a:gd name="connsiteY378-11036" fmla="*/ 773917 h 1160647"/>
                  <a:gd name="connsiteX379-11037" fmla="*/ 2667126 w 3024845"/>
                  <a:gd name="connsiteY379-11038" fmla="*/ 760946 h 1160647"/>
                  <a:gd name="connsiteX380-11039" fmla="*/ 2695500 w 3024845"/>
                  <a:gd name="connsiteY380-11040" fmla="*/ 760946 h 1160647"/>
                  <a:gd name="connsiteX381-11041" fmla="*/ 2707660 w 3024845"/>
                  <a:gd name="connsiteY381-11042" fmla="*/ 756622 h 1160647"/>
                  <a:gd name="connsiteX382-11043" fmla="*/ 2727927 w 3024845"/>
                  <a:gd name="connsiteY382-11044" fmla="*/ 760946 h 1160647"/>
                  <a:gd name="connsiteX383-11045" fmla="*/ 2727927 w 3024845"/>
                  <a:gd name="connsiteY383-11046" fmla="*/ 743652 h 1160647"/>
                  <a:gd name="connsiteX384-11047" fmla="*/ 2736034 w 3024845"/>
                  <a:gd name="connsiteY384-11048" fmla="*/ 743652 h 1160647"/>
                  <a:gd name="connsiteX385-11049" fmla="*/ 2736034 w 3024845"/>
                  <a:gd name="connsiteY385-11050" fmla="*/ 730681 h 1160647"/>
                  <a:gd name="connsiteX386-11051" fmla="*/ 2792781 w 3024845"/>
                  <a:gd name="connsiteY386-11052" fmla="*/ 730681 h 1160647"/>
                  <a:gd name="connsiteX387-11053" fmla="*/ 2792781 w 3024845"/>
                  <a:gd name="connsiteY387-11054" fmla="*/ 700416 h 1160647"/>
                  <a:gd name="connsiteX388-11055" fmla="*/ 2811021 w 3024845"/>
                  <a:gd name="connsiteY388-11056" fmla="*/ 700416 h 1160647"/>
                  <a:gd name="connsiteX389-11057" fmla="*/ 2811021 w 3024845"/>
                  <a:gd name="connsiteY389-11058" fmla="*/ 693931 h 1160647"/>
                  <a:gd name="connsiteX390-11059" fmla="*/ 2823181 w 3024845"/>
                  <a:gd name="connsiteY390-11060" fmla="*/ 693931 h 1160647"/>
                  <a:gd name="connsiteX391-11061" fmla="*/ 2823181 w 3024845"/>
                  <a:gd name="connsiteY391-11062" fmla="*/ 700416 h 1160647"/>
                  <a:gd name="connsiteX392-11063" fmla="*/ 2839395 w 3024845"/>
                  <a:gd name="connsiteY392-11064" fmla="*/ 700416 h 1160647"/>
                  <a:gd name="connsiteX393-11065" fmla="*/ 2839395 w 3024845"/>
                  <a:gd name="connsiteY393-11066" fmla="*/ 750137 h 1160647"/>
                  <a:gd name="connsiteX394-11067" fmla="*/ 2871822 w 3024845"/>
                  <a:gd name="connsiteY394-11068" fmla="*/ 750137 h 1160647"/>
                  <a:gd name="connsiteX395-11069" fmla="*/ 2871822 w 3024845"/>
                  <a:gd name="connsiteY395-11070" fmla="*/ 724196 h 1160647"/>
                  <a:gd name="connsiteX396-11071" fmla="*/ 2910329 w 3024845"/>
                  <a:gd name="connsiteY396-11072" fmla="*/ 724196 h 1160647"/>
                  <a:gd name="connsiteX397-11073" fmla="*/ 2910329 w 3024845"/>
                  <a:gd name="connsiteY397-11074" fmla="*/ 693931 h 1160647"/>
                  <a:gd name="connsiteX398-11075" fmla="*/ 2958970 w 3024845"/>
                  <a:gd name="connsiteY398-11076" fmla="*/ 693931 h 1160647"/>
                  <a:gd name="connsiteX399-11077" fmla="*/ 2958970 w 3024845"/>
                  <a:gd name="connsiteY399-11078" fmla="*/ 805087 h 1160647"/>
                  <a:gd name="connsiteX400-11079" fmla="*/ 2958970 w 3024845"/>
                  <a:gd name="connsiteY400-11080" fmla="*/ 818866 h 1160647"/>
                  <a:gd name="connsiteX401-11081" fmla="*/ 3024845 w 3024845"/>
                  <a:gd name="connsiteY401-11082" fmla="*/ 818866 h 1160647"/>
                  <a:gd name="connsiteX402-11083" fmla="*/ 3024845 w 3024845"/>
                  <a:gd name="connsiteY402-11084" fmla="*/ 1160647 h 1160647"/>
                  <a:gd name="connsiteX403-11085" fmla="*/ 2054 w 3024845"/>
                  <a:gd name="connsiteY403-11086" fmla="*/ 1158314 h 1160647"/>
                  <a:gd name="connsiteX404-11087" fmla="*/ 0 w 3024845"/>
                  <a:gd name="connsiteY404-11088" fmla="*/ 724196 h 1160647"/>
                  <a:gd name="connsiteX405-11089" fmla="*/ 20267 w 3024845"/>
                  <a:gd name="connsiteY405-11090" fmla="*/ 724196 h 1160647"/>
                  <a:gd name="connsiteX406-11091" fmla="*/ 20774 w 3024845"/>
                  <a:gd name="connsiteY406-11092" fmla="*/ 723115 h 1160647"/>
                  <a:gd name="connsiteX407-11093" fmla="*/ 24320 w 3024845"/>
                  <a:gd name="connsiteY407-11094" fmla="*/ 715549 h 1160647"/>
                  <a:gd name="connsiteX408-11095" fmla="*/ 26094 w 3024845"/>
                  <a:gd name="connsiteY408-11096" fmla="*/ 715819 h 1160647"/>
                  <a:gd name="connsiteX409-11097" fmla="*/ 38507 w 3024845"/>
                  <a:gd name="connsiteY409-11098" fmla="*/ 717710 h 1160647"/>
                  <a:gd name="connsiteX410-11099" fmla="*/ 39014 w 3024845"/>
                  <a:gd name="connsiteY410-11100" fmla="*/ 719062 h 1160647"/>
                  <a:gd name="connsiteX411-11101" fmla="*/ 42560 w 3024845"/>
                  <a:gd name="connsiteY411-11102" fmla="*/ 728519 h 1160647"/>
                  <a:gd name="connsiteX412-11103" fmla="*/ 68907 w 3024845"/>
                  <a:gd name="connsiteY412-11104" fmla="*/ 730681 h 1160647"/>
                  <a:gd name="connsiteX413-11105" fmla="*/ 68907 w 3024845"/>
                  <a:gd name="connsiteY413-11106" fmla="*/ 607460 h 1160647"/>
                  <a:gd name="connsiteX414-11107" fmla="*/ 70934 w 3024845"/>
                  <a:gd name="connsiteY414-11108" fmla="*/ 607460 h 1160647"/>
                  <a:gd name="connsiteX415-11109" fmla="*/ 85121 w 3024845"/>
                  <a:gd name="connsiteY415-11110" fmla="*/ 607460 h 1160647"/>
                  <a:gd name="connsiteX416-11111" fmla="*/ 85121 w 3024845"/>
                  <a:gd name="connsiteY416-11112" fmla="*/ 471268 h 1160647"/>
                  <a:gd name="connsiteX417-11113" fmla="*/ 86894 w 3024845"/>
                  <a:gd name="connsiteY417-11114" fmla="*/ 471268 h 1160647"/>
                  <a:gd name="connsiteX418-11115" fmla="*/ 99308 w 3024845"/>
                  <a:gd name="connsiteY418-11116" fmla="*/ 471268 h 1160647"/>
                  <a:gd name="connsiteX419-11117" fmla="*/ 99308 w 3024845"/>
                  <a:gd name="connsiteY419-11118" fmla="*/ 356694 h 1160647"/>
                  <a:gd name="connsiteX420-11119" fmla="*/ 103361 w 3024845"/>
                  <a:gd name="connsiteY420-11120" fmla="*/ 328590 h 1160647"/>
                  <a:gd name="connsiteX421-11121" fmla="*/ 105388 w 3024845"/>
                  <a:gd name="connsiteY421-11122" fmla="*/ 328590 h 1160647"/>
                  <a:gd name="connsiteX422-11123" fmla="*/ 119575 w 3024845"/>
                  <a:gd name="connsiteY422-11124" fmla="*/ 328590 h 1160647"/>
                  <a:gd name="connsiteX423-11125" fmla="*/ 156055 w 3024845"/>
                  <a:gd name="connsiteY423-11126" fmla="*/ 246443 h 1160647"/>
                  <a:gd name="connsiteX424-11127" fmla="*/ 160109 w 3024845"/>
                  <a:gd name="connsiteY424-11128" fmla="*/ 0 h 1160647"/>
                  <a:gd name="connsiteX0-11129" fmla="*/ 160109 w 3028183"/>
                  <a:gd name="connsiteY0-11130" fmla="*/ 0 h 1160647"/>
                  <a:gd name="connsiteX1-11131" fmla="*/ 162135 w 3028183"/>
                  <a:gd name="connsiteY1-11132" fmla="*/ 246443 h 1160647"/>
                  <a:gd name="connsiteX2-11133" fmla="*/ 200642 w 3028183"/>
                  <a:gd name="connsiteY2-11134" fmla="*/ 326429 h 1160647"/>
                  <a:gd name="connsiteX3-11135" fmla="*/ 202669 w 3028183"/>
                  <a:gd name="connsiteY3-11136" fmla="*/ 326429 h 1160647"/>
                  <a:gd name="connsiteX4-11137" fmla="*/ 216856 w 3028183"/>
                  <a:gd name="connsiteY4-11138" fmla="*/ 326429 h 1160647"/>
                  <a:gd name="connsiteX5-11139" fmla="*/ 216856 w 3028183"/>
                  <a:gd name="connsiteY5-11140" fmla="*/ 350208 h 1160647"/>
                  <a:gd name="connsiteX6-11141" fmla="*/ 217363 w 3028183"/>
                  <a:gd name="connsiteY6-11142" fmla="*/ 351019 h 1160647"/>
                  <a:gd name="connsiteX7-11143" fmla="*/ 220909 w 3028183"/>
                  <a:gd name="connsiteY7-11144" fmla="*/ 356694 h 1160647"/>
                  <a:gd name="connsiteX8-11145" fmla="*/ 220909 w 3028183"/>
                  <a:gd name="connsiteY8-11146" fmla="*/ 471268 h 1160647"/>
                  <a:gd name="connsiteX9-11147" fmla="*/ 223189 w 3028183"/>
                  <a:gd name="connsiteY9-11148" fmla="*/ 471268 h 1160647"/>
                  <a:gd name="connsiteX10-11149" fmla="*/ 239150 w 3028183"/>
                  <a:gd name="connsiteY10-11150" fmla="*/ 471268 h 1160647"/>
                  <a:gd name="connsiteX11-11151" fmla="*/ 239150 w 3028183"/>
                  <a:gd name="connsiteY11-11152" fmla="*/ 611783 h 1160647"/>
                  <a:gd name="connsiteX12-11153" fmla="*/ 240670 w 3028183"/>
                  <a:gd name="connsiteY12-11154" fmla="*/ 611513 h 1160647"/>
                  <a:gd name="connsiteX13-11155" fmla="*/ 251310 w 3028183"/>
                  <a:gd name="connsiteY13-11156" fmla="*/ 609622 h 1160647"/>
                  <a:gd name="connsiteX14-11157" fmla="*/ 249283 w 3028183"/>
                  <a:gd name="connsiteY14-11158" fmla="*/ 698254 h 1160647"/>
                  <a:gd name="connsiteX15-11159" fmla="*/ 250803 w 3028183"/>
                  <a:gd name="connsiteY15-11160" fmla="*/ 698525 h 1160647"/>
                  <a:gd name="connsiteX16-11161" fmla="*/ 261443 w 3028183"/>
                  <a:gd name="connsiteY16-11162" fmla="*/ 700416 h 1160647"/>
                  <a:gd name="connsiteX17-11163" fmla="*/ 261696 w 3028183"/>
                  <a:gd name="connsiteY17-11164" fmla="*/ 701227 h 1160647"/>
                  <a:gd name="connsiteX18-11165" fmla="*/ 263470 w 3028183"/>
                  <a:gd name="connsiteY18-11166" fmla="*/ 706902 h 1160647"/>
                  <a:gd name="connsiteX19-11167" fmla="*/ 264230 w 3028183"/>
                  <a:gd name="connsiteY19-11168" fmla="*/ 704470 h 1160647"/>
                  <a:gd name="connsiteX20-11169" fmla="*/ 269550 w 3028183"/>
                  <a:gd name="connsiteY20-11170" fmla="*/ 687446 h 1160647"/>
                  <a:gd name="connsiteX21-11171" fmla="*/ 271323 w 3028183"/>
                  <a:gd name="connsiteY21-11172" fmla="*/ 687446 h 1160647"/>
                  <a:gd name="connsiteX22-11173" fmla="*/ 283737 w 3028183"/>
                  <a:gd name="connsiteY22-11174" fmla="*/ 687446 h 1160647"/>
                  <a:gd name="connsiteX23-11175" fmla="*/ 283737 w 3028183"/>
                  <a:gd name="connsiteY23-11176" fmla="*/ 719872 h 1160647"/>
                  <a:gd name="connsiteX24-11177" fmla="*/ 284750 w 3028183"/>
                  <a:gd name="connsiteY24-11178" fmla="*/ 720413 h 1160647"/>
                  <a:gd name="connsiteX25-11179" fmla="*/ 291844 w 3028183"/>
                  <a:gd name="connsiteY25-11180" fmla="*/ 724196 h 1160647"/>
                  <a:gd name="connsiteX26-11181" fmla="*/ 291844 w 3028183"/>
                  <a:gd name="connsiteY26-11182" fmla="*/ 725547 h 1160647"/>
                  <a:gd name="connsiteX27-11183" fmla="*/ 291844 w 3028183"/>
                  <a:gd name="connsiteY27-11184" fmla="*/ 735005 h 1160647"/>
                  <a:gd name="connsiteX28-11185" fmla="*/ 336431 w 3028183"/>
                  <a:gd name="connsiteY28-11186" fmla="*/ 735005 h 1160647"/>
                  <a:gd name="connsiteX29-11187" fmla="*/ 336431 w 3028183"/>
                  <a:gd name="connsiteY29-11188" fmla="*/ 736086 h 1160647"/>
                  <a:gd name="connsiteX30-11189" fmla="*/ 336431 w 3028183"/>
                  <a:gd name="connsiteY30-11190" fmla="*/ 743652 h 1160647"/>
                  <a:gd name="connsiteX31-11191" fmla="*/ 338457 w 3028183"/>
                  <a:gd name="connsiteY31-11192" fmla="*/ 743652 h 1160647"/>
                  <a:gd name="connsiteX32-11193" fmla="*/ 352644 w 3028183"/>
                  <a:gd name="connsiteY32-11194" fmla="*/ 743652 h 1160647"/>
                  <a:gd name="connsiteX33-11195" fmla="*/ 352644 w 3028183"/>
                  <a:gd name="connsiteY33-11196" fmla="*/ 713387 h 1160647"/>
                  <a:gd name="connsiteX34-11197" fmla="*/ 397231 w 3028183"/>
                  <a:gd name="connsiteY34-11198" fmla="*/ 713387 h 1160647"/>
                  <a:gd name="connsiteX35-11199" fmla="*/ 397231 w 3028183"/>
                  <a:gd name="connsiteY35-11200" fmla="*/ 712036 h 1160647"/>
                  <a:gd name="connsiteX36-11201" fmla="*/ 397231 w 3028183"/>
                  <a:gd name="connsiteY36-11202" fmla="*/ 702578 h 1160647"/>
                  <a:gd name="connsiteX37-11203" fmla="*/ 398245 w 3028183"/>
                  <a:gd name="connsiteY37-11204" fmla="*/ 702578 h 1160647"/>
                  <a:gd name="connsiteX38-11205" fmla="*/ 405338 w 3028183"/>
                  <a:gd name="connsiteY38-11206" fmla="*/ 702578 h 1160647"/>
                  <a:gd name="connsiteX39-11207" fmla="*/ 405338 w 3028183"/>
                  <a:gd name="connsiteY39-11208" fmla="*/ 700687 h 1160647"/>
                  <a:gd name="connsiteX40-11209" fmla="*/ 405338 w 3028183"/>
                  <a:gd name="connsiteY40-11210" fmla="*/ 687446 h 1160647"/>
                  <a:gd name="connsiteX41-11211" fmla="*/ 406098 w 3028183"/>
                  <a:gd name="connsiteY41-11212" fmla="*/ 687446 h 1160647"/>
                  <a:gd name="connsiteX42-11213" fmla="*/ 411418 w 3028183"/>
                  <a:gd name="connsiteY42-11214" fmla="*/ 687446 h 1160647"/>
                  <a:gd name="connsiteX43-11215" fmla="*/ 411418 w 3028183"/>
                  <a:gd name="connsiteY43-11216" fmla="*/ 686365 h 1160647"/>
                  <a:gd name="connsiteX44-11217" fmla="*/ 411418 w 3028183"/>
                  <a:gd name="connsiteY44-11218" fmla="*/ 678798 h 1160647"/>
                  <a:gd name="connsiteX45-11219" fmla="*/ 413445 w 3028183"/>
                  <a:gd name="connsiteY45-11220" fmla="*/ 678798 h 1160647"/>
                  <a:gd name="connsiteX46-11221" fmla="*/ 427632 w 3028183"/>
                  <a:gd name="connsiteY46-11222" fmla="*/ 678798 h 1160647"/>
                  <a:gd name="connsiteX47-11223" fmla="*/ 427632 w 3028183"/>
                  <a:gd name="connsiteY47-11224" fmla="*/ 679879 h 1160647"/>
                  <a:gd name="connsiteX48-11225" fmla="*/ 427632 w 3028183"/>
                  <a:gd name="connsiteY48-11226" fmla="*/ 687446 h 1160647"/>
                  <a:gd name="connsiteX49-11227" fmla="*/ 449925 w 3028183"/>
                  <a:gd name="connsiteY49-11228" fmla="*/ 687446 h 1160647"/>
                  <a:gd name="connsiteX50-11229" fmla="*/ 449925 w 3028183"/>
                  <a:gd name="connsiteY50-11230" fmla="*/ 685554 h 1160647"/>
                  <a:gd name="connsiteX51-11231" fmla="*/ 449925 w 3028183"/>
                  <a:gd name="connsiteY51-11232" fmla="*/ 672313 h 1160647"/>
                  <a:gd name="connsiteX52-11233" fmla="*/ 451699 w 3028183"/>
                  <a:gd name="connsiteY52-11234" fmla="*/ 672313 h 1160647"/>
                  <a:gd name="connsiteX53-11235" fmla="*/ 464112 w 3028183"/>
                  <a:gd name="connsiteY53-11236" fmla="*/ 672313 h 1160647"/>
                  <a:gd name="connsiteX54-11237" fmla="*/ 464112 w 3028183"/>
                  <a:gd name="connsiteY54-11238" fmla="*/ 696093 h 1160647"/>
                  <a:gd name="connsiteX55-11239" fmla="*/ 465126 w 3028183"/>
                  <a:gd name="connsiteY55-11240" fmla="*/ 696093 h 1160647"/>
                  <a:gd name="connsiteX56-11241" fmla="*/ 472219 w 3028183"/>
                  <a:gd name="connsiteY56-11242" fmla="*/ 696093 h 1160647"/>
                  <a:gd name="connsiteX57-11243" fmla="*/ 472219 w 3028183"/>
                  <a:gd name="connsiteY57-11244" fmla="*/ 695012 h 1160647"/>
                  <a:gd name="connsiteX58-11245" fmla="*/ 472219 w 3028183"/>
                  <a:gd name="connsiteY58-11246" fmla="*/ 687446 h 1160647"/>
                  <a:gd name="connsiteX59-11247" fmla="*/ 473992 w 3028183"/>
                  <a:gd name="connsiteY59-11248" fmla="*/ 687446 h 1160647"/>
                  <a:gd name="connsiteX60-11249" fmla="*/ 486406 w 3028183"/>
                  <a:gd name="connsiteY60-11250" fmla="*/ 687446 h 1160647"/>
                  <a:gd name="connsiteX61-11251" fmla="*/ 486406 w 3028183"/>
                  <a:gd name="connsiteY61-11252" fmla="*/ 713387 h 1160647"/>
                  <a:gd name="connsiteX62-11253" fmla="*/ 488433 w 3028183"/>
                  <a:gd name="connsiteY62-11254" fmla="*/ 713387 h 1160647"/>
                  <a:gd name="connsiteX63-11255" fmla="*/ 502619 w 3028183"/>
                  <a:gd name="connsiteY63-11256" fmla="*/ 713387 h 1160647"/>
                  <a:gd name="connsiteX64-11257" fmla="*/ 502619 w 3028183"/>
                  <a:gd name="connsiteY64-11258" fmla="*/ 715008 h 1160647"/>
                  <a:gd name="connsiteX65-11259" fmla="*/ 502619 w 3028183"/>
                  <a:gd name="connsiteY65-11260" fmla="*/ 726358 h 1160647"/>
                  <a:gd name="connsiteX66-11261" fmla="*/ 503379 w 3028183"/>
                  <a:gd name="connsiteY66-11262" fmla="*/ 726358 h 1160647"/>
                  <a:gd name="connsiteX67-11263" fmla="*/ 508700 w 3028183"/>
                  <a:gd name="connsiteY67-11264" fmla="*/ 726358 h 1160647"/>
                  <a:gd name="connsiteX68-11265" fmla="*/ 508700 w 3028183"/>
                  <a:gd name="connsiteY68-11266" fmla="*/ 725547 h 1160647"/>
                  <a:gd name="connsiteX69-11267" fmla="*/ 508700 w 3028183"/>
                  <a:gd name="connsiteY69-11268" fmla="*/ 719872 h 1160647"/>
                  <a:gd name="connsiteX70-11269" fmla="*/ 539100 w 3028183"/>
                  <a:gd name="connsiteY70-11270" fmla="*/ 719872 h 1160647"/>
                  <a:gd name="connsiteX71-11271" fmla="*/ 539100 w 3028183"/>
                  <a:gd name="connsiteY71-11272" fmla="*/ 743652 h 1160647"/>
                  <a:gd name="connsiteX72-11273" fmla="*/ 540113 w 3028183"/>
                  <a:gd name="connsiteY72-11274" fmla="*/ 743652 h 1160647"/>
                  <a:gd name="connsiteX73-11275" fmla="*/ 547207 w 3028183"/>
                  <a:gd name="connsiteY73-11276" fmla="*/ 743652 h 1160647"/>
                  <a:gd name="connsiteX74-11277" fmla="*/ 547207 w 3028183"/>
                  <a:gd name="connsiteY74-11278" fmla="*/ 744733 h 1160647"/>
                  <a:gd name="connsiteX75-11279" fmla="*/ 547207 w 3028183"/>
                  <a:gd name="connsiteY75-11280" fmla="*/ 752299 h 1160647"/>
                  <a:gd name="connsiteX76-11281" fmla="*/ 547967 w 3028183"/>
                  <a:gd name="connsiteY76-11282" fmla="*/ 752299 h 1160647"/>
                  <a:gd name="connsiteX77-11283" fmla="*/ 553287 w 3028183"/>
                  <a:gd name="connsiteY77-11284" fmla="*/ 752299 h 1160647"/>
                  <a:gd name="connsiteX78-11285" fmla="*/ 553287 w 3028183"/>
                  <a:gd name="connsiteY78-11286" fmla="*/ 750137 h 1160647"/>
                  <a:gd name="connsiteX79-11287" fmla="*/ 553287 w 3028183"/>
                  <a:gd name="connsiteY79-11288" fmla="*/ 735005 h 1160647"/>
                  <a:gd name="connsiteX80-11289" fmla="*/ 554300 w 3028183"/>
                  <a:gd name="connsiteY80-11290" fmla="*/ 735005 h 1160647"/>
                  <a:gd name="connsiteX81-11291" fmla="*/ 561394 w 3028183"/>
                  <a:gd name="connsiteY81-11292" fmla="*/ 735005 h 1160647"/>
                  <a:gd name="connsiteX82-11293" fmla="*/ 561394 w 3028183"/>
                  <a:gd name="connsiteY82-11294" fmla="*/ 736086 h 1160647"/>
                  <a:gd name="connsiteX83-11295" fmla="*/ 561394 w 3028183"/>
                  <a:gd name="connsiteY83-11296" fmla="*/ 743652 h 1160647"/>
                  <a:gd name="connsiteX84-11297" fmla="*/ 566714 w 3028183"/>
                  <a:gd name="connsiteY84-11298" fmla="*/ 741659 h 1160647"/>
                  <a:gd name="connsiteX85-11299" fmla="*/ 567474 w 3028183"/>
                  <a:gd name="connsiteY85-11300" fmla="*/ 740679 h 1160647"/>
                  <a:gd name="connsiteX86-11301" fmla="*/ 567474 w 3028183"/>
                  <a:gd name="connsiteY86-11302" fmla="*/ 735005 h 1160647"/>
                  <a:gd name="connsiteX87-11303" fmla="*/ 605981 w 3028183"/>
                  <a:gd name="connsiteY87-11304" fmla="*/ 735005 h 1160647"/>
                  <a:gd name="connsiteX88-11305" fmla="*/ 605981 w 3028183"/>
                  <a:gd name="connsiteY88-11306" fmla="*/ 758784 h 1160647"/>
                  <a:gd name="connsiteX89-11307" fmla="*/ 608007 w 3028183"/>
                  <a:gd name="connsiteY89-11308" fmla="*/ 758784 h 1160647"/>
                  <a:gd name="connsiteX90-11309" fmla="*/ 622194 w 3028183"/>
                  <a:gd name="connsiteY90-11310" fmla="*/ 758784 h 1160647"/>
                  <a:gd name="connsiteX91-11311" fmla="*/ 622194 w 3028183"/>
                  <a:gd name="connsiteY91-11312" fmla="*/ 759865 h 1160647"/>
                  <a:gd name="connsiteX92-11313" fmla="*/ 622194 w 3028183"/>
                  <a:gd name="connsiteY92-11314" fmla="*/ 767431 h 1160647"/>
                  <a:gd name="connsiteX93-11315" fmla="*/ 623968 w 3028183"/>
                  <a:gd name="connsiteY93-11316" fmla="*/ 767431 h 1160647"/>
                  <a:gd name="connsiteX94-11317" fmla="*/ 636381 w 3028183"/>
                  <a:gd name="connsiteY94-11318" fmla="*/ 767431 h 1160647"/>
                  <a:gd name="connsiteX95-11319" fmla="*/ 636381 w 3028183"/>
                  <a:gd name="connsiteY95-11320" fmla="*/ 743652 h 1160647"/>
                  <a:gd name="connsiteX96-11321" fmla="*/ 637394 w 3028183"/>
                  <a:gd name="connsiteY96-11322" fmla="*/ 743652 h 1160647"/>
                  <a:gd name="connsiteX97-11323" fmla="*/ 644488 w 3028183"/>
                  <a:gd name="connsiteY97-11324" fmla="*/ 743652 h 1160647"/>
                  <a:gd name="connsiteX98-11325" fmla="*/ 644488 w 3028183"/>
                  <a:gd name="connsiteY98-11326" fmla="*/ 711225 h 1160647"/>
                  <a:gd name="connsiteX99-11327" fmla="*/ 645501 w 3028183"/>
                  <a:gd name="connsiteY99-11328" fmla="*/ 711225 h 1160647"/>
                  <a:gd name="connsiteX100-11329" fmla="*/ 652595 w 3028183"/>
                  <a:gd name="connsiteY100-11330" fmla="*/ 711225 h 1160647"/>
                  <a:gd name="connsiteX101-11331" fmla="*/ 652595 w 3028183"/>
                  <a:gd name="connsiteY101-11332" fmla="*/ 709334 h 1160647"/>
                  <a:gd name="connsiteX102-11333" fmla="*/ 652595 w 3028183"/>
                  <a:gd name="connsiteY102-11334" fmla="*/ 696093 h 1160647"/>
                  <a:gd name="connsiteX103-11335" fmla="*/ 651328 w 3028183"/>
                  <a:gd name="connsiteY103-11336" fmla="*/ 694471 h 1160647"/>
                  <a:gd name="connsiteX104-11337" fmla="*/ 656648 w 3028183"/>
                  <a:gd name="connsiteY104-11338" fmla="*/ 683122 h 1160647"/>
                  <a:gd name="connsiteX105-11339" fmla="*/ 664755 w 3028183"/>
                  <a:gd name="connsiteY105-11340" fmla="*/ 711225 h 1160647"/>
                  <a:gd name="connsiteX106-11341" fmla="*/ 665515 w 3028183"/>
                  <a:gd name="connsiteY106-11342" fmla="*/ 711225 h 1160647"/>
                  <a:gd name="connsiteX107-11343" fmla="*/ 670835 w 3028183"/>
                  <a:gd name="connsiteY107-11344" fmla="*/ 711225 h 1160647"/>
                  <a:gd name="connsiteX108-11345" fmla="*/ 670835 w 3028183"/>
                  <a:gd name="connsiteY108-11346" fmla="*/ 605298 h 1160647"/>
                  <a:gd name="connsiteX109-11347" fmla="*/ 672355 w 3028183"/>
                  <a:gd name="connsiteY109-11348" fmla="*/ 605298 h 1160647"/>
                  <a:gd name="connsiteX110-11349" fmla="*/ 682995 w 3028183"/>
                  <a:gd name="connsiteY110-11350" fmla="*/ 605298 h 1160647"/>
                  <a:gd name="connsiteX111-11351" fmla="*/ 682995 w 3028183"/>
                  <a:gd name="connsiteY111-11352" fmla="*/ 557739 h 1160647"/>
                  <a:gd name="connsiteX112-11353" fmla="*/ 709342 w 3028183"/>
                  <a:gd name="connsiteY112-11354" fmla="*/ 557739 h 1160647"/>
                  <a:gd name="connsiteX113-11355" fmla="*/ 709342 w 3028183"/>
                  <a:gd name="connsiteY113-11356" fmla="*/ 536121 h 1160647"/>
                  <a:gd name="connsiteX114-11357" fmla="*/ 743796 w 3028183"/>
                  <a:gd name="connsiteY114-11358" fmla="*/ 536121 h 1160647"/>
                  <a:gd name="connsiteX115-11359" fmla="*/ 743796 w 3028183"/>
                  <a:gd name="connsiteY115-11360" fmla="*/ 538553 h 1160647"/>
                  <a:gd name="connsiteX116-11361" fmla="*/ 743796 w 3028183"/>
                  <a:gd name="connsiteY116-11362" fmla="*/ 555577 h 1160647"/>
                  <a:gd name="connsiteX117-11363" fmla="*/ 746076 w 3028183"/>
                  <a:gd name="connsiteY117-11364" fmla="*/ 555577 h 1160647"/>
                  <a:gd name="connsiteX118-11365" fmla="*/ 762036 w 3028183"/>
                  <a:gd name="connsiteY118-11366" fmla="*/ 555577 h 1160647"/>
                  <a:gd name="connsiteX119-11367" fmla="*/ 762036 w 3028183"/>
                  <a:gd name="connsiteY119-11368" fmla="*/ 603136 h 1160647"/>
                  <a:gd name="connsiteX120-11369" fmla="*/ 763049 w 3028183"/>
                  <a:gd name="connsiteY120-11370" fmla="*/ 603136 h 1160647"/>
                  <a:gd name="connsiteX121-11371" fmla="*/ 770143 w 3028183"/>
                  <a:gd name="connsiteY121-11372" fmla="*/ 603136 h 1160647"/>
                  <a:gd name="connsiteX122-11373" fmla="*/ 784330 w 3028183"/>
                  <a:gd name="connsiteY122-11374" fmla="*/ 607460 h 1160647"/>
                  <a:gd name="connsiteX123-11375" fmla="*/ 784330 w 3028183"/>
                  <a:gd name="connsiteY123-11376" fmla="*/ 646372 h 1160647"/>
                  <a:gd name="connsiteX124-11377" fmla="*/ 785343 w 3028183"/>
                  <a:gd name="connsiteY124-11378" fmla="*/ 646372 h 1160647"/>
                  <a:gd name="connsiteX125-11379" fmla="*/ 792436 w 3028183"/>
                  <a:gd name="connsiteY125-11380" fmla="*/ 646372 h 1160647"/>
                  <a:gd name="connsiteX126-11381" fmla="*/ 792436 w 3028183"/>
                  <a:gd name="connsiteY126-11382" fmla="*/ 647993 h 1160647"/>
                  <a:gd name="connsiteX127-11383" fmla="*/ 792436 w 3028183"/>
                  <a:gd name="connsiteY127-11384" fmla="*/ 659342 h 1160647"/>
                  <a:gd name="connsiteX128-11385" fmla="*/ 794463 w 3028183"/>
                  <a:gd name="connsiteY128-11386" fmla="*/ 659342 h 1160647"/>
                  <a:gd name="connsiteX129-11387" fmla="*/ 808650 w 3028183"/>
                  <a:gd name="connsiteY129-11388" fmla="*/ 659342 h 1160647"/>
                  <a:gd name="connsiteX130-11389" fmla="*/ 814730 w 3028183"/>
                  <a:gd name="connsiteY130-11390" fmla="*/ 665828 h 1160647"/>
                  <a:gd name="connsiteX131-11391" fmla="*/ 814730 w 3028183"/>
                  <a:gd name="connsiteY131-11392" fmla="*/ 687446 h 1160647"/>
                  <a:gd name="connsiteX132-11393" fmla="*/ 817010 w 3028183"/>
                  <a:gd name="connsiteY132-11394" fmla="*/ 687446 h 1160647"/>
                  <a:gd name="connsiteX133-11395" fmla="*/ 832970 w 3028183"/>
                  <a:gd name="connsiteY133-11396" fmla="*/ 687446 h 1160647"/>
                  <a:gd name="connsiteX134-11397" fmla="*/ 832970 w 3028183"/>
                  <a:gd name="connsiteY134-11398" fmla="*/ 688526 h 1160647"/>
                  <a:gd name="connsiteX135-11399" fmla="*/ 832970 w 3028183"/>
                  <a:gd name="connsiteY135-11400" fmla="*/ 696093 h 1160647"/>
                  <a:gd name="connsiteX136-11401" fmla="*/ 834237 w 3028183"/>
                  <a:gd name="connsiteY136-11402" fmla="*/ 696093 h 1160647"/>
                  <a:gd name="connsiteX137-11403" fmla="*/ 843104 w 3028183"/>
                  <a:gd name="connsiteY137-11404" fmla="*/ 696093 h 1160647"/>
                  <a:gd name="connsiteX138-11405" fmla="*/ 843104 w 3028183"/>
                  <a:gd name="connsiteY138-11406" fmla="*/ 698254 h 1160647"/>
                  <a:gd name="connsiteX139-11407" fmla="*/ 843104 w 3028183"/>
                  <a:gd name="connsiteY139-11408" fmla="*/ 713387 h 1160647"/>
                  <a:gd name="connsiteX140-11409" fmla="*/ 847157 w 3028183"/>
                  <a:gd name="connsiteY140-11410" fmla="*/ 711495 h 1160647"/>
                  <a:gd name="connsiteX141-11411" fmla="*/ 847157 w 3028183"/>
                  <a:gd name="connsiteY141-11412" fmla="*/ 698254 h 1160647"/>
                  <a:gd name="connsiteX142-11413" fmla="*/ 848170 w 3028183"/>
                  <a:gd name="connsiteY142-11414" fmla="*/ 698254 h 1160647"/>
                  <a:gd name="connsiteX143-11415" fmla="*/ 855264 w 3028183"/>
                  <a:gd name="connsiteY143-11416" fmla="*/ 698254 h 1160647"/>
                  <a:gd name="connsiteX144-11417" fmla="*/ 855264 w 3028183"/>
                  <a:gd name="connsiteY144-11418" fmla="*/ 699876 h 1160647"/>
                  <a:gd name="connsiteX145-11419" fmla="*/ 855264 w 3028183"/>
                  <a:gd name="connsiteY145-11420" fmla="*/ 711225 h 1160647"/>
                  <a:gd name="connsiteX146-11421" fmla="*/ 856024 w 3028183"/>
                  <a:gd name="connsiteY146-11422" fmla="*/ 711225 h 1160647"/>
                  <a:gd name="connsiteX147-11423" fmla="*/ 861344 w 3028183"/>
                  <a:gd name="connsiteY147-11424" fmla="*/ 711225 h 1160647"/>
                  <a:gd name="connsiteX148-11425" fmla="*/ 909984 w 3028183"/>
                  <a:gd name="connsiteY148-11426" fmla="*/ 706902 h 1160647"/>
                  <a:gd name="connsiteX149-11427" fmla="*/ 909984 w 3028183"/>
                  <a:gd name="connsiteY149-11428" fmla="*/ 708253 h 1160647"/>
                  <a:gd name="connsiteX150-11429" fmla="*/ 909984 w 3028183"/>
                  <a:gd name="connsiteY150-11430" fmla="*/ 717710 h 1160647"/>
                  <a:gd name="connsiteX151-11431" fmla="*/ 910744 w 3028183"/>
                  <a:gd name="connsiteY151-11432" fmla="*/ 717710 h 1160647"/>
                  <a:gd name="connsiteX152-11433" fmla="*/ 916065 w 3028183"/>
                  <a:gd name="connsiteY152-11434" fmla="*/ 717710 h 1160647"/>
                  <a:gd name="connsiteX153-11435" fmla="*/ 916065 w 3028183"/>
                  <a:gd name="connsiteY153-11436" fmla="*/ 719872 h 1160647"/>
                  <a:gd name="connsiteX154-11437" fmla="*/ 916065 w 3028183"/>
                  <a:gd name="connsiteY154-11438" fmla="*/ 735005 h 1160647"/>
                  <a:gd name="connsiteX155-11439" fmla="*/ 918091 w 3028183"/>
                  <a:gd name="connsiteY155-11440" fmla="*/ 733654 h 1160647"/>
                  <a:gd name="connsiteX156-11441" fmla="*/ 932278 w 3028183"/>
                  <a:gd name="connsiteY156-11442" fmla="*/ 724196 h 1160647"/>
                  <a:gd name="connsiteX157-11443" fmla="*/ 938358 w 3028183"/>
                  <a:gd name="connsiteY157-11444" fmla="*/ 683122 h 1160647"/>
                  <a:gd name="connsiteX158-11445" fmla="*/ 939118 w 3028183"/>
                  <a:gd name="connsiteY158-11446" fmla="*/ 682852 h 1160647"/>
                  <a:gd name="connsiteX159-11447" fmla="*/ 944438 w 3028183"/>
                  <a:gd name="connsiteY159-11448" fmla="*/ 680960 h 1160647"/>
                  <a:gd name="connsiteX160-11449" fmla="*/ 946465 w 3028183"/>
                  <a:gd name="connsiteY160-11450" fmla="*/ 611783 h 1160647"/>
                  <a:gd name="connsiteX161-11451" fmla="*/ 948492 w 3028183"/>
                  <a:gd name="connsiteY161-11452" fmla="*/ 680960 h 1160647"/>
                  <a:gd name="connsiteX162-11453" fmla="*/ 949252 w 3028183"/>
                  <a:gd name="connsiteY162-11454" fmla="*/ 681230 h 1160647"/>
                  <a:gd name="connsiteX163-11455" fmla="*/ 954572 w 3028183"/>
                  <a:gd name="connsiteY163-11456" fmla="*/ 683122 h 1160647"/>
                  <a:gd name="connsiteX164-11457" fmla="*/ 954572 w 3028183"/>
                  <a:gd name="connsiteY164-11458" fmla="*/ 596651 h 1160647"/>
                  <a:gd name="connsiteX165-11459" fmla="*/ 958625 w 3028183"/>
                  <a:gd name="connsiteY165-11460" fmla="*/ 564224 h 1160647"/>
                  <a:gd name="connsiteX166-11461" fmla="*/ 997132 w 3028183"/>
                  <a:gd name="connsiteY166-11462" fmla="*/ 564224 h 1160647"/>
                  <a:gd name="connsiteX167-11463" fmla="*/ 997132 w 3028183"/>
                  <a:gd name="connsiteY167-11464" fmla="*/ 596651 h 1160647"/>
                  <a:gd name="connsiteX168-11465" fmla="*/ 997892 w 3028183"/>
                  <a:gd name="connsiteY168-11466" fmla="*/ 596651 h 1160647"/>
                  <a:gd name="connsiteX169-11467" fmla="*/ 1003212 w 3028183"/>
                  <a:gd name="connsiteY169-11468" fmla="*/ 596651 h 1160647"/>
                  <a:gd name="connsiteX170-11469" fmla="*/ 1003212 w 3028183"/>
                  <a:gd name="connsiteY170-11470" fmla="*/ 514503 h 1160647"/>
                  <a:gd name="connsiteX171-11471" fmla="*/ 1004986 w 3028183"/>
                  <a:gd name="connsiteY171-11472" fmla="*/ 514503 h 1160647"/>
                  <a:gd name="connsiteX172-11473" fmla="*/ 1017399 w 3028183"/>
                  <a:gd name="connsiteY172-11474" fmla="*/ 514503 h 1160647"/>
                  <a:gd name="connsiteX173-11475" fmla="*/ 1017399 w 3028183"/>
                  <a:gd name="connsiteY173-11476" fmla="*/ 512612 h 1160647"/>
                  <a:gd name="connsiteX174-11477" fmla="*/ 1017399 w 3028183"/>
                  <a:gd name="connsiteY174-11478" fmla="*/ 499371 h 1160647"/>
                  <a:gd name="connsiteX175-11479" fmla="*/ 1039693 w 3028183"/>
                  <a:gd name="connsiteY175-11480" fmla="*/ 499371 h 1160647"/>
                  <a:gd name="connsiteX176-11481" fmla="*/ 1039693 w 3028183"/>
                  <a:gd name="connsiteY176-11482" fmla="*/ 498290 h 1160647"/>
                  <a:gd name="connsiteX177-11483" fmla="*/ 1039693 w 3028183"/>
                  <a:gd name="connsiteY177-11484" fmla="*/ 490724 h 1160647"/>
                  <a:gd name="connsiteX178-11485" fmla="*/ 1041466 w 3028183"/>
                  <a:gd name="connsiteY178-11486" fmla="*/ 490724 h 1160647"/>
                  <a:gd name="connsiteX179-11487" fmla="*/ 1053880 w 3028183"/>
                  <a:gd name="connsiteY179-11488" fmla="*/ 490724 h 1160647"/>
                  <a:gd name="connsiteX180-11489" fmla="*/ 1053880 w 3028183"/>
                  <a:gd name="connsiteY180-11490" fmla="*/ 491805 h 1160647"/>
                  <a:gd name="connsiteX181-11491" fmla="*/ 1053880 w 3028183"/>
                  <a:gd name="connsiteY181-11492" fmla="*/ 499371 h 1160647"/>
                  <a:gd name="connsiteX182-11493" fmla="*/ 1054640 w 3028183"/>
                  <a:gd name="connsiteY182-11494" fmla="*/ 499371 h 1160647"/>
                  <a:gd name="connsiteX183-11495" fmla="*/ 1059960 w 3028183"/>
                  <a:gd name="connsiteY183-11496" fmla="*/ 499371 h 1160647"/>
                  <a:gd name="connsiteX184-11497" fmla="*/ 1070093 w 3028183"/>
                  <a:gd name="connsiteY184-11498" fmla="*/ 495047 h 1160647"/>
                  <a:gd name="connsiteX185-11499" fmla="*/ 1074146 w 3028183"/>
                  <a:gd name="connsiteY185-11500" fmla="*/ 498290 h 1160647"/>
                  <a:gd name="connsiteX186-11501" fmla="*/ 1074146 w 3028183"/>
                  <a:gd name="connsiteY186-11502" fmla="*/ 490724 h 1160647"/>
                  <a:gd name="connsiteX187-11503" fmla="*/ 1076426 w 3028183"/>
                  <a:gd name="connsiteY187-11504" fmla="*/ 490724 h 1160647"/>
                  <a:gd name="connsiteX188-11505" fmla="*/ 1092387 w 3028183"/>
                  <a:gd name="connsiteY188-11506" fmla="*/ 490724 h 1160647"/>
                  <a:gd name="connsiteX189-11507" fmla="*/ 1092387 w 3028183"/>
                  <a:gd name="connsiteY189-11508" fmla="*/ 491805 h 1160647"/>
                  <a:gd name="connsiteX190-11509" fmla="*/ 1092387 w 3028183"/>
                  <a:gd name="connsiteY190-11510" fmla="*/ 499371 h 1160647"/>
                  <a:gd name="connsiteX191-11511" fmla="*/ 1122787 w 3028183"/>
                  <a:gd name="connsiteY191-11512" fmla="*/ 499371 h 1160647"/>
                  <a:gd name="connsiteX192-11513" fmla="*/ 1122787 w 3028183"/>
                  <a:gd name="connsiteY192-11514" fmla="*/ 500992 h 1160647"/>
                  <a:gd name="connsiteX193-11515" fmla="*/ 1122787 w 3028183"/>
                  <a:gd name="connsiteY193-11516" fmla="*/ 512342 h 1160647"/>
                  <a:gd name="connsiteX194-11517" fmla="*/ 1149134 w 3028183"/>
                  <a:gd name="connsiteY194-11518" fmla="*/ 512342 h 1160647"/>
                  <a:gd name="connsiteX195-11519" fmla="*/ 1149134 w 3028183"/>
                  <a:gd name="connsiteY195-11520" fmla="*/ 542606 h 1160647"/>
                  <a:gd name="connsiteX196-11521" fmla="*/ 1149894 w 3028183"/>
                  <a:gd name="connsiteY196-11522" fmla="*/ 542606 h 1160647"/>
                  <a:gd name="connsiteX197-11523" fmla="*/ 1155214 w 3028183"/>
                  <a:gd name="connsiteY197-11524" fmla="*/ 542606 h 1160647"/>
                  <a:gd name="connsiteX198-11525" fmla="*/ 1155214 w 3028183"/>
                  <a:gd name="connsiteY198-11526" fmla="*/ 543687 h 1160647"/>
                  <a:gd name="connsiteX199-11527" fmla="*/ 1155214 w 3028183"/>
                  <a:gd name="connsiteY199-11528" fmla="*/ 551254 h 1160647"/>
                  <a:gd name="connsiteX200-11529" fmla="*/ 1159268 w 3028183"/>
                  <a:gd name="connsiteY200-11530" fmla="*/ 581518 h 1160647"/>
                  <a:gd name="connsiteX201-11531" fmla="*/ 1160028 w 3028183"/>
                  <a:gd name="connsiteY201-11532" fmla="*/ 581518 h 1160647"/>
                  <a:gd name="connsiteX202-11533" fmla="*/ 1165348 w 3028183"/>
                  <a:gd name="connsiteY202-11534" fmla="*/ 581518 h 1160647"/>
                  <a:gd name="connsiteX203-11535" fmla="*/ 1165348 w 3028183"/>
                  <a:gd name="connsiteY203-11536" fmla="*/ 582329 h 1160647"/>
                  <a:gd name="connsiteX204-11537" fmla="*/ 1165348 w 3028183"/>
                  <a:gd name="connsiteY204-11538" fmla="*/ 588004 h 1160647"/>
                  <a:gd name="connsiteX205-11539" fmla="*/ 1166361 w 3028183"/>
                  <a:gd name="connsiteY205-11540" fmla="*/ 588004 h 1160647"/>
                  <a:gd name="connsiteX206-11541" fmla="*/ 1173454 w 3028183"/>
                  <a:gd name="connsiteY206-11542" fmla="*/ 588004 h 1160647"/>
                  <a:gd name="connsiteX207-11543" fmla="*/ 1173454 w 3028183"/>
                  <a:gd name="connsiteY207-11544" fmla="*/ 618269 h 1160647"/>
                  <a:gd name="connsiteX208-11545" fmla="*/ 1175481 w 3028183"/>
                  <a:gd name="connsiteY208-11546" fmla="*/ 618269 h 1160647"/>
                  <a:gd name="connsiteX209-11547" fmla="*/ 1189668 w 3028183"/>
                  <a:gd name="connsiteY209-11548" fmla="*/ 618269 h 1160647"/>
                  <a:gd name="connsiteX210-11549" fmla="*/ 1189668 w 3028183"/>
                  <a:gd name="connsiteY210-11550" fmla="*/ 642048 h 1160647"/>
                  <a:gd name="connsiteX211-11551" fmla="*/ 1191695 w 3028183"/>
                  <a:gd name="connsiteY211-11552" fmla="*/ 643669 h 1160647"/>
                  <a:gd name="connsiteX212-11553" fmla="*/ 1191695 w 3028183"/>
                  <a:gd name="connsiteY212-11554" fmla="*/ 655019 h 1160647"/>
                  <a:gd name="connsiteX213-11555" fmla="*/ 1192455 w 3028183"/>
                  <a:gd name="connsiteY213-11556" fmla="*/ 655019 h 1160647"/>
                  <a:gd name="connsiteX214-11557" fmla="*/ 1197775 w 3028183"/>
                  <a:gd name="connsiteY214-11558" fmla="*/ 655019 h 1160647"/>
                  <a:gd name="connsiteX215-11559" fmla="*/ 1197775 w 3028183"/>
                  <a:gd name="connsiteY215-11560" fmla="*/ 678798 h 1160647"/>
                  <a:gd name="connsiteX216-11561" fmla="*/ 1199041 w 3028183"/>
                  <a:gd name="connsiteY216-11562" fmla="*/ 678798 h 1160647"/>
                  <a:gd name="connsiteX217-11563" fmla="*/ 1207908 w 3028183"/>
                  <a:gd name="connsiteY217-11564" fmla="*/ 678798 h 1160647"/>
                  <a:gd name="connsiteX218-11565" fmla="*/ 1209935 w 3028183"/>
                  <a:gd name="connsiteY218-11566" fmla="*/ 682852 h 1160647"/>
                  <a:gd name="connsiteX219-11567" fmla="*/ 1209935 w 3028183"/>
                  <a:gd name="connsiteY219-11568" fmla="*/ 696093 h 1160647"/>
                  <a:gd name="connsiteX220-11569" fmla="*/ 1211455 w 3028183"/>
                  <a:gd name="connsiteY220-11570" fmla="*/ 694201 h 1160647"/>
                  <a:gd name="connsiteX221-11571" fmla="*/ 1222095 w 3028183"/>
                  <a:gd name="connsiteY221-11572" fmla="*/ 680960 h 1160647"/>
                  <a:gd name="connsiteX222-11573" fmla="*/ 1250469 w 3028183"/>
                  <a:gd name="connsiteY222-11574" fmla="*/ 680960 h 1160647"/>
                  <a:gd name="connsiteX223-11575" fmla="*/ 1250469 w 3028183"/>
                  <a:gd name="connsiteY223-11576" fmla="*/ 767431 h 1160647"/>
                  <a:gd name="connsiteX224-11577" fmla="*/ 1251229 w 3028183"/>
                  <a:gd name="connsiteY224-11578" fmla="*/ 767431 h 1160647"/>
                  <a:gd name="connsiteX225-11579" fmla="*/ 1256549 w 3028183"/>
                  <a:gd name="connsiteY225-11580" fmla="*/ 767431 h 1160647"/>
                  <a:gd name="connsiteX226-11581" fmla="*/ 1257309 w 3028183"/>
                  <a:gd name="connsiteY226-11582" fmla="*/ 766080 h 1160647"/>
                  <a:gd name="connsiteX227-11583" fmla="*/ 1262629 w 3028183"/>
                  <a:gd name="connsiteY227-11584" fmla="*/ 756622 h 1160647"/>
                  <a:gd name="connsiteX228-11585" fmla="*/ 1262629 w 3028183"/>
                  <a:gd name="connsiteY228-11586" fmla="*/ 758514 h 1160647"/>
                  <a:gd name="connsiteX229-11587" fmla="*/ 1262629 w 3028183"/>
                  <a:gd name="connsiteY229-11588" fmla="*/ 771755 h 1160647"/>
                  <a:gd name="connsiteX230-11589" fmla="*/ 1266682 w 3028183"/>
                  <a:gd name="connsiteY230-11590" fmla="*/ 726358 h 1160647"/>
                  <a:gd name="connsiteX231-11591" fmla="*/ 1267442 w 3028183"/>
                  <a:gd name="connsiteY231-11592" fmla="*/ 726358 h 1160647"/>
                  <a:gd name="connsiteX232-11593" fmla="*/ 1272762 w 3028183"/>
                  <a:gd name="connsiteY232-11594" fmla="*/ 726358 h 1160647"/>
                  <a:gd name="connsiteX233-11595" fmla="*/ 1272762 w 3028183"/>
                  <a:gd name="connsiteY233-11596" fmla="*/ 661504 h 1160647"/>
                  <a:gd name="connsiteX234-11597" fmla="*/ 1273776 w 3028183"/>
                  <a:gd name="connsiteY234-11598" fmla="*/ 661504 h 1160647"/>
                  <a:gd name="connsiteX235-11599" fmla="*/ 1280869 w 3028183"/>
                  <a:gd name="connsiteY235-11600" fmla="*/ 661504 h 1160647"/>
                  <a:gd name="connsiteX236-11601" fmla="*/ 1293029 w 3028183"/>
                  <a:gd name="connsiteY236-11602" fmla="*/ 618269 h 1160647"/>
                  <a:gd name="connsiteX237-11603" fmla="*/ 1294296 w 3028183"/>
                  <a:gd name="connsiteY237-11604" fmla="*/ 618269 h 1160647"/>
                  <a:gd name="connsiteX238-11605" fmla="*/ 1303163 w 3028183"/>
                  <a:gd name="connsiteY238-11606" fmla="*/ 618269 h 1160647"/>
                  <a:gd name="connsiteX239-11607" fmla="*/ 1313296 w 3028183"/>
                  <a:gd name="connsiteY239-11608" fmla="*/ 661504 h 1160647"/>
                  <a:gd name="connsiteX240-11609" fmla="*/ 1314309 w 3028183"/>
                  <a:gd name="connsiteY240-11610" fmla="*/ 661504 h 1160647"/>
                  <a:gd name="connsiteX241-11611" fmla="*/ 1321403 w 3028183"/>
                  <a:gd name="connsiteY241-11612" fmla="*/ 661504 h 1160647"/>
                  <a:gd name="connsiteX242-11613" fmla="*/ 1321403 w 3028183"/>
                  <a:gd name="connsiteY242-11614" fmla="*/ 700416 h 1160647"/>
                  <a:gd name="connsiteX243-11615" fmla="*/ 1323176 w 3028183"/>
                  <a:gd name="connsiteY243-11616" fmla="*/ 700416 h 1160647"/>
                  <a:gd name="connsiteX244-11617" fmla="*/ 1335590 w 3028183"/>
                  <a:gd name="connsiteY244-11618" fmla="*/ 700416 h 1160647"/>
                  <a:gd name="connsiteX245-11619" fmla="*/ 1335590 w 3028183"/>
                  <a:gd name="connsiteY245-11620" fmla="*/ 702578 h 1160647"/>
                  <a:gd name="connsiteX246-11621" fmla="*/ 1335590 w 3028183"/>
                  <a:gd name="connsiteY246-11622" fmla="*/ 717710 h 1160647"/>
                  <a:gd name="connsiteX247-11623" fmla="*/ 1339643 w 3028183"/>
                  <a:gd name="connsiteY247-11624" fmla="*/ 715549 h 1160647"/>
                  <a:gd name="connsiteX248-11625" fmla="*/ 1339643 w 3028183"/>
                  <a:gd name="connsiteY248-11626" fmla="*/ 700416 h 1160647"/>
                  <a:gd name="connsiteX249-11627" fmla="*/ 1341163 w 3028183"/>
                  <a:gd name="connsiteY249-11628" fmla="*/ 700416 h 1160647"/>
                  <a:gd name="connsiteX250-11629" fmla="*/ 1351803 w 3028183"/>
                  <a:gd name="connsiteY250-11630" fmla="*/ 700416 h 1160647"/>
                  <a:gd name="connsiteX251-11631" fmla="*/ 1351803 w 3028183"/>
                  <a:gd name="connsiteY251-11632" fmla="*/ 702037 h 1160647"/>
                  <a:gd name="connsiteX252-11633" fmla="*/ 1351803 w 3028183"/>
                  <a:gd name="connsiteY252-11634" fmla="*/ 713387 h 1160647"/>
                  <a:gd name="connsiteX253-11635" fmla="*/ 1382204 w 3028183"/>
                  <a:gd name="connsiteY253-11636" fmla="*/ 713387 h 1160647"/>
                  <a:gd name="connsiteX254-11637" fmla="*/ 1382204 w 3028183"/>
                  <a:gd name="connsiteY254-11638" fmla="*/ 676637 h 1160647"/>
                  <a:gd name="connsiteX255-11639" fmla="*/ 1383470 w 3028183"/>
                  <a:gd name="connsiteY255-11640" fmla="*/ 676637 h 1160647"/>
                  <a:gd name="connsiteX256-11641" fmla="*/ 1392337 w 3028183"/>
                  <a:gd name="connsiteY256-11642" fmla="*/ 676637 h 1160647"/>
                  <a:gd name="connsiteX257-11643" fmla="*/ 1392337 w 3028183"/>
                  <a:gd name="connsiteY257-11644" fmla="*/ 698254 h 1160647"/>
                  <a:gd name="connsiteX258-11645" fmla="*/ 1394364 w 3028183"/>
                  <a:gd name="connsiteY258-11646" fmla="*/ 665828 h 1160647"/>
                  <a:gd name="connsiteX259-11647" fmla="*/ 1416657 w 3028183"/>
                  <a:gd name="connsiteY259-11648" fmla="*/ 665828 h 1160647"/>
                  <a:gd name="connsiteX260-11649" fmla="*/ 1416657 w 3028183"/>
                  <a:gd name="connsiteY260-11650" fmla="*/ 664206 h 1160647"/>
                  <a:gd name="connsiteX261-11651" fmla="*/ 1416657 w 3028183"/>
                  <a:gd name="connsiteY261-11652" fmla="*/ 652857 h 1160647"/>
                  <a:gd name="connsiteX262-11653" fmla="*/ 1417417 w 3028183"/>
                  <a:gd name="connsiteY262-11654" fmla="*/ 652857 h 1160647"/>
                  <a:gd name="connsiteX263-11655" fmla="*/ 1422737 w 3028183"/>
                  <a:gd name="connsiteY263-11656" fmla="*/ 652857 h 1160647"/>
                  <a:gd name="connsiteX264-11657" fmla="*/ 1422737 w 3028183"/>
                  <a:gd name="connsiteY264-11658" fmla="*/ 650966 h 1160647"/>
                  <a:gd name="connsiteX265-11659" fmla="*/ 1422737 w 3028183"/>
                  <a:gd name="connsiteY265-11660" fmla="*/ 637725 h 1160647"/>
                  <a:gd name="connsiteX266-11661" fmla="*/ 1426791 w 3028183"/>
                  <a:gd name="connsiteY266-11662" fmla="*/ 644210 h 1160647"/>
                  <a:gd name="connsiteX267-11663" fmla="*/ 1429071 w 3028183"/>
                  <a:gd name="connsiteY267-11664" fmla="*/ 644210 h 1160647"/>
                  <a:gd name="connsiteX268-11665" fmla="*/ 1445031 w 3028183"/>
                  <a:gd name="connsiteY268-11666" fmla="*/ 644210 h 1160647"/>
                  <a:gd name="connsiteX269-11667" fmla="*/ 1445031 w 3028183"/>
                  <a:gd name="connsiteY269-11668" fmla="*/ 643399 h 1160647"/>
                  <a:gd name="connsiteX270-11669" fmla="*/ 1445031 w 3028183"/>
                  <a:gd name="connsiteY270-11670" fmla="*/ 637725 h 1160647"/>
                  <a:gd name="connsiteX271-11671" fmla="*/ 1445791 w 3028183"/>
                  <a:gd name="connsiteY271-11672" fmla="*/ 637725 h 1160647"/>
                  <a:gd name="connsiteX272-11673" fmla="*/ 1451111 w 3028183"/>
                  <a:gd name="connsiteY272-11674" fmla="*/ 637725 h 1160647"/>
                  <a:gd name="connsiteX273-11675" fmla="*/ 1451111 w 3028183"/>
                  <a:gd name="connsiteY273-11676" fmla="*/ 639076 h 1160647"/>
                  <a:gd name="connsiteX274-11677" fmla="*/ 1451111 w 3028183"/>
                  <a:gd name="connsiteY274-11678" fmla="*/ 648534 h 1160647"/>
                  <a:gd name="connsiteX275-11679" fmla="*/ 1489618 w 3028183"/>
                  <a:gd name="connsiteY275-11680" fmla="*/ 648534 h 1160647"/>
                  <a:gd name="connsiteX276-11681" fmla="*/ 1489618 w 3028183"/>
                  <a:gd name="connsiteY276-11682" fmla="*/ 786887 h 1160647"/>
                  <a:gd name="connsiteX277-11683" fmla="*/ 1491138 w 3028183"/>
                  <a:gd name="connsiteY277-11684" fmla="*/ 786887 h 1160647"/>
                  <a:gd name="connsiteX278-11685" fmla="*/ 1501778 w 3028183"/>
                  <a:gd name="connsiteY278-11686" fmla="*/ 786887 h 1160647"/>
                  <a:gd name="connsiteX279-11687" fmla="*/ 1501778 w 3028183"/>
                  <a:gd name="connsiteY279-11688" fmla="*/ 773917 h 1160647"/>
                  <a:gd name="connsiteX280-11689" fmla="*/ 1505832 w 3028183"/>
                  <a:gd name="connsiteY280-11690" fmla="*/ 773917 h 1160647"/>
                  <a:gd name="connsiteX281-11691" fmla="*/ 1505832 w 3028183"/>
                  <a:gd name="connsiteY281-11692" fmla="*/ 786887 h 1160647"/>
                  <a:gd name="connsiteX282-11693" fmla="*/ 1536232 w 3028183"/>
                  <a:gd name="connsiteY282-11694" fmla="*/ 786887 h 1160647"/>
                  <a:gd name="connsiteX283-11695" fmla="*/ 1536232 w 3028183"/>
                  <a:gd name="connsiteY283-11696" fmla="*/ 756622 h 1160647"/>
                  <a:gd name="connsiteX284-11697" fmla="*/ 1548392 w 3028183"/>
                  <a:gd name="connsiteY284-11698" fmla="*/ 756622 h 1160647"/>
                  <a:gd name="connsiteX285-11699" fmla="*/ 1560552 w 3028183"/>
                  <a:gd name="connsiteY285-11700" fmla="*/ 754461 h 1160647"/>
                  <a:gd name="connsiteX286-11701" fmla="*/ 1564606 w 3028183"/>
                  <a:gd name="connsiteY286-11702" fmla="*/ 756622 h 1160647"/>
                  <a:gd name="connsiteX287-11703" fmla="*/ 1574739 w 3028183"/>
                  <a:gd name="connsiteY287-11704" fmla="*/ 756622 h 1160647"/>
                  <a:gd name="connsiteX288-11705" fmla="*/ 1574739 w 3028183"/>
                  <a:gd name="connsiteY288-11706" fmla="*/ 786887 h 1160647"/>
                  <a:gd name="connsiteX289-11707" fmla="*/ 1582846 w 3028183"/>
                  <a:gd name="connsiteY289-11708" fmla="*/ 786887 h 1160647"/>
                  <a:gd name="connsiteX290-11709" fmla="*/ 1582846 w 3028183"/>
                  <a:gd name="connsiteY290-11710" fmla="*/ 804182 h 1160647"/>
                  <a:gd name="connsiteX291-11711" fmla="*/ 1592182 w 3028183"/>
                  <a:gd name="connsiteY291-11712" fmla="*/ 805087 h 1160647"/>
                  <a:gd name="connsiteX292-11713" fmla="*/ 1605140 w 3028183"/>
                  <a:gd name="connsiteY292-11714" fmla="*/ 805087 h 1160647"/>
                  <a:gd name="connsiteX293-11715" fmla="*/ 1605140 w 3028183"/>
                  <a:gd name="connsiteY293-11716" fmla="*/ 789049 h 1160647"/>
                  <a:gd name="connsiteX294-11717" fmla="*/ 1673096 w 3028183"/>
                  <a:gd name="connsiteY294-11718" fmla="*/ 789049 h 1160647"/>
                  <a:gd name="connsiteX295-11719" fmla="*/ 1673096 w 3028183"/>
                  <a:gd name="connsiteY295-11720" fmla="*/ 703796 h 1160647"/>
                  <a:gd name="connsiteX296-11721" fmla="*/ 1745104 w 3028183"/>
                  <a:gd name="connsiteY296-11722" fmla="*/ 703796 h 1160647"/>
                  <a:gd name="connsiteX297-11723" fmla="*/ 1745104 w 3028183"/>
                  <a:gd name="connsiteY297-11724" fmla="*/ 782564 h 1160647"/>
                  <a:gd name="connsiteX298-11725" fmla="*/ 1747008 w 3028183"/>
                  <a:gd name="connsiteY298-11726" fmla="*/ 782564 h 1160647"/>
                  <a:gd name="connsiteX299-11727" fmla="*/ 1748250 w 3028183"/>
                  <a:gd name="connsiteY299-11728" fmla="*/ 805087 h 1160647"/>
                  <a:gd name="connsiteX300-11729" fmla="*/ 1757926 w 3028183"/>
                  <a:gd name="connsiteY300-11730" fmla="*/ 805087 h 1160647"/>
                  <a:gd name="connsiteX301-11731" fmla="*/ 1759168 w 3028183"/>
                  <a:gd name="connsiteY301-11732" fmla="*/ 782564 h 1160647"/>
                  <a:gd name="connsiteX302-11733" fmla="*/ 1765248 w 3028183"/>
                  <a:gd name="connsiteY302-11734" fmla="*/ 782564 h 1160647"/>
                  <a:gd name="connsiteX303-11735" fmla="*/ 1766490 w 3028183"/>
                  <a:gd name="connsiteY303-11736" fmla="*/ 805087 h 1160647"/>
                  <a:gd name="connsiteX304-11737" fmla="*/ 1817112 w 3028183"/>
                  <a:gd name="connsiteY304-11738" fmla="*/ 805087 h 1160647"/>
                  <a:gd name="connsiteX305-11739" fmla="*/ 1817112 w 3028183"/>
                  <a:gd name="connsiteY305-11740" fmla="*/ 642059 h 1160647"/>
                  <a:gd name="connsiteX306-11741" fmla="*/ 2014439 w 3028183"/>
                  <a:gd name="connsiteY306-11742" fmla="*/ 642059 h 1160647"/>
                  <a:gd name="connsiteX307-11743" fmla="*/ 2014439 w 3028183"/>
                  <a:gd name="connsiteY307-11744" fmla="*/ 805087 h 1160647"/>
                  <a:gd name="connsiteX308-11745" fmla="*/ 2033136 w 3028183"/>
                  <a:gd name="connsiteY308-11746" fmla="*/ 805087 h 1160647"/>
                  <a:gd name="connsiteX309-11747" fmla="*/ 2033136 w 3028183"/>
                  <a:gd name="connsiteY309-11748" fmla="*/ 722394 h 1160647"/>
                  <a:gd name="connsiteX310-11749" fmla="*/ 2128256 w 3028183"/>
                  <a:gd name="connsiteY310-11750" fmla="*/ 722394 h 1160647"/>
                  <a:gd name="connsiteX311-11751" fmla="*/ 2140186 w 3028183"/>
                  <a:gd name="connsiteY311-11752" fmla="*/ 404253 h 1160647"/>
                  <a:gd name="connsiteX312-11753" fmla="*/ 2128026 w 3028183"/>
                  <a:gd name="connsiteY312-11754" fmla="*/ 382635 h 1160647"/>
                  <a:gd name="connsiteX313-11755" fmla="*/ 2121946 w 3028183"/>
                  <a:gd name="connsiteY313-11756" fmla="*/ 378311 h 1160647"/>
                  <a:gd name="connsiteX314-11757" fmla="*/ 2130053 w 3028183"/>
                  <a:gd name="connsiteY314-11758" fmla="*/ 354532 h 1160647"/>
                  <a:gd name="connsiteX315-11759" fmla="*/ 2130053 w 3028183"/>
                  <a:gd name="connsiteY315-11760" fmla="*/ 337238 h 1160647"/>
                  <a:gd name="connsiteX316-11761" fmla="*/ 2144240 w 3028183"/>
                  <a:gd name="connsiteY316-11762" fmla="*/ 337238 h 1160647"/>
                  <a:gd name="connsiteX317-11763" fmla="*/ 2144240 w 3028183"/>
                  <a:gd name="connsiteY317-11764" fmla="*/ 315620 h 1160647"/>
                  <a:gd name="connsiteX318-11765" fmla="*/ 2146266 w 3028183"/>
                  <a:gd name="connsiteY318-11766" fmla="*/ 311296 h 1160647"/>
                  <a:gd name="connsiteX319-11767" fmla="*/ 2146266 w 3028183"/>
                  <a:gd name="connsiteY319-11768" fmla="*/ 233472 h 1160647"/>
                  <a:gd name="connsiteX320-11769" fmla="*/ 2144240 w 3028183"/>
                  <a:gd name="connsiteY320-11770" fmla="*/ 226987 h 1160647"/>
                  <a:gd name="connsiteX321-11771" fmla="*/ 2150320 w 3028183"/>
                  <a:gd name="connsiteY321-11772" fmla="*/ 220501 h 1160647"/>
                  <a:gd name="connsiteX322-11773" fmla="*/ 2150320 w 3028183"/>
                  <a:gd name="connsiteY322-11774" fmla="*/ 162133 h 1160647"/>
                  <a:gd name="connsiteX323-11775" fmla="*/ 2152346 w 3028183"/>
                  <a:gd name="connsiteY323-11776" fmla="*/ 157810 h 1160647"/>
                  <a:gd name="connsiteX324-11777" fmla="*/ 2152346 w 3028183"/>
                  <a:gd name="connsiteY324-11778" fmla="*/ 101604 h 1160647"/>
                  <a:gd name="connsiteX325-11779" fmla="*/ 2154373 w 3028183"/>
                  <a:gd name="connsiteY325-11780" fmla="*/ 82148 h 1160647"/>
                  <a:gd name="connsiteX326-11781" fmla="*/ 2158427 w 3028183"/>
                  <a:gd name="connsiteY326-11782" fmla="*/ 99442 h 1160647"/>
                  <a:gd name="connsiteX327-11783" fmla="*/ 2160453 w 3028183"/>
                  <a:gd name="connsiteY327-11784" fmla="*/ 157810 h 1160647"/>
                  <a:gd name="connsiteX328-11785" fmla="*/ 2162480 w 3028183"/>
                  <a:gd name="connsiteY328-11786" fmla="*/ 220501 h 1160647"/>
                  <a:gd name="connsiteX329-11787" fmla="*/ 2168560 w 3028183"/>
                  <a:gd name="connsiteY329-11788" fmla="*/ 226987 h 1160647"/>
                  <a:gd name="connsiteX330-11789" fmla="*/ 2166533 w 3028183"/>
                  <a:gd name="connsiteY330-11790" fmla="*/ 233472 h 1160647"/>
                  <a:gd name="connsiteX331-11791" fmla="*/ 2166533 w 3028183"/>
                  <a:gd name="connsiteY331-11792" fmla="*/ 311296 h 1160647"/>
                  <a:gd name="connsiteX332-11793" fmla="*/ 2168560 w 3028183"/>
                  <a:gd name="connsiteY332-11794" fmla="*/ 315620 h 1160647"/>
                  <a:gd name="connsiteX333-11795" fmla="*/ 2168560 w 3028183"/>
                  <a:gd name="connsiteY333-11796" fmla="*/ 337238 h 1160647"/>
                  <a:gd name="connsiteX334-11797" fmla="*/ 2182747 w 3028183"/>
                  <a:gd name="connsiteY334-11798" fmla="*/ 337238 h 1160647"/>
                  <a:gd name="connsiteX335-11799" fmla="*/ 2182747 w 3028183"/>
                  <a:gd name="connsiteY335-11800" fmla="*/ 354532 h 1160647"/>
                  <a:gd name="connsiteX336-11801" fmla="*/ 2190854 w 3028183"/>
                  <a:gd name="connsiteY336-11802" fmla="*/ 378311 h 1160647"/>
                  <a:gd name="connsiteX337-11803" fmla="*/ 2184774 w 3028183"/>
                  <a:gd name="connsiteY337-11804" fmla="*/ 382635 h 1160647"/>
                  <a:gd name="connsiteX338-11805" fmla="*/ 2172613 w 3028183"/>
                  <a:gd name="connsiteY338-11806" fmla="*/ 404253 h 1160647"/>
                  <a:gd name="connsiteX339-11807" fmla="*/ 2180720 w 3028183"/>
                  <a:gd name="connsiteY339-11808" fmla="*/ 657181 h 1160647"/>
                  <a:gd name="connsiteX340-11809" fmla="*/ 2245574 w 3028183"/>
                  <a:gd name="connsiteY340-11810" fmla="*/ 657181 h 1160647"/>
                  <a:gd name="connsiteX341-11811" fmla="*/ 2245574 w 3028183"/>
                  <a:gd name="connsiteY341-11812" fmla="*/ 732843 h 1160647"/>
                  <a:gd name="connsiteX342-11813" fmla="*/ 2253681 w 3028183"/>
                  <a:gd name="connsiteY342-11814" fmla="*/ 732843 h 1160647"/>
                  <a:gd name="connsiteX343-11815" fmla="*/ 2255708 w 3028183"/>
                  <a:gd name="connsiteY343-11816" fmla="*/ 726358 h 1160647"/>
                  <a:gd name="connsiteX344-11817" fmla="*/ 2261788 w 3028183"/>
                  <a:gd name="connsiteY344-11818" fmla="*/ 726358 h 1160647"/>
                  <a:gd name="connsiteX345-11819" fmla="*/ 2263815 w 3028183"/>
                  <a:gd name="connsiteY345-11820" fmla="*/ 735005 h 1160647"/>
                  <a:gd name="connsiteX346-11821" fmla="*/ 2275975 w 3028183"/>
                  <a:gd name="connsiteY346-11822" fmla="*/ 735005 h 1160647"/>
                  <a:gd name="connsiteX347-11823" fmla="*/ 2275975 w 3028183"/>
                  <a:gd name="connsiteY347-11824" fmla="*/ 728519 h 1160647"/>
                  <a:gd name="connsiteX348-11825" fmla="*/ 2298268 w 3028183"/>
                  <a:gd name="connsiteY348-11826" fmla="*/ 728519 h 1160647"/>
                  <a:gd name="connsiteX349-11827" fmla="*/ 2298268 w 3028183"/>
                  <a:gd name="connsiteY349-11828" fmla="*/ 735005 h 1160647"/>
                  <a:gd name="connsiteX350-11829" fmla="*/ 2318535 w 3028183"/>
                  <a:gd name="connsiteY350-11830" fmla="*/ 735005 h 1160647"/>
                  <a:gd name="connsiteX351-11831" fmla="*/ 2318535 w 3028183"/>
                  <a:gd name="connsiteY351-11832" fmla="*/ 780402 h 1160647"/>
                  <a:gd name="connsiteX352-11833" fmla="*/ 2332722 w 3028183"/>
                  <a:gd name="connsiteY352-11834" fmla="*/ 780402 h 1160647"/>
                  <a:gd name="connsiteX353-11835" fmla="*/ 2332722 w 3028183"/>
                  <a:gd name="connsiteY353-11836" fmla="*/ 767431 h 1160647"/>
                  <a:gd name="connsiteX354-11837" fmla="*/ 2348936 w 3028183"/>
                  <a:gd name="connsiteY354-11838" fmla="*/ 767431 h 1160647"/>
                  <a:gd name="connsiteX355-11839" fmla="*/ 2348936 w 3028183"/>
                  <a:gd name="connsiteY355-11840" fmla="*/ 588004 h 1160647"/>
                  <a:gd name="connsiteX356-11841" fmla="*/ 2355016 w 3028183"/>
                  <a:gd name="connsiteY356-11842" fmla="*/ 581518 h 1160647"/>
                  <a:gd name="connsiteX357-11843" fmla="*/ 2427977 w 3028183"/>
                  <a:gd name="connsiteY357-11844" fmla="*/ 581518 h 1160647"/>
                  <a:gd name="connsiteX358-11845" fmla="*/ 2427977 w 3028183"/>
                  <a:gd name="connsiteY358-11846" fmla="*/ 590166 h 1160647"/>
                  <a:gd name="connsiteX359-11847" fmla="*/ 2438110 w 3028183"/>
                  <a:gd name="connsiteY359-11848" fmla="*/ 590166 h 1160647"/>
                  <a:gd name="connsiteX360-11849" fmla="*/ 2438110 w 3028183"/>
                  <a:gd name="connsiteY360-11850" fmla="*/ 704740 h 1160647"/>
                  <a:gd name="connsiteX361-11851" fmla="*/ 2460404 w 3028183"/>
                  <a:gd name="connsiteY361-11852" fmla="*/ 704740 h 1160647"/>
                  <a:gd name="connsiteX362-11853" fmla="*/ 2460404 w 3028183"/>
                  <a:gd name="connsiteY362-11854" fmla="*/ 637725 h 1160647"/>
                  <a:gd name="connsiteX363-11855" fmla="*/ 2486751 w 3028183"/>
                  <a:gd name="connsiteY363-11856" fmla="*/ 637725 h 1160647"/>
                  <a:gd name="connsiteX364-11857" fmla="*/ 2490804 w 3028183"/>
                  <a:gd name="connsiteY364-11858" fmla="*/ 633401 h 1160647"/>
                  <a:gd name="connsiteX365-11859" fmla="*/ 2498911 w 3028183"/>
                  <a:gd name="connsiteY365-11860" fmla="*/ 633401 h 1160647"/>
                  <a:gd name="connsiteX366-11861" fmla="*/ 2502964 w 3028183"/>
                  <a:gd name="connsiteY366-11862" fmla="*/ 637725 h 1160647"/>
                  <a:gd name="connsiteX367-11863" fmla="*/ 2525258 w 3028183"/>
                  <a:gd name="connsiteY367-11864" fmla="*/ 637725 h 1160647"/>
                  <a:gd name="connsiteX368-11865" fmla="*/ 2525258 w 3028183"/>
                  <a:gd name="connsiteY368-11866" fmla="*/ 520989 h 1160647"/>
                  <a:gd name="connsiteX369-11867" fmla="*/ 2582005 w 3028183"/>
                  <a:gd name="connsiteY369-11868" fmla="*/ 510180 h 1160647"/>
                  <a:gd name="connsiteX370-11869" fmla="*/ 2582005 w 3028183"/>
                  <a:gd name="connsiteY370-11870" fmla="*/ 511261 h 1160647"/>
                  <a:gd name="connsiteX371-11871" fmla="*/ 2582005 w 3028183"/>
                  <a:gd name="connsiteY371-11872" fmla="*/ 518827 h 1160647"/>
                  <a:gd name="connsiteX372-11873" fmla="*/ 2608352 w 3028183"/>
                  <a:gd name="connsiteY372-11874" fmla="*/ 518827 h 1160647"/>
                  <a:gd name="connsiteX373-11875" fmla="*/ 2608352 w 3028183"/>
                  <a:gd name="connsiteY373-11876" fmla="*/ 773917 h 1160647"/>
                  <a:gd name="connsiteX374-11877" fmla="*/ 2630646 w 3028183"/>
                  <a:gd name="connsiteY374-11878" fmla="*/ 773917 h 1160647"/>
                  <a:gd name="connsiteX375-11879" fmla="*/ 2630646 w 3028183"/>
                  <a:gd name="connsiteY375-11880" fmla="*/ 769593 h 1160647"/>
                  <a:gd name="connsiteX376-11881" fmla="*/ 2642806 w 3028183"/>
                  <a:gd name="connsiteY376-11882" fmla="*/ 769593 h 1160647"/>
                  <a:gd name="connsiteX377-11883" fmla="*/ 2642806 w 3028183"/>
                  <a:gd name="connsiteY377-11884" fmla="*/ 773917 h 1160647"/>
                  <a:gd name="connsiteX378-11885" fmla="*/ 2667126 w 3028183"/>
                  <a:gd name="connsiteY378-11886" fmla="*/ 773917 h 1160647"/>
                  <a:gd name="connsiteX379-11887" fmla="*/ 2667126 w 3028183"/>
                  <a:gd name="connsiteY379-11888" fmla="*/ 760946 h 1160647"/>
                  <a:gd name="connsiteX380-11889" fmla="*/ 2695500 w 3028183"/>
                  <a:gd name="connsiteY380-11890" fmla="*/ 760946 h 1160647"/>
                  <a:gd name="connsiteX381-11891" fmla="*/ 2707660 w 3028183"/>
                  <a:gd name="connsiteY381-11892" fmla="*/ 756622 h 1160647"/>
                  <a:gd name="connsiteX382-11893" fmla="*/ 2727927 w 3028183"/>
                  <a:gd name="connsiteY382-11894" fmla="*/ 760946 h 1160647"/>
                  <a:gd name="connsiteX383-11895" fmla="*/ 2727927 w 3028183"/>
                  <a:gd name="connsiteY383-11896" fmla="*/ 743652 h 1160647"/>
                  <a:gd name="connsiteX384-11897" fmla="*/ 2736034 w 3028183"/>
                  <a:gd name="connsiteY384-11898" fmla="*/ 743652 h 1160647"/>
                  <a:gd name="connsiteX385-11899" fmla="*/ 2736034 w 3028183"/>
                  <a:gd name="connsiteY385-11900" fmla="*/ 730681 h 1160647"/>
                  <a:gd name="connsiteX386-11901" fmla="*/ 2792781 w 3028183"/>
                  <a:gd name="connsiteY386-11902" fmla="*/ 730681 h 1160647"/>
                  <a:gd name="connsiteX387-11903" fmla="*/ 2792781 w 3028183"/>
                  <a:gd name="connsiteY387-11904" fmla="*/ 700416 h 1160647"/>
                  <a:gd name="connsiteX388-11905" fmla="*/ 2811021 w 3028183"/>
                  <a:gd name="connsiteY388-11906" fmla="*/ 700416 h 1160647"/>
                  <a:gd name="connsiteX389-11907" fmla="*/ 2811021 w 3028183"/>
                  <a:gd name="connsiteY389-11908" fmla="*/ 693931 h 1160647"/>
                  <a:gd name="connsiteX390-11909" fmla="*/ 2823181 w 3028183"/>
                  <a:gd name="connsiteY390-11910" fmla="*/ 693931 h 1160647"/>
                  <a:gd name="connsiteX391-11911" fmla="*/ 2823181 w 3028183"/>
                  <a:gd name="connsiteY391-11912" fmla="*/ 700416 h 1160647"/>
                  <a:gd name="connsiteX392-11913" fmla="*/ 2839395 w 3028183"/>
                  <a:gd name="connsiteY392-11914" fmla="*/ 700416 h 1160647"/>
                  <a:gd name="connsiteX393-11915" fmla="*/ 2839395 w 3028183"/>
                  <a:gd name="connsiteY393-11916" fmla="*/ 750137 h 1160647"/>
                  <a:gd name="connsiteX394-11917" fmla="*/ 2871822 w 3028183"/>
                  <a:gd name="connsiteY394-11918" fmla="*/ 750137 h 1160647"/>
                  <a:gd name="connsiteX395-11919" fmla="*/ 2871822 w 3028183"/>
                  <a:gd name="connsiteY395-11920" fmla="*/ 724196 h 1160647"/>
                  <a:gd name="connsiteX396-11921" fmla="*/ 2910329 w 3028183"/>
                  <a:gd name="connsiteY396-11922" fmla="*/ 724196 h 1160647"/>
                  <a:gd name="connsiteX397-11923" fmla="*/ 2910329 w 3028183"/>
                  <a:gd name="connsiteY397-11924" fmla="*/ 693931 h 1160647"/>
                  <a:gd name="connsiteX398-11925" fmla="*/ 2958970 w 3028183"/>
                  <a:gd name="connsiteY398-11926" fmla="*/ 693931 h 1160647"/>
                  <a:gd name="connsiteX399-11927" fmla="*/ 2958970 w 3028183"/>
                  <a:gd name="connsiteY399-11928" fmla="*/ 805087 h 1160647"/>
                  <a:gd name="connsiteX400-11929" fmla="*/ 2958970 w 3028183"/>
                  <a:gd name="connsiteY400-11930" fmla="*/ 818866 h 1160647"/>
                  <a:gd name="connsiteX401-11931" fmla="*/ 3024845 w 3028183"/>
                  <a:gd name="connsiteY401-11932" fmla="*/ 818866 h 1160647"/>
                  <a:gd name="connsiteX402-11933" fmla="*/ 3028183 w 3028183"/>
                  <a:gd name="connsiteY402-11934" fmla="*/ 1160647 h 1160647"/>
                  <a:gd name="connsiteX403-11935" fmla="*/ 2054 w 3028183"/>
                  <a:gd name="connsiteY403-11936" fmla="*/ 1158314 h 1160647"/>
                  <a:gd name="connsiteX404-11937" fmla="*/ 0 w 3028183"/>
                  <a:gd name="connsiteY404-11938" fmla="*/ 724196 h 1160647"/>
                  <a:gd name="connsiteX405-11939" fmla="*/ 20267 w 3028183"/>
                  <a:gd name="connsiteY405-11940" fmla="*/ 724196 h 1160647"/>
                  <a:gd name="connsiteX406-11941" fmla="*/ 20774 w 3028183"/>
                  <a:gd name="connsiteY406-11942" fmla="*/ 723115 h 1160647"/>
                  <a:gd name="connsiteX407-11943" fmla="*/ 24320 w 3028183"/>
                  <a:gd name="connsiteY407-11944" fmla="*/ 715549 h 1160647"/>
                  <a:gd name="connsiteX408-11945" fmla="*/ 26094 w 3028183"/>
                  <a:gd name="connsiteY408-11946" fmla="*/ 715819 h 1160647"/>
                  <a:gd name="connsiteX409-11947" fmla="*/ 38507 w 3028183"/>
                  <a:gd name="connsiteY409-11948" fmla="*/ 717710 h 1160647"/>
                  <a:gd name="connsiteX410-11949" fmla="*/ 39014 w 3028183"/>
                  <a:gd name="connsiteY410-11950" fmla="*/ 719062 h 1160647"/>
                  <a:gd name="connsiteX411-11951" fmla="*/ 42560 w 3028183"/>
                  <a:gd name="connsiteY411-11952" fmla="*/ 728519 h 1160647"/>
                  <a:gd name="connsiteX412-11953" fmla="*/ 68907 w 3028183"/>
                  <a:gd name="connsiteY412-11954" fmla="*/ 730681 h 1160647"/>
                  <a:gd name="connsiteX413-11955" fmla="*/ 68907 w 3028183"/>
                  <a:gd name="connsiteY413-11956" fmla="*/ 607460 h 1160647"/>
                  <a:gd name="connsiteX414-11957" fmla="*/ 70934 w 3028183"/>
                  <a:gd name="connsiteY414-11958" fmla="*/ 607460 h 1160647"/>
                  <a:gd name="connsiteX415-11959" fmla="*/ 85121 w 3028183"/>
                  <a:gd name="connsiteY415-11960" fmla="*/ 607460 h 1160647"/>
                  <a:gd name="connsiteX416-11961" fmla="*/ 85121 w 3028183"/>
                  <a:gd name="connsiteY416-11962" fmla="*/ 471268 h 1160647"/>
                  <a:gd name="connsiteX417-11963" fmla="*/ 86894 w 3028183"/>
                  <a:gd name="connsiteY417-11964" fmla="*/ 471268 h 1160647"/>
                  <a:gd name="connsiteX418-11965" fmla="*/ 99308 w 3028183"/>
                  <a:gd name="connsiteY418-11966" fmla="*/ 471268 h 1160647"/>
                  <a:gd name="connsiteX419-11967" fmla="*/ 99308 w 3028183"/>
                  <a:gd name="connsiteY419-11968" fmla="*/ 356694 h 1160647"/>
                  <a:gd name="connsiteX420-11969" fmla="*/ 103361 w 3028183"/>
                  <a:gd name="connsiteY420-11970" fmla="*/ 328590 h 1160647"/>
                  <a:gd name="connsiteX421-11971" fmla="*/ 105388 w 3028183"/>
                  <a:gd name="connsiteY421-11972" fmla="*/ 328590 h 1160647"/>
                  <a:gd name="connsiteX422-11973" fmla="*/ 119575 w 3028183"/>
                  <a:gd name="connsiteY422-11974" fmla="*/ 328590 h 1160647"/>
                  <a:gd name="connsiteX423-11975" fmla="*/ 156055 w 3028183"/>
                  <a:gd name="connsiteY423-11976" fmla="*/ 246443 h 1160647"/>
                  <a:gd name="connsiteX424-11977" fmla="*/ 160109 w 3028183"/>
                  <a:gd name="connsiteY424-11978" fmla="*/ 0 h 1160647"/>
                  <a:gd name="connsiteX0-11979" fmla="*/ 160109 w 3028183"/>
                  <a:gd name="connsiteY0-11980" fmla="*/ 0 h 1160647"/>
                  <a:gd name="connsiteX1-11981" fmla="*/ 162135 w 3028183"/>
                  <a:gd name="connsiteY1-11982" fmla="*/ 246443 h 1160647"/>
                  <a:gd name="connsiteX2-11983" fmla="*/ 200642 w 3028183"/>
                  <a:gd name="connsiteY2-11984" fmla="*/ 326429 h 1160647"/>
                  <a:gd name="connsiteX3-11985" fmla="*/ 202669 w 3028183"/>
                  <a:gd name="connsiteY3-11986" fmla="*/ 326429 h 1160647"/>
                  <a:gd name="connsiteX4-11987" fmla="*/ 216856 w 3028183"/>
                  <a:gd name="connsiteY4-11988" fmla="*/ 326429 h 1160647"/>
                  <a:gd name="connsiteX5-11989" fmla="*/ 216856 w 3028183"/>
                  <a:gd name="connsiteY5-11990" fmla="*/ 350208 h 1160647"/>
                  <a:gd name="connsiteX6-11991" fmla="*/ 217363 w 3028183"/>
                  <a:gd name="connsiteY6-11992" fmla="*/ 351019 h 1160647"/>
                  <a:gd name="connsiteX7-11993" fmla="*/ 220909 w 3028183"/>
                  <a:gd name="connsiteY7-11994" fmla="*/ 356694 h 1160647"/>
                  <a:gd name="connsiteX8-11995" fmla="*/ 220909 w 3028183"/>
                  <a:gd name="connsiteY8-11996" fmla="*/ 471268 h 1160647"/>
                  <a:gd name="connsiteX9-11997" fmla="*/ 223189 w 3028183"/>
                  <a:gd name="connsiteY9-11998" fmla="*/ 471268 h 1160647"/>
                  <a:gd name="connsiteX10-11999" fmla="*/ 239150 w 3028183"/>
                  <a:gd name="connsiteY10-12000" fmla="*/ 471268 h 1160647"/>
                  <a:gd name="connsiteX11-12001" fmla="*/ 239150 w 3028183"/>
                  <a:gd name="connsiteY11-12002" fmla="*/ 611783 h 1160647"/>
                  <a:gd name="connsiteX12-12003" fmla="*/ 240670 w 3028183"/>
                  <a:gd name="connsiteY12-12004" fmla="*/ 611513 h 1160647"/>
                  <a:gd name="connsiteX13-12005" fmla="*/ 251310 w 3028183"/>
                  <a:gd name="connsiteY13-12006" fmla="*/ 609622 h 1160647"/>
                  <a:gd name="connsiteX14-12007" fmla="*/ 249283 w 3028183"/>
                  <a:gd name="connsiteY14-12008" fmla="*/ 698254 h 1160647"/>
                  <a:gd name="connsiteX15-12009" fmla="*/ 250803 w 3028183"/>
                  <a:gd name="connsiteY15-12010" fmla="*/ 698525 h 1160647"/>
                  <a:gd name="connsiteX16-12011" fmla="*/ 261443 w 3028183"/>
                  <a:gd name="connsiteY16-12012" fmla="*/ 700416 h 1160647"/>
                  <a:gd name="connsiteX17-12013" fmla="*/ 261696 w 3028183"/>
                  <a:gd name="connsiteY17-12014" fmla="*/ 701227 h 1160647"/>
                  <a:gd name="connsiteX18-12015" fmla="*/ 263470 w 3028183"/>
                  <a:gd name="connsiteY18-12016" fmla="*/ 706902 h 1160647"/>
                  <a:gd name="connsiteX19-12017" fmla="*/ 264230 w 3028183"/>
                  <a:gd name="connsiteY19-12018" fmla="*/ 704470 h 1160647"/>
                  <a:gd name="connsiteX20-12019" fmla="*/ 269550 w 3028183"/>
                  <a:gd name="connsiteY20-12020" fmla="*/ 687446 h 1160647"/>
                  <a:gd name="connsiteX21-12021" fmla="*/ 271323 w 3028183"/>
                  <a:gd name="connsiteY21-12022" fmla="*/ 687446 h 1160647"/>
                  <a:gd name="connsiteX22-12023" fmla="*/ 283737 w 3028183"/>
                  <a:gd name="connsiteY22-12024" fmla="*/ 687446 h 1160647"/>
                  <a:gd name="connsiteX23-12025" fmla="*/ 283737 w 3028183"/>
                  <a:gd name="connsiteY23-12026" fmla="*/ 719872 h 1160647"/>
                  <a:gd name="connsiteX24-12027" fmla="*/ 284750 w 3028183"/>
                  <a:gd name="connsiteY24-12028" fmla="*/ 720413 h 1160647"/>
                  <a:gd name="connsiteX25-12029" fmla="*/ 291844 w 3028183"/>
                  <a:gd name="connsiteY25-12030" fmla="*/ 724196 h 1160647"/>
                  <a:gd name="connsiteX26-12031" fmla="*/ 291844 w 3028183"/>
                  <a:gd name="connsiteY26-12032" fmla="*/ 725547 h 1160647"/>
                  <a:gd name="connsiteX27-12033" fmla="*/ 291844 w 3028183"/>
                  <a:gd name="connsiteY27-12034" fmla="*/ 735005 h 1160647"/>
                  <a:gd name="connsiteX28-12035" fmla="*/ 336431 w 3028183"/>
                  <a:gd name="connsiteY28-12036" fmla="*/ 735005 h 1160647"/>
                  <a:gd name="connsiteX29-12037" fmla="*/ 336431 w 3028183"/>
                  <a:gd name="connsiteY29-12038" fmla="*/ 736086 h 1160647"/>
                  <a:gd name="connsiteX30-12039" fmla="*/ 336431 w 3028183"/>
                  <a:gd name="connsiteY30-12040" fmla="*/ 743652 h 1160647"/>
                  <a:gd name="connsiteX31-12041" fmla="*/ 338457 w 3028183"/>
                  <a:gd name="connsiteY31-12042" fmla="*/ 743652 h 1160647"/>
                  <a:gd name="connsiteX32-12043" fmla="*/ 352644 w 3028183"/>
                  <a:gd name="connsiteY32-12044" fmla="*/ 743652 h 1160647"/>
                  <a:gd name="connsiteX33-12045" fmla="*/ 352644 w 3028183"/>
                  <a:gd name="connsiteY33-12046" fmla="*/ 713387 h 1160647"/>
                  <a:gd name="connsiteX34-12047" fmla="*/ 397231 w 3028183"/>
                  <a:gd name="connsiteY34-12048" fmla="*/ 713387 h 1160647"/>
                  <a:gd name="connsiteX35-12049" fmla="*/ 397231 w 3028183"/>
                  <a:gd name="connsiteY35-12050" fmla="*/ 712036 h 1160647"/>
                  <a:gd name="connsiteX36-12051" fmla="*/ 397231 w 3028183"/>
                  <a:gd name="connsiteY36-12052" fmla="*/ 702578 h 1160647"/>
                  <a:gd name="connsiteX37-12053" fmla="*/ 398245 w 3028183"/>
                  <a:gd name="connsiteY37-12054" fmla="*/ 702578 h 1160647"/>
                  <a:gd name="connsiteX38-12055" fmla="*/ 405338 w 3028183"/>
                  <a:gd name="connsiteY38-12056" fmla="*/ 702578 h 1160647"/>
                  <a:gd name="connsiteX39-12057" fmla="*/ 405338 w 3028183"/>
                  <a:gd name="connsiteY39-12058" fmla="*/ 700687 h 1160647"/>
                  <a:gd name="connsiteX40-12059" fmla="*/ 405338 w 3028183"/>
                  <a:gd name="connsiteY40-12060" fmla="*/ 687446 h 1160647"/>
                  <a:gd name="connsiteX41-12061" fmla="*/ 406098 w 3028183"/>
                  <a:gd name="connsiteY41-12062" fmla="*/ 687446 h 1160647"/>
                  <a:gd name="connsiteX42-12063" fmla="*/ 411418 w 3028183"/>
                  <a:gd name="connsiteY42-12064" fmla="*/ 687446 h 1160647"/>
                  <a:gd name="connsiteX43-12065" fmla="*/ 411418 w 3028183"/>
                  <a:gd name="connsiteY43-12066" fmla="*/ 686365 h 1160647"/>
                  <a:gd name="connsiteX44-12067" fmla="*/ 411418 w 3028183"/>
                  <a:gd name="connsiteY44-12068" fmla="*/ 678798 h 1160647"/>
                  <a:gd name="connsiteX45-12069" fmla="*/ 413445 w 3028183"/>
                  <a:gd name="connsiteY45-12070" fmla="*/ 678798 h 1160647"/>
                  <a:gd name="connsiteX46-12071" fmla="*/ 427632 w 3028183"/>
                  <a:gd name="connsiteY46-12072" fmla="*/ 678798 h 1160647"/>
                  <a:gd name="connsiteX47-12073" fmla="*/ 427632 w 3028183"/>
                  <a:gd name="connsiteY47-12074" fmla="*/ 679879 h 1160647"/>
                  <a:gd name="connsiteX48-12075" fmla="*/ 427632 w 3028183"/>
                  <a:gd name="connsiteY48-12076" fmla="*/ 687446 h 1160647"/>
                  <a:gd name="connsiteX49-12077" fmla="*/ 449925 w 3028183"/>
                  <a:gd name="connsiteY49-12078" fmla="*/ 687446 h 1160647"/>
                  <a:gd name="connsiteX50-12079" fmla="*/ 449925 w 3028183"/>
                  <a:gd name="connsiteY50-12080" fmla="*/ 685554 h 1160647"/>
                  <a:gd name="connsiteX51-12081" fmla="*/ 449925 w 3028183"/>
                  <a:gd name="connsiteY51-12082" fmla="*/ 672313 h 1160647"/>
                  <a:gd name="connsiteX52-12083" fmla="*/ 451699 w 3028183"/>
                  <a:gd name="connsiteY52-12084" fmla="*/ 672313 h 1160647"/>
                  <a:gd name="connsiteX53-12085" fmla="*/ 464112 w 3028183"/>
                  <a:gd name="connsiteY53-12086" fmla="*/ 672313 h 1160647"/>
                  <a:gd name="connsiteX54-12087" fmla="*/ 464112 w 3028183"/>
                  <a:gd name="connsiteY54-12088" fmla="*/ 696093 h 1160647"/>
                  <a:gd name="connsiteX55-12089" fmla="*/ 465126 w 3028183"/>
                  <a:gd name="connsiteY55-12090" fmla="*/ 696093 h 1160647"/>
                  <a:gd name="connsiteX56-12091" fmla="*/ 472219 w 3028183"/>
                  <a:gd name="connsiteY56-12092" fmla="*/ 696093 h 1160647"/>
                  <a:gd name="connsiteX57-12093" fmla="*/ 472219 w 3028183"/>
                  <a:gd name="connsiteY57-12094" fmla="*/ 695012 h 1160647"/>
                  <a:gd name="connsiteX58-12095" fmla="*/ 472219 w 3028183"/>
                  <a:gd name="connsiteY58-12096" fmla="*/ 687446 h 1160647"/>
                  <a:gd name="connsiteX59-12097" fmla="*/ 473992 w 3028183"/>
                  <a:gd name="connsiteY59-12098" fmla="*/ 687446 h 1160647"/>
                  <a:gd name="connsiteX60-12099" fmla="*/ 486406 w 3028183"/>
                  <a:gd name="connsiteY60-12100" fmla="*/ 687446 h 1160647"/>
                  <a:gd name="connsiteX61-12101" fmla="*/ 486406 w 3028183"/>
                  <a:gd name="connsiteY61-12102" fmla="*/ 713387 h 1160647"/>
                  <a:gd name="connsiteX62-12103" fmla="*/ 488433 w 3028183"/>
                  <a:gd name="connsiteY62-12104" fmla="*/ 713387 h 1160647"/>
                  <a:gd name="connsiteX63-12105" fmla="*/ 502619 w 3028183"/>
                  <a:gd name="connsiteY63-12106" fmla="*/ 713387 h 1160647"/>
                  <a:gd name="connsiteX64-12107" fmla="*/ 502619 w 3028183"/>
                  <a:gd name="connsiteY64-12108" fmla="*/ 715008 h 1160647"/>
                  <a:gd name="connsiteX65-12109" fmla="*/ 502619 w 3028183"/>
                  <a:gd name="connsiteY65-12110" fmla="*/ 726358 h 1160647"/>
                  <a:gd name="connsiteX66-12111" fmla="*/ 503379 w 3028183"/>
                  <a:gd name="connsiteY66-12112" fmla="*/ 726358 h 1160647"/>
                  <a:gd name="connsiteX67-12113" fmla="*/ 508700 w 3028183"/>
                  <a:gd name="connsiteY67-12114" fmla="*/ 726358 h 1160647"/>
                  <a:gd name="connsiteX68-12115" fmla="*/ 508700 w 3028183"/>
                  <a:gd name="connsiteY68-12116" fmla="*/ 725547 h 1160647"/>
                  <a:gd name="connsiteX69-12117" fmla="*/ 508700 w 3028183"/>
                  <a:gd name="connsiteY69-12118" fmla="*/ 719872 h 1160647"/>
                  <a:gd name="connsiteX70-12119" fmla="*/ 539100 w 3028183"/>
                  <a:gd name="connsiteY70-12120" fmla="*/ 719872 h 1160647"/>
                  <a:gd name="connsiteX71-12121" fmla="*/ 539100 w 3028183"/>
                  <a:gd name="connsiteY71-12122" fmla="*/ 743652 h 1160647"/>
                  <a:gd name="connsiteX72-12123" fmla="*/ 540113 w 3028183"/>
                  <a:gd name="connsiteY72-12124" fmla="*/ 743652 h 1160647"/>
                  <a:gd name="connsiteX73-12125" fmla="*/ 547207 w 3028183"/>
                  <a:gd name="connsiteY73-12126" fmla="*/ 743652 h 1160647"/>
                  <a:gd name="connsiteX74-12127" fmla="*/ 547207 w 3028183"/>
                  <a:gd name="connsiteY74-12128" fmla="*/ 744733 h 1160647"/>
                  <a:gd name="connsiteX75-12129" fmla="*/ 547207 w 3028183"/>
                  <a:gd name="connsiteY75-12130" fmla="*/ 752299 h 1160647"/>
                  <a:gd name="connsiteX76-12131" fmla="*/ 547967 w 3028183"/>
                  <a:gd name="connsiteY76-12132" fmla="*/ 752299 h 1160647"/>
                  <a:gd name="connsiteX77-12133" fmla="*/ 553287 w 3028183"/>
                  <a:gd name="connsiteY77-12134" fmla="*/ 752299 h 1160647"/>
                  <a:gd name="connsiteX78-12135" fmla="*/ 553287 w 3028183"/>
                  <a:gd name="connsiteY78-12136" fmla="*/ 750137 h 1160647"/>
                  <a:gd name="connsiteX79-12137" fmla="*/ 553287 w 3028183"/>
                  <a:gd name="connsiteY79-12138" fmla="*/ 735005 h 1160647"/>
                  <a:gd name="connsiteX80-12139" fmla="*/ 554300 w 3028183"/>
                  <a:gd name="connsiteY80-12140" fmla="*/ 735005 h 1160647"/>
                  <a:gd name="connsiteX81-12141" fmla="*/ 561394 w 3028183"/>
                  <a:gd name="connsiteY81-12142" fmla="*/ 735005 h 1160647"/>
                  <a:gd name="connsiteX82-12143" fmla="*/ 561394 w 3028183"/>
                  <a:gd name="connsiteY82-12144" fmla="*/ 736086 h 1160647"/>
                  <a:gd name="connsiteX83-12145" fmla="*/ 561394 w 3028183"/>
                  <a:gd name="connsiteY83-12146" fmla="*/ 743652 h 1160647"/>
                  <a:gd name="connsiteX84-12147" fmla="*/ 566714 w 3028183"/>
                  <a:gd name="connsiteY84-12148" fmla="*/ 741659 h 1160647"/>
                  <a:gd name="connsiteX85-12149" fmla="*/ 567474 w 3028183"/>
                  <a:gd name="connsiteY85-12150" fmla="*/ 740679 h 1160647"/>
                  <a:gd name="connsiteX86-12151" fmla="*/ 567474 w 3028183"/>
                  <a:gd name="connsiteY86-12152" fmla="*/ 735005 h 1160647"/>
                  <a:gd name="connsiteX87-12153" fmla="*/ 605981 w 3028183"/>
                  <a:gd name="connsiteY87-12154" fmla="*/ 735005 h 1160647"/>
                  <a:gd name="connsiteX88-12155" fmla="*/ 605981 w 3028183"/>
                  <a:gd name="connsiteY88-12156" fmla="*/ 758784 h 1160647"/>
                  <a:gd name="connsiteX89-12157" fmla="*/ 608007 w 3028183"/>
                  <a:gd name="connsiteY89-12158" fmla="*/ 758784 h 1160647"/>
                  <a:gd name="connsiteX90-12159" fmla="*/ 622194 w 3028183"/>
                  <a:gd name="connsiteY90-12160" fmla="*/ 758784 h 1160647"/>
                  <a:gd name="connsiteX91-12161" fmla="*/ 622194 w 3028183"/>
                  <a:gd name="connsiteY91-12162" fmla="*/ 759865 h 1160647"/>
                  <a:gd name="connsiteX92-12163" fmla="*/ 622194 w 3028183"/>
                  <a:gd name="connsiteY92-12164" fmla="*/ 767431 h 1160647"/>
                  <a:gd name="connsiteX93-12165" fmla="*/ 623968 w 3028183"/>
                  <a:gd name="connsiteY93-12166" fmla="*/ 767431 h 1160647"/>
                  <a:gd name="connsiteX94-12167" fmla="*/ 636381 w 3028183"/>
                  <a:gd name="connsiteY94-12168" fmla="*/ 767431 h 1160647"/>
                  <a:gd name="connsiteX95-12169" fmla="*/ 636381 w 3028183"/>
                  <a:gd name="connsiteY95-12170" fmla="*/ 743652 h 1160647"/>
                  <a:gd name="connsiteX96-12171" fmla="*/ 637394 w 3028183"/>
                  <a:gd name="connsiteY96-12172" fmla="*/ 743652 h 1160647"/>
                  <a:gd name="connsiteX97-12173" fmla="*/ 644488 w 3028183"/>
                  <a:gd name="connsiteY97-12174" fmla="*/ 743652 h 1160647"/>
                  <a:gd name="connsiteX98-12175" fmla="*/ 644488 w 3028183"/>
                  <a:gd name="connsiteY98-12176" fmla="*/ 711225 h 1160647"/>
                  <a:gd name="connsiteX99-12177" fmla="*/ 645501 w 3028183"/>
                  <a:gd name="connsiteY99-12178" fmla="*/ 711225 h 1160647"/>
                  <a:gd name="connsiteX100-12179" fmla="*/ 652595 w 3028183"/>
                  <a:gd name="connsiteY100-12180" fmla="*/ 711225 h 1160647"/>
                  <a:gd name="connsiteX101-12181" fmla="*/ 652595 w 3028183"/>
                  <a:gd name="connsiteY101-12182" fmla="*/ 709334 h 1160647"/>
                  <a:gd name="connsiteX102-12183" fmla="*/ 652595 w 3028183"/>
                  <a:gd name="connsiteY102-12184" fmla="*/ 696093 h 1160647"/>
                  <a:gd name="connsiteX103-12185" fmla="*/ 651328 w 3028183"/>
                  <a:gd name="connsiteY103-12186" fmla="*/ 694471 h 1160647"/>
                  <a:gd name="connsiteX104-12187" fmla="*/ 656648 w 3028183"/>
                  <a:gd name="connsiteY104-12188" fmla="*/ 683122 h 1160647"/>
                  <a:gd name="connsiteX105-12189" fmla="*/ 664755 w 3028183"/>
                  <a:gd name="connsiteY105-12190" fmla="*/ 711225 h 1160647"/>
                  <a:gd name="connsiteX106-12191" fmla="*/ 665515 w 3028183"/>
                  <a:gd name="connsiteY106-12192" fmla="*/ 711225 h 1160647"/>
                  <a:gd name="connsiteX107-12193" fmla="*/ 670835 w 3028183"/>
                  <a:gd name="connsiteY107-12194" fmla="*/ 711225 h 1160647"/>
                  <a:gd name="connsiteX108-12195" fmla="*/ 670835 w 3028183"/>
                  <a:gd name="connsiteY108-12196" fmla="*/ 605298 h 1160647"/>
                  <a:gd name="connsiteX109-12197" fmla="*/ 672355 w 3028183"/>
                  <a:gd name="connsiteY109-12198" fmla="*/ 605298 h 1160647"/>
                  <a:gd name="connsiteX110-12199" fmla="*/ 682995 w 3028183"/>
                  <a:gd name="connsiteY110-12200" fmla="*/ 605298 h 1160647"/>
                  <a:gd name="connsiteX111-12201" fmla="*/ 682995 w 3028183"/>
                  <a:gd name="connsiteY111-12202" fmla="*/ 557739 h 1160647"/>
                  <a:gd name="connsiteX112-12203" fmla="*/ 709342 w 3028183"/>
                  <a:gd name="connsiteY112-12204" fmla="*/ 557739 h 1160647"/>
                  <a:gd name="connsiteX113-12205" fmla="*/ 709342 w 3028183"/>
                  <a:gd name="connsiteY113-12206" fmla="*/ 536121 h 1160647"/>
                  <a:gd name="connsiteX114-12207" fmla="*/ 743796 w 3028183"/>
                  <a:gd name="connsiteY114-12208" fmla="*/ 536121 h 1160647"/>
                  <a:gd name="connsiteX115-12209" fmla="*/ 743796 w 3028183"/>
                  <a:gd name="connsiteY115-12210" fmla="*/ 538553 h 1160647"/>
                  <a:gd name="connsiteX116-12211" fmla="*/ 743796 w 3028183"/>
                  <a:gd name="connsiteY116-12212" fmla="*/ 555577 h 1160647"/>
                  <a:gd name="connsiteX117-12213" fmla="*/ 746076 w 3028183"/>
                  <a:gd name="connsiteY117-12214" fmla="*/ 555577 h 1160647"/>
                  <a:gd name="connsiteX118-12215" fmla="*/ 762036 w 3028183"/>
                  <a:gd name="connsiteY118-12216" fmla="*/ 555577 h 1160647"/>
                  <a:gd name="connsiteX119-12217" fmla="*/ 762036 w 3028183"/>
                  <a:gd name="connsiteY119-12218" fmla="*/ 603136 h 1160647"/>
                  <a:gd name="connsiteX120-12219" fmla="*/ 763049 w 3028183"/>
                  <a:gd name="connsiteY120-12220" fmla="*/ 603136 h 1160647"/>
                  <a:gd name="connsiteX121-12221" fmla="*/ 770143 w 3028183"/>
                  <a:gd name="connsiteY121-12222" fmla="*/ 603136 h 1160647"/>
                  <a:gd name="connsiteX122-12223" fmla="*/ 784330 w 3028183"/>
                  <a:gd name="connsiteY122-12224" fmla="*/ 607460 h 1160647"/>
                  <a:gd name="connsiteX123-12225" fmla="*/ 784330 w 3028183"/>
                  <a:gd name="connsiteY123-12226" fmla="*/ 646372 h 1160647"/>
                  <a:gd name="connsiteX124-12227" fmla="*/ 785343 w 3028183"/>
                  <a:gd name="connsiteY124-12228" fmla="*/ 646372 h 1160647"/>
                  <a:gd name="connsiteX125-12229" fmla="*/ 792436 w 3028183"/>
                  <a:gd name="connsiteY125-12230" fmla="*/ 646372 h 1160647"/>
                  <a:gd name="connsiteX126-12231" fmla="*/ 792436 w 3028183"/>
                  <a:gd name="connsiteY126-12232" fmla="*/ 647993 h 1160647"/>
                  <a:gd name="connsiteX127-12233" fmla="*/ 792436 w 3028183"/>
                  <a:gd name="connsiteY127-12234" fmla="*/ 659342 h 1160647"/>
                  <a:gd name="connsiteX128-12235" fmla="*/ 794463 w 3028183"/>
                  <a:gd name="connsiteY128-12236" fmla="*/ 659342 h 1160647"/>
                  <a:gd name="connsiteX129-12237" fmla="*/ 808650 w 3028183"/>
                  <a:gd name="connsiteY129-12238" fmla="*/ 659342 h 1160647"/>
                  <a:gd name="connsiteX130-12239" fmla="*/ 814730 w 3028183"/>
                  <a:gd name="connsiteY130-12240" fmla="*/ 665828 h 1160647"/>
                  <a:gd name="connsiteX131-12241" fmla="*/ 814730 w 3028183"/>
                  <a:gd name="connsiteY131-12242" fmla="*/ 687446 h 1160647"/>
                  <a:gd name="connsiteX132-12243" fmla="*/ 817010 w 3028183"/>
                  <a:gd name="connsiteY132-12244" fmla="*/ 687446 h 1160647"/>
                  <a:gd name="connsiteX133-12245" fmla="*/ 832970 w 3028183"/>
                  <a:gd name="connsiteY133-12246" fmla="*/ 687446 h 1160647"/>
                  <a:gd name="connsiteX134-12247" fmla="*/ 832970 w 3028183"/>
                  <a:gd name="connsiteY134-12248" fmla="*/ 688526 h 1160647"/>
                  <a:gd name="connsiteX135-12249" fmla="*/ 832970 w 3028183"/>
                  <a:gd name="connsiteY135-12250" fmla="*/ 696093 h 1160647"/>
                  <a:gd name="connsiteX136-12251" fmla="*/ 834237 w 3028183"/>
                  <a:gd name="connsiteY136-12252" fmla="*/ 696093 h 1160647"/>
                  <a:gd name="connsiteX137-12253" fmla="*/ 843104 w 3028183"/>
                  <a:gd name="connsiteY137-12254" fmla="*/ 696093 h 1160647"/>
                  <a:gd name="connsiteX138-12255" fmla="*/ 843104 w 3028183"/>
                  <a:gd name="connsiteY138-12256" fmla="*/ 698254 h 1160647"/>
                  <a:gd name="connsiteX139-12257" fmla="*/ 843104 w 3028183"/>
                  <a:gd name="connsiteY139-12258" fmla="*/ 713387 h 1160647"/>
                  <a:gd name="connsiteX140-12259" fmla="*/ 847157 w 3028183"/>
                  <a:gd name="connsiteY140-12260" fmla="*/ 711495 h 1160647"/>
                  <a:gd name="connsiteX141-12261" fmla="*/ 847157 w 3028183"/>
                  <a:gd name="connsiteY141-12262" fmla="*/ 698254 h 1160647"/>
                  <a:gd name="connsiteX142-12263" fmla="*/ 848170 w 3028183"/>
                  <a:gd name="connsiteY142-12264" fmla="*/ 698254 h 1160647"/>
                  <a:gd name="connsiteX143-12265" fmla="*/ 855264 w 3028183"/>
                  <a:gd name="connsiteY143-12266" fmla="*/ 698254 h 1160647"/>
                  <a:gd name="connsiteX144-12267" fmla="*/ 855264 w 3028183"/>
                  <a:gd name="connsiteY144-12268" fmla="*/ 699876 h 1160647"/>
                  <a:gd name="connsiteX145-12269" fmla="*/ 855264 w 3028183"/>
                  <a:gd name="connsiteY145-12270" fmla="*/ 711225 h 1160647"/>
                  <a:gd name="connsiteX146-12271" fmla="*/ 856024 w 3028183"/>
                  <a:gd name="connsiteY146-12272" fmla="*/ 711225 h 1160647"/>
                  <a:gd name="connsiteX147-12273" fmla="*/ 861344 w 3028183"/>
                  <a:gd name="connsiteY147-12274" fmla="*/ 711225 h 1160647"/>
                  <a:gd name="connsiteX148-12275" fmla="*/ 909984 w 3028183"/>
                  <a:gd name="connsiteY148-12276" fmla="*/ 706902 h 1160647"/>
                  <a:gd name="connsiteX149-12277" fmla="*/ 909984 w 3028183"/>
                  <a:gd name="connsiteY149-12278" fmla="*/ 708253 h 1160647"/>
                  <a:gd name="connsiteX150-12279" fmla="*/ 909984 w 3028183"/>
                  <a:gd name="connsiteY150-12280" fmla="*/ 717710 h 1160647"/>
                  <a:gd name="connsiteX151-12281" fmla="*/ 910744 w 3028183"/>
                  <a:gd name="connsiteY151-12282" fmla="*/ 717710 h 1160647"/>
                  <a:gd name="connsiteX152-12283" fmla="*/ 916065 w 3028183"/>
                  <a:gd name="connsiteY152-12284" fmla="*/ 717710 h 1160647"/>
                  <a:gd name="connsiteX153-12285" fmla="*/ 916065 w 3028183"/>
                  <a:gd name="connsiteY153-12286" fmla="*/ 719872 h 1160647"/>
                  <a:gd name="connsiteX154-12287" fmla="*/ 916065 w 3028183"/>
                  <a:gd name="connsiteY154-12288" fmla="*/ 735005 h 1160647"/>
                  <a:gd name="connsiteX155-12289" fmla="*/ 918091 w 3028183"/>
                  <a:gd name="connsiteY155-12290" fmla="*/ 733654 h 1160647"/>
                  <a:gd name="connsiteX156-12291" fmla="*/ 932278 w 3028183"/>
                  <a:gd name="connsiteY156-12292" fmla="*/ 724196 h 1160647"/>
                  <a:gd name="connsiteX157-12293" fmla="*/ 938358 w 3028183"/>
                  <a:gd name="connsiteY157-12294" fmla="*/ 683122 h 1160647"/>
                  <a:gd name="connsiteX158-12295" fmla="*/ 939118 w 3028183"/>
                  <a:gd name="connsiteY158-12296" fmla="*/ 682852 h 1160647"/>
                  <a:gd name="connsiteX159-12297" fmla="*/ 944438 w 3028183"/>
                  <a:gd name="connsiteY159-12298" fmla="*/ 680960 h 1160647"/>
                  <a:gd name="connsiteX160-12299" fmla="*/ 946465 w 3028183"/>
                  <a:gd name="connsiteY160-12300" fmla="*/ 611783 h 1160647"/>
                  <a:gd name="connsiteX161-12301" fmla="*/ 948492 w 3028183"/>
                  <a:gd name="connsiteY161-12302" fmla="*/ 680960 h 1160647"/>
                  <a:gd name="connsiteX162-12303" fmla="*/ 949252 w 3028183"/>
                  <a:gd name="connsiteY162-12304" fmla="*/ 681230 h 1160647"/>
                  <a:gd name="connsiteX163-12305" fmla="*/ 954572 w 3028183"/>
                  <a:gd name="connsiteY163-12306" fmla="*/ 683122 h 1160647"/>
                  <a:gd name="connsiteX164-12307" fmla="*/ 954572 w 3028183"/>
                  <a:gd name="connsiteY164-12308" fmla="*/ 596651 h 1160647"/>
                  <a:gd name="connsiteX165-12309" fmla="*/ 958625 w 3028183"/>
                  <a:gd name="connsiteY165-12310" fmla="*/ 564224 h 1160647"/>
                  <a:gd name="connsiteX166-12311" fmla="*/ 997132 w 3028183"/>
                  <a:gd name="connsiteY166-12312" fmla="*/ 564224 h 1160647"/>
                  <a:gd name="connsiteX167-12313" fmla="*/ 997132 w 3028183"/>
                  <a:gd name="connsiteY167-12314" fmla="*/ 596651 h 1160647"/>
                  <a:gd name="connsiteX168-12315" fmla="*/ 997892 w 3028183"/>
                  <a:gd name="connsiteY168-12316" fmla="*/ 596651 h 1160647"/>
                  <a:gd name="connsiteX169-12317" fmla="*/ 1003212 w 3028183"/>
                  <a:gd name="connsiteY169-12318" fmla="*/ 596651 h 1160647"/>
                  <a:gd name="connsiteX170-12319" fmla="*/ 1003212 w 3028183"/>
                  <a:gd name="connsiteY170-12320" fmla="*/ 514503 h 1160647"/>
                  <a:gd name="connsiteX171-12321" fmla="*/ 1004986 w 3028183"/>
                  <a:gd name="connsiteY171-12322" fmla="*/ 514503 h 1160647"/>
                  <a:gd name="connsiteX172-12323" fmla="*/ 1017399 w 3028183"/>
                  <a:gd name="connsiteY172-12324" fmla="*/ 514503 h 1160647"/>
                  <a:gd name="connsiteX173-12325" fmla="*/ 1017399 w 3028183"/>
                  <a:gd name="connsiteY173-12326" fmla="*/ 512612 h 1160647"/>
                  <a:gd name="connsiteX174-12327" fmla="*/ 1017399 w 3028183"/>
                  <a:gd name="connsiteY174-12328" fmla="*/ 499371 h 1160647"/>
                  <a:gd name="connsiteX175-12329" fmla="*/ 1039693 w 3028183"/>
                  <a:gd name="connsiteY175-12330" fmla="*/ 499371 h 1160647"/>
                  <a:gd name="connsiteX176-12331" fmla="*/ 1039693 w 3028183"/>
                  <a:gd name="connsiteY176-12332" fmla="*/ 498290 h 1160647"/>
                  <a:gd name="connsiteX177-12333" fmla="*/ 1039693 w 3028183"/>
                  <a:gd name="connsiteY177-12334" fmla="*/ 490724 h 1160647"/>
                  <a:gd name="connsiteX178-12335" fmla="*/ 1041466 w 3028183"/>
                  <a:gd name="connsiteY178-12336" fmla="*/ 490724 h 1160647"/>
                  <a:gd name="connsiteX179-12337" fmla="*/ 1053880 w 3028183"/>
                  <a:gd name="connsiteY179-12338" fmla="*/ 490724 h 1160647"/>
                  <a:gd name="connsiteX180-12339" fmla="*/ 1053880 w 3028183"/>
                  <a:gd name="connsiteY180-12340" fmla="*/ 491805 h 1160647"/>
                  <a:gd name="connsiteX181-12341" fmla="*/ 1053880 w 3028183"/>
                  <a:gd name="connsiteY181-12342" fmla="*/ 499371 h 1160647"/>
                  <a:gd name="connsiteX182-12343" fmla="*/ 1054640 w 3028183"/>
                  <a:gd name="connsiteY182-12344" fmla="*/ 499371 h 1160647"/>
                  <a:gd name="connsiteX183-12345" fmla="*/ 1059960 w 3028183"/>
                  <a:gd name="connsiteY183-12346" fmla="*/ 499371 h 1160647"/>
                  <a:gd name="connsiteX184-12347" fmla="*/ 1070093 w 3028183"/>
                  <a:gd name="connsiteY184-12348" fmla="*/ 495047 h 1160647"/>
                  <a:gd name="connsiteX185-12349" fmla="*/ 1074146 w 3028183"/>
                  <a:gd name="connsiteY185-12350" fmla="*/ 498290 h 1160647"/>
                  <a:gd name="connsiteX186-12351" fmla="*/ 1074146 w 3028183"/>
                  <a:gd name="connsiteY186-12352" fmla="*/ 490724 h 1160647"/>
                  <a:gd name="connsiteX187-12353" fmla="*/ 1076426 w 3028183"/>
                  <a:gd name="connsiteY187-12354" fmla="*/ 490724 h 1160647"/>
                  <a:gd name="connsiteX188-12355" fmla="*/ 1092387 w 3028183"/>
                  <a:gd name="connsiteY188-12356" fmla="*/ 490724 h 1160647"/>
                  <a:gd name="connsiteX189-12357" fmla="*/ 1092387 w 3028183"/>
                  <a:gd name="connsiteY189-12358" fmla="*/ 491805 h 1160647"/>
                  <a:gd name="connsiteX190-12359" fmla="*/ 1092387 w 3028183"/>
                  <a:gd name="connsiteY190-12360" fmla="*/ 499371 h 1160647"/>
                  <a:gd name="connsiteX191-12361" fmla="*/ 1122787 w 3028183"/>
                  <a:gd name="connsiteY191-12362" fmla="*/ 499371 h 1160647"/>
                  <a:gd name="connsiteX192-12363" fmla="*/ 1122787 w 3028183"/>
                  <a:gd name="connsiteY192-12364" fmla="*/ 500992 h 1160647"/>
                  <a:gd name="connsiteX193-12365" fmla="*/ 1122787 w 3028183"/>
                  <a:gd name="connsiteY193-12366" fmla="*/ 512342 h 1160647"/>
                  <a:gd name="connsiteX194-12367" fmla="*/ 1149134 w 3028183"/>
                  <a:gd name="connsiteY194-12368" fmla="*/ 512342 h 1160647"/>
                  <a:gd name="connsiteX195-12369" fmla="*/ 1149134 w 3028183"/>
                  <a:gd name="connsiteY195-12370" fmla="*/ 542606 h 1160647"/>
                  <a:gd name="connsiteX196-12371" fmla="*/ 1149894 w 3028183"/>
                  <a:gd name="connsiteY196-12372" fmla="*/ 542606 h 1160647"/>
                  <a:gd name="connsiteX197-12373" fmla="*/ 1155214 w 3028183"/>
                  <a:gd name="connsiteY197-12374" fmla="*/ 542606 h 1160647"/>
                  <a:gd name="connsiteX198-12375" fmla="*/ 1155214 w 3028183"/>
                  <a:gd name="connsiteY198-12376" fmla="*/ 543687 h 1160647"/>
                  <a:gd name="connsiteX199-12377" fmla="*/ 1155214 w 3028183"/>
                  <a:gd name="connsiteY199-12378" fmla="*/ 551254 h 1160647"/>
                  <a:gd name="connsiteX200-12379" fmla="*/ 1159268 w 3028183"/>
                  <a:gd name="connsiteY200-12380" fmla="*/ 581518 h 1160647"/>
                  <a:gd name="connsiteX201-12381" fmla="*/ 1160028 w 3028183"/>
                  <a:gd name="connsiteY201-12382" fmla="*/ 581518 h 1160647"/>
                  <a:gd name="connsiteX202-12383" fmla="*/ 1165348 w 3028183"/>
                  <a:gd name="connsiteY202-12384" fmla="*/ 581518 h 1160647"/>
                  <a:gd name="connsiteX203-12385" fmla="*/ 1165348 w 3028183"/>
                  <a:gd name="connsiteY203-12386" fmla="*/ 582329 h 1160647"/>
                  <a:gd name="connsiteX204-12387" fmla="*/ 1165348 w 3028183"/>
                  <a:gd name="connsiteY204-12388" fmla="*/ 588004 h 1160647"/>
                  <a:gd name="connsiteX205-12389" fmla="*/ 1166361 w 3028183"/>
                  <a:gd name="connsiteY205-12390" fmla="*/ 588004 h 1160647"/>
                  <a:gd name="connsiteX206-12391" fmla="*/ 1173454 w 3028183"/>
                  <a:gd name="connsiteY206-12392" fmla="*/ 588004 h 1160647"/>
                  <a:gd name="connsiteX207-12393" fmla="*/ 1173454 w 3028183"/>
                  <a:gd name="connsiteY207-12394" fmla="*/ 618269 h 1160647"/>
                  <a:gd name="connsiteX208-12395" fmla="*/ 1175481 w 3028183"/>
                  <a:gd name="connsiteY208-12396" fmla="*/ 618269 h 1160647"/>
                  <a:gd name="connsiteX209-12397" fmla="*/ 1189668 w 3028183"/>
                  <a:gd name="connsiteY209-12398" fmla="*/ 618269 h 1160647"/>
                  <a:gd name="connsiteX210-12399" fmla="*/ 1189668 w 3028183"/>
                  <a:gd name="connsiteY210-12400" fmla="*/ 642048 h 1160647"/>
                  <a:gd name="connsiteX211-12401" fmla="*/ 1191695 w 3028183"/>
                  <a:gd name="connsiteY211-12402" fmla="*/ 643669 h 1160647"/>
                  <a:gd name="connsiteX212-12403" fmla="*/ 1191695 w 3028183"/>
                  <a:gd name="connsiteY212-12404" fmla="*/ 655019 h 1160647"/>
                  <a:gd name="connsiteX213-12405" fmla="*/ 1192455 w 3028183"/>
                  <a:gd name="connsiteY213-12406" fmla="*/ 655019 h 1160647"/>
                  <a:gd name="connsiteX214-12407" fmla="*/ 1197775 w 3028183"/>
                  <a:gd name="connsiteY214-12408" fmla="*/ 655019 h 1160647"/>
                  <a:gd name="connsiteX215-12409" fmla="*/ 1197775 w 3028183"/>
                  <a:gd name="connsiteY215-12410" fmla="*/ 678798 h 1160647"/>
                  <a:gd name="connsiteX216-12411" fmla="*/ 1199041 w 3028183"/>
                  <a:gd name="connsiteY216-12412" fmla="*/ 678798 h 1160647"/>
                  <a:gd name="connsiteX217-12413" fmla="*/ 1207908 w 3028183"/>
                  <a:gd name="connsiteY217-12414" fmla="*/ 678798 h 1160647"/>
                  <a:gd name="connsiteX218-12415" fmla="*/ 1209935 w 3028183"/>
                  <a:gd name="connsiteY218-12416" fmla="*/ 682852 h 1160647"/>
                  <a:gd name="connsiteX219-12417" fmla="*/ 1209935 w 3028183"/>
                  <a:gd name="connsiteY219-12418" fmla="*/ 696093 h 1160647"/>
                  <a:gd name="connsiteX220-12419" fmla="*/ 1211455 w 3028183"/>
                  <a:gd name="connsiteY220-12420" fmla="*/ 694201 h 1160647"/>
                  <a:gd name="connsiteX221-12421" fmla="*/ 1222095 w 3028183"/>
                  <a:gd name="connsiteY221-12422" fmla="*/ 680960 h 1160647"/>
                  <a:gd name="connsiteX222-12423" fmla="*/ 1250469 w 3028183"/>
                  <a:gd name="connsiteY222-12424" fmla="*/ 680960 h 1160647"/>
                  <a:gd name="connsiteX223-12425" fmla="*/ 1250469 w 3028183"/>
                  <a:gd name="connsiteY223-12426" fmla="*/ 767431 h 1160647"/>
                  <a:gd name="connsiteX224-12427" fmla="*/ 1251229 w 3028183"/>
                  <a:gd name="connsiteY224-12428" fmla="*/ 767431 h 1160647"/>
                  <a:gd name="connsiteX225-12429" fmla="*/ 1256549 w 3028183"/>
                  <a:gd name="connsiteY225-12430" fmla="*/ 767431 h 1160647"/>
                  <a:gd name="connsiteX226-12431" fmla="*/ 1257309 w 3028183"/>
                  <a:gd name="connsiteY226-12432" fmla="*/ 766080 h 1160647"/>
                  <a:gd name="connsiteX227-12433" fmla="*/ 1262629 w 3028183"/>
                  <a:gd name="connsiteY227-12434" fmla="*/ 756622 h 1160647"/>
                  <a:gd name="connsiteX228-12435" fmla="*/ 1262629 w 3028183"/>
                  <a:gd name="connsiteY228-12436" fmla="*/ 758514 h 1160647"/>
                  <a:gd name="connsiteX229-12437" fmla="*/ 1262629 w 3028183"/>
                  <a:gd name="connsiteY229-12438" fmla="*/ 771755 h 1160647"/>
                  <a:gd name="connsiteX230-12439" fmla="*/ 1266682 w 3028183"/>
                  <a:gd name="connsiteY230-12440" fmla="*/ 726358 h 1160647"/>
                  <a:gd name="connsiteX231-12441" fmla="*/ 1267442 w 3028183"/>
                  <a:gd name="connsiteY231-12442" fmla="*/ 726358 h 1160647"/>
                  <a:gd name="connsiteX232-12443" fmla="*/ 1272762 w 3028183"/>
                  <a:gd name="connsiteY232-12444" fmla="*/ 726358 h 1160647"/>
                  <a:gd name="connsiteX233-12445" fmla="*/ 1272762 w 3028183"/>
                  <a:gd name="connsiteY233-12446" fmla="*/ 661504 h 1160647"/>
                  <a:gd name="connsiteX234-12447" fmla="*/ 1273776 w 3028183"/>
                  <a:gd name="connsiteY234-12448" fmla="*/ 661504 h 1160647"/>
                  <a:gd name="connsiteX235-12449" fmla="*/ 1280869 w 3028183"/>
                  <a:gd name="connsiteY235-12450" fmla="*/ 661504 h 1160647"/>
                  <a:gd name="connsiteX236-12451" fmla="*/ 1293029 w 3028183"/>
                  <a:gd name="connsiteY236-12452" fmla="*/ 618269 h 1160647"/>
                  <a:gd name="connsiteX237-12453" fmla="*/ 1294296 w 3028183"/>
                  <a:gd name="connsiteY237-12454" fmla="*/ 618269 h 1160647"/>
                  <a:gd name="connsiteX238-12455" fmla="*/ 1303163 w 3028183"/>
                  <a:gd name="connsiteY238-12456" fmla="*/ 618269 h 1160647"/>
                  <a:gd name="connsiteX239-12457" fmla="*/ 1313296 w 3028183"/>
                  <a:gd name="connsiteY239-12458" fmla="*/ 661504 h 1160647"/>
                  <a:gd name="connsiteX240-12459" fmla="*/ 1314309 w 3028183"/>
                  <a:gd name="connsiteY240-12460" fmla="*/ 661504 h 1160647"/>
                  <a:gd name="connsiteX241-12461" fmla="*/ 1321403 w 3028183"/>
                  <a:gd name="connsiteY241-12462" fmla="*/ 661504 h 1160647"/>
                  <a:gd name="connsiteX242-12463" fmla="*/ 1321403 w 3028183"/>
                  <a:gd name="connsiteY242-12464" fmla="*/ 700416 h 1160647"/>
                  <a:gd name="connsiteX243-12465" fmla="*/ 1323176 w 3028183"/>
                  <a:gd name="connsiteY243-12466" fmla="*/ 700416 h 1160647"/>
                  <a:gd name="connsiteX244-12467" fmla="*/ 1335590 w 3028183"/>
                  <a:gd name="connsiteY244-12468" fmla="*/ 700416 h 1160647"/>
                  <a:gd name="connsiteX245-12469" fmla="*/ 1335590 w 3028183"/>
                  <a:gd name="connsiteY245-12470" fmla="*/ 702578 h 1160647"/>
                  <a:gd name="connsiteX246-12471" fmla="*/ 1335590 w 3028183"/>
                  <a:gd name="connsiteY246-12472" fmla="*/ 717710 h 1160647"/>
                  <a:gd name="connsiteX247-12473" fmla="*/ 1339643 w 3028183"/>
                  <a:gd name="connsiteY247-12474" fmla="*/ 715549 h 1160647"/>
                  <a:gd name="connsiteX248-12475" fmla="*/ 1339643 w 3028183"/>
                  <a:gd name="connsiteY248-12476" fmla="*/ 700416 h 1160647"/>
                  <a:gd name="connsiteX249-12477" fmla="*/ 1341163 w 3028183"/>
                  <a:gd name="connsiteY249-12478" fmla="*/ 700416 h 1160647"/>
                  <a:gd name="connsiteX250-12479" fmla="*/ 1351803 w 3028183"/>
                  <a:gd name="connsiteY250-12480" fmla="*/ 700416 h 1160647"/>
                  <a:gd name="connsiteX251-12481" fmla="*/ 1351803 w 3028183"/>
                  <a:gd name="connsiteY251-12482" fmla="*/ 702037 h 1160647"/>
                  <a:gd name="connsiteX252-12483" fmla="*/ 1351803 w 3028183"/>
                  <a:gd name="connsiteY252-12484" fmla="*/ 713387 h 1160647"/>
                  <a:gd name="connsiteX253-12485" fmla="*/ 1382204 w 3028183"/>
                  <a:gd name="connsiteY253-12486" fmla="*/ 713387 h 1160647"/>
                  <a:gd name="connsiteX254-12487" fmla="*/ 1382204 w 3028183"/>
                  <a:gd name="connsiteY254-12488" fmla="*/ 676637 h 1160647"/>
                  <a:gd name="connsiteX255-12489" fmla="*/ 1383470 w 3028183"/>
                  <a:gd name="connsiteY255-12490" fmla="*/ 676637 h 1160647"/>
                  <a:gd name="connsiteX256-12491" fmla="*/ 1392337 w 3028183"/>
                  <a:gd name="connsiteY256-12492" fmla="*/ 676637 h 1160647"/>
                  <a:gd name="connsiteX257-12493" fmla="*/ 1392337 w 3028183"/>
                  <a:gd name="connsiteY257-12494" fmla="*/ 698254 h 1160647"/>
                  <a:gd name="connsiteX258-12495" fmla="*/ 1394364 w 3028183"/>
                  <a:gd name="connsiteY258-12496" fmla="*/ 665828 h 1160647"/>
                  <a:gd name="connsiteX259-12497" fmla="*/ 1416657 w 3028183"/>
                  <a:gd name="connsiteY259-12498" fmla="*/ 665828 h 1160647"/>
                  <a:gd name="connsiteX260-12499" fmla="*/ 1416657 w 3028183"/>
                  <a:gd name="connsiteY260-12500" fmla="*/ 664206 h 1160647"/>
                  <a:gd name="connsiteX261-12501" fmla="*/ 1416657 w 3028183"/>
                  <a:gd name="connsiteY261-12502" fmla="*/ 652857 h 1160647"/>
                  <a:gd name="connsiteX262-12503" fmla="*/ 1417417 w 3028183"/>
                  <a:gd name="connsiteY262-12504" fmla="*/ 652857 h 1160647"/>
                  <a:gd name="connsiteX263-12505" fmla="*/ 1422737 w 3028183"/>
                  <a:gd name="connsiteY263-12506" fmla="*/ 652857 h 1160647"/>
                  <a:gd name="connsiteX264-12507" fmla="*/ 1422737 w 3028183"/>
                  <a:gd name="connsiteY264-12508" fmla="*/ 650966 h 1160647"/>
                  <a:gd name="connsiteX265-12509" fmla="*/ 1422737 w 3028183"/>
                  <a:gd name="connsiteY265-12510" fmla="*/ 637725 h 1160647"/>
                  <a:gd name="connsiteX266-12511" fmla="*/ 1426791 w 3028183"/>
                  <a:gd name="connsiteY266-12512" fmla="*/ 644210 h 1160647"/>
                  <a:gd name="connsiteX267-12513" fmla="*/ 1429071 w 3028183"/>
                  <a:gd name="connsiteY267-12514" fmla="*/ 644210 h 1160647"/>
                  <a:gd name="connsiteX268-12515" fmla="*/ 1445031 w 3028183"/>
                  <a:gd name="connsiteY268-12516" fmla="*/ 644210 h 1160647"/>
                  <a:gd name="connsiteX269-12517" fmla="*/ 1445031 w 3028183"/>
                  <a:gd name="connsiteY269-12518" fmla="*/ 643399 h 1160647"/>
                  <a:gd name="connsiteX270-12519" fmla="*/ 1445031 w 3028183"/>
                  <a:gd name="connsiteY270-12520" fmla="*/ 637725 h 1160647"/>
                  <a:gd name="connsiteX271-12521" fmla="*/ 1445791 w 3028183"/>
                  <a:gd name="connsiteY271-12522" fmla="*/ 637725 h 1160647"/>
                  <a:gd name="connsiteX272-12523" fmla="*/ 1451111 w 3028183"/>
                  <a:gd name="connsiteY272-12524" fmla="*/ 637725 h 1160647"/>
                  <a:gd name="connsiteX273-12525" fmla="*/ 1451111 w 3028183"/>
                  <a:gd name="connsiteY273-12526" fmla="*/ 639076 h 1160647"/>
                  <a:gd name="connsiteX274-12527" fmla="*/ 1451111 w 3028183"/>
                  <a:gd name="connsiteY274-12528" fmla="*/ 648534 h 1160647"/>
                  <a:gd name="connsiteX275-12529" fmla="*/ 1489618 w 3028183"/>
                  <a:gd name="connsiteY275-12530" fmla="*/ 648534 h 1160647"/>
                  <a:gd name="connsiteX276-12531" fmla="*/ 1489618 w 3028183"/>
                  <a:gd name="connsiteY276-12532" fmla="*/ 786887 h 1160647"/>
                  <a:gd name="connsiteX277-12533" fmla="*/ 1491138 w 3028183"/>
                  <a:gd name="connsiteY277-12534" fmla="*/ 786887 h 1160647"/>
                  <a:gd name="connsiteX278-12535" fmla="*/ 1501778 w 3028183"/>
                  <a:gd name="connsiteY278-12536" fmla="*/ 786887 h 1160647"/>
                  <a:gd name="connsiteX279-12537" fmla="*/ 1501778 w 3028183"/>
                  <a:gd name="connsiteY279-12538" fmla="*/ 773917 h 1160647"/>
                  <a:gd name="connsiteX280-12539" fmla="*/ 1505832 w 3028183"/>
                  <a:gd name="connsiteY280-12540" fmla="*/ 773917 h 1160647"/>
                  <a:gd name="connsiteX281-12541" fmla="*/ 1505832 w 3028183"/>
                  <a:gd name="connsiteY281-12542" fmla="*/ 786887 h 1160647"/>
                  <a:gd name="connsiteX282-12543" fmla="*/ 1536232 w 3028183"/>
                  <a:gd name="connsiteY282-12544" fmla="*/ 786887 h 1160647"/>
                  <a:gd name="connsiteX283-12545" fmla="*/ 1536232 w 3028183"/>
                  <a:gd name="connsiteY283-12546" fmla="*/ 756622 h 1160647"/>
                  <a:gd name="connsiteX284-12547" fmla="*/ 1548392 w 3028183"/>
                  <a:gd name="connsiteY284-12548" fmla="*/ 756622 h 1160647"/>
                  <a:gd name="connsiteX285-12549" fmla="*/ 1560552 w 3028183"/>
                  <a:gd name="connsiteY285-12550" fmla="*/ 754461 h 1160647"/>
                  <a:gd name="connsiteX286-12551" fmla="*/ 1564606 w 3028183"/>
                  <a:gd name="connsiteY286-12552" fmla="*/ 756622 h 1160647"/>
                  <a:gd name="connsiteX287-12553" fmla="*/ 1574739 w 3028183"/>
                  <a:gd name="connsiteY287-12554" fmla="*/ 756622 h 1160647"/>
                  <a:gd name="connsiteX288-12555" fmla="*/ 1574739 w 3028183"/>
                  <a:gd name="connsiteY288-12556" fmla="*/ 786887 h 1160647"/>
                  <a:gd name="connsiteX289-12557" fmla="*/ 1582846 w 3028183"/>
                  <a:gd name="connsiteY289-12558" fmla="*/ 786887 h 1160647"/>
                  <a:gd name="connsiteX290-12559" fmla="*/ 1582846 w 3028183"/>
                  <a:gd name="connsiteY290-12560" fmla="*/ 804182 h 1160647"/>
                  <a:gd name="connsiteX291-12561" fmla="*/ 1592182 w 3028183"/>
                  <a:gd name="connsiteY291-12562" fmla="*/ 805087 h 1160647"/>
                  <a:gd name="connsiteX292-12563" fmla="*/ 1605140 w 3028183"/>
                  <a:gd name="connsiteY292-12564" fmla="*/ 805087 h 1160647"/>
                  <a:gd name="connsiteX293-12565" fmla="*/ 1605140 w 3028183"/>
                  <a:gd name="connsiteY293-12566" fmla="*/ 789049 h 1160647"/>
                  <a:gd name="connsiteX294-12567" fmla="*/ 1673096 w 3028183"/>
                  <a:gd name="connsiteY294-12568" fmla="*/ 789049 h 1160647"/>
                  <a:gd name="connsiteX295-12569" fmla="*/ 1673096 w 3028183"/>
                  <a:gd name="connsiteY295-12570" fmla="*/ 703796 h 1160647"/>
                  <a:gd name="connsiteX296-12571" fmla="*/ 1745104 w 3028183"/>
                  <a:gd name="connsiteY296-12572" fmla="*/ 703796 h 1160647"/>
                  <a:gd name="connsiteX297-12573" fmla="*/ 1745104 w 3028183"/>
                  <a:gd name="connsiteY297-12574" fmla="*/ 782564 h 1160647"/>
                  <a:gd name="connsiteX298-12575" fmla="*/ 1747008 w 3028183"/>
                  <a:gd name="connsiteY298-12576" fmla="*/ 782564 h 1160647"/>
                  <a:gd name="connsiteX299-12577" fmla="*/ 1748250 w 3028183"/>
                  <a:gd name="connsiteY299-12578" fmla="*/ 805087 h 1160647"/>
                  <a:gd name="connsiteX300-12579" fmla="*/ 1757926 w 3028183"/>
                  <a:gd name="connsiteY300-12580" fmla="*/ 805087 h 1160647"/>
                  <a:gd name="connsiteX301-12581" fmla="*/ 1759168 w 3028183"/>
                  <a:gd name="connsiteY301-12582" fmla="*/ 782564 h 1160647"/>
                  <a:gd name="connsiteX302-12583" fmla="*/ 1765248 w 3028183"/>
                  <a:gd name="connsiteY302-12584" fmla="*/ 782564 h 1160647"/>
                  <a:gd name="connsiteX303-12585" fmla="*/ 1766490 w 3028183"/>
                  <a:gd name="connsiteY303-12586" fmla="*/ 805087 h 1160647"/>
                  <a:gd name="connsiteX304-12587" fmla="*/ 1817112 w 3028183"/>
                  <a:gd name="connsiteY304-12588" fmla="*/ 805087 h 1160647"/>
                  <a:gd name="connsiteX305-12589" fmla="*/ 1817112 w 3028183"/>
                  <a:gd name="connsiteY305-12590" fmla="*/ 642059 h 1160647"/>
                  <a:gd name="connsiteX306-12591" fmla="*/ 2014439 w 3028183"/>
                  <a:gd name="connsiteY306-12592" fmla="*/ 642059 h 1160647"/>
                  <a:gd name="connsiteX307-12593" fmla="*/ 2014439 w 3028183"/>
                  <a:gd name="connsiteY307-12594" fmla="*/ 805087 h 1160647"/>
                  <a:gd name="connsiteX308-12595" fmla="*/ 2033136 w 3028183"/>
                  <a:gd name="connsiteY308-12596" fmla="*/ 805087 h 1160647"/>
                  <a:gd name="connsiteX309-12597" fmla="*/ 2033136 w 3028183"/>
                  <a:gd name="connsiteY309-12598" fmla="*/ 722394 h 1160647"/>
                  <a:gd name="connsiteX310-12599" fmla="*/ 2128256 w 3028183"/>
                  <a:gd name="connsiteY310-12600" fmla="*/ 722394 h 1160647"/>
                  <a:gd name="connsiteX311-12601" fmla="*/ 2140186 w 3028183"/>
                  <a:gd name="connsiteY311-12602" fmla="*/ 404253 h 1160647"/>
                  <a:gd name="connsiteX312-12603" fmla="*/ 2128026 w 3028183"/>
                  <a:gd name="connsiteY312-12604" fmla="*/ 382635 h 1160647"/>
                  <a:gd name="connsiteX313-12605" fmla="*/ 2121946 w 3028183"/>
                  <a:gd name="connsiteY313-12606" fmla="*/ 378311 h 1160647"/>
                  <a:gd name="connsiteX314-12607" fmla="*/ 2130053 w 3028183"/>
                  <a:gd name="connsiteY314-12608" fmla="*/ 354532 h 1160647"/>
                  <a:gd name="connsiteX315-12609" fmla="*/ 2130053 w 3028183"/>
                  <a:gd name="connsiteY315-12610" fmla="*/ 337238 h 1160647"/>
                  <a:gd name="connsiteX316-12611" fmla="*/ 2144240 w 3028183"/>
                  <a:gd name="connsiteY316-12612" fmla="*/ 337238 h 1160647"/>
                  <a:gd name="connsiteX317-12613" fmla="*/ 2144240 w 3028183"/>
                  <a:gd name="connsiteY317-12614" fmla="*/ 315620 h 1160647"/>
                  <a:gd name="connsiteX318-12615" fmla="*/ 2146266 w 3028183"/>
                  <a:gd name="connsiteY318-12616" fmla="*/ 311296 h 1160647"/>
                  <a:gd name="connsiteX319-12617" fmla="*/ 2146266 w 3028183"/>
                  <a:gd name="connsiteY319-12618" fmla="*/ 233472 h 1160647"/>
                  <a:gd name="connsiteX320-12619" fmla="*/ 2144240 w 3028183"/>
                  <a:gd name="connsiteY320-12620" fmla="*/ 226987 h 1160647"/>
                  <a:gd name="connsiteX321-12621" fmla="*/ 2150320 w 3028183"/>
                  <a:gd name="connsiteY321-12622" fmla="*/ 220501 h 1160647"/>
                  <a:gd name="connsiteX322-12623" fmla="*/ 2150320 w 3028183"/>
                  <a:gd name="connsiteY322-12624" fmla="*/ 162133 h 1160647"/>
                  <a:gd name="connsiteX323-12625" fmla="*/ 2152346 w 3028183"/>
                  <a:gd name="connsiteY323-12626" fmla="*/ 157810 h 1160647"/>
                  <a:gd name="connsiteX324-12627" fmla="*/ 2152346 w 3028183"/>
                  <a:gd name="connsiteY324-12628" fmla="*/ 101604 h 1160647"/>
                  <a:gd name="connsiteX325-12629" fmla="*/ 2154373 w 3028183"/>
                  <a:gd name="connsiteY325-12630" fmla="*/ 82148 h 1160647"/>
                  <a:gd name="connsiteX326-12631" fmla="*/ 2158427 w 3028183"/>
                  <a:gd name="connsiteY326-12632" fmla="*/ 99442 h 1160647"/>
                  <a:gd name="connsiteX327-12633" fmla="*/ 2160453 w 3028183"/>
                  <a:gd name="connsiteY327-12634" fmla="*/ 157810 h 1160647"/>
                  <a:gd name="connsiteX328-12635" fmla="*/ 2162480 w 3028183"/>
                  <a:gd name="connsiteY328-12636" fmla="*/ 220501 h 1160647"/>
                  <a:gd name="connsiteX329-12637" fmla="*/ 2168560 w 3028183"/>
                  <a:gd name="connsiteY329-12638" fmla="*/ 226987 h 1160647"/>
                  <a:gd name="connsiteX330-12639" fmla="*/ 2166533 w 3028183"/>
                  <a:gd name="connsiteY330-12640" fmla="*/ 233472 h 1160647"/>
                  <a:gd name="connsiteX331-12641" fmla="*/ 2166533 w 3028183"/>
                  <a:gd name="connsiteY331-12642" fmla="*/ 311296 h 1160647"/>
                  <a:gd name="connsiteX332-12643" fmla="*/ 2168560 w 3028183"/>
                  <a:gd name="connsiteY332-12644" fmla="*/ 315620 h 1160647"/>
                  <a:gd name="connsiteX333-12645" fmla="*/ 2168560 w 3028183"/>
                  <a:gd name="connsiteY333-12646" fmla="*/ 337238 h 1160647"/>
                  <a:gd name="connsiteX334-12647" fmla="*/ 2182747 w 3028183"/>
                  <a:gd name="connsiteY334-12648" fmla="*/ 337238 h 1160647"/>
                  <a:gd name="connsiteX335-12649" fmla="*/ 2182747 w 3028183"/>
                  <a:gd name="connsiteY335-12650" fmla="*/ 354532 h 1160647"/>
                  <a:gd name="connsiteX336-12651" fmla="*/ 2190854 w 3028183"/>
                  <a:gd name="connsiteY336-12652" fmla="*/ 378311 h 1160647"/>
                  <a:gd name="connsiteX337-12653" fmla="*/ 2184774 w 3028183"/>
                  <a:gd name="connsiteY337-12654" fmla="*/ 382635 h 1160647"/>
                  <a:gd name="connsiteX338-12655" fmla="*/ 2172613 w 3028183"/>
                  <a:gd name="connsiteY338-12656" fmla="*/ 404253 h 1160647"/>
                  <a:gd name="connsiteX339-12657" fmla="*/ 2180720 w 3028183"/>
                  <a:gd name="connsiteY339-12658" fmla="*/ 657181 h 1160647"/>
                  <a:gd name="connsiteX340-12659" fmla="*/ 2245574 w 3028183"/>
                  <a:gd name="connsiteY340-12660" fmla="*/ 657181 h 1160647"/>
                  <a:gd name="connsiteX341-12661" fmla="*/ 2245574 w 3028183"/>
                  <a:gd name="connsiteY341-12662" fmla="*/ 732843 h 1160647"/>
                  <a:gd name="connsiteX342-12663" fmla="*/ 2253681 w 3028183"/>
                  <a:gd name="connsiteY342-12664" fmla="*/ 732843 h 1160647"/>
                  <a:gd name="connsiteX343-12665" fmla="*/ 2255708 w 3028183"/>
                  <a:gd name="connsiteY343-12666" fmla="*/ 726358 h 1160647"/>
                  <a:gd name="connsiteX344-12667" fmla="*/ 2261788 w 3028183"/>
                  <a:gd name="connsiteY344-12668" fmla="*/ 726358 h 1160647"/>
                  <a:gd name="connsiteX345-12669" fmla="*/ 2263815 w 3028183"/>
                  <a:gd name="connsiteY345-12670" fmla="*/ 735005 h 1160647"/>
                  <a:gd name="connsiteX346-12671" fmla="*/ 2275975 w 3028183"/>
                  <a:gd name="connsiteY346-12672" fmla="*/ 735005 h 1160647"/>
                  <a:gd name="connsiteX347-12673" fmla="*/ 2275975 w 3028183"/>
                  <a:gd name="connsiteY347-12674" fmla="*/ 728519 h 1160647"/>
                  <a:gd name="connsiteX348-12675" fmla="*/ 2298268 w 3028183"/>
                  <a:gd name="connsiteY348-12676" fmla="*/ 728519 h 1160647"/>
                  <a:gd name="connsiteX349-12677" fmla="*/ 2298268 w 3028183"/>
                  <a:gd name="connsiteY349-12678" fmla="*/ 735005 h 1160647"/>
                  <a:gd name="connsiteX350-12679" fmla="*/ 2318535 w 3028183"/>
                  <a:gd name="connsiteY350-12680" fmla="*/ 735005 h 1160647"/>
                  <a:gd name="connsiteX351-12681" fmla="*/ 2318535 w 3028183"/>
                  <a:gd name="connsiteY351-12682" fmla="*/ 780402 h 1160647"/>
                  <a:gd name="connsiteX352-12683" fmla="*/ 2332722 w 3028183"/>
                  <a:gd name="connsiteY352-12684" fmla="*/ 780402 h 1160647"/>
                  <a:gd name="connsiteX353-12685" fmla="*/ 2332722 w 3028183"/>
                  <a:gd name="connsiteY353-12686" fmla="*/ 767431 h 1160647"/>
                  <a:gd name="connsiteX354-12687" fmla="*/ 2348936 w 3028183"/>
                  <a:gd name="connsiteY354-12688" fmla="*/ 767431 h 1160647"/>
                  <a:gd name="connsiteX355-12689" fmla="*/ 2348936 w 3028183"/>
                  <a:gd name="connsiteY355-12690" fmla="*/ 588004 h 1160647"/>
                  <a:gd name="connsiteX356-12691" fmla="*/ 2355016 w 3028183"/>
                  <a:gd name="connsiteY356-12692" fmla="*/ 581518 h 1160647"/>
                  <a:gd name="connsiteX357-12693" fmla="*/ 2427977 w 3028183"/>
                  <a:gd name="connsiteY357-12694" fmla="*/ 581518 h 1160647"/>
                  <a:gd name="connsiteX358-12695" fmla="*/ 2427977 w 3028183"/>
                  <a:gd name="connsiteY358-12696" fmla="*/ 590166 h 1160647"/>
                  <a:gd name="connsiteX359-12697" fmla="*/ 2438110 w 3028183"/>
                  <a:gd name="connsiteY359-12698" fmla="*/ 590166 h 1160647"/>
                  <a:gd name="connsiteX360-12699" fmla="*/ 2438110 w 3028183"/>
                  <a:gd name="connsiteY360-12700" fmla="*/ 704740 h 1160647"/>
                  <a:gd name="connsiteX361-12701" fmla="*/ 2460404 w 3028183"/>
                  <a:gd name="connsiteY361-12702" fmla="*/ 704740 h 1160647"/>
                  <a:gd name="connsiteX362-12703" fmla="*/ 2460404 w 3028183"/>
                  <a:gd name="connsiteY362-12704" fmla="*/ 637725 h 1160647"/>
                  <a:gd name="connsiteX363-12705" fmla="*/ 2486751 w 3028183"/>
                  <a:gd name="connsiteY363-12706" fmla="*/ 637725 h 1160647"/>
                  <a:gd name="connsiteX364-12707" fmla="*/ 2490804 w 3028183"/>
                  <a:gd name="connsiteY364-12708" fmla="*/ 633401 h 1160647"/>
                  <a:gd name="connsiteX365-12709" fmla="*/ 2498911 w 3028183"/>
                  <a:gd name="connsiteY365-12710" fmla="*/ 633401 h 1160647"/>
                  <a:gd name="connsiteX366-12711" fmla="*/ 2502964 w 3028183"/>
                  <a:gd name="connsiteY366-12712" fmla="*/ 637725 h 1160647"/>
                  <a:gd name="connsiteX367-12713" fmla="*/ 2525258 w 3028183"/>
                  <a:gd name="connsiteY367-12714" fmla="*/ 637725 h 1160647"/>
                  <a:gd name="connsiteX368-12715" fmla="*/ 2525258 w 3028183"/>
                  <a:gd name="connsiteY368-12716" fmla="*/ 520989 h 1160647"/>
                  <a:gd name="connsiteX369-12717" fmla="*/ 2582005 w 3028183"/>
                  <a:gd name="connsiteY369-12718" fmla="*/ 510180 h 1160647"/>
                  <a:gd name="connsiteX370-12719" fmla="*/ 2582005 w 3028183"/>
                  <a:gd name="connsiteY370-12720" fmla="*/ 511261 h 1160647"/>
                  <a:gd name="connsiteX371-12721" fmla="*/ 2582005 w 3028183"/>
                  <a:gd name="connsiteY371-12722" fmla="*/ 518827 h 1160647"/>
                  <a:gd name="connsiteX372-12723" fmla="*/ 2608352 w 3028183"/>
                  <a:gd name="connsiteY372-12724" fmla="*/ 518827 h 1160647"/>
                  <a:gd name="connsiteX373-12725" fmla="*/ 2608352 w 3028183"/>
                  <a:gd name="connsiteY373-12726" fmla="*/ 773917 h 1160647"/>
                  <a:gd name="connsiteX374-12727" fmla="*/ 2630646 w 3028183"/>
                  <a:gd name="connsiteY374-12728" fmla="*/ 773917 h 1160647"/>
                  <a:gd name="connsiteX375-12729" fmla="*/ 2630646 w 3028183"/>
                  <a:gd name="connsiteY375-12730" fmla="*/ 769593 h 1160647"/>
                  <a:gd name="connsiteX376-12731" fmla="*/ 2642806 w 3028183"/>
                  <a:gd name="connsiteY376-12732" fmla="*/ 769593 h 1160647"/>
                  <a:gd name="connsiteX377-12733" fmla="*/ 2642806 w 3028183"/>
                  <a:gd name="connsiteY377-12734" fmla="*/ 773917 h 1160647"/>
                  <a:gd name="connsiteX378-12735" fmla="*/ 2667126 w 3028183"/>
                  <a:gd name="connsiteY378-12736" fmla="*/ 773917 h 1160647"/>
                  <a:gd name="connsiteX379-12737" fmla="*/ 2667126 w 3028183"/>
                  <a:gd name="connsiteY379-12738" fmla="*/ 760946 h 1160647"/>
                  <a:gd name="connsiteX380-12739" fmla="*/ 2695500 w 3028183"/>
                  <a:gd name="connsiteY380-12740" fmla="*/ 760946 h 1160647"/>
                  <a:gd name="connsiteX381-12741" fmla="*/ 2707660 w 3028183"/>
                  <a:gd name="connsiteY381-12742" fmla="*/ 756622 h 1160647"/>
                  <a:gd name="connsiteX382-12743" fmla="*/ 2727927 w 3028183"/>
                  <a:gd name="connsiteY382-12744" fmla="*/ 760946 h 1160647"/>
                  <a:gd name="connsiteX383-12745" fmla="*/ 2727927 w 3028183"/>
                  <a:gd name="connsiteY383-12746" fmla="*/ 743652 h 1160647"/>
                  <a:gd name="connsiteX384-12747" fmla="*/ 2736034 w 3028183"/>
                  <a:gd name="connsiteY384-12748" fmla="*/ 743652 h 1160647"/>
                  <a:gd name="connsiteX385-12749" fmla="*/ 2736034 w 3028183"/>
                  <a:gd name="connsiteY385-12750" fmla="*/ 730681 h 1160647"/>
                  <a:gd name="connsiteX386-12751" fmla="*/ 2792781 w 3028183"/>
                  <a:gd name="connsiteY386-12752" fmla="*/ 730681 h 1160647"/>
                  <a:gd name="connsiteX387-12753" fmla="*/ 2792781 w 3028183"/>
                  <a:gd name="connsiteY387-12754" fmla="*/ 700416 h 1160647"/>
                  <a:gd name="connsiteX388-12755" fmla="*/ 2811021 w 3028183"/>
                  <a:gd name="connsiteY388-12756" fmla="*/ 700416 h 1160647"/>
                  <a:gd name="connsiteX389-12757" fmla="*/ 2811021 w 3028183"/>
                  <a:gd name="connsiteY389-12758" fmla="*/ 693931 h 1160647"/>
                  <a:gd name="connsiteX390-12759" fmla="*/ 2823181 w 3028183"/>
                  <a:gd name="connsiteY390-12760" fmla="*/ 693931 h 1160647"/>
                  <a:gd name="connsiteX391-12761" fmla="*/ 2823181 w 3028183"/>
                  <a:gd name="connsiteY391-12762" fmla="*/ 700416 h 1160647"/>
                  <a:gd name="connsiteX392-12763" fmla="*/ 2839395 w 3028183"/>
                  <a:gd name="connsiteY392-12764" fmla="*/ 700416 h 1160647"/>
                  <a:gd name="connsiteX393-12765" fmla="*/ 2839395 w 3028183"/>
                  <a:gd name="connsiteY393-12766" fmla="*/ 750137 h 1160647"/>
                  <a:gd name="connsiteX394-12767" fmla="*/ 2871822 w 3028183"/>
                  <a:gd name="connsiteY394-12768" fmla="*/ 750137 h 1160647"/>
                  <a:gd name="connsiteX395-12769" fmla="*/ 2871822 w 3028183"/>
                  <a:gd name="connsiteY395-12770" fmla="*/ 724196 h 1160647"/>
                  <a:gd name="connsiteX396-12771" fmla="*/ 2910329 w 3028183"/>
                  <a:gd name="connsiteY396-12772" fmla="*/ 724196 h 1160647"/>
                  <a:gd name="connsiteX397-12773" fmla="*/ 2910329 w 3028183"/>
                  <a:gd name="connsiteY397-12774" fmla="*/ 693931 h 1160647"/>
                  <a:gd name="connsiteX398-12775" fmla="*/ 2958970 w 3028183"/>
                  <a:gd name="connsiteY398-12776" fmla="*/ 693931 h 1160647"/>
                  <a:gd name="connsiteX399-12777" fmla="*/ 2958970 w 3028183"/>
                  <a:gd name="connsiteY399-12778" fmla="*/ 805087 h 1160647"/>
                  <a:gd name="connsiteX400-12779" fmla="*/ 2958970 w 3028183"/>
                  <a:gd name="connsiteY400-12780" fmla="*/ 818866 h 1160647"/>
                  <a:gd name="connsiteX401-12781" fmla="*/ 3024845 w 3028183"/>
                  <a:gd name="connsiteY401-12782" fmla="*/ 818866 h 1160647"/>
                  <a:gd name="connsiteX402-12783" fmla="*/ 3028183 w 3028183"/>
                  <a:gd name="connsiteY402-12784" fmla="*/ 1160647 h 1160647"/>
                  <a:gd name="connsiteX403-12785" fmla="*/ 2054 w 3028183"/>
                  <a:gd name="connsiteY403-12786" fmla="*/ 1158314 h 1160647"/>
                  <a:gd name="connsiteX404-12787" fmla="*/ 0 w 3028183"/>
                  <a:gd name="connsiteY404-12788" fmla="*/ 724196 h 1160647"/>
                  <a:gd name="connsiteX405-12789" fmla="*/ 20267 w 3028183"/>
                  <a:gd name="connsiteY405-12790" fmla="*/ 724196 h 1160647"/>
                  <a:gd name="connsiteX406-12791" fmla="*/ 20774 w 3028183"/>
                  <a:gd name="connsiteY406-12792" fmla="*/ 723115 h 1160647"/>
                  <a:gd name="connsiteX407-12793" fmla="*/ 24320 w 3028183"/>
                  <a:gd name="connsiteY407-12794" fmla="*/ 715549 h 1160647"/>
                  <a:gd name="connsiteX408-12795" fmla="*/ 26094 w 3028183"/>
                  <a:gd name="connsiteY408-12796" fmla="*/ 715819 h 1160647"/>
                  <a:gd name="connsiteX409-12797" fmla="*/ 38507 w 3028183"/>
                  <a:gd name="connsiteY409-12798" fmla="*/ 717710 h 1160647"/>
                  <a:gd name="connsiteX410-12799" fmla="*/ 39014 w 3028183"/>
                  <a:gd name="connsiteY410-12800" fmla="*/ 719062 h 1160647"/>
                  <a:gd name="connsiteX411-12801" fmla="*/ 42560 w 3028183"/>
                  <a:gd name="connsiteY411-12802" fmla="*/ 728519 h 1160647"/>
                  <a:gd name="connsiteX412-12803" fmla="*/ 68907 w 3028183"/>
                  <a:gd name="connsiteY412-12804" fmla="*/ 730681 h 1160647"/>
                  <a:gd name="connsiteX413-12805" fmla="*/ 68907 w 3028183"/>
                  <a:gd name="connsiteY413-12806" fmla="*/ 607460 h 1160647"/>
                  <a:gd name="connsiteX414-12807" fmla="*/ 70934 w 3028183"/>
                  <a:gd name="connsiteY414-12808" fmla="*/ 607460 h 1160647"/>
                  <a:gd name="connsiteX415-12809" fmla="*/ 85121 w 3028183"/>
                  <a:gd name="connsiteY415-12810" fmla="*/ 607460 h 1160647"/>
                  <a:gd name="connsiteX416-12811" fmla="*/ 85121 w 3028183"/>
                  <a:gd name="connsiteY416-12812" fmla="*/ 471268 h 1160647"/>
                  <a:gd name="connsiteX417-12813" fmla="*/ 86894 w 3028183"/>
                  <a:gd name="connsiteY417-12814" fmla="*/ 471268 h 1160647"/>
                  <a:gd name="connsiteX418-12815" fmla="*/ 99308 w 3028183"/>
                  <a:gd name="connsiteY418-12816" fmla="*/ 471268 h 1160647"/>
                  <a:gd name="connsiteX419-12817" fmla="*/ 99308 w 3028183"/>
                  <a:gd name="connsiteY419-12818" fmla="*/ 356694 h 1160647"/>
                  <a:gd name="connsiteX420-12819" fmla="*/ 103361 w 3028183"/>
                  <a:gd name="connsiteY420-12820" fmla="*/ 328590 h 1160647"/>
                  <a:gd name="connsiteX421-12821" fmla="*/ 105388 w 3028183"/>
                  <a:gd name="connsiteY421-12822" fmla="*/ 328590 h 1160647"/>
                  <a:gd name="connsiteX422-12823" fmla="*/ 119575 w 3028183"/>
                  <a:gd name="connsiteY422-12824" fmla="*/ 328590 h 1160647"/>
                  <a:gd name="connsiteX423-12825" fmla="*/ 156055 w 3028183"/>
                  <a:gd name="connsiteY423-12826" fmla="*/ 246443 h 1160647"/>
                  <a:gd name="connsiteX424-12827" fmla="*/ 160109 w 3028183"/>
                  <a:gd name="connsiteY424-12828" fmla="*/ 0 h 1160647"/>
                  <a:gd name="connsiteX0-12829" fmla="*/ 160109 w 3028183"/>
                  <a:gd name="connsiteY0-12830" fmla="*/ 0 h 1160647"/>
                  <a:gd name="connsiteX1-12831" fmla="*/ 162135 w 3028183"/>
                  <a:gd name="connsiteY1-12832" fmla="*/ 246443 h 1160647"/>
                  <a:gd name="connsiteX2-12833" fmla="*/ 200642 w 3028183"/>
                  <a:gd name="connsiteY2-12834" fmla="*/ 326429 h 1160647"/>
                  <a:gd name="connsiteX3-12835" fmla="*/ 202669 w 3028183"/>
                  <a:gd name="connsiteY3-12836" fmla="*/ 326429 h 1160647"/>
                  <a:gd name="connsiteX4-12837" fmla="*/ 216856 w 3028183"/>
                  <a:gd name="connsiteY4-12838" fmla="*/ 326429 h 1160647"/>
                  <a:gd name="connsiteX5-12839" fmla="*/ 216856 w 3028183"/>
                  <a:gd name="connsiteY5-12840" fmla="*/ 350208 h 1160647"/>
                  <a:gd name="connsiteX6-12841" fmla="*/ 217363 w 3028183"/>
                  <a:gd name="connsiteY6-12842" fmla="*/ 351019 h 1160647"/>
                  <a:gd name="connsiteX7-12843" fmla="*/ 220909 w 3028183"/>
                  <a:gd name="connsiteY7-12844" fmla="*/ 356694 h 1160647"/>
                  <a:gd name="connsiteX8-12845" fmla="*/ 220909 w 3028183"/>
                  <a:gd name="connsiteY8-12846" fmla="*/ 471268 h 1160647"/>
                  <a:gd name="connsiteX9-12847" fmla="*/ 223189 w 3028183"/>
                  <a:gd name="connsiteY9-12848" fmla="*/ 471268 h 1160647"/>
                  <a:gd name="connsiteX10-12849" fmla="*/ 239150 w 3028183"/>
                  <a:gd name="connsiteY10-12850" fmla="*/ 471268 h 1160647"/>
                  <a:gd name="connsiteX11-12851" fmla="*/ 239150 w 3028183"/>
                  <a:gd name="connsiteY11-12852" fmla="*/ 611783 h 1160647"/>
                  <a:gd name="connsiteX12-12853" fmla="*/ 240670 w 3028183"/>
                  <a:gd name="connsiteY12-12854" fmla="*/ 611513 h 1160647"/>
                  <a:gd name="connsiteX13-12855" fmla="*/ 251310 w 3028183"/>
                  <a:gd name="connsiteY13-12856" fmla="*/ 609622 h 1160647"/>
                  <a:gd name="connsiteX14-12857" fmla="*/ 249283 w 3028183"/>
                  <a:gd name="connsiteY14-12858" fmla="*/ 698254 h 1160647"/>
                  <a:gd name="connsiteX15-12859" fmla="*/ 250803 w 3028183"/>
                  <a:gd name="connsiteY15-12860" fmla="*/ 698525 h 1160647"/>
                  <a:gd name="connsiteX16-12861" fmla="*/ 261443 w 3028183"/>
                  <a:gd name="connsiteY16-12862" fmla="*/ 700416 h 1160647"/>
                  <a:gd name="connsiteX17-12863" fmla="*/ 261696 w 3028183"/>
                  <a:gd name="connsiteY17-12864" fmla="*/ 701227 h 1160647"/>
                  <a:gd name="connsiteX18-12865" fmla="*/ 263470 w 3028183"/>
                  <a:gd name="connsiteY18-12866" fmla="*/ 706902 h 1160647"/>
                  <a:gd name="connsiteX19-12867" fmla="*/ 264230 w 3028183"/>
                  <a:gd name="connsiteY19-12868" fmla="*/ 704470 h 1160647"/>
                  <a:gd name="connsiteX20-12869" fmla="*/ 269550 w 3028183"/>
                  <a:gd name="connsiteY20-12870" fmla="*/ 687446 h 1160647"/>
                  <a:gd name="connsiteX21-12871" fmla="*/ 271323 w 3028183"/>
                  <a:gd name="connsiteY21-12872" fmla="*/ 687446 h 1160647"/>
                  <a:gd name="connsiteX22-12873" fmla="*/ 283737 w 3028183"/>
                  <a:gd name="connsiteY22-12874" fmla="*/ 687446 h 1160647"/>
                  <a:gd name="connsiteX23-12875" fmla="*/ 283737 w 3028183"/>
                  <a:gd name="connsiteY23-12876" fmla="*/ 719872 h 1160647"/>
                  <a:gd name="connsiteX24-12877" fmla="*/ 284750 w 3028183"/>
                  <a:gd name="connsiteY24-12878" fmla="*/ 720413 h 1160647"/>
                  <a:gd name="connsiteX25-12879" fmla="*/ 291844 w 3028183"/>
                  <a:gd name="connsiteY25-12880" fmla="*/ 724196 h 1160647"/>
                  <a:gd name="connsiteX26-12881" fmla="*/ 291844 w 3028183"/>
                  <a:gd name="connsiteY26-12882" fmla="*/ 725547 h 1160647"/>
                  <a:gd name="connsiteX27-12883" fmla="*/ 291844 w 3028183"/>
                  <a:gd name="connsiteY27-12884" fmla="*/ 735005 h 1160647"/>
                  <a:gd name="connsiteX28-12885" fmla="*/ 336431 w 3028183"/>
                  <a:gd name="connsiteY28-12886" fmla="*/ 735005 h 1160647"/>
                  <a:gd name="connsiteX29-12887" fmla="*/ 336431 w 3028183"/>
                  <a:gd name="connsiteY29-12888" fmla="*/ 736086 h 1160647"/>
                  <a:gd name="connsiteX30-12889" fmla="*/ 336431 w 3028183"/>
                  <a:gd name="connsiteY30-12890" fmla="*/ 743652 h 1160647"/>
                  <a:gd name="connsiteX31-12891" fmla="*/ 338457 w 3028183"/>
                  <a:gd name="connsiteY31-12892" fmla="*/ 743652 h 1160647"/>
                  <a:gd name="connsiteX32-12893" fmla="*/ 352644 w 3028183"/>
                  <a:gd name="connsiteY32-12894" fmla="*/ 743652 h 1160647"/>
                  <a:gd name="connsiteX33-12895" fmla="*/ 352644 w 3028183"/>
                  <a:gd name="connsiteY33-12896" fmla="*/ 713387 h 1160647"/>
                  <a:gd name="connsiteX34-12897" fmla="*/ 397231 w 3028183"/>
                  <a:gd name="connsiteY34-12898" fmla="*/ 713387 h 1160647"/>
                  <a:gd name="connsiteX35-12899" fmla="*/ 397231 w 3028183"/>
                  <a:gd name="connsiteY35-12900" fmla="*/ 712036 h 1160647"/>
                  <a:gd name="connsiteX36-12901" fmla="*/ 397231 w 3028183"/>
                  <a:gd name="connsiteY36-12902" fmla="*/ 702578 h 1160647"/>
                  <a:gd name="connsiteX37-12903" fmla="*/ 398245 w 3028183"/>
                  <a:gd name="connsiteY37-12904" fmla="*/ 702578 h 1160647"/>
                  <a:gd name="connsiteX38-12905" fmla="*/ 405338 w 3028183"/>
                  <a:gd name="connsiteY38-12906" fmla="*/ 702578 h 1160647"/>
                  <a:gd name="connsiteX39-12907" fmla="*/ 405338 w 3028183"/>
                  <a:gd name="connsiteY39-12908" fmla="*/ 700687 h 1160647"/>
                  <a:gd name="connsiteX40-12909" fmla="*/ 405338 w 3028183"/>
                  <a:gd name="connsiteY40-12910" fmla="*/ 687446 h 1160647"/>
                  <a:gd name="connsiteX41-12911" fmla="*/ 406098 w 3028183"/>
                  <a:gd name="connsiteY41-12912" fmla="*/ 687446 h 1160647"/>
                  <a:gd name="connsiteX42-12913" fmla="*/ 411418 w 3028183"/>
                  <a:gd name="connsiteY42-12914" fmla="*/ 687446 h 1160647"/>
                  <a:gd name="connsiteX43-12915" fmla="*/ 411418 w 3028183"/>
                  <a:gd name="connsiteY43-12916" fmla="*/ 686365 h 1160647"/>
                  <a:gd name="connsiteX44-12917" fmla="*/ 411418 w 3028183"/>
                  <a:gd name="connsiteY44-12918" fmla="*/ 678798 h 1160647"/>
                  <a:gd name="connsiteX45-12919" fmla="*/ 413445 w 3028183"/>
                  <a:gd name="connsiteY45-12920" fmla="*/ 678798 h 1160647"/>
                  <a:gd name="connsiteX46-12921" fmla="*/ 427632 w 3028183"/>
                  <a:gd name="connsiteY46-12922" fmla="*/ 678798 h 1160647"/>
                  <a:gd name="connsiteX47-12923" fmla="*/ 427632 w 3028183"/>
                  <a:gd name="connsiteY47-12924" fmla="*/ 679879 h 1160647"/>
                  <a:gd name="connsiteX48-12925" fmla="*/ 427632 w 3028183"/>
                  <a:gd name="connsiteY48-12926" fmla="*/ 687446 h 1160647"/>
                  <a:gd name="connsiteX49-12927" fmla="*/ 449925 w 3028183"/>
                  <a:gd name="connsiteY49-12928" fmla="*/ 687446 h 1160647"/>
                  <a:gd name="connsiteX50-12929" fmla="*/ 449925 w 3028183"/>
                  <a:gd name="connsiteY50-12930" fmla="*/ 685554 h 1160647"/>
                  <a:gd name="connsiteX51-12931" fmla="*/ 449925 w 3028183"/>
                  <a:gd name="connsiteY51-12932" fmla="*/ 672313 h 1160647"/>
                  <a:gd name="connsiteX52-12933" fmla="*/ 451699 w 3028183"/>
                  <a:gd name="connsiteY52-12934" fmla="*/ 672313 h 1160647"/>
                  <a:gd name="connsiteX53-12935" fmla="*/ 464112 w 3028183"/>
                  <a:gd name="connsiteY53-12936" fmla="*/ 672313 h 1160647"/>
                  <a:gd name="connsiteX54-12937" fmla="*/ 464112 w 3028183"/>
                  <a:gd name="connsiteY54-12938" fmla="*/ 696093 h 1160647"/>
                  <a:gd name="connsiteX55-12939" fmla="*/ 465126 w 3028183"/>
                  <a:gd name="connsiteY55-12940" fmla="*/ 696093 h 1160647"/>
                  <a:gd name="connsiteX56-12941" fmla="*/ 472219 w 3028183"/>
                  <a:gd name="connsiteY56-12942" fmla="*/ 696093 h 1160647"/>
                  <a:gd name="connsiteX57-12943" fmla="*/ 472219 w 3028183"/>
                  <a:gd name="connsiteY57-12944" fmla="*/ 695012 h 1160647"/>
                  <a:gd name="connsiteX58-12945" fmla="*/ 472219 w 3028183"/>
                  <a:gd name="connsiteY58-12946" fmla="*/ 687446 h 1160647"/>
                  <a:gd name="connsiteX59-12947" fmla="*/ 473992 w 3028183"/>
                  <a:gd name="connsiteY59-12948" fmla="*/ 687446 h 1160647"/>
                  <a:gd name="connsiteX60-12949" fmla="*/ 486406 w 3028183"/>
                  <a:gd name="connsiteY60-12950" fmla="*/ 687446 h 1160647"/>
                  <a:gd name="connsiteX61-12951" fmla="*/ 486406 w 3028183"/>
                  <a:gd name="connsiteY61-12952" fmla="*/ 713387 h 1160647"/>
                  <a:gd name="connsiteX62-12953" fmla="*/ 488433 w 3028183"/>
                  <a:gd name="connsiteY62-12954" fmla="*/ 713387 h 1160647"/>
                  <a:gd name="connsiteX63-12955" fmla="*/ 502619 w 3028183"/>
                  <a:gd name="connsiteY63-12956" fmla="*/ 713387 h 1160647"/>
                  <a:gd name="connsiteX64-12957" fmla="*/ 502619 w 3028183"/>
                  <a:gd name="connsiteY64-12958" fmla="*/ 715008 h 1160647"/>
                  <a:gd name="connsiteX65-12959" fmla="*/ 502619 w 3028183"/>
                  <a:gd name="connsiteY65-12960" fmla="*/ 726358 h 1160647"/>
                  <a:gd name="connsiteX66-12961" fmla="*/ 503379 w 3028183"/>
                  <a:gd name="connsiteY66-12962" fmla="*/ 726358 h 1160647"/>
                  <a:gd name="connsiteX67-12963" fmla="*/ 508700 w 3028183"/>
                  <a:gd name="connsiteY67-12964" fmla="*/ 726358 h 1160647"/>
                  <a:gd name="connsiteX68-12965" fmla="*/ 508700 w 3028183"/>
                  <a:gd name="connsiteY68-12966" fmla="*/ 725547 h 1160647"/>
                  <a:gd name="connsiteX69-12967" fmla="*/ 508700 w 3028183"/>
                  <a:gd name="connsiteY69-12968" fmla="*/ 719872 h 1160647"/>
                  <a:gd name="connsiteX70-12969" fmla="*/ 539100 w 3028183"/>
                  <a:gd name="connsiteY70-12970" fmla="*/ 719872 h 1160647"/>
                  <a:gd name="connsiteX71-12971" fmla="*/ 539100 w 3028183"/>
                  <a:gd name="connsiteY71-12972" fmla="*/ 743652 h 1160647"/>
                  <a:gd name="connsiteX72-12973" fmla="*/ 540113 w 3028183"/>
                  <a:gd name="connsiteY72-12974" fmla="*/ 743652 h 1160647"/>
                  <a:gd name="connsiteX73-12975" fmla="*/ 547207 w 3028183"/>
                  <a:gd name="connsiteY73-12976" fmla="*/ 743652 h 1160647"/>
                  <a:gd name="connsiteX74-12977" fmla="*/ 547207 w 3028183"/>
                  <a:gd name="connsiteY74-12978" fmla="*/ 744733 h 1160647"/>
                  <a:gd name="connsiteX75-12979" fmla="*/ 547207 w 3028183"/>
                  <a:gd name="connsiteY75-12980" fmla="*/ 752299 h 1160647"/>
                  <a:gd name="connsiteX76-12981" fmla="*/ 547967 w 3028183"/>
                  <a:gd name="connsiteY76-12982" fmla="*/ 752299 h 1160647"/>
                  <a:gd name="connsiteX77-12983" fmla="*/ 553287 w 3028183"/>
                  <a:gd name="connsiteY77-12984" fmla="*/ 752299 h 1160647"/>
                  <a:gd name="connsiteX78-12985" fmla="*/ 553287 w 3028183"/>
                  <a:gd name="connsiteY78-12986" fmla="*/ 750137 h 1160647"/>
                  <a:gd name="connsiteX79-12987" fmla="*/ 553287 w 3028183"/>
                  <a:gd name="connsiteY79-12988" fmla="*/ 735005 h 1160647"/>
                  <a:gd name="connsiteX80-12989" fmla="*/ 554300 w 3028183"/>
                  <a:gd name="connsiteY80-12990" fmla="*/ 735005 h 1160647"/>
                  <a:gd name="connsiteX81-12991" fmla="*/ 561394 w 3028183"/>
                  <a:gd name="connsiteY81-12992" fmla="*/ 735005 h 1160647"/>
                  <a:gd name="connsiteX82-12993" fmla="*/ 561394 w 3028183"/>
                  <a:gd name="connsiteY82-12994" fmla="*/ 736086 h 1160647"/>
                  <a:gd name="connsiteX83-12995" fmla="*/ 561394 w 3028183"/>
                  <a:gd name="connsiteY83-12996" fmla="*/ 743652 h 1160647"/>
                  <a:gd name="connsiteX84-12997" fmla="*/ 566714 w 3028183"/>
                  <a:gd name="connsiteY84-12998" fmla="*/ 741659 h 1160647"/>
                  <a:gd name="connsiteX85-12999" fmla="*/ 567474 w 3028183"/>
                  <a:gd name="connsiteY85-13000" fmla="*/ 740679 h 1160647"/>
                  <a:gd name="connsiteX86-13001" fmla="*/ 567474 w 3028183"/>
                  <a:gd name="connsiteY86-13002" fmla="*/ 735005 h 1160647"/>
                  <a:gd name="connsiteX87-13003" fmla="*/ 605981 w 3028183"/>
                  <a:gd name="connsiteY87-13004" fmla="*/ 735005 h 1160647"/>
                  <a:gd name="connsiteX88-13005" fmla="*/ 605981 w 3028183"/>
                  <a:gd name="connsiteY88-13006" fmla="*/ 758784 h 1160647"/>
                  <a:gd name="connsiteX89-13007" fmla="*/ 608007 w 3028183"/>
                  <a:gd name="connsiteY89-13008" fmla="*/ 758784 h 1160647"/>
                  <a:gd name="connsiteX90-13009" fmla="*/ 622194 w 3028183"/>
                  <a:gd name="connsiteY90-13010" fmla="*/ 758784 h 1160647"/>
                  <a:gd name="connsiteX91-13011" fmla="*/ 622194 w 3028183"/>
                  <a:gd name="connsiteY91-13012" fmla="*/ 759865 h 1160647"/>
                  <a:gd name="connsiteX92-13013" fmla="*/ 622194 w 3028183"/>
                  <a:gd name="connsiteY92-13014" fmla="*/ 767431 h 1160647"/>
                  <a:gd name="connsiteX93-13015" fmla="*/ 623968 w 3028183"/>
                  <a:gd name="connsiteY93-13016" fmla="*/ 767431 h 1160647"/>
                  <a:gd name="connsiteX94-13017" fmla="*/ 636381 w 3028183"/>
                  <a:gd name="connsiteY94-13018" fmla="*/ 767431 h 1160647"/>
                  <a:gd name="connsiteX95-13019" fmla="*/ 636381 w 3028183"/>
                  <a:gd name="connsiteY95-13020" fmla="*/ 743652 h 1160647"/>
                  <a:gd name="connsiteX96-13021" fmla="*/ 637394 w 3028183"/>
                  <a:gd name="connsiteY96-13022" fmla="*/ 743652 h 1160647"/>
                  <a:gd name="connsiteX97-13023" fmla="*/ 644488 w 3028183"/>
                  <a:gd name="connsiteY97-13024" fmla="*/ 743652 h 1160647"/>
                  <a:gd name="connsiteX98-13025" fmla="*/ 644488 w 3028183"/>
                  <a:gd name="connsiteY98-13026" fmla="*/ 711225 h 1160647"/>
                  <a:gd name="connsiteX99-13027" fmla="*/ 645501 w 3028183"/>
                  <a:gd name="connsiteY99-13028" fmla="*/ 711225 h 1160647"/>
                  <a:gd name="connsiteX100-13029" fmla="*/ 652595 w 3028183"/>
                  <a:gd name="connsiteY100-13030" fmla="*/ 711225 h 1160647"/>
                  <a:gd name="connsiteX101-13031" fmla="*/ 652595 w 3028183"/>
                  <a:gd name="connsiteY101-13032" fmla="*/ 709334 h 1160647"/>
                  <a:gd name="connsiteX102-13033" fmla="*/ 652595 w 3028183"/>
                  <a:gd name="connsiteY102-13034" fmla="*/ 696093 h 1160647"/>
                  <a:gd name="connsiteX103-13035" fmla="*/ 651328 w 3028183"/>
                  <a:gd name="connsiteY103-13036" fmla="*/ 694471 h 1160647"/>
                  <a:gd name="connsiteX104-13037" fmla="*/ 656648 w 3028183"/>
                  <a:gd name="connsiteY104-13038" fmla="*/ 683122 h 1160647"/>
                  <a:gd name="connsiteX105-13039" fmla="*/ 664755 w 3028183"/>
                  <a:gd name="connsiteY105-13040" fmla="*/ 711225 h 1160647"/>
                  <a:gd name="connsiteX106-13041" fmla="*/ 665515 w 3028183"/>
                  <a:gd name="connsiteY106-13042" fmla="*/ 711225 h 1160647"/>
                  <a:gd name="connsiteX107-13043" fmla="*/ 670835 w 3028183"/>
                  <a:gd name="connsiteY107-13044" fmla="*/ 711225 h 1160647"/>
                  <a:gd name="connsiteX108-13045" fmla="*/ 670835 w 3028183"/>
                  <a:gd name="connsiteY108-13046" fmla="*/ 605298 h 1160647"/>
                  <a:gd name="connsiteX109-13047" fmla="*/ 672355 w 3028183"/>
                  <a:gd name="connsiteY109-13048" fmla="*/ 605298 h 1160647"/>
                  <a:gd name="connsiteX110-13049" fmla="*/ 682995 w 3028183"/>
                  <a:gd name="connsiteY110-13050" fmla="*/ 605298 h 1160647"/>
                  <a:gd name="connsiteX111-13051" fmla="*/ 682995 w 3028183"/>
                  <a:gd name="connsiteY111-13052" fmla="*/ 557739 h 1160647"/>
                  <a:gd name="connsiteX112-13053" fmla="*/ 709342 w 3028183"/>
                  <a:gd name="connsiteY112-13054" fmla="*/ 557739 h 1160647"/>
                  <a:gd name="connsiteX113-13055" fmla="*/ 709342 w 3028183"/>
                  <a:gd name="connsiteY113-13056" fmla="*/ 536121 h 1160647"/>
                  <a:gd name="connsiteX114-13057" fmla="*/ 743796 w 3028183"/>
                  <a:gd name="connsiteY114-13058" fmla="*/ 536121 h 1160647"/>
                  <a:gd name="connsiteX115-13059" fmla="*/ 743796 w 3028183"/>
                  <a:gd name="connsiteY115-13060" fmla="*/ 538553 h 1160647"/>
                  <a:gd name="connsiteX116-13061" fmla="*/ 743796 w 3028183"/>
                  <a:gd name="connsiteY116-13062" fmla="*/ 555577 h 1160647"/>
                  <a:gd name="connsiteX117-13063" fmla="*/ 746076 w 3028183"/>
                  <a:gd name="connsiteY117-13064" fmla="*/ 555577 h 1160647"/>
                  <a:gd name="connsiteX118-13065" fmla="*/ 762036 w 3028183"/>
                  <a:gd name="connsiteY118-13066" fmla="*/ 555577 h 1160647"/>
                  <a:gd name="connsiteX119-13067" fmla="*/ 762036 w 3028183"/>
                  <a:gd name="connsiteY119-13068" fmla="*/ 603136 h 1160647"/>
                  <a:gd name="connsiteX120-13069" fmla="*/ 763049 w 3028183"/>
                  <a:gd name="connsiteY120-13070" fmla="*/ 603136 h 1160647"/>
                  <a:gd name="connsiteX121-13071" fmla="*/ 770143 w 3028183"/>
                  <a:gd name="connsiteY121-13072" fmla="*/ 603136 h 1160647"/>
                  <a:gd name="connsiteX122-13073" fmla="*/ 784330 w 3028183"/>
                  <a:gd name="connsiteY122-13074" fmla="*/ 607460 h 1160647"/>
                  <a:gd name="connsiteX123-13075" fmla="*/ 784330 w 3028183"/>
                  <a:gd name="connsiteY123-13076" fmla="*/ 646372 h 1160647"/>
                  <a:gd name="connsiteX124-13077" fmla="*/ 785343 w 3028183"/>
                  <a:gd name="connsiteY124-13078" fmla="*/ 646372 h 1160647"/>
                  <a:gd name="connsiteX125-13079" fmla="*/ 792436 w 3028183"/>
                  <a:gd name="connsiteY125-13080" fmla="*/ 646372 h 1160647"/>
                  <a:gd name="connsiteX126-13081" fmla="*/ 792436 w 3028183"/>
                  <a:gd name="connsiteY126-13082" fmla="*/ 647993 h 1160647"/>
                  <a:gd name="connsiteX127-13083" fmla="*/ 792436 w 3028183"/>
                  <a:gd name="connsiteY127-13084" fmla="*/ 659342 h 1160647"/>
                  <a:gd name="connsiteX128-13085" fmla="*/ 794463 w 3028183"/>
                  <a:gd name="connsiteY128-13086" fmla="*/ 659342 h 1160647"/>
                  <a:gd name="connsiteX129-13087" fmla="*/ 808650 w 3028183"/>
                  <a:gd name="connsiteY129-13088" fmla="*/ 659342 h 1160647"/>
                  <a:gd name="connsiteX130-13089" fmla="*/ 814730 w 3028183"/>
                  <a:gd name="connsiteY130-13090" fmla="*/ 665828 h 1160647"/>
                  <a:gd name="connsiteX131-13091" fmla="*/ 814730 w 3028183"/>
                  <a:gd name="connsiteY131-13092" fmla="*/ 687446 h 1160647"/>
                  <a:gd name="connsiteX132-13093" fmla="*/ 817010 w 3028183"/>
                  <a:gd name="connsiteY132-13094" fmla="*/ 687446 h 1160647"/>
                  <a:gd name="connsiteX133-13095" fmla="*/ 832970 w 3028183"/>
                  <a:gd name="connsiteY133-13096" fmla="*/ 687446 h 1160647"/>
                  <a:gd name="connsiteX134-13097" fmla="*/ 832970 w 3028183"/>
                  <a:gd name="connsiteY134-13098" fmla="*/ 688526 h 1160647"/>
                  <a:gd name="connsiteX135-13099" fmla="*/ 832970 w 3028183"/>
                  <a:gd name="connsiteY135-13100" fmla="*/ 696093 h 1160647"/>
                  <a:gd name="connsiteX136-13101" fmla="*/ 834237 w 3028183"/>
                  <a:gd name="connsiteY136-13102" fmla="*/ 696093 h 1160647"/>
                  <a:gd name="connsiteX137-13103" fmla="*/ 843104 w 3028183"/>
                  <a:gd name="connsiteY137-13104" fmla="*/ 696093 h 1160647"/>
                  <a:gd name="connsiteX138-13105" fmla="*/ 843104 w 3028183"/>
                  <a:gd name="connsiteY138-13106" fmla="*/ 698254 h 1160647"/>
                  <a:gd name="connsiteX139-13107" fmla="*/ 843104 w 3028183"/>
                  <a:gd name="connsiteY139-13108" fmla="*/ 713387 h 1160647"/>
                  <a:gd name="connsiteX140-13109" fmla="*/ 847157 w 3028183"/>
                  <a:gd name="connsiteY140-13110" fmla="*/ 711495 h 1160647"/>
                  <a:gd name="connsiteX141-13111" fmla="*/ 847157 w 3028183"/>
                  <a:gd name="connsiteY141-13112" fmla="*/ 698254 h 1160647"/>
                  <a:gd name="connsiteX142-13113" fmla="*/ 848170 w 3028183"/>
                  <a:gd name="connsiteY142-13114" fmla="*/ 698254 h 1160647"/>
                  <a:gd name="connsiteX143-13115" fmla="*/ 855264 w 3028183"/>
                  <a:gd name="connsiteY143-13116" fmla="*/ 698254 h 1160647"/>
                  <a:gd name="connsiteX144-13117" fmla="*/ 855264 w 3028183"/>
                  <a:gd name="connsiteY144-13118" fmla="*/ 699876 h 1160647"/>
                  <a:gd name="connsiteX145-13119" fmla="*/ 855264 w 3028183"/>
                  <a:gd name="connsiteY145-13120" fmla="*/ 711225 h 1160647"/>
                  <a:gd name="connsiteX146-13121" fmla="*/ 856024 w 3028183"/>
                  <a:gd name="connsiteY146-13122" fmla="*/ 711225 h 1160647"/>
                  <a:gd name="connsiteX147-13123" fmla="*/ 861344 w 3028183"/>
                  <a:gd name="connsiteY147-13124" fmla="*/ 711225 h 1160647"/>
                  <a:gd name="connsiteX148-13125" fmla="*/ 909984 w 3028183"/>
                  <a:gd name="connsiteY148-13126" fmla="*/ 706902 h 1160647"/>
                  <a:gd name="connsiteX149-13127" fmla="*/ 909984 w 3028183"/>
                  <a:gd name="connsiteY149-13128" fmla="*/ 708253 h 1160647"/>
                  <a:gd name="connsiteX150-13129" fmla="*/ 909984 w 3028183"/>
                  <a:gd name="connsiteY150-13130" fmla="*/ 717710 h 1160647"/>
                  <a:gd name="connsiteX151-13131" fmla="*/ 910744 w 3028183"/>
                  <a:gd name="connsiteY151-13132" fmla="*/ 717710 h 1160647"/>
                  <a:gd name="connsiteX152-13133" fmla="*/ 916065 w 3028183"/>
                  <a:gd name="connsiteY152-13134" fmla="*/ 717710 h 1160647"/>
                  <a:gd name="connsiteX153-13135" fmla="*/ 916065 w 3028183"/>
                  <a:gd name="connsiteY153-13136" fmla="*/ 719872 h 1160647"/>
                  <a:gd name="connsiteX154-13137" fmla="*/ 916065 w 3028183"/>
                  <a:gd name="connsiteY154-13138" fmla="*/ 735005 h 1160647"/>
                  <a:gd name="connsiteX155-13139" fmla="*/ 918091 w 3028183"/>
                  <a:gd name="connsiteY155-13140" fmla="*/ 733654 h 1160647"/>
                  <a:gd name="connsiteX156-13141" fmla="*/ 932278 w 3028183"/>
                  <a:gd name="connsiteY156-13142" fmla="*/ 724196 h 1160647"/>
                  <a:gd name="connsiteX157-13143" fmla="*/ 938358 w 3028183"/>
                  <a:gd name="connsiteY157-13144" fmla="*/ 683122 h 1160647"/>
                  <a:gd name="connsiteX158-13145" fmla="*/ 939118 w 3028183"/>
                  <a:gd name="connsiteY158-13146" fmla="*/ 682852 h 1160647"/>
                  <a:gd name="connsiteX159-13147" fmla="*/ 944438 w 3028183"/>
                  <a:gd name="connsiteY159-13148" fmla="*/ 680960 h 1160647"/>
                  <a:gd name="connsiteX160-13149" fmla="*/ 946465 w 3028183"/>
                  <a:gd name="connsiteY160-13150" fmla="*/ 611783 h 1160647"/>
                  <a:gd name="connsiteX161-13151" fmla="*/ 948492 w 3028183"/>
                  <a:gd name="connsiteY161-13152" fmla="*/ 680960 h 1160647"/>
                  <a:gd name="connsiteX162-13153" fmla="*/ 949252 w 3028183"/>
                  <a:gd name="connsiteY162-13154" fmla="*/ 681230 h 1160647"/>
                  <a:gd name="connsiteX163-13155" fmla="*/ 954572 w 3028183"/>
                  <a:gd name="connsiteY163-13156" fmla="*/ 683122 h 1160647"/>
                  <a:gd name="connsiteX164-13157" fmla="*/ 954572 w 3028183"/>
                  <a:gd name="connsiteY164-13158" fmla="*/ 596651 h 1160647"/>
                  <a:gd name="connsiteX165-13159" fmla="*/ 958625 w 3028183"/>
                  <a:gd name="connsiteY165-13160" fmla="*/ 564224 h 1160647"/>
                  <a:gd name="connsiteX166-13161" fmla="*/ 997132 w 3028183"/>
                  <a:gd name="connsiteY166-13162" fmla="*/ 564224 h 1160647"/>
                  <a:gd name="connsiteX167-13163" fmla="*/ 997132 w 3028183"/>
                  <a:gd name="connsiteY167-13164" fmla="*/ 596651 h 1160647"/>
                  <a:gd name="connsiteX168-13165" fmla="*/ 997892 w 3028183"/>
                  <a:gd name="connsiteY168-13166" fmla="*/ 596651 h 1160647"/>
                  <a:gd name="connsiteX169-13167" fmla="*/ 1003212 w 3028183"/>
                  <a:gd name="connsiteY169-13168" fmla="*/ 596651 h 1160647"/>
                  <a:gd name="connsiteX170-13169" fmla="*/ 1003212 w 3028183"/>
                  <a:gd name="connsiteY170-13170" fmla="*/ 514503 h 1160647"/>
                  <a:gd name="connsiteX171-13171" fmla="*/ 1004986 w 3028183"/>
                  <a:gd name="connsiteY171-13172" fmla="*/ 514503 h 1160647"/>
                  <a:gd name="connsiteX172-13173" fmla="*/ 1017399 w 3028183"/>
                  <a:gd name="connsiteY172-13174" fmla="*/ 514503 h 1160647"/>
                  <a:gd name="connsiteX173-13175" fmla="*/ 1017399 w 3028183"/>
                  <a:gd name="connsiteY173-13176" fmla="*/ 512612 h 1160647"/>
                  <a:gd name="connsiteX174-13177" fmla="*/ 1017399 w 3028183"/>
                  <a:gd name="connsiteY174-13178" fmla="*/ 499371 h 1160647"/>
                  <a:gd name="connsiteX175-13179" fmla="*/ 1039693 w 3028183"/>
                  <a:gd name="connsiteY175-13180" fmla="*/ 499371 h 1160647"/>
                  <a:gd name="connsiteX176-13181" fmla="*/ 1039693 w 3028183"/>
                  <a:gd name="connsiteY176-13182" fmla="*/ 498290 h 1160647"/>
                  <a:gd name="connsiteX177-13183" fmla="*/ 1039693 w 3028183"/>
                  <a:gd name="connsiteY177-13184" fmla="*/ 490724 h 1160647"/>
                  <a:gd name="connsiteX178-13185" fmla="*/ 1041466 w 3028183"/>
                  <a:gd name="connsiteY178-13186" fmla="*/ 490724 h 1160647"/>
                  <a:gd name="connsiteX179-13187" fmla="*/ 1053880 w 3028183"/>
                  <a:gd name="connsiteY179-13188" fmla="*/ 490724 h 1160647"/>
                  <a:gd name="connsiteX180-13189" fmla="*/ 1053880 w 3028183"/>
                  <a:gd name="connsiteY180-13190" fmla="*/ 491805 h 1160647"/>
                  <a:gd name="connsiteX181-13191" fmla="*/ 1053880 w 3028183"/>
                  <a:gd name="connsiteY181-13192" fmla="*/ 499371 h 1160647"/>
                  <a:gd name="connsiteX182-13193" fmla="*/ 1054640 w 3028183"/>
                  <a:gd name="connsiteY182-13194" fmla="*/ 499371 h 1160647"/>
                  <a:gd name="connsiteX183-13195" fmla="*/ 1059960 w 3028183"/>
                  <a:gd name="connsiteY183-13196" fmla="*/ 499371 h 1160647"/>
                  <a:gd name="connsiteX184-13197" fmla="*/ 1070093 w 3028183"/>
                  <a:gd name="connsiteY184-13198" fmla="*/ 495047 h 1160647"/>
                  <a:gd name="connsiteX185-13199" fmla="*/ 1074146 w 3028183"/>
                  <a:gd name="connsiteY185-13200" fmla="*/ 498290 h 1160647"/>
                  <a:gd name="connsiteX186-13201" fmla="*/ 1074146 w 3028183"/>
                  <a:gd name="connsiteY186-13202" fmla="*/ 490724 h 1160647"/>
                  <a:gd name="connsiteX187-13203" fmla="*/ 1076426 w 3028183"/>
                  <a:gd name="connsiteY187-13204" fmla="*/ 490724 h 1160647"/>
                  <a:gd name="connsiteX188-13205" fmla="*/ 1092387 w 3028183"/>
                  <a:gd name="connsiteY188-13206" fmla="*/ 490724 h 1160647"/>
                  <a:gd name="connsiteX189-13207" fmla="*/ 1092387 w 3028183"/>
                  <a:gd name="connsiteY189-13208" fmla="*/ 491805 h 1160647"/>
                  <a:gd name="connsiteX190-13209" fmla="*/ 1092387 w 3028183"/>
                  <a:gd name="connsiteY190-13210" fmla="*/ 499371 h 1160647"/>
                  <a:gd name="connsiteX191-13211" fmla="*/ 1122787 w 3028183"/>
                  <a:gd name="connsiteY191-13212" fmla="*/ 499371 h 1160647"/>
                  <a:gd name="connsiteX192-13213" fmla="*/ 1122787 w 3028183"/>
                  <a:gd name="connsiteY192-13214" fmla="*/ 500992 h 1160647"/>
                  <a:gd name="connsiteX193-13215" fmla="*/ 1122787 w 3028183"/>
                  <a:gd name="connsiteY193-13216" fmla="*/ 512342 h 1160647"/>
                  <a:gd name="connsiteX194-13217" fmla="*/ 1149134 w 3028183"/>
                  <a:gd name="connsiteY194-13218" fmla="*/ 512342 h 1160647"/>
                  <a:gd name="connsiteX195-13219" fmla="*/ 1149134 w 3028183"/>
                  <a:gd name="connsiteY195-13220" fmla="*/ 542606 h 1160647"/>
                  <a:gd name="connsiteX196-13221" fmla="*/ 1149894 w 3028183"/>
                  <a:gd name="connsiteY196-13222" fmla="*/ 542606 h 1160647"/>
                  <a:gd name="connsiteX197-13223" fmla="*/ 1155214 w 3028183"/>
                  <a:gd name="connsiteY197-13224" fmla="*/ 542606 h 1160647"/>
                  <a:gd name="connsiteX198-13225" fmla="*/ 1155214 w 3028183"/>
                  <a:gd name="connsiteY198-13226" fmla="*/ 543687 h 1160647"/>
                  <a:gd name="connsiteX199-13227" fmla="*/ 1155214 w 3028183"/>
                  <a:gd name="connsiteY199-13228" fmla="*/ 551254 h 1160647"/>
                  <a:gd name="connsiteX200-13229" fmla="*/ 1159268 w 3028183"/>
                  <a:gd name="connsiteY200-13230" fmla="*/ 581518 h 1160647"/>
                  <a:gd name="connsiteX201-13231" fmla="*/ 1160028 w 3028183"/>
                  <a:gd name="connsiteY201-13232" fmla="*/ 581518 h 1160647"/>
                  <a:gd name="connsiteX202-13233" fmla="*/ 1165348 w 3028183"/>
                  <a:gd name="connsiteY202-13234" fmla="*/ 581518 h 1160647"/>
                  <a:gd name="connsiteX203-13235" fmla="*/ 1165348 w 3028183"/>
                  <a:gd name="connsiteY203-13236" fmla="*/ 582329 h 1160647"/>
                  <a:gd name="connsiteX204-13237" fmla="*/ 1165348 w 3028183"/>
                  <a:gd name="connsiteY204-13238" fmla="*/ 588004 h 1160647"/>
                  <a:gd name="connsiteX205-13239" fmla="*/ 1166361 w 3028183"/>
                  <a:gd name="connsiteY205-13240" fmla="*/ 588004 h 1160647"/>
                  <a:gd name="connsiteX206-13241" fmla="*/ 1173454 w 3028183"/>
                  <a:gd name="connsiteY206-13242" fmla="*/ 588004 h 1160647"/>
                  <a:gd name="connsiteX207-13243" fmla="*/ 1173454 w 3028183"/>
                  <a:gd name="connsiteY207-13244" fmla="*/ 618269 h 1160647"/>
                  <a:gd name="connsiteX208-13245" fmla="*/ 1175481 w 3028183"/>
                  <a:gd name="connsiteY208-13246" fmla="*/ 618269 h 1160647"/>
                  <a:gd name="connsiteX209-13247" fmla="*/ 1189668 w 3028183"/>
                  <a:gd name="connsiteY209-13248" fmla="*/ 618269 h 1160647"/>
                  <a:gd name="connsiteX210-13249" fmla="*/ 1189668 w 3028183"/>
                  <a:gd name="connsiteY210-13250" fmla="*/ 642048 h 1160647"/>
                  <a:gd name="connsiteX211-13251" fmla="*/ 1191695 w 3028183"/>
                  <a:gd name="connsiteY211-13252" fmla="*/ 643669 h 1160647"/>
                  <a:gd name="connsiteX212-13253" fmla="*/ 1191695 w 3028183"/>
                  <a:gd name="connsiteY212-13254" fmla="*/ 655019 h 1160647"/>
                  <a:gd name="connsiteX213-13255" fmla="*/ 1192455 w 3028183"/>
                  <a:gd name="connsiteY213-13256" fmla="*/ 655019 h 1160647"/>
                  <a:gd name="connsiteX214-13257" fmla="*/ 1197775 w 3028183"/>
                  <a:gd name="connsiteY214-13258" fmla="*/ 655019 h 1160647"/>
                  <a:gd name="connsiteX215-13259" fmla="*/ 1197775 w 3028183"/>
                  <a:gd name="connsiteY215-13260" fmla="*/ 678798 h 1160647"/>
                  <a:gd name="connsiteX216-13261" fmla="*/ 1199041 w 3028183"/>
                  <a:gd name="connsiteY216-13262" fmla="*/ 678798 h 1160647"/>
                  <a:gd name="connsiteX217-13263" fmla="*/ 1207908 w 3028183"/>
                  <a:gd name="connsiteY217-13264" fmla="*/ 678798 h 1160647"/>
                  <a:gd name="connsiteX218-13265" fmla="*/ 1209935 w 3028183"/>
                  <a:gd name="connsiteY218-13266" fmla="*/ 682852 h 1160647"/>
                  <a:gd name="connsiteX219-13267" fmla="*/ 1209935 w 3028183"/>
                  <a:gd name="connsiteY219-13268" fmla="*/ 696093 h 1160647"/>
                  <a:gd name="connsiteX220-13269" fmla="*/ 1211455 w 3028183"/>
                  <a:gd name="connsiteY220-13270" fmla="*/ 694201 h 1160647"/>
                  <a:gd name="connsiteX221-13271" fmla="*/ 1222095 w 3028183"/>
                  <a:gd name="connsiteY221-13272" fmla="*/ 680960 h 1160647"/>
                  <a:gd name="connsiteX222-13273" fmla="*/ 1250469 w 3028183"/>
                  <a:gd name="connsiteY222-13274" fmla="*/ 680960 h 1160647"/>
                  <a:gd name="connsiteX223-13275" fmla="*/ 1250469 w 3028183"/>
                  <a:gd name="connsiteY223-13276" fmla="*/ 767431 h 1160647"/>
                  <a:gd name="connsiteX224-13277" fmla="*/ 1251229 w 3028183"/>
                  <a:gd name="connsiteY224-13278" fmla="*/ 767431 h 1160647"/>
                  <a:gd name="connsiteX225-13279" fmla="*/ 1256549 w 3028183"/>
                  <a:gd name="connsiteY225-13280" fmla="*/ 767431 h 1160647"/>
                  <a:gd name="connsiteX226-13281" fmla="*/ 1257309 w 3028183"/>
                  <a:gd name="connsiteY226-13282" fmla="*/ 766080 h 1160647"/>
                  <a:gd name="connsiteX227-13283" fmla="*/ 1262629 w 3028183"/>
                  <a:gd name="connsiteY227-13284" fmla="*/ 756622 h 1160647"/>
                  <a:gd name="connsiteX228-13285" fmla="*/ 1262629 w 3028183"/>
                  <a:gd name="connsiteY228-13286" fmla="*/ 758514 h 1160647"/>
                  <a:gd name="connsiteX229-13287" fmla="*/ 1262629 w 3028183"/>
                  <a:gd name="connsiteY229-13288" fmla="*/ 771755 h 1160647"/>
                  <a:gd name="connsiteX230-13289" fmla="*/ 1266682 w 3028183"/>
                  <a:gd name="connsiteY230-13290" fmla="*/ 726358 h 1160647"/>
                  <a:gd name="connsiteX231-13291" fmla="*/ 1267442 w 3028183"/>
                  <a:gd name="connsiteY231-13292" fmla="*/ 726358 h 1160647"/>
                  <a:gd name="connsiteX232-13293" fmla="*/ 1272762 w 3028183"/>
                  <a:gd name="connsiteY232-13294" fmla="*/ 726358 h 1160647"/>
                  <a:gd name="connsiteX233-13295" fmla="*/ 1272762 w 3028183"/>
                  <a:gd name="connsiteY233-13296" fmla="*/ 661504 h 1160647"/>
                  <a:gd name="connsiteX234-13297" fmla="*/ 1273776 w 3028183"/>
                  <a:gd name="connsiteY234-13298" fmla="*/ 661504 h 1160647"/>
                  <a:gd name="connsiteX235-13299" fmla="*/ 1280869 w 3028183"/>
                  <a:gd name="connsiteY235-13300" fmla="*/ 661504 h 1160647"/>
                  <a:gd name="connsiteX236-13301" fmla="*/ 1293029 w 3028183"/>
                  <a:gd name="connsiteY236-13302" fmla="*/ 618269 h 1160647"/>
                  <a:gd name="connsiteX237-13303" fmla="*/ 1294296 w 3028183"/>
                  <a:gd name="connsiteY237-13304" fmla="*/ 618269 h 1160647"/>
                  <a:gd name="connsiteX238-13305" fmla="*/ 1303163 w 3028183"/>
                  <a:gd name="connsiteY238-13306" fmla="*/ 618269 h 1160647"/>
                  <a:gd name="connsiteX239-13307" fmla="*/ 1313296 w 3028183"/>
                  <a:gd name="connsiteY239-13308" fmla="*/ 661504 h 1160647"/>
                  <a:gd name="connsiteX240-13309" fmla="*/ 1314309 w 3028183"/>
                  <a:gd name="connsiteY240-13310" fmla="*/ 661504 h 1160647"/>
                  <a:gd name="connsiteX241-13311" fmla="*/ 1321403 w 3028183"/>
                  <a:gd name="connsiteY241-13312" fmla="*/ 661504 h 1160647"/>
                  <a:gd name="connsiteX242-13313" fmla="*/ 1321403 w 3028183"/>
                  <a:gd name="connsiteY242-13314" fmla="*/ 700416 h 1160647"/>
                  <a:gd name="connsiteX243-13315" fmla="*/ 1323176 w 3028183"/>
                  <a:gd name="connsiteY243-13316" fmla="*/ 700416 h 1160647"/>
                  <a:gd name="connsiteX244-13317" fmla="*/ 1335590 w 3028183"/>
                  <a:gd name="connsiteY244-13318" fmla="*/ 700416 h 1160647"/>
                  <a:gd name="connsiteX245-13319" fmla="*/ 1335590 w 3028183"/>
                  <a:gd name="connsiteY245-13320" fmla="*/ 702578 h 1160647"/>
                  <a:gd name="connsiteX246-13321" fmla="*/ 1335590 w 3028183"/>
                  <a:gd name="connsiteY246-13322" fmla="*/ 717710 h 1160647"/>
                  <a:gd name="connsiteX247-13323" fmla="*/ 1339643 w 3028183"/>
                  <a:gd name="connsiteY247-13324" fmla="*/ 715549 h 1160647"/>
                  <a:gd name="connsiteX248-13325" fmla="*/ 1339643 w 3028183"/>
                  <a:gd name="connsiteY248-13326" fmla="*/ 700416 h 1160647"/>
                  <a:gd name="connsiteX249-13327" fmla="*/ 1341163 w 3028183"/>
                  <a:gd name="connsiteY249-13328" fmla="*/ 700416 h 1160647"/>
                  <a:gd name="connsiteX250-13329" fmla="*/ 1351803 w 3028183"/>
                  <a:gd name="connsiteY250-13330" fmla="*/ 700416 h 1160647"/>
                  <a:gd name="connsiteX251-13331" fmla="*/ 1351803 w 3028183"/>
                  <a:gd name="connsiteY251-13332" fmla="*/ 702037 h 1160647"/>
                  <a:gd name="connsiteX252-13333" fmla="*/ 1351803 w 3028183"/>
                  <a:gd name="connsiteY252-13334" fmla="*/ 713387 h 1160647"/>
                  <a:gd name="connsiteX253-13335" fmla="*/ 1382204 w 3028183"/>
                  <a:gd name="connsiteY253-13336" fmla="*/ 713387 h 1160647"/>
                  <a:gd name="connsiteX254-13337" fmla="*/ 1382204 w 3028183"/>
                  <a:gd name="connsiteY254-13338" fmla="*/ 676637 h 1160647"/>
                  <a:gd name="connsiteX255-13339" fmla="*/ 1383470 w 3028183"/>
                  <a:gd name="connsiteY255-13340" fmla="*/ 676637 h 1160647"/>
                  <a:gd name="connsiteX256-13341" fmla="*/ 1392337 w 3028183"/>
                  <a:gd name="connsiteY256-13342" fmla="*/ 676637 h 1160647"/>
                  <a:gd name="connsiteX257-13343" fmla="*/ 1392337 w 3028183"/>
                  <a:gd name="connsiteY257-13344" fmla="*/ 698254 h 1160647"/>
                  <a:gd name="connsiteX258-13345" fmla="*/ 1394364 w 3028183"/>
                  <a:gd name="connsiteY258-13346" fmla="*/ 665828 h 1160647"/>
                  <a:gd name="connsiteX259-13347" fmla="*/ 1416657 w 3028183"/>
                  <a:gd name="connsiteY259-13348" fmla="*/ 665828 h 1160647"/>
                  <a:gd name="connsiteX260-13349" fmla="*/ 1416657 w 3028183"/>
                  <a:gd name="connsiteY260-13350" fmla="*/ 664206 h 1160647"/>
                  <a:gd name="connsiteX261-13351" fmla="*/ 1416657 w 3028183"/>
                  <a:gd name="connsiteY261-13352" fmla="*/ 652857 h 1160647"/>
                  <a:gd name="connsiteX262-13353" fmla="*/ 1417417 w 3028183"/>
                  <a:gd name="connsiteY262-13354" fmla="*/ 652857 h 1160647"/>
                  <a:gd name="connsiteX263-13355" fmla="*/ 1422737 w 3028183"/>
                  <a:gd name="connsiteY263-13356" fmla="*/ 652857 h 1160647"/>
                  <a:gd name="connsiteX264-13357" fmla="*/ 1422737 w 3028183"/>
                  <a:gd name="connsiteY264-13358" fmla="*/ 650966 h 1160647"/>
                  <a:gd name="connsiteX265-13359" fmla="*/ 1422737 w 3028183"/>
                  <a:gd name="connsiteY265-13360" fmla="*/ 637725 h 1160647"/>
                  <a:gd name="connsiteX266-13361" fmla="*/ 1426791 w 3028183"/>
                  <a:gd name="connsiteY266-13362" fmla="*/ 644210 h 1160647"/>
                  <a:gd name="connsiteX267-13363" fmla="*/ 1429071 w 3028183"/>
                  <a:gd name="connsiteY267-13364" fmla="*/ 644210 h 1160647"/>
                  <a:gd name="connsiteX268-13365" fmla="*/ 1445031 w 3028183"/>
                  <a:gd name="connsiteY268-13366" fmla="*/ 644210 h 1160647"/>
                  <a:gd name="connsiteX269-13367" fmla="*/ 1445031 w 3028183"/>
                  <a:gd name="connsiteY269-13368" fmla="*/ 643399 h 1160647"/>
                  <a:gd name="connsiteX270-13369" fmla="*/ 1445031 w 3028183"/>
                  <a:gd name="connsiteY270-13370" fmla="*/ 637725 h 1160647"/>
                  <a:gd name="connsiteX271-13371" fmla="*/ 1445791 w 3028183"/>
                  <a:gd name="connsiteY271-13372" fmla="*/ 637725 h 1160647"/>
                  <a:gd name="connsiteX272-13373" fmla="*/ 1451111 w 3028183"/>
                  <a:gd name="connsiteY272-13374" fmla="*/ 637725 h 1160647"/>
                  <a:gd name="connsiteX273-13375" fmla="*/ 1451111 w 3028183"/>
                  <a:gd name="connsiteY273-13376" fmla="*/ 639076 h 1160647"/>
                  <a:gd name="connsiteX274-13377" fmla="*/ 1451111 w 3028183"/>
                  <a:gd name="connsiteY274-13378" fmla="*/ 648534 h 1160647"/>
                  <a:gd name="connsiteX275-13379" fmla="*/ 1489618 w 3028183"/>
                  <a:gd name="connsiteY275-13380" fmla="*/ 648534 h 1160647"/>
                  <a:gd name="connsiteX276-13381" fmla="*/ 1489618 w 3028183"/>
                  <a:gd name="connsiteY276-13382" fmla="*/ 786887 h 1160647"/>
                  <a:gd name="connsiteX277-13383" fmla="*/ 1491138 w 3028183"/>
                  <a:gd name="connsiteY277-13384" fmla="*/ 786887 h 1160647"/>
                  <a:gd name="connsiteX278-13385" fmla="*/ 1501778 w 3028183"/>
                  <a:gd name="connsiteY278-13386" fmla="*/ 786887 h 1160647"/>
                  <a:gd name="connsiteX279-13387" fmla="*/ 1501778 w 3028183"/>
                  <a:gd name="connsiteY279-13388" fmla="*/ 773917 h 1160647"/>
                  <a:gd name="connsiteX280-13389" fmla="*/ 1505832 w 3028183"/>
                  <a:gd name="connsiteY280-13390" fmla="*/ 773917 h 1160647"/>
                  <a:gd name="connsiteX281-13391" fmla="*/ 1505832 w 3028183"/>
                  <a:gd name="connsiteY281-13392" fmla="*/ 786887 h 1160647"/>
                  <a:gd name="connsiteX282-13393" fmla="*/ 1536232 w 3028183"/>
                  <a:gd name="connsiteY282-13394" fmla="*/ 786887 h 1160647"/>
                  <a:gd name="connsiteX283-13395" fmla="*/ 1536232 w 3028183"/>
                  <a:gd name="connsiteY283-13396" fmla="*/ 756622 h 1160647"/>
                  <a:gd name="connsiteX284-13397" fmla="*/ 1548392 w 3028183"/>
                  <a:gd name="connsiteY284-13398" fmla="*/ 756622 h 1160647"/>
                  <a:gd name="connsiteX285-13399" fmla="*/ 1560552 w 3028183"/>
                  <a:gd name="connsiteY285-13400" fmla="*/ 754461 h 1160647"/>
                  <a:gd name="connsiteX286-13401" fmla="*/ 1564606 w 3028183"/>
                  <a:gd name="connsiteY286-13402" fmla="*/ 756622 h 1160647"/>
                  <a:gd name="connsiteX287-13403" fmla="*/ 1574739 w 3028183"/>
                  <a:gd name="connsiteY287-13404" fmla="*/ 756622 h 1160647"/>
                  <a:gd name="connsiteX288-13405" fmla="*/ 1574739 w 3028183"/>
                  <a:gd name="connsiteY288-13406" fmla="*/ 786887 h 1160647"/>
                  <a:gd name="connsiteX289-13407" fmla="*/ 1582846 w 3028183"/>
                  <a:gd name="connsiteY289-13408" fmla="*/ 786887 h 1160647"/>
                  <a:gd name="connsiteX290-13409" fmla="*/ 1582846 w 3028183"/>
                  <a:gd name="connsiteY290-13410" fmla="*/ 804182 h 1160647"/>
                  <a:gd name="connsiteX291-13411" fmla="*/ 1592182 w 3028183"/>
                  <a:gd name="connsiteY291-13412" fmla="*/ 805087 h 1160647"/>
                  <a:gd name="connsiteX292-13413" fmla="*/ 1605140 w 3028183"/>
                  <a:gd name="connsiteY292-13414" fmla="*/ 805087 h 1160647"/>
                  <a:gd name="connsiteX293-13415" fmla="*/ 1605140 w 3028183"/>
                  <a:gd name="connsiteY293-13416" fmla="*/ 789049 h 1160647"/>
                  <a:gd name="connsiteX294-13417" fmla="*/ 1673096 w 3028183"/>
                  <a:gd name="connsiteY294-13418" fmla="*/ 789049 h 1160647"/>
                  <a:gd name="connsiteX295-13419" fmla="*/ 1673096 w 3028183"/>
                  <a:gd name="connsiteY295-13420" fmla="*/ 703796 h 1160647"/>
                  <a:gd name="connsiteX296-13421" fmla="*/ 1745104 w 3028183"/>
                  <a:gd name="connsiteY296-13422" fmla="*/ 703796 h 1160647"/>
                  <a:gd name="connsiteX297-13423" fmla="*/ 1745104 w 3028183"/>
                  <a:gd name="connsiteY297-13424" fmla="*/ 782564 h 1160647"/>
                  <a:gd name="connsiteX298-13425" fmla="*/ 1747008 w 3028183"/>
                  <a:gd name="connsiteY298-13426" fmla="*/ 782564 h 1160647"/>
                  <a:gd name="connsiteX299-13427" fmla="*/ 1748250 w 3028183"/>
                  <a:gd name="connsiteY299-13428" fmla="*/ 805087 h 1160647"/>
                  <a:gd name="connsiteX300-13429" fmla="*/ 1757926 w 3028183"/>
                  <a:gd name="connsiteY300-13430" fmla="*/ 805087 h 1160647"/>
                  <a:gd name="connsiteX301-13431" fmla="*/ 1759168 w 3028183"/>
                  <a:gd name="connsiteY301-13432" fmla="*/ 782564 h 1160647"/>
                  <a:gd name="connsiteX302-13433" fmla="*/ 1765248 w 3028183"/>
                  <a:gd name="connsiteY302-13434" fmla="*/ 782564 h 1160647"/>
                  <a:gd name="connsiteX303-13435" fmla="*/ 1766490 w 3028183"/>
                  <a:gd name="connsiteY303-13436" fmla="*/ 805087 h 1160647"/>
                  <a:gd name="connsiteX304-13437" fmla="*/ 1817112 w 3028183"/>
                  <a:gd name="connsiteY304-13438" fmla="*/ 805087 h 1160647"/>
                  <a:gd name="connsiteX305-13439" fmla="*/ 1817112 w 3028183"/>
                  <a:gd name="connsiteY305-13440" fmla="*/ 642059 h 1160647"/>
                  <a:gd name="connsiteX306-13441" fmla="*/ 2014439 w 3028183"/>
                  <a:gd name="connsiteY306-13442" fmla="*/ 642059 h 1160647"/>
                  <a:gd name="connsiteX307-13443" fmla="*/ 2014439 w 3028183"/>
                  <a:gd name="connsiteY307-13444" fmla="*/ 805087 h 1160647"/>
                  <a:gd name="connsiteX308-13445" fmla="*/ 2033136 w 3028183"/>
                  <a:gd name="connsiteY308-13446" fmla="*/ 805087 h 1160647"/>
                  <a:gd name="connsiteX309-13447" fmla="*/ 2033136 w 3028183"/>
                  <a:gd name="connsiteY309-13448" fmla="*/ 722394 h 1160647"/>
                  <a:gd name="connsiteX310-13449" fmla="*/ 2128256 w 3028183"/>
                  <a:gd name="connsiteY310-13450" fmla="*/ 722394 h 1160647"/>
                  <a:gd name="connsiteX311-13451" fmla="*/ 2140186 w 3028183"/>
                  <a:gd name="connsiteY311-13452" fmla="*/ 404253 h 1160647"/>
                  <a:gd name="connsiteX312-13453" fmla="*/ 2128026 w 3028183"/>
                  <a:gd name="connsiteY312-13454" fmla="*/ 382635 h 1160647"/>
                  <a:gd name="connsiteX313-13455" fmla="*/ 2121946 w 3028183"/>
                  <a:gd name="connsiteY313-13456" fmla="*/ 378311 h 1160647"/>
                  <a:gd name="connsiteX314-13457" fmla="*/ 2130053 w 3028183"/>
                  <a:gd name="connsiteY314-13458" fmla="*/ 354532 h 1160647"/>
                  <a:gd name="connsiteX315-13459" fmla="*/ 2130053 w 3028183"/>
                  <a:gd name="connsiteY315-13460" fmla="*/ 337238 h 1160647"/>
                  <a:gd name="connsiteX316-13461" fmla="*/ 2144240 w 3028183"/>
                  <a:gd name="connsiteY316-13462" fmla="*/ 337238 h 1160647"/>
                  <a:gd name="connsiteX317-13463" fmla="*/ 2144240 w 3028183"/>
                  <a:gd name="connsiteY317-13464" fmla="*/ 315620 h 1160647"/>
                  <a:gd name="connsiteX318-13465" fmla="*/ 2146266 w 3028183"/>
                  <a:gd name="connsiteY318-13466" fmla="*/ 311296 h 1160647"/>
                  <a:gd name="connsiteX319-13467" fmla="*/ 2146266 w 3028183"/>
                  <a:gd name="connsiteY319-13468" fmla="*/ 233472 h 1160647"/>
                  <a:gd name="connsiteX320-13469" fmla="*/ 2144240 w 3028183"/>
                  <a:gd name="connsiteY320-13470" fmla="*/ 226987 h 1160647"/>
                  <a:gd name="connsiteX321-13471" fmla="*/ 2150320 w 3028183"/>
                  <a:gd name="connsiteY321-13472" fmla="*/ 220501 h 1160647"/>
                  <a:gd name="connsiteX322-13473" fmla="*/ 2150320 w 3028183"/>
                  <a:gd name="connsiteY322-13474" fmla="*/ 162133 h 1160647"/>
                  <a:gd name="connsiteX323-13475" fmla="*/ 2152346 w 3028183"/>
                  <a:gd name="connsiteY323-13476" fmla="*/ 157810 h 1160647"/>
                  <a:gd name="connsiteX324-13477" fmla="*/ 2152346 w 3028183"/>
                  <a:gd name="connsiteY324-13478" fmla="*/ 101604 h 1160647"/>
                  <a:gd name="connsiteX325-13479" fmla="*/ 2154373 w 3028183"/>
                  <a:gd name="connsiteY325-13480" fmla="*/ 82148 h 1160647"/>
                  <a:gd name="connsiteX326-13481" fmla="*/ 2158427 w 3028183"/>
                  <a:gd name="connsiteY326-13482" fmla="*/ 99442 h 1160647"/>
                  <a:gd name="connsiteX327-13483" fmla="*/ 2160453 w 3028183"/>
                  <a:gd name="connsiteY327-13484" fmla="*/ 157810 h 1160647"/>
                  <a:gd name="connsiteX328-13485" fmla="*/ 2162480 w 3028183"/>
                  <a:gd name="connsiteY328-13486" fmla="*/ 220501 h 1160647"/>
                  <a:gd name="connsiteX329-13487" fmla="*/ 2168560 w 3028183"/>
                  <a:gd name="connsiteY329-13488" fmla="*/ 226987 h 1160647"/>
                  <a:gd name="connsiteX330-13489" fmla="*/ 2166533 w 3028183"/>
                  <a:gd name="connsiteY330-13490" fmla="*/ 233472 h 1160647"/>
                  <a:gd name="connsiteX331-13491" fmla="*/ 2166533 w 3028183"/>
                  <a:gd name="connsiteY331-13492" fmla="*/ 311296 h 1160647"/>
                  <a:gd name="connsiteX332-13493" fmla="*/ 2168560 w 3028183"/>
                  <a:gd name="connsiteY332-13494" fmla="*/ 315620 h 1160647"/>
                  <a:gd name="connsiteX333-13495" fmla="*/ 2168560 w 3028183"/>
                  <a:gd name="connsiteY333-13496" fmla="*/ 337238 h 1160647"/>
                  <a:gd name="connsiteX334-13497" fmla="*/ 2182747 w 3028183"/>
                  <a:gd name="connsiteY334-13498" fmla="*/ 337238 h 1160647"/>
                  <a:gd name="connsiteX335-13499" fmla="*/ 2182747 w 3028183"/>
                  <a:gd name="connsiteY335-13500" fmla="*/ 354532 h 1160647"/>
                  <a:gd name="connsiteX336-13501" fmla="*/ 2190854 w 3028183"/>
                  <a:gd name="connsiteY336-13502" fmla="*/ 378311 h 1160647"/>
                  <a:gd name="connsiteX337-13503" fmla="*/ 2184774 w 3028183"/>
                  <a:gd name="connsiteY337-13504" fmla="*/ 382635 h 1160647"/>
                  <a:gd name="connsiteX338-13505" fmla="*/ 2172613 w 3028183"/>
                  <a:gd name="connsiteY338-13506" fmla="*/ 404253 h 1160647"/>
                  <a:gd name="connsiteX339-13507" fmla="*/ 2180720 w 3028183"/>
                  <a:gd name="connsiteY339-13508" fmla="*/ 657181 h 1160647"/>
                  <a:gd name="connsiteX340-13509" fmla="*/ 2245574 w 3028183"/>
                  <a:gd name="connsiteY340-13510" fmla="*/ 657181 h 1160647"/>
                  <a:gd name="connsiteX341-13511" fmla="*/ 2245574 w 3028183"/>
                  <a:gd name="connsiteY341-13512" fmla="*/ 732843 h 1160647"/>
                  <a:gd name="connsiteX342-13513" fmla="*/ 2253681 w 3028183"/>
                  <a:gd name="connsiteY342-13514" fmla="*/ 732843 h 1160647"/>
                  <a:gd name="connsiteX343-13515" fmla="*/ 2255708 w 3028183"/>
                  <a:gd name="connsiteY343-13516" fmla="*/ 726358 h 1160647"/>
                  <a:gd name="connsiteX344-13517" fmla="*/ 2261788 w 3028183"/>
                  <a:gd name="connsiteY344-13518" fmla="*/ 726358 h 1160647"/>
                  <a:gd name="connsiteX345-13519" fmla="*/ 2263815 w 3028183"/>
                  <a:gd name="connsiteY345-13520" fmla="*/ 735005 h 1160647"/>
                  <a:gd name="connsiteX346-13521" fmla="*/ 2275975 w 3028183"/>
                  <a:gd name="connsiteY346-13522" fmla="*/ 735005 h 1160647"/>
                  <a:gd name="connsiteX347-13523" fmla="*/ 2275975 w 3028183"/>
                  <a:gd name="connsiteY347-13524" fmla="*/ 728519 h 1160647"/>
                  <a:gd name="connsiteX348-13525" fmla="*/ 2298268 w 3028183"/>
                  <a:gd name="connsiteY348-13526" fmla="*/ 728519 h 1160647"/>
                  <a:gd name="connsiteX349-13527" fmla="*/ 2298268 w 3028183"/>
                  <a:gd name="connsiteY349-13528" fmla="*/ 735005 h 1160647"/>
                  <a:gd name="connsiteX350-13529" fmla="*/ 2318535 w 3028183"/>
                  <a:gd name="connsiteY350-13530" fmla="*/ 735005 h 1160647"/>
                  <a:gd name="connsiteX351-13531" fmla="*/ 2318535 w 3028183"/>
                  <a:gd name="connsiteY351-13532" fmla="*/ 780402 h 1160647"/>
                  <a:gd name="connsiteX352-13533" fmla="*/ 2332722 w 3028183"/>
                  <a:gd name="connsiteY352-13534" fmla="*/ 780402 h 1160647"/>
                  <a:gd name="connsiteX353-13535" fmla="*/ 2332722 w 3028183"/>
                  <a:gd name="connsiteY353-13536" fmla="*/ 767431 h 1160647"/>
                  <a:gd name="connsiteX354-13537" fmla="*/ 2348936 w 3028183"/>
                  <a:gd name="connsiteY354-13538" fmla="*/ 767431 h 1160647"/>
                  <a:gd name="connsiteX355-13539" fmla="*/ 2348936 w 3028183"/>
                  <a:gd name="connsiteY355-13540" fmla="*/ 588004 h 1160647"/>
                  <a:gd name="connsiteX356-13541" fmla="*/ 2355016 w 3028183"/>
                  <a:gd name="connsiteY356-13542" fmla="*/ 581518 h 1160647"/>
                  <a:gd name="connsiteX357-13543" fmla="*/ 2427977 w 3028183"/>
                  <a:gd name="connsiteY357-13544" fmla="*/ 581518 h 1160647"/>
                  <a:gd name="connsiteX358-13545" fmla="*/ 2427977 w 3028183"/>
                  <a:gd name="connsiteY358-13546" fmla="*/ 590166 h 1160647"/>
                  <a:gd name="connsiteX359-13547" fmla="*/ 2438110 w 3028183"/>
                  <a:gd name="connsiteY359-13548" fmla="*/ 590166 h 1160647"/>
                  <a:gd name="connsiteX360-13549" fmla="*/ 2438110 w 3028183"/>
                  <a:gd name="connsiteY360-13550" fmla="*/ 704740 h 1160647"/>
                  <a:gd name="connsiteX361-13551" fmla="*/ 2460404 w 3028183"/>
                  <a:gd name="connsiteY361-13552" fmla="*/ 704740 h 1160647"/>
                  <a:gd name="connsiteX362-13553" fmla="*/ 2460404 w 3028183"/>
                  <a:gd name="connsiteY362-13554" fmla="*/ 637725 h 1160647"/>
                  <a:gd name="connsiteX363-13555" fmla="*/ 2486751 w 3028183"/>
                  <a:gd name="connsiteY363-13556" fmla="*/ 637725 h 1160647"/>
                  <a:gd name="connsiteX364-13557" fmla="*/ 2490804 w 3028183"/>
                  <a:gd name="connsiteY364-13558" fmla="*/ 633401 h 1160647"/>
                  <a:gd name="connsiteX365-13559" fmla="*/ 2498911 w 3028183"/>
                  <a:gd name="connsiteY365-13560" fmla="*/ 633401 h 1160647"/>
                  <a:gd name="connsiteX366-13561" fmla="*/ 2502964 w 3028183"/>
                  <a:gd name="connsiteY366-13562" fmla="*/ 637725 h 1160647"/>
                  <a:gd name="connsiteX367-13563" fmla="*/ 2525258 w 3028183"/>
                  <a:gd name="connsiteY367-13564" fmla="*/ 637725 h 1160647"/>
                  <a:gd name="connsiteX368-13565" fmla="*/ 2525258 w 3028183"/>
                  <a:gd name="connsiteY368-13566" fmla="*/ 520989 h 1160647"/>
                  <a:gd name="connsiteX369-13567" fmla="*/ 2582005 w 3028183"/>
                  <a:gd name="connsiteY369-13568" fmla="*/ 510180 h 1160647"/>
                  <a:gd name="connsiteX370-13569" fmla="*/ 2582005 w 3028183"/>
                  <a:gd name="connsiteY370-13570" fmla="*/ 511261 h 1160647"/>
                  <a:gd name="connsiteX371-13571" fmla="*/ 2582005 w 3028183"/>
                  <a:gd name="connsiteY371-13572" fmla="*/ 518827 h 1160647"/>
                  <a:gd name="connsiteX372-13573" fmla="*/ 2608352 w 3028183"/>
                  <a:gd name="connsiteY372-13574" fmla="*/ 518827 h 1160647"/>
                  <a:gd name="connsiteX373-13575" fmla="*/ 2608352 w 3028183"/>
                  <a:gd name="connsiteY373-13576" fmla="*/ 773917 h 1160647"/>
                  <a:gd name="connsiteX374-13577" fmla="*/ 2630646 w 3028183"/>
                  <a:gd name="connsiteY374-13578" fmla="*/ 773917 h 1160647"/>
                  <a:gd name="connsiteX375-13579" fmla="*/ 2630646 w 3028183"/>
                  <a:gd name="connsiteY375-13580" fmla="*/ 769593 h 1160647"/>
                  <a:gd name="connsiteX376-13581" fmla="*/ 2642806 w 3028183"/>
                  <a:gd name="connsiteY376-13582" fmla="*/ 769593 h 1160647"/>
                  <a:gd name="connsiteX377-13583" fmla="*/ 2642806 w 3028183"/>
                  <a:gd name="connsiteY377-13584" fmla="*/ 773917 h 1160647"/>
                  <a:gd name="connsiteX378-13585" fmla="*/ 2667126 w 3028183"/>
                  <a:gd name="connsiteY378-13586" fmla="*/ 773917 h 1160647"/>
                  <a:gd name="connsiteX379-13587" fmla="*/ 2667126 w 3028183"/>
                  <a:gd name="connsiteY379-13588" fmla="*/ 760946 h 1160647"/>
                  <a:gd name="connsiteX380-13589" fmla="*/ 2695500 w 3028183"/>
                  <a:gd name="connsiteY380-13590" fmla="*/ 760946 h 1160647"/>
                  <a:gd name="connsiteX381-13591" fmla="*/ 2707660 w 3028183"/>
                  <a:gd name="connsiteY381-13592" fmla="*/ 756622 h 1160647"/>
                  <a:gd name="connsiteX382-13593" fmla="*/ 2727927 w 3028183"/>
                  <a:gd name="connsiteY382-13594" fmla="*/ 760946 h 1160647"/>
                  <a:gd name="connsiteX383-13595" fmla="*/ 2727927 w 3028183"/>
                  <a:gd name="connsiteY383-13596" fmla="*/ 743652 h 1160647"/>
                  <a:gd name="connsiteX384-13597" fmla="*/ 2736034 w 3028183"/>
                  <a:gd name="connsiteY384-13598" fmla="*/ 743652 h 1160647"/>
                  <a:gd name="connsiteX385-13599" fmla="*/ 2736034 w 3028183"/>
                  <a:gd name="connsiteY385-13600" fmla="*/ 730681 h 1160647"/>
                  <a:gd name="connsiteX386-13601" fmla="*/ 2792781 w 3028183"/>
                  <a:gd name="connsiteY386-13602" fmla="*/ 730681 h 1160647"/>
                  <a:gd name="connsiteX387-13603" fmla="*/ 2792781 w 3028183"/>
                  <a:gd name="connsiteY387-13604" fmla="*/ 700416 h 1160647"/>
                  <a:gd name="connsiteX388-13605" fmla="*/ 2811021 w 3028183"/>
                  <a:gd name="connsiteY388-13606" fmla="*/ 700416 h 1160647"/>
                  <a:gd name="connsiteX389-13607" fmla="*/ 2811021 w 3028183"/>
                  <a:gd name="connsiteY389-13608" fmla="*/ 693931 h 1160647"/>
                  <a:gd name="connsiteX390-13609" fmla="*/ 2823181 w 3028183"/>
                  <a:gd name="connsiteY390-13610" fmla="*/ 693931 h 1160647"/>
                  <a:gd name="connsiteX391-13611" fmla="*/ 2823181 w 3028183"/>
                  <a:gd name="connsiteY391-13612" fmla="*/ 700416 h 1160647"/>
                  <a:gd name="connsiteX392-13613" fmla="*/ 2839395 w 3028183"/>
                  <a:gd name="connsiteY392-13614" fmla="*/ 700416 h 1160647"/>
                  <a:gd name="connsiteX393-13615" fmla="*/ 2839395 w 3028183"/>
                  <a:gd name="connsiteY393-13616" fmla="*/ 750137 h 1160647"/>
                  <a:gd name="connsiteX394-13617" fmla="*/ 2871822 w 3028183"/>
                  <a:gd name="connsiteY394-13618" fmla="*/ 750137 h 1160647"/>
                  <a:gd name="connsiteX395-13619" fmla="*/ 2871822 w 3028183"/>
                  <a:gd name="connsiteY395-13620" fmla="*/ 724196 h 1160647"/>
                  <a:gd name="connsiteX396-13621" fmla="*/ 2910329 w 3028183"/>
                  <a:gd name="connsiteY396-13622" fmla="*/ 724196 h 1160647"/>
                  <a:gd name="connsiteX397-13623" fmla="*/ 2910329 w 3028183"/>
                  <a:gd name="connsiteY397-13624" fmla="*/ 693931 h 1160647"/>
                  <a:gd name="connsiteX398-13625" fmla="*/ 2958970 w 3028183"/>
                  <a:gd name="connsiteY398-13626" fmla="*/ 693931 h 1160647"/>
                  <a:gd name="connsiteX399-13627" fmla="*/ 2958970 w 3028183"/>
                  <a:gd name="connsiteY399-13628" fmla="*/ 805087 h 1160647"/>
                  <a:gd name="connsiteX400-13629" fmla="*/ 2958970 w 3028183"/>
                  <a:gd name="connsiteY400-13630" fmla="*/ 818866 h 1160647"/>
                  <a:gd name="connsiteX401-13631" fmla="*/ 3024845 w 3028183"/>
                  <a:gd name="connsiteY401-13632" fmla="*/ 818866 h 1160647"/>
                  <a:gd name="connsiteX402-13633" fmla="*/ 3028183 w 3028183"/>
                  <a:gd name="connsiteY402-13634" fmla="*/ 1160647 h 1160647"/>
                  <a:gd name="connsiteX403-13635" fmla="*/ 2054 w 3028183"/>
                  <a:gd name="connsiteY403-13636" fmla="*/ 1158314 h 1160647"/>
                  <a:gd name="connsiteX404-13637" fmla="*/ 0 w 3028183"/>
                  <a:gd name="connsiteY404-13638" fmla="*/ 724196 h 1160647"/>
                  <a:gd name="connsiteX405-13639" fmla="*/ 20267 w 3028183"/>
                  <a:gd name="connsiteY405-13640" fmla="*/ 724196 h 1160647"/>
                  <a:gd name="connsiteX406-13641" fmla="*/ 20774 w 3028183"/>
                  <a:gd name="connsiteY406-13642" fmla="*/ 723115 h 1160647"/>
                  <a:gd name="connsiteX407-13643" fmla="*/ 24320 w 3028183"/>
                  <a:gd name="connsiteY407-13644" fmla="*/ 715549 h 1160647"/>
                  <a:gd name="connsiteX408-13645" fmla="*/ 26094 w 3028183"/>
                  <a:gd name="connsiteY408-13646" fmla="*/ 715819 h 1160647"/>
                  <a:gd name="connsiteX409-13647" fmla="*/ 38507 w 3028183"/>
                  <a:gd name="connsiteY409-13648" fmla="*/ 717710 h 1160647"/>
                  <a:gd name="connsiteX410-13649" fmla="*/ 39014 w 3028183"/>
                  <a:gd name="connsiteY410-13650" fmla="*/ 719062 h 1160647"/>
                  <a:gd name="connsiteX411-13651" fmla="*/ 42560 w 3028183"/>
                  <a:gd name="connsiteY411-13652" fmla="*/ 728519 h 1160647"/>
                  <a:gd name="connsiteX412-13653" fmla="*/ 68907 w 3028183"/>
                  <a:gd name="connsiteY412-13654" fmla="*/ 730681 h 1160647"/>
                  <a:gd name="connsiteX413-13655" fmla="*/ 68907 w 3028183"/>
                  <a:gd name="connsiteY413-13656" fmla="*/ 607460 h 1160647"/>
                  <a:gd name="connsiteX414-13657" fmla="*/ 70934 w 3028183"/>
                  <a:gd name="connsiteY414-13658" fmla="*/ 607460 h 1160647"/>
                  <a:gd name="connsiteX415-13659" fmla="*/ 85121 w 3028183"/>
                  <a:gd name="connsiteY415-13660" fmla="*/ 607460 h 1160647"/>
                  <a:gd name="connsiteX416-13661" fmla="*/ 85121 w 3028183"/>
                  <a:gd name="connsiteY416-13662" fmla="*/ 471268 h 1160647"/>
                  <a:gd name="connsiteX417-13663" fmla="*/ 86894 w 3028183"/>
                  <a:gd name="connsiteY417-13664" fmla="*/ 471268 h 1160647"/>
                  <a:gd name="connsiteX418-13665" fmla="*/ 99308 w 3028183"/>
                  <a:gd name="connsiteY418-13666" fmla="*/ 471268 h 1160647"/>
                  <a:gd name="connsiteX419-13667" fmla="*/ 99308 w 3028183"/>
                  <a:gd name="connsiteY419-13668" fmla="*/ 356694 h 1160647"/>
                  <a:gd name="connsiteX420-13669" fmla="*/ 103361 w 3028183"/>
                  <a:gd name="connsiteY420-13670" fmla="*/ 328590 h 1160647"/>
                  <a:gd name="connsiteX421-13671" fmla="*/ 105388 w 3028183"/>
                  <a:gd name="connsiteY421-13672" fmla="*/ 328590 h 1160647"/>
                  <a:gd name="connsiteX422-13673" fmla="*/ 119575 w 3028183"/>
                  <a:gd name="connsiteY422-13674" fmla="*/ 328590 h 1160647"/>
                  <a:gd name="connsiteX423-13675" fmla="*/ 156055 w 3028183"/>
                  <a:gd name="connsiteY423-13676" fmla="*/ 246443 h 1160647"/>
                  <a:gd name="connsiteX424-13677" fmla="*/ 160109 w 3028183"/>
                  <a:gd name="connsiteY424-13678" fmla="*/ 0 h 1160647"/>
                  <a:gd name="connsiteX0-13679" fmla="*/ 160109 w 3031519"/>
                  <a:gd name="connsiteY0-13680" fmla="*/ 0 h 1160647"/>
                  <a:gd name="connsiteX1-13681" fmla="*/ 162135 w 3031519"/>
                  <a:gd name="connsiteY1-13682" fmla="*/ 246443 h 1160647"/>
                  <a:gd name="connsiteX2-13683" fmla="*/ 200642 w 3031519"/>
                  <a:gd name="connsiteY2-13684" fmla="*/ 326429 h 1160647"/>
                  <a:gd name="connsiteX3-13685" fmla="*/ 202669 w 3031519"/>
                  <a:gd name="connsiteY3-13686" fmla="*/ 326429 h 1160647"/>
                  <a:gd name="connsiteX4-13687" fmla="*/ 216856 w 3031519"/>
                  <a:gd name="connsiteY4-13688" fmla="*/ 326429 h 1160647"/>
                  <a:gd name="connsiteX5-13689" fmla="*/ 216856 w 3031519"/>
                  <a:gd name="connsiteY5-13690" fmla="*/ 350208 h 1160647"/>
                  <a:gd name="connsiteX6-13691" fmla="*/ 217363 w 3031519"/>
                  <a:gd name="connsiteY6-13692" fmla="*/ 351019 h 1160647"/>
                  <a:gd name="connsiteX7-13693" fmla="*/ 220909 w 3031519"/>
                  <a:gd name="connsiteY7-13694" fmla="*/ 356694 h 1160647"/>
                  <a:gd name="connsiteX8-13695" fmla="*/ 220909 w 3031519"/>
                  <a:gd name="connsiteY8-13696" fmla="*/ 471268 h 1160647"/>
                  <a:gd name="connsiteX9-13697" fmla="*/ 223189 w 3031519"/>
                  <a:gd name="connsiteY9-13698" fmla="*/ 471268 h 1160647"/>
                  <a:gd name="connsiteX10-13699" fmla="*/ 239150 w 3031519"/>
                  <a:gd name="connsiteY10-13700" fmla="*/ 471268 h 1160647"/>
                  <a:gd name="connsiteX11-13701" fmla="*/ 239150 w 3031519"/>
                  <a:gd name="connsiteY11-13702" fmla="*/ 611783 h 1160647"/>
                  <a:gd name="connsiteX12-13703" fmla="*/ 240670 w 3031519"/>
                  <a:gd name="connsiteY12-13704" fmla="*/ 611513 h 1160647"/>
                  <a:gd name="connsiteX13-13705" fmla="*/ 251310 w 3031519"/>
                  <a:gd name="connsiteY13-13706" fmla="*/ 609622 h 1160647"/>
                  <a:gd name="connsiteX14-13707" fmla="*/ 249283 w 3031519"/>
                  <a:gd name="connsiteY14-13708" fmla="*/ 698254 h 1160647"/>
                  <a:gd name="connsiteX15-13709" fmla="*/ 250803 w 3031519"/>
                  <a:gd name="connsiteY15-13710" fmla="*/ 698525 h 1160647"/>
                  <a:gd name="connsiteX16-13711" fmla="*/ 261443 w 3031519"/>
                  <a:gd name="connsiteY16-13712" fmla="*/ 700416 h 1160647"/>
                  <a:gd name="connsiteX17-13713" fmla="*/ 261696 w 3031519"/>
                  <a:gd name="connsiteY17-13714" fmla="*/ 701227 h 1160647"/>
                  <a:gd name="connsiteX18-13715" fmla="*/ 263470 w 3031519"/>
                  <a:gd name="connsiteY18-13716" fmla="*/ 706902 h 1160647"/>
                  <a:gd name="connsiteX19-13717" fmla="*/ 264230 w 3031519"/>
                  <a:gd name="connsiteY19-13718" fmla="*/ 704470 h 1160647"/>
                  <a:gd name="connsiteX20-13719" fmla="*/ 269550 w 3031519"/>
                  <a:gd name="connsiteY20-13720" fmla="*/ 687446 h 1160647"/>
                  <a:gd name="connsiteX21-13721" fmla="*/ 271323 w 3031519"/>
                  <a:gd name="connsiteY21-13722" fmla="*/ 687446 h 1160647"/>
                  <a:gd name="connsiteX22-13723" fmla="*/ 283737 w 3031519"/>
                  <a:gd name="connsiteY22-13724" fmla="*/ 687446 h 1160647"/>
                  <a:gd name="connsiteX23-13725" fmla="*/ 283737 w 3031519"/>
                  <a:gd name="connsiteY23-13726" fmla="*/ 719872 h 1160647"/>
                  <a:gd name="connsiteX24-13727" fmla="*/ 284750 w 3031519"/>
                  <a:gd name="connsiteY24-13728" fmla="*/ 720413 h 1160647"/>
                  <a:gd name="connsiteX25-13729" fmla="*/ 291844 w 3031519"/>
                  <a:gd name="connsiteY25-13730" fmla="*/ 724196 h 1160647"/>
                  <a:gd name="connsiteX26-13731" fmla="*/ 291844 w 3031519"/>
                  <a:gd name="connsiteY26-13732" fmla="*/ 725547 h 1160647"/>
                  <a:gd name="connsiteX27-13733" fmla="*/ 291844 w 3031519"/>
                  <a:gd name="connsiteY27-13734" fmla="*/ 735005 h 1160647"/>
                  <a:gd name="connsiteX28-13735" fmla="*/ 336431 w 3031519"/>
                  <a:gd name="connsiteY28-13736" fmla="*/ 735005 h 1160647"/>
                  <a:gd name="connsiteX29-13737" fmla="*/ 336431 w 3031519"/>
                  <a:gd name="connsiteY29-13738" fmla="*/ 736086 h 1160647"/>
                  <a:gd name="connsiteX30-13739" fmla="*/ 336431 w 3031519"/>
                  <a:gd name="connsiteY30-13740" fmla="*/ 743652 h 1160647"/>
                  <a:gd name="connsiteX31-13741" fmla="*/ 338457 w 3031519"/>
                  <a:gd name="connsiteY31-13742" fmla="*/ 743652 h 1160647"/>
                  <a:gd name="connsiteX32-13743" fmla="*/ 352644 w 3031519"/>
                  <a:gd name="connsiteY32-13744" fmla="*/ 743652 h 1160647"/>
                  <a:gd name="connsiteX33-13745" fmla="*/ 352644 w 3031519"/>
                  <a:gd name="connsiteY33-13746" fmla="*/ 713387 h 1160647"/>
                  <a:gd name="connsiteX34-13747" fmla="*/ 397231 w 3031519"/>
                  <a:gd name="connsiteY34-13748" fmla="*/ 713387 h 1160647"/>
                  <a:gd name="connsiteX35-13749" fmla="*/ 397231 w 3031519"/>
                  <a:gd name="connsiteY35-13750" fmla="*/ 712036 h 1160647"/>
                  <a:gd name="connsiteX36-13751" fmla="*/ 397231 w 3031519"/>
                  <a:gd name="connsiteY36-13752" fmla="*/ 702578 h 1160647"/>
                  <a:gd name="connsiteX37-13753" fmla="*/ 398245 w 3031519"/>
                  <a:gd name="connsiteY37-13754" fmla="*/ 702578 h 1160647"/>
                  <a:gd name="connsiteX38-13755" fmla="*/ 405338 w 3031519"/>
                  <a:gd name="connsiteY38-13756" fmla="*/ 702578 h 1160647"/>
                  <a:gd name="connsiteX39-13757" fmla="*/ 405338 w 3031519"/>
                  <a:gd name="connsiteY39-13758" fmla="*/ 700687 h 1160647"/>
                  <a:gd name="connsiteX40-13759" fmla="*/ 405338 w 3031519"/>
                  <a:gd name="connsiteY40-13760" fmla="*/ 687446 h 1160647"/>
                  <a:gd name="connsiteX41-13761" fmla="*/ 406098 w 3031519"/>
                  <a:gd name="connsiteY41-13762" fmla="*/ 687446 h 1160647"/>
                  <a:gd name="connsiteX42-13763" fmla="*/ 411418 w 3031519"/>
                  <a:gd name="connsiteY42-13764" fmla="*/ 687446 h 1160647"/>
                  <a:gd name="connsiteX43-13765" fmla="*/ 411418 w 3031519"/>
                  <a:gd name="connsiteY43-13766" fmla="*/ 686365 h 1160647"/>
                  <a:gd name="connsiteX44-13767" fmla="*/ 411418 w 3031519"/>
                  <a:gd name="connsiteY44-13768" fmla="*/ 678798 h 1160647"/>
                  <a:gd name="connsiteX45-13769" fmla="*/ 413445 w 3031519"/>
                  <a:gd name="connsiteY45-13770" fmla="*/ 678798 h 1160647"/>
                  <a:gd name="connsiteX46-13771" fmla="*/ 427632 w 3031519"/>
                  <a:gd name="connsiteY46-13772" fmla="*/ 678798 h 1160647"/>
                  <a:gd name="connsiteX47-13773" fmla="*/ 427632 w 3031519"/>
                  <a:gd name="connsiteY47-13774" fmla="*/ 679879 h 1160647"/>
                  <a:gd name="connsiteX48-13775" fmla="*/ 427632 w 3031519"/>
                  <a:gd name="connsiteY48-13776" fmla="*/ 687446 h 1160647"/>
                  <a:gd name="connsiteX49-13777" fmla="*/ 449925 w 3031519"/>
                  <a:gd name="connsiteY49-13778" fmla="*/ 687446 h 1160647"/>
                  <a:gd name="connsiteX50-13779" fmla="*/ 449925 w 3031519"/>
                  <a:gd name="connsiteY50-13780" fmla="*/ 685554 h 1160647"/>
                  <a:gd name="connsiteX51-13781" fmla="*/ 449925 w 3031519"/>
                  <a:gd name="connsiteY51-13782" fmla="*/ 672313 h 1160647"/>
                  <a:gd name="connsiteX52-13783" fmla="*/ 451699 w 3031519"/>
                  <a:gd name="connsiteY52-13784" fmla="*/ 672313 h 1160647"/>
                  <a:gd name="connsiteX53-13785" fmla="*/ 464112 w 3031519"/>
                  <a:gd name="connsiteY53-13786" fmla="*/ 672313 h 1160647"/>
                  <a:gd name="connsiteX54-13787" fmla="*/ 464112 w 3031519"/>
                  <a:gd name="connsiteY54-13788" fmla="*/ 696093 h 1160647"/>
                  <a:gd name="connsiteX55-13789" fmla="*/ 465126 w 3031519"/>
                  <a:gd name="connsiteY55-13790" fmla="*/ 696093 h 1160647"/>
                  <a:gd name="connsiteX56-13791" fmla="*/ 472219 w 3031519"/>
                  <a:gd name="connsiteY56-13792" fmla="*/ 696093 h 1160647"/>
                  <a:gd name="connsiteX57-13793" fmla="*/ 472219 w 3031519"/>
                  <a:gd name="connsiteY57-13794" fmla="*/ 695012 h 1160647"/>
                  <a:gd name="connsiteX58-13795" fmla="*/ 472219 w 3031519"/>
                  <a:gd name="connsiteY58-13796" fmla="*/ 687446 h 1160647"/>
                  <a:gd name="connsiteX59-13797" fmla="*/ 473992 w 3031519"/>
                  <a:gd name="connsiteY59-13798" fmla="*/ 687446 h 1160647"/>
                  <a:gd name="connsiteX60-13799" fmla="*/ 486406 w 3031519"/>
                  <a:gd name="connsiteY60-13800" fmla="*/ 687446 h 1160647"/>
                  <a:gd name="connsiteX61-13801" fmla="*/ 486406 w 3031519"/>
                  <a:gd name="connsiteY61-13802" fmla="*/ 713387 h 1160647"/>
                  <a:gd name="connsiteX62-13803" fmla="*/ 488433 w 3031519"/>
                  <a:gd name="connsiteY62-13804" fmla="*/ 713387 h 1160647"/>
                  <a:gd name="connsiteX63-13805" fmla="*/ 502619 w 3031519"/>
                  <a:gd name="connsiteY63-13806" fmla="*/ 713387 h 1160647"/>
                  <a:gd name="connsiteX64-13807" fmla="*/ 502619 w 3031519"/>
                  <a:gd name="connsiteY64-13808" fmla="*/ 715008 h 1160647"/>
                  <a:gd name="connsiteX65-13809" fmla="*/ 502619 w 3031519"/>
                  <a:gd name="connsiteY65-13810" fmla="*/ 726358 h 1160647"/>
                  <a:gd name="connsiteX66-13811" fmla="*/ 503379 w 3031519"/>
                  <a:gd name="connsiteY66-13812" fmla="*/ 726358 h 1160647"/>
                  <a:gd name="connsiteX67-13813" fmla="*/ 508700 w 3031519"/>
                  <a:gd name="connsiteY67-13814" fmla="*/ 726358 h 1160647"/>
                  <a:gd name="connsiteX68-13815" fmla="*/ 508700 w 3031519"/>
                  <a:gd name="connsiteY68-13816" fmla="*/ 725547 h 1160647"/>
                  <a:gd name="connsiteX69-13817" fmla="*/ 508700 w 3031519"/>
                  <a:gd name="connsiteY69-13818" fmla="*/ 719872 h 1160647"/>
                  <a:gd name="connsiteX70-13819" fmla="*/ 539100 w 3031519"/>
                  <a:gd name="connsiteY70-13820" fmla="*/ 719872 h 1160647"/>
                  <a:gd name="connsiteX71-13821" fmla="*/ 539100 w 3031519"/>
                  <a:gd name="connsiteY71-13822" fmla="*/ 743652 h 1160647"/>
                  <a:gd name="connsiteX72-13823" fmla="*/ 540113 w 3031519"/>
                  <a:gd name="connsiteY72-13824" fmla="*/ 743652 h 1160647"/>
                  <a:gd name="connsiteX73-13825" fmla="*/ 547207 w 3031519"/>
                  <a:gd name="connsiteY73-13826" fmla="*/ 743652 h 1160647"/>
                  <a:gd name="connsiteX74-13827" fmla="*/ 547207 w 3031519"/>
                  <a:gd name="connsiteY74-13828" fmla="*/ 744733 h 1160647"/>
                  <a:gd name="connsiteX75-13829" fmla="*/ 547207 w 3031519"/>
                  <a:gd name="connsiteY75-13830" fmla="*/ 752299 h 1160647"/>
                  <a:gd name="connsiteX76-13831" fmla="*/ 547967 w 3031519"/>
                  <a:gd name="connsiteY76-13832" fmla="*/ 752299 h 1160647"/>
                  <a:gd name="connsiteX77-13833" fmla="*/ 553287 w 3031519"/>
                  <a:gd name="connsiteY77-13834" fmla="*/ 752299 h 1160647"/>
                  <a:gd name="connsiteX78-13835" fmla="*/ 553287 w 3031519"/>
                  <a:gd name="connsiteY78-13836" fmla="*/ 750137 h 1160647"/>
                  <a:gd name="connsiteX79-13837" fmla="*/ 553287 w 3031519"/>
                  <a:gd name="connsiteY79-13838" fmla="*/ 735005 h 1160647"/>
                  <a:gd name="connsiteX80-13839" fmla="*/ 554300 w 3031519"/>
                  <a:gd name="connsiteY80-13840" fmla="*/ 735005 h 1160647"/>
                  <a:gd name="connsiteX81-13841" fmla="*/ 561394 w 3031519"/>
                  <a:gd name="connsiteY81-13842" fmla="*/ 735005 h 1160647"/>
                  <a:gd name="connsiteX82-13843" fmla="*/ 561394 w 3031519"/>
                  <a:gd name="connsiteY82-13844" fmla="*/ 736086 h 1160647"/>
                  <a:gd name="connsiteX83-13845" fmla="*/ 561394 w 3031519"/>
                  <a:gd name="connsiteY83-13846" fmla="*/ 743652 h 1160647"/>
                  <a:gd name="connsiteX84-13847" fmla="*/ 566714 w 3031519"/>
                  <a:gd name="connsiteY84-13848" fmla="*/ 741659 h 1160647"/>
                  <a:gd name="connsiteX85-13849" fmla="*/ 567474 w 3031519"/>
                  <a:gd name="connsiteY85-13850" fmla="*/ 740679 h 1160647"/>
                  <a:gd name="connsiteX86-13851" fmla="*/ 567474 w 3031519"/>
                  <a:gd name="connsiteY86-13852" fmla="*/ 735005 h 1160647"/>
                  <a:gd name="connsiteX87-13853" fmla="*/ 605981 w 3031519"/>
                  <a:gd name="connsiteY87-13854" fmla="*/ 735005 h 1160647"/>
                  <a:gd name="connsiteX88-13855" fmla="*/ 605981 w 3031519"/>
                  <a:gd name="connsiteY88-13856" fmla="*/ 758784 h 1160647"/>
                  <a:gd name="connsiteX89-13857" fmla="*/ 608007 w 3031519"/>
                  <a:gd name="connsiteY89-13858" fmla="*/ 758784 h 1160647"/>
                  <a:gd name="connsiteX90-13859" fmla="*/ 622194 w 3031519"/>
                  <a:gd name="connsiteY90-13860" fmla="*/ 758784 h 1160647"/>
                  <a:gd name="connsiteX91-13861" fmla="*/ 622194 w 3031519"/>
                  <a:gd name="connsiteY91-13862" fmla="*/ 759865 h 1160647"/>
                  <a:gd name="connsiteX92-13863" fmla="*/ 622194 w 3031519"/>
                  <a:gd name="connsiteY92-13864" fmla="*/ 767431 h 1160647"/>
                  <a:gd name="connsiteX93-13865" fmla="*/ 623968 w 3031519"/>
                  <a:gd name="connsiteY93-13866" fmla="*/ 767431 h 1160647"/>
                  <a:gd name="connsiteX94-13867" fmla="*/ 636381 w 3031519"/>
                  <a:gd name="connsiteY94-13868" fmla="*/ 767431 h 1160647"/>
                  <a:gd name="connsiteX95-13869" fmla="*/ 636381 w 3031519"/>
                  <a:gd name="connsiteY95-13870" fmla="*/ 743652 h 1160647"/>
                  <a:gd name="connsiteX96-13871" fmla="*/ 637394 w 3031519"/>
                  <a:gd name="connsiteY96-13872" fmla="*/ 743652 h 1160647"/>
                  <a:gd name="connsiteX97-13873" fmla="*/ 644488 w 3031519"/>
                  <a:gd name="connsiteY97-13874" fmla="*/ 743652 h 1160647"/>
                  <a:gd name="connsiteX98-13875" fmla="*/ 644488 w 3031519"/>
                  <a:gd name="connsiteY98-13876" fmla="*/ 711225 h 1160647"/>
                  <a:gd name="connsiteX99-13877" fmla="*/ 645501 w 3031519"/>
                  <a:gd name="connsiteY99-13878" fmla="*/ 711225 h 1160647"/>
                  <a:gd name="connsiteX100-13879" fmla="*/ 652595 w 3031519"/>
                  <a:gd name="connsiteY100-13880" fmla="*/ 711225 h 1160647"/>
                  <a:gd name="connsiteX101-13881" fmla="*/ 652595 w 3031519"/>
                  <a:gd name="connsiteY101-13882" fmla="*/ 709334 h 1160647"/>
                  <a:gd name="connsiteX102-13883" fmla="*/ 652595 w 3031519"/>
                  <a:gd name="connsiteY102-13884" fmla="*/ 696093 h 1160647"/>
                  <a:gd name="connsiteX103-13885" fmla="*/ 651328 w 3031519"/>
                  <a:gd name="connsiteY103-13886" fmla="*/ 694471 h 1160647"/>
                  <a:gd name="connsiteX104-13887" fmla="*/ 656648 w 3031519"/>
                  <a:gd name="connsiteY104-13888" fmla="*/ 683122 h 1160647"/>
                  <a:gd name="connsiteX105-13889" fmla="*/ 664755 w 3031519"/>
                  <a:gd name="connsiteY105-13890" fmla="*/ 711225 h 1160647"/>
                  <a:gd name="connsiteX106-13891" fmla="*/ 665515 w 3031519"/>
                  <a:gd name="connsiteY106-13892" fmla="*/ 711225 h 1160647"/>
                  <a:gd name="connsiteX107-13893" fmla="*/ 670835 w 3031519"/>
                  <a:gd name="connsiteY107-13894" fmla="*/ 711225 h 1160647"/>
                  <a:gd name="connsiteX108-13895" fmla="*/ 670835 w 3031519"/>
                  <a:gd name="connsiteY108-13896" fmla="*/ 605298 h 1160647"/>
                  <a:gd name="connsiteX109-13897" fmla="*/ 672355 w 3031519"/>
                  <a:gd name="connsiteY109-13898" fmla="*/ 605298 h 1160647"/>
                  <a:gd name="connsiteX110-13899" fmla="*/ 682995 w 3031519"/>
                  <a:gd name="connsiteY110-13900" fmla="*/ 605298 h 1160647"/>
                  <a:gd name="connsiteX111-13901" fmla="*/ 682995 w 3031519"/>
                  <a:gd name="connsiteY111-13902" fmla="*/ 557739 h 1160647"/>
                  <a:gd name="connsiteX112-13903" fmla="*/ 709342 w 3031519"/>
                  <a:gd name="connsiteY112-13904" fmla="*/ 557739 h 1160647"/>
                  <a:gd name="connsiteX113-13905" fmla="*/ 709342 w 3031519"/>
                  <a:gd name="connsiteY113-13906" fmla="*/ 536121 h 1160647"/>
                  <a:gd name="connsiteX114-13907" fmla="*/ 743796 w 3031519"/>
                  <a:gd name="connsiteY114-13908" fmla="*/ 536121 h 1160647"/>
                  <a:gd name="connsiteX115-13909" fmla="*/ 743796 w 3031519"/>
                  <a:gd name="connsiteY115-13910" fmla="*/ 538553 h 1160647"/>
                  <a:gd name="connsiteX116-13911" fmla="*/ 743796 w 3031519"/>
                  <a:gd name="connsiteY116-13912" fmla="*/ 555577 h 1160647"/>
                  <a:gd name="connsiteX117-13913" fmla="*/ 746076 w 3031519"/>
                  <a:gd name="connsiteY117-13914" fmla="*/ 555577 h 1160647"/>
                  <a:gd name="connsiteX118-13915" fmla="*/ 762036 w 3031519"/>
                  <a:gd name="connsiteY118-13916" fmla="*/ 555577 h 1160647"/>
                  <a:gd name="connsiteX119-13917" fmla="*/ 762036 w 3031519"/>
                  <a:gd name="connsiteY119-13918" fmla="*/ 603136 h 1160647"/>
                  <a:gd name="connsiteX120-13919" fmla="*/ 763049 w 3031519"/>
                  <a:gd name="connsiteY120-13920" fmla="*/ 603136 h 1160647"/>
                  <a:gd name="connsiteX121-13921" fmla="*/ 770143 w 3031519"/>
                  <a:gd name="connsiteY121-13922" fmla="*/ 603136 h 1160647"/>
                  <a:gd name="connsiteX122-13923" fmla="*/ 784330 w 3031519"/>
                  <a:gd name="connsiteY122-13924" fmla="*/ 607460 h 1160647"/>
                  <a:gd name="connsiteX123-13925" fmla="*/ 784330 w 3031519"/>
                  <a:gd name="connsiteY123-13926" fmla="*/ 646372 h 1160647"/>
                  <a:gd name="connsiteX124-13927" fmla="*/ 785343 w 3031519"/>
                  <a:gd name="connsiteY124-13928" fmla="*/ 646372 h 1160647"/>
                  <a:gd name="connsiteX125-13929" fmla="*/ 792436 w 3031519"/>
                  <a:gd name="connsiteY125-13930" fmla="*/ 646372 h 1160647"/>
                  <a:gd name="connsiteX126-13931" fmla="*/ 792436 w 3031519"/>
                  <a:gd name="connsiteY126-13932" fmla="*/ 647993 h 1160647"/>
                  <a:gd name="connsiteX127-13933" fmla="*/ 792436 w 3031519"/>
                  <a:gd name="connsiteY127-13934" fmla="*/ 659342 h 1160647"/>
                  <a:gd name="connsiteX128-13935" fmla="*/ 794463 w 3031519"/>
                  <a:gd name="connsiteY128-13936" fmla="*/ 659342 h 1160647"/>
                  <a:gd name="connsiteX129-13937" fmla="*/ 808650 w 3031519"/>
                  <a:gd name="connsiteY129-13938" fmla="*/ 659342 h 1160647"/>
                  <a:gd name="connsiteX130-13939" fmla="*/ 814730 w 3031519"/>
                  <a:gd name="connsiteY130-13940" fmla="*/ 665828 h 1160647"/>
                  <a:gd name="connsiteX131-13941" fmla="*/ 814730 w 3031519"/>
                  <a:gd name="connsiteY131-13942" fmla="*/ 687446 h 1160647"/>
                  <a:gd name="connsiteX132-13943" fmla="*/ 817010 w 3031519"/>
                  <a:gd name="connsiteY132-13944" fmla="*/ 687446 h 1160647"/>
                  <a:gd name="connsiteX133-13945" fmla="*/ 832970 w 3031519"/>
                  <a:gd name="connsiteY133-13946" fmla="*/ 687446 h 1160647"/>
                  <a:gd name="connsiteX134-13947" fmla="*/ 832970 w 3031519"/>
                  <a:gd name="connsiteY134-13948" fmla="*/ 688526 h 1160647"/>
                  <a:gd name="connsiteX135-13949" fmla="*/ 832970 w 3031519"/>
                  <a:gd name="connsiteY135-13950" fmla="*/ 696093 h 1160647"/>
                  <a:gd name="connsiteX136-13951" fmla="*/ 834237 w 3031519"/>
                  <a:gd name="connsiteY136-13952" fmla="*/ 696093 h 1160647"/>
                  <a:gd name="connsiteX137-13953" fmla="*/ 843104 w 3031519"/>
                  <a:gd name="connsiteY137-13954" fmla="*/ 696093 h 1160647"/>
                  <a:gd name="connsiteX138-13955" fmla="*/ 843104 w 3031519"/>
                  <a:gd name="connsiteY138-13956" fmla="*/ 698254 h 1160647"/>
                  <a:gd name="connsiteX139-13957" fmla="*/ 843104 w 3031519"/>
                  <a:gd name="connsiteY139-13958" fmla="*/ 713387 h 1160647"/>
                  <a:gd name="connsiteX140-13959" fmla="*/ 847157 w 3031519"/>
                  <a:gd name="connsiteY140-13960" fmla="*/ 711495 h 1160647"/>
                  <a:gd name="connsiteX141-13961" fmla="*/ 847157 w 3031519"/>
                  <a:gd name="connsiteY141-13962" fmla="*/ 698254 h 1160647"/>
                  <a:gd name="connsiteX142-13963" fmla="*/ 848170 w 3031519"/>
                  <a:gd name="connsiteY142-13964" fmla="*/ 698254 h 1160647"/>
                  <a:gd name="connsiteX143-13965" fmla="*/ 855264 w 3031519"/>
                  <a:gd name="connsiteY143-13966" fmla="*/ 698254 h 1160647"/>
                  <a:gd name="connsiteX144-13967" fmla="*/ 855264 w 3031519"/>
                  <a:gd name="connsiteY144-13968" fmla="*/ 699876 h 1160647"/>
                  <a:gd name="connsiteX145-13969" fmla="*/ 855264 w 3031519"/>
                  <a:gd name="connsiteY145-13970" fmla="*/ 711225 h 1160647"/>
                  <a:gd name="connsiteX146-13971" fmla="*/ 856024 w 3031519"/>
                  <a:gd name="connsiteY146-13972" fmla="*/ 711225 h 1160647"/>
                  <a:gd name="connsiteX147-13973" fmla="*/ 861344 w 3031519"/>
                  <a:gd name="connsiteY147-13974" fmla="*/ 711225 h 1160647"/>
                  <a:gd name="connsiteX148-13975" fmla="*/ 909984 w 3031519"/>
                  <a:gd name="connsiteY148-13976" fmla="*/ 706902 h 1160647"/>
                  <a:gd name="connsiteX149-13977" fmla="*/ 909984 w 3031519"/>
                  <a:gd name="connsiteY149-13978" fmla="*/ 708253 h 1160647"/>
                  <a:gd name="connsiteX150-13979" fmla="*/ 909984 w 3031519"/>
                  <a:gd name="connsiteY150-13980" fmla="*/ 717710 h 1160647"/>
                  <a:gd name="connsiteX151-13981" fmla="*/ 910744 w 3031519"/>
                  <a:gd name="connsiteY151-13982" fmla="*/ 717710 h 1160647"/>
                  <a:gd name="connsiteX152-13983" fmla="*/ 916065 w 3031519"/>
                  <a:gd name="connsiteY152-13984" fmla="*/ 717710 h 1160647"/>
                  <a:gd name="connsiteX153-13985" fmla="*/ 916065 w 3031519"/>
                  <a:gd name="connsiteY153-13986" fmla="*/ 719872 h 1160647"/>
                  <a:gd name="connsiteX154-13987" fmla="*/ 916065 w 3031519"/>
                  <a:gd name="connsiteY154-13988" fmla="*/ 735005 h 1160647"/>
                  <a:gd name="connsiteX155-13989" fmla="*/ 918091 w 3031519"/>
                  <a:gd name="connsiteY155-13990" fmla="*/ 733654 h 1160647"/>
                  <a:gd name="connsiteX156-13991" fmla="*/ 932278 w 3031519"/>
                  <a:gd name="connsiteY156-13992" fmla="*/ 724196 h 1160647"/>
                  <a:gd name="connsiteX157-13993" fmla="*/ 938358 w 3031519"/>
                  <a:gd name="connsiteY157-13994" fmla="*/ 683122 h 1160647"/>
                  <a:gd name="connsiteX158-13995" fmla="*/ 939118 w 3031519"/>
                  <a:gd name="connsiteY158-13996" fmla="*/ 682852 h 1160647"/>
                  <a:gd name="connsiteX159-13997" fmla="*/ 944438 w 3031519"/>
                  <a:gd name="connsiteY159-13998" fmla="*/ 680960 h 1160647"/>
                  <a:gd name="connsiteX160-13999" fmla="*/ 946465 w 3031519"/>
                  <a:gd name="connsiteY160-14000" fmla="*/ 611783 h 1160647"/>
                  <a:gd name="connsiteX161-14001" fmla="*/ 948492 w 3031519"/>
                  <a:gd name="connsiteY161-14002" fmla="*/ 680960 h 1160647"/>
                  <a:gd name="connsiteX162-14003" fmla="*/ 949252 w 3031519"/>
                  <a:gd name="connsiteY162-14004" fmla="*/ 681230 h 1160647"/>
                  <a:gd name="connsiteX163-14005" fmla="*/ 954572 w 3031519"/>
                  <a:gd name="connsiteY163-14006" fmla="*/ 683122 h 1160647"/>
                  <a:gd name="connsiteX164-14007" fmla="*/ 954572 w 3031519"/>
                  <a:gd name="connsiteY164-14008" fmla="*/ 596651 h 1160647"/>
                  <a:gd name="connsiteX165-14009" fmla="*/ 958625 w 3031519"/>
                  <a:gd name="connsiteY165-14010" fmla="*/ 564224 h 1160647"/>
                  <a:gd name="connsiteX166-14011" fmla="*/ 997132 w 3031519"/>
                  <a:gd name="connsiteY166-14012" fmla="*/ 564224 h 1160647"/>
                  <a:gd name="connsiteX167-14013" fmla="*/ 997132 w 3031519"/>
                  <a:gd name="connsiteY167-14014" fmla="*/ 596651 h 1160647"/>
                  <a:gd name="connsiteX168-14015" fmla="*/ 997892 w 3031519"/>
                  <a:gd name="connsiteY168-14016" fmla="*/ 596651 h 1160647"/>
                  <a:gd name="connsiteX169-14017" fmla="*/ 1003212 w 3031519"/>
                  <a:gd name="connsiteY169-14018" fmla="*/ 596651 h 1160647"/>
                  <a:gd name="connsiteX170-14019" fmla="*/ 1003212 w 3031519"/>
                  <a:gd name="connsiteY170-14020" fmla="*/ 514503 h 1160647"/>
                  <a:gd name="connsiteX171-14021" fmla="*/ 1004986 w 3031519"/>
                  <a:gd name="connsiteY171-14022" fmla="*/ 514503 h 1160647"/>
                  <a:gd name="connsiteX172-14023" fmla="*/ 1017399 w 3031519"/>
                  <a:gd name="connsiteY172-14024" fmla="*/ 514503 h 1160647"/>
                  <a:gd name="connsiteX173-14025" fmla="*/ 1017399 w 3031519"/>
                  <a:gd name="connsiteY173-14026" fmla="*/ 512612 h 1160647"/>
                  <a:gd name="connsiteX174-14027" fmla="*/ 1017399 w 3031519"/>
                  <a:gd name="connsiteY174-14028" fmla="*/ 499371 h 1160647"/>
                  <a:gd name="connsiteX175-14029" fmla="*/ 1039693 w 3031519"/>
                  <a:gd name="connsiteY175-14030" fmla="*/ 499371 h 1160647"/>
                  <a:gd name="connsiteX176-14031" fmla="*/ 1039693 w 3031519"/>
                  <a:gd name="connsiteY176-14032" fmla="*/ 498290 h 1160647"/>
                  <a:gd name="connsiteX177-14033" fmla="*/ 1039693 w 3031519"/>
                  <a:gd name="connsiteY177-14034" fmla="*/ 490724 h 1160647"/>
                  <a:gd name="connsiteX178-14035" fmla="*/ 1041466 w 3031519"/>
                  <a:gd name="connsiteY178-14036" fmla="*/ 490724 h 1160647"/>
                  <a:gd name="connsiteX179-14037" fmla="*/ 1053880 w 3031519"/>
                  <a:gd name="connsiteY179-14038" fmla="*/ 490724 h 1160647"/>
                  <a:gd name="connsiteX180-14039" fmla="*/ 1053880 w 3031519"/>
                  <a:gd name="connsiteY180-14040" fmla="*/ 491805 h 1160647"/>
                  <a:gd name="connsiteX181-14041" fmla="*/ 1053880 w 3031519"/>
                  <a:gd name="connsiteY181-14042" fmla="*/ 499371 h 1160647"/>
                  <a:gd name="connsiteX182-14043" fmla="*/ 1054640 w 3031519"/>
                  <a:gd name="connsiteY182-14044" fmla="*/ 499371 h 1160647"/>
                  <a:gd name="connsiteX183-14045" fmla="*/ 1059960 w 3031519"/>
                  <a:gd name="connsiteY183-14046" fmla="*/ 499371 h 1160647"/>
                  <a:gd name="connsiteX184-14047" fmla="*/ 1070093 w 3031519"/>
                  <a:gd name="connsiteY184-14048" fmla="*/ 495047 h 1160647"/>
                  <a:gd name="connsiteX185-14049" fmla="*/ 1074146 w 3031519"/>
                  <a:gd name="connsiteY185-14050" fmla="*/ 498290 h 1160647"/>
                  <a:gd name="connsiteX186-14051" fmla="*/ 1074146 w 3031519"/>
                  <a:gd name="connsiteY186-14052" fmla="*/ 490724 h 1160647"/>
                  <a:gd name="connsiteX187-14053" fmla="*/ 1076426 w 3031519"/>
                  <a:gd name="connsiteY187-14054" fmla="*/ 490724 h 1160647"/>
                  <a:gd name="connsiteX188-14055" fmla="*/ 1092387 w 3031519"/>
                  <a:gd name="connsiteY188-14056" fmla="*/ 490724 h 1160647"/>
                  <a:gd name="connsiteX189-14057" fmla="*/ 1092387 w 3031519"/>
                  <a:gd name="connsiteY189-14058" fmla="*/ 491805 h 1160647"/>
                  <a:gd name="connsiteX190-14059" fmla="*/ 1092387 w 3031519"/>
                  <a:gd name="connsiteY190-14060" fmla="*/ 499371 h 1160647"/>
                  <a:gd name="connsiteX191-14061" fmla="*/ 1122787 w 3031519"/>
                  <a:gd name="connsiteY191-14062" fmla="*/ 499371 h 1160647"/>
                  <a:gd name="connsiteX192-14063" fmla="*/ 1122787 w 3031519"/>
                  <a:gd name="connsiteY192-14064" fmla="*/ 500992 h 1160647"/>
                  <a:gd name="connsiteX193-14065" fmla="*/ 1122787 w 3031519"/>
                  <a:gd name="connsiteY193-14066" fmla="*/ 512342 h 1160647"/>
                  <a:gd name="connsiteX194-14067" fmla="*/ 1149134 w 3031519"/>
                  <a:gd name="connsiteY194-14068" fmla="*/ 512342 h 1160647"/>
                  <a:gd name="connsiteX195-14069" fmla="*/ 1149134 w 3031519"/>
                  <a:gd name="connsiteY195-14070" fmla="*/ 542606 h 1160647"/>
                  <a:gd name="connsiteX196-14071" fmla="*/ 1149894 w 3031519"/>
                  <a:gd name="connsiteY196-14072" fmla="*/ 542606 h 1160647"/>
                  <a:gd name="connsiteX197-14073" fmla="*/ 1155214 w 3031519"/>
                  <a:gd name="connsiteY197-14074" fmla="*/ 542606 h 1160647"/>
                  <a:gd name="connsiteX198-14075" fmla="*/ 1155214 w 3031519"/>
                  <a:gd name="connsiteY198-14076" fmla="*/ 543687 h 1160647"/>
                  <a:gd name="connsiteX199-14077" fmla="*/ 1155214 w 3031519"/>
                  <a:gd name="connsiteY199-14078" fmla="*/ 551254 h 1160647"/>
                  <a:gd name="connsiteX200-14079" fmla="*/ 1159268 w 3031519"/>
                  <a:gd name="connsiteY200-14080" fmla="*/ 581518 h 1160647"/>
                  <a:gd name="connsiteX201-14081" fmla="*/ 1160028 w 3031519"/>
                  <a:gd name="connsiteY201-14082" fmla="*/ 581518 h 1160647"/>
                  <a:gd name="connsiteX202-14083" fmla="*/ 1165348 w 3031519"/>
                  <a:gd name="connsiteY202-14084" fmla="*/ 581518 h 1160647"/>
                  <a:gd name="connsiteX203-14085" fmla="*/ 1165348 w 3031519"/>
                  <a:gd name="connsiteY203-14086" fmla="*/ 582329 h 1160647"/>
                  <a:gd name="connsiteX204-14087" fmla="*/ 1165348 w 3031519"/>
                  <a:gd name="connsiteY204-14088" fmla="*/ 588004 h 1160647"/>
                  <a:gd name="connsiteX205-14089" fmla="*/ 1166361 w 3031519"/>
                  <a:gd name="connsiteY205-14090" fmla="*/ 588004 h 1160647"/>
                  <a:gd name="connsiteX206-14091" fmla="*/ 1173454 w 3031519"/>
                  <a:gd name="connsiteY206-14092" fmla="*/ 588004 h 1160647"/>
                  <a:gd name="connsiteX207-14093" fmla="*/ 1173454 w 3031519"/>
                  <a:gd name="connsiteY207-14094" fmla="*/ 618269 h 1160647"/>
                  <a:gd name="connsiteX208-14095" fmla="*/ 1175481 w 3031519"/>
                  <a:gd name="connsiteY208-14096" fmla="*/ 618269 h 1160647"/>
                  <a:gd name="connsiteX209-14097" fmla="*/ 1189668 w 3031519"/>
                  <a:gd name="connsiteY209-14098" fmla="*/ 618269 h 1160647"/>
                  <a:gd name="connsiteX210-14099" fmla="*/ 1189668 w 3031519"/>
                  <a:gd name="connsiteY210-14100" fmla="*/ 642048 h 1160647"/>
                  <a:gd name="connsiteX211-14101" fmla="*/ 1191695 w 3031519"/>
                  <a:gd name="connsiteY211-14102" fmla="*/ 643669 h 1160647"/>
                  <a:gd name="connsiteX212-14103" fmla="*/ 1191695 w 3031519"/>
                  <a:gd name="connsiteY212-14104" fmla="*/ 655019 h 1160647"/>
                  <a:gd name="connsiteX213-14105" fmla="*/ 1192455 w 3031519"/>
                  <a:gd name="connsiteY213-14106" fmla="*/ 655019 h 1160647"/>
                  <a:gd name="connsiteX214-14107" fmla="*/ 1197775 w 3031519"/>
                  <a:gd name="connsiteY214-14108" fmla="*/ 655019 h 1160647"/>
                  <a:gd name="connsiteX215-14109" fmla="*/ 1197775 w 3031519"/>
                  <a:gd name="connsiteY215-14110" fmla="*/ 678798 h 1160647"/>
                  <a:gd name="connsiteX216-14111" fmla="*/ 1199041 w 3031519"/>
                  <a:gd name="connsiteY216-14112" fmla="*/ 678798 h 1160647"/>
                  <a:gd name="connsiteX217-14113" fmla="*/ 1207908 w 3031519"/>
                  <a:gd name="connsiteY217-14114" fmla="*/ 678798 h 1160647"/>
                  <a:gd name="connsiteX218-14115" fmla="*/ 1209935 w 3031519"/>
                  <a:gd name="connsiteY218-14116" fmla="*/ 682852 h 1160647"/>
                  <a:gd name="connsiteX219-14117" fmla="*/ 1209935 w 3031519"/>
                  <a:gd name="connsiteY219-14118" fmla="*/ 696093 h 1160647"/>
                  <a:gd name="connsiteX220-14119" fmla="*/ 1211455 w 3031519"/>
                  <a:gd name="connsiteY220-14120" fmla="*/ 694201 h 1160647"/>
                  <a:gd name="connsiteX221-14121" fmla="*/ 1222095 w 3031519"/>
                  <a:gd name="connsiteY221-14122" fmla="*/ 680960 h 1160647"/>
                  <a:gd name="connsiteX222-14123" fmla="*/ 1250469 w 3031519"/>
                  <a:gd name="connsiteY222-14124" fmla="*/ 680960 h 1160647"/>
                  <a:gd name="connsiteX223-14125" fmla="*/ 1250469 w 3031519"/>
                  <a:gd name="connsiteY223-14126" fmla="*/ 767431 h 1160647"/>
                  <a:gd name="connsiteX224-14127" fmla="*/ 1251229 w 3031519"/>
                  <a:gd name="connsiteY224-14128" fmla="*/ 767431 h 1160647"/>
                  <a:gd name="connsiteX225-14129" fmla="*/ 1256549 w 3031519"/>
                  <a:gd name="connsiteY225-14130" fmla="*/ 767431 h 1160647"/>
                  <a:gd name="connsiteX226-14131" fmla="*/ 1257309 w 3031519"/>
                  <a:gd name="connsiteY226-14132" fmla="*/ 766080 h 1160647"/>
                  <a:gd name="connsiteX227-14133" fmla="*/ 1262629 w 3031519"/>
                  <a:gd name="connsiteY227-14134" fmla="*/ 756622 h 1160647"/>
                  <a:gd name="connsiteX228-14135" fmla="*/ 1262629 w 3031519"/>
                  <a:gd name="connsiteY228-14136" fmla="*/ 758514 h 1160647"/>
                  <a:gd name="connsiteX229-14137" fmla="*/ 1262629 w 3031519"/>
                  <a:gd name="connsiteY229-14138" fmla="*/ 771755 h 1160647"/>
                  <a:gd name="connsiteX230-14139" fmla="*/ 1266682 w 3031519"/>
                  <a:gd name="connsiteY230-14140" fmla="*/ 726358 h 1160647"/>
                  <a:gd name="connsiteX231-14141" fmla="*/ 1267442 w 3031519"/>
                  <a:gd name="connsiteY231-14142" fmla="*/ 726358 h 1160647"/>
                  <a:gd name="connsiteX232-14143" fmla="*/ 1272762 w 3031519"/>
                  <a:gd name="connsiteY232-14144" fmla="*/ 726358 h 1160647"/>
                  <a:gd name="connsiteX233-14145" fmla="*/ 1272762 w 3031519"/>
                  <a:gd name="connsiteY233-14146" fmla="*/ 661504 h 1160647"/>
                  <a:gd name="connsiteX234-14147" fmla="*/ 1273776 w 3031519"/>
                  <a:gd name="connsiteY234-14148" fmla="*/ 661504 h 1160647"/>
                  <a:gd name="connsiteX235-14149" fmla="*/ 1280869 w 3031519"/>
                  <a:gd name="connsiteY235-14150" fmla="*/ 661504 h 1160647"/>
                  <a:gd name="connsiteX236-14151" fmla="*/ 1293029 w 3031519"/>
                  <a:gd name="connsiteY236-14152" fmla="*/ 618269 h 1160647"/>
                  <a:gd name="connsiteX237-14153" fmla="*/ 1294296 w 3031519"/>
                  <a:gd name="connsiteY237-14154" fmla="*/ 618269 h 1160647"/>
                  <a:gd name="connsiteX238-14155" fmla="*/ 1303163 w 3031519"/>
                  <a:gd name="connsiteY238-14156" fmla="*/ 618269 h 1160647"/>
                  <a:gd name="connsiteX239-14157" fmla="*/ 1313296 w 3031519"/>
                  <a:gd name="connsiteY239-14158" fmla="*/ 661504 h 1160647"/>
                  <a:gd name="connsiteX240-14159" fmla="*/ 1314309 w 3031519"/>
                  <a:gd name="connsiteY240-14160" fmla="*/ 661504 h 1160647"/>
                  <a:gd name="connsiteX241-14161" fmla="*/ 1321403 w 3031519"/>
                  <a:gd name="connsiteY241-14162" fmla="*/ 661504 h 1160647"/>
                  <a:gd name="connsiteX242-14163" fmla="*/ 1321403 w 3031519"/>
                  <a:gd name="connsiteY242-14164" fmla="*/ 700416 h 1160647"/>
                  <a:gd name="connsiteX243-14165" fmla="*/ 1323176 w 3031519"/>
                  <a:gd name="connsiteY243-14166" fmla="*/ 700416 h 1160647"/>
                  <a:gd name="connsiteX244-14167" fmla="*/ 1335590 w 3031519"/>
                  <a:gd name="connsiteY244-14168" fmla="*/ 700416 h 1160647"/>
                  <a:gd name="connsiteX245-14169" fmla="*/ 1335590 w 3031519"/>
                  <a:gd name="connsiteY245-14170" fmla="*/ 702578 h 1160647"/>
                  <a:gd name="connsiteX246-14171" fmla="*/ 1335590 w 3031519"/>
                  <a:gd name="connsiteY246-14172" fmla="*/ 717710 h 1160647"/>
                  <a:gd name="connsiteX247-14173" fmla="*/ 1339643 w 3031519"/>
                  <a:gd name="connsiteY247-14174" fmla="*/ 715549 h 1160647"/>
                  <a:gd name="connsiteX248-14175" fmla="*/ 1339643 w 3031519"/>
                  <a:gd name="connsiteY248-14176" fmla="*/ 700416 h 1160647"/>
                  <a:gd name="connsiteX249-14177" fmla="*/ 1341163 w 3031519"/>
                  <a:gd name="connsiteY249-14178" fmla="*/ 700416 h 1160647"/>
                  <a:gd name="connsiteX250-14179" fmla="*/ 1351803 w 3031519"/>
                  <a:gd name="connsiteY250-14180" fmla="*/ 700416 h 1160647"/>
                  <a:gd name="connsiteX251-14181" fmla="*/ 1351803 w 3031519"/>
                  <a:gd name="connsiteY251-14182" fmla="*/ 702037 h 1160647"/>
                  <a:gd name="connsiteX252-14183" fmla="*/ 1351803 w 3031519"/>
                  <a:gd name="connsiteY252-14184" fmla="*/ 713387 h 1160647"/>
                  <a:gd name="connsiteX253-14185" fmla="*/ 1382204 w 3031519"/>
                  <a:gd name="connsiteY253-14186" fmla="*/ 713387 h 1160647"/>
                  <a:gd name="connsiteX254-14187" fmla="*/ 1382204 w 3031519"/>
                  <a:gd name="connsiteY254-14188" fmla="*/ 676637 h 1160647"/>
                  <a:gd name="connsiteX255-14189" fmla="*/ 1383470 w 3031519"/>
                  <a:gd name="connsiteY255-14190" fmla="*/ 676637 h 1160647"/>
                  <a:gd name="connsiteX256-14191" fmla="*/ 1392337 w 3031519"/>
                  <a:gd name="connsiteY256-14192" fmla="*/ 676637 h 1160647"/>
                  <a:gd name="connsiteX257-14193" fmla="*/ 1392337 w 3031519"/>
                  <a:gd name="connsiteY257-14194" fmla="*/ 698254 h 1160647"/>
                  <a:gd name="connsiteX258-14195" fmla="*/ 1394364 w 3031519"/>
                  <a:gd name="connsiteY258-14196" fmla="*/ 665828 h 1160647"/>
                  <a:gd name="connsiteX259-14197" fmla="*/ 1416657 w 3031519"/>
                  <a:gd name="connsiteY259-14198" fmla="*/ 665828 h 1160647"/>
                  <a:gd name="connsiteX260-14199" fmla="*/ 1416657 w 3031519"/>
                  <a:gd name="connsiteY260-14200" fmla="*/ 664206 h 1160647"/>
                  <a:gd name="connsiteX261-14201" fmla="*/ 1416657 w 3031519"/>
                  <a:gd name="connsiteY261-14202" fmla="*/ 652857 h 1160647"/>
                  <a:gd name="connsiteX262-14203" fmla="*/ 1417417 w 3031519"/>
                  <a:gd name="connsiteY262-14204" fmla="*/ 652857 h 1160647"/>
                  <a:gd name="connsiteX263-14205" fmla="*/ 1422737 w 3031519"/>
                  <a:gd name="connsiteY263-14206" fmla="*/ 652857 h 1160647"/>
                  <a:gd name="connsiteX264-14207" fmla="*/ 1422737 w 3031519"/>
                  <a:gd name="connsiteY264-14208" fmla="*/ 650966 h 1160647"/>
                  <a:gd name="connsiteX265-14209" fmla="*/ 1422737 w 3031519"/>
                  <a:gd name="connsiteY265-14210" fmla="*/ 637725 h 1160647"/>
                  <a:gd name="connsiteX266-14211" fmla="*/ 1426791 w 3031519"/>
                  <a:gd name="connsiteY266-14212" fmla="*/ 644210 h 1160647"/>
                  <a:gd name="connsiteX267-14213" fmla="*/ 1429071 w 3031519"/>
                  <a:gd name="connsiteY267-14214" fmla="*/ 644210 h 1160647"/>
                  <a:gd name="connsiteX268-14215" fmla="*/ 1445031 w 3031519"/>
                  <a:gd name="connsiteY268-14216" fmla="*/ 644210 h 1160647"/>
                  <a:gd name="connsiteX269-14217" fmla="*/ 1445031 w 3031519"/>
                  <a:gd name="connsiteY269-14218" fmla="*/ 643399 h 1160647"/>
                  <a:gd name="connsiteX270-14219" fmla="*/ 1445031 w 3031519"/>
                  <a:gd name="connsiteY270-14220" fmla="*/ 637725 h 1160647"/>
                  <a:gd name="connsiteX271-14221" fmla="*/ 1445791 w 3031519"/>
                  <a:gd name="connsiteY271-14222" fmla="*/ 637725 h 1160647"/>
                  <a:gd name="connsiteX272-14223" fmla="*/ 1451111 w 3031519"/>
                  <a:gd name="connsiteY272-14224" fmla="*/ 637725 h 1160647"/>
                  <a:gd name="connsiteX273-14225" fmla="*/ 1451111 w 3031519"/>
                  <a:gd name="connsiteY273-14226" fmla="*/ 639076 h 1160647"/>
                  <a:gd name="connsiteX274-14227" fmla="*/ 1451111 w 3031519"/>
                  <a:gd name="connsiteY274-14228" fmla="*/ 648534 h 1160647"/>
                  <a:gd name="connsiteX275-14229" fmla="*/ 1489618 w 3031519"/>
                  <a:gd name="connsiteY275-14230" fmla="*/ 648534 h 1160647"/>
                  <a:gd name="connsiteX276-14231" fmla="*/ 1489618 w 3031519"/>
                  <a:gd name="connsiteY276-14232" fmla="*/ 786887 h 1160647"/>
                  <a:gd name="connsiteX277-14233" fmla="*/ 1491138 w 3031519"/>
                  <a:gd name="connsiteY277-14234" fmla="*/ 786887 h 1160647"/>
                  <a:gd name="connsiteX278-14235" fmla="*/ 1501778 w 3031519"/>
                  <a:gd name="connsiteY278-14236" fmla="*/ 786887 h 1160647"/>
                  <a:gd name="connsiteX279-14237" fmla="*/ 1501778 w 3031519"/>
                  <a:gd name="connsiteY279-14238" fmla="*/ 773917 h 1160647"/>
                  <a:gd name="connsiteX280-14239" fmla="*/ 1505832 w 3031519"/>
                  <a:gd name="connsiteY280-14240" fmla="*/ 773917 h 1160647"/>
                  <a:gd name="connsiteX281-14241" fmla="*/ 1505832 w 3031519"/>
                  <a:gd name="connsiteY281-14242" fmla="*/ 786887 h 1160647"/>
                  <a:gd name="connsiteX282-14243" fmla="*/ 1536232 w 3031519"/>
                  <a:gd name="connsiteY282-14244" fmla="*/ 786887 h 1160647"/>
                  <a:gd name="connsiteX283-14245" fmla="*/ 1536232 w 3031519"/>
                  <a:gd name="connsiteY283-14246" fmla="*/ 756622 h 1160647"/>
                  <a:gd name="connsiteX284-14247" fmla="*/ 1548392 w 3031519"/>
                  <a:gd name="connsiteY284-14248" fmla="*/ 756622 h 1160647"/>
                  <a:gd name="connsiteX285-14249" fmla="*/ 1560552 w 3031519"/>
                  <a:gd name="connsiteY285-14250" fmla="*/ 754461 h 1160647"/>
                  <a:gd name="connsiteX286-14251" fmla="*/ 1564606 w 3031519"/>
                  <a:gd name="connsiteY286-14252" fmla="*/ 756622 h 1160647"/>
                  <a:gd name="connsiteX287-14253" fmla="*/ 1574739 w 3031519"/>
                  <a:gd name="connsiteY287-14254" fmla="*/ 756622 h 1160647"/>
                  <a:gd name="connsiteX288-14255" fmla="*/ 1574739 w 3031519"/>
                  <a:gd name="connsiteY288-14256" fmla="*/ 786887 h 1160647"/>
                  <a:gd name="connsiteX289-14257" fmla="*/ 1582846 w 3031519"/>
                  <a:gd name="connsiteY289-14258" fmla="*/ 786887 h 1160647"/>
                  <a:gd name="connsiteX290-14259" fmla="*/ 1582846 w 3031519"/>
                  <a:gd name="connsiteY290-14260" fmla="*/ 804182 h 1160647"/>
                  <a:gd name="connsiteX291-14261" fmla="*/ 1592182 w 3031519"/>
                  <a:gd name="connsiteY291-14262" fmla="*/ 805087 h 1160647"/>
                  <a:gd name="connsiteX292-14263" fmla="*/ 1605140 w 3031519"/>
                  <a:gd name="connsiteY292-14264" fmla="*/ 805087 h 1160647"/>
                  <a:gd name="connsiteX293-14265" fmla="*/ 1605140 w 3031519"/>
                  <a:gd name="connsiteY293-14266" fmla="*/ 789049 h 1160647"/>
                  <a:gd name="connsiteX294-14267" fmla="*/ 1673096 w 3031519"/>
                  <a:gd name="connsiteY294-14268" fmla="*/ 789049 h 1160647"/>
                  <a:gd name="connsiteX295-14269" fmla="*/ 1673096 w 3031519"/>
                  <a:gd name="connsiteY295-14270" fmla="*/ 703796 h 1160647"/>
                  <a:gd name="connsiteX296-14271" fmla="*/ 1745104 w 3031519"/>
                  <a:gd name="connsiteY296-14272" fmla="*/ 703796 h 1160647"/>
                  <a:gd name="connsiteX297-14273" fmla="*/ 1745104 w 3031519"/>
                  <a:gd name="connsiteY297-14274" fmla="*/ 782564 h 1160647"/>
                  <a:gd name="connsiteX298-14275" fmla="*/ 1747008 w 3031519"/>
                  <a:gd name="connsiteY298-14276" fmla="*/ 782564 h 1160647"/>
                  <a:gd name="connsiteX299-14277" fmla="*/ 1748250 w 3031519"/>
                  <a:gd name="connsiteY299-14278" fmla="*/ 805087 h 1160647"/>
                  <a:gd name="connsiteX300-14279" fmla="*/ 1757926 w 3031519"/>
                  <a:gd name="connsiteY300-14280" fmla="*/ 805087 h 1160647"/>
                  <a:gd name="connsiteX301-14281" fmla="*/ 1759168 w 3031519"/>
                  <a:gd name="connsiteY301-14282" fmla="*/ 782564 h 1160647"/>
                  <a:gd name="connsiteX302-14283" fmla="*/ 1765248 w 3031519"/>
                  <a:gd name="connsiteY302-14284" fmla="*/ 782564 h 1160647"/>
                  <a:gd name="connsiteX303-14285" fmla="*/ 1766490 w 3031519"/>
                  <a:gd name="connsiteY303-14286" fmla="*/ 805087 h 1160647"/>
                  <a:gd name="connsiteX304-14287" fmla="*/ 1817112 w 3031519"/>
                  <a:gd name="connsiteY304-14288" fmla="*/ 805087 h 1160647"/>
                  <a:gd name="connsiteX305-14289" fmla="*/ 1817112 w 3031519"/>
                  <a:gd name="connsiteY305-14290" fmla="*/ 642059 h 1160647"/>
                  <a:gd name="connsiteX306-14291" fmla="*/ 2014439 w 3031519"/>
                  <a:gd name="connsiteY306-14292" fmla="*/ 642059 h 1160647"/>
                  <a:gd name="connsiteX307-14293" fmla="*/ 2014439 w 3031519"/>
                  <a:gd name="connsiteY307-14294" fmla="*/ 805087 h 1160647"/>
                  <a:gd name="connsiteX308-14295" fmla="*/ 2033136 w 3031519"/>
                  <a:gd name="connsiteY308-14296" fmla="*/ 805087 h 1160647"/>
                  <a:gd name="connsiteX309-14297" fmla="*/ 2033136 w 3031519"/>
                  <a:gd name="connsiteY309-14298" fmla="*/ 722394 h 1160647"/>
                  <a:gd name="connsiteX310-14299" fmla="*/ 2128256 w 3031519"/>
                  <a:gd name="connsiteY310-14300" fmla="*/ 722394 h 1160647"/>
                  <a:gd name="connsiteX311-14301" fmla="*/ 2140186 w 3031519"/>
                  <a:gd name="connsiteY311-14302" fmla="*/ 404253 h 1160647"/>
                  <a:gd name="connsiteX312-14303" fmla="*/ 2128026 w 3031519"/>
                  <a:gd name="connsiteY312-14304" fmla="*/ 382635 h 1160647"/>
                  <a:gd name="connsiteX313-14305" fmla="*/ 2121946 w 3031519"/>
                  <a:gd name="connsiteY313-14306" fmla="*/ 378311 h 1160647"/>
                  <a:gd name="connsiteX314-14307" fmla="*/ 2130053 w 3031519"/>
                  <a:gd name="connsiteY314-14308" fmla="*/ 354532 h 1160647"/>
                  <a:gd name="connsiteX315-14309" fmla="*/ 2130053 w 3031519"/>
                  <a:gd name="connsiteY315-14310" fmla="*/ 337238 h 1160647"/>
                  <a:gd name="connsiteX316-14311" fmla="*/ 2144240 w 3031519"/>
                  <a:gd name="connsiteY316-14312" fmla="*/ 337238 h 1160647"/>
                  <a:gd name="connsiteX317-14313" fmla="*/ 2144240 w 3031519"/>
                  <a:gd name="connsiteY317-14314" fmla="*/ 315620 h 1160647"/>
                  <a:gd name="connsiteX318-14315" fmla="*/ 2146266 w 3031519"/>
                  <a:gd name="connsiteY318-14316" fmla="*/ 311296 h 1160647"/>
                  <a:gd name="connsiteX319-14317" fmla="*/ 2146266 w 3031519"/>
                  <a:gd name="connsiteY319-14318" fmla="*/ 233472 h 1160647"/>
                  <a:gd name="connsiteX320-14319" fmla="*/ 2144240 w 3031519"/>
                  <a:gd name="connsiteY320-14320" fmla="*/ 226987 h 1160647"/>
                  <a:gd name="connsiteX321-14321" fmla="*/ 2150320 w 3031519"/>
                  <a:gd name="connsiteY321-14322" fmla="*/ 220501 h 1160647"/>
                  <a:gd name="connsiteX322-14323" fmla="*/ 2150320 w 3031519"/>
                  <a:gd name="connsiteY322-14324" fmla="*/ 162133 h 1160647"/>
                  <a:gd name="connsiteX323-14325" fmla="*/ 2152346 w 3031519"/>
                  <a:gd name="connsiteY323-14326" fmla="*/ 157810 h 1160647"/>
                  <a:gd name="connsiteX324-14327" fmla="*/ 2152346 w 3031519"/>
                  <a:gd name="connsiteY324-14328" fmla="*/ 101604 h 1160647"/>
                  <a:gd name="connsiteX325-14329" fmla="*/ 2154373 w 3031519"/>
                  <a:gd name="connsiteY325-14330" fmla="*/ 82148 h 1160647"/>
                  <a:gd name="connsiteX326-14331" fmla="*/ 2158427 w 3031519"/>
                  <a:gd name="connsiteY326-14332" fmla="*/ 99442 h 1160647"/>
                  <a:gd name="connsiteX327-14333" fmla="*/ 2160453 w 3031519"/>
                  <a:gd name="connsiteY327-14334" fmla="*/ 157810 h 1160647"/>
                  <a:gd name="connsiteX328-14335" fmla="*/ 2162480 w 3031519"/>
                  <a:gd name="connsiteY328-14336" fmla="*/ 220501 h 1160647"/>
                  <a:gd name="connsiteX329-14337" fmla="*/ 2168560 w 3031519"/>
                  <a:gd name="connsiteY329-14338" fmla="*/ 226987 h 1160647"/>
                  <a:gd name="connsiteX330-14339" fmla="*/ 2166533 w 3031519"/>
                  <a:gd name="connsiteY330-14340" fmla="*/ 233472 h 1160647"/>
                  <a:gd name="connsiteX331-14341" fmla="*/ 2166533 w 3031519"/>
                  <a:gd name="connsiteY331-14342" fmla="*/ 311296 h 1160647"/>
                  <a:gd name="connsiteX332-14343" fmla="*/ 2168560 w 3031519"/>
                  <a:gd name="connsiteY332-14344" fmla="*/ 315620 h 1160647"/>
                  <a:gd name="connsiteX333-14345" fmla="*/ 2168560 w 3031519"/>
                  <a:gd name="connsiteY333-14346" fmla="*/ 337238 h 1160647"/>
                  <a:gd name="connsiteX334-14347" fmla="*/ 2182747 w 3031519"/>
                  <a:gd name="connsiteY334-14348" fmla="*/ 337238 h 1160647"/>
                  <a:gd name="connsiteX335-14349" fmla="*/ 2182747 w 3031519"/>
                  <a:gd name="connsiteY335-14350" fmla="*/ 354532 h 1160647"/>
                  <a:gd name="connsiteX336-14351" fmla="*/ 2190854 w 3031519"/>
                  <a:gd name="connsiteY336-14352" fmla="*/ 378311 h 1160647"/>
                  <a:gd name="connsiteX337-14353" fmla="*/ 2184774 w 3031519"/>
                  <a:gd name="connsiteY337-14354" fmla="*/ 382635 h 1160647"/>
                  <a:gd name="connsiteX338-14355" fmla="*/ 2172613 w 3031519"/>
                  <a:gd name="connsiteY338-14356" fmla="*/ 404253 h 1160647"/>
                  <a:gd name="connsiteX339-14357" fmla="*/ 2180720 w 3031519"/>
                  <a:gd name="connsiteY339-14358" fmla="*/ 657181 h 1160647"/>
                  <a:gd name="connsiteX340-14359" fmla="*/ 2245574 w 3031519"/>
                  <a:gd name="connsiteY340-14360" fmla="*/ 657181 h 1160647"/>
                  <a:gd name="connsiteX341-14361" fmla="*/ 2245574 w 3031519"/>
                  <a:gd name="connsiteY341-14362" fmla="*/ 732843 h 1160647"/>
                  <a:gd name="connsiteX342-14363" fmla="*/ 2253681 w 3031519"/>
                  <a:gd name="connsiteY342-14364" fmla="*/ 732843 h 1160647"/>
                  <a:gd name="connsiteX343-14365" fmla="*/ 2255708 w 3031519"/>
                  <a:gd name="connsiteY343-14366" fmla="*/ 726358 h 1160647"/>
                  <a:gd name="connsiteX344-14367" fmla="*/ 2261788 w 3031519"/>
                  <a:gd name="connsiteY344-14368" fmla="*/ 726358 h 1160647"/>
                  <a:gd name="connsiteX345-14369" fmla="*/ 2263815 w 3031519"/>
                  <a:gd name="connsiteY345-14370" fmla="*/ 735005 h 1160647"/>
                  <a:gd name="connsiteX346-14371" fmla="*/ 2275975 w 3031519"/>
                  <a:gd name="connsiteY346-14372" fmla="*/ 735005 h 1160647"/>
                  <a:gd name="connsiteX347-14373" fmla="*/ 2275975 w 3031519"/>
                  <a:gd name="connsiteY347-14374" fmla="*/ 728519 h 1160647"/>
                  <a:gd name="connsiteX348-14375" fmla="*/ 2298268 w 3031519"/>
                  <a:gd name="connsiteY348-14376" fmla="*/ 728519 h 1160647"/>
                  <a:gd name="connsiteX349-14377" fmla="*/ 2298268 w 3031519"/>
                  <a:gd name="connsiteY349-14378" fmla="*/ 735005 h 1160647"/>
                  <a:gd name="connsiteX350-14379" fmla="*/ 2318535 w 3031519"/>
                  <a:gd name="connsiteY350-14380" fmla="*/ 735005 h 1160647"/>
                  <a:gd name="connsiteX351-14381" fmla="*/ 2318535 w 3031519"/>
                  <a:gd name="connsiteY351-14382" fmla="*/ 780402 h 1160647"/>
                  <a:gd name="connsiteX352-14383" fmla="*/ 2332722 w 3031519"/>
                  <a:gd name="connsiteY352-14384" fmla="*/ 780402 h 1160647"/>
                  <a:gd name="connsiteX353-14385" fmla="*/ 2332722 w 3031519"/>
                  <a:gd name="connsiteY353-14386" fmla="*/ 767431 h 1160647"/>
                  <a:gd name="connsiteX354-14387" fmla="*/ 2348936 w 3031519"/>
                  <a:gd name="connsiteY354-14388" fmla="*/ 767431 h 1160647"/>
                  <a:gd name="connsiteX355-14389" fmla="*/ 2348936 w 3031519"/>
                  <a:gd name="connsiteY355-14390" fmla="*/ 588004 h 1160647"/>
                  <a:gd name="connsiteX356-14391" fmla="*/ 2355016 w 3031519"/>
                  <a:gd name="connsiteY356-14392" fmla="*/ 581518 h 1160647"/>
                  <a:gd name="connsiteX357-14393" fmla="*/ 2427977 w 3031519"/>
                  <a:gd name="connsiteY357-14394" fmla="*/ 581518 h 1160647"/>
                  <a:gd name="connsiteX358-14395" fmla="*/ 2427977 w 3031519"/>
                  <a:gd name="connsiteY358-14396" fmla="*/ 590166 h 1160647"/>
                  <a:gd name="connsiteX359-14397" fmla="*/ 2438110 w 3031519"/>
                  <a:gd name="connsiteY359-14398" fmla="*/ 590166 h 1160647"/>
                  <a:gd name="connsiteX360-14399" fmla="*/ 2438110 w 3031519"/>
                  <a:gd name="connsiteY360-14400" fmla="*/ 704740 h 1160647"/>
                  <a:gd name="connsiteX361-14401" fmla="*/ 2460404 w 3031519"/>
                  <a:gd name="connsiteY361-14402" fmla="*/ 704740 h 1160647"/>
                  <a:gd name="connsiteX362-14403" fmla="*/ 2460404 w 3031519"/>
                  <a:gd name="connsiteY362-14404" fmla="*/ 637725 h 1160647"/>
                  <a:gd name="connsiteX363-14405" fmla="*/ 2486751 w 3031519"/>
                  <a:gd name="connsiteY363-14406" fmla="*/ 637725 h 1160647"/>
                  <a:gd name="connsiteX364-14407" fmla="*/ 2490804 w 3031519"/>
                  <a:gd name="connsiteY364-14408" fmla="*/ 633401 h 1160647"/>
                  <a:gd name="connsiteX365-14409" fmla="*/ 2498911 w 3031519"/>
                  <a:gd name="connsiteY365-14410" fmla="*/ 633401 h 1160647"/>
                  <a:gd name="connsiteX366-14411" fmla="*/ 2502964 w 3031519"/>
                  <a:gd name="connsiteY366-14412" fmla="*/ 637725 h 1160647"/>
                  <a:gd name="connsiteX367-14413" fmla="*/ 2525258 w 3031519"/>
                  <a:gd name="connsiteY367-14414" fmla="*/ 637725 h 1160647"/>
                  <a:gd name="connsiteX368-14415" fmla="*/ 2525258 w 3031519"/>
                  <a:gd name="connsiteY368-14416" fmla="*/ 520989 h 1160647"/>
                  <a:gd name="connsiteX369-14417" fmla="*/ 2582005 w 3031519"/>
                  <a:gd name="connsiteY369-14418" fmla="*/ 510180 h 1160647"/>
                  <a:gd name="connsiteX370-14419" fmla="*/ 2582005 w 3031519"/>
                  <a:gd name="connsiteY370-14420" fmla="*/ 511261 h 1160647"/>
                  <a:gd name="connsiteX371-14421" fmla="*/ 2582005 w 3031519"/>
                  <a:gd name="connsiteY371-14422" fmla="*/ 518827 h 1160647"/>
                  <a:gd name="connsiteX372-14423" fmla="*/ 2608352 w 3031519"/>
                  <a:gd name="connsiteY372-14424" fmla="*/ 518827 h 1160647"/>
                  <a:gd name="connsiteX373-14425" fmla="*/ 2608352 w 3031519"/>
                  <a:gd name="connsiteY373-14426" fmla="*/ 773917 h 1160647"/>
                  <a:gd name="connsiteX374-14427" fmla="*/ 2630646 w 3031519"/>
                  <a:gd name="connsiteY374-14428" fmla="*/ 773917 h 1160647"/>
                  <a:gd name="connsiteX375-14429" fmla="*/ 2630646 w 3031519"/>
                  <a:gd name="connsiteY375-14430" fmla="*/ 769593 h 1160647"/>
                  <a:gd name="connsiteX376-14431" fmla="*/ 2642806 w 3031519"/>
                  <a:gd name="connsiteY376-14432" fmla="*/ 769593 h 1160647"/>
                  <a:gd name="connsiteX377-14433" fmla="*/ 2642806 w 3031519"/>
                  <a:gd name="connsiteY377-14434" fmla="*/ 773917 h 1160647"/>
                  <a:gd name="connsiteX378-14435" fmla="*/ 2667126 w 3031519"/>
                  <a:gd name="connsiteY378-14436" fmla="*/ 773917 h 1160647"/>
                  <a:gd name="connsiteX379-14437" fmla="*/ 2667126 w 3031519"/>
                  <a:gd name="connsiteY379-14438" fmla="*/ 760946 h 1160647"/>
                  <a:gd name="connsiteX380-14439" fmla="*/ 2695500 w 3031519"/>
                  <a:gd name="connsiteY380-14440" fmla="*/ 760946 h 1160647"/>
                  <a:gd name="connsiteX381-14441" fmla="*/ 2707660 w 3031519"/>
                  <a:gd name="connsiteY381-14442" fmla="*/ 756622 h 1160647"/>
                  <a:gd name="connsiteX382-14443" fmla="*/ 2727927 w 3031519"/>
                  <a:gd name="connsiteY382-14444" fmla="*/ 760946 h 1160647"/>
                  <a:gd name="connsiteX383-14445" fmla="*/ 2727927 w 3031519"/>
                  <a:gd name="connsiteY383-14446" fmla="*/ 743652 h 1160647"/>
                  <a:gd name="connsiteX384-14447" fmla="*/ 2736034 w 3031519"/>
                  <a:gd name="connsiteY384-14448" fmla="*/ 743652 h 1160647"/>
                  <a:gd name="connsiteX385-14449" fmla="*/ 2736034 w 3031519"/>
                  <a:gd name="connsiteY385-14450" fmla="*/ 730681 h 1160647"/>
                  <a:gd name="connsiteX386-14451" fmla="*/ 2792781 w 3031519"/>
                  <a:gd name="connsiteY386-14452" fmla="*/ 730681 h 1160647"/>
                  <a:gd name="connsiteX387-14453" fmla="*/ 2792781 w 3031519"/>
                  <a:gd name="connsiteY387-14454" fmla="*/ 700416 h 1160647"/>
                  <a:gd name="connsiteX388-14455" fmla="*/ 2811021 w 3031519"/>
                  <a:gd name="connsiteY388-14456" fmla="*/ 700416 h 1160647"/>
                  <a:gd name="connsiteX389-14457" fmla="*/ 2811021 w 3031519"/>
                  <a:gd name="connsiteY389-14458" fmla="*/ 693931 h 1160647"/>
                  <a:gd name="connsiteX390-14459" fmla="*/ 2823181 w 3031519"/>
                  <a:gd name="connsiteY390-14460" fmla="*/ 693931 h 1160647"/>
                  <a:gd name="connsiteX391-14461" fmla="*/ 2823181 w 3031519"/>
                  <a:gd name="connsiteY391-14462" fmla="*/ 700416 h 1160647"/>
                  <a:gd name="connsiteX392-14463" fmla="*/ 2839395 w 3031519"/>
                  <a:gd name="connsiteY392-14464" fmla="*/ 700416 h 1160647"/>
                  <a:gd name="connsiteX393-14465" fmla="*/ 2839395 w 3031519"/>
                  <a:gd name="connsiteY393-14466" fmla="*/ 750137 h 1160647"/>
                  <a:gd name="connsiteX394-14467" fmla="*/ 2871822 w 3031519"/>
                  <a:gd name="connsiteY394-14468" fmla="*/ 750137 h 1160647"/>
                  <a:gd name="connsiteX395-14469" fmla="*/ 2871822 w 3031519"/>
                  <a:gd name="connsiteY395-14470" fmla="*/ 724196 h 1160647"/>
                  <a:gd name="connsiteX396-14471" fmla="*/ 2910329 w 3031519"/>
                  <a:gd name="connsiteY396-14472" fmla="*/ 724196 h 1160647"/>
                  <a:gd name="connsiteX397-14473" fmla="*/ 2910329 w 3031519"/>
                  <a:gd name="connsiteY397-14474" fmla="*/ 693931 h 1160647"/>
                  <a:gd name="connsiteX398-14475" fmla="*/ 2958970 w 3031519"/>
                  <a:gd name="connsiteY398-14476" fmla="*/ 693931 h 1160647"/>
                  <a:gd name="connsiteX399-14477" fmla="*/ 2958970 w 3031519"/>
                  <a:gd name="connsiteY399-14478" fmla="*/ 805087 h 1160647"/>
                  <a:gd name="connsiteX400-14479" fmla="*/ 2958970 w 3031519"/>
                  <a:gd name="connsiteY400-14480" fmla="*/ 818866 h 1160647"/>
                  <a:gd name="connsiteX401-14481" fmla="*/ 3031519 w 3031519"/>
                  <a:gd name="connsiteY401-14482" fmla="*/ 818866 h 1160647"/>
                  <a:gd name="connsiteX402-14483" fmla="*/ 3028183 w 3031519"/>
                  <a:gd name="connsiteY402-14484" fmla="*/ 1160647 h 1160647"/>
                  <a:gd name="connsiteX403-14485" fmla="*/ 2054 w 3031519"/>
                  <a:gd name="connsiteY403-14486" fmla="*/ 1158314 h 1160647"/>
                  <a:gd name="connsiteX404-14487" fmla="*/ 0 w 3031519"/>
                  <a:gd name="connsiteY404-14488" fmla="*/ 724196 h 1160647"/>
                  <a:gd name="connsiteX405-14489" fmla="*/ 20267 w 3031519"/>
                  <a:gd name="connsiteY405-14490" fmla="*/ 724196 h 1160647"/>
                  <a:gd name="connsiteX406-14491" fmla="*/ 20774 w 3031519"/>
                  <a:gd name="connsiteY406-14492" fmla="*/ 723115 h 1160647"/>
                  <a:gd name="connsiteX407-14493" fmla="*/ 24320 w 3031519"/>
                  <a:gd name="connsiteY407-14494" fmla="*/ 715549 h 1160647"/>
                  <a:gd name="connsiteX408-14495" fmla="*/ 26094 w 3031519"/>
                  <a:gd name="connsiteY408-14496" fmla="*/ 715819 h 1160647"/>
                  <a:gd name="connsiteX409-14497" fmla="*/ 38507 w 3031519"/>
                  <a:gd name="connsiteY409-14498" fmla="*/ 717710 h 1160647"/>
                  <a:gd name="connsiteX410-14499" fmla="*/ 39014 w 3031519"/>
                  <a:gd name="connsiteY410-14500" fmla="*/ 719062 h 1160647"/>
                  <a:gd name="connsiteX411-14501" fmla="*/ 42560 w 3031519"/>
                  <a:gd name="connsiteY411-14502" fmla="*/ 728519 h 1160647"/>
                  <a:gd name="connsiteX412-14503" fmla="*/ 68907 w 3031519"/>
                  <a:gd name="connsiteY412-14504" fmla="*/ 730681 h 1160647"/>
                  <a:gd name="connsiteX413-14505" fmla="*/ 68907 w 3031519"/>
                  <a:gd name="connsiteY413-14506" fmla="*/ 607460 h 1160647"/>
                  <a:gd name="connsiteX414-14507" fmla="*/ 70934 w 3031519"/>
                  <a:gd name="connsiteY414-14508" fmla="*/ 607460 h 1160647"/>
                  <a:gd name="connsiteX415-14509" fmla="*/ 85121 w 3031519"/>
                  <a:gd name="connsiteY415-14510" fmla="*/ 607460 h 1160647"/>
                  <a:gd name="connsiteX416-14511" fmla="*/ 85121 w 3031519"/>
                  <a:gd name="connsiteY416-14512" fmla="*/ 471268 h 1160647"/>
                  <a:gd name="connsiteX417-14513" fmla="*/ 86894 w 3031519"/>
                  <a:gd name="connsiteY417-14514" fmla="*/ 471268 h 1160647"/>
                  <a:gd name="connsiteX418-14515" fmla="*/ 99308 w 3031519"/>
                  <a:gd name="connsiteY418-14516" fmla="*/ 471268 h 1160647"/>
                  <a:gd name="connsiteX419-14517" fmla="*/ 99308 w 3031519"/>
                  <a:gd name="connsiteY419-14518" fmla="*/ 356694 h 1160647"/>
                  <a:gd name="connsiteX420-14519" fmla="*/ 103361 w 3031519"/>
                  <a:gd name="connsiteY420-14520" fmla="*/ 328590 h 1160647"/>
                  <a:gd name="connsiteX421-14521" fmla="*/ 105388 w 3031519"/>
                  <a:gd name="connsiteY421-14522" fmla="*/ 328590 h 1160647"/>
                  <a:gd name="connsiteX422-14523" fmla="*/ 119575 w 3031519"/>
                  <a:gd name="connsiteY422-14524" fmla="*/ 328590 h 1160647"/>
                  <a:gd name="connsiteX423-14525" fmla="*/ 156055 w 3031519"/>
                  <a:gd name="connsiteY423-14526" fmla="*/ 246443 h 1160647"/>
                  <a:gd name="connsiteX424-14527" fmla="*/ 160109 w 3031519"/>
                  <a:gd name="connsiteY424-14528" fmla="*/ 0 h 1160647"/>
                  <a:gd name="connsiteX0-14529" fmla="*/ 160109 w 3031520"/>
                  <a:gd name="connsiteY0-14530" fmla="*/ 0 h 1160647"/>
                  <a:gd name="connsiteX1-14531" fmla="*/ 162135 w 3031520"/>
                  <a:gd name="connsiteY1-14532" fmla="*/ 246443 h 1160647"/>
                  <a:gd name="connsiteX2-14533" fmla="*/ 200642 w 3031520"/>
                  <a:gd name="connsiteY2-14534" fmla="*/ 326429 h 1160647"/>
                  <a:gd name="connsiteX3-14535" fmla="*/ 202669 w 3031520"/>
                  <a:gd name="connsiteY3-14536" fmla="*/ 326429 h 1160647"/>
                  <a:gd name="connsiteX4-14537" fmla="*/ 216856 w 3031520"/>
                  <a:gd name="connsiteY4-14538" fmla="*/ 326429 h 1160647"/>
                  <a:gd name="connsiteX5-14539" fmla="*/ 216856 w 3031520"/>
                  <a:gd name="connsiteY5-14540" fmla="*/ 350208 h 1160647"/>
                  <a:gd name="connsiteX6-14541" fmla="*/ 217363 w 3031520"/>
                  <a:gd name="connsiteY6-14542" fmla="*/ 351019 h 1160647"/>
                  <a:gd name="connsiteX7-14543" fmla="*/ 220909 w 3031520"/>
                  <a:gd name="connsiteY7-14544" fmla="*/ 356694 h 1160647"/>
                  <a:gd name="connsiteX8-14545" fmla="*/ 220909 w 3031520"/>
                  <a:gd name="connsiteY8-14546" fmla="*/ 471268 h 1160647"/>
                  <a:gd name="connsiteX9-14547" fmla="*/ 223189 w 3031520"/>
                  <a:gd name="connsiteY9-14548" fmla="*/ 471268 h 1160647"/>
                  <a:gd name="connsiteX10-14549" fmla="*/ 239150 w 3031520"/>
                  <a:gd name="connsiteY10-14550" fmla="*/ 471268 h 1160647"/>
                  <a:gd name="connsiteX11-14551" fmla="*/ 239150 w 3031520"/>
                  <a:gd name="connsiteY11-14552" fmla="*/ 611783 h 1160647"/>
                  <a:gd name="connsiteX12-14553" fmla="*/ 240670 w 3031520"/>
                  <a:gd name="connsiteY12-14554" fmla="*/ 611513 h 1160647"/>
                  <a:gd name="connsiteX13-14555" fmla="*/ 251310 w 3031520"/>
                  <a:gd name="connsiteY13-14556" fmla="*/ 609622 h 1160647"/>
                  <a:gd name="connsiteX14-14557" fmla="*/ 249283 w 3031520"/>
                  <a:gd name="connsiteY14-14558" fmla="*/ 698254 h 1160647"/>
                  <a:gd name="connsiteX15-14559" fmla="*/ 250803 w 3031520"/>
                  <a:gd name="connsiteY15-14560" fmla="*/ 698525 h 1160647"/>
                  <a:gd name="connsiteX16-14561" fmla="*/ 261443 w 3031520"/>
                  <a:gd name="connsiteY16-14562" fmla="*/ 700416 h 1160647"/>
                  <a:gd name="connsiteX17-14563" fmla="*/ 261696 w 3031520"/>
                  <a:gd name="connsiteY17-14564" fmla="*/ 701227 h 1160647"/>
                  <a:gd name="connsiteX18-14565" fmla="*/ 263470 w 3031520"/>
                  <a:gd name="connsiteY18-14566" fmla="*/ 706902 h 1160647"/>
                  <a:gd name="connsiteX19-14567" fmla="*/ 264230 w 3031520"/>
                  <a:gd name="connsiteY19-14568" fmla="*/ 704470 h 1160647"/>
                  <a:gd name="connsiteX20-14569" fmla="*/ 269550 w 3031520"/>
                  <a:gd name="connsiteY20-14570" fmla="*/ 687446 h 1160647"/>
                  <a:gd name="connsiteX21-14571" fmla="*/ 271323 w 3031520"/>
                  <a:gd name="connsiteY21-14572" fmla="*/ 687446 h 1160647"/>
                  <a:gd name="connsiteX22-14573" fmla="*/ 283737 w 3031520"/>
                  <a:gd name="connsiteY22-14574" fmla="*/ 687446 h 1160647"/>
                  <a:gd name="connsiteX23-14575" fmla="*/ 283737 w 3031520"/>
                  <a:gd name="connsiteY23-14576" fmla="*/ 719872 h 1160647"/>
                  <a:gd name="connsiteX24-14577" fmla="*/ 284750 w 3031520"/>
                  <a:gd name="connsiteY24-14578" fmla="*/ 720413 h 1160647"/>
                  <a:gd name="connsiteX25-14579" fmla="*/ 291844 w 3031520"/>
                  <a:gd name="connsiteY25-14580" fmla="*/ 724196 h 1160647"/>
                  <a:gd name="connsiteX26-14581" fmla="*/ 291844 w 3031520"/>
                  <a:gd name="connsiteY26-14582" fmla="*/ 725547 h 1160647"/>
                  <a:gd name="connsiteX27-14583" fmla="*/ 291844 w 3031520"/>
                  <a:gd name="connsiteY27-14584" fmla="*/ 735005 h 1160647"/>
                  <a:gd name="connsiteX28-14585" fmla="*/ 336431 w 3031520"/>
                  <a:gd name="connsiteY28-14586" fmla="*/ 735005 h 1160647"/>
                  <a:gd name="connsiteX29-14587" fmla="*/ 336431 w 3031520"/>
                  <a:gd name="connsiteY29-14588" fmla="*/ 736086 h 1160647"/>
                  <a:gd name="connsiteX30-14589" fmla="*/ 336431 w 3031520"/>
                  <a:gd name="connsiteY30-14590" fmla="*/ 743652 h 1160647"/>
                  <a:gd name="connsiteX31-14591" fmla="*/ 338457 w 3031520"/>
                  <a:gd name="connsiteY31-14592" fmla="*/ 743652 h 1160647"/>
                  <a:gd name="connsiteX32-14593" fmla="*/ 352644 w 3031520"/>
                  <a:gd name="connsiteY32-14594" fmla="*/ 743652 h 1160647"/>
                  <a:gd name="connsiteX33-14595" fmla="*/ 352644 w 3031520"/>
                  <a:gd name="connsiteY33-14596" fmla="*/ 713387 h 1160647"/>
                  <a:gd name="connsiteX34-14597" fmla="*/ 397231 w 3031520"/>
                  <a:gd name="connsiteY34-14598" fmla="*/ 713387 h 1160647"/>
                  <a:gd name="connsiteX35-14599" fmla="*/ 397231 w 3031520"/>
                  <a:gd name="connsiteY35-14600" fmla="*/ 712036 h 1160647"/>
                  <a:gd name="connsiteX36-14601" fmla="*/ 397231 w 3031520"/>
                  <a:gd name="connsiteY36-14602" fmla="*/ 702578 h 1160647"/>
                  <a:gd name="connsiteX37-14603" fmla="*/ 398245 w 3031520"/>
                  <a:gd name="connsiteY37-14604" fmla="*/ 702578 h 1160647"/>
                  <a:gd name="connsiteX38-14605" fmla="*/ 405338 w 3031520"/>
                  <a:gd name="connsiteY38-14606" fmla="*/ 702578 h 1160647"/>
                  <a:gd name="connsiteX39-14607" fmla="*/ 405338 w 3031520"/>
                  <a:gd name="connsiteY39-14608" fmla="*/ 700687 h 1160647"/>
                  <a:gd name="connsiteX40-14609" fmla="*/ 405338 w 3031520"/>
                  <a:gd name="connsiteY40-14610" fmla="*/ 687446 h 1160647"/>
                  <a:gd name="connsiteX41-14611" fmla="*/ 406098 w 3031520"/>
                  <a:gd name="connsiteY41-14612" fmla="*/ 687446 h 1160647"/>
                  <a:gd name="connsiteX42-14613" fmla="*/ 411418 w 3031520"/>
                  <a:gd name="connsiteY42-14614" fmla="*/ 687446 h 1160647"/>
                  <a:gd name="connsiteX43-14615" fmla="*/ 411418 w 3031520"/>
                  <a:gd name="connsiteY43-14616" fmla="*/ 686365 h 1160647"/>
                  <a:gd name="connsiteX44-14617" fmla="*/ 411418 w 3031520"/>
                  <a:gd name="connsiteY44-14618" fmla="*/ 678798 h 1160647"/>
                  <a:gd name="connsiteX45-14619" fmla="*/ 413445 w 3031520"/>
                  <a:gd name="connsiteY45-14620" fmla="*/ 678798 h 1160647"/>
                  <a:gd name="connsiteX46-14621" fmla="*/ 427632 w 3031520"/>
                  <a:gd name="connsiteY46-14622" fmla="*/ 678798 h 1160647"/>
                  <a:gd name="connsiteX47-14623" fmla="*/ 427632 w 3031520"/>
                  <a:gd name="connsiteY47-14624" fmla="*/ 679879 h 1160647"/>
                  <a:gd name="connsiteX48-14625" fmla="*/ 427632 w 3031520"/>
                  <a:gd name="connsiteY48-14626" fmla="*/ 687446 h 1160647"/>
                  <a:gd name="connsiteX49-14627" fmla="*/ 449925 w 3031520"/>
                  <a:gd name="connsiteY49-14628" fmla="*/ 687446 h 1160647"/>
                  <a:gd name="connsiteX50-14629" fmla="*/ 449925 w 3031520"/>
                  <a:gd name="connsiteY50-14630" fmla="*/ 685554 h 1160647"/>
                  <a:gd name="connsiteX51-14631" fmla="*/ 449925 w 3031520"/>
                  <a:gd name="connsiteY51-14632" fmla="*/ 672313 h 1160647"/>
                  <a:gd name="connsiteX52-14633" fmla="*/ 451699 w 3031520"/>
                  <a:gd name="connsiteY52-14634" fmla="*/ 672313 h 1160647"/>
                  <a:gd name="connsiteX53-14635" fmla="*/ 464112 w 3031520"/>
                  <a:gd name="connsiteY53-14636" fmla="*/ 672313 h 1160647"/>
                  <a:gd name="connsiteX54-14637" fmla="*/ 464112 w 3031520"/>
                  <a:gd name="connsiteY54-14638" fmla="*/ 696093 h 1160647"/>
                  <a:gd name="connsiteX55-14639" fmla="*/ 465126 w 3031520"/>
                  <a:gd name="connsiteY55-14640" fmla="*/ 696093 h 1160647"/>
                  <a:gd name="connsiteX56-14641" fmla="*/ 472219 w 3031520"/>
                  <a:gd name="connsiteY56-14642" fmla="*/ 696093 h 1160647"/>
                  <a:gd name="connsiteX57-14643" fmla="*/ 472219 w 3031520"/>
                  <a:gd name="connsiteY57-14644" fmla="*/ 695012 h 1160647"/>
                  <a:gd name="connsiteX58-14645" fmla="*/ 472219 w 3031520"/>
                  <a:gd name="connsiteY58-14646" fmla="*/ 687446 h 1160647"/>
                  <a:gd name="connsiteX59-14647" fmla="*/ 473992 w 3031520"/>
                  <a:gd name="connsiteY59-14648" fmla="*/ 687446 h 1160647"/>
                  <a:gd name="connsiteX60-14649" fmla="*/ 486406 w 3031520"/>
                  <a:gd name="connsiteY60-14650" fmla="*/ 687446 h 1160647"/>
                  <a:gd name="connsiteX61-14651" fmla="*/ 486406 w 3031520"/>
                  <a:gd name="connsiteY61-14652" fmla="*/ 713387 h 1160647"/>
                  <a:gd name="connsiteX62-14653" fmla="*/ 488433 w 3031520"/>
                  <a:gd name="connsiteY62-14654" fmla="*/ 713387 h 1160647"/>
                  <a:gd name="connsiteX63-14655" fmla="*/ 502619 w 3031520"/>
                  <a:gd name="connsiteY63-14656" fmla="*/ 713387 h 1160647"/>
                  <a:gd name="connsiteX64-14657" fmla="*/ 502619 w 3031520"/>
                  <a:gd name="connsiteY64-14658" fmla="*/ 715008 h 1160647"/>
                  <a:gd name="connsiteX65-14659" fmla="*/ 502619 w 3031520"/>
                  <a:gd name="connsiteY65-14660" fmla="*/ 726358 h 1160647"/>
                  <a:gd name="connsiteX66-14661" fmla="*/ 503379 w 3031520"/>
                  <a:gd name="connsiteY66-14662" fmla="*/ 726358 h 1160647"/>
                  <a:gd name="connsiteX67-14663" fmla="*/ 508700 w 3031520"/>
                  <a:gd name="connsiteY67-14664" fmla="*/ 726358 h 1160647"/>
                  <a:gd name="connsiteX68-14665" fmla="*/ 508700 w 3031520"/>
                  <a:gd name="connsiteY68-14666" fmla="*/ 725547 h 1160647"/>
                  <a:gd name="connsiteX69-14667" fmla="*/ 508700 w 3031520"/>
                  <a:gd name="connsiteY69-14668" fmla="*/ 719872 h 1160647"/>
                  <a:gd name="connsiteX70-14669" fmla="*/ 539100 w 3031520"/>
                  <a:gd name="connsiteY70-14670" fmla="*/ 719872 h 1160647"/>
                  <a:gd name="connsiteX71-14671" fmla="*/ 539100 w 3031520"/>
                  <a:gd name="connsiteY71-14672" fmla="*/ 743652 h 1160647"/>
                  <a:gd name="connsiteX72-14673" fmla="*/ 540113 w 3031520"/>
                  <a:gd name="connsiteY72-14674" fmla="*/ 743652 h 1160647"/>
                  <a:gd name="connsiteX73-14675" fmla="*/ 547207 w 3031520"/>
                  <a:gd name="connsiteY73-14676" fmla="*/ 743652 h 1160647"/>
                  <a:gd name="connsiteX74-14677" fmla="*/ 547207 w 3031520"/>
                  <a:gd name="connsiteY74-14678" fmla="*/ 744733 h 1160647"/>
                  <a:gd name="connsiteX75-14679" fmla="*/ 547207 w 3031520"/>
                  <a:gd name="connsiteY75-14680" fmla="*/ 752299 h 1160647"/>
                  <a:gd name="connsiteX76-14681" fmla="*/ 547967 w 3031520"/>
                  <a:gd name="connsiteY76-14682" fmla="*/ 752299 h 1160647"/>
                  <a:gd name="connsiteX77-14683" fmla="*/ 553287 w 3031520"/>
                  <a:gd name="connsiteY77-14684" fmla="*/ 752299 h 1160647"/>
                  <a:gd name="connsiteX78-14685" fmla="*/ 553287 w 3031520"/>
                  <a:gd name="connsiteY78-14686" fmla="*/ 750137 h 1160647"/>
                  <a:gd name="connsiteX79-14687" fmla="*/ 553287 w 3031520"/>
                  <a:gd name="connsiteY79-14688" fmla="*/ 735005 h 1160647"/>
                  <a:gd name="connsiteX80-14689" fmla="*/ 554300 w 3031520"/>
                  <a:gd name="connsiteY80-14690" fmla="*/ 735005 h 1160647"/>
                  <a:gd name="connsiteX81-14691" fmla="*/ 561394 w 3031520"/>
                  <a:gd name="connsiteY81-14692" fmla="*/ 735005 h 1160647"/>
                  <a:gd name="connsiteX82-14693" fmla="*/ 561394 w 3031520"/>
                  <a:gd name="connsiteY82-14694" fmla="*/ 736086 h 1160647"/>
                  <a:gd name="connsiteX83-14695" fmla="*/ 561394 w 3031520"/>
                  <a:gd name="connsiteY83-14696" fmla="*/ 743652 h 1160647"/>
                  <a:gd name="connsiteX84-14697" fmla="*/ 566714 w 3031520"/>
                  <a:gd name="connsiteY84-14698" fmla="*/ 741659 h 1160647"/>
                  <a:gd name="connsiteX85-14699" fmla="*/ 567474 w 3031520"/>
                  <a:gd name="connsiteY85-14700" fmla="*/ 740679 h 1160647"/>
                  <a:gd name="connsiteX86-14701" fmla="*/ 567474 w 3031520"/>
                  <a:gd name="connsiteY86-14702" fmla="*/ 735005 h 1160647"/>
                  <a:gd name="connsiteX87-14703" fmla="*/ 605981 w 3031520"/>
                  <a:gd name="connsiteY87-14704" fmla="*/ 735005 h 1160647"/>
                  <a:gd name="connsiteX88-14705" fmla="*/ 605981 w 3031520"/>
                  <a:gd name="connsiteY88-14706" fmla="*/ 758784 h 1160647"/>
                  <a:gd name="connsiteX89-14707" fmla="*/ 608007 w 3031520"/>
                  <a:gd name="connsiteY89-14708" fmla="*/ 758784 h 1160647"/>
                  <a:gd name="connsiteX90-14709" fmla="*/ 622194 w 3031520"/>
                  <a:gd name="connsiteY90-14710" fmla="*/ 758784 h 1160647"/>
                  <a:gd name="connsiteX91-14711" fmla="*/ 622194 w 3031520"/>
                  <a:gd name="connsiteY91-14712" fmla="*/ 759865 h 1160647"/>
                  <a:gd name="connsiteX92-14713" fmla="*/ 622194 w 3031520"/>
                  <a:gd name="connsiteY92-14714" fmla="*/ 767431 h 1160647"/>
                  <a:gd name="connsiteX93-14715" fmla="*/ 623968 w 3031520"/>
                  <a:gd name="connsiteY93-14716" fmla="*/ 767431 h 1160647"/>
                  <a:gd name="connsiteX94-14717" fmla="*/ 636381 w 3031520"/>
                  <a:gd name="connsiteY94-14718" fmla="*/ 767431 h 1160647"/>
                  <a:gd name="connsiteX95-14719" fmla="*/ 636381 w 3031520"/>
                  <a:gd name="connsiteY95-14720" fmla="*/ 743652 h 1160647"/>
                  <a:gd name="connsiteX96-14721" fmla="*/ 637394 w 3031520"/>
                  <a:gd name="connsiteY96-14722" fmla="*/ 743652 h 1160647"/>
                  <a:gd name="connsiteX97-14723" fmla="*/ 644488 w 3031520"/>
                  <a:gd name="connsiteY97-14724" fmla="*/ 743652 h 1160647"/>
                  <a:gd name="connsiteX98-14725" fmla="*/ 644488 w 3031520"/>
                  <a:gd name="connsiteY98-14726" fmla="*/ 711225 h 1160647"/>
                  <a:gd name="connsiteX99-14727" fmla="*/ 645501 w 3031520"/>
                  <a:gd name="connsiteY99-14728" fmla="*/ 711225 h 1160647"/>
                  <a:gd name="connsiteX100-14729" fmla="*/ 652595 w 3031520"/>
                  <a:gd name="connsiteY100-14730" fmla="*/ 711225 h 1160647"/>
                  <a:gd name="connsiteX101-14731" fmla="*/ 652595 w 3031520"/>
                  <a:gd name="connsiteY101-14732" fmla="*/ 709334 h 1160647"/>
                  <a:gd name="connsiteX102-14733" fmla="*/ 652595 w 3031520"/>
                  <a:gd name="connsiteY102-14734" fmla="*/ 696093 h 1160647"/>
                  <a:gd name="connsiteX103-14735" fmla="*/ 651328 w 3031520"/>
                  <a:gd name="connsiteY103-14736" fmla="*/ 694471 h 1160647"/>
                  <a:gd name="connsiteX104-14737" fmla="*/ 656648 w 3031520"/>
                  <a:gd name="connsiteY104-14738" fmla="*/ 683122 h 1160647"/>
                  <a:gd name="connsiteX105-14739" fmla="*/ 664755 w 3031520"/>
                  <a:gd name="connsiteY105-14740" fmla="*/ 711225 h 1160647"/>
                  <a:gd name="connsiteX106-14741" fmla="*/ 665515 w 3031520"/>
                  <a:gd name="connsiteY106-14742" fmla="*/ 711225 h 1160647"/>
                  <a:gd name="connsiteX107-14743" fmla="*/ 670835 w 3031520"/>
                  <a:gd name="connsiteY107-14744" fmla="*/ 711225 h 1160647"/>
                  <a:gd name="connsiteX108-14745" fmla="*/ 670835 w 3031520"/>
                  <a:gd name="connsiteY108-14746" fmla="*/ 605298 h 1160647"/>
                  <a:gd name="connsiteX109-14747" fmla="*/ 672355 w 3031520"/>
                  <a:gd name="connsiteY109-14748" fmla="*/ 605298 h 1160647"/>
                  <a:gd name="connsiteX110-14749" fmla="*/ 682995 w 3031520"/>
                  <a:gd name="connsiteY110-14750" fmla="*/ 605298 h 1160647"/>
                  <a:gd name="connsiteX111-14751" fmla="*/ 682995 w 3031520"/>
                  <a:gd name="connsiteY111-14752" fmla="*/ 557739 h 1160647"/>
                  <a:gd name="connsiteX112-14753" fmla="*/ 709342 w 3031520"/>
                  <a:gd name="connsiteY112-14754" fmla="*/ 557739 h 1160647"/>
                  <a:gd name="connsiteX113-14755" fmla="*/ 709342 w 3031520"/>
                  <a:gd name="connsiteY113-14756" fmla="*/ 536121 h 1160647"/>
                  <a:gd name="connsiteX114-14757" fmla="*/ 743796 w 3031520"/>
                  <a:gd name="connsiteY114-14758" fmla="*/ 536121 h 1160647"/>
                  <a:gd name="connsiteX115-14759" fmla="*/ 743796 w 3031520"/>
                  <a:gd name="connsiteY115-14760" fmla="*/ 538553 h 1160647"/>
                  <a:gd name="connsiteX116-14761" fmla="*/ 743796 w 3031520"/>
                  <a:gd name="connsiteY116-14762" fmla="*/ 555577 h 1160647"/>
                  <a:gd name="connsiteX117-14763" fmla="*/ 746076 w 3031520"/>
                  <a:gd name="connsiteY117-14764" fmla="*/ 555577 h 1160647"/>
                  <a:gd name="connsiteX118-14765" fmla="*/ 762036 w 3031520"/>
                  <a:gd name="connsiteY118-14766" fmla="*/ 555577 h 1160647"/>
                  <a:gd name="connsiteX119-14767" fmla="*/ 762036 w 3031520"/>
                  <a:gd name="connsiteY119-14768" fmla="*/ 603136 h 1160647"/>
                  <a:gd name="connsiteX120-14769" fmla="*/ 763049 w 3031520"/>
                  <a:gd name="connsiteY120-14770" fmla="*/ 603136 h 1160647"/>
                  <a:gd name="connsiteX121-14771" fmla="*/ 770143 w 3031520"/>
                  <a:gd name="connsiteY121-14772" fmla="*/ 603136 h 1160647"/>
                  <a:gd name="connsiteX122-14773" fmla="*/ 784330 w 3031520"/>
                  <a:gd name="connsiteY122-14774" fmla="*/ 607460 h 1160647"/>
                  <a:gd name="connsiteX123-14775" fmla="*/ 784330 w 3031520"/>
                  <a:gd name="connsiteY123-14776" fmla="*/ 646372 h 1160647"/>
                  <a:gd name="connsiteX124-14777" fmla="*/ 785343 w 3031520"/>
                  <a:gd name="connsiteY124-14778" fmla="*/ 646372 h 1160647"/>
                  <a:gd name="connsiteX125-14779" fmla="*/ 792436 w 3031520"/>
                  <a:gd name="connsiteY125-14780" fmla="*/ 646372 h 1160647"/>
                  <a:gd name="connsiteX126-14781" fmla="*/ 792436 w 3031520"/>
                  <a:gd name="connsiteY126-14782" fmla="*/ 647993 h 1160647"/>
                  <a:gd name="connsiteX127-14783" fmla="*/ 792436 w 3031520"/>
                  <a:gd name="connsiteY127-14784" fmla="*/ 659342 h 1160647"/>
                  <a:gd name="connsiteX128-14785" fmla="*/ 794463 w 3031520"/>
                  <a:gd name="connsiteY128-14786" fmla="*/ 659342 h 1160647"/>
                  <a:gd name="connsiteX129-14787" fmla="*/ 808650 w 3031520"/>
                  <a:gd name="connsiteY129-14788" fmla="*/ 659342 h 1160647"/>
                  <a:gd name="connsiteX130-14789" fmla="*/ 814730 w 3031520"/>
                  <a:gd name="connsiteY130-14790" fmla="*/ 665828 h 1160647"/>
                  <a:gd name="connsiteX131-14791" fmla="*/ 814730 w 3031520"/>
                  <a:gd name="connsiteY131-14792" fmla="*/ 687446 h 1160647"/>
                  <a:gd name="connsiteX132-14793" fmla="*/ 817010 w 3031520"/>
                  <a:gd name="connsiteY132-14794" fmla="*/ 687446 h 1160647"/>
                  <a:gd name="connsiteX133-14795" fmla="*/ 832970 w 3031520"/>
                  <a:gd name="connsiteY133-14796" fmla="*/ 687446 h 1160647"/>
                  <a:gd name="connsiteX134-14797" fmla="*/ 832970 w 3031520"/>
                  <a:gd name="connsiteY134-14798" fmla="*/ 688526 h 1160647"/>
                  <a:gd name="connsiteX135-14799" fmla="*/ 832970 w 3031520"/>
                  <a:gd name="connsiteY135-14800" fmla="*/ 696093 h 1160647"/>
                  <a:gd name="connsiteX136-14801" fmla="*/ 834237 w 3031520"/>
                  <a:gd name="connsiteY136-14802" fmla="*/ 696093 h 1160647"/>
                  <a:gd name="connsiteX137-14803" fmla="*/ 843104 w 3031520"/>
                  <a:gd name="connsiteY137-14804" fmla="*/ 696093 h 1160647"/>
                  <a:gd name="connsiteX138-14805" fmla="*/ 843104 w 3031520"/>
                  <a:gd name="connsiteY138-14806" fmla="*/ 698254 h 1160647"/>
                  <a:gd name="connsiteX139-14807" fmla="*/ 843104 w 3031520"/>
                  <a:gd name="connsiteY139-14808" fmla="*/ 713387 h 1160647"/>
                  <a:gd name="connsiteX140-14809" fmla="*/ 847157 w 3031520"/>
                  <a:gd name="connsiteY140-14810" fmla="*/ 711495 h 1160647"/>
                  <a:gd name="connsiteX141-14811" fmla="*/ 847157 w 3031520"/>
                  <a:gd name="connsiteY141-14812" fmla="*/ 698254 h 1160647"/>
                  <a:gd name="connsiteX142-14813" fmla="*/ 848170 w 3031520"/>
                  <a:gd name="connsiteY142-14814" fmla="*/ 698254 h 1160647"/>
                  <a:gd name="connsiteX143-14815" fmla="*/ 855264 w 3031520"/>
                  <a:gd name="connsiteY143-14816" fmla="*/ 698254 h 1160647"/>
                  <a:gd name="connsiteX144-14817" fmla="*/ 855264 w 3031520"/>
                  <a:gd name="connsiteY144-14818" fmla="*/ 699876 h 1160647"/>
                  <a:gd name="connsiteX145-14819" fmla="*/ 855264 w 3031520"/>
                  <a:gd name="connsiteY145-14820" fmla="*/ 711225 h 1160647"/>
                  <a:gd name="connsiteX146-14821" fmla="*/ 856024 w 3031520"/>
                  <a:gd name="connsiteY146-14822" fmla="*/ 711225 h 1160647"/>
                  <a:gd name="connsiteX147-14823" fmla="*/ 861344 w 3031520"/>
                  <a:gd name="connsiteY147-14824" fmla="*/ 711225 h 1160647"/>
                  <a:gd name="connsiteX148-14825" fmla="*/ 909984 w 3031520"/>
                  <a:gd name="connsiteY148-14826" fmla="*/ 706902 h 1160647"/>
                  <a:gd name="connsiteX149-14827" fmla="*/ 909984 w 3031520"/>
                  <a:gd name="connsiteY149-14828" fmla="*/ 708253 h 1160647"/>
                  <a:gd name="connsiteX150-14829" fmla="*/ 909984 w 3031520"/>
                  <a:gd name="connsiteY150-14830" fmla="*/ 717710 h 1160647"/>
                  <a:gd name="connsiteX151-14831" fmla="*/ 910744 w 3031520"/>
                  <a:gd name="connsiteY151-14832" fmla="*/ 717710 h 1160647"/>
                  <a:gd name="connsiteX152-14833" fmla="*/ 916065 w 3031520"/>
                  <a:gd name="connsiteY152-14834" fmla="*/ 717710 h 1160647"/>
                  <a:gd name="connsiteX153-14835" fmla="*/ 916065 w 3031520"/>
                  <a:gd name="connsiteY153-14836" fmla="*/ 719872 h 1160647"/>
                  <a:gd name="connsiteX154-14837" fmla="*/ 916065 w 3031520"/>
                  <a:gd name="connsiteY154-14838" fmla="*/ 735005 h 1160647"/>
                  <a:gd name="connsiteX155-14839" fmla="*/ 918091 w 3031520"/>
                  <a:gd name="connsiteY155-14840" fmla="*/ 733654 h 1160647"/>
                  <a:gd name="connsiteX156-14841" fmla="*/ 932278 w 3031520"/>
                  <a:gd name="connsiteY156-14842" fmla="*/ 724196 h 1160647"/>
                  <a:gd name="connsiteX157-14843" fmla="*/ 938358 w 3031520"/>
                  <a:gd name="connsiteY157-14844" fmla="*/ 683122 h 1160647"/>
                  <a:gd name="connsiteX158-14845" fmla="*/ 939118 w 3031520"/>
                  <a:gd name="connsiteY158-14846" fmla="*/ 682852 h 1160647"/>
                  <a:gd name="connsiteX159-14847" fmla="*/ 944438 w 3031520"/>
                  <a:gd name="connsiteY159-14848" fmla="*/ 680960 h 1160647"/>
                  <a:gd name="connsiteX160-14849" fmla="*/ 946465 w 3031520"/>
                  <a:gd name="connsiteY160-14850" fmla="*/ 611783 h 1160647"/>
                  <a:gd name="connsiteX161-14851" fmla="*/ 948492 w 3031520"/>
                  <a:gd name="connsiteY161-14852" fmla="*/ 680960 h 1160647"/>
                  <a:gd name="connsiteX162-14853" fmla="*/ 949252 w 3031520"/>
                  <a:gd name="connsiteY162-14854" fmla="*/ 681230 h 1160647"/>
                  <a:gd name="connsiteX163-14855" fmla="*/ 954572 w 3031520"/>
                  <a:gd name="connsiteY163-14856" fmla="*/ 683122 h 1160647"/>
                  <a:gd name="connsiteX164-14857" fmla="*/ 954572 w 3031520"/>
                  <a:gd name="connsiteY164-14858" fmla="*/ 596651 h 1160647"/>
                  <a:gd name="connsiteX165-14859" fmla="*/ 958625 w 3031520"/>
                  <a:gd name="connsiteY165-14860" fmla="*/ 564224 h 1160647"/>
                  <a:gd name="connsiteX166-14861" fmla="*/ 997132 w 3031520"/>
                  <a:gd name="connsiteY166-14862" fmla="*/ 564224 h 1160647"/>
                  <a:gd name="connsiteX167-14863" fmla="*/ 997132 w 3031520"/>
                  <a:gd name="connsiteY167-14864" fmla="*/ 596651 h 1160647"/>
                  <a:gd name="connsiteX168-14865" fmla="*/ 997892 w 3031520"/>
                  <a:gd name="connsiteY168-14866" fmla="*/ 596651 h 1160647"/>
                  <a:gd name="connsiteX169-14867" fmla="*/ 1003212 w 3031520"/>
                  <a:gd name="connsiteY169-14868" fmla="*/ 596651 h 1160647"/>
                  <a:gd name="connsiteX170-14869" fmla="*/ 1003212 w 3031520"/>
                  <a:gd name="connsiteY170-14870" fmla="*/ 514503 h 1160647"/>
                  <a:gd name="connsiteX171-14871" fmla="*/ 1004986 w 3031520"/>
                  <a:gd name="connsiteY171-14872" fmla="*/ 514503 h 1160647"/>
                  <a:gd name="connsiteX172-14873" fmla="*/ 1017399 w 3031520"/>
                  <a:gd name="connsiteY172-14874" fmla="*/ 514503 h 1160647"/>
                  <a:gd name="connsiteX173-14875" fmla="*/ 1017399 w 3031520"/>
                  <a:gd name="connsiteY173-14876" fmla="*/ 512612 h 1160647"/>
                  <a:gd name="connsiteX174-14877" fmla="*/ 1017399 w 3031520"/>
                  <a:gd name="connsiteY174-14878" fmla="*/ 499371 h 1160647"/>
                  <a:gd name="connsiteX175-14879" fmla="*/ 1039693 w 3031520"/>
                  <a:gd name="connsiteY175-14880" fmla="*/ 499371 h 1160647"/>
                  <a:gd name="connsiteX176-14881" fmla="*/ 1039693 w 3031520"/>
                  <a:gd name="connsiteY176-14882" fmla="*/ 498290 h 1160647"/>
                  <a:gd name="connsiteX177-14883" fmla="*/ 1039693 w 3031520"/>
                  <a:gd name="connsiteY177-14884" fmla="*/ 490724 h 1160647"/>
                  <a:gd name="connsiteX178-14885" fmla="*/ 1041466 w 3031520"/>
                  <a:gd name="connsiteY178-14886" fmla="*/ 490724 h 1160647"/>
                  <a:gd name="connsiteX179-14887" fmla="*/ 1053880 w 3031520"/>
                  <a:gd name="connsiteY179-14888" fmla="*/ 490724 h 1160647"/>
                  <a:gd name="connsiteX180-14889" fmla="*/ 1053880 w 3031520"/>
                  <a:gd name="connsiteY180-14890" fmla="*/ 491805 h 1160647"/>
                  <a:gd name="connsiteX181-14891" fmla="*/ 1053880 w 3031520"/>
                  <a:gd name="connsiteY181-14892" fmla="*/ 499371 h 1160647"/>
                  <a:gd name="connsiteX182-14893" fmla="*/ 1054640 w 3031520"/>
                  <a:gd name="connsiteY182-14894" fmla="*/ 499371 h 1160647"/>
                  <a:gd name="connsiteX183-14895" fmla="*/ 1059960 w 3031520"/>
                  <a:gd name="connsiteY183-14896" fmla="*/ 499371 h 1160647"/>
                  <a:gd name="connsiteX184-14897" fmla="*/ 1070093 w 3031520"/>
                  <a:gd name="connsiteY184-14898" fmla="*/ 495047 h 1160647"/>
                  <a:gd name="connsiteX185-14899" fmla="*/ 1074146 w 3031520"/>
                  <a:gd name="connsiteY185-14900" fmla="*/ 498290 h 1160647"/>
                  <a:gd name="connsiteX186-14901" fmla="*/ 1074146 w 3031520"/>
                  <a:gd name="connsiteY186-14902" fmla="*/ 490724 h 1160647"/>
                  <a:gd name="connsiteX187-14903" fmla="*/ 1076426 w 3031520"/>
                  <a:gd name="connsiteY187-14904" fmla="*/ 490724 h 1160647"/>
                  <a:gd name="connsiteX188-14905" fmla="*/ 1092387 w 3031520"/>
                  <a:gd name="connsiteY188-14906" fmla="*/ 490724 h 1160647"/>
                  <a:gd name="connsiteX189-14907" fmla="*/ 1092387 w 3031520"/>
                  <a:gd name="connsiteY189-14908" fmla="*/ 491805 h 1160647"/>
                  <a:gd name="connsiteX190-14909" fmla="*/ 1092387 w 3031520"/>
                  <a:gd name="connsiteY190-14910" fmla="*/ 499371 h 1160647"/>
                  <a:gd name="connsiteX191-14911" fmla="*/ 1122787 w 3031520"/>
                  <a:gd name="connsiteY191-14912" fmla="*/ 499371 h 1160647"/>
                  <a:gd name="connsiteX192-14913" fmla="*/ 1122787 w 3031520"/>
                  <a:gd name="connsiteY192-14914" fmla="*/ 500992 h 1160647"/>
                  <a:gd name="connsiteX193-14915" fmla="*/ 1122787 w 3031520"/>
                  <a:gd name="connsiteY193-14916" fmla="*/ 512342 h 1160647"/>
                  <a:gd name="connsiteX194-14917" fmla="*/ 1149134 w 3031520"/>
                  <a:gd name="connsiteY194-14918" fmla="*/ 512342 h 1160647"/>
                  <a:gd name="connsiteX195-14919" fmla="*/ 1149134 w 3031520"/>
                  <a:gd name="connsiteY195-14920" fmla="*/ 542606 h 1160647"/>
                  <a:gd name="connsiteX196-14921" fmla="*/ 1149894 w 3031520"/>
                  <a:gd name="connsiteY196-14922" fmla="*/ 542606 h 1160647"/>
                  <a:gd name="connsiteX197-14923" fmla="*/ 1155214 w 3031520"/>
                  <a:gd name="connsiteY197-14924" fmla="*/ 542606 h 1160647"/>
                  <a:gd name="connsiteX198-14925" fmla="*/ 1155214 w 3031520"/>
                  <a:gd name="connsiteY198-14926" fmla="*/ 543687 h 1160647"/>
                  <a:gd name="connsiteX199-14927" fmla="*/ 1155214 w 3031520"/>
                  <a:gd name="connsiteY199-14928" fmla="*/ 551254 h 1160647"/>
                  <a:gd name="connsiteX200-14929" fmla="*/ 1159268 w 3031520"/>
                  <a:gd name="connsiteY200-14930" fmla="*/ 581518 h 1160647"/>
                  <a:gd name="connsiteX201-14931" fmla="*/ 1160028 w 3031520"/>
                  <a:gd name="connsiteY201-14932" fmla="*/ 581518 h 1160647"/>
                  <a:gd name="connsiteX202-14933" fmla="*/ 1165348 w 3031520"/>
                  <a:gd name="connsiteY202-14934" fmla="*/ 581518 h 1160647"/>
                  <a:gd name="connsiteX203-14935" fmla="*/ 1165348 w 3031520"/>
                  <a:gd name="connsiteY203-14936" fmla="*/ 582329 h 1160647"/>
                  <a:gd name="connsiteX204-14937" fmla="*/ 1165348 w 3031520"/>
                  <a:gd name="connsiteY204-14938" fmla="*/ 588004 h 1160647"/>
                  <a:gd name="connsiteX205-14939" fmla="*/ 1166361 w 3031520"/>
                  <a:gd name="connsiteY205-14940" fmla="*/ 588004 h 1160647"/>
                  <a:gd name="connsiteX206-14941" fmla="*/ 1173454 w 3031520"/>
                  <a:gd name="connsiteY206-14942" fmla="*/ 588004 h 1160647"/>
                  <a:gd name="connsiteX207-14943" fmla="*/ 1173454 w 3031520"/>
                  <a:gd name="connsiteY207-14944" fmla="*/ 618269 h 1160647"/>
                  <a:gd name="connsiteX208-14945" fmla="*/ 1175481 w 3031520"/>
                  <a:gd name="connsiteY208-14946" fmla="*/ 618269 h 1160647"/>
                  <a:gd name="connsiteX209-14947" fmla="*/ 1189668 w 3031520"/>
                  <a:gd name="connsiteY209-14948" fmla="*/ 618269 h 1160647"/>
                  <a:gd name="connsiteX210-14949" fmla="*/ 1189668 w 3031520"/>
                  <a:gd name="connsiteY210-14950" fmla="*/ 642048 h 1160647"/>
                  <a:gd name="connsiteX211-14951" fmla="*/ 1191695 w 3031520"/>
                  <a:gd name="connsiteY211-14952" fmla="*/ 643669 h 1160647"/>
                  <a:gd name="connsiteX212-14953" fmla="*/ 1191695 w 3031520"/>
                  <a:gd name="connsiteY212-14954" fmla="*/ 655019 h 1160647"/>
                  <a:gd name="connsiteX213-14955" fmla="*/ 1192455 w 3031520"/>
                  <a:gd name="connsiteY213-14956" fmla="*/ 655019 h 1160647"/>
                  <a:gd name="connsiteX214-14957" fmla="*/ 1197775 w 3031520"/>
                  <a:gd name="connsiteY214-14958" fmla="*/ 655019 h 1160647"/>
                  <a:gd name="connsiteX215-14959" fmla="*/ 1197775 w 3031520"/>
                  <a:gd name="connsiteY215-14960" fmla="*/ 678798 h 1160647"/>
                  <a:gd name="connsiteX216-14961" fmla="*/ 1199041 w 3031520"/>
                  <a:gd name="connsiteY216-14962" fmla="*/ 678798 h 1160647"/>
                  <a:gd name="connsiteX217-14963" fmla="*/ 1207908 w 3031520"/>
                  <a:gd name="connsiteY217-14964" fmla="*/ 678798 h 1160647"/>
                  <a:gd name="connsiteX218-14965" fmla="*/ 1209935 w 3031520"/>
                  <a:gd name="connsiteY218-14966" fmla="*/ 682852 h 1160647"/>
                  <a:gd name="connsiteX219-14967" fmla="*/ 1209935 w 3031520"/>
                  <a:gd name="connsiteY219-14968" fmla="*/ 696093 h 1160647"/>
                  <a:gd name="connsiteX220-14969" fmla="*/ 1211455 w 3031520"/>
                  <a:gd name="connsiteY220-14970" fmla="*/ 694201 h 1160647"/>
                  <a:gd name="connsiteX221-14971" fmla="*/ 1222095 w 3031520"/>
                  <a:gd name="connsiteY221-14972" fmla="*/ 680960 h 1160647"/>
                  <a:gd name="connsiteX222-14973" fmla="*/ 1250469 w 3031520"/>
                  <a:gd name="connsiteY222-14974" fmla="*/ 680960 h 1160647"/>
                  <a:gd name="connsiteX223-14975" fmla="*/ 1250469 w 3031520"/>
                  <a:gd name="connsiteY223-14976" fmla="*/ 767431 h 1160647"/>
                  <a:gd name="connsiteX224-14977" fmla="*/ 1251229 w 3031520"/>
                  <a:gd name="connsiteY224-14978" fmla="*/ 767431 h 1160647"/>
                  <a:gd name="connsiteX225-14979" fmla="*/ 1256549 w 3031520"/>
                  <a:gd name="connsiteY225-14980" fmla="*/ 767431 h 1160647"/>
                  <a:gd name="connsiteX226-14981" fmla="*/ 1257309 w 3031520"/>
                  <a:gd name="connsiteY226-14982" fmla="*/ 766080 h 1160647"/>
                  <a:gd name="connsiteX227-14983" fmla="*/ 1262629 w 3031520"/>
                  <a:gd name="connsiteY227-14984" fmla="*/ 756622 h 1160647"/>
                  <a:gd name="connsiteX228-14985" fmla="*/ 1262629 w 3031520"/>
                  <a:gd name="connsiteY228-14986" fmla="*/ 758514 h 1160647"/>
                  <a:gd name="connsiteX229-14987" fmla="*/ 1262629 w 3031520"/>
                  <a:gd name="connsiteY229-14988" fmla="*/ 771755 h 1160647"/>
                  <a:gd name="connsiteX230-14989" fmla="*/ 1266682 w 3031520"/>
                  <a:gd name="connsiteY230-14990" fmla="*/ 726358 h 1160647"/>
                  <a:gd name="connsiteX231-14991" fmla="*/ 1267442 w 3031520"/>
                  <a:gd name="connsiteY231-14992" fmla="*/ 726358 h 1160647"/>
                  <a:gd name="connsiteX232-14993" fmla="*/ 1272762 w 3031520"/>
                  <a:gd name="connsiteY232-14994" fmla="*/ 726358 h 1160647"/>
                  <a:gd name="connsiteX233-14995" fmla="*/ 1272762 w 3031520"/>
                  <a:gd name="connsiteY233-14996" fmla="*/ 661504 h 1160647"/>
                  <a:gd name="connsiteX234-14997" fmla="*/ 1273776 w 3031520"/>
                  <a:gd name="connsiteY234-14998" fmla="*/ 661504 h 1160647"/>
                  <a:gd name="connsiteX235-14999" fmla="*/ 1280869 w 3031520"/>
                  <a:gd name="connsiteY235-15000" fmla="*/ 661504 h 1160647"/>
                  <a:gd name="connsiteX236-15001" fmla="*/ 1293029 w 3031520"/>
                  <a:gd name="connsiteY236-15002" fmla="*/ 618269 h 1160647"/>
                  <a:gd name="connsiteX237-15003" fmla="*/ 1294296 w 3031520"/>
                  <a:gd name="connsiteY237-15004" fmla="*/ 618269 h 1160647"/>
                  <a:gd name="connsiteX238-15005" fmla="*/ 1303163 w 3031520"/>
                  <a:gd name="connsiteY238-15006" fmla="*/ 618269 h 1160647"/>
                  <a:gd name="connsiteX239-15007" fmla="*/ 1313296 w 3031520"/>
                  <a:gd name="connsiteY239-15008" fmla="*/ 661504 h 1160647"/>
                  <a:gd name="connsiteX240-15009" fmla="*/ 1314309 w 3031520"/>
                  <a:gd name="connsiteY240-15010" fmla="*/ 661504 h 1160647"/>
                  <a:gd name="connsiteX241-15011" fmla="*/ 1321403 w 3031520"/>
                  <a:gd name="connsiteY241-15012" fmla="*/ 661504 h 1160647"/>
                  <a:gd name="connsiteX242-15013" fmla="*/ 1321403 w 3031520"/>
                  <a:gd name="connsiteY242-15014" fmla="*/ 700416 h 1160647"/>
                  <a:gd name="connsiteX243-15015" fmla="*/ 1323176 w 3031520"/>
                  <a:gd name="connsiteY243-15016" fmla="*/ 700416 h 1160647"/>
                  <a:gd name="connsiteX244-15017" fmla="*/ 1335590 w 3031520"/>
                  <a:gd name="connsiteY244-15018" fmla="*/ 700416 h 1160647"/>
                  <a:gd name="connsiteX245-15019" fmla="*/ 1335590 w 3031520"/>
                  <a:gd name="connsiteY245-15020" fmla="*/ 702578 h 1160647"/>
                  <a:gd name="connsiteX246-15021" fmla="*/ 1335590 w 3031520"/>
                  <a:gd name="connsiteY246-15022" fmla="*/ 717710 h 1160647"/>
                  <a:gd name="connsiteX247-15023" fmla="*/ 1339643 w 3031520"/>
                  <a:gd name="connsiteY247-15024" fmla="*/ 715549 h 1160647"/>
                  <a:gd name="connsiteX248-15025" fmla="*/ 1339643 w 3031520"/>
                  <a:gd name="connsiteY248-15026" fmla="*/ 700416 h 1160647"/>
                  <a:gd name="connsiteX249-15027" fmla="*/ 1341163 w 3031520"/>
                  <a:gd name="connsiteY249-15028" fmla="*/ 700416 h 1160647"/>
                  <a:gd name="connsiteX250-15029" fmla="*/ 1351803 w 3031520"/>
                  <a:gd name="connsiteY250-15030" fmla="*/ 700416 h 1160647"/>
                  <a:gd name="connsiteX251-15031" fmla="*/ 1351803 w 3031520"/>
                  <a:gd name="connsiteY251-15032" fmla="*/ 702037 h 1160647"/>
                  <a:gd name="connsiteX252-15033" fmla="*/ 1351803 w 3031520"/>
                  <a:gd name="connsiteY252-15034" fmla="*/ 713387 h 1160647"/>
                  <a:gd name="connsiteX253-15035" fmla="*/ 1382204 w 3031520"/>
                  <a:gd name="connsiteY253-15036" fmla="*/ 713387 h 1160647"/>
                  <a:gd name="connsiteX254-15037" fmla="*/ 1382204 w 3031520"/>
                  <a:gd name="connsiteY254-15038" fmla="*/ 676637 h 1160647"/>
                  <a:gd name="connsiteX255-15039" fmla="*/ 1383470 w 3031520"/>
                  <a:gd name="connsiteY255-15040" fmla="*/ 676637 h 1160647"/>
                  <a:gd name="connsiteX256-15041" fmla="*/ 1392337 w 3031520"/>
                  <a:gd name="connsiteY256-15042" fmla="*/ 676637 h 1160647"/>
                  <a:gd name="connsiteX257-15043" fmla="*/ 1392337 w 3031520"/>
                  <a:gd name="connsiteY257-15044" fmla="*/ 698254 h 1160647"/>
                  <a:gd name="connsiteX258-15045" fmla="*/ 1394364 w 3031520"/>
                  <a:gd name="connsiteY258-15046" fmla="*/ 665828 h 1160647"/>
                  <a:gd name="connsiteX259-15047" fmla="*/ 1416657 w 3031520"/>
                  <a:gd name="connsiteY259-15048" fmla="*/ 665828 h 1160647"/>
                  <a:gd name="connsiteX260-15049" fmla="*/ 1416657 w 3031520"/>
                  <a:gd name="connsiteY260-15050" fmla="*/ 664206 h 1160647"/>
                  <a:gd name="connsiteX261-15051" fmla="*/ 1416657 w 3031520"/>
                  <a:gd name="connsiteY261-15052" fmla="*/ 652857 h 1160647"/>
                  <a:gd name="connsiteX262-15053" fmla="*/ 1417417 w 3031520"/>
                  <a:gd name="connsiteY262-15054" fmla="*/ 652857 h 1160647"/>
                  <a:gd name="connsiteX263-15055" fmla="*/ 1422737 w 3031520"/>
                  <a:gd name="connsiteY263-15056" fmla="*/ 652857 h 1160647"/>
                  <a:gd name="connsiteX264-15057" fmla="*/ 1422737 w 3031520"/>
                  <a:gd name="connsiteY264-15058" fmla="*/ 650966 h 1160647"/>
                  <a:gd name="connsiteX265-15059" fmla="*/ 1422737 w 3031520"/>
                  <a:gd name="connsiteY265-15060" fmla="*/ 637725 h 1160647"/>
                  <a:gd name="connsiteX266-15061" fmla="*/ 1426791 w 3031520"/>
                  <a:gd name="connsiteY266-15062" fmla="*/ 644210 h 1160647"/>
                  <a:gd name="connsiteX267-15063" fmla="*/ 1429071 w 3031520"/>
                  <a:gd name="connsiteY267-15064" fmla="*/ 644210 h 1160647"/>
                  <a:gd name="connsiteX268-15065" fmla="*/ 1445031 w 3031520"/>
                  <a:gd name="connsiteY268-15066" fmla="*/ 644210 h 1160647"/>
                  <a:gd name="connsiteX269-15067" fmla="*/ 1445031 w 3031520"/>
                  <a:gd name="connsiteY269-15068" fmla="*/ 643399 h 1160647"/>
                  <a:gd name="connsiteX270-15069" fmla="*/ 1445031 w 3031520"/>
                  <a:gd name="connsiteY270-15070" fmla="*/ 637725 h 1160647"/>
                  <a:gd name="connsiteX271-15071" fmla="*/ 1445791 w 3031520"/>
                  <a:gd name="connsiteY271-15072" fmla="*/ 637725 h 1160647"/>
                  <a:gd name="connsiteX272-15073" fmla="*/ 1451111 w 3031520"/>
                  <a:gd name="connsiteY272-15074" fmla="*/ 637725 h 1160647"/>
                  <a:gd name="connsiteX273-15075" fmla="*/ 1451111 w 3031520"/>
                  <a:gd name="connsiteY273-15076" fmla="*/ 639076 h 1160647"/>
                  <a:gd name="connsiteX274-15077" fmla="*/ 1451111 w 3031520"/>
                  <a:gd name="connsiteY274-15078" fmla="*/ 648534 h 1160647"/>
                  <a:gd name="connsiteX275-15079" fmla="*/ 1489618 w 3031520"/>
                  <a:gd name="connsiteY275-15080" fmla="*/ 648534 h 1160647"/>
                  <a:gd name="connsiteX276-15081" fmla="*/ 1489618 w 3031520"/>
                  <a:gd name="connsiteY276-15082" fmla="*/ 786887 h 1160647"/>
                  <a:gd name="connsiteX277-15083" fmla="*/ 1491138 w 3031520"/>
                  <a:gd name="connsiteY277-15084" fmla="*/ 786887 h 1160647"/>
                  <a:gd name="connsiteX278-15085" fmla="*/ 1501778 w 3031520"/>
                  <a:gd name="connsiteY278-15086" fmla="*/ 786887 h 1160647"/>
                  <a:gd name="connsiteX279-15087" fmla="*/ 1501778 w 3031520"/>
                  <a:gd name="connsiteY279-15088" fmla="*/ 773917 h 1160647"/>
                  <a:gd name="connsiteX280-15089" fmla="*/ 1505832 w 3031520"/>
                  <a:gd name="connsiteY280-15090" fmla="*/ 773917 h 1160647"/>
                  <a:gd name="connsiteX281-15091" fmla="*/ 1505832 w 3031520"/>
                  <a:gd name="connsiteY281-15092" fmla="*/ 786887 h 1160647"/>
                  <a:gd name="connsiteX282-15093" fmla="*/ 1536232 w 3031520"/>
                  <a:gd name="connsiteY282-15094" fmla="*/ 786887 h 1160647"/>
                  <a:gd name="connsiteX283-15095" fmla="*/ 1536232 w 3031520"/>
                  <a:gd name="connsiteY283-15096" fmla="*/ 756622 h 1160647"/>
                  <a:gd name="connsiteX284-15097" fmla="*/ 1548392 w 3031520"/>
                  <a:gd name="connsiteY284-15098" fmla="*/ 756622 h 1160647"/>
                  <a:gd name="connsiteX285-15099" fmla="*/ 1560552 w 3031520"/>
                  <a:gd name="connsiteY285-15100" fmla="*/ 754461 h 1160647"/>
                  <a:gd name="connsiteX286-15101" fmla="*/ 1564606 w 3031520"/>
                  <a:gd name="connsiteY286-15102" fmla="*/ 756622 h 1160647"/>
                  <a:gd name="connsiteX287-15103" fmla="*/ 1574739 w 3031520"/>
                  <a:gd name="connsiteY287-15104" fmla="*/ 756622 h 1160647"/>
                  <a:gd name="connsiteX288-15105" fmla="*/ 1574739 w 3031520"/>
                  <a:gd name="connsiteY288-15106" fmla="*/ 786887 h 1160647"/>
                  <a:gd name="connsiteX289-15107" fmla="*/ 1582846 w 3031520"/>
                  <a:gd name="connsiteY289-15108" fmla="*/ 786887 h 1160647"/>
                  <a:gd name="connsiteX290-15109" fmla="*/ 1582846 w 3031520"/>
                  <a:gd name="connsiteY290-15110" fmla="*/ 804182 h 1160647"/>
                  <a:gd name="connsiteX291-15111" fmla="*/ 1592182 w 3031520"/>
                  <a:gd name="connsiteY291-15112" fmla="*/ 805087 h 1160647"/>
                  <a:gd name="connsiteX292-15113" fmla="*/ 1605140 w 3031520"/>
                  <a:gd name="connsiteY292-15114" fmla="*/ 805087 h 1160647"/>
                  <a:gd name="connsiteX293-15115" fmla="*/ 1605140 w 3031520"/>
                  <a:gd name="connsiteY293-15116" fmla="*/ 789049 h 1160647"/>
                  <a:gd name="connsiteX294-15117" fmla="*/ 1673096 w 3031520"/>
                  <a:gd name="connsiteY294-15118" fmla="*/ 789049 h 1160647"/>
                  <a:gd name="connsiteX295-15119" fmla="*/ 1673096 w 3031520"/>
                  <a:gd name="connsiteY295-15120" fmla="*/ 703796 h 1160647"/>
                  <a:gd name="connsiteX296-15121" fmla="*/ 1745104 w 3031520"/>
                  <a:gd name="connsiteY296-15122" fmla="*/ 703796 h 1160647"/>
                  <a:gd name="connsiteX297-15123" fmla="*/ 1745104 w 3031520"/>
                  <a:gd name="connsiteY297-15124" fmla="*/ 782564 h 1160647"/>
                  <a:gd name="connsiteX298-15125" fmla="*/ 1747008 w 3031520"/>
                  <a:gd name="connsiteY298-15126" fmla="*/ 782564 h 1160647"/>
                  <a:gd name="connsiteX299-15127" fmla="*/ 1748250 w 3031520"/>
                  <a:gd name="connsiteY299-15128" fmla="*/ 805087 h 1160647"/>
                  <a:gd name="connsiteX300-15129" fmla="*/ 1757926 w 3031520"/>
                  <a:gd name="connsiteY300-15130" fmla="*/ 805087 h 1160647"/>
                  <a:gd name="connsiteX301-15131" fmla="*/ 1759168 w 3031520"/>
                  <a:gd name="connsiteY301-15132" fmla="*/ 782564 h 1160647"/>
                  <a:gd name="connsiteX302-15133" fmla="*/ 1765248 w 3031520"/>
                  <a:gd name="connsiteY302-15134" fmla="*/ 782564 h 1160647"/>
                  <a:gd name="connsiteX303-15135" fmla="*/ 1766490 w 3031520"/>
                  <a:gd name="connsiteY303-15136" fmla="*/ 805087 h 1160647"/>
                  <a:gd name="connsiteX304-15137" fmla="*/ 1817112 w 3031520"/>
                  <a:gd name="connsiteY304-15138" fmla="*/ 805087 h 1160647"/>
                  <a:gd name="connsiteX305-15139" fmla="*/ 1817112 w 3031520"/>
                  <a:gd name="connsiteY305-15140" fmla="*/ 642059 h 1160647"/>
                  <a:gd name="connsiteX306-15141" fmla="*/ 2014439 w 3031520"/>
                  <a:gd name="connsiteY306-15142" fmla="*/ 642059 h 1160647"/>
                  <a:gd name="connsiteX307-15143" fmla="*/ 2014439 w 3031520"/>
                  <a:gd name="connsiteY307-15144" fmla="*/ 805087 h 1160647"/>
                  <a:gd name="connsiteX308-15145" fmla="*/ 2033136 w 3031520"/>
                  <a:gd name="connsiteY308-15146" fmla="*/ 805087 h 1160647"/>
                  <a:gd name="connsiteX309-15147" fmla="*/ 2033136 w 3031520"/>
                  <a:gd name="connsiteY309-15148" fmla="*/ 722394 h 1160647"/>
                  <a:gd name="connsiteX310-15149" fmla="*/ 2128256 w 3031520"/>
                  <a:gd name="connsiteY310-15150" fmla="*/ 722394 h 1160647"/>
                  <a:gd name="connsiteX311-15151" fmla="*/ 2140186 w 3031520"/>
                  <a:gd name="connsiteY311-15152" fmla="*/ 404253 h 1160647"/>
                  <a:gd name="connsiteX312-15153" fmla="*/ 2128026 w 3031520"/>
                  <a:gd name="connsiteY312-15154" fmla="*/ 382635 h 1160647"/>
                  <a:gd name="connsiteX313-15155" fmla="*/ 2121946 w 3031520"/>
                  <a:gd name="connsiteY313-15156" fmla="*/ 378311 h 1160647"/>
                  <a:gd name="connsiteX314-15157" fmla="*/ 2130053 w 3031520"/>
                  <a:gd name="connsiteY314-15158" fmla="*/ 354532 h 1160647"/>
                  <a:gd name="connsiteX315-15159" fmla="*/ 2130053 w 3031520"/>
                  <a:gd name="connsiteY315-15160" fmla="*/ 337238 h 1160647"/>
                  <a:gd name="connsiteX316-15161" fmla="*/ 2144240 w 3031520"/>
                  <a:gd name="connsiteY316-15162" fmla="*/ 337238 h 1160647"/>
                  <a:gd name="connsiteX317-15163" fmla="*/ 2144240 w 3031520"/>
                  <a:gd name="connsiteY317-15164" fmla="*/ 315620 h 1160647"/>
                  <a:gd name="connsiteX318-15165" fmla="*/ 2146266 w 3031520"/>
                  <a:gd name="connsiteY318-15166" fmla="*/ 311296 h 1160647"/>
                  <a:gd name="connsiteX319-15167" fmla="*/ 2146266 w 3031520"/>
                  <a:gd name="connsiteY319-15168" fmla="*/ 233472 h 1160647"/>
                  <a:gd name="connsiteX320-15169" fmla="*/ 2144240 w 3031520"/>
                  <a:gd name="connsiteY320-15170" fmla="*/ 226987 h 1160647"/>
                  <a:gd name="connsiteX321-15171" fmla="*/ 2150320 w 3031520"/>
                  <a:gd name="connsiteY321-15172" fmla="*/ 220501 h 1160647"/>
                  <a:gd name="connsiteX322-15173" fmla="*/ 2150320 w 3031520"/>
                  <a:gd name="connsiteY322-15174" fmla="*/ 162133 h 1160647"/>
                  <a:gd name="connsiteX323-15175" fmla="*/ 2152346 w 3031520"/>
                  <a:gd name="connsiteY323-15176" fmla="*/ 157810 h 1160647"/>
                  <a:gd name="connsiteX324-15177" fmla="*/ 2152346 w 3031520"/>
                  <a:gd name="connsiteY324-15178" fmla="*/ 101604 h 1160647"/>
                  <a:gd name="connsiteX325-15179" fmla="*/ 2154373 w 3031520"/>
                  <a:gd name="connsiteY325-15180" fmla="*/ 82148 h 1160647"/>
                  <a:gd name="connsiteX326-15181" fmla="*/ 2158427 w 3031520"/>
                  <a:gd name="connsiteY326-15182" fmla="*/ 99442 h 1160647"/>
                  <a:gd name="connsiteX327-15183" fmla="*/ 2160453 w 3031520"/>
                  <a:gd name="connsiteY327-15184" fmla="*/ 157810 h 1160647"/>
                  <a:gd name="connsiteX328-15185" fmla="*/ 2162480 w 3031520"/>
                  <a:gd name="connsiteY328-15186" fmla="*/ 220501 h 1160647"/>
                  <a:gd name="connsiteX329-15187" fmla="*/ 2168560 w 3031520"/>
                  <a:gd name="connsiteY329-15188" fmla="*/ 226987 h 1160647"/>
                  <a:gd name="connsiteX330-15189" fmla="*/ 2166533 w 3031520"/>
                  <a:gd name="connsiteY330-15190" fmla="*/ 233472 h 1160647"/>
                  <a:gd name="connsiteX331-15191" fmla="*/ 2166533 w 3031520"/>
                  <a:gd name="connsiteY331-15192" fmla="*/ 311296 h 1160647"/>
                  <a:gd name="connsiteX332-15193" fmla="*/ 2168560 w 3031520"/>
                  <a:gd name="connsiteY332-15194" fmla="*/ 315620 h 1160647"/>
                  <a:gd name="connsiteX333-15195" fmla="*/ 2168560 w 3031520"/>
                  <a:gd name="connsiteY333-15196" fmla="*/ 337238 h 1160647"/>
                  <a:gd name="connsiteX334-15197" fmla="*/ 2182747 w 3031520"/>
                  <a:gd name="connsiteY334-15198" fmla="*/ 337238 h 1160647"/>
                  <a:gd name="connsiteX335-15199" fmla="*/ 2182747 w 3031520"/>
                  <a:gd name="connsiteY335-15200" fmla="*/ 354532 h 1160647"/>
                  <a:gd name="connsiteX336-15201" fmla="*/ 2190854 w 3031520"/>
                  <a:gd name="connsiteY336-15202" fmla="*/ 378311 h 1160647"/>
                  <a:gd name="connsiteX337-15203" fmla="*/ 2184774 w 3031520"/>
                  <a:gd name="connsiteY337-15204" fmla="*/ 382635 h 1160647"/>
                  <a:gd name="connsiteX338-15205" fmla="*/ 2172613 w 3031520"/>
                  <a:gd name="connsiteY338-15206" fmla="*/ 404253 h 1160647"/>
                  <a:gd name="connsiteX339-15207" fmla="*/ 2180720 w 3031520"/>
                  <a:gd name="connsiteY339-15208" fmla="*/ 657181 h 1160647"/>
                  <a:gd name="connsiteX340-15209" fmla="*/ 2245574 w 3031520"/>
                  <a:gd name="connsiteY340-15210" fmla="*/ 657181 h 1160647"/>
                  <a:gd name="connsiteX341-15211" fmla="*/ 2245574 w 3031520"/>
                  <a:gd name="connsiteY341-15212" fmla="*/ 732843 h 1160647"/>
                  <a:gd name="connsiteX342-15213" fmla="*/ 2253681 w 3031520"/>
                  <a:gd name="connsiteY342-15214" fmla="*/ 732843 h 1160647"/>
                  <a:gd name="connsiteX343-15215" fmla="*/ 2255708 w 3031520"/>
                  <a:gd name="connsiteY343-15216" fmla="*/ 726358 h 1160647"/>
                  <a:gd name="connsiteX344-15217" fmla="*/ 2261788 w 3031520"/>
                  <a:gd name="connsiteY344-15218" fmla="*/ 726358 h 1160647"/>
                  <a:gd name="connsiteX345-15219" fmla="*/ 2263815 w 3031520"/>
                  <a:gd name="connsiteY345-15220" fmla="*/ 735005 h 1160647"/>
                  <a:gd name="connsiteX346-15221" fmla="*/ 2275975 w 3031520"/>
                  <a:gd name="connsiteY346-15222" fmla="*/ 735005 h 1160647"/>
                  <a:gd name="connsiteX347-15223" fmla="*/ 2275975 w 3031520"/>
                  <a:gd name="connsiteY347-15224" fmla="*/ 728519 h 1160647"/>
                  <a:gd name="connsiteX348-15225" fmla="*/ 2298268 w 3031520"/>
                  <a:gd name="connsiteY348-15226" fmla="*/ 728519 h 1160647"/>
                  <a:gd name="connsiteX349-15227" fmla="*/ 2298268 w 3031520"/>
                  <a:gd name="connsiteY349-15228" fmla="*/ 735005 h 1160647"/>
                  <a:gd name="connsiteX350-15229" fmla="*/ 2318535 w 3031520"/>
                  <a:gd name="connsiteY350-15230" fmla="*/ 735005 h 1160647"/>
                  <a:gd name="connsiteX351-15231" fmla="*/ 2318535 w 3031520"/>
                  <a:gd name="connsiteY351-15232" fmla="*/ 780402 h 1160647"/>
                  <a:gd name="connsiteX352-15233" fmla="*/ 2332722 w 3031520"/>
                  <a:gd name="connsiteY352-15234" fmla="*/ 780402 h 1160647"/>
                  <a:gd name="connsiteX353-15235" fmla="*/ 2332722 w 3031520"/>
                  <a:gd name="connsiteY353-15236" fmla="*/ 767431 h 1160647"/>
                  <a:gd name="connsiteX354-15237" fmla="*/ 2348936 w 3031520"/>
                  <a:gd name="connsiteY354-15238" fmla="*/ 767431 h 1160647"/>
                  <a:gd name="connsiteX355-15239" fmla="*/ 2348936 w 3031520"/>
                  <a:gd name="connsiteY355-15240" fmla="*/ 588004 h 1160647"/>
                  <a:gd name="connsiteX356-15241" fmla="*/ 2355016 w 3031520"/>
                  <a:gd name="connsiteY356-15242" fmla="*/ 581518 h 1160647"/>
                  <a:gd name="connsiteX357-15243" fmla="*/ 2427977 w 3031520"/>
                  <a:gd name="connsiteY357-15244" fmla="*/ 581518 h 1160647"/>
                  <a:gd name="connsiteX358-15245" fmla="*/ 2427977 w 3031520"/>
                  <a:gd name="connsiteY358-15246" fmla="*/ 590166 h 1160647"/>
                  <a:gd name="connsiteX359-15247" fmla="*/ 2438110 w 3031520"/>
                  <a:gd name="connsiteY359-15248" fmla="*/ 590166 h 1160647"/>
                  <a:gd name="connsiteX360-15249" fmla="*/ 2438110 w 3031520"/>
                  <a:gd name="connsiteY360-15250" fmla="*/ 704740 h 1160647"/>
                  <a:gd name="connsiteX361-15251" fmla="*/ 2460404 w 3031520"/>
                  <a:gd name="connsiteY361-15252" fmla="*/ 704740 h 1160647"/>
                  <a:gd name="connsiteX362-15253" fmla="*/ 2460404 w 3031520"/>
                  <a:gd name="connsiteY362-15254" fmla="*/ 637725 h 1160647"/>
                  <a:gd name="connsiteX363-15255" fmla="*/ 2486751 w 3031520"/>
                  <a:gd name="connsiteY363-15256" fmla="*/ 637725 h 1160647"/>
                  <a:gd name="connsiteX364-15257" fmla="*/ 2490804 w 3031520"/>
                  <a:gd name="connsiteY364-15258" fmla="*/ 633401 h 1160647"/>
                  <a:gd name="connsiteX365-15259" fmla="*/ 2498911 w 3031520"/>
                  <a:gd name="connsiteY365-15260" fmla="*/ 633401 h 1160647"/>
                  <a:gd name="connsiteX366-15261" fmla="*/ 2502964 w 3031520"/>
                  <a:gd name="connsiteY366-15262" fmla="*/ 637725 h 1160647"/>
                  <a:gd name="connsiteX367-15263" fmla="*/ 2525258 w 3031520"/>
                  <a:gd name="connsiteY367-15264" fmla="*/ 637725 h 1160647"/>
                  <a:gd name="connsiteX368-15265" fmla="*/ 2525258 w 3031520"/>
                  <a:gd name="connsiteY368-15266" fmla="*/ 520989 h 1160647"/>
                  <a:gd name="connsiteX369-15267" fmla="*/ 2582005 w 3031520"/>
                  <a:gd name="connsiteY369-15268" fmla="*/ 510180 h 1160647"/>
                  <a:gd name="connsiteX370-15269" fmla="*/ 2582005 w 3031520"/>
                  <a:gd name="connsiteY370-15270" fmla="*/ 511261 h 1160647"/>
                  <a:gd name="connsiteX371-15271" fmla="*/ 2582005 w 3031520"/>
                  <a:gd name="connsiteY371-15272" fmla="*/ 518827 h 1160647"/>
                  <a:gd name="connsiteX372-15273" fmla="*/ 2608352 w 3031520"/>
                  <a:gd name="connsiteY372-15274" fmla="*/ 518827 h 1160647"/>
                  <a:gd name="connsiteX373-15275" fmla="*/ 2608352 w 3031520"/>
                  <a:gd name="connsiteY373-15276" fmla="*/ 773917 h 1160647"/>
                  <a:gd name="connsiteX374-15277" fmla="*/ 2630646 w 3031520"/>
                  <a:gd name="connsiteY374-15278" fmla="*/ 773917 h 1160647"/>
                  <a:gd name="connsiteX375-15279" fmla="*/ 2630646 w 3031520"/>
                  <a:gd name="connsiteY375-15280" fmla="*/ 769593 h 1160647"/>
                  <a:gd name="connsiteX376-15281" fmla="*/ 2642806 w 3031520"/>
                  <a:gd name="connsiteY376-15282" fmla="*/ 769593 h 1160647"/>
                  <a:gd name="connsiteX377-15283" fmla="*/ 2642806 w 3031520"/>
                  <a:gd name="connsiteY377-15284" fmla="*/ 773917 h 1160647"/>
                  <a:gd name="connsiteX378-15285" fmla="*/ 2667126 w 3031520"/>
                  <a:gd name="connsiteY378-15286" fmla="*/ 773917 h 1160647"/>
                  <a:gd name="connsiteX379-15287" fmla="*/ 2667126 w 3031520"/>
                  <a:gd name="connsiteY379-15288" fmla="*/ 760946 h 1160647"/>
                  <a:gd name="connsiteX380-15289" fmla="*/ 2695500 w 3031520"/>
                  <a:gd name="connsiteY380-15290" fmla="*/ 760946 h 1160647"/>
                  <a:gd name="connsiteX381-15291" fmla="*/ 2707660 w 3031520"/>
                  <a:gd name="connsiteY381-15292" fmla="*/ 756622 h 1160647"/>
                  <a:gd name="connsiteX382-15293" fmla="*/ 2727927 w 3031520"/>
                  <a:gd name="connsiteY382-15294" fmla="*/ 760946 h 1160647"/>
                  <a:gd name="connsiteX383-15295" fmla="*/ 2727927 w 3031520"/>
                  <a:gd name="connsiteY383-15296" fmla="*/ 743652 h 1160647"/>
                  <a:gd name="connsiteX384-15297" fmla="*/ 2736034 w 3031520"/>
                  <a:gd name="connsiteY384-15298" fmla="*/ 743652 h 1160647"/>
                  <a:gd name="connsiteX385-15299" fmla="*/ 2736034 w 3031520"/>
                  <a:gd name="connsiteY385-15300" fmla="*/ 730681 h 1160647"/>
                  <a:gd name="connsiteX386-15301" fmla="*/ 2792781 w 3031520"/>
                  <a:gd name="connsiteY386-15302" fmla="*/ 730681 h 1160647"/>
                  <a:gd name="connsiteX387-15303" fmla="*/ 2792781 w 3031520"/>
                  <a:gd name="connsiteY387-15304" fmla="*/ 700416 h 1160647"/>
                  <a:gd name="connsiteX388-15305" fmla="*/ 2811021 w 3031520"/>
                  <a:gd name="connsiteY388-15306" fmla="*/ 700416 h 1160647"/>
                  <a:gd name="connsiteX389-15307" fmla="*/ 2811021 w 3031520"/>
                  <a:gd name="connsiteY389-15308" fmla="*/ 693931 h 1160647"/>
                  <a:gd name="connsiteX390-15309" fmla="*/ 2823181 w 3031520"/>
                  <a:gd name="connsiteY390-15310" fmla="*/ 693931 h 1160647"/>
                  <a:gd name="connsiteX391-15311" fmla="*/ 2823181 w 3031520"/>
                  <a:gd name="connsiteY391-15312" fmla="*/ 700416 h 1160647"/>
                  <a:gd name="connsiteX392-15313" fmla="*/ 2839395 w 3031520"/>
                  <a:gd name="connsiteY392-15314" fmla="*/ 700416 h 1160647"/>
                  <a:gd name="connsiteX393-15315" fmla="*/ 2839395 w 3031520"/>
                  <a:gd name="connsiteY393-15316" fmla="*/ 750137 h 1160647"/>
                  <a:gd name="connsiteX394-15317" fmla="*/ 2871822 w 3031520"/>
                  <a:gd name="connsiteY394-15318" fmla="*/ 750137 h 1160647"/>
                  <a:gd name="connsiteX395-15319" fmla="*/ 2871822 w 3031520"/>
                  <a:gd name="connsiteY395-15320" fmla="*/ 724196 h 1160647"/>
                  <a:gd name="connsiteX396-15321" fmla="*/ 2910329 w 3031520"/>
                  <a:gd name="connsiteY396-15322" fmla="*/ 724196 h 1160647"/>
                  <a:gd name="connsiteX397-15323" fmla="*/ 2910329 w 3031520"/>
                  <a:gd name="connsiteY397-15324" fmla="*/ 693931 h 1160647"/>
                  <a:gd name="connsiteX398-15325" fmla="*/ 2958970 w 3031520"/>
                  <a:gd name="connsiteY398-15326" fmla="*/ 693931 h 1160647"/>
                  <a:gd name="connsiteX399-15327" fmla="*/ 2958970 w 3031520"/>
                  <a:gd name="connsiteY399-15328" fmla="*/ 805087 h 1160647"/>
                  <a:gd name="connsiteX400-15329" fmla="*/ 2958970 w 3031520"/>
                  <a:gd name="connsiteY400-15330" fmla="*/ 818866 h 1160647"/>
                  <a:gd name="connsiteX401-15331" fmla="*/ 3031519 w 3031520"/>
                  <a:gd name="connsiteY401-15332" fmla="*/ 818866 h 1160647"/>
                  <a:gd name="connsiteX402-15333" fmla="*/ 3031520 w 3031520"/>
                  <a:gd name="connsiteY402-15334" fmla="*/ 1160647 h 1160647"/>
                  <a:gd name="connsiteX403-15335" fmla="*/ 2054 w 3031520"/>
                  <a:gd name="connsiteY403-15336" fmla="*/ 1158314 h 1160647"/>
                  <a:gd name="connsiteX404-15337" fmla="*/ 0 w 3031520"/>
                  <a:gd name="connsiteY404-15338" fmla="*/ 724196 h 1160647"/>
                  <a:gd name="connsiteX405-15339" fmla="*/ 20267 w 3031520"/>
                  <a:gd name="connsiteY405-15340" fmla="*/ 724196 h 1160647"/>
                  <a:gd name="connsiteX406-15341" fmla="*/ 20774 w 3031520"/>
                  <a:gd name="connsiteY406-15342" fmla="*/ 723115 h 1160647"/>
                  <a:gd name="connsiteX407-15343" fmla="*/ 24320 w 3031520"/>
                  <a:gd name="connsiteY407-15344" fmla="*/ 715549 h 1160647"/>
                  <a:gd name="connsiteX408-15345" fmla="*/ 26094 w 3031520"/>
                  <a:gd name="connsiteY408-15346" fmla="*/ 715819 h 1160647"/>
                  <a:gd name="connsiteX409-15347" fmla="*/ 38507 w 3031520"/>
                  <a:gd name="connsiteY409-15348" fmla="*/ 717710 h 1160647"/>
                  <a:gd name="connsiteX410-15349" fmla="*/ 39014 w 3031520"/>
                  <a:gd name="connsiteY410-15350" fmla="*/ 719062 h 1160647"/>
                  <a:gd name="connsiteX411-15351" fmla="*/ 42560 w 3031520"/>
                  <a:gd name="connsiteY411-15352" fmla="*/ 728519 h 1160647"/>
                  <a:gd name="connsiteX412-15353" fmla="*/ 68907 w 3031520"/>
                  <a:gd name="connsiteY412-15354" fmla="*/ 730681 h 1160647"/>
                  <a:gd name="connsiteX413-15355" fmla="*/ 68907 w 3031520"/>
                  <a:gd name="connsiteY413-15356" fmla="*/ 607460 h 1160647"/>
                  <a:gd name="connsiteX414-15357" fmla="*/ 70934 w 3031520"/>
                  <a:gd name="connsiteY414-15358" fmla="*/ 607460 h 1160647"/>
                  <a:gd name="connsiteX415-15359" fmla="*/ 85121 w 3031520"/>
                  <a:gd name="connsiteY415-15360" fmla="*/ 607460 h 1160647"/>
                  <a:gd name="connsiteX416-15361" fmla="*/ 85121 w 3031520"/>
                  <a:gd name="connsiteY416-15362" fmla="*/ 471268 h 1160647"/>
                  <a:gd name="connsiteX417-15363" fmla="*/ 86894 w 3031520"/>
                  <a:gd name="connsiteY417-15364" fmla="*/ 471268 h 1160647"/>
                  <a:gd name="connsiteX418-15365" fmla="*/ 99308 w 3031520"/>
                  <a:gd name="connsiteY418-15366" fmla="*/ 471268 h 1160647"/>
                  <a:gd name="connsiteX419-15367" fmla="*/ 99308 w 3031520"/>
                  <a:gd name="connsiteY419-15368" fmla="*/ 356694 h 1160647"/>
                  <a:gd name="connsiteX420-15369" fmla="*/ 103361 w 3031520"/>
                  <a:gd name="connsiteY420-15370" fmla="*/ 328590 h 1160647"/>
                  <a:gd name="connsiteX421-15371" fmla="*/ 105388 w 3031520"/>
                  <a:gd name="connsiteY421-15372" fmla="*/ 328590 h 1160647"/>
                  <a:gd name="connsiteX422-15373" fmla="*/ 119575 w 3031520"/>
                  <a:gd name="connsiteY422-15374" fmla="*/ 328590 h 1160647"/>
                  <a:gd name="connsiteX423-15375" fmla="*/ 156055 w 3031520"/>
                  <a:gd name="connsiteY423-15376" fmla="*/ 246443 h 1160647"/>
                  <a:gd name="connsiteX424-15377" fmla="*/ 160109 w 3031520"/>
                  <a:gd name="connsiteY424-15378" fmla="*/ 0 h 1160647"/>
                  <a:gd name="connsiteX0-15379" fmla="*/ 160109 w 3032161"/>
                  <a:gd name="connsiteY0-15380" fmla="*/ 0 h 1160647"/>
                  <a:gd name="connsiteX1-15381" fmla="*/ 162135 w 3032161"/>
                  <a:gd name="connsiteY1-15382" fmla="*/ 246443 h 1160647"/>
                  <a:gd name="connsiteX2-15383" fmla="*/ 200642 w 3032161"/>
                  <a:gd name="connsiteY2-15384" fmla="*/ 326429 h 1160647"/>
                  <a:gd name="connsiteX3-15385" fmla="*/ 202669 w 3032161"/>
                  <a:gd name="connsiteY3-15386" fmla="*/ 326429 h 1160647"/>
                  <a:gd name="connsiteX4-15387" fmla="*/ 216856 w 3032161"/>
                  <a:gd name="connsiteY4-15388" fmla="*/ 326429 h 1160647"/>
                  <a:gd name="connsiteX5-15389" fmla="*/ 216856 w 3032161"/>
                  <a:gd name="connsiteY5-15390" fmla="*/ 350208 h 1160647"/>
                  <a:gd name="connsiteX6-15391" fmla="*/ 217363 w 3032161"/>
                  <a:gd name="connsiteY6-15392" fmla="*/ 351019 h 1160647"/>
                  <a:gd name="connsiteX7-15393" fmla="*/ 220909 w 3032161"/>
                  <a:gd name="connsiteY7-15394" fmla="*/ 356694 h 1160647"/>
                  <a:gd name="connsiteX8-15395" fmla="*/ 220909 w 3032161"/>
                  <a:gd name="connsiteY8-15396" fmla="*/ 471268 h 1160647"/>
                  <a:gd name="connsiteX9-15397" fmla="*/ 223189 w 3032161"/>
                  <a:gd name="connsiteY9-15398" fmla="*/ 471268 h 1160647"/>
                  <a:gd name="connsiteX10-15399" fmla="*/ 239150 w 3032161"/>
                  <a:gd name="connsiteY10-15400" fmla="*/ 471268 h 1160647"/>
                  <a:gd name="connsiteX11-15401" fmla="*/ 239150 w 3032161"/>
                  <a:gd name="connsiteY11-15402" fmla="*/ 611783 h 1160647"/>
                  <a:gd name="connsiteX12-15403" fmla="*/ 240670 w 3032161"/>
                  <a:gd name="connsiteY12-15404" fmla="*/ 611513 h 1160647"/>
                  <a:gd name="connsiteX13-15405" fmla="*/ 251310 w 3032161"/>
                  <a:gd name="connsiteY13-15406" fmla="*/ 609622 h 1160647"/>
                  <a:gd name="connsiteX14-15407" fmla="*/ 249283 w 3032161"/>
                  <a:gd name="connsiteY14-15408" fmla="*/ 698254 h 1160647"/>
                  <a:gd name="connsiteX15-15409" fmla="*/ 250803 w 3032161"/>
                  <a:gd name="connsiteY15-15410" fmla="*/ 698525 h 1160647"/>
                  <a:gd name="connsiteX16-15411" fmla="*/ 261443 w 3032161"/>
                  <a:gd name="connsiteY16-15412" fmla="*/ 700416 h 1160647"/>
                  <a:gd name="connsiteX17-15413" fmla="*/ 261696 w 3032161"/>
                  <a:gd name="connsiteY17-15414" fmla="*/ 701227 h 1160647"/>
                  <a:gd name="connsiteX18-15415" fmla="*/ 263470 w 3032161"/>
                  <a:gd name="connsiteY18-15416" fmla="*/ 706902 h 1160647"/>
                  <a:gd name="connsiteX19-15417" fmla="*/ 264230 w 3032161"/>
                  <a:gd name="connsiteY19-15418" fmla="*/ 704470 h 1160647"/>
                  <a:gd name="connsiteX20-15419" fmla="*/ 269550 w 3032161"/>
                  <a:gd name="connsiteY20-15420" fmla="*/ 687446 h 1160647"/>
                  <a:gd name="connsiteX21-15421" fmla="*/ 271323 w 3032161"/>
                  <a:gd name="connsiteY21-15422" fmla="*/ 687446 h 1160647"/>
                  <a:gd name="connsiteX22-15423" fmla="*/ 283737 w 3032161"/>
                  <a:gd name="connsiteY22-15424" fmla="*/ 687446 h 1160647"/>
                  <a:gd name="connsiteX23-15425" fmla="*/ 283737 w 3032161"/>
                  <a:gd name="connsiteY23-15426" fmla="*/ 719872 h 1160647"/>
                  <a:gd name="connsiteX24-15427" fmla="*/ 284750 w 3032161"/>
                  <a:gd name="connsiteY24-15428" fmla="*/ 720413 h 1160647"/>
                  <a:gd name="connsiteX25-15429" fmla="*/ 291844 w 3032161"/>
                  <a:gd name="connsiteY25-15430" fmla="*/ 724196 h 1160647"/>
                  <a:gd name="connsiteX26-15431" fmla="*/ 291844 w 3032161"/>
                  <a:gd name="connsiteY26-15432" fmla="*/ 725547 h 1160647"/>
                  <a:gd name="connsiteX27-15433" fmla="*/ 291844 w 3032161"/>
                  <a:gd name="connsiteY27-15434" fmla="*/ 735005 h 1160647"/>
                  <a:gd name="connsiteX28-15435" fmla="*/ 336431 w 3032161"/>
                  <a:gd name="connsiteY28-15436" fmla="*/ 735005 h 1160647"/>
                  <a:gd name="connsiteX29-15437" fmla="*/ 336431 w 3032161"/>
                  <a:gd name="connsiteY29-15438" fmla="*/ 736086 h 1160647"/>
                  <a:gd name="connsiteX30-15439" fmla="*/ 336431 w 3032161"/>
                  <a:gd name="connsiteY30-15440" fmla="*/ 743652 h 1160647"/>
                  <a:gd name="connsiteX31-15441" fmla="*/ 338457 w 3032161"/>
                  <a:gd name="connsiteY31-15442" fmla="*/ 743652 h 1160647"/>
                  <a:gd name="connsiteX32-15443" fmla="*/ 352644 w 3032161"/>
                  <a:gd name="connsiteY32-15444" fmla="*/ 743652 h 1160647"/>
                  <a:gd name="connsiteX33-15445" fmla="*/ 352644 w 3032161"/>
                  <a:gd name="connsiteY33-15446" fmla="*/ 713387 h 1160647"/>
                  <a:gd name="connsiteX34-15447" fmla="*/ 397231 w 3032161"/>
                  <a:gd name="connsiteY34-15448" fmla="*/ 713387 h 1160647"/>
                  <a:gd name="connsiteX35-15449" fmla="*/ 397231 w 3032161"/>
                  <a:gd name="connsiteY35-15450" fmla="*/ 712036 h 1160647"/>
                  <a:gd name="connsiteX36-15451" fmla="*/ 397231 w 3032161"/>
                  <a:gd name="connsiteY36-15452" fmla="*/ 702578 h 1160647"/>
                  <a:gd name="connsiteX37-15453" fmla="*/ 398245 w 3032161"/>
                  <a:gd name="connsiteY37-15454" fmla="*/ 702578 h 1160647"/>
                  <a:gd name="connsiteX38-15455" fmla="*/ 405338 w 3032161"/>
                  <a:gd name="connsiteY38-15456" fmla="*/ 702578 h 1160647"/>
                  <a:gd name="connsiteX39-15457" fmla="*/ 405338 w 3032161"/>
                  <a:gd name="connsiteY39-15458" fmla="*/ 700687 h 1160647"/>
                  <a:gd name="connsiteX40-15459" fmla="*/ 405338 w 3032161"/>
                  <a:gd name="connsiteY40-15460" fmla="*/ 687446 h 1160647"/>
                  <a:gd name="connsiteX41-15461" fmla="*/ 406098 w 3032161"/>
                  <a:gd name="connsiteY41-15462" fmla="*/ 687446 h 1160647"/>
                  <a:gd name="connsiteX42-15463" fmla="*/ 411418 w 3032161"/>
                  <a:gd name="connsiteY42-15464" fmla="*/ 687446 h 1160647"/>
                  <a:gd name="connsiteX43-15465" fmla="*/ 411418 w 3032161"/>
                  <a:gd name="connsiteY43-15466" fmla="*/ 686365 h 1160647"/>
                  <a:gd name="connsiteX44-15467" fmla="*/ 411418 w 3032161"/>
                  <a:gd name="connsiteY44-15468" fmla="*/ 678798 h 1160647"/>
                  <a:gd name="connsiteX45-15469" fmla="*/ 413445 w 3032161"/>
                  <a:gd name="connsiteY45-15470" fmla="*/ 678798 h 1160647"/>
                  <a:gd name="connsiteX46-15471" fmla="*/ 427632 w 3032161"/>
                  <a:gd name="connsiteY46-15472" fmla="*/ 678798 h 1160647"/>
                  <a:gd name="connsiteX47-15473" fmla="*/ 427632 w 3032161"/>
                  <a:gd name="connsiteY47-15474" fmla="*/ 679879 h 1160647"/>
                  <a:gd name="connsiteX48-15475" fmla="*/ 427632 w 3032161"/>
                  <a:gd name="connsiteY48-15476" fmla="*/ 687446 h 1160647"/>
                  <a:gd name="connsiteX49-15477" fmla="*/ 449925 w 3032161"/>
                  <a:gd name="connsiteY49-15478" fmla="*/ 687446 h 1160647"/>
                  <a:gd name="connsiteX50-15479" fmla="*/ 449925 w 3032161"/>
                  <a:gd name="connsiteY50-15480" fmla="*/ 685554 h 1160647"/>
                  <a:gd name="connsiteX51-15481" fmla="*/ 449925 w 3032161"/>
                  <a:gd name="connsiteY51-15482" fmla="*/ 672313 h 1160647"/>
                  <a:gd name="connsiteX52-15483" fmla="*/ 451699 w 3032161"/>
                  <a:gd name="connsiteY52-15484" fmla="*/ 672313 h 1160647"/>
                  <a:gd name="connsiteX53-15485" fmla="*/ 464112 w 3032161"/>
                  <a:gd name="connsiteY53-15486" fmla="*/ 672313 h 1160647"/>
                  <a:gd name="connsiteX54-15487" fmla="*/ 464112 w 3032161"/>
                  <a:gd name="connsiteY54-15488" fmla="*/ 696093 h 1160647"/>
                  <a:gd name="connsiteX55-15489" fmla="*/ 465126 w 3032161"/>
                  <a:gd name="connsiteY55-15490" fmla="*/ 696093 h 1160647"/>
                  <a:gd name="connsiteX56-15491" fmla="*/ 472219 w 3032161"/>
                  <a:gd name="connsiteY56-15492" fmla="*/ 696093 h 1160647"/>
                  <a:gd name="connsiteX57-15493" fmla="*/ 472219 w 3032161"/>
                  <a:gd name="connsiteY57-15494" fmla="*/ 695012 h 1160647"/>
                  <a:gd name="connsiteX58-15495" fmla="*/ 472219 w 3032161"/>
                  <a:gd name="connsiteY58-15496" fmla="*/ 687446 h 1160647"/>
                  <a:gd name="connsiteX59-15497" fmla="*/ 473992 w 3032161"/>
                  <a:gd name="connsiteY59-15498" fmla="*/ 687446 h 1160647"/>
                  <a:gd name="connsiteX60-15499" fmla="*/ 486406 w 3032161"/>
                  <a:gd name="connsiteY60-15500" fmla="*/ 687446 h 1160647"/>
                  <a:gd name="connsiteX61-15501" fmla="*/ 486406 w 3032161"/>
                  <a:gd name="connsiteY61-15502" fmla="*/ 713387 h 1160647"/>
                  <a:gd name="connsiteX62-15503" fmla="*/ 488433 w 3032161"/>
                  <a:gd name="connsiteY62-15504" fmla="*/ 713387 h 1160647"/>
                  <a:gd name="connsiteX63-15505" fmla="*/ 502619 w 3032161"/>
                  <a:gd name="connsiteY63-15506" fmla="*/ 713387 h 1160647"/>
                  <a:gd name="connsiteX64-15507" fmla="*/ 502619 w 3032161"/>
                  <a:gd name="connsiteY64-15508" fmla="*/ 715008 h 1160647"/>
                  <a:gd name="connsiteX65-15509" fmla="*/ 502619 w 3032161"/>
                  <a:gd name="connsiteY65-15510" fmla="*/ 726358 h 1160647"/>
                  <a:gd name="connsiteX66-15511" fmla="*/ 503379 w 3032161"/>
                  <a:gd name="connsiteY66-15512" fmla="*/ 726358 h 1160647"/>
                  <a:gd name="connsiteX67-15513" fmla="*/ 508700 w 3032161"/>
                  <a:gd name="connsiteY67-15514" fmla="*/ 726358 h 1160647"/>
                  <a:gd name="connsiteX68-15515" fmla="*/ 508700 w 3032161"/>
                  <a:gd name="connsiteY68-15516" fmla="*/ 725547 h 1160647"/>
                  <a:gd name="connsiteX69-15517" fmla="*/ 508700 w 3032161"/>
                  <a:gd name="connsiteY69-15518" fmla="*/ 719872 h 1160647"/>
                  <a:gd name="connsiteX70-15519" fmla="*/ 539100 w 3032161"/>
                  <a:gd name="connsiteY70-15520" fmla="*/ 719872 h 1160647"/>
                  <a:gd name="connsiteX71-15521" fmla="*/ 539100 w 3032161"/>
                  <a:gd name="connsiteY71-15522" fmla="*/ 743652 h 1160647"/>
                  <a:gd name="connsiteX72-15523" fmla="*/ 540113 w 3032161"/>
                  <a:gd name="connsiteY72-15524" fmla="*/ 743652 h 1160647"/>
                  <a:gd name="connsiteX73-15525" fmla="*/ 547207 w 3032161"/>
                  <a:gd name="connsiteY73-15526" fmla="*/ 743652 h 1160647"/>
                  <a:gd name="connsiteX74-15527" fmla="*/ 547207 w 3032161"/>
                  <a:gd name="connsiteY74-15528" fmla="*/ 744733 h 1160647"/>
                  <a:gd name="connsiteX75-15529" fmla="*/ 547207 w 3032161"/>
                  <a:gd name="connsiteY75-15530" fmla="*/ 752299 h 1160647"/>
                  <a:gd name="connsiteX76-15531" fmla="*/ 547967 w 3032161"/>
                  <a:gd name="connsiteY76-15532" fmla="*/ 752299 h 1160647"/>
                  <a:gd name="connsiteX77-15533" fmla="*/ 553287 w 3032161"/>
                  <a:gd name="connsiteY77-15534" fmla="*/ 752299 h 1160647"/>
                  <a:gd name="connsiteX78-15535" fmla="*/ 553287 w 3032161"/>
                  <a:gd name="connsiteY78-15536" fmla="*/ 750137 h 1160647"/>
                  <a:gd name="connsiteX79-15537" fmla="*/ 553287 w 3032161"/>
                  <a:gd name="connsiteY79-15538" fmla="*/ 735005 h 1160647"/>
                  <a:gd name="connsiteX80-15539" fmla="*/ 554300 w 3032161"/>
                  <a:gd name="connsiteY80-15540" fmla="*/ 735005 h 1160647"/>
                  <a:gd name="connsiteX81-15541" fmla="*/ 561394 w 3032161"/>
                  <a:gd name="connsiteY81-15542" fmla="*/ 735005 h 1160647"/>
                  <a:gd name="connsiteX82-15543" fmla="*/ 561394 w 3032161"/>
                  <a:gd name="connsiteY82-15544" fmla="*/ 736086 h 1160647"/>
                  <a:gd name="connsiteX83-15545" fmla="*/ 561394 w 3032161"/>
                  <a:gd name="connsiteY83-15546" fmla="*/ 743652 h 1160647"/>
                  <a:gd name="connsiteX84-15547" fmla="*/ 566714 w 3032161"/>
                  <a:gd name="connsiteY84-15548" fmla="*/ 741659 h 1160647"/>
                  <a:gd name="connsiteX85-15549" fmla="*/ 567474 w 3032161"/>
                  <a:gd name="connsiteY85-15550" fmla="*/ 740679 h 1160647"/>
                  <a:gd name="connsiteX86-15551" fmla="*/ 567474 w 3032161"/>
                  <a:gd name="connsiteY86-15552" fmla="*/ 735005 h 1160647"/>
                  <a:gd name="connsiteX87-15553" fmla="*/ 605981 w 3032161"/>
                  <a:gd name="connsiteY87-15554" fmla="*/ 735005 h 1160647"/>
                  <a:gd name="connsiteX88-15555" fmla="*/ 605981 w 3032161"/>
                  <a:gd name="connsiteY88-15556" fmla="*/ 758784 h 1160647"/>
                  <a:gd name="connsiteX89-15557" fmla="*/ 608007 w 3032161"/>
                  <a:gd name="connsiteY89-15558" fmla="*/ 758784 h 1160647"/>
                  <a:gd name="connsiteX90-15559" fmla="*/ 622194 w 3032161"/>
                  <a:gd name="connsiteY90-15560" fmla="*/ 758784 h 1160647"/>
                  <a:gd name="connsiteX91-15561" fmla="*/ 622194 w 3032161"/>
                  <a:gd name="connsiteY91-15562" fmla="*/ 759865 h 1160647"/>
                  <a:gd name="connsiteX92-15563" fmla="*/ 622194 w 3032161"/>
                  <a:gd name="connsiteY92-15564" fmla="*/ 767431 h 1160647"/>
                  <a:gd name="connsiteX93-15565" fmla="*/ 623968 w 3032161"/>
                  <a:gd name="connsiteY93-15566" fmla="*/ 767431 h 1160647"/>
                  <a:gd name="connsiteX94-15567" fmla="*/ 636381 w 3032161"/>
                  <a:gd name="connsiteY94-15568" fmla="*/ 767431 h 1160647"/>
                  <a:gd name="connsiteX95-15569" fmla="*/ 636381 w 3032161"/>
                  <a:gd name="connsiteY95-15570" fmla="*/ 743652 h 1160647"/>
                  <a:gd name="connsiteX96-15571" fmla="*/ 637394 w 3032161"/>
                  <a:gd name="connsiteY96-15572" fmla="*/ 743652 h 1160647"/>
                  <a:gd name="connsiteX97-15573" fmla="*/ 644488 w 3032161"/>
                  <a:gd name="connsiteY97-15574" fmla="*/ 743652 h 1160647"/>
                  <a:gd name="connsiteX98-15575" fmla="*/ 644488 w 3032161"/>
                  <a:gd name="connsiteY98-15576" fmla="*/ 711225 h 1160647"/>
                  <a:gd name="connsiteX99-15577" fmla="*/ 645501 w 3032161"/>
                  <a:gd name="connsiteY99-15578" fmla="*/ 711225 h 1160647"/>
                  <a:gd name="connsiteX100-15579" fmla="*/ 652595 w 3032161"/>
                  <a:gd name="connsiteY100-15580" fmla="*/ 711225 h 1160647"/>
                  <a:gd name="connsiteX101-15581" fmla="*/ 652595 w 3032161"/>
                  <a:gd name="connsiteY101-15582" fmla="*/ 709334 h 1160647"/>
                  <a:gd name="connsiteX102-15583" fmla="*/ 652595 w 3032161"/>
                  <a:gd name="connsiteY102-15584" fmla="*/ 696093 h 1160647"/>
                  <a:gd name="connsiteX103-15585" fmla="*/ 651328 w 3032161"/>
                  <a:gd name="connsiteY103-15586" fmla="*/ 694471 h 1160647"/>
                  <a:gd name="connsiteX104-15587" fmla="*/ 656648 w 3032161"/>
                  <a:gd name="connsiteY104-15588" fmla="*/ 683122 h 1160647"/>
                  <a:gd name="connsiteX105-15589" fmla="*/ 664755 w 3032161"/>
                  <a:gd name="connsiteY105-15590" fmla="*/ 711225 h 1160647"/>
                  <a:gd name="connsiteX106-15591" fmla="*/ 665515 w 3032161"/>
                  <a:gd name="connsiteY106-15592" fmla="*/ 711225 h 1160647"/>
                  <a:gd name="connsiteX107-15593" fmla="*/ 670835 w 3032161"/>
                  <a:gd name="connsiteY107-15594" fmla="*/ 711225 h 1160647"/>
                  <a:gd name="connsiteX108-15595" fmla="*/ 670835 w 3032161"/>
                  <a:gd name="connsiteY108-15596" fmla="*/ 605298 h 1160647"/>
                  <a:gd name="connsiteX109-15597" fmla="*/ 672355 w 3032161"/>
                  <a:gd name="connsiteY109-15598" fmla="*/ 605298 h 1160647"/>
                  <a:gd name="connsiteX110-15599" fmla="*/ 682995 w 3032161"/>
                  <a:gd name="connsiteY110-15600" fmla="*/ 605298 h 1160647"/>
                  <a:gd name="connsiteX111-15601" fmla="*/ 682995 w 3032161"/>
                  <a:gd name="connsiteY111-15602" fmla="*/ 557739 h 1160647"/>
                  <a:gd name="connsiteX112-15603" fmla="*/ 709342 w 3032161"/>
                  <a:gd name="connsiteY112-15604" fmla="*/ 557739 h 1160647"/>
                  <a:gd name="connsiteX113-15605" fmla="*/ 709342 w 3032161"/>
                  <a:gd name="connsiteY113-15606" fmla="*/ 536121 h 1160647"/>
                  <a:gd name="connsiteX114-15607" fmla="*/ 743796 w 3032161"/>
                  <a:gd name="connsiteY114-15608" fmla="*/ 536121 h 1160647"/>
                  <a:gd name="connsiteX115-15609" fmla="*/ 743796 w 3032161"/>
                  <a:gd name="connsiteY115-15610" fmla="*/ 538553 h 1160647"/>
                  <a:gd name="connsiteX116-15611" fmla="*/ 743796 w 3032161"/>
                  <a:gd name="connsiteY116-15612" fmla="*/ 555577 h 1160647"/>
                  <a:gd name="connsiteX117-15613" fmla="*/ 746076 w 3032161"/>
                  <a:gd name="connsiteY117-15614" fmla="*/ 555577 h 1160647"/>
                  <a:gd name="connsiteX118-15615" fmla="*/ 762036 w 3032161"/>
                  <a:gd name="connsiteY118-15616" fmla="*/ 555577 h 1160647"/>
                  <a:gd name="connsiteX119-15617" fmla="*/ 762036 w 3032161"/>
                  <a:gd name="connsiteY119-15618" fmla="*/ 603136 h 1160647"/>
                  <a:gd name="connsiteX120-15619" fmla="*/ 763049 w 3032161"/>
                  <a:gd name="connsiteY120-15620" fmla="*/ 603136 h 1160647"/>
                  <a:gd name="connsiteX121-15621" fmla="*/ 770143 w 3032161"/>
                  <a:gd name="connsiteY121-15622" fmla="*/ 603136 h 1160647"/>
                  <a:gd name="connsiteX122-15623" fmla="*/ 784330 w 3032161"/>
                  <a:gd name="connsiteY122-15624" fmla="*/ 607460 h 1160647"/>
                  <a:gd name="connsiteX123-15625" fmla="*/ 784330 w 3032161"/>
                  <a:gd name="connsiteY123-15626" fmla="*/ 646372 h 1160647"/>
                  <a:gd name="connsiteX124-15627" fmla="*/ 785343 w 3032161"/>
                  <a:gd name="connsiteY124-15628" fmla="*/ 646372 h 1160647"/>
                  <a:gd name="connsiteX125-15629" fmla="*/ 792436 w 3032161"/>
                  <a:gd name="connsiteY125-15630" fmla="*/ 646372 h 1160647"/>
                  <a:gd name="connsiteX126-15631" fmla="*/ 792436 w 3032161"/>
                  <a:gd name="connsiteY126-15632" fmla="*/ 647993 h 1160647"/>
                  <a:gd name="connsiteX127-15633" fmla="*/ 792436 w 3032161"/>
                  <a:gd name="connsiteY127-15634" fmla="*/ 659342 h 1160647"/>
                  <a:gd name="connsiteX128-15635" fmla="*/ 794463 w 3032161"/>
                  <a:gd name="connsiteY128-15636" fmla="*/ 659342 h 1160647"/>
                  <a:gd name="connsiteX129-15637" fmla="*/ 808650 w 3032161"/>
                  <a:gd name="connsiteY129-15638" fmla="*/ 659342 h 1160647"/>
                  <a:gd name="connsiteX130-15639" fmla="*/ 814730 w 3032161"/>
                  <a:gd name="connsiteY130-15640" fmla="*/ 665828 h 1160647"/>
                  <a:gd name="connsiteX131-15641" fmla="*/ 814730 w 3032161"/>
                  <a:gd name="connsiteY131-15642" fmla="*/ 687446 h 1160647"/>
                  <a:gd name="connsiteX132-15643" fmla="*/ 817010 w 3032161"/>
                  <a:gd name="connsiteY132-15644" fmla="*/ 687446 h 1160647"/>
                  <a:gd name="connsiteX133-15645" fmla="*/ 832970 w 3032161"/>
                  <a:gd name="connsiteY133-15646" fmla="*/ 687446 h 1160647"/>
                  <a:gd name="connsiteX134-15647" fmla="*/ 832970 w 3032161"/>
                  <a:gd name="connsiteY134-15648" fmla="*/ 688526 h 1160647"/>
                  <a:gd name="connsiteX135-15649" fmla="*/ 832970 w 3032161"/>
                  <a:gd name="connsiteY135-15650" fmla="*/ 696093 h 1160647"/>
                  <a:gd name="connsiteX136-15651" fmla="*/ 834237 w 3032161"/>
                  <a:gd name="connsiteY136-15652" fmla="*/ 696093 h 1160647"/>
                  <a:gd name="connsiteX137-15653" fmla="*/ 843104 w 3032161"/>
                  <a:gd name="connsiteY137-15654" fmla="*/ 696093 h 1160647"/>
                  <a:gd name="connsiteX138-15655" fmla="*/ 843104 w 3032161"/>
                  <a:gd name="connsiteY138-15656" fmla="*/ 698254 h 1160647"/>
                  <a:gd name="connsiteX139-15657" fmla="*/ 843104 w 3032161"/>
                  <a:gd name="connsiteY139-15658" fmla="*/ 713387 h 1160647"/>
                  <a:gd name="connsiteX140-15659" fmla="*/ 847157 w 3032161"/>
                  <a:gd name="connsiteY140-15660" fmla="*/ 711495 h 1160647"/>
                  <a:gd name="connsiteX141-15661" fmla="*/ 847157 w 3032161"/>
                  <a:gd name="connsiteY141-15662" fmla="*/ 698254 h 1160647"/>
                  <a:gd name="connsiteX142-15663" fmla="*/ 848170 w 3032161"/>
                  <a:gd name="connsiteY142-15664" fmla="*/ 698254 h 1160647"/>
                  <a:gd name="connsiteX143-15665" fmla="*/ 855264 w 3032161"/>
                  <a:gd name="connsiteY143-15666" fmla="*/ 698254 h 1160647"/>
                  <a:gd name="connsiteX144-15667" fmla="*/ 855264 w 3032161"/>
                  <a:gd name="connsiteY144-15668" fmla="*/ 699876 h 1160647"/>
                  <a:gd name="connsiteX145-15669" fmla="*/ 855264 w 3032161"/>
                  <a:gd name="connsiteY145-15670" fmla="*/ 711225 h 1160647"/>
                  <a:gd name="connsiteX146-15671" fmla="*/ 856024 w 3032161"/>
                  <a:gd name="connsiteY146-15672" fmla="*/ 711225 h 1160647"/>
                  <a:gd name="connsiteX147-15673" fmla="*/ 861344 w 3032161"/>
                  <a:gd name="connsiteY147-15674" fmla="*/ 711225 h 1160647"/>
                  <a:gd name="connsiteX148-15675" fmla="*/ 909984 w 3032161"/>
                  <a:gd name="connsiteY148-15676" fmla="*/ 706902 h 1160647"/>
                  <a:gd name="connsiteX149-15677" fmla="*/ 909984 w 3032161"/>
                  <a:gd name="connsiteY149-15678" fmla="*/ 708253 h 1160647"/>
                  <a:gd name="connsiteX150-15679" fmla="*/ 909984 w 3032161"/>
                  <a:gd name="connsiteY150-15680" fmla="*/ 717710 h 1160647"/>
                  <a:gd name="connsiteX151-15681" fmla="*/ 910744 w 3032161"/>
                  <a:gd name="connsiteY151-15682" fmla="*/ 717710 h 1160647"/>
                  <a:gd name="connsiteX152-15683" fmla="*/ 916065 w 3032161"/>
                  <a:gd name="connsiteY152-15684" fmla="*/ 717710 h 1160647"/>
                  <a:gd name="connsiteX153-15685" fmla="*/ 916065 w 3032161"/>
                  <a:gd name="connsiteY153-15686" fmla="*/ 719872 h 1160647"/>
                  <a:gd name="connsiteX154-15687" fmla="*/ 916065 w 3032161"/>
                  <a:gd name="connsiteY154-15688" fmla="*/ 735005 h 1160647"/>
                  <a:gd name="connsiteX155-15689" fmla="*/ 918091 w 3032161"/>
                  <a:gd name="connsiteY155-15690" fmla="*/ 733654 h 1160647"/>
                  <a:gd name="connsiteX156-15691" fmla="*/ 932278 w 3032161"/>
                  <a:gd name="connsiteY156-15692" fmla="*/ 724196 h 1160647"/>
                  <a:gd name="connsiteX157-15693" fmla="*/ 938358 w 3032161"/>
                  <a:gd name="connsiteY157-15694" fmla="*/ 683122 h 1160647"/>
                  <a:gd name="connsiteX158-15695" fmla="*/ 939118 w 3032161"/>
                  <a:gd name="connsiteY158-15696" fmla="*/ 682852 h 1160647"/>
                  <a:gd name="connsiteX159-15697" fmla="*/ 944438 w 3032161"/>
                  <a:gd name="connsiteY159-15698" fmla="*/ 680960 h 1160647"/>
                  <a:gd name="connsiteX160-15699" fmla="*/ 946465 w 3032161"/>
                  <a:gd name="connsiteY160-15700" fmla="*/ 611783 h 1160647"/>
                  <a:gd name="connsiteX161-15701" fmla="*/ 948492 w 3032161"/>
                  <a:gd name="connsiteY161-15702" fmla="*/ 680960 h 1160647"/>
                  <a:gd name="connsiteX162-15703" fmla="*/ 949252 w 3032161"/>
                  <a:gd name="connsiteY162-15704" fmla="*/ 681230 h 1160647"/>
                  <a:gd name="connsiteX163-15705" fmla="*/ 954572 w 3032161"/>
                  <a:gd name="connsiteY163-15706" fmla="*/ 683122 h 1160647"/>
                  <a:gd name="connsiteX164-15707" fmla="*/ 954572 w 3032161"/>
                  <a:gd name="connsiteY164-15708" fmla="*/ 596651 h 1160647"/>
                  <a:gd name="connsiteX165-15709" fmla="*/ 958625 w 3032161"/>
                  <a:gd name="connsiteY165-15710" fmla="*/ 564224 h 1160647"/>
                  <a:gd name="connsiteX166-15711" fmla="*/ 997132 w 3032161"/>
                  <a:gd name="connsiteY166-15712" fmla="*/ 564224 h 1160647"/>
                  <a:gd name="connsiteX167-15713" fmla="*/ 997132 w 3032161"/>
                  <a:gd name="connsiteY167-15714" fmla="*/ 596651 h 1160647"/>
                  <a:gd name="connsiteX168-15715" fmla="*/ 997892 w 3032161"/>
                  <a:gd name="connsiteY168-15716" fmla="*/ 596651 h 1160647"/>
                  <a:gd name="connsiteX169-15717" fmla="*/ 1003212 w 3032161"/>
                  <a:gd name="connsiteY169-15718" fmla="*/ 596651 h 1160647"/>
                  <a:gd name="connsiteX170-15719" fmla="*/ 1003212 w 3032161"/>
                  <a:gd name="connsiteY170-15720" fmla="*/ 514503 h 1160647"/>
                  <a:gd name="connsiteX171-15721" fmla="*/ 1004986 w 3032161"/>
                  <a:gd name="connsiteY171-15722" fmla="*/ 514503 h 1160647"/>
                  <a:gd name="connsiteX172-15723" fmla="*/ 1017399 w 3032161"/>
                  <a:gd name="connsiteY172-15724" fmla="*/ 514503 h 1160647"/>
                  <a:gd name="connsiteX173-15725" fmla="*/ 1017399 w 3032161"/>
                  <a:gd name="connsiteY173-15726" fmla="*/ 512612 h 1160647"/>
                  <a:gd name="connsiteX174-15727" fmla="*/ 1017399 w 3032161"/>
                  <a:gd name="connsiteY174-15728" fmla="*/ 499371 h 1160647"/>
                  <a:gd name="connsiteX175-15729" fmla="*/ 1039693 w 3032161"/>
                  <a:gd name="connsiteY175-15730" fmla="*/ 499371 h 1160647"/>
                  <a:gd name="connsiteX176-15731" fmla="*/ 1039693 w 3032161"/>
                  <a:gd name="connsiteY176-15732" fmla="*/ 498290 h 1160647"/>
                  <a:gd name="connsiteX177-15733" fmla="*/ 1039693 w 3032161"/>
                  <a:gd name="connsiteY177-15734" fmla="*/ 490724 h 1160647"/>
                  <a:gd name="connsiteX178-15735" fmla="*/ 1041466 w 3032161"/>
                  <a:gd name="connsiteY178-15736" fmla="*/ 490724 h 1160647"/>
                  <a:gd name="connsiteX179-15737" fmla="*/ 1053880 w 3032161"/>
                  <a:gd name="connsiteY179-15738" fmla="*/ 490724 h 1160647"/>
                  <a:gd name="connsiteX180-15739" fmla="*/ 1053880 w 3032161"/>
                  <a:gd name="connsiteY180-15740" fmla="*/ 491805 h 1160647"/>
                  <a:gd name="connsiteX181-15741" fmla="*/ 1053880 w 3032161"/>
                  <a:gd name="connsiteY181-15742" fmla="*/ 499371 h 1160647"/>
                  <a:gd name="connsiteX182-15743" fmla="*/ 1054640 w 3032161"/>
                  <a:gd name="connsiteY182-15744" fmla="*/ 499371 h 1160647"/>
                  <a:gd name="connsiteX183-15745" fmla="*/ 1059960 w 3032161"/>
                  <a:gd name="connsiteY183-15746" fmla="*/ 499371 h 1160647"/>
                  <a:gd name="connsiteX184-15747" fmla="*/ 1070093 w 3032161"/>
                  <a:gd name="connsiteY184-15748" fmla="*/ 495047 h 1160647"/>
                  <a:gd name="connsiteX185-15749" fmla="*/ 1074146 w 3032161"/>
                  <a:gd name="connsiteY185-15750" fmla="*/ 498290 h 1160647"/>
                  <a:gd name="connsiteX186-15751" fmla="*/ 1074146 w 3032161"/>
                  <a:gd name="connsiteY186-15752" fmla="*/ 490724 h 1160647"/>
                  <a:gd name="connsiteX187-15753" fmla="*/ 1076426 w 3032161"/>
                  <a:gd name="connsiteY187-15754" fmla="*/ 490724 h 1160647"/>
                  <a:gd name="connsiteX188-15755" fmla="*/ 1092387 w 3032161"/>
                  <a:gd name="connsiteY188-15756" fmla="*/ 490724 h 1160647"/>
                  <a:gd name="connsiteX189-15757" fmla="*/ 1092387 w 3032161"/>
                  <a:gd name="connsiteY189-15758" fmla="*/ 491805 h 1160647"/>
                  <a:gd name="connsiteX190-15759" fmla="*/ 1092387 w 3032161"/>
                  <a:gd name="connsiteY190-15760" fmla="*/ 499371 h 1160647"/>
                  <a:gd name="connsiteX191-15761" fmla="*/ 1122787 w 3032161"/>
                  <a:gd name="connsiteY191-15762" fmla="*/ 499371 h 1160647"/>
                  <a:gd name="connsiteX192-15763" fmla="*/ 1122787 w 3032161"/>
                  <a:gd name="connsiteY192-15764" fmla="*/ 500992 h 1160647"/>
                  <a:gd name="connsiteX193-15765" fmla="*/ 1122787 w 3032161"/>
                  <a:gd name="connsiteY193-15766" fmla="*/ 512342 h 1160647"/>
                  <a:gd name="connsiteX194-15767" fmla="*/ 1149134 w 3032161"/>
                  <a:gd name="connsiteY194-15768" fmla="*/ 512342 h 1160647"/>
                  <a:gd name="connsiteX195-15769" fmla="*/ 1149134 w 3032161"/>
                  <a:gd name="connsiteY195-15770" fmla="*/ 542606 h 1160647"/>
                  <a:gd name="connsiteX196-15771" fmla="*/ 1149894 w 3032161"/>
                  <a:gd name="connsiteY196-15772" fmla="*/ 542606 h 1160647"/>
                  <a:gd name="connsiteX197-15773" fmla="*/ 1155214 w 3032161"/>
                  <a:gd name="connsiteY197-15774" fmla="*/ 542606 h 1160647"/>
                  <a:gd name="connsiteX198-15775" fmla="*/ 1155214 w 3032161"/>
                  <a:gd name="connsiteY198-15776" fmla="*/ 543687 h 1160647"/>
                  <a:gd name="connsiteX199-15777" fmla="*/ 1155214 w 3032161"/>
                  <a:gd name="connsiteY199-15778" fmla="*/ 551254 h 1160647"/>
                  <a:gd name="connsiteX200-15779" fmla="*/ 1159268 w 3032161"/>
                  <a:gd name="connsiteY200-15780" fmla="*/ 581518 h 1160647"/>
                  <a:gd name="connsiteX201-15781" fmla="*/ 1160028 w 3032161"/>
                  <a:gd name="connsiteY201-15782" fmla="*/ 581518 h 1160647"/>
                  <a:gd name="connsiteX202-15783" fmla="*/ 1165348 w 3032161"/>
                  <a:gd name="connsiteY202-15784" fmla="*/ 581518 h 1160647"/>
                  <a:gd name="connsiteX203-15785" fmla="*/ 1165348 w 3032161"/>
                  <a:gd name="connsiteY203-15786" fmla="*/ 582329 h 1160647"/>
                  <a:gd name="connsiteX204-15787" fmla="*/ 1165348 w 3032161"/>
                  <a:gd name="connsiteY204-15788" fmla="*/ 588004 h 1160647"/>
                  <a:gd name="connsiteX205-15789" fmla="*/ 1166361 w 3032161"/>
                  <a:gd name="connsiteY205-15790" fmla="*/ 588004 h 1160647"/>
                  <a:gd name="connsiteX206-15791" fmla="*/ 1173454 w 3032161"/>
                  <a:gd name="connsiteY206-15792" fmla="*/ 588004 h 1160647"/>
                  <a:gd name="connsiteX207-15793" fmla="*/ 1173454 w 3032161"/>
                  <a:gd name="connsiteY207-15794" fmla="*/ 618269 h 1160647"/>
                  <a:gd name="connsiteX208-15795" fmla="*/ 1175481 w 3032161"/>
                  <a:gd name="connsiteY208-15796" fmla="*/ 618269 h 1160647"/>
                  <a:gd name="connsiteX209-15797" fmla="*/ 1189668 w 3032161"/>
                  <a:gd name="connsiteY209-15798" fmla="*/ 618269 h 1160647"/>
                  <a:gd name="connsiteX210-15799" fmla="*/ 1189668 w 3032161"/>
                  <a:gd name="connsiteY210-15800" fmla="*/ 642048 h 1160647"/>
                  <a:gd name="connsiteX211-15801" fmla="*/ 1191695 w 3032161"/>
                  <a:gd name="connsiteY211-15802" fmla="*/ 643669 h 1160647"/>
                  <a:gd name="connsiteX212-15803" fmla="*/ 1191695 w 3032161"/>
                  <a:gd name="connsiteY212-15804" fmla="*/ 655019 h 1160647"/>
                  <a:gd name="connsiteX213-15805" fmla="*/ 1192455 w 3032161"/>
                  <a:gd name="connsiteY213-15806" fmla="*/ 655019 h 1160647"/>
                  <a:gd name="connsiteX214-15807" fmla="*/ 1197775 w 3032161"/>
                  <a:gd name="connsiteY214-15808" fmla="*/ 655019 h 1160647"/>
                  <a:gd name="connsiteX215-15809" fmla="*/ 1197775 w 3032161"/>
                  <a:gd name="connsiteY215-15810" fmla="*/ 678798 h 1160647"/>
                  <a:gd name="connsiteX216-15811" fmla="*/ 1199041 w 3032161"/>
                  <a:gd name="connsiteY216-15812" fmla="*/ 678798 h 1160647"/>
                  <a:gd name="connsiteX217-15813" fmla="*/ 1207908 w 3032161"/>
                  <a:gd name="connsiteY217-15814" fmla="*/ 678798 h 1160647"/>
                  <a:gd name="connsiteX218-15815" fmla="*/ 1209935 w 3032161"/>
                  <a:gd name="connsiteY218-15816" fmla="*/ 682852 h 1160647"/>
                  <a:gd name="connsiteX219-15817" fmla="*/ 1209935 w 3032161"/>
                  <a:gd name="connsiteY219-15818" fmla="*/ 696093 h 1160647"/>
                  <a:gd name="connsiteX220-15819" fmla="*/ 1211455 w 3032161"/>
                  <a:gd name="connsiteY220-15820" fmla="*/ 694201 h 1160647"/>
                  <a:gd name="connsiteX221-15821" fmla="*/ 1222095 w 3032161"/>
                  <a:gd name="connsiteY221-15822" fmla="*/ 680960 h 1160647"/>
                  <a:gd name="connsiteX222-15823" fmla="*/ 1250469 w 3032161"/>
                  <a:gd name="connsiteY222-15824" fmla="*/ 680960 h 1160647"/>
                  <a:gd name="connsiteX223-15825" fmla="*/ 1250469 w 3032161"/>
                  <a:gd name="connsiteY223-15826" fmla="*/ 767431 h 1160647"/>
                  <a:gd name="connsiteX224-15827" fmla="*/ 1251229 w 3032161"/>
                  <a:gd name="connsiteY224-15828" fmla="*/ 767431 h 1160647"/>
                  <a:gd name="connsiteX225-15829" fmla="*/ 1256549 w 3032161"/>
                  <a:gd name="connsiteY225-15830" fmla="*/ 767431 h 1160647"/>
                  <a:gd name="connsiteX226-15831" fmla="*/ 1257309 w 3032161"/>
                  <a:gd name="connsiteY226-15832" fmla="*/ 766080 h 1160647"/>
                  <a:gd name="connsiteX227-15833" fmla="*/ 1262629 w 3032161"/>
                  <a:gd name="connsiteY227-15834" fmla="*/ 756622 h 1160647"/>
                  <a:gd name="connsiteX228-15835" fmla="*/ 1262629 w 3032161"/>
                  <a:gd name="connsiteY228-15836" fmla="*/ 758514 h 1160647"/>
                  <a:gd name="connsiteX229-15837" fmla="*/ 1262629 w 3032161"/>
                  <a:gd name="connsiteY229-15838" fmla="*/ 771755 h 1160647"/>
                  <a:gd name="connsiteX230-15839" fmla="*/ 1266682 w 3032161"/>
                  <a:gd name="connsiteY230-15840" fmla="*/ 726358 h 1160647"/>
                  <a:gd name="connsiteX231-15841" fmla="*/ 1267442 w 3032161"/>
                  <a:gd name="connsiteY231-15842" fmla="*/ 726358 h 1160647"/>
                  <a:gd name="connsiteX232-15843" fmla="*/ 1272762 w 3032161"/>
                  <a:gd name="connsiteY232-15844" fmla="*/ 726358 h 1160647"/>
                  <a:gd name="connsiteX233-15845" fmla="*/ 1272762 w 3032161"/>
                  <a:gd name="connsiteY233-15846" fmla="*/ 661504 h 1160647"/>
                  <a:gd name="connsiteX234-15847" fmla="*/ 1273776 w 3032161"/>
                  <a:gd name="connsiteY234-15848" fmla="*/ 661504 h 1160647"/>
                  <a:gd name="connsiteX235-15849" fmla="*/ 1280869 w 3032161"/>
                  <a:gd name="connsiteY235-15850" fmla="*/ 661504 h 1160647"/>
                  <a:gd name="connsiteX236-15851" fmla="*/ 1293029 w 3032161"/>
                  <a:gd name="connsiteY236-15852" fmla="*/ 618269 h 1160647"/>
                  <a:gd name="connsiteX237-15853" fmla="*/ 1294296 w 3032161"/>
                  <a:gd name="connsiteY237-15854" fmla="*/ 618269 h 1160647"/>
                  <a:gd name="connsiteX238-15855" fmla="*/ 1303163 w 3032161"/>
                  <a:gd name="connsiteY238-15856" fmla="*/ 618269 h 1160647"/>
                  <a:gd name="connsiteX239-15857" fmla="*/ 1313296 w 3032161"/>
                  <a:gd name="connsiteY239-15858" fmla="*/ 661504 h 1160647"/>
                  <a:gd name="connsiteX240-15859" fmla="*/ 1314309 w 3032161"/>
                  <a:gd name="connsiteY240-15860" fmla="*/ 661504 h 1160647"/>
                  <a:gd name="connsiteX241-15861" fmla="*/ 1321403 w 3032161"/>
                  <a:gd name="connsiteY241-15862" fmla="*/ 661504 h 1160647"/>
                  <a:gd name="connsiteX242-15863" fmla="*/ 1321403 w 3032161"/>
                  <a:gd name="connsiteY242-15864" fmla="*/ 700416 h 1160647"/>
                  <a:gd name="connsiteX243-15865" fmla="*/ 1323176 w 3032161"/>
                  <a:gd name="connsiteY243-15866" fmla="*/ 700416 h 1160647"/>
                  <a:gd name="connsiteX244-15867" fmla="*/ 1335590 w 3032161"/>
                  <a:gd name="connsiteY244-15868" fmla="*/ 700416 h 1160647"/>
                  <a:gd name="connsiteX245-15869" fmla="*/ 1335590 w 3032161"/>
                  <a:gd name="connsiteY245-15870" fmla="*/ 702578 h 1160647"/>
                  <a:gd name="connsiteX246-15871" fmla="*/ 1335590 w 3032161"/>
                  <a:gd name="connsiteY246-15872" fmla="*/ 717710 h 1160647"/>
                  <a:gd name="connsiteX247-15873" fmla="*/ 1339643 w 3032161"/>
                  <a:gd name="connsiteY247-15874" fmla="*/ 715549 h 1160647"/>
                  <a:gd name="connsiteX248-15875" fmla="*/ 1339643 w 3032161"/>
                  <a:gd name="connsiteY248-15876" fmla="*/ 700416 h 1160647"/>
                  <a:gd name="connsiteX249-15877" fmla="*/ 1341163 w 3032161"/>
                  <a:gd name="connsiteY249-15878" fmla="*/ 700416 h 1160647"/>
                  <a:gd name="connsiteX250-15879" fmla="*/ 1351803 w 3032161"/>
                  <a:gd name="connsiteY250-15880" fmla="*/ 700416 h 1160647"/>
                  <a:gd name="connsiteX251-15881" fmla="*/ 1351803 w 3032161"/>
                  <a:gd name="connsiteY251-15882" fmla="*/ 702037 h 1160647"/>
                  <a:gd name="connsiteX252-15883" fmla="*/ 1351803 w 3032161"/>
                  <a:gd name="connsiteY252-15884" fmla="*/ 713387 h 1160647"/>
                  <a:gd name="connsiteX253-15885" fmla="*/ 1382204 w 3032161"/>
                  <a:gd name="connsiteY253-15886" fmla="*/ 713387 h 1160647"/>
                  <a:gd name="connsiteX254-15887" fmla="*/ 1382204 w 3032161"/>
                  <a:gd name="connsiteY254-15888" fmla="*/ 676637 h 1160647"/>
                  <a:gd name="connsiteX255-15889" fmla="*/ 1383470 w 3032161"/>
                  <a:gd name="connsiteY255-15890" fmla="*/ 676637 h 1160647"/>
                  <a:gd name="connsiteX256-15891" fmla="*/ 1392337 w 3032161"/>
                  <a:gd name="connsiteY256-15892" fmla="*/ 676637 h 1160647"/>
                  <a:gd name="connsiteX257-15893" fmla="*/ 1392337 w 3032161"/>
                  <a:gd name="connsiteY257-15894" fmla="*/ 698254 h 1160647"/>
                  <a:gd name="connsiteX258-15895" fmla="*/ 1394364 w 3032161"/>
                  <a:gd name="connsiteY258-15896" fmla="*/ 665828 h 1160647"/>
                  <a:gd name="connsiteX259-15897" fmla="*/ 1416657 w 3032161"/>
                  <a:gd name="connsiteY259-15898" fmla="*/ 665828 h 1160647"/>
                  <a:gd name="connsiteX260-15899" fmla="*/ 1416657 w 3032161"/>
                  <a:gd name="connsiteY260-15900" fmla="*/ 664206 h 1160647"/>
                  <a:gd name="connsiteX261-15901" fmla="*/ 1416657 w 3032161"/>
                  <a:gd name="connsiteY261-15902" fmla="*/ 652857 h 1160647"/>
                  <a:gd name="connsiteX262-15903" fmla="*/ 1417417 w 3032161"/>
                  <a:gd name="connsiteY262-15904" fmla="*/ 652857 h 1160647"/>
                  <a:gd name="connsiteX263-15905" fmla="*/ 1422737 w 3032161"/>
                  <a:gd name="connsiteY263-15906" fmla="*/ 652857 h 1160647"/>
                  <a:gd name="connsiteX264-15907" fmla="*/ 1422737 w 3032161"/>
                  <a:gd name="connsiteY264-15908" fmla="*/ 650966 h 1160647"/>
                  <a:gd name="connsiteX265-15909" fmla="*/ 1422737 w 3032161"/>
                  <a:gd name="connsiteY265-15910" fmla="*/ 637725 h 1160647"/>
                  <a:gd name="connsiteX266-15911" fmla="*/ 1426791 w 3032161"/>
                  <a:gd name="connsiteY266-15912" fmla="*/ 644210 h 1160647"/>
                  <a:gd name="connsiteX267-15913" fmla="*/ 1429071 w 3032161"/>
                  <a:gd name="connsiteY267-15914" fmla="*/ 644210 h 1160647"/>
                  <a:gd name="connsiteX268-15915" fmla="*/ 1445031 w 3032161"/>
                  <a:gd name="connsiteY268-15916" fmla="*/ 644210 h 1160647"/>
                  <a:gd name="connsiteX269-15917" fmla="*/ 1445031 w 3032161"/>
                  <a:gd name="connsiteY269-15918" fmla="*/ 643399 h 1160647"/>
                  <a:gd name="connsiteX270-15919" fmla="*/ 1445031 w 3032161"/>
                  <a:gd name="connsiteY270-15920" fmla="*/ 637725 h 1160647"/>
                  <a:gd name="connsiteX271-15921" fmla="*/ 1445791 w 3032161"/>
                  <a:gd name="connsiteY271-15922" fmla="*/ 637725 h 1160647"/>
                  <a:gd name="connsiteX272-15923" fmla="*/ 1451111 w 3032161"/>
                  <a:gd name="connsiteY272-15924" fmla="*/ 637725 h 1160647"/>
                  <a:gd name="connsiteX273-15925" fmla="*/ 1451111 w 3032161"/>
                  <a:gd name="connsiteY273-15926" fmla="*/ 639076 h 1160647"/>
                  <a:gd name="connsiteX274-15927" fmla="*/ 1451111 w 3032161"/>
                  <a:gd name="connsiteY274-15928" fmla="*/ 648534 h 1160647"/>
                  <a:gd name="connsiteX275-15929" fmla="*/ 1489618 w 3032161"/>
                  <a:gd name="connsiteY275-15930" fmla="*/ 648534 h 1160647"/>
                  <a:gd name="connsiteX276-15931" fmla="*/ 1489618 w 3032161"/>
                  <a:gd name="connsiteY276-15932" fmla="*/ 786887 h 1160647"/>
                  <a:gd name="connsiteX277-15933" fmla="*/ 1491138 w 3032161"/>
                  <a:gd name="connsiteY277-15934" fmla="*/ 786887 h 1160647"/>
                  <a:gd name="connsiteX278-15935" fmla="*/ 1501778 w 3032161"/>
                  <a:gd name="connsiteY278-15936" fmla="*/ 786887 h 1160647"/>
                  <a:gd name="connsiteX279-15937" fmla="*/ 1501778 w 3032161"/>
                  <a:gd name="connsiteY279-15938" fmla="*/ 773917 h 1160647"/>
                  <a:gd name="connsiteX280-15939" fmla="*/ 1505832 w 3032161"/>
                  <a:gd name="connsiteY280-15940" fmla="*/ 773917 h 1160647"/>
                  <a:gd name="connsiteX281-15941" fmla="*/ 1505832 w 3032161"/>
                  <a:gd name="connsiteY281-15942" fmla="*/ 786887 h 1160647"/>
                  <a:gd name="connsiteX282-15943" fmla="*/ 1536232 w 3032161"/>
                  <a:gd name="connsiteY282-15944" fmla="*/ 786887 h 1160647"/>
                  <a:gd name="connsiteX283-15945" fmla="*/ 1536232 w 3032161"/>
                  <a:gd name="connsiteY283-15946" fmla="*/ 756622 h 1160647"/>
                  <a:gd name="connsiteX284-15947" fmla="*/ 1548392 w 3032161"/>
                  <a:gd name="connsiteY284-15948" fmla="*/ 756622 h 1160647"/>
                  <a:gd name="connsiteX285-15949" fmla="*/ 1560552 w 3032161"/>
                  <a:gd name="connsiteY285-15950" fmla="*/ 754461 h 1160647"/>
                  <a:gd name="connsiteX286-15951" fmla="*/ 1564606 w 3032161"/>
                  <a:gd name="connsiteY286-15952" fmla="*/ 756622 h 1160647"/>
                  <a:gd name="connsiteX287-15953" fmla="*/ 1574739 w 3032161"/>
                  <a:gd name="connsiteY287-15954" fmla="*/ 756622 h 1160647"/>
                  <a:gd name="connsiteX288-15955" fmla="*/ 1574739 w 3032161"/>
                  <a:gd name="connsiteY288-15956" fmla="*/ 786887 h 1160647"/>
                  <a:gd name="connsiteX289-15957" fmla="*/ 1582846 w 3032161"/>
                  <a:gd name="connsiteY289-15958" fmla="*/ 786887 h 1160647"/>
                  <a:gd name="connsiteX290-15959" fmla="*/ 1582846 w 3032161"/>
                  <a:gd name="connsiteY290-15960" fmla="*/ 804182 h 1160647"/>
                  <a:gd name="connsiteX291-15961" fmla="*/ 1592182 w 3032161"/>
                  <a:gd name="connsiteY291-15962" fmla="*/ 805087 h 1160647"/>
                  <a:gd name="connsiteX292-15963" fmla="*/ 1605140 w 3032161"/>
                  <a:gd name="connsiteY292-15964" fmla="*/ 805087 h 1160647"/>
                  <a:gd name="connsiteX293-15965" fmla="*/ 1605140 w 3032161"/>
                  <a:gd name="connsiteY293-15966" fmla="*/ 789049 h 1160647"/>
                  <a:gd name="connsiteX294-15967" fmla="*/ 1673096 w 3032161"/>
                  <a:gd name="connsiteY294-15968" fmla="*/ 789049 h 1160647"/>
                  <a:gd name="connsiteX295-15969" fmla="*/ 1673096 w 3032161"/>
                  <a:gd name="connsiteY295-15970" fmla="*/ 703796 h 1160647"/>
                  <a:gd name="connsiteX296-15971" fmla="*/ 1745104 w 3032161"/>
                  <a:gd name="connsiteY296-15972" fmla="*/ 703796 h 1160647"/>
                  <a:gd name="connsiteX297-15973" fmla="*/ 1745104 w 3032161"/>
                  <a:gd name="connsiteY297-15974" fmla="*/ 782564 h 1160647"/>
                  <a:gd name="connsiteX298-15975" fmla="*/ 1747008 w 3032161"/>
                  <a:gd name="connsiteY298-15976" fmla="*/ 782564 h 1160647"/>
                  <a:gd name="connsiteX299-15977" fmla="*/ 1748250 w 3032161"/>
                  <a:gd name="connsiteY299-15978" fmla="*/ 805087 h 1160647"/>
                  <a:gd name="connsiteX300-15979" fmla="*/ 1757926 w 3032161"/>
                  <a:gd name="connsiteY300-15980" fmla="*/ 805087 h 1160647"/>
                  <a:gd name="connsiteX301-15981" fmla="*/ 1759168 w 3032161"/>
                  <a:gd name="connsiteY301-15982" fmla="*/ 782564 h 1160647"/>
                  <a:gd name="connsiteX302-15983" fmla="*/ 1765248 w 3032161"/>
                  <a:gd name="connsiteY302-15984" fmla="*/ 782564 h 1160647"/>
                  <a:gd name="connsiteX303-15985" fmla="*/ 1766490 w 3032161"/>
                  <a:gd name="connsiteY303-15986" fmla="*/ 805087 h 1160647"/>
                  <a:gd name="connsiteX304-15987" fmla="*/ 1817112 w 3032161"/>
                  <a:gd name="connsiteY304-15988" fmla="*/ 805087 h 1160647"/>
                  <a:gd name="connsiteX305-15989" fmla="*/ 1817112 w 3032161"/>
                  <a:gd name="connsiteY305-15990" fmla="*/ 642059 h 1160647"/>
                  <a:gd name="connsiteX306-15991" fmla="*/ 2014439 w 3032161"/>
                  <a:gd name="connsiteY306-15992" fmla="*/ 642059 h 1160647"/>
                  <a:gd name="connsiteX307-15993" fmla="*/ 2014439 w 3032161"/>
                  <a:gd name="connsiteY307-15994" fmla="*/ 805087 h 1160647"/>
                  <a:gd name="connsiteX308-15995" fmla="*/ 2033136 w 3032161"/>
                  <a:gd name="connsiteY308-15996" fmla="*/ 805087 h 1160647"/>
                  <a:gd name="connsiteX309-15997" fmla="*/ 2033136 w 3032161"/>
                  <a:gd name="connsiteY309-15998" fmla="*/ 722394 h 1160647"/>
                  <a:gd name="connsiteX310-15999" fmla="*/ 2128256 w 3032161"/>
                  <a:gd name="connsiteY310-16000" fmla="*/ 722394 h 1160647"/>
                  <a:gd name="connsiteX311-16001" fmla="*/ 2140186 w 3032161"/>
                  <a:gd name="connsiteY311-16002" fmla="*/ 404253 h 1160647"/>
                  <a:gd name="connsiteX312-16003" fmla="*/ 2128026 w 3032161"/>
                  <a:gd name="connsiteY312-16004" fmla="*/ 382635 h 1160647"/>
                  <a:gd name="connsiteX313-16005" fmla="*/ 2121946 w 3032161"/>
                  <a:gd name="connsiteY313-16006" fmla="*/ 378311 h 1160647"/>
                  <a:gd name="connsiteX314-16007" fmla="*/ 2130053 w 3032161"/>
                  <a:gd name="connsiteY314-16008" fmla="*/ 354532 h 1160647"/>
                  <a:gd name="connsiteX315-16009" fmla="*/ 2130053 w 3032161"/>
                  <a:gd name="connsiteY315-16010" fmla="*/ 337238 h 1160647"/>
                  <a:gd name="connsiteX316-16011" fmla="*/ 2144240 w 3032161"/>
                  <a:gd name="connsiteY316-16012" fmla="*/ 337238 h 1160647"/>
                  <a:gd name="connsiteX317-16013" fmla="*/ 2144240 w 3032161"/>
                  <a:gd name="connsiteY317-16014" fmla="*/ 315620 h 1160647"/>
                  <a:gd name="connsiteX318-16015" fmla="*/ 2146266 w 3032161"/>
                  <a:gd name="connsiteY318-16016" fmla="*/ 311296 h 1160647"/>
                  <a:gd name="connsiteX319-16017" fmla="*/ 2146266 w 3032161"/>
                  <a:gd name="connsiteY319-16018" fmla="*/ 233472 h 1160647"/>
                  <a:gd name="connsiteX320-16019" fmla="*/ 2144240 w 3032161"/>
                  <a:gd name="connsiteY320-16020" fmla="*/ 226987 h 1160647"/>
                  <a:gd name="connsiteX321-16021" fmla="*/ 2150320 w 3032161"/>
                  <a:gd name="connsiteY321-16022" fmla="*/ 220501 h 1160647"/>
                  <a:gd name="connsiteX322-16023" fmla="*/ 2150320 w 3032161"/>
                  <a:gd name="connsiteY322-16024" fmla="*/ 162133 h 1160647"/>
                  <a:gd name="connsiteX323-16025" fmla="*/ 2152346 w 3032161"/>
                  <a:gd name="connsiteY323-16026" fmla="*/ 157810 h 1160647"/>
                  <a:gd name="connsiteX324-16027" fmla="*/ 2152346 w 3032161"/>
                  <a:gd name="connsiteY324-16028" fmla="*/ 101604 h 1160647"/>
                  <a:gd name="connsiteX325-16029" fmla="*/ 2154373 w 3032161"/>
                  <a:gd name="connsiteY325-16030" fmla="*/ 82148 h 1160647"/>
                  <a:gd name="connsiteX326-16031" fmla="*/ 2158427 w 3032161"/>
                  <a:gd name="connsiteY326-16032" fmla="*/ 99442 h 1160647"/>
                  <a:gd name="connsiteX327-16033" fmla="*/ 2160453 w 3032161"/>
                  <a:gd name="connsiteY327-16034" fmla="*/ 157810 h 1160647"/>
                  <a:gd name="connsiteX328-16035" fmla="*/ 2162480 w 3032161"/>
                  <a:gd name="connsiteY328-16036" fmla="*/ 220501 h 1160647"/>
                  <a:gd name="connsiteX329-16037" fmla="*/ 2168560 w 3032161"/>
                  <a:gd name="connsiteY329-16038" fmla="*/ 226987 h 1160647"/>
                  <a:gd name="connsiteX330-16039" fmla="*/ 2166533 w 3032161"/>
                  <a:gd name="connsiteY330-16040" fmla="*/ 233472 h 1160647"/>
                  <a:gd name="connsiteX331-16041" fmla="*/ 2166533 w 3032161"/>
                  <a:gd name="connsiteY331-16042" fmla="*/ 311296 h 1160647"/>
                  <a:gd name="connsiteX332-16043" fmla="*/ 2168560 w 3032161"/>
                  <a:gd name="connsiteY332-16044" fmla="*/ 315620 h 1160647"/>
                  <a:gd name="connsiteX333-16045" fmla="*/ 2168560 w 3032161"/>
                  <a:gd name="connsiteY333-16046" fmla="*/ 337238 h 1160647"/>
                  <a:gd name="connsiteX334-16047" fmla="*/ 2182747 w 3032161"/>
                  <a:gd name="connsiteY334-16048" fmla="*/ 337238 h 1160647"/>
                  <a:gd name="connsiteX335-16049" fmla="*/ 2182747 w 3032161"/>
                  <a:gd name="connsiteY335-16050" fmla="*/ 354532 h 1160647"/>
                  <a:gd name="connsiteX336-16051" fmla="*/ 2190854 w 3032161"/>
                  <a:gd name="connsiteY336-16052" fmla="*/ 378311 h 1160647"/>
                  <a:gd name="connsiteX337-16053" fmla="*/ 2184774 w 3032161"/>
                  <a:gd name="connsiteY337-16054" fmla="*/ 382635 h 1160647"/>
                  <a:gd name="connsiteX338-16055" fmla="*/ 2172613 w 3032161"/>
                  <a:gd name="connsiteY338-16056" fmla="*/ 404253 h 1160647"/>
                  <a:gd name="connsiteX339-16057" fmla="*/ 2180720 w 3032161"/>
                  <a:gd name="connsiteY339-16058" fmla="*/ 657181 h 1160647"/>
                  <a:gd name="connsiteX340-16059" fmla="*/ 2245574 w 3032161"/>
                  <a:gd name="connsiteY340-16060" fmla="*/ 657181 h 1160647"/>
                  <a:gd name="connsiteX341-16061" fmla="*/ 2245574 w 3032161"/>
                  <a:gd name="connsiteY341-16062" fmla="*/ 732843 h 1160647"/>
                  <a:gd name="connsiteX342-16063" fmla="*/ 2253681 w 3032161"/>
                  <a:gd name="connsiteY342-16064" fmla="*/ 732843 h 1160647"/>
                  <a:gd name="connsiteX343-16065" fmla="*/ 2255708 w 3032161"/>
                  <a:gd name="connsiteY343-16066" fmla="*/ 726358 h 1160647"/>
                  <a:gd name="connsiteX344-16067" fmla="*/ 2261788 w 3032161"/>
                  <a:gd name="connsiteY344-16068" fmla="*/ 726358 h 1160647"/>
                  <a:gd name="connsiteX345-16069" fmla="*/ 2263815 w 3032161"/>
                  <a:gd name="connsiteY345-16070" fmla="*/ 735005 h 1160647"/>
                  <a:gd name="connsiteX346-16071" fmla="*/ 2275975 w 3032161"/>
                  <a:gd name="connsiteY346-16072" fmla="*/ 735005 h 1160647"/>
                  <a:gd name="connsiteX347-16073" fmla="*/ 2275975 w 3032161"/>
                  <a:gd name="connsiteY347-16074" fmla="*/ 728519 h 1160647"/>
                  <a:gd name="connsiteX348-16075" fmla="*/ 2298268 w 3032161"/>
                  <a:gd name="connsiteY348-16076" fmla="*/ 728519 h 1160647"/>
                  <a:gd name="connsiteX349-16077" fmla="*/ 2298268 w 3032161"/>
                  <a:gd name="connsiteY349-16078" fmla="*/ 735005 h 1160647"/>
                  <a:gd name="connsiteX350-16079" fmla="*/ 2318535 w 3032161"/>
                  <a:gd name="connsiteY350-16080" fmla="*/ 735005 h 1160647"/>
                  <a:gd name="connsiteX351-16081" fmla="*/ 2318535 w 3032161"/>
                  <a:gd name="connsiteY351-16082" fmla="*/ 780402 h 1160647"/>
                  <a:gd name="connsiteX352-16083" fmla="*/ 2332722 w 3032161"/>
                  <a:gd name="connsiteY352-16084" fmla="*/ 780402 h 1160647"/>
                  <a:gd name="connsiteX353-16085" fmla="*/ 2332722 w 3032161"/>
                  <a:gd name="connsiteY353-16086" fmla="*/ 767431 h 1160647"/>
                  <a:gd name="connsiteX354-16087" fmla="*/ 2348936 w 3032161"/>
                  <a:gd name="connsiteY354-16088" fmla="*/ 767431 h 1160647"/>
                  <a:gd name="connsiteX355-16089" fmla="*/ 2348936 w 3032161"/>
                  <a:gd name="connsiteY355-16090" fmla="*/ 588004 h 1160647"/>
                  <a:gd name="connsiteX356-16091" fmla="*/ 2355016 w 3032161"/>
                  <a:gd name="connsiteY356-16092" fmla="*/ 581518 h 1160647"/>
                  <a:gd name="connsiteX357-16093" fmla="*/ 2427977 w 3032161"/>
                  <a:gd name="connsiteY357-16094" fmla="*/ 581518 h 1160647"/>
                  <a:gd name="connsiteX358-16095" fmla="*/ 2427977 w 3032161"/>
                  <a:gd name="connsiteY358-16096" fmla="*/ 590166 h 1160647"/>
                  <a:gd name="connsiteX359-16097" fmla="*/ 2438110 w 3032161"/>
                  <a:gd name="connsiteY359-16098" fmla="*/ 590166 h 1160647"/>
                  <a:gd name="connsiteX360-16099" fmla="*/ 2438110 w 3032161"/>
                  <a:gd name="connsiteY360-16100" fmla="*/ 704740 h 1160647"/>
                  <a:gd name="connsiteX361-16101" fmla="*/ 2460404 w 3032161"/>
                  <a:gd name="connsiteY361-16102" fmla="*/ 704740 h 1160647"/>
                  <a:gd name="connsiteX362-16103" fmla="*/ 2460404 w 3032161"/>
                  <a:gd name="connsiteY362-16104" fmla="*/ 637725 h 1160647"/>
                  <a:gd name="connsiteX363-16105" fmla="*/ 2486751 w 3032161"/>
                  <a:gd name="connsiteY363-16106" fmla="*/ 637725 h 1160647"/>
                  <a:gd name="connsiteX364-16107" fmla="*/ 2490804 w 3032161"/>
                  <a:gd name="connsiteY364-16108" fmla="*/ 633401 h 1160647"/>
                  <a:gd name="connsiteX365-16109" fmla="*/ 2498911 w 3032161"/>
                  <a:gd name="connsiteY365-16110" fmla="*/ 633401 h 1160647"/>
                  <a:gd name="connsiteX366-16111" fmla="*/ 2502964 w 3032161"/>
                  <a:gd name="connsiteY366-16112" fmla="*/ 637725 h 1160647"/>
                  <a:gd name="connsiteX367-16113" fmla="*/ 2525258 w 3032161"/>
                  <a:gd name="connsiteY367-16114" fmla="*/ 637725 h 1160647"/>
                  <a:gd name="connsiteX368-16115" fmla="*/ 2525258 w 3032161"/>
                  <a:gd name="connsiteY368-16116" fmla="*/ 520989 h 1160647"/>
                  <a:gd name="connsiteX369-16117" fmla="*/ 2582005 w 3032161"/>
                  <a:gd name="connsiteY369-16118" fmla="*/ 510180 h 1160647"/>
                  <a:gd name="connsiteX370-16119" fmla="*/ 2582005 w 3032161"/>
                  <a:gd name="connsiteY370-16120" fmla="*/ 511261 h 1160647"/>
                  <a:gd name="connsiteX371-16121" fmla="*/ 2582005 w 3032161"/>
                  <a:gd name="connsiteY371-16122" fmla="*/ 518827 h 1160647"/>
                  <a:gd name="connsiteX372-16123" fmla="*/ 2608352 w 3032161"/>
                  <a:gd name="connsiteY372-16124" fmla="*/ 518827 h 1160647"/>
                  <a:gd name="connsiteX373-16125" fmla="*/ 2608352 w 3032161"/>
                  <a:gd name="connsiteY373-16126" fmla="*/ 773917 h 1160647"/>
                  <a:gd name="connsiteX374-16127" fmla="*/ 2630646 w 3032161"/>
                  <a:gd name="connsiteY374-16128" fmla="*/ 773917 h 1160647"/>
                  <a:gd name="connsiteX375-16129" fmla="*/ 2630646 w 3032161"/>
                  <a:gd name="connsiteY375-16130" fmla="*/ 769593 h 1160647"/>
                  <a:gd name="connsiteX376-16131" fmla="*/ 2642806 w 3032161"/>
                  <a:gd name="connsiteY376-16132" fmla="*/ 769593 h 1160647"/>
                  <a:gd name="connsiteX377-16133" fmla="*/ 2642806 w 3032161"/>
                  <a:gd name="connsiteY377-16134" fmla="*/ 773917 h 1160647"/>
                  <a:gd name="connsiteX378-16135" fmla="*/ 2667126 w 3032161"/>
                  <a:gd name="connsiteY378-16136" fmla="*/ 773917 h 1160647"/>
                  <a:gd name="connsiteX379-16137" fmla="*/ 2667126 w 3032161"/>
                  <a:gd name="connsiteY379-16138" fmla="*/ 760946 h 1160647"/>
                  <a:gd name="connsiteX380-16139" fmla="*/ 2695500 w 3032161"/>
                  <a:gd name="connsiteY380-16140" fmla="*/ 760946 h 1160647"/>
                  <a:gd name="connsiteX381-16141" fmla="*/ 2707660 w 3032161"/>
                  <a:gd name="connsiteY381-16142" fmla="*/ 756622 h 1160647"/>
                  <a:gd name="connsiteX382-16143" fmla="*/ 2727927 w 3032161"/>
                  <a:gd name="connsiteY382-16144" fmla="*/ 760946 h 1160647"/>
                  <a:gd name="connsiteX383-16145" fmla="*/ 2727927 w 3032161"/>
                  <a:gd name="connsiteY383-16146" fmla="*/ 743652 h 1160647"/>
                  <a:gd name="connsiteX384-16147" fmla="*/ 2736034 w 3032161"/>
                  <a:gd name="connsiteY384-16148" fmla="*/ 743652 h 1160647"/>
                  <a:gd name="connsiteX385-16149" fmla="*/ 2736034 w 3032161"/>
                  <a:gd name="connsiteY385-16150" fmla="*/ 730681 h 1160647"/>
                  <a:gd name="connsiteX386-16151" fmla="*/ 2792781 w 3032161"/>
                  <a:gd name="connsiteY386-16152" fmla="*/ 730681 h 1160647"/>
                  <a:gd name="connsiteX387-16153" fmla="*/ 2792781 w 3032161"/>
                  <a:gd name="connsiteY387-16154" fmla="*/ 700416 h 1160647"/>
                  <a:gd name="connsiteX388-16155" fmla="*/ 2811021 w 3032161"/>
                  <a:gd name="connsiteY388-16156" fmla="*/ 700416 h 1160647"/>
                  <a:gd name="connsiteX389-16157" fmla="*/ 2811021 w 3032161"/>
                  <a:gd name="connsiteY389-16158" fmla="*/ 693931 h 1160647"/>
                  <a:gd name="connsiteX390-16159" fmla="*/ 2823181 w 3032161"/>
                  <a:gd name="connsiteY390-16160" fmla="*/ 693931 h 1160647"/>
                  <a:gd name="connsiteX391-16161" fmla="*/ 2823181 w 3032161"/>
                  <a:gd name="connsiteY391-16162" fmla="*/ 700416 h 1160647"/>
                  <a:gd name="connsiteX392-16163" fmla="*/ 2839395 w 3032161"/>
                  <a:gd name="connsiteY392-16164" fmla="*/ 700416 h 1160647"/>
                  <a:gd name="connsiteX393-16165" fmla="*/ 2839395 w 3032161"/>
                  <a:gd name="connsiteY393-16166" fmla="*/ 750137 h 1160647"/>
                  <a:gd name="connsiteX394-16167" fmla="*/ 2871822 w 3032161"/>
                  <a:gd name="connsiteY394-16168" fmla="*/ 750137 h 1160647"/>
                  <a:gd name="connsiteX395-16169" fmla="*/ 2871822 w 3032161"/>
                  <a:gd name="connsiteY395-16170" fmla="*/ 724196 h 1160647"/>
                  <a:gd name="connsiteX396-16171" fmla="*/ 2910329 w 3032161"/>
                  <a:gd name="connsiteY396-16172" fmla="*/ 724196 h 1160647"/>
                  <a:gd name="connsiteX397-16173" fmla="*/ 2910329 w 3032161"/>
                  <a:gd name="connsiteY397-16174" fmla="*/ 693931 h 1160647"/>
                  <a:gd name="connsiteX398-16175" fmla="*/ 2958970 w 3032161"/>
                  <a:gd name="connsiteY398-16176" fmla="*/ 693931 h 1160647"/>
                  <a:gd name="connsiteX399-16177" fmla="*/ 2958970 w 3032161"/>
                  <a:gd name="connsiteY399-16178" fmla="*/ 805087 h 1160647"/>
                  <a:gd name="connsiteX400-16179" fmla="*/ 2958970 w 3032161"/>
                  <a:gd name="connsiteY400-16180" fmla="*/ 818866 h 1160647"/>
                  <a:gd name="connsiteX401-16181" fmla="*/ 3031519 w 3032161"/>
                  <a:gd name="connsiteY401-16182" fmla="*/ 818866 h 1160647"/>
                  <a:gd name="connsiteX402-16183" fmla="*/ 3031520 w 3032161"/>
                  <a:gd name="connsiteY402-16184" fmla="*/ 1160647 h 1160647"/>
                  <a:gd name="connsiteX403-16185" fmla="*/ 2054 w 3032161"/>
                  <a:gd name="connsiteY403-16186" fmla="*/ 1158314 h 1160647"/>
                  <a:gd name="connsiteX404-16187" fmla="*/ 0 w 3032161"/>
                  <a:gd name="connsiteY404-16188" fmla="*/ 724196 h 1160647"/>
                  <a:gd name="connsiteX405-16189" fmla="*/ 20267 w 3032161"/>
                  <a:gd name="connsiteY405-16190" fmla="*/ 724196 h 1160647"/>
                  <a:gd name="connsiteX406-16191" fmla="*/ 20774 w 3032161"/>
                  <a:gd name="connsiteY406-16192" fmla="*/ 723115 h 1160647"/>
                  <a:gd name="connsiteX407-16193" fmla="*/ 24320 w 3032161"/>
                  <a:gd name="connsiteY407-16194" fmla="*/ 715549 h 1160647"/>
                  <a:gd name="connsiteX408-16195" fmla="*/ 26094 w 3032161"/>
                  <a:gd name="connsiteY408-16196" fmla="*/ 715819 h 1160647"/>
                  <a:gd name="connsiteX409-16197" fmla="*/ 38507 w 3032161"/>
                  <a:gd name="connsiteY409-16198" fmla="*/ 717710 h 1160647"/>
                  <a:gd name="connsiteX410-16199" fmla="*/ 39014 w 3032161"/>
                  <a:gd name="connsiteY410-16200" fmla="*/ 719062 h 1160647"/>
                  <a:gd name="connsiteX411-16201" fmla="*/ 42560 w 3032161"/>
                  <a:gd name="connsiteY411-16202" fmla="*/ 728519 h 1160647"/>
                  <a:gd name="connsiteX412-16203" fmla="*/ 68907 w 3032161"/>
                  <a:gd name="connsiteY412-16204" fmla="*/ 730681 h 1160647"/>
                  <a:gd name="connsiteX413-16205" fmla="*/ 68907 w 3032161"/>
                  <a:gd name="connsiteY413-16206" fmla="*/ 607460 h 1160647"/>
                  <a:gd name="connsiteX414-16207" fmla="*/ 70934 w 3032161"/>
                  <a:gd name="connsiteY414-16208" fmla="*/ 607460 h 1160647"/>
                  <a:gd name="connsiteX415-16209" fmla="*/ 85121 w 3032161"/>
                  <a:gd name="connsiteY415-16210" fmla="*/ 607460 h 1160647"/>
                  <a:gd name="connsiteX416-16211" fmla="*/ 85121 w 3032161"/>
                  <a:gd name="connsiteY416-16212" fmla="*/ 471268 h 1160647"/>
                  <a:gd name="connsiteX417-16213" fmla="*/ 86894 w 3032161"/>
                  <a:gd name="connsiteY417-16214" fmla="*/ 471268 h 1160647"/>
                  <a:gd name="connsiteX418-16215" fmla="*/ 99308 w 3032161"/>
                  <a:gd name="connsiteY418-16216" fmla="*/ 471268 h 1160647"/>
                  <a:gd name="connsiteX419-16217" fmla="*/ 99308 w 3032161"/>
                  <a:gd name="connsiteY419-16218" fmla="*/ 356694 h 1160647"/>
                  <a:gd name="connsiteX420-16219" fmla="*/ 103361 w 3032161"/>
                  <a:gd name="connsiteY420-16220" fmla="*/ 328590 h 1160647"/>
                  <a:gd name="connsiteX421-16221" fmla="*/ 105388 w 3032161"/>
                  <a:gd name="connsiteY421-16222" fmla="*/ 328590 h 1160647"/>
                  <a:gd name="connsiteX422-16223" fmla="*/ 119575 w 3032161"/>
                  <a:gd name="connsiteY422-16224" fmla="*/ 328590 h 1160647"/>
                  <a:gd name="connsiteX423-16225" fmla="*/ 156055 w 3032161"/>
                  <a:gd name="connsiteY423-16226" fmla="*/ 246443 h 1160647"/>
                  <a:gd name="connsiteX424-16227" fmla="*/ 160109 w 3032161"/>
                  <a:gd name="connsiteY424-16228" fmla="*/ 0 h 11606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 ang="0">
                    <a:pos x="connsiteX348-697" y="connsiteY348-698"/>
                  </a:cxn>
                  <a:cxn ang="0">
                    <a:pos x="connsiteX349-699" y="connsiteY349-700"/>
                  </a:cxn>
                  <a:cxn ang="0">
                    <a:pos x="connsiteX350-701" y="connsiteY350-702"/>
                  </a:cxn>
                  <a:cxn ang="0">
                    <a:pos x="connsiteX351-703" y="connsiteY351-704"/>
                  </a:cxn>
                  <a:cxn ang="0">
                    <a:pos x="connsiteX352-705" y="connsiteY352-706"/>
                  </a:cxn>
                  <a:cxn ang="0">
                    <a:pos x="connsiteX353-707" y="connsiteY353-708"/>
                  </a:cxn>
                  <a:cxn ang="0">
                    <a:pos x="connsiteX354-709" y="connsiteY354-710"/>
                  </a:cxn>
                  <a:cxn ang="0">
                    <a:pos x="connsiteX355-711" y="connsiteY355-712"/>
                  </a:cxn>
                  <a:cxn ang="0">
                    <a:pos x="connsiteX356-713" y="connsiteY356-714"/>
                  </a:cxn>
                  <a:cxn ang="0">
                    <a:pos x="connsiteX357-715" y="connsiteY357-716"/>
                  </a:cxn>
                  <a:cxn ang="0">
                    <a:pos x="connsiteX358-717" y="connsiteY358-718"/>
                  </a:cxn>
                  <a:cxn ang="0">
                    <a:pos x="connsiteX359-719" y="connsiteY359-720"/>
                  </a:cxn>
                  <a:cxn ang="0">
                    <a:pos x="connsiteX360-721" y="connsiteY360-722"/>
                  </a:cxn>
                  <a:cxn ang="0">
                    <a:pos x="connsiteX361-723" y="connsiteY361-724"/>
                  </a:cxn>
                  <a:cxn ang="0">
                    <a:pos x="connsiteX362-725" y="connsiteY362-726"/>
                  </a:cxn>
                  <a:cxn ang="0">
                    <a:pos x="connsiteX363-727" y="connsiteY363-728"/>
                  </a:cxn>
                  <a:cxn ang="0">
                    <a:pos x="connsiteX364-729" y="connsiteY364-730"/>
                  </a:cxn>
                  <a:cxn ang="0">
                    <a:pos x="connsiteX365-731" y="connsiteY365-732"/>
                  </a:cxn>
                  <a:cxn ang="0">
                    <a:pos x="connsiteX366-733" y="connsiteY366-734"/>
                  </a:cxn>
                  <a:cxn ang="0">
                    <a:pos x="connsiteX367-735" y="connsiteY367-736"/>
                  </a:cxn>
                  <a:cxn ang="0">
                    <a:pos x="connsiteX368-737" y="connsiteY368-738"/>
                  </a:cxn>
                  <a:cxn ang="0">
                    <a:pos x="connsiteX369-739" y="connsiteY369-740"/>
                  </a:cxn>
                  <a:cxn ang="0">
                    <a:pos x="connsiteX370-741" y="connsiteY370-742"/>
                  </a:cxn>
                  <a:cxn ang="0">
                    <a:pos x="connsiteX371-743" y="connsiteY371-744"/>
                  </a:cxn>
                  <a:cxn ang="0">
                    <a:pos x="connsiteX372-745" y="connsiteY372-746"/>
                  </a:cxn>
                  <a:cxn ang="0">
                    <a:pos x="connsiteX373-747" y="connsiteY373-748"/>
                  </a:cxn>
                  <a:cxn ang="0">
                    <a:pos x="connsiteX374-749" y="connsiteY374-750"/>
                  </a:cxn>
                  <a:cxn ang="0">
                    <a:pos x="connsiteX375-751" y="connsiteY375-752"/>
                  </a:cxn>
                  <a:cxn ang="0">
                    <a:pos x="connsiteX376-753" y="connsiteY376-754"/>
                  </a:cxn>
                  <a:cxn ang="0">
                    <a:pos x="connsiteX377-755" y="connsiteY377-756"/>
                  </a:cxn>
                  <a:cxn ang="0">
                    <a:pos x="connsiteX378-757" y="connsiteY378-758"/>
                  </a:cxn>
                  <a:cxn ang="0">
                    <a:pos x="connsiteX379-759" y="connsiteY379-760"/>
                  </a:cxn>
                  <a:cxn ang="0">
                    <a:pos x="connsiteX380-761" y="connsiteY380-762"/>
                  </a:cxn>
                  <a:cxn ang="0">
                    <a:pos x="connsiteX381-763" y="connsiteY381-764"/>
                  </a:cxn>
                  <a:cxn ang="0">
                    <a:pos x="connsiteX382-765" y="connsiteY382-766"/>
                  </a:cxn>
                  <a:cxn ang="0">
                    <a:pos x="connsiteX383-767" y="connsiteY383-768"/>
                  </a:cxn>
                  <a:cxn ang="0">
                    <a:pos x="connsiteX384-769" y="connsiteY384-770"/>
                  </a:cxn>
                  <a:cxn ang="0">
                    <a:pos x="connsiteX385-771" y="connsiteY385-772"/>
                  </a:cxn>
                  <a:cxn ang="0">
                    <a:pos x="connsiteX386-773" y="connsiteY386-774"/>
                  </a:cxn>
                  <a:cxn ang="0">
                    <a:pos x="connsiteX387-775" y="connsiteY387-776"/>
                  </a:cxn>
                  <a:cxn ang="0">
                    <a:pos x="connsiteX388-777" y="connsiteY388-778"/>
                  </a:cxn>
                  <a:cxn ang="0">
                    <a:pos x="connsiteX389-779" y="connsiteY389-780"/>
                  </a:cxn>
                  <a:cxn ang="0">
                    <a:pos x="connsiteX390-781" y="connsiteY390-782"/>
                  </a:cxn>
                  <a:cxn ang="0">
                    <a:pos x="connsiteX391-783" y="connsiteY391-784"/>
                  </a:cxn>
                  <a:cxn ang="0">
                    <a:pos x="connsiteX392-785" y="connsiteY392-786"/>
                  </a:cxn>
                  <a:cxn ang="0">
                    <a:pos x="connsiteX393-787" y="connsiteY393-788"/>
                  </a:cxn>
                  <a:cxn ang="0">
                    <a:pos x="connsiteX394-789" y="connsiteY394-790"/>
                  </a:cxn>
                  <a:cxn ang="0">
                    <a:pos x="connsiteX395-791" y="connsiteY395-792"/>
                  </a:cxn>
                  <a:cxn ang="0">
                    <a:pos x="connsiteX396-793" y="connsiteY396-794"/>
                  </a:cxn>
                  <a:cxn ang="0">
                    <a:pos x="connsiteX397-795" y="connsiteY397-796"/>
                  </a:cxn>
                  <a:cxn ang="0">
                    <a:pos x="connsiteX398-797" y="connsiteY398-798"/>
                  </a:cxn>
                  <a:cxn ang="0">
                    <a:pos x="connsiteX399-799" y="connsiteY399-800"/>
                  </a:cxn>
                  <a:cxn ang="0">
                    <a:pos x="connsiteX400-801" y="connsiteY400-802"/>
                  </a:cxn>
                  <a:cxn ang="0">
                    <a:pos x="connsiteX401-803" y="connsiteY401-804"/>
                  </a:cxn>
                  <a:cxn ang="0">
                    <a:pos x="connsiteX402-805" y="connsiteY402-806"/>
                  </a:cxn>
                  <a:cxn ang="0">
                    <a:pos x="connsiteX403-807" y="connsiteY403-808"/>
                  </a:cxn>
                  <a:cxn ang="0">
                    <a:pos x="connsiteX404-809" y="connsiteY404-810"/>
                  </a:cxn>
                  <a:cxn ang="0">
                    <a:pos x="connsiteX405-811" y="connsiteY405-812"/>
                  </a:cxn>
                  <a:cxn ang="0">
                    <a:pos x="connsiteX406-813" y="connsiteY406-814"/>
                  </a:cxn>
                  <a:cxn ang="0">
                    <a:pos x="connsiteX407-815" y="connsiteY407-816"/>
                  </a:cxn>
                  <a:cxn ang="0">
                    <a:pos x="connsiteX408-817" y="connsiteY408-818"/>
                  </a:cxn>
                  <a:cxn ang="0">
                    <a:pos x="connsiteX409-819" y="connsiteY409-820"/>
                  </a:cxn>
                  <a:cxn ang="0">
                    <a:pos x="connsiteX410-821" y="connsiteY410-822"/>
                  </a:cxn>
                  <a:cxn ang="0">
                    <a:pos x="connsiteX411-823" y="connsiteY411-824"/>
                  </a:cxn>
                  <a:cxn ang="0">
                    <a:pos x="connsiteX412-825" y="connsiteY412-826"/>
                  </a:cxn>
                  <a:cxn ang="0">
                    <a:pos x="connsiteX413-827" y="connsiteY413-828"/>
                  </a:cxn>
                  <a:cxn ang="0">
                    <a:pos x="connsiteX414-829" y="connsiteY414-830"/>
                  </a:cxn>
                  <a:cxn ang="0">
                    <a:pos x="connsiteX415-831" y="connsiteY415-832"/>
                  </a:cxn>
                  <a:cxn ang="0">
                    <a:pos x="connsiteX416-833" y="connsiteY416-834"/>
                  </a:cxn>
                  <a:cxn ang="0">
                    <a:pos x="connsiteX417-835" y="connsiteY417-836"/>
                  </a:cxn>
                  <a:cxn ang="0">
                    <a:pos x="connsiteX418-837" y="connsiteY418-838"/>
                  </a:cxn>
                  <a:cxn ang="0">
                    <a:pos x="connsiteX419-839" y="connsiteY419-840"/>
                  </a:cxn>
                  <a:cxn ang="0">
                    <a:pos x="connsiteX420-841" y="connsiteY420-842"/>
                  </a:cxn>
                  <a:cxn ang="0">
                    <a:pos x="connsiteX421-843" y="connsiteY421-844"/>
                  </a:cxn>
                  <a:cxn ang="0">
                    <a:pos x="connsiteX422-845" y="connsiteY422-846"/>
                  </a:cxn>
                  <a:cxn ang="0">
                    <a:pos x="connsiteX423-847" y="connsiteY423-848"/>
                  </a:cxn>
                  <a:cxn ang="0">
                    <a:pos x="connsiteX424-849" y="connsiteY424-850"/>
                  </a:cxn>
                </a:cxnLst>
                <a:rect l="l" t="t" r="r" b="b"/>
                <a:pathLst>
                  <a:path w="3032161" h="1160647">
                    <a:moveTo>
                      <a:pt x="160109" y="0"/>
                    </a:moveTo>
                    <a:cubicBezTo>
                      <a:pt x="160109" y="18"/>
                      <a:pt x="160125" y="2040"/>
                      <a:pt x="162135" y="246443"/>
                    </a:cubicBezTo>
                    <a:cubicBezTo>
                      <a:pt x="162147" y="246467"/>
                      <a:pt x="162792" y="247808"/>
                      <a:pt x="200642" y="326429"/>
                    </a:cubicBezTo>
                    <a:lnTo>
                      <a:pt x="202669" y="326429"/>
                    </a:lnTo>
                    <a:lnTo>
                      <a:pt x="216856" y="326429"/>
                    </a:lnTo>
                    <a:lnTo>
                      <a:pt x="216856" y="350208"/>
                    </a:lnTo>
                    <a:cubicBezTo>
                      <a:pt x="216858" y="350214"/>
                      <a:pt x="216896" y="350272"/>
                      <a:pt x="217363" y="351019"/>
                    </a:cubicBezTo>
                    <a:lnTo>
                      <a:pt x="220909" y="356694"/>
                    </a:lnTo>
                    <a:lnTo>
                      <a:pt x="220909" y="471268"/>
                    </a:lnTo>
                    <a:lnTo>
                      <a:pt x="223189" y="471268"/>
                    </a:lnTo>
                    <a:lnTo>
                      <a:pt x="239150" y="471268"/>
                    </a:lnTo>
                    <a:lnTo>
                      <a:pt x="239150" y="611783"/>
                    </a:lnTo>
                    <a:cubicBezTo>
                      <a:pt x="239160" y="611782"/>
                      <a:pt x="239272" y="611761"/>
                      <a:pt x="240670" y="611513"/>
                    </a:cubicBezTo>
                    <a:lnTo>
                      <a:pt x="251310" y="609622"/>
                    </a:lnTo>
                    <a:cubicBezTo>
                      <a:pt x="251310" y="609644"/>
                      <a:pt x="251280" y="610978"/>
                      <a:pt x="249283" y="698254"/>
                    </a:cubicBezTo>
                    <a:cubicBezTo>
                      <a:pt x="249293" y="698256"/>
                      <a:pt x="249404" y="698276"/>
                      <a:pt x="250803" y="698525"/>
                    </a:cubicBezTo>
                    <a:lnTo>
                      <a:pt x="261443" y="700416"/>
                    </a:lnTo>
                    <a:cubicBezTo>
                      <a:pt x="261445" y="700423"/>
                      <a:pt x="261465" y="700487"/>
                      <a:pt x="261696" y="701227"/>
                    </a:cubicBezTo>
                    <a:lnTo>
                      <a:pt x="263470" y="706902"/>
                    </a:lnTo>
                    <a:cubicBezTo>
                      <a:pt x="263472" y="706893"/>
                      <a:pt x="263517" y="706750"/>
                      <a:pt x="264230" y="704470"/>
                    </a:cubicBezTo>
                    <a:lnTo>
                      <a:pt x="269550" y="687446"/>
                    </a:lnTo>
                    <a:lnTo>
                      <a:pt x="271323" y="687446"/>
                    </a:lnTo>
                    <a:lnTo>
                      <a:pt x="283737" y="687446"/>
                    </a:lnTo>
                    <a:lnTo>
                      <a:pt x="283737" y="719872"/>
                    </a:lnTo>
                    <a:cubicBezTo>
                      <a:pt x="283743" y="719877"/>
                      <a:pt x="283820" y="719917"/>
                      <a:pt x="284750" y="720413"/>
                    </a:cubicBezTo>
                    <a:lnTo>
                      <a:pt x="291844" y="724196"/>
                    </a:lnTo>
                    <a:lnTo>
                      <a:pt x="291844" y="725547"/>
                    </a:lnTo>
                    <a:lnTo>
                      <a:pt x="291844" y="735005"/>
                    </a:lnTo>
                    <a:lnTo>
                      <a:pt x="336431" y="735005"/>
                    </a:lnTo>
                    <a:lnTo>
                      <a:pt x="336431" y="736086"/>
                    </a:lnTo>
                    <a:lnTo>
                      <a:pt x="336431" y="743652"/>
                    </a:lnTo>
                    <a:lnTo>
                      <a:pt x="338457" y="743652"/>
                    </a:lnTo>
                    <a:lnTo>
                      <a:pt x="352644" y="743652"/>
                    </a:lnTo>
                    <a:lnTo>
                      <a:pt x="352644" y="713387"/>
                    </a:lnTo>
                    <a:lnTo>
                      <a:pt x="397231" y="713387"/>
                    </a:lnTo>
                    <a:lnTo>
                      <a:pt x="397231" y="712036"/>
                    </a:lnTo>
                    <a:lnTo>
                      <a:pt x="397231" y="702578"/>
                    </a:lnTo>
                    <a:lnTo>
                      <a:pt x="398245" y="702578"/>
                    </a:lnTo>
                    <a:lnTo>
                      <a:pt x="405338" y="702578"/>
                    </a:lnTo>
                    <a:lnTo>
                      <a:pt x="405338" y="700687"/>
                    </a:lnTo>
                    <a:lnTo>
                      <a:pt x="405338" y="687446"/>
                    </a:lnTo>
                    <a:lnTo>
                      <a:pt x="406098" y="687446"/>
                    </a:lnTo>
                    <a:lnTo>
                      <a:pt x="411418" y="687446"/>
                    </a:lnTo>
                    <a:lnTo>
                      <a:pt x="411418" y="686365"/>
                    </a:lnTo>
                    <a:lnTo>
                      <a:pt x="411418" y="678798"/>
                    </a:lnTo>
                    <a:lnTo>
                      <a:pt x="413445" y="678798"/>
                    </a:lnTo>
                    <a:lnTo>
                      <a:pt x="427632" y="678798"/>
                    </a:lnTo>
                    <a:lnTo>
                      <a:pt x="427632" y="679879"/>
                    </a:lnTo>
                    <a:lnTo>
                      <a:pt x="427632" y="687446"/>
                    </a:lnTo>
                    <a:lnTo>
                      <a:pt x="449925" y="687446"/>
                    </a:lnTo>
                    <a:lnTo>
                      <a:pt x="449925" y="685554"/>
                    </a:lnTo>
                    <a:lnTo>
                      <a:pt x="449925" y="672313"/>
                    </a:lnTo>
                    <a:lnTo>
                      <a:pt x="451699" y="672313"/>
                    </a:lnTo>
                    <a:lnTo>
                      <a:pt x="464112" y="672313"/>
                    </a:lnTo>
                    <a:lnTo>
                      <a:pt x="464112" y="696093"/>
                    </a:lnTo>
                    <a:lnTo>
                      <a:pt x="465126" y="696093"/>
                    </a:lnTo>
                    <a:lnTo>
                      <a:pt x="472219" y="696093"/>
                    </a:lnTo>
                    <a:lnTo>
                      <a:pt x="472219" y="695012"/>
                    </a:lnTo>
                    <a:lnTo>
                      <a:pt x="472219" y="687446"/>
                    </a:lnTo>
                    <a:lnTo>
                      <a:pt x="473992" y="687446"/>
                    </a:lnTo>
                    <a:lnTo>
                      <a:pt x="486406" y="687446"/>
                    </a:lnTo>
                    <a:lnTo>
                      <a:pt x="486406" y="713387"/>
                    </a:lnTo>
                    <a:lnTo>
                      <a:pt x="488433" y="713387"/>
                    </a:lnTo>
                    <a:lnTo>
                      <a:pt x="502619" y="713387"/>
                    </a:lnTo>
                    <a:lnTo>
                      <a:pt x="502619" y="715008"/>
                    </a:lnTo>
                    <a:lnTo>
                      <a:pt x="502619" y="726358"/>
                    </a:lnTo>
                    <a:lnTo>
                      <a:pt x="503379" y="726358"/>
                    </a:lnTo>
                    <a:lnTo>
                      <a:pt x="508700" y="726358"/>
                    </a:lnTo>
                    <a:lnTo>
                      <a:pt x="508700" y="725547"/>
                    </a:lnTo>
                    <a:lnTo>
                      <a:pt x="508700" y="719872"/>
                    </a:lnTo>
                    <a:lnTo>
                      <a:pt x="539100" y="719872"/>
                    </a:lnTo>
                    <a:lnTo>
                      <a:pt x="539100" y="743652"/>
                    </a:lnTo>
                    <a:lnTo>
                      <a:pt x="540113" y="743652"/>
                    </a:lnTo>
                    <a:lnTo>
                      <a:pt x="547207" y="743652"/>
                    </a:lnTo>
                    <a:lnTo>
                      <a:pt x="547207" y="744733"/>
                    </a:lnTo>
                    <a:lnTo>
                      <a:pt x="547207" y="752299"/>
                    </a:lnTo>
                    <a:lnTo>
                      <a:pt x="547967" y="752299"/>
                    </a:lnTo>
                    <a:lnTo>
                      <a:pt x="553287" y="752299"/>
                    </a:lnTo>
                    <a:lnTo>
                      <a:pt x="553287" y="750137"/>
                    </a:lnTo>
                    <a:lnTo>
                      <a:pt x="553287" y="735005"/>
                    </a:lnTo>
                    <a:lnTo>
                      <a:pt x="554300" y="735005"/>
                    </a:lnTo>
                    <a:lnTo>
                      <a:pt x="561394" y="735005"/>
                    </a:lnTo>
                    <a:lnTo>
                      <a:pt x="561394" y="736086"/>
                    </a:lnTo>
                    <a:lnTo>
                      <a:pt x="561394" y="743652"/>
                    </a:lnTo>
                    <a:lnTo>
                      <a:pt x="566714" y="741659"/>
                    </a:lnTo>
                    <a:cubicBezTo>
                      <a:pt x="567474" y="741287"/>
                      <a:pt x="567474" y="741085"/>
                      <a:pt x="567474" y="740679"/>
                    </a:cubicBezTo>
                    <a:lnTo>
                      <a:pt x="567474" y="735005"/>
                    </a:lnTo>
                    <a:lnTo>
                      <a:pt x="605981" y="735005"/>
                    </a:lnTo>
                    <a:lnTo>
                      <a:pt x="605981" y="758784"/>
                    </a:lnTo>
                    <a:lnTo>
                      <a:pt x="608007" y="758784"/>
                    </a:lnTo>
                    <a:lnTo>
                      <a:pt x="622194" y="758784"/>
                    </a:lnTo>
                    <a:lnTo>
                      <a:pt x="622194" y="759865"/>
                    </a:lnTo>
                    <a:lnTo>
                      <a:pt x="622194" y="767431"/>
                    </a:lnTo>
                    <a:lnTo>
                      <a:pt x="623968" y="767431"/>
                    </a:lnTo>
                    <a:lnTo>
                      <a:pt x="636381" y="767431"/>
                    </a:lnTo>
                    <a:lnTo>
                      <a:pt x="636381" y="743652"/>
                    </a:lnTo>
                    <a:lnTo>
                      <a:pt x="637394" y="743652"/>
                    </a:lnTo>
                    <a:lnTo>
                      <a:pt x="644488" y="743652"/>
                    </a:lnTo>
                    <a:lnTo>
                      <a:pt x="644488" y="711225"/>
                    </a:lnTo>
                    <a:lnTo>
                      <a:pt x="645501" y="711225"/>
                    </a:lnTo>
                    <a:lnTo>
                      <a:pt x="652595" y="711225"/>
                    </a:lnTo>
                    <a:lnTo>
                      <a:pt x="652595" y="709334"/>
                    </a:lnTo>
                    <a:lnTo>
                      <a:pt x="652595" y="696093"/>
                    </a:lnTo>
                    <a:cubicBezTo>
                      <a:pt x="650568" y="696093"/>
                      <a:pt x="650568" y="696093"/>
                      <a:pt x="651328" y="694471"/>
                    </a:cubicBezTo>
                    <a:lnTo>
                      <a:pt x="656648" y="683122"/>
                    </a:lnTo>
                    <a:cubicBezTo>
                      <a:pt x="656653" y="683139"/>
                      <a:pt x="656848" y="683813"/>
                      <a:pt x="664755" y="711225"/>
                    </a:cubicBezTo>
                    <a:lnTo>
                      <a:pt x="665515" y="711225"/>
                    </a:lnTo>
                    <a:lnTo>
                      <a:pt x="670835" y="711225"/>
                    </a:lnTo>
                    <a:lnTo>
                      <a:pt x="670835" y="605298"/>
                    </a:lnTo>
                    <a:lnTo>
                      <a:pt x="672355" y="605298"/>
                    </a:lnTo>
                    <a:lnTo>
                      <a:pt x="682995" y="605298"/>
                    </a:lnTo>
                    <a:lnTo>
                      <a:pt x="682995" y="557739"/>
                    </a:lnTo>
                    <a:lnTo>
                      <a:pt x="709342" y="557739"/>
                    </a:lnTo>
                    <a:lnTo>
                      <a:pt x="709342" y="536121"/>
                    </a:lnTo>
                    <a:lnTo>
                      <a:pt x="743796" y="536121"/>
                    </a:lnTo>
                    <a:lnTo>
                      <a:pt x="743796" y="538553"/>
                    </a:lnTo>
                    <a:lnTo>
                      <a:pt x="743796" y="555577"/>
                    </a:lnTo>
                    <a:lnTo>
                      <a:pt x="746076" y="555577"/>
                    </a:lnTo>
                    <a:lnTo>
                      <a:pt x="762036" y="555577"/>
                    </a:lnTo>
                    <a:lnTo>
                      <a:pt x="762036" y="603136"/>
                    </a:lnTo>
                    <a:lnTo>
                      <a:pt x="763049" y="603136"/>
                    </a:lnTo>
                    <a:lnTo>
                      <a:pt x="770143" y="603136"/>
                    </a:lnTo>
                    <a:lnTo>
                      <a:pt x="784330" y="607460"/>
                    </a:lnTo>
                    <a:lnTo>
                      <a:pt x="784330" y="646372"/>
                    </a:lnTo>
                    <a:lnTo>
                      <a:pt x="785343" y="646372"/>
                    </a:lnTo>
                    <a:lnTo>
                      <a:pt x="792436" y="646372"/>
                    </a:lnTo>
                    <a:lnTo>
                      <a:pt x="792436" y="647993"/>
                    </a:lnTo>
                    <a:lnTo>
                      <a:pt x="792436" y="659342"/>
                    </a:lnTo>
                    <a:lnTo>
                      <a:pt x="794463" y="659342"/>
                    </a:lnTo>
                    <a:lnTo>
                      <a:pt x="808650" y="659342"/>
                    </a:lnTo>
                    <a:lnTo>
                      <a:pt x="814730" y="665828"/>
                    </a:lnTo>
                    <a:lnTo>
                      <a:pt x="814730" y="687446"/>
                    </a:lnTo>
                    <a:lnTo>
                      <a:pt x="817010" y="687446"/>
                    </a:lnTo>
                    <a:lnTo>
                      <a:pt x="832970" y="687446"/>
                    </a:lnTo>
                    <a:lnTo>
                      <a:pt x="832970" y="688526"/>
                    </a:lnTo>
                    <a:lnTo>
                      <a:pt x="832970" y="696093"/>
                    </a:lnTo>
                    <a:lnTo>
                      <a:pt x="834237" y="696093"/>
                    </a:lnTo>
                    <a:lnTo>
                      <a:pt x="843104" y="696093"/>
                    </a:lnTo>
                    <a:lnTo>
                      <a:pt x="843104" y="698254"/>
                    </a:lnTo>
                    <a:lnTo>
                      <a:pt x="843104" y="713387"/>
                    </a:lnTo>
                    <a:cubicBezTo>
                      <a:pt x="847157" y="713387"/>
                      <a:pt x="847157" y="713387"/>
                      <a:pt x="847157" y="711495"/>
                    </a:cubicBezTo>
                    <a:lnTo>
                      <a:pt x="847157" y="698254"/>
                    </a:lnTo>
                    <a:lnTo>
                      <a:pt x="848170" y="698254"/>
                    </a:lnTo>
                    <a:lnTo>
                      <a:pt x="855264" y="698254"/>
                    </a:lnTo>
                    <a:lnTo>
                      <a:pt x="855264" y="699876"/>
                    </a:lnTo>
                    <a:lnTo>
                      <a:pt x="855264" y="711225"/>
                    </a:lnTo>
                    <a:lnTo>
                      <a:pt x="856024" y="711225"/>
                    </a:lnTo>
                    <a:lnTo>
                      <a:pt x="861344" y="711225"/>
                    </a:lnTo>
                    <a:cubicBezTo>
                      <a:pt x="861344" y="706902"/>
                      <a:pt x="861344" y="706902"/>
                      <a:pt x="909984" y="706902"/>
                    </a:cubicBezTo>
                    <a:lnTo>
                      <a:pt x="909984" y="708253"/>
                    </a:lnTo>
                    <a:lnTo>
                      <a:pt x="909984" y="717710"/>
                    </a:lnTo>
                    <a:lnTo>
                      <a:pt x="910744" y="717710"/>
                    </a:lnTo>
                    <a:lnTo>
                      <a:pt x="916065" y="717710"/>
                    </a:lnTo>
                    <a:lnTo>
                      <a:pt x="916065" y="719872"/>
                    </a:lnTo>
                    <a:lnTo>
                      <a:pt x="916065" y="735005"/>
                    </a:lnTo>
                    <a:cubicBezTo>
                      <a:pt x="916073" y="735001"/>
                      <a:pt x="916189" y="734923"/>
                      <a:pt x="918091" y="733654"/>
                    </a:cubicBezTo>
                    <a:lnTo>
                      <a:pt x="932278" y="724196"/>
                    </a:lnTo>
                    <a:cubicBezTo>
                      <a:pt x="932280" y="724177"/>
                      <a:pt x="932411" y="723302"/>
                      <a:pt x="938358" y="683122"/>
                    </a:cubicBezTo>
                    <a:cubicBezTo>
                      <a:pt x="938367" y="683120"/>
                      <a:pt x="938436" y="683094"/>
                      <a:pt x="939118" y="682852"/>
                    </a:cubicBezTo>
                    <a:lnTo>
                      <a:pt x="944438" y="680960"/>
                    </a:lnTo>
                    <a:cubicBezTo>
                      <a:pt x="944438" y="680944"/>
                      <a:pt x="944471" y="679883"/>
                      <a:pt x="946465" y="611783"/>
                    </a:cubicBezTo>
                    <a:cubicBezTo>
                      <a:pt x="946465" y="611801"/>
                      <a:pt x="946498" y="612892"/>
                      <a:pt x="948492" y="680960"/>
                    </a:cubicBezTo>
                    <a:cubicBezTo>
                      <a:pt x="948501" y="680963"/>
                      <a:pt x="948572" y="680988"/>
                      <a:pt x="949252" y="681230"/>
                    </a:cubicBezTo>
                    <a:lnTo>
                      <a:pt x="954572" y="683122"/>
                    </a:lnTo>
                    <a:lnTo>
                      <a:pt x="954572" y="596651"/>
                    </a:lnTo>
                    <a:cubicBezTo>
                      <a:pt x="958625" y="596651"/>
                      <a:pt x="958625" y="596651"/>
                      <a:pt x="958625" y="564224"/>
                    </a:cubicBezTo>
                    <a:lnTo>
                      <a:pt x="997132" y="564224"/>
                    </a:lnTo>
                    <a:lnTo>
                      <a:pt x="997132" y="596651"/>
                    </a:lnTo>
                    <a:lnTo>
                      <a:pt x="997892" y="596651"/>
                    </a:lnTo>
                    <a:lnTo>
                      <a:pt x="1003212" y="596651"/>
                    </a:lnTo>
                    <a:lnTo>
                      <a:pt x="1003212" y="514503"/>
                    </a:lnTo>
                    <a:lnTo>
                      <a:pt x="1004986" y="514503"/>
                    </a:lnTo>
                    <a:lnTo>
                      <a:pt x="1017399" y="514503"/>
                    </a:lnTo>
                    <a:lnTo>
                      <a:pt x="1017399" y="512612"/>
                    </a:lnTo>
                    <a:lnTo>
                      <a:pt x="1017399" y="499371"/>
                    </a:lnTo>
                    <a:lnTo>
                      <a:pt x="1039693" y="499371"/>
                    </a:lnTo>
                    <a:lnTo>
                      <a:pt x="1039693" y="498290"/>
                    </a:lnTo>
                    <a:lnTo>
                      <a:pt x="1039693" y="490724"/>
                    </a:lnTo>
                    <a:lnTo>
                      <a:pt x="1041466" y="490724"/>
                    </a:lnTo>
                    <a:lnTo>
                      <a:pt x="1053880" y="490724"/>
                    </a:lnTo>
                    <a:lnTo>
                      <a:pt x="1053880" y="491805"/>
                    </a:lnTo>
                    <a:lnTo>
                      <a:pt x="1053880" y="499371"/>
                    </a:lnTo>
                    <a:lnTo>
                      <a:pt x="1054640" y="499371"/>
                    </a:lnTo>
                    <a:lnTo>
                      <a:pt x="1059960" y="499371"/>
                    </a:lnTo>
                    <a:lnTo>
                      <a:pt x="1070093" y="495047"/>
                    </a:lnTo>
                    <a:lnTo>
                      <a:pt x="1074146" y="498290"/>
                    </a:lnTo>
                    <a:lnTo>
                      <a:pt x="1074146" y="490724"/>
                    </a:lnTo>
                    <a:lnTo>
                      <a:pt x="1076426" y="490724"/>
                    </a:lnTo>
                    <a:lnTo>
                      <a:pt x="1092387" y="490724"/>
                    </a:lnTo>
                    <a:lnTo>
                      <a:pt x="1092387" y="491805"/>
                    </a:lnTo>
                    <a:lnTo>
                      <a:pt x="1092387" y="499371"/>
                    </a:lnTo>
                    <a:lnTo>
                      <a:pt x="1122787" y="499371"/>
                    </a:lnTo>
                    <a:lnTo>
                      <a:pt x="1122787" y="500992"/>
                    </a:lnTo>
                    <a:lnTo>
                      <a:pt x="1122787" y="512342"/>
                    </a:lnTo>
                    <a:lnTo>
                      <a:pt x="1149134" y="512342"/>
                    </a:lnTo>
                    <a:lnTo>
                      <a:pt x="1149134" y="542606"/>
                    </a:lnTo>
                    <a:lnTo>
                      <a:pt x="1149894" y="542606"/>
                    </a:lnTo>
                    <a:lnTo>
                      <a:pt x="1155214" y="542606"/>
                    </a:lnTo>
                    <a:lnTo>
                      <a:pt x="1155214" y="543687"/>
                    </a:lnTo>
                    <a:lnTo>
                      <a:pt x="1155214" y="551254"/>
                    </a:lnTo>
                    <a:cubicBezTo>
                      <a:pt x="1159268" y="551254"/>
                      <a:pt x="1159268" y="551254"/>
                      <a:pt x="1159268" y="581518"/>
                    </a:cubicBezTo>
                    <a:lnTo>
                      <a:pt x="1160028" y="581518"/>
                    </a:lnTo>
                    <a:lnTo>
                      <a:pt x="1165348" y="581518"/>
                    </a:lnTo>
                    <a:lnTo>
                      <a:pt x="1165348" y="582329"/>
                    </a:lnTo>
                    <a:lnTo>
                      <a:pt x="1165348" y="588004"/>
                    </a:lnTo>
                    <a:lnTo>
                      <a:pt x="1166361" y="588004"/>
                    </a:lnTo>
                    <a:lnTo>
                      <a:pt x="1173454" y="588004"/>
                    </a:lnTo>
                    <a:lnTo>
                      <a:pt x="1173454" y="618269"/>
                    </a:lnTo>
                    <a:lnTo>
                      <a:pt x="1175481" y="618269"/>
                    </a:lnTo>
                    <a:lnTo>
                      <a:pt x="1189668" y="618269"/>
                    </a:lnTo>
                    <a:lnTo>
                      <a:pt x="1189668" y="642048"/>
                    </a:lnTo>
                    <a:cubicBezTo>
                      <a:pt x="1191695" y="642048"/>
                      <a:pt x="1191695" y="642048"/>
                      <a:pt x="1191695" y="643669"/>
                    </a:cubicBezTo>
                    <a:lnTo>
                      <a:pt x="1191695" y="655019"/>
                    </a:lnTo>
                    <a:lnTo>
                      <a:pt x="1192455" y="655019"/>
                    </a:lnTo>
                    <a:lnTo>
                      <a:pt x="1197775" y="655019"/>
                    </a:lnTo>
                    <a:lnTo>
                      <a:pt x="1197775" y="678798"/>
                    </a:lnTo>
                    <a:lnTo>
                      <a:pt x="1199041" y="678798"/>
                    </a:lnTo>
                    <a:lnTo>
                      <a:pt x="1207908" y="678798"/>
                    </a:lnTo>
                    <a:cubicBezTo>
                      <a:pt x="1209935" y="680960"/>
                      <a:pt x="1209935" y="680960"/>
                      <a:pt x="1209935" y="682852"/>
                    </a:cubicBezTo>
                    <a:lnTo>
                      <a:pt x="1209935" y="696093"/>
                    </a:lnTo>
                    <a:cubicBezTo>
                      <a:pt x="1209940" y="696086"/>
                      <a:pt x="1210027" y="695979"/>
                      <a:pt x="1211455" y="694201"/>
                    </a:cubicBezTo>
                    <a:lnTo>
                      <a:pt x="1222095" y="680960"/>
                    </a:lnTo>
                    <a:lnTo>
                      <a:pt x="1250469" y="680960"/>
                    </a:lnTo>
                    <a:lnTo>
                      <a:pt x="1250469" y="767431"/>
                    </a:lnTo>
                    <a:lnTo>
                      <a:pt x="1251229" y="767431"/>
                    </a:lnTo>
                    <a:lnTo>
                      <a:pt x="1256549" y="767431"/>
                    </a:lnTo>
                    <a:cubicBezTo>
                      <a:pt x="1256553" y="767423"/>
                      <a:pt x="1256612" y="767323"/>
                      <a:pt x="1257309" y="766080"/>
                    </a:cubicBezTo>
                    <a:lnTo>
                      <a:pt x="1262629" y="756622"/>
                    </a:lnTo>
                    <a:lnTo>
                      <a:pt x="1262629" y="758514"/>
                    </a:lnTo>
                    <a:lnTo>
                      <a:pt x="1262629" y="771755"/>
                    </a:lnTo>
                    <a:cubicBezTo>
                      <a:pt x="1266682" y="771755"/>
                      <a:pt x="1266682" y="771755"/>
                      <a:pt x="1266682" y="726358"/>
                    </a:cubicBezTo>
                    <a:lnTo>
                      <a:pt x="1267442" y="726358"/>
                    </a:lnTo>
                    <a:lnTo>
                      <a:pt x="1272762" y="726358"/>
                    </a:lnTo>
                    <a:lnTo>
                      <a:pt x="1272762" y="661504"/>
                    </a:lnTo>
                    <a:lnTo>
                      <a:pt x="1273776" y="661504"/>
                    </a:lnTo>
                    <a:lnTo>
                      <a:pt x="1280869" y="661504"/>
                    </a:lnTo>
                    <a:cubicBezTo>
                      <a:pt x="1280875" y="661483"/>
                      <a:pt x="1281139" y="660543"/>
                      <a:pt x="1293029" y="618269"/>
                    </a:cubicBezTo>
                    <a:lnTo>
                      <a:pt x="1294296" y="618269"/>
                    </a:lnTo>
                    <a:lnTo>
                      <a:pt x="1303163" y="618269"/>
                    </a:lnTo>
                    <a:cubicBezTo>
                      <a:pt x="1303168" y="618292"/>
                      <a:pt x="1303394" y="619258"/>
                      <a:pt x="1313296" y="661504"/>
                    </a:cubicBezTo>
                    <a:lnTo>
                      <a:pt x="1314309" y="661504"/>
                    </a:lnTo>
                    <a:lnTo>
                      <a:pt x="1321403" y="661504"/>
                    </a:lnTo>
                    <a:lnTo>
                      <a:pt x="1321403" y="700416"/>
                    </a:lnTo>
                    <a:lnTo>
                      <a:pt x="1323176" y="700416"/>
                    </a:lnTo>
                    <a:lnTo>
                      <a:pt x="1335590" y="700416"/>
                    </a:lnTo>
                    <a:lnTo>
                      <a:pt x="1335590" y="702578"/>
                    </a:lnTo>
                    <a:lnTo>
                      <a:pt x="1335590" y="717710"/>
                    </a:lnTo>
                    <a:cubicBezTo>
                      <a:pt x="1339643" y="717710"/>
                      <a:pt x="1339643" y="717710"/>
                      <a:pt x="1339643" y="715549"/>
                    </a:cubicBezTo>
                    <a:lnTo>
                      <a:pt x="1339643" y="700416"/>
                    </a:lnTo>
                    <a:lnTo>
                      <a:pt x="1341163" y="700416"/>
                    </a:lnTo>
                    <a:lnTo>
                      <a:pt x="1351803" y="700416"/>
                    </a:lnTo>
                    <a:lnTo>
                      <a:pt x="1351803" y="702037"/>
                    </a:lnTo>
                    <a:lnTo>
                      <a:pt x="1351803" y="713387"/>
                    </a:lnTo>
                    <a:lnTo>
                      <a:pt x="1382204" y="713387"/>
                    </a:lnTo>
                    <a:lnTo>
                      <a:pt x="1382204" y="676637"/>
                    </a:lnTo>
                    <a:lnTo>
                      <a:pt x="1383470" y="676637"/>
                    </a:lnTo>
                    <a:lnTo>
                      <a:pt x="1392337" y="676637"/>
                    </a:lnTo>
                    <a:lnTo>
                      <a:pt x="1392337" y="698254"/>
                    </a:lnTo>
                    <a:cubicBezTo>
                      <a:pt x="1394364" y="698254"/>
                      <a:pt x="1394364" y="698254"/>
                      <a:pt x="1394364" y="665828"/>
                    </a:cubicBezTo>
                    <a:lnTo>
                      <a:pt x="1416657" y="665828"/>
                    </a:lnTo>
                    <a:lnTo>
                      <a:pt x="1416657" y="664206"/>
                    </a:lnTo>
                    <a:lnTo>
                      <a:pt x="1416657" y="652857"/>
                    </a:lnTo>
                    <a:lnTo>
                      <a:pt x="1417417" y="652857"/>
                    </a:lnTo>
                    <a:lnTo>
                      <a:pt x="1422737" y="652857"/>
                    </a:lnTo>
                    <a:lnTo>
                      <a:pt x="1422737" y="650966"/>
                    </a:lnTo>
                    <a:lnTo>
                      <a:pt x="1422737" y="637725"/>
                    </a:lnTo>
                    <a:lnTo>
                      <a:pt x="1426791" y="644210"/>
                    </a:lnTo>
                    <a:lnTo>
                      <a:pt x="1429071" y="644210"/>
                    </a:lnTo>
                    <a:lnTo>
                      <a:pt x="1445031" y="644210"/>
                    </a:lnTo>
                    <a:lnTo>
                      <a:pt x="1445031" y="643399"/>
                    </a:lnTo>
                    <a:lnTo>
                      <a:pt x="1445031" y="637725"/>
                    </a:lnTo>
                    <a:lnTo>
                      <a:pt x="1445791" y="637725"/>
                    </a:lnTo>
                    <a:lnTo>
                      <a:pt x="1451111" y="637725"/>
                    </a:lnTo>
                    <a:lnTo>
                      <a:pt x="1451111" y="639076"/>
                    </a:lnTo>
                    <a:lnTo>
                      <a:pt x="1451111" y="648534"/>
                    </a:lnTo>
                    <a:lnTo>
                      <a:pt x="1489618" y="648534"/>
                    </a:lnTo>
                    <a:lnTo>
                      <a:pt x="1489618" y="786887"/>
                    </a:lnTo>
                    <a:lnTo>
                      <a:pt x="1491138" y="786887"/>
                    </a:lnTo>
                    <a:lnTo>
                      <a:pt x="1501778" y="786887"/>
                    </a:lnTo>
                    <a:lnTo>
                      <a:pt x="1501778" y="773917"/>
                    </a:lnTo>
                    <a:lnTo>
                      <a:pt x="1505832" y="773917"/>
                    </a:lnTo>
                    <a:lnTo>
                      <a:pt x="1505832" y="786887"/>
                    </a:lnTo>
                    <a:lnTo>
                      <a:pt x="1536232" y="786887"/>
                    </a:lnTo>
                    <a:lnTo>
                      <a:pt x="1536232" y="756622"/>
                    </a:lnTo>
                    <a:lnTo>
                      <a:pt x="1548392" y="756622"/>
                    </a:lnTo>
                    <a:lnTo>
                      <a:pt x="1560552" y="754461"/>
                    </a:lnTo>
                    <a:cubicBezTo>
                      <a:pt x="1562579" y="754461"/>
                      <a:pt x="1562579" y="756622"/>
                      <a:pt x="1564606" y="756622"/>
                    </a:cubicBezTo>
                    <a:lnTo>
                      <a:pt x="1574739" y="756622"/>
                    </a:lnTo>
                    <a:lnTo>
                      <a:pt x="1574739" y="786887"/>
                    </a:lnTo>
                    <a:lnTo>
                      <a:pt x="1582846" y="786887"/>
                    </a:lnTo>
                    <a:lnTo>
                      <a:pt x="1582846" y="804182"/>
                    </a:lnTo>
                    <a:lnTo>
                      <a:pt x="1592182" y="805087"/>
                    </a:lnTo>
                    <a:lnTo>
                      <a:pt x="1605140" y="805087"/>
                    </a:lnTo>
                    <a:lnTo>
                      <a:pt x="1605140" y="789049"/>
                    </a:lnTo>
                    <a:lnTo>
                      <a:pt x="1673096" y="789049"/>
                    </a:lnTo>
                    <a:lnTo>
                      <a:pt x="1673096" y="703796"/>
                    </a:lnTo>
                    <a:lnTo>
                      <a:pt x="1745104" y="703796"/>
                    </a:lnTo>
                    <a:lnTo>
                      <a:pt x="1745104" y="782564"/>
                    </a:lnTo>
                    <a:lnTo>
                      <a:pt x="1747008" y="782564"/>
                    </a:lnTo>
                    <a:lnTo>
                      <a:pt x="1748250" y="805087"/>
                    </a:lnTo>
                    <a:lnTo>
                      <a:pt x="1757926" y="805087"/>
                    </a:lnTo>
                    <a:cubicBezTo>
                      <a:pt x="1758462" y="797873"/>
                      <a:pt x="1759168" y="790219"/>
                      <a:pt x="1759168" y="782564"/>
                    </a:cubicBezTo>
                    <a:lnTo>
                      <a:pt x="1765248" y="782564"/>
                    </a:lnTo>
                    <a:lnTo>
                      <a:pt x="1766490" y="805087"/>
                    </a:lnTo>
                    <a:lnTo>
                      <a:pt x="1817112" y="805087"/>
                    </a:lnTo>
                    <a:lnTo>
                      <a:pt x="1817112" y="642059"/>
                    </a:lnTo>
                    <a:lnTo>
                      <a:pt x="2014439" y="642059"/>
                    </a:lnTo>
                    <a:lnTo>
                      <a:pt x="2014439" y="805087"/>
                    </a:lnTo>
                    <a:lnTo>
                      <a:pt x="2033136" y="805087"/>
                    </a:lnTo>
                    <a:lnTo>
                      <a:pt x="2033136" y="722394"/>
                    </a:lnTo>
                    <a:lnTo>
                      <a:pt x="2128256" y="722394"/>
                    </a:lnTo>
                    <a:cubicBezTo>
                      <a:pt x="2132331" y="616373"/>
                      <a:pt x="2135709" y="510899"/>
                      <a:pt x="2140186" y="404253"/>
                    </a:cubicBezTo>
                    <a:cubicBezTo>
                      <a:pt x="2130053" y="404253"/>
                      <a:pt x="2105733" y="391282"/>
                      <a:pt x="2128026" y="382635"/>
                    </a:cubicBezTo>
                    <a:cubicBezTo>
                      <a:pt x="2125999" y="380473"/>
                      <a:pt x="2123973" y="378311"/>
                      <a:pt x="2121946" y="378311"/>
                    </a:cubicBezTo>
                    <a:cubicBezTo>
                      <a:pt x="2121946" y="365341"/>
                      <a:pt x="2119919" y="363179"/>
                      <a:pt x="2130053" y="354532"/>
                    </a:cubicBezTo>
                    <a:lnTo>
                      <a:pt x="2130053" y="337238"/>
                    </a:lnTo>
                    <a:lnTo>
                      <a:pt x="2144240" y="337238"/>
                    </a:lnTo>
                    <a:lnTo>
                      <a:pt x="2144240" y="315620"/>
                    </a:lnTo>
                    <a:cubicBezTo>
                      <a:pt x="2144240" y="313458"/>
                      <a:pt x="2146266" y="313458"/>
                      <a:pt x="2146266" y="311296"/>
                    </a:cubicBezTo>
                    <a:lnTo>
                      <a:pt x="2146266" y="233472"/>
                    </a:lnTo>
                    <a:cubicBezTo>
                      <a:pt x="2146266" y="231310"/>
                      <a:pt x="2144240" y="229149"/>
                      <a:pt x="2144240" y="226987"/>
                    </a:cubicBezTo>
                    <a:lnTo>
                      <a:pt x="2150320" y="220501"/>
                    </a:lnTo>
                    <a:lnTo>
                      <a:pt x="2150320" y="162133"/>
                    </a:lnTo>
                    <a:cubicBezTo>
                      <a:pt x="2150320" y="159972"/>
                      <a:pt x="2150320" y="159972"/>
                      <a:pt x="2152346" y="157810"/>
                    </a:cubicBezTo>
                    <a:lnTo>
                      <a:pt x="2152346" y="101604"/>
                    </a:lnTo>
                    <a:cubicBezTo>
                      <a:pt x="2154373" y="92957"/>
                      <a:pt x="2154373" y="88633"/>
                      <a:pt x="2154373" y="82148"/>
                    </a:cubicBezTo>
                    <a:cubicBezTo>
                      <a:pt x="2158427" y="88633"/>
                      <a:pt x="2158427" y="92957"/>
                      <a:pt x="2158427" y="99442"/>
                    </a:cubicBezTo>
                    <a:cubicBezTo>
                      <a:pt x="2160453" y="121060"/>
                      <a:pt x="2160453" y="140516"/>
                      <a:pt x="2160453" y="157810"/>
                    </a:cubicBezTo>
                    <a:cubicBezTo>
                      <a:pt x="2162480" y="181589"/>
                      <a:pt x="2162480" y="201045"/>
                      <a:pt x="2162480" y="220501"/>
                    </a:cubicBezTo>
                    <a:lnTo>
                      <a:pt x="2168560" y="226987"/>
                    </a:lnTo>
                    <a:cubicBezTo>
                      <a:pt x="2168560" y="229149"/>
                      <a:pt x="2166533" y="231310"/>
                      <a:pt x="2166533" y="233472"/>
                    </a:cubicBezTo>
                    <a:lnTo>
                      <a:pt x="2166533" y="311296"/>
                    </a:lnTo>
                    <a:cubicBezTo>
                      <a:pt x="2166533" y="313458"/>
                      <a:pt x="2168560" y="313458"/>
                      <a:pt x="2168560" y="315620"/>
                    </a:cubicBezTo>
                    <a:lnTo>
                      <a:pt x="2168560" y="337238"/>
                    </a:lnTo>
                    <a:lnTo>
                      <a:pt x="2182747" y="337238"/>
                    </a:lnTo>
                    <a:lnTo>
                      <a:pt x="2182747" y="354532"/>
                    </a:lnTo>
                    <a:cubicBezTo>
                      <a:pt x="2190854" y="363179"/>
                      <a:pt x="2190854" y="363179"/>
                      <a:pt x="2190854" y="378311"/>
                    </a:cubicBezTo>
                    <a:cubicBezTo>
                      <a:pt x="2188827" y="378311"/>
                      <a:pt x="2186800" y="380473"/>
                      <a:pt x="2184774" y="382635"/>
                    </a:cubicBezTo>
                    <a:cubicBezTo>
                      <a:pt x="2205040" y="393444"/>
                      <a:pt x="2180720" y="402091"/>
                      <a:pt x="2172613" y="404253"/>
                    </a:cubicBezTo>
                    <a:cubicBezTo>
                      <a:pt x="2174640" y="488562"/>
                      <a:pt x="2178693" y="572871"/>
                      <a:pt x="2180720" y="657181"/>
                    </a:cubicBezTo>
                    <a:lnTo>
                      <a:pt x="2245574" y="657181"/>
                    </a:lnTo>
                    <a:lnTo>
                      <a:pt x="2245574" y="732843"/>
                    </a:lnTo>
                    <a:lnTo>
                      <a:pt x="2253681" y="732843"/>
                    </a:lnTo>
                    <a:cubicBezTo>
                      <a:pt x="2253681" y="730681"/>
                      <a:pt x="2255708" y="728519"/>
                      <a:pt x="2255708" y="726358"/>
                    </a:cubicBezTo>
                    <a:lnTo>
                      <a:pt x="2261788" y="726358"/>
                    </a:lnTo>
                    <a:cubicBezTo>
                      <a:pt x="2261788" y="728519"/>
                      <a:pt x="2261788" y="730681"/>
                      <a:pt x="2263815" y="735005"/>
                    </a:cubicBezTo>
                    <a:lnTo>
                      <a:pt x="2275975" y="735005"/>
                    </a:lnTo>
                    <a:lnTo>
                      <a:pt x="2275975" y="728519"/>
                    </a:lnTo>
                    <a:lnTo>
                      <a:pt x="2298268" y="728519"/>
                    </a:lnTo>
                    <a:lnTo>
                      <a:pt x="2298268" y="735005"/>
                    </a:lnTo>
                    <a:lnTo>
                      <a:pt x="2318535" y="735005"/>
                    </a:lnTo>
                    <a:lnTo>
                      <a:pt x="2318535" y="780402"/>
                    </a:lnTo>
                    <a:lnTo>
                      <a:pt x="2332722" y="780402"/>
                    </a:lnTo>
                    <a:lnTo>
                      <a:pt x="2332722" y="767431"/>
                    </a:lnTo>
                    <a:lnTo>
                      <a:pt x="2348936" y="767431"/>
                    </a:lnTo>
                    <a:lnTo>
                      <a:pt x="2348936" y="588004"/>
                    </a:lnTo>
                    <a:lnTo>
                      <a:pt x="2355016" y="581518"/>
                    </a:lnTo>
                    <a:lnTo>
                      <a:pt x="2427977" y="581518"/>
                    </a:lnTo>
                    <a:lnTo>
                      <a:pt x="2427977" y="590166"/>
                    </a:lnTo>
                    <a:lnTo>
                      <a:pt x="2438110" y="590166"/>
                    </a:lnTo>
                    <a:lnTo>
                      <a:pt x="2438110" y="704740"/>
                    </a:lnTo>
                    <a:lnTo>
                      <a:pt x="2460404" y="704740"/>
                    </a:lnTo>
                    <a:lnTo>
                      <a:pt x="2460404" y="637725"/>
                    </a:lnTo>
                    <a:lnTo>
                      <a:pt x="2486751" y="637725"/>
                    </a:lnTo>
                    <a:cubicBezTo>
                      <a:pt x="2488777" y="637725"/>
                      <a:pt x="2488777" y="635563"/>
                      <a:pt x="2490804" y="633401"/>
                    </a:cubicBezTo>
                    <a:lnTo>
                      <a:pt x="2498911" y="633401"/>
                    </a:lnTo>
                    <a:cubicBezTo>
                      <a:pt x="2500937" y="635563"/>
                      <a:pt x="2500937" y="637725"/>
                      <a:pt x="2502964" y="637725"/>
                    </a:cubicBezTo>
                    <a:lnTo>
                      <a:pt x="2525258" y="637725"/>
                    </a:lnTo>
                    <a:lnTo>
                      <a:pt x="2525258" y="520989"/>
                    </a:lnTo>
                    <a:cubicBezTo>
                      <a:pt x="2525272" y="520986"/>
                      <a:pt x="2526139" y="520822"/>
                      <a:pt x="2582005" y="510180"/>
                    </a:cubicBezTo>
                    <a:lnTo>
                      <a:pt x="2582005" y="511261"/>
                    </a:lnTo>
                    <a:lnTo>
                      <a:pt x="2582005" y="518827"/>
                    </a:lnTo>
                    <a:lnTo>
                      <a:pt x="2608352" y="518827"/>
                    </a:lnTo>
                    <a:lnTo>
                      <a:pt x="2608352" y="773917"/>
                    </a:lnTo>
                    <a:lnTo>
                      <a:pt x="2630646" y="773917"/>
                    </a:lnTo>
                    <a:lnTo>
                      <a:pt x="2630646" y="769593"/>
                    </a:lnTo>
                    <a:lnTo>
                      <a:pt x="2642806" y="769593"/>
                    </a:lnTo>
                    <a:lnTo>
                      <a:pt x="2642806" y="773917"/>
                    </a:lnTo>
                    <a:lnTo>
                      <a:pt x="2667126" y="773917"/>
                    </a:lnTo>
                    <a:lnTo>
                      <a:pt x="2667126" y="760946"/>
                    </a:lnTo>
                    <a:lnTo>
                      <a:pt x="2695500" y="760946"/>
                    </a:lnTo>
                    <a:cubicBezTo>
                      <a:pt x="2699553" y="756622"/>
                      <a:pt x="2703607" y="756622"/>
                      <a:pt x="2707660" y="756622"/>
                    </a:cubicBezTo>
                    <a:cubicBezTo>
                      <a:pt x="2713740" y="760946"/>
                      <a:pt x="2721847" y="760946"/>
                      <a:pt x="2727927" y="760946"/>
                    </a:cubicBezTo>
                    <a:lnTo>
                      <a:pt x="2727927" y="743652"/>
                    </a:lnTo>
                    <a:lnTo>
                      <a:pt x="2736034" y="743652"/>
                    </a:lnTo>
                    <a:lnTo>
                      <a:pt x="2736034" y="730681"/>
                    </a:lnTo>
                    <a:lnTo>
                      <a:pt x="2792781" y="730681"/>
                    </a:lnTo>
                    <a:lnTo>
                      <a:pt x="2792781" y="700416"/>
                    </a:lnTo>
                    <a:lnTo>
                      <a:pt x="2811021" y="700416"/>
                    </a:lnTo>
                    <a:lnTo>
                      <a:pt x="2811021" y="693931"/>
                    </a:lnTo>
                    <a:lnTo>
                      <a:pt x="2823181" y="693931"/>
                    </a:lnTo>
                    <a:lnTo>
                      <a:pt x="2823181" y="700416"/>
                    </a:lnTo>
                    <a:lnTo>
                      <a:pt x="2839395" y="700416"/>
                    </a:lnTo>
                    <a:lnTo>
                      <a:pt x="2839395" y="750137"/>
                    </a:lnTo>
                    <a:lnTo>
                      <a:pt x="2871822" y="750137"/>
                    </a:lnTo>
                    <a:lnTo>
                      <a:pt x="2871822" y="724196"/>
                    </a:lnTo>
                    <a:lnTo>
                      <a:pt x="2910329" y="724196"/>
                    </a:lnTo>
                    <a:lnTo>
                      <a:pt x="2910329" y="693931"/>
                    </a:lnTo>
                    <a:lnTo>
                      <a:pt x="2958970" y="693931"/>
                    </a:lnTo>
                    <a:lnTo>
                      <a:pt x="2958970" y="805087"/>
                    </a:lnTo>
                    <a:lnTo>
                      <a:pt x="2958970" y="818866"/>
                    </a:lnTo>
                    <a:lnTo>
                      <a:pt x="3031519" y="818866"/>
                    </a:lnTo>
                    <a:cubicBezTo>
                      <a:pt x="3029295" y="939467"/>
                      <a:pt x="3033744" y="999999"/>
                      <a:pt x="3031520" y="1160647"/>
                    </a:cubicBezTo>
                    <a:lnTo>
                      <a:pt x="2054" y="1158314"/>
                    </a:lnTo>
                    <a:cubicBezTo>
                      <a:pt x="1369" y="1010750"/>
                      <a:pt x="685" y="871760"/>
                      <a:pt x="0" y="724196"/>
                    </a:cubicBezTo>
                    <a:lnTo>
                      <a:pt x="20267" y="724196"/>
                    </a:lnTo>
                    <a:cubicBezTo>
                      <a:pt x="20271" y="724190"/>
                      <a:pt x="20308" y="724108"/>
                      <a:pt x="20774" y="723115"/>
                    </a:cubicBezTo>
                    <a:lnTo>
                      <a:pt x="24320" y="715549"/>
                    </a:lnTo>
                    <a:cubicBezTo>
                      <a:pt x="24329" y="715550"/>
                      <a:pt x="24442" y="715568"/>
                      <a:pt x="26094" y="715819"/>
                    </a:cubicBezTo>
                    <a:lnTo>
                      <a:pt x="38507" y="717710"/>
                    </a:lnTo>
                    <a:cubicBezTo>
                      <a:pt x="38510" y="717720"/>
                      <a:pt x="38548" y="717821"/>
                      <a:pt x="39014" y="719062"/>
                    </a:cubicBezTo>
                    <a:lnTo>
                      <a:pt x="42560" y="728519"/>
                    </a:lnTo>
                    <a:cubicBezTo>
                      <a:pt x="42574" y="728520"/>
                      <a:pt x="43170" y="728570"/>
                      <a:pt x="68907" y="730681"/>
                    </a:cubicBezTo>
                    <a:lnTo>
                      <a:pt x="68907" y="607460"/>
                    </a:lnTo>
                    <a:lnTo>
                      <a:pt x="70934" y="607460"/>
                    </a:lnTo>
                    <a:lnTo>
                      <a:pt x="85121" y="607460"/>
                    </a:lnTo>
                    <a:lnTo>
                      <a:pt x="85121" y="471268"/>
                    </a:lnTo>
                    <a:lnTo>
                      <a:pt x="86894" y="471268"/>
                    </a:lnTo>
                    <a:lnTo>
                      <a:pt x="99308" y="471268"/>
                    </a:lnTo>
                    <a:lnTo>
                      <a:pt x="99308" y="356694"/>
                    </a:lnTo>
                    <a:cubicBezTo>
                      <a:pt x="103361" y="354532"/>
                      <a:pt x="103361" y="354532"/>
                      <a:pt x="103361" y="328590"/>
                    </a:cubicBezTo>
                    <a:lnTo>
                      <a:pt x="105388" y="328590"/>
                    </a:lnTo>
                    <a:lnTo>
                      <a:pt x="119575" y="328590"/>
                    </a:lnTo>
                    <a:cubicBezTo>
                      <a:pt x="119586" y="328567"/>
                      <a:pt x="120192" y="327200"/>
                      <a:pt x="156055" y="246443"/>
                    </a:cubicBezTo>
                    <a:cubicBezTo>
                      <a:pt x="156055" y="246429"/>
                      <a:pt x="156089" y="244478"/>
                      <a:pt x="160109"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5" name="Rectangle 35"/>
              <p:cNvSpPr/>
              <p:nvPr/>
            </p:nvSpPr>
            <p:spPr>
              <a:xfrm>
                <a:off x="3024845" y="1883798"/>
                <a:ext cx="3024845" cy="689379"/>
              </a:xfrm>
              <a:custGeom>
                <a:avLst/>
                <a:gdLst>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842946 w 3079941"/>
                  <a:gd name="connsiteY405" fmla="*/ 1160647 h 1160647"/>
                  <a:gd name="connsiteX406" fmla="*/ 200958 w 3079941"/>
                  <a:gd name="connsiteY406" fmla="*/ 1160647 h 1160647"/>
                  <a:gd name="connsiteX407" fmla="*/ 200958 w 3079941"/>
                  <a:gd name="connsiteY407" fmla="*/ 1126882 h 1160647"/>
                  <a:gd name="connsiteX408" fmla="*/ 0 w 3079941"/>
                  <a:gd name="connsiteY408" fmla="*/ 1126882 h 1160647"/>
                  <a:gd name="connsiteX409" fmla="*/ 0 w 3079941"/>
                  <a:gd name="connsiteY409" fmla="*/ 915339 h 1160647"/>
                  <a:gd name="connsiteX410" fmla="*/ 103377 w 3079941"/>
                  <a:gd name="connsiteY410" fmla="*/ 915339 h 1160647"/>
                  <a:gd name="connsiteX411" fmla="*/ 103377 w 3079941"/>
                  <a:gd name="connsiteY411" fmla="*/ 886329 h 1160647"/>
                  <a:gd name="connsiteX412" fmla="*/ 55096 w 3079941"/>
                  <a:gd name="connsiteY412" fmla="*/ 886329 h 1160647"/>
                  <a:gd name="connsiteX413" fmla="*/ 55096 w 3079941"/>
                  <a:gd name="connsiteY413" fmla="*/ 724196 h 1160647"/>
                  <a:gd name="connsiteX414" fmla="*/ 75363 w 3079941"/>
                  <a:gd name="connsiteY414" fmla="*/ 724196 h 1160647"/>
                  <a:gd name="connsiteX415" fmla="*/ 75870 w 3079941"/>
                  <a:gd name="connsiteY415" fmla="*/ 723115 h 1160647"/>
                  <a:gd name="connsiteX416" fmla="*/ 79416 w 3079941"/>
                  <a:gd name="connsiteY416" fmla="*/ 715549 h 1160647"/>
                  <a:gd name="connsiteX417" fmla="*/ 81190 w 3079941"/>
                  <a:gd name="connsiteY417" fmla="*/ 715819 h 1160647"/>
                  <a:gd name="connsiteX418" fmla="*/ 93603 w 3079941"/>
                  <a:gd name="connsiteY418" fmla="*/ 717710 h 1160647"/>
                  <a:gd name="connsiteX419" fmla="*/ 94110 w 3079941"/>
                  <a:gd name="connsiteY419" fmla="*/ 719062 h 1160647"/>
                  <a:gd name="connsiteX420" fmla="*/ 97656 w 3079941"/>
                  <a:gd name="connsiteY420" fmla="*/ 728519 h 1160647"/>
                  <a:gd name="connsiteX421" fmla="*/ 124003 w 3079941"/>
                  <a:gd name="connsiteY421" fmla="*/ 730681 h 1160647"/>
                  <a:gd name="connsiteX422" fmla="*/ 124003 w 3079941"/>
                  <a:gd name="connsiteY422" fmla="*/ 607460 h 1160647"/>
                  <a:gd name="connsiteX423" fmla="*/ 126030 w 3079941"/>
                  <a:gd name="connsiteY423" fmla="*/ 607460 h 1160647"/>
                  <a:gd name="connsiteX424" fmla="*/ 140217 w 3079941"/>
                  <a:gd name="connsiteY424" fmla="*/ 607460 h 1160647"/>
                  <a:gd name="connsiteX425" fmla="*/ 140217 w 3079941"/>
                  <a:gd name="connsiteY425" fmla="*/ 471268 h 1160647"/>
                  <a:gd name="connsiteX426" fmla="*/ 141990 w 3079941"/>
                  <a:gd name="connsiteY426" fmla="*/ 471268 h 1160647"/>
                  <a:gd name="connsiteX427" fmla="*/ 154404 w 3079941"/>
                  <a:gd name="connsiteY427" fmla="*/ 471268 h 1160647"/>
                  <a:gd name="connsiteX428" fmla="*/ 154404 w 3079941"/>
                  <a:gd name="connsiteY428" fmla="*/ 356694 h 1160647"/>
                  <a:gd name="connsiteX429" fmla="*/ 158457 w 3079941"/>
                  <a:gd name="connsiteY429" fmla="*/ 328590 h 1160647"/>
                  <a:gd name="connsiteX430" fmla="*/ 160484 w 3079941"/>
                  <a:gd name="connsiteY430" fmla="*/ 328590 h 1160647"/>
                  <a:gd name="connsiteX431" fmla="*/ 174671 w 3079941"/>
                  <a:gd name="connsiteY431" fmla="*/ 328590 h 1160647"/>
                  <a:gd name="connsiteX432" fmla="*/ 211151 w 3079941"/>
                  <a:gd name="connsiteY432" fmla="*/ 246443 h 1160647"/>
                  <a:gd name="connsiteX433" fmla="*/ 215205 w 3079941"/>
                  <a:gd name="connsiteY433" fmla="*/ 0 h 1160647"/>
                  <a:gd name="connsiteX0-1" fmla="*/ 215205 w 3079941"/>
                  <a:gd name="connsiteY0-2" fmla="*/ 0 h 1160647"/>
                  <a:gd name="connsiteX1-3" fmla="*/ 217231 w 3079941"/>
                  <a:gd name="connsiteY1-4" fmla="*/ 246443 h 1160647"/>
                  <a:gd name="connsiteX2-5" fmla="*/ 255738 w 3079941"/>
                  <a:gd name="connsiteY2-6" fmla="*/ 326429 h 1160647"/>
                  <a:gd name="connsiteX3-7" fmla="*/ 257765 w 3079941"/>
                  <a:gd name="connsiteY3-8" fmla="*/ 326429 h 1160647"/>
                  <a:gd name="connsiteX4-9" fmla="*/ 271952 w 3079941"/>
                  <a:gd name="connsiteY4-10" fmla="*/ 326429 h 1160647"/>
                  <a:gd name="connsiteX5-11" fmla="*/ 271952 w 3079941"/>
                  <a:gd name="connsiteY5-12" fmla="*/ 350208 h 1160647"/>
                  <a:gd name="connsiteX6-13" fmla="*/ 272459 w 3079941"/>
                  <a:gd name="connsiteY6-14" fmla="*/ 351019 h 1160647"/>
                  <a:gd name="connsiteX7-15" fmla="*/ 276005 w 3079941"/>
                  <a:gd name="connsiteY7-16" fmla="*/ 356694 h 1160647"/>
                  <a:gd name="connsiteX8-17" fmla="*/ 276005 w 3079941"/>
                  <a:gd name="connsiteY8-18" fmla="*/ 471268 h 1160647"/>
                  <a:gd name="connsiteX9-19" fmla="*/ 278285 w 3079941"/>
                  <a:gd name="connsiteY9-20" fmla="*/ 471268 h 1160647"/>
                  <a:gd name="connsiteX10-21" fmla="*/ 294246 w 3079941"/>
                  <a:gd name="connsiteY10-22" fmla="*/ 471268 h 1160647"/>
                  <a:gd name="connsiteX11-23" fmla="*/ 294246 w 3079941"/>
                  <a:gd name="connsiteY11-24" fmla="*/ 611783 h 1160647"/>
                  <a:gd name="connsiteX12-25" fmla="*/ 295766 w 3079941"/>
                  <a:gd name="connsiteY12-26" fmla="*/ 611513 h 1160647"/>
                  <a:gd name="connsiteX13-27" fmla="*/ 306406 w 3079941"/>
                  <a:gd name="connsiteY13-28" fmla="*/ 609622 h 1160647"/>
                  <a:gd name="connsiteX14-29" fmla="*/ 304379 w 3079941"/>
                  <a:gd name="connsiteY14-30" fmla="*/ 698254 h 1160647"/>
                  <a:gd name="connsiteX15-31" fmla="*/ 305899 w 3079941"/>
                  <a:gd name="connsiteY15-32" fmla="*/ 698525 h 1160647"/>
                  <a:gd name="connsiteX16-33" fmla="*/ 316539 w 3079941"/>
                  <a:gd name="connsiteY16-34" fmla="*/ 700416 h 1160647"/>
                  <a:gd name="connsiteX17-35" fmla="*/ 316792 w 3079941"/>
                  <a:gd name="connsiteY17-36" fmla="*/ 701227 h 1160647"/>
                  <a:gd name="connsiteX18-37" fmla="*/ 318566 w 3079941"/>
                  <a:gd name="connsiteY18-38" fmla="*/ 706902 h 1160647"/>
                  <a:gd name="connsiteX19-39" fmla="*/ 319326 w 3079941"/>
                  <a:gd name="connsiteY19-40" fmla="*/ 704470 h 1160647"/>
                  <a:gd name="connsiteX20-41" fmla="*/ 324646 w 3079941"/>
                  <a:gd name="connsiteY20-42" fmla="*/ 687446 h 1160647"/>
                  <a:gd name="connsiteX21-43" fmla="*/ 326419 w 3079941"/>
                  <a:gd name="connsiteY21-44" fmla="*/ 687446 h 1160647"/>
                  <a:gd name="connsiteX22-45" fmla="*/ 338833 w 3079941"/>
                  <a:gd name="connsiteY22-46" fmla="*/ 687446 h 1160647"/>
                  <a:gd name="connsiteX23-47" fmla="*/ 338833 w 3079941"/>
                  <a:gd name="connsiteY23-48" fmla="*/ 719872 h 1160647"/>
                  <a:gd name="connsiteX24-49" fmla="*/ 339846 w 3079941"/>
                  <a:gd name="connsiteY24-50" fmla="*/ 720413 h 1160647"/>
                  <a:gd name="connsiteX25-51" fmla="*/ 346940 w 3079941"/>
                  <a:gd name="connsiteY25-52" fmla="*/ 724196 h 1160647"/>
                  <a:gd name="connsiteX26-53" fmla="*/ 346940 w 3079941"/>
                  <a:gd name="connsiteY26-54" fmla="*/ 725547 h 1160647"/>
                  <a:gd name="connsiteX27-55" fmla="*/ 346940 w 3079941"/>
                  <a:gd name="connsiteY27-56" fmla="*/ 735005 h 1160647"/>
                  <a:gd name="connsiteX28-57" fmla="*/ 391527 w 3079941"/>
                  <a:gd name="connsiteY28-58" fmla="*/ 735005 h 1160647"/>
                  <a:gd name="connsiteX29-59" fmla="*/ 391527 w 3079941"/>
                  <a:gd name="connsiteY29-60" fmla="*/ 736086 h 1160647"/>
                  <a:gd name="connsiteX30-61" fmla="*/ 391527 w 3079941"/>
                  <a:gd name="connsiteY30-62" fmla="*/ 743652 h 1160647"/>
                  <a:gd name="connsiteX31-63" fmla="*/ 393553 w 3079941"/>
                  <a:gd name="connsiteY31-64" fmla="*/ 743652 h 1160647"/>
                  <a:gd name="connsiteX32-65" fmla="*/ 407740 w 3079941"/>
                  <a:gd name="connsiteY32-66" fmla="*/ 743652 h 1160647"/>
                  <a:gd name="connsiteX33-67" fmla="*/ 407740 w 3079941"/>
                  <a:gd name="connsiteY33-68" fmla="*/ 713387 h 1160647"/>
                  <a:gd name="connsiteX34-69" fmla="*/ 452327 w 3079941"/>
                  <a:gd name="connsiteY34-70" fmla="*/ 713387 h 1160647"/>
                  <a:gd name="connsiteX35-71" fmla="*/ 452327 w 3079941"/>
                  <a:gd name="connsiteY35-72" fmla="*/ 712036 h 1160647"/>
                  <a:gd name="connsiteX36-73" fmla="*/ 452327 w 3079941"/>
                  <a:gd name="connsiteY36-74" fmla="*/ 702578 h 1160647"/>
                  <a:gd name="connsiteX37-75" fmla="*/ 453341 w 3079941"/>
                  <a:gd name="connsiteY37-76" fmla="*/ 702578 h 1160647"/>
                  <a:gd name="connsiteX38-77" fmla="*/ 460434 w 3079941"/>
                  <a:gd name="connsiteY38-78" fmla="*/ 702578 h 1160647"/>
                  <a:gd name="connsiteX39-79" fmla="*/ 460434 w 3079941"/>
                  <a:gd name="connsiteY39-80" fmla="*/ 700687 h 1160647"/>
                  <a:gd name="connsiteX40-81" fmla="*/ 460434 w 3079941"/>
                  <a:gd name="connsiteY40-82" fmla="*/ 687446 h 1160647"/>
                  <a:gd name="connsiteX41-83" fmla="*/ 461194 w 3079941"/>
                  <a:gd name="connsiteY41-84" fmla="*/ 687446 h 1160647"/>
                  <a:gd name="connsiteX42-85" fmla="*/ 466514 w 3079941"/>
                  <a:gd name="connsiteY42-86" fmla="*/ 687446 h 1160647"/>
                  <a:gd name="connsiteX43-87" fmla="*/ 466514 w 3079941"/>
                  <a:gd name="connsiteY43-88" fmla="*/ 686365 h 1160647"/>
                  <a:gd name="connsiteX44-89" fmla="*/ 466514 w 3079941"/>
                  <a:gd name="connsiteY44-90" fmla="*/ 678798 h 1160647"/>
                  <a:gd name="connsiteX45-91" fmla="*/ 468541 w 3079941"/>
                  <a:gd name="connsiteY45-92" fmla="*/ 678798 h 1160647"/>
                  <a:gd name="connsiteX46-93" fmla="*/ 482728 w 3079941"/>
                  <a:gd name="connsiteY46-94" fmla="*/ 678798 h 1160647"/>
                  <a:gd name="connsiteX47-95" fmla="*/ 482728 w 3079941"/>
                  <a:gd name="connsiteY47-96" fmla="*/ 679879 h 1160647"/>
                  <a:gd name="connsiteX48-97" fmla="*/ 482728 w 3079941"/>
                  <a:gd name="connsiteY48-98" fmla="*/ 687446 h 1160647"/>
                  <a:gd name="connsiteX49-99" fmla="*/ 505021 w 3079941"/>
                  <a:gd name="connsiteY49-100" fmla="*/ 687446 h 1160647"/>
                  <a:gd name="connsiteX50-101" fmla="*/ 505021 w 3079941"/>
                  <a:gd name="connsiteY50-102" fmla="*/ 685554 h 1160647"/>
                  <a:gd name="connsiteX51-103" fmla="*/ 505021 w 3079941"/>
                  <a:gd name="connsiteY51-104" fmla="*/ 672313 h 1160647"/>
                  <a:gd name="connsiteX52-105" fmla="*/ 506795 w 3079941"/>
                  <a:gd name="connsiteY52-106" fmla="*/ 672313 h 1160647"/>
                  <a:gd name="connsiteX53-107" fmla="*/ 519208 w 3079941"/>
                  <a:gd name="connsiteY53-108" fmla="*/ 672313 h 1160647"/>
                  <a:gd name="connsiteX54-109" fmla="*/ 519208 w 3079941"/>
                  <a:gd name="connsiteY54-110" fmla="*/ 696093 h 1160647"/>
                  <a:gd name="connsiteX55-111" fmla="*/ 520222 w 3079941"/>
                  <a:gd name="connsiteY55-112" fmla="*/ 696093 h 1160647"/>
                  <a:gd name="connsiteX56-113" fmla="*/ 527315 w 3079941"/>
                  <a:gd name="connsiteY56-114" fmla="*/ 696093 h 1160647"/>
                  <a:gd name="connsiteX57-115" fmla="*/ 527315 w 3079941"/>
                  <a:gd name="connsiteY57-116" fmla="*/ 695012 h 1160647"/>
                  <a:gd name="connsiteX58-117" fmla="*/ 527315 w 3079941"/>
                  <a:gd name="connsiteY58-118" fmla="*/ 687446 h 1160647"/>
                  <a:gd name="connsiteX59-119" fmla="*/ 529088 w 3079941"/>
                  <a:gd name="connsiteY59-120" fmla="*/ 687446 h 1160647"/>
                  <a:gd name="connsiteX60-121" fmla="*/ 541502 w 3079941"/>
                  <a:gd name="connsiteY60-122" fmla="*/ 687446 h 1160647"/>
                  <a:gd name="connsiteX61-123" fmla="*/ 541502 w 3079941"/>
                  <a:gd name="connsiteY61-124" fmla="*/ 713387 h 1160647"/>
                  <a:gd name="connsiteX62-125" fmla="*/ 543529 w 3079941"/>
                  <a:gd name="connsiteY62-126" fmla="*/ 713387 h 1160647"/>
                  <a:gd name="connsiteX63-127" fmla="*/ 557715 w 3079941"/>
                  <a:gd name="connsiteY63-128" fmla="*/ 713387 h 1160647"/>
                  <a:gd name="connsiteX64-129" fmla="*/ 557715 w 3079941"/>
                  <a:gd name="connsiteY64-130" fmla="*/ 715008 h 1160647"/>
                  <a:gd name="connsiteX65-131" fmla="*/ 557715 w 3079941"/>
                  <a:gd name="connsiteY65-132" fmla="*/ 726358 h 1160647"/>
                  <a:gd name="connsiteX66-133" fmla="*/ 558475 w 3079941"/>
                  <a:gd name="connsiteY66-134" fmla="*/ 726358 h 1160647"/>
                  <a:gd name="connsiteX67-135" fmla="*/ 563796 w 3079941"/>
                  <a:gd name="connsiteY67-136" fmla="*/ 726358 h 1160647"/>
                  <a:gd name="connsiteX68-137" fmla="*/ 563796 w 3079941"/>
                  <a:gd name="connsiteY68-138" fmla="*/ 725547 h 1160647"/>
                  <a:gd name="connsiteX69-139" fmla="*/ 563796 w 3079941"/>
                  <a:gd name="connsiteY69-140" fmla="*/ 719872 h 1160647"/>
                  <a:gd name="connsiteX70-141" fmla="*/ 594196 w 3079941"/>
                  <a:gd name="connsiteY70-142" fmla="*/ 719872 h 1160647"/>
                  <a:gd name="connsiteX71-143" fmla="*/ 594196 w 3079941"/>
                  <a:gd name="connsiteY71-144" fmla="*/ 743652 h 1160647"/>
                  <a:gd name="connsiteX72-145" fmla="*/ 595209 w 3079941"/>
                  <a:gd name="connsiteY72-146" fmla="*/ 743652 h 1160647"/>
                  <a:gd name="connsiteX73-147" fmla="*/ 602303 w 3079941"/>
                  <a:gd name="connsiteY73-148" fmla="*/ 743652 h 1160647"/>
                  <a:gd name="connsiteX74-149" fmla="*/ 602303 w 3079941"/>
                  <a:gd name="connsiteY74-150" fmla="*/ 744733 h 1160647"/>
                  <a:gd name="connsiteX75-151" fmla="*/ 602303 w 3079941"/>
                  <a:gd name="connsiteY75-152" fmla="*/ 752299 h 1160647"/>
                  <a:gd name="connsiteX76-153" fmla="*/ 603063 w 3079941"/>
                  <a:gd name="connsiteY76-154" fmla="*/ 752299 h 1160647"/>
                  <a:gd name="connsiteX77-155" fmla="*/ 608383 w 3079941"/>
                  <a:gd name="connsiteY77-156" fmla="*/ 752299 h 1160647"/>
                  <a:gd name="connsiteX78-157" fmla="*/ 608383 w 3079941"/>
                  <a:gd name="connsiteY78-158" fmla="*/ 750137 h 1160647"/>
                  <a:gd name="connsiteX79-159" fmla="*/ 608383 w 3079941"/>
                  <a:gd name="connsiteY79-160" fmla="*/ 735005 h 1160647"/>
                  <a:gd name="connsiteX80-161" fmla="*/ 609396 w 3079941"/>
                  <a:gd name="connsiteY80-162" fmla="*/ 735005 h 1160647"/>
                  <a:gd name="connsiteX81-163" fmla="*/ 616490 w 3079941"/>
                  <a:gd name="connsiteY81-164" fmla="*/ 735005 h 1160647"/>
                  <a:gd name="connsiteX82-165" fmla="*/ 616490 w 3079941"/>
                  <a:gd name="connsiteY82-166" fmla="*/ 736086 h 1160647"/>
                  <a:gd name="connsiteX83-167" fmla="*/ 616490 w 3079941"/>
                  <a:gd name="connsiteY83-168" fmla="*/ 743652 h 1160647"/>
                  <a:gd name="connsiteX84-169" fmla="*/ 621810 w 3079941"/>
                  <a:gd name="connsiteY84-170" fmla="*/ 741659 h 1160647"/>
                  <a:gd name="connsiteX85-171" fmla="*/ 622570 w 3079941"/>
                  <a:gd name="connsiteY85-172" fmla="*/ 740679 h 1160647"/>
                  <a:gd name="connsiteX86-173" fmla="*/ 622570 w 3079941"/>
                  <a:gd name="connsiteY86-174" fmla="*/ 735005 h 1160647"/>
                  <a:gd name="connsiteX87-175" fmla="*/ 661077 w 3079941"/>
                  <a:gd name="connsiteY87-176" fmla="*/ 735005 h 1160647"/>
                  <a:gd name="connsiteX88-177" fmla="*/ 661077 w 3079941"/>
                  <a:gd name="connsiteY88-178" fmla="*/ 758784 h 1160647"/>
                  <a:gd name="connsiteX89-179" fmla="*/ 663103 w 3079941"/>
                  <a:gd name="connsiteY89-180" fmla="*/ 758784 h 1160647"/>
                  <a:gd name="connsiteX90-181" fmla="*/ 677290 w 3079941"/>
                  <a:gd name="connsiteY90-182" fmla="*/ 758784 h 1160647"/>
                  <a:gd name="connsiteX91-183" fmla="*/ 677290 w 3079941"/>
                  <a:gd name="connsiteY91-184" fmla="*/ 759865 h 1160647"/>
                  <a:gd name="connsiteX92-185" fmla="*/ 677290 w 3079941"/>
                  <a:gd name="connsiteY92-186" fmla="*/ 767431 h 1160647"/>
                  <a:gd name="connsiteX93-187" fmla="*/ 679064 w 3079941"/>
                  <a:gd name="connsiteY93-188" fmla="*/ 767431 h 1160647"/>
                  <a:gd name="connsiteX94-189" fmla="*/ 691477 w 3079941"/>
                  <a:gd name="connsiteY94-190" fmla="*/ 767431 h 1160647"/>
                  <a:gd name="connsiteX95-191" fmla="*/ 691477 w 3079941"/>
                  <a:gd name="connsiteY95-192" fmla="*/ 743652 h 1160647"/>
                  <a:gd name="connsiteX96-193" fmla="*/ 692490 w 3079941"/>
                  <a:gd name="connsiteY96-194" fmla="*/ 743652 h 1160647"/>
                  <a:gd name="connsiteX97-195" fmla="*/ 699584 w 3079941"/>
                  <a:gd name="connsiteY97-196" fmla="*/ 743652 h 1160647"/>
                  <a:gd name="connsiteX98-197" fmla="*/ 699584 w 3079941"/>
                  <a:gd name="connsiteY98-198" fmla="*/ 711225 h 1160647"/>
                  <a:gd name="connsiteX99-199" fmla="*/ 700597 w 3079941"/>
                  <a:gd name="connsiteY99-200" fmla="*/ 711225 h 1160647"/>
                  <a:gd name="connsiteX100-201" fmla="*/ 707691 w 3079941"/>
                  <a:gd name="connsiteY100-202" fmla="*/ 711225 h 1160647"/>
                  <a:gd name="connsiteX101-203" fmla="*/ 707691 w 3079941"/>
                  <a:gd name="connsiteY101-204" fmla="*/ 709334 h 1160647"/>
                  <a:gd name="connsiteX102-205" fmla="*/ 707691 w 3079941"/>
                  <a:gd name="connsiteY102-206" fmla="*/ 696093 h 1160647"/>
                  <a:gd name="connsiteX103-207" fmla="*/ 706424 w 3079941"/>
                  <a:gd name="connsiteY103-208" fmla="*/ 694471 h 1160647"/>
                  <a:gd name="connsiteX104-209" fmla="*/ 711744 w 3079941"/>
                  <a:gd name="connsiteY104-210" fmla="*/ 683122 h 1160647"/>
                  <a:gd name="connsiteX105-211" fmla="*/ 719851 w 3079941"/>
                  <a:gd name="connsiteY105-212" fmla="*/ 711225 h 1160647"/>
                  <a:gd name="connsiteX106-213" fmla="*/ 720611 w 3079941"/>
                  <a:gd name="connsiteY106-214" fmla="*/ 711225 h 1160647"/>
                  <a:gd name="connsiteX107-215" fmla="*/ 725931 w 3079941"/>
                  <a:gd name="connsiteY107-216" fmla="*/ 711225 h 1160647"/>
                  <a:gd name="connsiteX108-217" fmla="*/ 725931 w 3079941"/>
                  <a:gd name="connsiteY108-218" fmla="*/ 605298 h 1160647"/>
                  <a:gd name="connsiteX109-219" fmla="*/ 727451 w 3079941"/>
                  <a:gd name="connsiteY109-220" fmla="*/ 605298 h 1160647"/>
                  <a:gd name="connsiteX110-221" fmla="*/ 738091 w 3079941"/>
                  <a:gd name="connsiteY110-222" fmla="*/ 605298 h 1160647"/>
                  <a:gd name="connsiteX111-223" fmla="*/ 738091 w 3079941"/>
                  <a:gd name="connsiteY111-224" fmla="*/ 557739 h 1160647"/>
                  <a:gd name="connsiteX112-225" fmla="*/ 764438 w 3079941"/>
                  <a:gd name="connsiteY112-226" fmla="*/ 557739 h 1160647"/>
                  <a:gd name="connsiteX113-227" fmla="*/ 764438 w 3079941"/>
                  <a:gd name="connsiteY113-228" fmla="*/ 536121 h 1160647"/>
                  <a:gd name="connsiteX114-229" fmla="*/ 798892 w 3079941"/>
                  <a:gd name="connsiteY114-230" fmla="*/ 536121 h 1160647"/>
                  <a:gd name="connsiteX115-231" fmla="*/ 798892 w 3079941"/>
                  <a:gd name="connsiteY115-232" fmla="*/ 538553 h 1160647"/>
                  <a:gd name="connsiteX116-233" fmla="*/ 798892 w 3079941"/>
                  <a:gd name="connsiteY116-234" fmla="*/ 555577 h 1160647"/>
                  <a:gd name="connsiteX117-235" fmla="*/ 801172 w 3079941"/>
                  <a:gd name="connsiteY117-236" fmla="*/ 555577 h 1160647"/>
                  <a:gd name="connsiteX118-237" fmla="*/ 817132 w 3079941"/>
                  <a:gd name="connsiteY118-238" fmla="*/ 555577 h 1160647"/>
                  <a:gd name="connsiteX119-239" fmla="*/ 817132 w 3079941"/>
                  <a:gd name="connsiteY119-240" fmla="*/ 603136 h 1160647"/>
                  <a:gd name="connsiteX120-241" fmla="*/ 818145 w 3079941"/>
                  <a:gd name="connsiteY120-242" fmla="*/ 603136 h 1160647"/>
                  <a:gd name="connsiteX121-243" fmla="*/ 825239 w 3079941"/>
                  <a:gd name="connsiteY121-244" fmla="*/ 603136 h 1160647"/>
                  <a:gd name="connsiteX122-245" fmla="*/ 839426 w 3079941"/>
                  <a:gd name="connsiteY122-246" fmla="*/ 607460 h 1160647"/>
                  <a:gd name="connsiteX123-247" fmla="*/ 839426 w 3079941"/>
                  <a:gd name="connsiteY123-248" fmla="*/ 646372 h 1160647"/>
                  <a:gd name="connsiteX124-249" fmla="*/ 840439 w 3079941"/>
                  <a:gd name="connsiteY124-250" fmla="*/ 646372 h 1160647"/>
                  <a:gd name="connsiteX125-251" fmla="*/ 847532 w 3079941"/>
                  <a:gd name="connsiteY125-252" fmla="*/ 646372 h 1160647"/>
                  <a:gd name="connsiteX126-253" fmla="*/ 847532 w 3079941"/>
                  <a:gd name="connsiteY126-254" fmla="*/ 647993 h 1160647"/>
                  <a:gd name="connsiteX127-255" fmla="*/ 847532 w 3079941"/>
                  <a:gd name="connsiteY127-256" fmla="*/ 659342 h 1160647"/>
                  <a:gd name="connsiteX128-257" fmla="*/ 849559 w 3079941"/>
                  <a:gd name="connsiteY128-258" fmla="*/ 659342 h 1160647"/>
                  <a:gd name="connsiteX129-259" fmla="*/ 863746 w 3079941"/>
                  <a:gd name="connsiteY129-260" fmla="*/ 659342 h 1160647"/>
                  <a:gd name="connsiteX130-261" fmla="*/ 869826 w 3079941"/>
                  <a:gd name="connsiteY130-262" fmla="*/ 665828 h 1160647"/>
                  <a:gd name="connsiteX131-263" fmla="*/ 869826 w 3079941"/>
                  <a:gd name="connsiteY131-264" fmla="*/ 687446 h 1160647"/>
                  <a:gd name="connsiteX132-265" fmla="*/ 872106 w 3079941"/>
                  <a:gd name="connsiteY132-266" fmla="*/ 687446 h 1160647"/>
                  <a:gd name="connsiteX133-267" fmla="*/ 888066 w 3079941"/>
                  <a:gd name="connsiteY133-268" fmla="*/ 687446 h 1160647"/>
                  <a:gd name="connsiteX134-269" fmla="*/ 888066 w 3079941"/>
                  <a:gd name="connsiteY134-270" fmla="*/ 688526 h 1160647"/>
                  <a:gd name="connsiteX135-271" fmla="*/ 888066 w 3079941"/>
                  <a:gd name="connsiteY135-272" fmla="*/ 696093 h 1160647"/>
                  <a:gd name="connsiteX136-273" fmla="*/ 889333 w 3079941"/>
                  <a:gd name="connsiteY136-274" fmla="*/ 696093 h 1160647"/>
                  <a:gd name="connsiteX137-275" fmla="*/ 898200 w 3079941"/>
                  <a:gd name="connsiteY137-276" fmla="*/ 696093 h 1160647"/>
                  <a:gd name="connsiteX138-277" fmla="*/ 898200 w 3079941"/>
                  <a:gd name="connsiteY138-278" fmla="*/ 698254 h 1160647"/>
                  <a:gd name="connsiteX139-279" fmla="*/ 898200 w 3079941"/>
                  <a:gd name="connsiteY139-280" fmla="*/ 713387 h 1160647"/>
                  <a:gd name="connsiteX140-281" fmla="*/ 902253 w 3079941"/>
                  <a:gd name="connsiteY140-282" fmla="*/ 711495 h 1160647"/>
                  <a:gd name="connsiteX141-283" fmla="*/ 902253 w 3079941"/>
                  <a:gd name="connsiteY141-284" fmla="*/ 698254 h 1160647"/>
                  <a:gd name="connsiteX142-285" fmla="*/ 903266 w 3079941"/>
                  <a:gd name="connsiteY142-286" fmla="*/ 698254 h 1160647"/>
                  <a:gd name="connsiteX143-287" fmla="*/ 910360 w 3079941"/>
                  <a:gd name="connsiteY143-288" fmla="*/ 698254 h 1160647"/>
                  <a:gd name="connsiteX144-289" fmla="*/ 910360 w 3079941"/>
                  <a:gd name="connsiteY144-290" fmla="*/ 699876 h 1160647"/>
                  <a:gd name="connsiteX145-291" fmla="*/ 910360 w 3079941"/>
                  <a:gd name="connsiteY145-292" fmla="*/ 711225 h 1160647"/>
                  <a:gd name="connsiteX146-293" fmla="*/ 911120 w 3079941"/>
                  <a:gd name="connsiteY146-294" fmla="*/ 711225 h 1160647"/>
                  <a:gd name="connsiteX147-295" fmla="*/ 916440 w 3079941"/>
                  <a:gd name="connsiteY147-296" fmla="*/ 711225 h 1160647"/>
                  <a:gd name="connsiteX148-297" fmla="*/ 965080 w 3079941"/>
                  <a:gd name="connsiteY148-298" fmla="*/ 706902 h 1160647"/>
                  <a:gd name="connsiteX149-299" fmla="*/ 965080 w 3079941"/>
                  <a:gd name="connsiteY149-300" fmla="*/ 708253 h 1160647"/>
                  <a:gd name="connsiteX150-301" fmla="*/ 965080 w 3079941"/>
                  <a:gd name="connsiteY150-302" fmla="*/ 717710 h 1160647"/>
                  <a:gd name="connsiteX151-303" fmla="*/ 965840 w 3079941"/>
                  <a:gd name="connsiteY151-304" fmla="*/ 717710 h 1160647"/>
                  <a:gd name="connsiteX152-305" fmla="*/ 971161 w 3079941"/>
                  <a:gd name="connsiteY152-306" fmla="*/ 717710 h 1160647"/>
                  <a:gd name="connsiteX153-307" fmla="*/ 971161 w 3079941"/>
                  <a:gd name="connsiteY153-308" fmla="*/ 719872 h 1160647"/>
                  <a:gd name="connsiteX154-309" fmla="*/ 971161 w 3079941"/>
                  <a:gd name="connsiteY154-310" fmla="*/ 735005 h 1160647"/>
                  <a:gd name="connsiteX155-311" fmla="*/ 973187 w 3079941"/>
                  <a:gd name="connsiteY155-312" fmla="*/ 733654 h 1160647"/>
                  <a:gd name="connsiteX156-313" fmla="*/ 987374 w 3079941"/>
                  <a:gd name="connsiteY156-314" fmla="*/ 724196 h 1160647"/>
                  <a:gd name="connsiteX157-315" fmla="*/ 993454 w 3079941"/>
                  <a:gd name="connsiteY157-316" fmla="*/ 683122 h 1160647"/>
                  <a:gd name="connsiteX158-317" fmla="*/ 994214 w 3079941"/>
                  <a:gd name="connsiteY158-318" fmla="*/ 682852 h 1160647"/>
                  <a:gd name="connsiteX159-319" fmla="*/ 999534 w 3079941"/>
                  <a:gd name="connsiteY159-320" fmla="*/ 680960 h 1160647"/>
                  <a:gd name="connsiteX160-321" fmla="*/ 1001561 w 3079941"/>
                  <a:gd name="connsiteY160-322" fmla="*/ 611783 h 1160647"/>
                  <a:gd name="connsiteX161-323" fmla="*/ 1003588 w 3079941"/>
                  <a:gd name="connsiteY161-324" fmla="*/ 680960 h 1160647"/>
                  <a:gd name="connsiteX162-325" fmla="*/ 1004348 w 3079941"/>
                  <a:gd name="connsiteY162-326" fmla="*/ 681230 h 1160647"/>
                  <a:gd name="connsiteX163-327" fmla="*/ 1009668 w 3079941"/>
                  <a:gd name="connsiteY163-328" fmla="*/ 683122 h 1160647"/>
                  <a:gd name="connsiteX164-329" fmla="*/ 1009668 w 3079941"/>
                  <a:gd name="connsiteY164-330" fmla="*/ 596651 h 1160647"/>
                  <a:gd name="connsiteX165-331" fmla="*/ 1013721 w 3079941"/>
                  <a:gd name="connsiteY165-332" fmla="*/ 564224 h 1160647"/>
                  <a:gd name="connsiteX166-333" fmla="*/ 1052228 w 3079941"/>
                  <a:gd name="connsiteY166-334" fmla="*/ 564224 h 1160647"/>
                  <a:gd name="connsiteX167-335" fmla="*/ 1052228 w 3079941"/>
                  <a:gd name="connsiteY167-336" fmla="*/ 596651 h 1160647"/>
                  <a:gd name="connsiteX168-337" fmla="*/ 1052988 w 3079941"/>
                  <a:gd name="connsiteY168-338" fmla="*/ 596651 h 1160647"/>
                  <a:gd name="connsiteX169-339" fmla="*/ 1058308 w 3079941"/>
                  <a:gd name="connsiteY169-340" fmla="*/ 596651 h 1160647"/>
                  <a:gd name="connsiteX170-341" fmla="*/ 1058308 w 3079941"/>
                  <a:gd name="connsiteY170-342" fmla="*/ 514503 h 1160647"/>
                  <a:gd name="connsiteX171-343" fmla="*/ 1060082 w 3079941"/>
                  <a:gd name="connsiteY171-344" fmla="*/ 514503 h 1160647"/>
                  <a:gd name="connsiteX172-345" fmla="*/ 1072495 w 3079941"/>
                  <a:gd name="connsiteY172-346" fmla="*/ 514503 h 1160647"/>
                  <a:gd name="connsiteX173-347" fmla="*/ 1072495 w 3079941"/>
                  <a:gd name="connsiteY173-348" fmla="*/ 512612 h 1160647"/>
                  <a:gd name="connsiteX174-349" fmla="*/ 1072495 w 3079941"/>
                  <a:gd name="connsiteY174-350" fmla="*/ 499371 h 1160647"/>
                  <a:gd name="connsiteX175-351" fmla="*/ 1094789 w 3079941"/>
                  <a:gd name="connsiteY175-352" fmla="*/ 499371 h 1160647"/>
                  <a:gd name="connsiteX176-353" fmla="*/ 1094789 w 3079941"/>
                  <a:gd name="connsiteY176-354" fmla="*/ 498290 h 1160647"/>
                  <a:gd name="connsiteX177-355" fmla="*/ 1094789 w 3079941"/>
                  <a:gd name="connsiteY177-356" fmla="*/ 490724 h 1160647"/>
                  <a:gd name="connsiteX178-357" fmla="*/ 1096562 w 3079941"/>
                  <a:gd name="connsiteY178-358" fmla="*/ 490724 h 1160647"/>
                  <a:gd name="connsiteX179-359" fmla="*/ 1108976 w 3079941"/>
                  <a:gd name="connsiteY179-360" fmla="*/ 490724 h 1160647"/>
                  <a:gd name="connsiteX180-361" fmla="*/ 1108976 w 3079941"/>
                  <a:gd name="connsiteY180-362" fmla="*/ 491805 h 1160647"/>
                  <a:gd name="connsiteX181-363" fmla="*/ 1108976 w 3079941"/>
                  <a:gd name="connsiteY181-364" fmla="*/ 499371 h 1160647"/>
                  <a:gd name="connsiteX182-365" fmla="*/ 1109736 w 3079941"/>
                  <a:gd name="connsiteY182-366" fmla="*/ 499371 h 1160647"/>
                  <a:gd name="connsiteX183-367" fmla="*/ 1115056 w 3079941"/>
                  <a:gd name="connsiteY183-368" fmla="*/ 499371 h 1160647"/>
                  <a:gd name="connsiteX184-369" fmla="*/ 1125189 w 3079941"/>
                  <a:gd name="connsiteY184-370" fmla="*/ 495047 h 1160647"/>
                  <a:gd name="connsiteX185-371" fmla="*/ 1129242 w 3079941"/>
                  <a:gd name="connsiteY185-372" fmla="*/ 498290 h 1160647"/>
                  <a:gd name="connsiteX186-373" fmla="*/ 1129242 w 3079941"/>
                  <a:gd name="connsiteY186-374" fmla="*/ 490724 h 1160647"/>
                  <a:gd name="connsiteX187-375" fmla="*/ 1131522 w 3079941"/>
                  <a:gd name="connsiteY187-376" fmla="*/ 490724 h 1160647"/>
                  <a:gd name="connsiteX188-377" fmla="*/ 1147483 w 3079941"/>
                  <a:gd name="connsiteY188-378" fmla="*/ 490724 h 1160647"/>
                  <a:gd name="connsiteX189-379" fmla="*/ 1147483 w 3079941"/>
                  <a:gd name="connsiteY189-380" fmla="*/ 491805 h 1160647"/>
                  <a:gd name="connsiteX190-381" fmla="*/ 1147483 w 3079941"/>
                  <a:gd name="connsiteY190-382" fmla="*/ 499371 h 1160647"/>
                  <a:gd name="connsiteX191-383" fmla="*/ 1177883 w 3079941"/>
                  <a:gd name="connsiteY191-384" fmla="*/ 499371 h 1160647"/>
                  <a:gd name="connsiteX192-385" fmla="*/ 1177883 w 3079941"/>
                  <a:gd name="connsiteY192-386" fmla="*/ 500992 h 1160647"/>
                  <a:gd name="connsiteX193-387" fmla="*/ 1177883 w 3079941"/>
                  <a:gd name="connsiteY193-388" fmla="*/ 512342 h 1160647"/>
                  <a:gd name="connsiteX194-389" fmla="*/ 1204230 w 3079941"/>
                  <a:gd name="connsiteY194-390" fmla="*/ 512342 h 1160647"/>
                  <a:gd name="connsiteX195-391" fmla="*/ 1204230 w 3079941"/>
                  <a:gd name="connsiteY195-392" fmla="*/ 542606 h 1160647"/>
                  <a:gd name="connsiteX196-393" fmla="*/ 1204990 w 3079941"/>
                  <a:gd name="connsiteY196-394" fmla="*/ 542606 h 1160647"/>
                  <a:gd name="connsiteX197-395" fmla="*/ 1210310 w 3079941"/>
                  <a:gd name="connsiteY197-396" fmla="*/ 542606 h 1160647"/>
                  <a:gd name="connsiteX198-397" fmla="*/ 1210310 w 3079941"/>
                  <a:gd name="connsiteY198-398" fmla="*/ 543687 h 1160647"/>
                  <a:gd name="connsiteX199-399" fmla="*/ 1210310 w 3079941"/>
                  <a:gd name="connsiteY199-400" fmla="*/ 551254 h 1160647"/>
                  <a:gd name="connsiteX200-401" fmla="*/ 1214364 w 3079941"/>
                  <a:gd name="connsiteY200-402" fmla="*/ 581518 h 1160647"/>
                  <a:gd name="connsiteX201-403" fmla="*/ 1215124 w 3079941"/>
                  <a:gd name="connsiteY201-404" fmla="*/ 581518 h 1160647"/>
                  <a:gd name="connsiteX202-405" fmla="*/ 1220444 w 3079941"/>
                  <a:gd name="connsiteY202-406" fmla="*/ 581518 h 1160647"/>
                  <a:gd name="connsiteX203-407" fmla="*/ 1220444 w 3079941"/>
                  <a:gd name="connsiteY203-408" fmla="*/ 582329 h 1160647"/>
                  <a:gd name="connsiteX204-409" fmla="*/ 1220444 w 3079941"/>
                  <a:gd name="connsiteY204-410" fmla="*/ 588004 h 1160647"/>
                  <a:gd name="connsiteX205-411" fmla="*/ 1221457 w 3079941"/>
                  <a:gd name="connsiteY205-412" fmla="*/ 588004 h 1160647"/>
                  <a:gd name="connsiteX206-413" fmla="*/ 1228550 w 3079941"/>
                  <a:gd name="connsiteY206-414" fmla="*/ 588004 h 1160647"/>
                  <a:gd name="connsiteX207-415" fmla="*/ 1228550 w 3079941"/>
                  <a:gd name="connsiteY207-416" fmla="*/ 618269 h 1160647"/>
                  <a:gd name="connsiteX208-417" fmla="*/ 1230577 w 3079941"/>
                  <a:gd name="connsiteY208-418" fmla="*/ 618269 h 1160647"/>
                  <a:gd name="connsiteX209-419" fmla="*/ 1244764 w 3079941"/>
                  <a:gd name="connsiteY209-420" fmla="*/ 618269 h 1160647"/>
                  <a:gd name="connsiteX210-421" fmla="*/ 1244764 w 3079941"/>
                  <a:gd name="connsiteY210-422" fmla="*/ 642048 h 1160647"/>
                  <a:gd name="connsiteX211-423" fmla="*/ 1246791 w 3079941"/>
                  <a:gd name="connsiteY211-424" fmla="*/ 643669 h 1160647"/>
                  <a:gd name="connsiteX212-425" fmla="*/ 1246791 w 3079941"/>
                  <a:gd name="connsiteY212-426" fmla="*/ 655019 h 1160647"/>
                  <a:gd name="connsiteX213-427" fmla="*/ 1247551 w 3079941"/>
                  <a:gd name="connsiteY213-428" fmla="*/ 655019 h 1160647"/>
                  <a:gd name="connsiteX214-429" fmla="*/ 1252871 w 3079941"/>
                  <a:gd name="connsiteY214-430" fmla="*/ 655019 h 1160647"/>
                  <a:gd name="connsiteX215-431" fmla="*/ 1252871 w 3079941"/>
                  <a:gd name="connsiteY215-432" fmla="*/ 678798 h 1160647"/>
                  <a:gd name="connsiteX216-433" fmla="*/ 1254137 w 3079941"/>
                  <a:gd name="connsiteY216-434" fmla="*/ 678798 h 1160647"/>
                  <a:gd name="connsiteX217-435" fmla="*/ 1263004 w 3079941"/>
                  <a:gd name="connsiteY217-436" fmla="*/ 678798 h 1160647"/>
                  <a:gd name="connsiteX218-437" fmla="*/ 1265031 w 3079941"/>
                  <a:gd name="connsiteY218-438" fmla="*/ 682852 h 1160647"/>
                  <a:gd name="connsiteX219-439" fmla="*/ 1265031 w 3079941"/>
                  <a:gd name="connsiteY219-440" fmla="*/ 696093 h 1160647"/>
                  <a:gd name="connsiteX220-441" fmla="*/ 1266551 w 3079941"/>
                  <a:gd name="connsiteY220-442" fmla="*/ 694201 h 1160647"/>
                  <a:gd name="connsiteX221-443" fmla="*/ 1277191 w 3079941"/>
                  <a:gd name="connsiteY221-444" fmla="*/ 680960 h 1160647"/>
                  <a:gd name="connsiteX222-445" fmla="*/ 1305565 w 3079941"/>
                  <a:gd name="connsiteY222-446" fmla="*/ 680960 h 1160647"/>
                  <a:gd name="connsiteX223-447" fmla="*/ 1305565 w 3079941"/>
                  <a:gd name="connsiteY223-448" fmla="*/ 767431 h 1160647"/>
                  <a:gd name="connsiteX224-449" fmla="*/ 1306325 w 3079941"/>
                  <a:gd name="connsiteY224-450" fmla="*/ 767431 h 1160647"/>
                  <a:gd name="connsiteX225-451" fmla="*/ 1311645 w 3079941"/>
                  <a:gd name="connsiteY225-452" fmla="*/ 767431 h 1160647"/>
                  <a:gd name="connsiteX226-453" fmla="*/ 1312405 w 3079941"/>
                  <a:gd name="connsiteY226-454" fmla="*/ 766080 h 1160647"/>
                  <a:gd name="connsiteX227-455" fmla="*/ 1317725 w 3079941"/>
                  <a:gd name="connsiteY227-456" fmla="*/ 756622 h 1160647"/>
                  <a:gd name="connsiteX228-457" fmla="*/ 1317725 w 3079941"/>
                  <a:gd name="connsiteY228-458" fmla="*/ 758514 h 1160647"/>
                  <a:gd name="connsiteX229-459" fmla="*/ 1317725 w 3079941"/>
                  <a:gd name="connsiteY229-460" fmla="*/ 771755 h 1160647"/>
                  <a:gd name="connsiteX230-461" fmla="*/ 1321778 w 3079941"/>
                  <a:gd name="connsiteY230-462" fmla="*/ 726358 h 1160647"/>
                  <a:gd name="connsiteX231-463" fmla="*/ 1322538 w 3079941"/>
                  <a:gd name="connsiteY231-464" fmla="*/ 726358 h 1160647"/>
                  <a:gd name="connsiteX232-465" fmla="*/ 1327858 w 3079941"/>
                  <a:gd name="connsiteY232-466" fmla="*/ 726358 h 1160647"/>
                  <a:gd name="connsiteX233-467" fmla="*/ 1327858 w 3079941"/>
                  <a:gd name="connsiteY233-468" fmla="*/ 661504 h 1160647"/>
                  <a:gd name="connsiteX234-469" fmla="*/ 1328872 w 3079941"/>
                  <a:gd name="connsiteY234-470" fmla="*/ 661504 h 1160647"/>
                  <a:gd name="connsiteX235-471" fmla="*/ 1335965 w 3079941"/>
                  <a:gd name="connsiteY235-472" fmla="*/ 661504 h 1160647"/>
                  <a:gd name="connsiteX236-473" fmla="*/ 1348125 w 3079941"/>
                  <a:gd name="connsiteY236-474" fmla="*/ 618269 h 1160647"/>
                  <a:gd name="connsiteX237-475" fmla="*/ 1349392 w 3079941"/>
                  <a:gd name="connsiteY237-476" fmla="*/ 618269 h 1160647"/>
                  <a:gd name="connsiteX238-477" fmla="*/ 1358259 w 3079941"/>
                  <a:gd name="connsiteY238-478" fmla="*/ 618269 h 1160647"/>
                  <a:gd name="connsiteX239-479" fmla="*/ 1368392 w 3079941"/>
                  <a:gd name="connsiteY239-480" fmla="*/ 661504 h 1160647"/>
                  <a:gd name="connsiteX240-481" fmla="*/ 1369405 w 3079941"/>
                  <a:gd name="connsiteY240-482" fmla="*/ 661504 h 1160647"/>
                  <a:gd name="connsiteX241-483" fmla="*/ 1376499 w 3079941"/>
                  <a:gd name="connsiteY241-484" fmla="*/ 661504 h 1160647"/>
                  <a:gd name="connsiteX242-485" fmla="*/ 1376499 w 3079941"/>
                  <a:gd name="connsiteY242-486" fmla="*/ 700416 h 1160647"/>
                  <a:gd name="connsiteX243-487" fmla="*/ 1378272 w 3079941"/>
                  <a:gd name="connsiteY243-488" fmla="*/ 700416 h 1160647"/>
                  <a:gd name="connsiteX244-489" fmla="*/ 1390686 w 3079941"/>
                  <a:gd name="connsiteY244-490" fmla="*/ 700416 h 1160647"/>
                  <a:gd name="connsiteX245-491" fmla="*/ 1390686 w 3079941"/>
                  <a:gd name="connsiteY245-492" fmla="*/ 702578 h 1160647"/>
                  <a:gd name="connsiteX246-493" fmla="*/ 1390686 w 3079941"/>
                  <a:gd name="connsiteY246-494" fmla="*/ 717710 h 1160647"/>
                  <a:gd name="connsiteX247-495" fmla="*/ 1394739 w 3079941"/>
                  <a:gd name="connsiteY247-496" fmla="*/ 715549 h 1160647"/>
                  <a:gd name="connsiteX248-497" fmla="*/ 1394739 w 3079941"/>
                  <a:gd name="connsiteY248-498" fmla="*/ 700416 h 1160647"/>
                  <a:gd name="connsiteX249-499" fmla="*/ 1396259 w 3079941"/>
                  <a:gd name="connsiteY249-500" fmla="*/ 700416 h 1160647"/>
                  <a:gd name="connsiteX250-501" fmla="*/ 1406899 w 3079941"/>
                  <a:gd name="connsiteY250-502" fmla="*/ 700416 h 1160647"/>
                  <a:gd name="connsiteX251-503" fmla="*/ 1406899 w 3079941"/>
                  <a:gd name="connsiteY251-504" fmla="*/ 702037 h 1160647"/>
                  <a:gd name="connsiteX252-505" fmla="*/ 1406899 w 3079941"/>
                  <a:gd name="connsiteY252-506" fmla="*/ 713387 h 1160647"/>
                  <a:gd name="connsiteX253-507" fmla="*/ 1437300 w 3079941"/>
                  <a:gd name="connsiteY253-508" fmla="*/ 713387 h 1160647"/>
                  <a:gd name="connsiteX254-509" fmla="*/ 1437300 w 3079941"/>
                  <a:gd name="connsiteY254-510" fmla="*/ 676637 h 1160647"/>
                  <a:gd name="connsiteX255-511" fmla="*/ 1438566 w 3079941"/>
                  <a:gd name="connsiteY255-512" fmla="*/ 676637 h 1160647"/>
                  <a:gd name="connsiteX256-513" fmla="*/ 1447433 w 3079941"/>
                  <a:gd name="connsiteY256-514" fmla="*/ 676637 h 1160647"/>
                  <a:gd name="connsiteX257-515" fmla="*/ 1447433 w 3079941"/>
                  <a:gd name="connsiteY257-516" fmla="*/ 698254 h 1160647"/>
                  <a:gd name="connsiteX258-517" fmla="*/ 1449460 w 3079941"/>
                  <a:gd name="connsiteY258-518" fmla="*/ 665828 h 1160647"/>
                  <a:gd name="connsiteX259-519" fmla="*/ 1471753 w 3079941"/>
                  <a:gd name="connsiteY259-520" fmla="*/ 665828 h 1160647"/>
                  <a:gd name="connsiteX260-521" fmla="*/ 1471753 w 3079941"/>
                  <a:gd name="connsiteY260-522" fmla="*/ 664206 h 1160647"/>
                  <a:gd name="connsiteX261-523" fmla="*/ 1471753 w 3079941"/>
                  <a:gd name="connsiteY261-524" fmla="*/ 652857 h 1160647"/>
                  <a:gd name="connsiteX262-525" fmla="*/ 1472513 w 3079941"/>
                  <a:gd name="connsiteY262-526" fmla="*/ 652857 h 1160647"/>
                  <a:gd name="connsiteX263-527" fmla="*/ 1477833 w 3079941"/>
                  <a:gd name="connsiteY263-528" fmla="*/ 652857 h 1160647"/>
                  <a:gd name="connsiteX264-529" fmla="*/ 1477833 w 3079941"/>
                  <a:gd name="connsiteY264-530" fmla="*/ 650966 h 1160647"/>
                  <a:gd name="connsiteX265-531" fmla="*/ 1477833 w 3079941"/>
                  <a:gd name="connsiteY265-532" fmla="*/ 637725 h 1160647"/>
                  <a:gd name="connsiteX266-533" fmla="*/ 1481887 w 3079941"/>
                  <a:gd name="connsiteY266-534" fmla="*/ 644210 h 1160647"/>
                  <a:gd name="connsiteX267-535" fmla="*/ 1484167 w 3079941"/>
                  <a:gd name="connsiteY267-536" fmla="*/ 644210 h 1160647"/>
                  <a:gd name="connsiteX268-537" fmla="*/ 1500127 w 3079941"/>
                  <a:gd name="connsiteY268-538" fmla="*/ 644210 h 1160647"/>
                  <a:gd name="connsiteX269-539" fmla="*/ 1500127 w 3079941"/>
                  <a:gd name="connsiteY269-540" fmla="*/ 643399 h 1160647"/>
                  <a:gd name="connsiteX270-541" fmla="*/ 1500127 w 3079941"/>
                  <a:gd name="connsiteY270-542" fmla="*/ 637725 h 1160647"/>
                  <a:gd name="connsiteX271-543" fmla="*/ 1500887 w 3079941"/>
                  <a:gd name="connsiteY271-544" fmla="*/ 637725 h 1160647"/>
                  <a:gd name="connsiteX272-545" fmla="*/ 1506207 w 3079941"/>
                  <a:gd name="connsiteY272-546" fmla="*/ 637725 h 1160647"/>
                  <a:gd name="connsiteX273-547" fmla="*/ 1506207 w 3079941"/>
                  <a:gd name="connsiteY273-548" fmla="*/ 639076 h 1160647"/>
                  <a:gd name="connsiteX274-549" fmla="*/ 1506207 w 3079941"/>
                  <a:gd name="connsiteY274-550" fmla="*/ 648534 h 1160647"/>
                  <a:gd name="connsiteX275-551" fmla="*/ 1544714 w 3079941"/>
                  <a:gd name="connsiteY275-552" fmla="*/ 648534 h 1160647"/>
                  <a:gd name="connsiteX276-553" fmla="*/ 1544714 w 3079941"/>
                  <a:gd name="connsiteY276-554" fmla="*/ 786887 h 1160647"/>
                  <a:gd name="connsiteX277-555" fmla="*/ 1546234 w 3079941"/>
                  <a:gd name="connsiteY277-556" fmla="*/ 786887 h 1160647"/>
                  <a:gd name="connsiteX278-557" fmla="*/ 1556874 w 3079941"/>
                  <a:gd name="connsiteY278-558" fmla="*/ 786887 h 1160647"/>
                  <a:gd name="connsiteX279-559" fmla="*/ 1556874 w 3079941"/>
                  <a:gd name="connsiteY279-560" fmla="*/ 773917 h 1160647"/>
                  <a:gd name="connsiteX280-561" fmla="*/ 1560928 w 3079941"/>
                  <a:gd name="connsiteY280-562" fmla="*/ 773917 h 1160647"/>
                  <a:gd name="connsiteX281-563" fmla="*/ 1560928 w 3079941"/>
                  <a:gd name="connsiteY281-564" fmla="*/ 786887 h 1160647"/>
                  <a:gd name="connsiteX282-565" fmla="*/ 1591328 w 3079941"/>
                  <a:gd name="connsiteY282-566" fmla="*/ 786887 h 1160647"/>
                  <a:gd name="connsiteX283-567" fmla="*/ 1591328 w 3079941"/>
                  <a:gd name="connsiteY283-568" fmla="*/ 756622 h 1160647"/>
                  <a:gd name="connsiteX284-569" fmla="*/ 1603488 w 3079941"/>
                  <a:gd name="connsiteY284-570" fmla="*/ 756622 h 1160647"/>
                  <a:gd name="connsiteX285-571" fmla="*/ 1615648 w 3079941"/>
                  <a:gd name="connsiteY285-572" fmla="*/ 754461 h 1160647"/>
                  <a:gd name="connsiteX286-573" fmla="*/ 1619702 w 3079941"/>
                  <a:gd name="connsiteY286-574" fmla="*/ 756622 h 1160647"/>
                  <a:gd name="connsiteX287-575" fmla="*/ 1629835 w 3079941"/>
                  <a:gd name="connsiteY287-576" fmla="*/ 756622 h 1160647"/>
                  <a:gd name="connsiteX288-577" fmla="*/ 1629835 w 3079941"/>
                  <a:gd name="connsiteY288-578" fmla="*/ 786887 h 1160647"/>
                  <a:gd name="connsiteX289-579" fmla="*/ 1637942 w 3079941"/>
                  <a:gd name="connsiteY289-580" fmla="*/ 786887 h 1160647"/>
                  <a:gd name="connsiteX290-581" fmla="*/ 1637942 w 3079941"/>
                  <a:gd name="connsiteY290-582" fmla="*/ 804182 h 1160647"/>
                  <a:gd name="connsiteX291-583" fmla="*/ 1647278 w 3079941"/>
                  <a:gd name="connsiteY291-584" fmla="*/ 805087 h 1160647"/>
                  <a:gd name="connsiteX292-585" fmla="*/ 1660236 w 3079941"/>
                  <a:gd name="connsiteY292-586" fmla="*/ 805087 h 1160647"/>
                  <a:gd name="connsiteX293-587" fmla="*/ 1660236 w 3079941"/>
                  <a:gd name="connsiteY293-588" fmla="*/ 789049 h 1160647"/>
                  <a:gd name="connsiteX294-589" fmla="*/ 1728192 w 3079941"/>
                  <a:gd name="connsiteY294-590" fmla="*/ 789049 h 1160647"/>
                  <a:gd name="connsiteX295-591" fmla="*/ 1728192 w 3079941"/>
                  <a:gd name="connsiteY295-592" fmla="*/ 703796 h 1160647"/>
                  <a:gd name="connsiteX296-593" fmla="*/ 1800200 w 3079941"/>
                  <a:gd name="connsiteY296-594" fmla="*/ 703796 h 1160647"/>
                  <a:gd name="connsiteX297-595" fmla="*/ 1800200 w 3079941"/>
                  <a:gd name="connsiteY297-596" fmla="*/ 782564 h 1160647"/>
                  <a:gd name="connsiteX298-597" fmla="*/ 1802104 w 3079941"/>
                  <a:gd name="connsiteY298-598" fmla="*/ 782564 h 1160647"/>
                  <a:gd name="connsiteX299-599" fmla="*/ 1803346 w 3079941"/>
                  <a:gd name="connsiteY299-600" fmla="*/ 805087 h 1160647"/>
                  <a:gd name="connsiteX300-601" fmla="*/ 1813022 w 3079941"/>
                  <a:gd name="connsiteY300-602" fmla="*/ 805087 h 1160647"/>
                  <a:gd name="connsiteX301-603" fmla="*/ 1814264 w 3079941"/>
                  <a:gd name="connsiteY301-604" fmla="*/ 782564 h 1160647"/>
                  <a:gd name="connsiteX302-605" fmla="*/ 1820344 w 3079941"/>
                  <a:gd name="connsiteY302-606" fmla="*/ 782564 h 1160647"/>
                  <a:gd name="connsiteX303-607" fmla="*/ 1821586 w 3079941"/>
                  <a:gd name="connsiteY303-608" fmla="*/ 805087 h 1160647"/>
                  <a:gd name="connsiteX304-609" fmla="*/ 1872208 w 3079941"/>
                  <a:gd name="connsiteY304-610" fmla="*/ 805087 h 1160647"/>
                  <a:gd name="connsiteX305-611" fmla="*/ 1872208 w 3079941"/>
                  <a:gd name="connsiteY305-612" fmla="*/ 642059 h 1160647"/>
                  <a:gd name="connsiteX306-613" fmla="*/ 2069535 w 3079941"/>
                  <a:gd name="connsiteY306-614" fmla="*/ 642059 h 1160647"/>
                  <a:gd name="connsiteX307-615" fmla="*/ 2069535 w 3079941"/>
                  <a:gd name="connsiteY307-616" fmla="*/ 805087 h 1160647"/>
                  <a:gd name="connsiteX308-617" fmla="*/ 2088232 w 3079941"/>
                  <a:gd name="connsiteY308-618" fmla="*/ 805087 h 1160647"/>
                  <a:gd name="connsiteX309-619" fmla="*/ 2088232 w 3079941"/>
                  <a:gd name="connsiteY309-620" fmla="*/ 722394 h 1160647"/>
                  <a:gd name="connsiteX310-621" fmla="*/ 2183352 w 3079941"/>
                  <a:gd name="connsiteY310-622" fmla="*/ 722394 h 1160647"/>
                  <a:gd name="connsiteX311-623" fmla="*/ 2195282 w 3079941"/>
                  <a:gd name="connsiteY311-624" fmla="*/ 404253 h 1160647"/>
                  <a:gd name="connsiteX312-625" fmla="*/ 2183122 w 3079941"/>
                  <a:gd name="connsiteY312-626" fmla="*/ 382635 h 1160647"/>
                  <a:gd name="connsiteX313-627" fmla="*/ 2177042 w 3079941"/>
                  <a:gd name="connsiteY313-628" fmla="*/ 378311 h 1160647"/>
                  <a:gd name="connsiteX314-629" fmla="*/ 2185149 w 3079941"/>
                  <a:gd name="connsiteY314-630" fmla="*/ 354532 h 1160647"/>
                  <a:gd name="connsiteX315-631" fmla="*/ 2185149 w 3079941"/>
                  <a:gd name="connsiteY315-632" fmla="*/ 337238 h 1160647"/>
                  <a:gd name="connsiteX316-633" fmla="*/ 2199336 w 3079941"/>
                  <a:gd name="connsiteY316-634" fmla="*/ 337238 h 1160647"/>
                  <a:gd name="connsiteX317-635" fmla="*/ 2199336 w 3079941"/>
                  <a:gd name="connsiteY317-636" fmla="*/ 315620 h 1160647"/>
                  <a:gd name="connsiteX318-637" fmla="*/ 2201362 w 3079941"/>
                  <a:gd name="connsiteY318-638" fmla="*/ 311296 h 1160647"/>
                  <a:gd name="connsiteX319-639" fmla="*/ 2201362 w 3079941"/>
                  <a:gd name="connsiteY319-640" fmla="*/ 233472 h 1160647"/>
                  <a:gd name="connsiteX320-641" fmla="*/ 2199336 w 3079941"/>
                  <a:gd name="connsiteY320-642" fmla="*/ 226987 h 1160647"/>
                  <a:gd name="connsiteX321-643" fmla="*/ 2205416 w 3079941"/>
                  <a:gd name="connsiteY321-644" fmla="*/ 220501 h 1160647"/>
                  <a:gd name="connsiteX322-645" fmla="*/ 2205416 w 3079941"/>
                  <a:gd name="connsiteY322-646" fmla="*/ 162133 h 1160647"/>
                  <a:gd name="connsiteX323-647" fmla="*/ 2207442 w 3079941"/>
                  <a:gd name="connsiteY323-648" fmla="*/ 157810 h 1160647"/>
                  <a:gd name="connsiteX324-649" fmla="*/ 2207442 w 3079941"/>
                  <a:gd name="connsiteY324-650" fmla="*/ 101604 h 1160647"/>
                  <a:gd name="connsiteX325-651" fmla="*/ 2209469 w 3079941"/>
                  <a:gd name="connsiteY325-652" fmla="*/ 82148 h 1160647"/>
                  <a:gd name="connsiteX326-653" fmla="*/ 2213523 w 3079941"/>
                  <a:gd name="connsiteY326-654" fmla="*/ 99442 h 1160647"/>
                  <a:gd name="connsiteX327-655" fmla="*/ 2215549 w 3079941"/>
                  <a:gd name="connsiteY327-656" fmla="*/ 157810 h 1160647"/>
                  <a:gd name="connsiteX328-657" fmla="*/ 2217576 w 3079941"/>
                  <a:gd name="connsiteY328-658" fmla="*/ 220501 h 1160647"/>
                  <a:gd name="connsiteX329-659" fmla="*/ 2223656 w 3079941"/>
                  <a:gd name="connsiteY329-660" fmla="*/ 226987 h 1160647"/>
                  <a:gd name="connsiteX330-661" fmla="*/ 2221629 w 3079941"/>
                  <a:gd name="connsiteY330-662" fmla="*/ 233472 h 1160647"/>
                  <a:gd name="connsiteX331-663" fmla="*/ 2221629 w 3079941"/>
                  <a:gd name="connsiteY331-664" fmla="*/ 311296 h 1160647"/>
                  <a:gd name="connsiteX332-665" fmla="*/ 2223656 w 3079941"/>
                  <a:gd name="connsiteY332-666" fmla="*/ 315620 h 1160647"/>
                  <a:gd name="connsiteX333-667" fmla="*/ 2223656 w 3079941"/>
                  <a:gd name="connsiteY333-668" fmla="*/ 337238 h 1160647"/>
                  <a:gd name="connsiteX334-669" fmla="*/ 2237843 w 3079941"/>
                  <a:gd name="connsiteY334-670" fmla="*/ 337238 h 1160647"/>
                  <a:gd name="connsiteX335-671" fmla="*/ 2237843 w 3079941"/>
                  <a:gd name="connsiteY335-672" fmla="*/ 354532 h 1160647"/>
                  <a:gd name="connsiteX336-673" fmla="*/ 2245950 w 3079941"/>
                  <a:gd name="connsiteY336-674" fmla="*/ 378311 h 1160647"/>
                  <a:gd name="connsiteX337-675" fmla="*/ 2239870 w 3079941"/>
                  <a:gd name="connsiteY337-676" fmla="*/ 382635 h 1160647"/>
                  <a:gd name="connsiteX338-677" fmla="*/ 2227709 w 3079941"/>
                  <a:gd name="connsiteY338-678" fmla="*/ 404253 h 1160647"/>
                  <a:gd name="connsiteX339-679" fmla="*/ 2235816 w 3079941"/>
                  <a:gd name="connsiteY339-680" fmla="*/ 657181 h 1160647"/>
                  <a:gd name="connsiteX340-681" fmla="*/ 2300670 w 3079941"/>
                  <a:gd name="connsiteY340-682" fmla="*/ 657181 h 1160647"/>
                  <a:gd name="connsiteX341-683" fmla="*/ 2300670 w 3079941"/>
                  <a:gd name="connsiteY341-684" fmla="*/ 732843 h 1160647"/>
                  <a:gd name="connsiteX342-685" fmla="*/ 2308777 w 3079941"/>
                  <a:gd name="connsiteY342-686" fmla="*/ 732843 h 1160647"/>
                  <a:gd name="connsiteX343-687" fmla="*/ 2310804 w 3079941"/>
                  <a:gd name="connsiteY343-688" fmla="*/ 726358 h 1160647"/>
                  <a:gd name="connsiteX344-689" fmla="*/ 2316884 w 3079941"/>
                  <a:gd name="connsiteY344-690" fmla="*/ 726358 h 1160647"/>
                  <a:gd name="connsiteX345-691" fmla="*/ 2318911 w 3079941"/>
                  <a:gd name="connsiteY345-692" fmla="*/ 735005 h 1160647"/>
                  <a:gd name="connsiteX346-693" fmla="*/ 2331071 w 3079941"/>
                  <a:gd name="connsiteY346-694" fmla="*/ 735005 h 1160647"/>
                  <a:gd name="connsiteX347-695" fmla="*/ 2331071 w 3079941"/>
                  <a:gd name="connsiteY347-696" fmla="*/ 728519 h 1160647"/>
                  <a:gd name="connsiteX348-697" fmla="*/ 2353364 w 3079941"/>
                  <a:gd name="connsiteY348-698" fmla="*/ 728519 h 1160647"/>
                  <a:gd name="connsiteX349-699" fmla="*/ 2353364 w 3079941"/>
                  <a:gd name="connsiteY349-700" fmla="*/ 735005 h 1160647"/>
                  <a:gd name="connsiteX350-701" fmla="*/ 2373631 w 3079941"/>
                  <a:gd name="connsiteY350-702" fmla="*/ 735005 h 1160647"/>
                  <a:gd name="connsiteX351-703" fmla="*/ 2373631 w 3079941"/>
                  <a:gd name="connsiteY351-704" fmla="*/ 780402 h 1160647"/>
                  <a:gd name="connsiteX352-705" fmla="*/ 2387818 w 3079941"/>
                  <a:gd name="connsiteY352-706" fmla="*/ 780402 h 1160647"/>
                  <a:gd name="connsiteX353-707" fmla="*/ 2387818 w 3079941"/>
                  <a:gd name="connsiteY353-708" fmla="*/ 767431 h 1160647"/>
                  <a:gd name="connsiteX354-709" fmla="*/ 2404032 w 3079941"/>
                  <a:gd name="connsiteY354-710" fmla="*/ 767431 h 1160647"/>
                  <a:gd name="connsiteX355-711" fmla="*/ 2404032 w 3079941"/>
                  <a:gd name="connsiteY355-712" fmla="*/ 588004 h 1160647"/>
                  <a:gd name="connsiteX356-713" fmla="*/ 2410112 w 3079941"/>
                  <a:gd name="connsiteY356-714" fmla="*/ 581518 h 1160647"/>
                  <a:gd name="connsiteX357-715" fmla="*/ 2483073 w 3079941"/>
                  <a:gd name="connsiteY357-716" fmla="*/ 581518 h 1160647"/>
                  <a:gd name="connsiteX358-717" fmla="*/ 2483073 w 3079941"/>
                  <a:gd name="connsiteY358-718" fmla="*/ 590166 h 1160647"/>
                  <a:gd name="connsiteX359-719" fmla="*/ 2493206 w 3079941"/>
                  <a:gd name="connsiteY359-720" fmla="*/ 590166 h 1160647"/>
                  <a:gd name="connsiteX360-721" fmla="*/ 2493206 w 3079941"/>
                  <a:gd name="connsiteY360-722" fmla="*/ 704740 h 1160647"/>
                  <a:gd name="connsiteX361-723" fmla="*/ 2515500 w 3079941"/>
                  <a:gd name="connsiteY361-724" fmla="*/ 704740 h 1160647"/>
                  <a:gd name="connsiteX362-725" fmla="*/ 2515500 w 3079941"/>
                  <a:gd name="connsiteY362-726" fmla="*/ 637725 h 1160647"/>
                  <a:gd name="connsiteX363-727" fmla="*/ 2541847 w 3079941"/>
                  <a:gd name="connsiteY363-728" fmla="*/ 637725 h 1160647"/>
                  <a:gd name="connsiteX364-729" fmla="*/ 2545900 w 3079941"/>
                  <a:gd name="connsiteY364-730" fmla="*/ 633401 h 1160647"/>
                  <a:gd name="connsiteX365-731" fmla="*/ 2554007 w 3079941"/>
                  <a:gd name="connsiteY365-732" fmla="*/ 633401 h 1160647"/>
                  <a:gd name="connsiteX366-733" fmla="*/ 2558060 w 3079941"/>
                  <a:gd name="connsiteY366-734" fmla="*/ 637725 h 1160647"/>
                  <a:gd name="connsiteX367-735" fmla="*/ 2580354 w 3079941"/>
                  <a:gd name="connsiteY367-736" fmla="*/ 637725 h 1160647"/>
                  <a:gd name="connsiteX368-737" fmla="*/ 2580354 w 3079941"/>
                  <a:gd name="connsiteY368-738" fmla="*/ 520989 h 1160647"/>
                  <a:gd name="connsiteX369-739" fmla="*/ 2637101 w 3079941"/>
                  <a:gd name="connsiteY369-740" fmla="*/ 510180 h 1160647"/>
                  <a:gd name="connsiteX370-741" fmla="*/ 2637101 w 3079941"/>
                  <a:gd name="connsiteY370-742" fmla="*/ 511261 h 1160647"/>
                  <a:gd name="connsiteX371-743" fmla="*/ 2637101 w 3079941"/>
                  <a:gd name="connsiteY371-744" fmla="*/ 518827 h 1160647"/>
                  <a:gd name="connsiteX372-745" fmla="*/ 2663448 w 3079941"/>
                  <a:gd name="connsiteY372-746" fmla="*/ 518827 h 1160647"/>
                  <a:gd name="connsiteX373-747" fmla="*/ 2663448 w 3079941"/>
                  <a:gd name="connsiteY373-748" fmla="*/ 773917 h 1160647"/>
                  <a:gd name="connsiteX374-749" fmla="*/ 2685742 w 3079941"/>
                  <a:gd name="connsiteY374-750" fmla="*/ 773917 h 1160647"/>
                  <a:gd name="connsiteX375-751" fmla="*/ 2685742 w 3079941"/>
                  <a:gd name="connsiteY375-752" fmla="*/ 769593 h 1160647"/>
                  <a:gd name="connsiteX376-753" fmla="*/ 2697902 w 3079941"/>
                  <a:gd name="connsiteY376-754" fmla="*/ 769593 h 1160647"/>
                  <a:gd name="connsiteX377-755" fmla="*/ 2697902 w 3079941"/>
                  <a:gd name="connsiteY377-756" fmla="*/ 773917 h 1160647"/>
                  <a:gd name="connsiteX378-757" fmla="*/ 2722222 w 3079941"/>
                  <a:gd name="connsiteY378-758" fmla="*/ 773917 h 1160647"/>
                  <a:gd name="connsiteX379-759" fmla="*/ 2722222 w 3079941"/>
                  <a:gd name="connsiteY379-760" fmla="*/ 760946 h 1160647"/>
                  <a:gd name="connsiteX380-761" fmla="*/ 2750596 w 3079941"/>
                  <a:gd name="connsiteY380-762" fmla="*/ 760946 h 1160647"/>
                  <a:gd name="connsiteX381-763" fmla="*/ 2762756 w 3079941"/>
                  <a:gd name="connsiteY381-764" fmla="*/ 756622 h 1160647"/>
                  <a:gd name="connsiteX382-765" fmla="*/ 2783023 w 3079941"/>
                  <a:gd name="connsiteY382-766" fmla="*/ 760946 h 1160647"/>
                  <a:gd name="connsiteX383-767" fmla="*/ 2783023 w 3079941"/>
                  <a:gd name="connsiteY383-768" fmla="*/ 743652 h 1160647"/>
                  <a:gd name="connsiteX384-769" fmla="*/ 2791130 w 3079941"/>
                  <a:gd name="connsiteY384-770" fmla="*/ 743652 h 1160647"/>
                  <a:gd name="connsiteX385-771" fmla="*/ 2791130 w 3079941"/>
                  <a:gd name="connsiteY385-772" fmla="*/ 730681 h 1160647"/>
                  <a:gd name="connsiteX386-773" fmla="*/ 2847877 w 3079941"/>
                  <a:gd name="connsiteY386-774" fmla="*/ 730681 h 1160647"/>
                  <a:gd name="connsiteX387-775" fmla="*/ 2847877 w 3079941"/>
                  <a:gd name="connsiteY387-776" fmla="*/ 700416 h 1160647"/>
                  <a:gd name="connsiteX388-777" fmla="*/ 2866117 w 3079941"/>
                  <a:gd name="connsiteY388-778" fmla="*/ 700416 h 1160647"/>
                  <a:gd name="connsiteX389-779" fmla="*/ 2866117 w 3079941"/>
                  <a:gd name="connsiteY389-780" fmla="*/ 693931 h 1160647"/>
                  <a:gd name="connsiteX390-781" fmla="*/ 2878277 w 3079941"/>
                  <a:gd name="connsiteY390-782" fmla="*/ 693931 h 1160647"/>
                  <a:gd name="connsiteX391-783" fmla="*/ 2878277 w 3079941"/>
                  <a:gd name="connsiteY391-784" fmla="*/ 700416 h 1160647"/>
                  <a:gd name="connsiteX392-785" fmla="*/ 2894491 w 3079941"/>
                  <a:gd name="connsiteY392-786" fmla="*/ 700416 h 1160647"/>
                  <a:gd name="connsiteX393-787" fmla="*/ 2894491 w 3079941"/>
                  <a:gd name="connsiteY393-788" fmla="*/ 750137 h 1160647"/>
                  <a:gd name="connsiteX394-789" fmla="*/ 2926918 w 3079941"/>
                  <a:gd name="connsiteY394-790" fmla="*/ 750137 h 1160647"/>
                  <a:gd name="connsiteX395-791" fmla="*/ 2926918 w 3079941"/>
                  <a:gd name="connsiteY395-792" fmla="*/ 724196 h 1160647"/>
                  <a:gd name="connsiteX396-793" fmla="*/ 2965425 w 3079941"/>
                  <a:gd name="connsiteY396-794" fmla="*/ 724196 h 1160647"/>
                  <a:gd name="connsiteX397-795" fmla="*/ 2965425 w 3079941"/>
                  <a:gd name="connsiteY397-796" fmla="*/ 693931 h 1160647"/>
                  <a:gd name="connsiteX398-797" fmla="*/ 3014066 w 3079941"/>
                  <a:gd name="connsiteY398-798" fmla="*/ 693931 h 1160647"/>
                  <a:gd name="connsiteX399-799" fmla="*/ 3014066 w 3079941"/>
                  <a:gd name="connsiteY399-800" fmla="*/ 805087 h 1160647"/>
                  <a:gd name="connsiteX400-801" fmla="*/ 3014066 w 3079941"/>
                  <a:gd name="connsiteY400-802" fmla="*/ 818866 h 1160647"/>
                  <a:gd name="connsiteX401-803" fmla="*/ 3079941 w 3079941"/>
                  <a:gd name="connsiteY401-804" fmla="*/ 818866 h 1160647"/>
                  <a:gd name="connsiteX402-805" fmla="*/ 3079941 w 3079941"/>
                  <a:gd name="connsiteY402-806" fmla="*/ 924638 h 1160647"/>
                  <a:gd name="connsiteX403-807" fmla="*/ 3079941 w 3079941"/>
                  <a:gd name="connsiteY403-808" fmla="*/ 1030409 h 1160647"/>
                  <a:gd name="connsiteX404-809" fmla="*/ 3079941 w 3079941"/>
                  <a:gd name="connsiteY404-810" fmla="*/ 1160647 h 1160647"/>
                  <a:gd name="connsiteX405-811" fmla="*/ 200958 w 3079941"/>
                  <a:gd name="connsiteY405-812" fmla="*/ 1160647 h 1160647"/>
                  <a:gd name="connsiteX406-813" fmla="*/ 200958 w 3079941"/>
                  <a:gd name="connsiteY406-814" fmla="*/ 1126882 h 1160647"/>
                  <a:gd name="connsiteX407-815" fmla="*/ 0 w 3079941"/>
                  <a:gd name="connsiteY407-816" fmla="*/ 1126882 h 1160647"/>
                  <a:gd name="connsiteX408-817" fmla="*/ 0 w 3079941"/>
                  <a:gd name="connsiteY408-818" fmla="*/ 915339 h 1160647"/>
                  <a:gd name="connsiteX409-819" fmla="*/ 103377 w 3079941"/>
                  <a:gd name="connsiteY409-820" fmla="*/ 915339 h 1160647"/>
                  <a:gd name="connsiteX410-821" fmla="*/ 103377 w 3079941"/>
                  <a:gd name="connsiteY410-822" fmla="*/ 886329 h 1160647"/>
                  <a:gd name="connsiteX411-823" fmla="*/ 55096 w 3079941"/>
                  <a:gd name="connsiteY411-824" fmla="*/ 886329 h 1160647"/>
                  <a:gd name="connsiteX412-825" fmla="*/ 55096 w 3079941"/>
                  <a:gd name="connsiteY412-826" fmla="*/ 724196 h 1160647"/>
                  <a:gd name="connsiteX413-827" fmla="*/ 75363 w 3079941"/>
                  <a:gd name="connsiteY413-828" fmla="*/ 724196 h 1160647"/>
                  <a:gd name="connsiteX414-829" fmla="*/ 75870 w 3079941"/>
                  <a:gd name="connsiteY414-830" fmla="*/ 723115 h 1160647"/>
                  <a:gd name="connsiteX415-831" fmla="*/ 79416 w 3079941"/>
                  <a:gd name="connsiteY415-832" fmla="*/ 715549 h 1160647"/>
                  <a:gd name="connsiteX416-833" fmla="*/ 81190 w 3079941"/>
                  <a:gd name="connsiteY416-834" fmla="*/ 715819 h 1160647"/>
                  <a:gd name="connsiteX417-835" fmla="*/ 93603 w 3079941"/>
                  <a:gd name="connsiteY417-836" fmla="*/ 717710 h 1160647"/>
                  <a:gd name="connsiteX418-837" fmla="*/ 94110 w 3079941"/>
                  <a:gd name="connsiteY418-838" fmla="*/ 719062 h 1160647"/>
                  <a:gd name="connsiteX419-839" fmla="*/ 97656 w 3079941"/>
                  <a:gd name="connsiteY419-840" fmla="*/ 728519 h 1160647"/>
                  <a:gd name="connsiteX420-841" fmla="*/ 124003 w 3079941"/>
                  <a:gd name="connsiteY420-842" fmla="*/ 730681 h 1160647"/>
                  <a:gd name="connsiteX421-843" fmla="*/ 124003 w 3079941"/>
                  <a:gd name="connsiteY421-844" fmla="*/ 607460 h 1160647"/>
                  <a:gd name="connsiteX422-845" fmla="*/ 126030 w 3079941"/>
                  <a:gd name="connsiteY422-846" fmla="*/ 607460 h 1160647"/>
                  <a:gd name="connsiteX423-847" fmla="*/ 140217 w 3079941"/>
                  <a:gd name="connsiteY423-848" fmla="*/ 607460 h 1160647"/>
                  <a:gd name="connsiteX424-849" fmla="*/ 140217 w 3079941"/>
                  <a:gd name="connsiteY424-850" fmla="*/ 471268 h 1160647"/>
                  <a:gd name="connsiteX425-851" fmla="*/ 141990 w 3079941"/>
                  <a:gd name="connsiteY425-852" fmla="*/ 471268 h 1160647"/>
                  <a:gd name="connsiteX426-853" fmla="*/ 154404 w 3079941"/>
                  <a:gd name="connsiteY426-854" fmla="*/ 471268 h 1160647"/>
                  <a:gd name="connsiteX427-855" fmla="*/ 154404 w 3079941"/>
                  <a:gd name="connsiteY427-856" fmla="*/ 356694 h 1160647"/>
                  <a:gd name="connsiteX428-857" fmla="*/ 158457 w 3079941"/>
                  <a:gd name="connsiteY428-858" fmla="*/ 328590 h 1160647"/>
                  <a:gd name="connsiteX429-859" fmla="*/ 160484 w 3079941"/>
                  <a:gd name="connsiteY429-860" fmla="*/ 328590 h 1160647"/>
                  <a:gd name="connsiteX430-861" fmla="*/ 174671 w 3079941"/>
                  <a:gd name="connsiteY430-862" fmla="*/ 328590 h 1160647"/>
                  <a:gd name="connsiteX431-863" fmla="*/ 211151 w 3079941"/>
                  <a:gd name="connsiteY431-864" fmla="*/ 246443 h 1160647"/>
                  <a:gd name="connsiteX432-865" fmla="*/ 215205 w 3079941"/>
                  <a:gd name="connsiteY432-866" fmla="*/ 0 h 1160647"/>
                  <a:gd name="connsiteX0-867" fmla="*/ 215205 w 3079941"/>
                  <a:gd name="connsiteY0-868" fmla="*/ 0 h 1160647"/>
                  <a:gd name="connsiteX1-869" fmla="*/ 217231 w 3079941"/>
                  <a:gd name="connsiteY1-870" fmla="*/ 246443 h 1160647"/>
                  <a:gd name="connsiteX2-871" fmla="*/ 255738 w 3079941"/>
                  <a:gd name="connsiteY2-872" fmla="*/ 326429 h 1160647"/>
                  <a:gd name="connsiteX3-873" fmla="*/ 257765 w 3079941"/>
                  <a:gd name="connsiteY3-874" fmla="*/ 326429 h 1160647"/>
                  <a:gd name="connsiteX4-875" fmla="*/ 271952 w 3079941"/>
                  <a:gd name="connsiteY4-876" fmla="*/ 326429 h 1160647"/>
                  <a:gd name="connsiteX5-877" fmla="*/ 271952 w 3079941"/>
                  <a:gd name="connsiteY5-878" fmla="*/ 350208 h 1160647"/>
                  <a:gd name="connsiteX6-879" fmla="*/ 272459 w 3079941"/>
                  <a:gd name="connsiteY6-880" fmla="*/ 351019 h 1160647"/>
                  <a:gd name="connsiteX7-881" fmla="*/ 276005 w 3079941"/>
                  <a:gd name="connsiteY7-882" fmla="*/ 356694 h 1160647"/>
                  <a:gd name="connsiteX8-883" fmla="*/ 276005 w 3079941"/>
                  <a:gd name="connsiteY8-884" fmla="*/ 471268 h 1160647"/>
                  <a:gd name="connsiteX9-885" fmla="*/ 278285 w 3079941"/>
                  <a:gd name="connsiteY9-886" fmla="*/ 471268 h 1160647"/>
                  <a:gd name="connsiteX10-887" fmla="*/ 294246 w 3079941"/>
                  <a:gd name="connsiteY10-888" fmla="*/ 471268 h 1160647"/>
                  <a:gd name="connsiteX11-889" fmla="*/ 294246 w 3079941"/>
                  <a:gd name="connsiteY11-890" fmla="*/ 611783 h 1160647"/>
                  <a:gd name="connsiteX12-891" fmla="*/ 295766 w 3079941"/>
                  <a:gd name="connsiteY12-892" fmla="*/ 611513 h 1160647"/>
                  <a:gd name="connsiteX13-893" fmla="*/ 306406 w 3079941"/>
                  <a:gd name="connsiteY13-894" fmla="*/ 609622 h 1160647"/>
                  <a:gd name="connsiteX14-895" fmla="*/ 304379 w 3079941"/>
                  <a:gd name="connsiteY14-896" fmla="*/ 698254 h 1160647"/>
                  <a:gd name="connsiteX15-897" fmla="*/ 305899 w 3079941"/>
                  <a:gd name="connsiteY15-898" fmla="*/ 698525 h 1160647"/>
                  <a:gd name="connsiteX16-899" fmla="*/ 316539 w 3079941"/>
                  <a:gd name="connsiteY16-900" fmla="*/ 700416 h 1160647"/>
                  <a:gd name="connsiteX17-901" fmla="*/ 316792 w 3079941"/>
                  <a:gd name="connsiteY17-902" fmla="*/ 701227 h 1160647"/>
                  <a:gd name="connsiteX18-903" fmla="*/ 318566 w 3079941"/>
                  <a:gd name="connsiteY18-904" fmla="*/ 706902 h 1160647"/>
                  <a:gd name="connsiteX19-905" fmla="*/ 319326 w 3079941"/>
                  <a:gd name="connsiteY19-906" fmla="*/ 704470 h 1160647"/>
                  <a:gd name="connsiteX20-907" fmla="*/ 324646 w 3079941"/>
                  <a:gd name="connsiteY20-908" fmla="*/ 687446 h 1160647"/>
                  <a:gd name="connsiteX21-909" fmla="*/ 326419 w 3079941"/>
                  <a:gd name="connsiteY21-910" fmla="*/ 687446 h 1160647"/>
                  <a:gd name="connsiteX22-911" fmla="*/ 338833 w 3079941"/>
                  <a:gd name="connsiteY22-912" fmla="*/ 687446 h 1160647"/>
                  <a:gd name="connsiteX23-913" fmla="*/ 338833 w 3079941"/>
                  <a:gd name="connsiteY23-914" fmla="*/ 719872 h 1160647"/>
                  <a:gd name="connsiteX24-915" fmla="*/ 339846 w 3079941"/>
                  <a:gd name="connsiteY24-916" fmla="*/ 720413 h 1160647"/>
                  <a:gd name="connsiteX25-917" fmla="*/ 346940 w 3079941"/>
                  <a:gd name="connsiteY25-918" fmla="*/ 724196 h 1160647"/>
                  <a:gd name="connsiteX26-919" fmla="*/ 346940 w 3079941"/>
                  <a:gd name="connsiteY26-920" fmla="*/ 725547 h 1160647"/>
                  <a:gd name="connsiteX27-921" fmla="*/ 346940 w 3079941"/>
                  <a:gd name="connsiteY27-922" fmla="*/ 735005 h 1160647"/>
                  <a:gd name="connsiteX28-923" fmla="*/ 391527 w 3079941"/>
                  <a:gd name="connsiteY28-924" fmla="*/ 735005 h 1160647"/>
                  <a:gd name="connsiteX29-925" fmla="*/ 391527 w 3079941"/>
                  <a:gd name="connsiteY29-926" fmla="*/ 736086 h 1160647"/>
                  <a:gd name="connsiteX30-927" fmla="*/ 391527 w 3079941"/>
                  <a:gd name="connsiteY30-928" fmla="*/ 743652 h 1160647"/>
                  <a:gd name="connsiteX31-929" fmla="*/ 393553 w 3079941"/>
                  <a:gd name="connsiteY31-930" fmla="*/ 743652 h 1160647"/>
                  <a:gd name="connsiteX32-931" fmla="*/ 407740 w 3079941"/>
                  <a:gd name="connsiteY32-932" fmla="*/ 743652 h 1160647"/>
                  <a:gd name="connsiteX33-933" fmla="*/ 407740 w 3079941"/>
                  <a:gd name="connsiteY33-934" fmla="*/ 713387 h 1160647"/>
                  <a:gd name="connsiteX34-935" fmla="*/ 452327 w 3079941"/>
                  <a:gd name="connsiteY34-936" fmla="*/ 713387 h 1160647"/>
                  <a:gd name="connsiteX35-937" fmla="*/ 452327 w 3079941"/>
                  <a:gd name="connsiteY35-938" fmla="*/ 712036 h 1160647"/>
                  <a:gd name="connsiteX36-939" fmla="*/ 452327 w 3079941"/>
                  <a:gd name="connsiteY36-940" fmla="*/ 702578 h 1160647"/>
                  <a:gd name="connsiteX37-941" fmla="*/ 453341 w 3079941"/>
                  <a:gd name="connsiteY37-942" fmla="*/ 702578 h 1160647"/>
                  <a:gd name="connsiteX38-943" fmla="*/ 460434 w 3079941"/>
                  <a:gd name="connsiteY38-944" fmla="*/ 702578 h 1160647"/>
                  <a:gd name="connsiteX39-945" fmla="*/ 460434 w 3079941"/>
                  <a:gd name="connsiteY39-946" fmla="*/ 700687 h 1160647"/>
                  <a:gd name="connsiteX40-947" fmla="*/ 460434 w 3079941"/>
                  <a:gd name="connsiteY40-948" fmla="*/ 687446 h 1160647"/>
                  <a:gd name="connsiteX41-949" fmla="*/ 461194 w 3079941"/>
                  <a:gd name="connsiteY41-950" fmla="*/ 687446 h 1160647"/>
                  <a:gd name="connsiteX42-951" fmla="*/ 466514 w 3079941"/>
                  <a:gd name="connsiteY42-952" fmla="*/ 687446 h 1160647"/>
                  <a:gd name="connsiteX43-953" fmla="*/ 466514 w 3079941"/>
                  <a:gd name="connsiteY43-954" fmla="*/ 686365 h 1160647"/>
                  <a:gd name="connsiteX44-955" fmla="*/ 466514 w 3079941"/>
                  <a:gd name="connsiteY44-956" fmla="*/ 678798 h 1160647"/>
                  <a:gd name="connsiteX45-957" fmla="*/ 468541 w 3079941"/>
                  <a:gd name="connsiteY45-958" fmla="*/ 678798 h 1160647"/>
                  <a:gd name="connsiteX46-959" fmla="*/ 482728 w 3079941"/>
                  <a:gd name="connsiteY46-960" fmla="*/ 678798 h 1160647"/>
                  <a:gd name="connsiteX47-961" fmla="*/ 482728 w 3079941"/>
                  <a:gd name="connsiteY47-962" fmla="*/ 679879 h 1160647"/>
                  <a:gd name="connsiteX48-963" fmla="*/ 482728 w 3079941"/>
                  <a:gd name="connsiteY48-964" fmla="*/ 687446 h 1160647"/>
                  <a:gd name="connsiteX49-965" fmla="*/ 505021 w 3079941"/>
                  <a:gd name="connsiteY49-966" fmla="*/ 687446 h 1160647"/>
                  <a:gd name="connsiteX50-967" fmla="*/ 505021 w 3079941"/>
                  <a:gd name="connsiteY50-968" fmla="*/ 685554 h 1160647"/>
                  <a:gd name="connsiteX51-969" fmla="*/ 505021 w 3079941"/>
                  <a:gd name="connsiteY51-970" fmla="*/ 672313 h 1160647"/>
                  <a:gd name="connsiteX52-971" fmla="*/ 506795 w 3079941"/>
                  <a:gd name="connsiteY52-972" fmla="*/ 672313 h 1160647"/>
                  <a:gd name="connsiteX53-973" fmla="*/ 519208 w 3079941"/>
                  <a:gd name="connsiteY53-974" fmla="*/ 672313 h 1160647"/>
                  <a:gd name="connsiteX54-975" fmla="*/ 519208 w 3079941"/>
                  <a:gd name="connsiteY54-976" fmla="*/ 696093 h 1160647"/>
                  <a:gd name="connsiteX55-977" fmla="*/ 520222 w 3079941"/>
                  <a:gd name="connsiteY55-978" fmla="*/ 696093 h 1160647"/>
                  <a:gd name="connsiteX56-979" fmla="*/ 527315 w 3079941"/>
                  <a:gd name="connsiteY56-980" fmla="*/ 696093 h 1160647"/>
                  <a:gd name="connsiteX57-981" fmla="*/ 527315 w 3079941"/>
                  <a:gd name="connsiteY57-982" fmla="*/ 695012 h 1160647"/>
                  <a:gd name="connsiteX58-983" fmla="*/ 527315 w 3079941"/>
                  <a:gd name="connsiteY58-984" fmla="*/ 687446 h 1160647"/>
                  <a:gd name="connsiteX59-985" fmla="*/ 529088 w 3079941"/>
                  <a:gd name="connsiteY59-986" fmla="*/ 687446 h 1160647"/>
                  <a:gd name="connsiteX60-987" fmla="*/ 541502 w 3079941"/>
                  <a:gd name="connsiteY60-988" fmla="*/ 687446 h 1160647"/>
                  <a:gd name="connsiteX61-989" fmla="*/ 541502 w 3079941"/>
                  <a:gd name="connsiteY61-990" fmla="*/ 713387 h 1160647"/>
                  <a:gd name="connsiteX62-991" fmla="*/ 543529 w 3079941"/>
                  <a:gd name="connsiteY62-992" fmla="*/ 713387 h 1160647"/>
                  <a:gd name="connsiteX63-993" fmla="*/ 557715 w 3079941"/>
                  <a:gd name="connsiteY63-994" fmla="*/ 713387 h 1160647"/>
                  <a:gd name="connsiteX64-995" fmla="*/ 557715 w 3079941"/>
                  <a:gd name="connsiteY64-996" fmla="*/ 715008 h 1160647"/>
                  <a:gd name="connsiteX65-997" fmla="*/ 557715 w 3079941"/>
                  <a:gd name="connsiteY65-998" fmla="*/ 726358 h 1160647"/>
                  <a:gd name="connsiteX66-999" fmla="*/ 558475 w 3079941"/>
                  <a:gd name="connsiteY66-1000" fmla="*/ 726358 h 1160647"/>
                  <a:gd name="connsiteX67-1001" fmla="*/ 563796 w 3079941"/>
                  <a:gd name="connsiteY67-1002" fmla="*/ 726358 h 1160647"/>
                  <a:gd name="connsiteX68-1003" fmla="*/ 563796 w 3079941"/>
                  <a:gd name="connsiteY68-1004" fmla="*/ 725547 h 1160647"/>
                  <a:gd name="connsiteX69-1005" fmla="*/ 563796 w 3079941"/>
                  <a:gd name="connsiteY69-1006" fmla="*/ 719872 h 1160647"/>
                  <a:gd name="connsiteX70-1007" fmla="*/ 594196 w 3079941"/>
                  <a:gd name="connsiteY70-1008" fmla="*/ 719872 h 1160647"/>
                  <a:gd name="connsiteX71-1009" fmla="*/ 594196 w 3079941"/>
                  <a:gd name="connsiteY71-1010" fmla="*/ 743652 h 1160647"/>
                  <a:gd name="connsiteX72-1011" fmla="*/ 595209 w 3079941"/>
                  <a:gd name="connsiteY72-1012" fmla="*/ 743652 h 1160647"/>
                  <a:gd name="connsiteX73-1013" fmla="*/ 602303 w 3079941"/>
                  <a:gd name="connsiteY73-1014" fmla="*/ 743652 h 1160647"/>
                  <a:gd name="connsiteX74-1015" fmla="*/ 602303 w 3079941"/>
                  <a:gd name="connsiteY74-1016" fmla="*/ 744733 h 1160647"/>
                  <a:gd name="connsiteX75-1017" fmla="*/ 602303 w 3079941"/>
                  <a:gd name="connsiteY75-1018" fmla="*/ 752299 h 1160647"/>
                  <a:gd name="connsiteX76-1019" fmla="*/ 603063 w 3079941"/>
                  <a:gd name="connsiteY76-1020" fmla="*/ 752299 h 1160647"/>
                  <a:gd name="connsiteX77-1021" fmla="*/ 608383 w 3079941"/>
                  <a:gd name="connsiteY77-1022" fmla="*/ 752299 h 1160647"/>
                  <a:gd name="connsiteX78-1023" fmla="*/ 608383 w 3079941"/>
                  <a:gd name="connsiteY78-1024" fmla="*/ 750137 h 1160647"/>
                  <a:gd name="connsiteX79-1025" fmla="*/ 608383 w 3079941"/>
                  <a:gd name="connsiteY79-1026" fmla="*/ 735005 h 1160647"/>
                  <a:gd name="connsiteX80-1027" fmla="*/ 609396 w 3079941"/>
                  <a:gd name="connsiteY80-1028" fmla="*/ 735005 h 1160647"/>
                  <a:gd name="connsiteX81-1029" fmla="*/ 616490 w 3079941"/>
                  <a:gd name="connsiteY81-1030" fmla="*/ 735005 h 1160647"/>
                  <a:gd name="connsiteX82-1031" fmla="*/ 616490 w 3079941"/>
                  <a:gd name="connsiteY82-1032" fmla="*/ 736086 h 1160647"/>
                  <a:gd name="connsiteX83-1033" fmla="*/ 616490 w 3079941"/>
                  <a:gd name="connsiteY83-1034" fmla="*/ 743652 h 1160647"/>
                  <a:gd name="connsiteX84-1035" fmla="*/ 621810 w 3079941"/>
                  <a:gd name="connsiteY84-1036" fmla="*/ 741659 h 1160647"/>
                  <a:gd name="connsiteX85-1037" fmla="*/ 622570 w 3079941"/>
                  <a:gd name="connsiteY85-1038" fmla="*/ 740679 h 1160647"/>
                  <a:gd name="connsiteX86-1039" fmla="*/ 622570 w 3079941"/>
                  <a:gd name="connsiteY86-1040" fmla="*/ 735005 h 1160647"/>
                  <a:gd name="connsiteX87-1041" fmla="*/ 661077 w 3079941"/>
                  <a:gd name="connsiteY87-1042" fmla="*/ 735005 h 1160647"/>
                  <a:gd name="connsiteX88-1043" fmla="*/ 661077 w 3079941"/>
                  <a:gd name="connsiteY88-1044" fmla="*/ 758784 h 1160647"/>
                  <a:gd name="connsiteX89-1045" fmla="*/ 663103 w 3079941"/>
                  <a:gd name="connsiteY89-1046" fmla="*/ 758784 h 1160647"/>
                  <a:gd name="connsiteX90-1047" fmla="*/ 677290 w 3079941"/>
                  <a:gd name="connsiteY90-1048" fmla="*/ 758784 h 1160647"/>
                  <a:gd name="connsiteX91-1049" fmla="*/ 677290 w 3079941"/>
                  <a:gd name="connsiteY91-1050" fmla="*/ 759865 h 1160647"/>
                  <a:gd name="connsiteX92-1051" fmla="*/ 677290 w 3079941"/>
                  <a:gd name="connsiteY92-1052" fmla="*/ 767431 h 1160647"/>
                  <a:gd name="connsiteX93-1053" fmla="*/ 679064 w 3079941"/>
                  <a:gd name="connsiteY93-1054" fmla="*/ 767431 h 1160647"/>
                  <a:gd name="connsiteX94-1055" fmla="*/ 691477 w 3079941"/>
                  <a:gd name="connsiteY94-1056" fmla="*/ 767431 h 1160647"/>
                  <a:gd name="connsiteX95-1057" fmla="*/ 691477 w 3079941"/>
                  <a:gd name="connsiteY95-1058" fmla="*/ 743652 h 1160647"/>
                  <a:gd name="connsiteX96-1059" fmla="*/ 692490 w 3079941"/>
                  <a:gd name="connsiteY96-1060" fmla="*/ 743652 h 1160647"/>
                  <a:gd name="connsiteX97-1061" fmla="*/ 699584 w 3079941"/>
                  <a:gd name="connsiteY97-1062" fmla="*/ 743652 h 1160647"/>
                  <a:gd name="connsiteX98-1063" fmla="*/ 699584 w 3079941"/>
                  <a:gd name="connsiteY98-1064" fmla="*/ 711225 h 1160647"/>
                  <a:gd name="connsiteX99-1065" fmla="*/ 700597 w 3079941"/>
                  <a:gd name="connsiteY99-1066" fmla="*/ 711225 h 1160647"/>
                  <a:gd name="connsiteX100-1067" fmla="*/ 707691 w 3079941"/>
                  <a:gd name="connsiteY100-1068" fmla="*/ 711225 h 1160647"/>
                  <a:gd name="connsiteX101-1069" fmla="*/ 707691 w 3079941"/>
                  <a:gd name="connsiteY101-1070" fmla="*/ 709334 h 1160647"/>
                  <a:gd name="connsiteX102-1071" fmla="*/ 707691 w 3079941"/>
                  <a:gd name="connsiteY102-1072" fmla="*/ 696093 h 1160647"/>
                  <a:gd name="connsiteX103-1073" fmla="*/ 706424 w 3079941"/>
                  <a:gd name="connsiteY103-1074" fmla="*/ 694471 h 1160647"/>
                  <a:gd name="connsiteX104-1075" fmla="*/ 711744 w 3079941"/>
                  <a:gd name="connsiteY104-1076" fmla="*/ 683122 h 1160647"/>
                  <a:gd name="connsiteX105-1077" fmla="*/ 719851 w 3079941"/>
                  <a:gd name="connsiteY105-1078" fmla="*/ 711225 h 1160647"/>
                  <a:gd name="connsiteX106-1079" fmla="*/ 720611 w 3079941"/>
                  <a:gd name="connsiteY106-1080" fmla="*/ 711225 h 1160647"/>
                  <a:gd name="connsiteX107-1081" fmla="*/ 725931 w 3079941"/>
                  <a:gd name="connsiteY107-1082" fmla="*/ 711225 h 1160647"/>
                  <a:gd name="connsiteX108-1083" fmla="*/ 725931 w 3079941"/>
                  <a:gd name="connsiteY108-1084" fmla="*/ 605298 h 1160647"/>
                  <a:gd name="connsiteX109-1085" fmla="*/ 727451 w 3079941"/>
                  <a:gd name="connsiteY109-1086" fmla="*/ 605298 h 1160647"/>
                  <a:gd name="connsiteX110-1087" fmla="*/ 738091 w 3079941"/>
                  <a:gd name="connsiteY110-1088" fmla="*/ 605298 h 1160647"/>
                  <a:gd name="connsiteX111-1089" fmla="*/ 738091 w 3079941"/>
                  <a:gd name="connsiteY111-1090" fmla="*/ 557739 h 1160647"/>
                  <a:gd name="connsiteX112-1091" fmla="*/ 764438 w 3079941"/>
                  <a:gd name="connsiteY112-1092" fmla="*/ 557739 h 1160647"/>
                  <a:gd name="connsiteX113-1093" fmla="*/ 764438 w 3079941"/>
                  <a:gd name="connsiteY113-1094" fmla="*/ 536121 h 1160647"/>
                  <a:gd name="connsiteX114-1095" fmla="*/ 798892 w 3079941"/>
                  <a:gd name="connsiteY114-1096" fmla="*/ 536121 h 1160647"/>
                  <a:gd name="connsiteX115-1097" fmla="*/ 798892 w 3079941"/>
                  <a:gd name="connsiteY115-1098" fmla="*/ 538553 h 1160647"/>
                  <a:gd name="connsiteX116-1099" fmla="*/ 798892 w 3079941"/>
                  <a:gd name="connsiteY116-1100" fmla="*/ 555577 h 1160647"/>
                  <a:gd name="connsiteX117-1101" fmla="*/ 801172 w 3079941"/>
                  <a:gd name="connsiteY117-1102" fmla="*/ 555577 h 1160647"/>
                  <a:gd name="connsiteX118-1103" fmla="*/ 817132 w 3079941"/>
                  <a:gd name="connsiteY118-1104" fmla="*/ 555577 h 1160647"/>
                  <a:gd name="connsiteX119-1105" fmla="*/ 817132 w 3079941"/>
                  <a:gd name="connsiteY119-1106" fmla="*/ 603136 h 1160647"/>
                  <a:gd name="connsiteX120-1107" fmla="*/ 818145 w 3079941"/>
                  <a:gd name="connsiteY120-1108" fmla="*/ 603136 h 1160647"/>
                  <a:gd name="connsiteX121-1109" fmla="*/ 825239 w 3079941"/>
                  <a:gd name="connsiteY121-1110" fmla="*/ 603136 h 1160647"/>
                  <a:gd name="connsiteX122-1111" fmla="*/ 839426 w 3079941"/>
                  <a:gd name="connsiteY122-1112" fmla="*/ 607460 h 1160647"/>
                  <a:gd name="connsiteX123-1113" fmla="*/ 839426 w 3079941"/>
                  <a:gd name="connsiteY123-1114" fmla="*/ 646372 h 1160647"/>
                  <a:gd name="connsiteX124-1115" fmla="*/ 840439 w 3079941"/>
                  <a:gd name="connsiteY124-1116" fmla="*/ 646372 h 1160647"/>
                  <a:gd name="connsiteX125-1117" fmla="*/ 847532 w 3079941"/>
                  <a:gd name="connsiteY125-1118" fmla="*/ 646372 h 1160647"/>
                  <a:gd name="connsiteX126-1119" fmla="*/ 847532 w 3079941"/>
                  <a:gd name="connsiteY126-1120" fmla="*/ 647993 h 1160647"/>
                  <a:gd name="connsiteX127-1121" fmla="*/ 847532 w 3079941"/>
                  <a:gd name="connsiteY127-1122" fmla="*/ 659342 h 1160647"/>
                  <a:gd name="connsiteX128-1123" fmla="*/ 849559 w 3079941"/>
                  <a:gd name="connsiteY128-1124" fmla="*/ 659342 h 1160647"/>
                  <a:gd name="connsiteX129-1125" fmla="*/ 863746 w 3079941"/>
                  <a:gd name="connsiteY129-1126" fmla="*/ 659342 h 1160647"/>
                  <a:gd name="connsiteX130-1127" fmla="*/ 869826 w 3079941"/>
                  <a:gd name="connsiteY130-1128" fmla="*/ 665828 h 1160647"/>
                  <a:gd name="connsiteX131-1129" fmla="*/ 869826 w 3079941"/>
                  <a:gd name="connsiteY131-1130" fmla="*/ 687446 h 1160647"/>
                  <a:gd name="connsiteX132-1131" fmla="*/ 872106 w 3079941"/>
                  <a:gd name="connsiteY132-1132" fmla="*/ 687446 h 1160647"/>
                  <a:gd name="connsiteX133-1133" fmla="*/ 888066 w 3079941"/>
                  <a:gd name="connsiteY133-1134" fmla="*/ 687446 h 1160647"/>
                  <a:gd name="connsiteX134-1135" fmla="*/ 888066 w 3079941"/>
                  <a:gd name="connsiteY134-1136" fmla="*/ 688526 h 1160647"/>
                  <a:gd name="connsiteX135-1137" fmla="*/ 888066 w 3079941"/>
                  <a:gd name="connsiteY135-1138" fmla="*/ 696093 h 1160647"/>
                  <a:gd name="connsiteX136-1139" fmla="*/ 889333 w 3079941"/>
                  <a:gd name="connsiteY136-1140" fmla="*/ 696093 h 1160647"/>
                  <a:gd name="connsiteX137-1141" fmla="*/ 898200 w 3079941"/>
                  <a:gd name="connsiteY137-1142" fmla="*/ 696093 h 1160647"/>
                  <a:gd name="connsiteX138-1143" fmla="*/ 898200 w 3079941"/>
                  <a:gd name="connsiteY138-1144" fmla="*/ 698254 h 1160647"/>
                  <a:gd name="connsiteX139-1145" fmla="*/ 898200 w 3079941"/>
                  <a:gd name="connsiteY139-1146" fmla="*/ 713387 h 1160647"/>
                  <a:gd name="connsiteX140-1147" fmla="*/ 902253 w 3079941"/>
                  <a:gd name="connsiteY140-1148" fmla="*/ 711495 h 1160647"/>
                  <a:gd name="connsiteX141-1149" fmla="*/ 902253 w 3079941"/>
                  <a:gd name="connsiteY141-1150" fmla="*/ 698254 h 1160647"/>
                  <a:gd name="connsiteX142-1151" fmla="*/ 903266 w 3079941"/>
                  <a:gd name="connsiteY142-1152" fmla="*/ 698254 h 1160647"/>
                  <a:gd name="connsiteX143-1153" fmla="*/ 910360 w 3079941"/>
                  <a:gd name="connsiteY143-1154" fmla="*/ 698254 h 1160647"/>
                  <a:gd name="connsiteX144-1155" fmla="*/ 910360 w 3079941"/>
                  <a:gd name="connsiteY144-1156" fmla="*/ 699876 h 1160647"/>
                  <a:gd name="connsiteX145-1157" fmla="*/ 910360 w 3079941"/>
                  <a:gd name="connsiteY145-1158" fmla="*/ 711225 h 1160647"/>
                  <a:gd name="connsiteX146-1159" fmla="*/ 911120 w 3079941"/>
                  <a:gd name="connsiteY146-1160" fmla="*/ 711225 h 1160647"/>
                  <a:gd name="connsiteX147-1161" fmla="*/ 916440 w 3079941"/>
                  <a:gd name="connsiteY147-1162" fmla="*/ 711225 h 1160647"/>
                  <a:gd name="connsiteX148-1163" fmla="*/ 965080 w 3079941"/>
                  <a:gd name="connsiteY148-1164" fmla="*/ 706902 h 1160647"/>
                  <a:gd name="connsiteX149-1165" fmla="*/ 965080 w 3079941"/>
                  <a:gd name="connsiteY149-1166" fmla="*/ 708253 h 1160647"/>
                  <a:gd name="connsiteX150-1167" fmla="*/ 965080 w 3079941"/>
                  <a:gd name="connsiteY150-1168" fmla="*/ 717710 h 1160647"/>
                  <a:gd name="connsiteX151-1169" fmla="*/ 965840 w 3079941"/>
                  <a:gd name="connsiteY151-1170" fmla="*/ 717710 h 1160647"/>
                  <a:gd name="connsiteX152-1171" fmla="*/ 971161 w 3079941"/>
                  <a:gd name="connsiteY152-1172" fmla="*/ 717710 h 1160647"/>
                  <a:gd name="connsiteX153-1173" fmla="*/ 971161 w 3079941"/>
                  <a:gd name="connsiteY153-1174" fmla="*/ 719872 h 1160647"/>
                  <a:gd name="connsiteX154-1175" fmla="*/ 971161 w 3079941"/>
                  <a:gd name="connsiteY154-1176" fmla="*/ 735005 h 1160647"/>
                  <a:gd name="connsiteX155-1177" fmla="*/ 973187 w 3079941"/>
                  <a:gd name="connsiteY155-1178" fmla="*/ 733654 h 1160647"/>
                  <a:gd name="connsiteX156-1179" fmla="*/ 987374 w 3079941"/>
                  <a:gd name="connsiteY156-1180" fmla="*/ 724196 h 1160647"/>
                  <a:gd name="connsiteX157-1181" fmla="*/ 993454 w 3079941"/>
                  <a:gd name="connsiteY157-1182" fmla="*/ 683122 h 1160647"/>
                  <a:gd name="connsiteX158-1183" fmla="*/ 994214 w 3079941"/>
                  <a:gd name="connsiteY158-1184" fmla="*/ 682852 h 1160647"/>
                  <a:gd name="connsiteX159-1185" fmla="*/ 999534 w 3079941"/>
                  <a:gd name="connsiteY159-1186" fmla="*/ 680960 h 1160647"/>
                  <a:gd name="connsiteX160-1187" fmla="*/ 1001561 w 3079941"/>
                  <a:gd name="connsiteY160-1188" fmla="*/ 611783 h 1160647"/>
                  <a:gd name="connsiteX161-1189" fmla="*/ 1003588 w 3079941"/>
                  <a:gd name="connsiteY161-1190" fmla="*/ 680960 h 1160647"/>
                  <a:gd name="connsiteX162-1191" fmla="*/ 1004348 w 3079941"/>
                  <a:gd name="connsiteY162-1192" fmla="*/ 681230 h 1160647"/>
                  <a:gd name="connsiteX163-1193" fmla="*/ 1009668 w 3079941"/>
                  <a:gd name="connsiteY163-1194" fmla="*/ 683122 h 1160647"/>
                  <a:gd name="connsiteX164-1195" fmla="*/ 1009668 w 3079941"/>
                  <a:gd name="connsiteY164-1196" fmla="*/ 596651 h 1160647"/>
                  <a:gd name="connsiteX165-1197" fmla="*/ 1013721 w 3079941"/>
                  <a:gd name="connsiteY165-1198" fmla="*/ 564224 h 1160647"/>
                  <a:gd name="connsiteX166-1199" fmla="*/ 1052228 w 3079941"/>
                  <a:gd name="connsiteY166-1200" fmla="*/ 564224 h 1160647"/>
                  <a:gd name="connsiteX167-1201" fmla="*/ 1052228 w 3079941"/>
                  <a:gd name="connsiteY167-1202" fmla="*/ 596651 h 1160647"/>
                  <a:gd name="connsiteX168-1203" fmla="*/ 1052988 w 3079941"/>
                  <a:gd name="connsiteY168-1204" fmla="*/ 596651 h 1160647"/>
                  <a:gd name="connsiteX169-1205" fmla="*/ 1058308 w 3079941"/>
                  <a:gd name="connsiteY169-1206" fmla="*/ 596651 h 1160647"/>
                  <a:gd name="connsiteX170-1207" fmla="*/ 1058308 w 3079941"/>
                  <a:gd name="connsiteY170-1208" fmla="*/ 514503 h 1160647"/>
                  <a:gd name="connsiteX171-1209" fmla="*/ 1060082 w 3079941"/>
                  <a:gd name="connsiteY171-1210" fmla="*/ 514503 h 1160647"/>
                  <a:gd name="connsiteX172-1211" fmla="*/ 1072495 w 3079941"/>
                  <a:gd name="connsiteY172-1212" fmla="*/ 514503 h 1160647"/>
                  <a:gd name="connsiteX173-1213" fmla="*/ 1072495 w 3079941"/>
                  <a:gd name="connsiteY173-1214" fmla="*/ 512612 h 1160647"/>
                  <a:gd name="connsiteX174-1215" fmla="*/ 1072495 w 3079941"/>
                  <a:gd name="connsiteY174-1216" fmla="*/ 499371 h 1160647"/>
                  <a:gd name="connsiteX175-1217" fmla="*/ 1094789 w 3079941"/>
                  <a:gd name="connsiteY175-1218" fmla="*/ 499371 h 1160647"/>
                  <a:gd name="connsiteX176-1219" fmla="*/ 1094789 w 3079941"/>
                  <a:gd name="connsiteY176-1220" fmla="*/ 498290 h 1160647"/>
                  <a:gd name="connsiteX177-1221" fmla="*/ 1094789 w 3079941"/>
                  <a:gd name="connsiteY177-1222" fmla="*/ 490724 h 1160647"/>
                  <a:gd name="connsiteX178-1223" fmla="*/ 1096562 w 3079941"/>
                  <a:gd name="connsiteY178-1224" fmla="*/ 490724 h 1160647"/>
                  <a:gd name="connsiteX179-1225" fmla="*/ 1108976 w 3079941"/>
                  <a:gd name="connsiteY179-1226" fmla="*/ 490724 h 1160647"/>
                  <a:gd name="connsiteX180-1227" fmla="*/ 1108976 w 3079941"/>
                  <a:gd name="connsiteY180-1228" fmla="*/ 491805 h 1160647"/>
                  <a:gd name="connsiteX181-1229" fmla="*/ 1108976 w 3079941"/>
                  <a:gd name="connsiteY181-1230" fmla="*/ 499371 h 1160647"/>
                  <a:gd name="connsiteX182-1231" fmla="*/ 1109736 w 3079941"/>
                  <a:gd name="connsiteY182-1232" fmla="*/ 499371 h 1160647"/>
                  <a:gd name="connsiteX183-1233" fmla="*/ 1115056 w 3079941"/>
                  <a:gd name="connsiteY183-1234" fmla="*/ 499371 h 1160647"/>
                  <a:gd name="connsiteX184-1235" fmla="*/ 1125189 w 3079941"/>
                  <a:gd name="connsiteY184-1236" fmla="*/ 495047 h 1160647"/>
                  <a:gd name="connsiteX185-1237" fmla="*/ 1129242 w 3079941"/>
                  <a:gd name="connsiteY185-1238" fmla="*/ 498290 h 1160647"/>
                  <a:gd name="connsiteX186-1239" fmla="*/ 1129242 w 3079941"/>
                  <a:gd name="connsiteY186-1240" fmla="*/ 490724 h 1160647"/>
                  <a:gd name="connsiteX187-1241" fmla="*/ 1131522 w 3079941"/>
                  <a:gd name="connsiteY187-1242" fmla="*/ 490724 h 1160647"/>
                  <a:gd name="connsiteX188-1243" fmla="*/ 1147483 w 3079941"/>
                  <a:gd name="connsiteY188-1244" fmla="*/ 490724 h 1160647"/>
                  <a:gd name="connsiteX189-1245" fmla="*/ 1147483 w 3079941"/>
                  <a:gd name="connsiteY189-1246" fmla="*/ 491805 h 1160647"/>
                  <a:gd name="connsiteX190-1247" fmla="*/ 1147483 w 3079941"/>
                  <a:gd name="connsiteY190-1248" fmla="*/ 499371 h 1160647"/>
                  <a:gd name="connsiteX191-1249" fmla="*/ 1177883 w 3079941"/>
                  <a:gd name="connsiteY191-1250" fmla="*/ 499371 h 1160647"/>
                  <a:gd name="connsiteX192-1251" fmla="*/ 1177883 w 3079941"/>
                  <a:gd name="connsiteY192-1252" fmla="*/ 500992 h 1160647"/>
                  <a:gd name="connsiteX193-1253" fmla="*/ 1177883 w 3079941"/>
                  <a:gd name="connsiteY193-1254" fmla="*/ 512342 h 1160647"/>
                  <a:gd name="connsiteX194-1255" fmla="*/ 1204230 w 3079941"/>
                  <a:gd name="connsiteY194-1256" fmla="*/ 512342 h 1160647"/>
                  <a:gd name="connsiteX195-1257" fmla="*/ 1204230 w 3079941"/>
                  <a:gd name="connsiteY195-1258" fmla="*/ 542606 h 1160647"/>
                  <a:gd name="connsiteX196-1259" fmla="*/ 1204990 w 3079941"/>
                  <a:gd name="connsiteY196-1260" fmla="*/ 542606 h 1160647"/>
                  <a:gd name="connsiteX197-1261" fmla="*/ 1210310 w 3079941"/>
                  <a:gd name="connsiteY197-1262" fmla="*/ 542606 h 1160647"/>
                  <a:gd name="connsiteX198-1263" fmla="*/ 1210310 w 3079941"/>
                  <a:gd name="connsiteY198-1264" fmla="*/ 543687 h 1160647"/>
                  <a:gd name="connsiteX199-1265" fmla="*/ 1210310 w 3079941"/>
                  <a:gd name="connsiteY199-1266" fmla="*/ 551254 h 1160647"/>
                  <a:gd name="connsiteX200-1267" fmla="*/ 1214364 w 3079941"/>
                  <a:gd name="connsiteY200-1268" fmla="*/ 581518 h 1160647"/>
                  <a:gd name="connsiteX201-1269" fmla="*/ 1215124 w 3079941"/>
                  <a:gd name="connsiteY201-1270" fmla="*/ 581518 h 1160647"/>
                  <a:gd name="connsiteX202-1271" fmla="*/ 1220444 w 3079941"/>
                  <a:gd name="connsiteY202-1272" fmla="*/ 581518 h 1160647"/>
                  <a:gd name="connsiteX203-1273" fmla="*/ 1220444 w 3079941"/>
                  <a:gd name="connsiteY203-1274" fmla="*/ 582329 h 1160647"/>
                  <a:gd name="connsiteX204-1275" fmla="*/ 1220444 w 3079941"/>
                  <a:gd name="connsiteY204-1276" fmla="*/ 588004 h 1160647"/>
                  <a:gd name="connsiteX205-1277" fmla="*/ 1221457 w 3079941"/>
                  <a:gd name="connsiteY205-1278" fmla="*/ 588004 h 1160647"/>
                  <a:gd name="connsiteX206-1279" fmla="*/ 1228550 w 3079941"/>
                  <a:gd name="connsiteY206-1280" fmla="*/ 588004 h 1160647"/>
                  <a:gd name="connsiteX207-1281" fmla="*/ 1228550 w 3079941"/>
                  <a:gd name="connsiteY207-1282" fmla="*/ 618269 h 1160647"/>
                  <a:gd name="connsiteX208-1283" fmla="*/ 1230577 w 3079941"/>
                  <a:gd name="connsiteY208-1284" fmla="*/ 618269 h 1160647"/>
                  <a:gd name="connsiteX209-1285" fmla="*/ 1244764 w 3079941"/>
                  <a:gd name="connsiteY209-1286" fmla="*/ 618269 h 1160647"/>
                  <a:gd name="connsiteX210-1287" fmla="*/ 1244764 w 3079941"/>
                  <a:gd name="connsiteY210-1288" fmla="*/ 642048 h 1160647"/>
                  <a:gd name="connsiteX211-1289" fmla="*/ 1246791 w 3079941"/>
                  <a:gd name="connsiteY211-1290" fmla="*/ 643669 h 1160647"/>
                  <a:gd name="connsiteX212-1291" fmla="*/ 1246791 w 3079941"/>
                  <a:gd name="connsiteY212-1292" fmla="*/ 655019 h 1160647"/>
                  <a:gd name="connsiteX213-1293" fmla="*/ 1247551 w 3079941"/>
                  <a:gd name="connsiteY213-1294" fmla="*/ 655019 h 1160647"/>
                  <a:gd name="connsiteX214-1295" fmla="*/ 1252871 w 3079941"/>
                  <a:gd name="connsiteY214-1296" fmla="*/ 655019 h 1160647"/>
                  <a:gd name="connsiteX215-1297" fmla="*/ 1252871 w 3079941"/>
                  <a:gd name="connsiteY215-1298" fmla="*/ 678798 h 1160647"/>
                  <a:gd name="connsiteX216-1299" fmla="*/ 1254137 w 3079941"/>
                  <a:gd name="connsiteY216-1300" fmla="*/ 678798 h 1160647"/>
                  <a:gd name="connsiteX217-1301" fmla="*/ 1263004 w 3079941"/>
                  <a:gd name="connsiteY217-1302" fmla="*/ 678798 h 1160647"/>
                  <a:gd name="connsiteX218-1303" fmla="*/ 1265031 w 3079941"/>
                  <a:gd name="connsiteY218-1304" fmla="*/ 682852 h 1160647"/>
                  <a:gd name="connsiteX219-1305" fmla="*/ 1265031 w 3079941"/>
                  <a:gd name="connsiteY219-1306" fmla="*/ 696093 h 1160647"/>
                  <a:gd name="connsiteX220-1307" fmla="*/ 1266551 w 3079941"/>
                  <a:gd name="connsiteY220-1308" fmla="*/ 694201 h 1160647"/>
                  <a:gd name="connsiteX221-1309" fmla="*/ 1277191 w 3079941"/>
                  <a:gd name="connsiteY221-1310" fmla="*/ 680960 h 1160647"/>
                  <a:gd name="connsiteX222-1311" fmla="*/ 1305565 w 3079941"/>
                  <a:gd name="connsiteY222-1312" fmla="*/ 680960 h 1160647"/>
                  <a:gd name="connsiteX223-1313" fmla="*/ 1305565 w 3079941"/>
                  <a:gd name="connsiteY223-1314" fmla="*/ 767431 h 1160647"/>
                  <a:gd name="connsiteX224-1315" fmla="*/ 1306325 w 3079941"/>
                  <a:gd name="connsiteY224-1316" fmla="*/ 767431 h 1160647"/>
                  <a:gd name="connsiteX225-1317" fmla="*/ 1311645 w 3079941"/>
                  <a:gd name="connsiteY225-1318" fmla="*/ 767431 h 1160647"/>
                  <a:gd name="connsiteX226-1319" fmla="*/ 1312405 w 3079941"/>
                  <a:gd name="connsiteY226-1320" fmla="*/ 766080 h 1160647"/>
                  <a:gd name="connsiteX227-1321" fmla="*/ 1317725 w 3079941"/>
                  <a:gd name="connsiteY227-1322" fmla="*/ 756622 h 1160647"/>
                  <a:gd name="connsiteX228-1323" fmla="*/ 1317725 w 3079941"/>
                  <a:gd name="connsiteY228-1324" fmla="*/ 758514 h 1160647"/>
                  <a:gd name="connsiteX229-1325" fmla="*/ 1317725 w 3079941"/>
                  <a:gd name="connsiteY229-1326" fmla="*/ 771755 h 1160647"/>
                  <a:gd name="connsiteX230-1327" fmla="*/ 1321778 w 3079941"/>
                  <a:gd name="connsiteY230-1328" fmla="*/ 726358 h 1160647"/>
                  <a:gd name="connsiteX231-1329" fmla="*/ 1322538 w 3079941"/>
                  <a:gd name="connsiteY231-1330" fmla="*/ 726358 h 1160647"/>
                  <a:gd name="connsiteX232-1331" fmla="*/ 1327858 w 3079941"/>
                  <a:gd name="connsiteY232-1332" fmla="*/ 726358 h 1160647"/>
                  <a:gd name="connsiteX233-1333" fmla="*/ 1327858 w 3079941"/>
                  <a:gd name="connsiteY233-1334" fmla="*/ 661504 h 1160647"/>
                  <a:gd name="connsiteX234-1335" fmla="*/ 1328872 w 3079941"/>
                  <a:gd name="connsiteY234-1336" fmla="*/ 661504 h 1160647"/>
                  <a:gd name="connsiteX235-1337" fmla="*/ 1335965 w 3079941"/>
                  <a:gd name="connsiteY235-1338" fmla="*/ 661504 h 1160647"/>
                  <a:gd name="connsiteX236-1339" fmla="*/ 1348125 w 3079941"/>
                  <a:gd name="connsiteY236-1340" fmla="*/ 618269 h 1160647"/>
                  <a:gd name="connsiteX237-1341" fmla="*/ 1349392 w 3079941"/>
                  <a:gd name="connsiteY237-1342" fmla="*/ 618269 h 1160647"/>
                  <a:gd name="connsiteX238-1343" fmla="*/ 1358259 w 3079941"/>
                  <a:gd name="connsiteY238-1344" fmla="*/ 618269 h 1160647"/>
                  <a:gd name="connsiteX239-1345" fmla="*/ 1368392 w 3079941"/>
                  <a:gd name="connsiteY239-1346" fmla="*/ 661504 h 1160647"/>
                  <a:gd name="connsiteX240-1347" fmla="*/ 1369405 w 3079941"/>
                  <a:gd name="connsiteY240-1348" fmla="*/ 661504 h 1160647"/>
                  <a:gd name="connsiteX241-1349" fmla="*/ 1376499 w 3079941"/>
                  <a:gd name="connsiteY241-1350" fmla="*/ 661504 h 1160647"/>
                  <a:gd name="connsiteX242-1351" fmla="*/ 1376499 w 3079941"/>
                  <a:gd name="connsiteY242-1352" fmla="*/ 700416 h 1160647"/>
                  <a:gd name="connsiteX243-1353" fmla="*/ 1378272 w 3079941"/>
                  <a:gd name="connsiteY243-1354" fmla="*/ 700416 h 1160647"/>
                  <a:gd name="connsiteX244-1355" fmla="*/ 1390686 w 3079941"/>
                  <a:gd name="connsiteY244-1356" fmla="*/ 700416 h 1160647"/>
                  <a:gd name="connsiteX245-1357" fmla="*/ 1390686 w 3079941"/>
                  <a:gd name="connsiteY245-1358" fmla="*/ 702578 h 1160647"/>
                  <a:gd name="connsiteX246-1359" fmla="*/ 1390686 w 3079941"/>
                  <a:gd name="connsiteY246-1360" fmla="*/ 717710 h 1160647"/>
                  <a:gd name="connsiteX247-1361" fmla="*/ 1394739 w 3079941"/>
                  <a:gd name="connsiteY247-1362" fmla="*/ 715549 h 1160647"/>
                  <a:gd name="connsiteX248-1363" fmla="*/ 1394739 w 3079941"/>
                  <a:gd name="connsiteY248-1364" fmla="*/ 700416 h 1160647"/>
                  <a:gd name="connsiteX249-1365" fmla="*/ 1396259 w 3079941"/>
                  <a:gd name="connsiteY249-1366" fmla="*/ 700416 h 1160647"/>
                  <a:gd name="connsiteX250-1367" fmla="*/ 1406899 w 3079941"/>
                  <a:gd name="connsiteY250-1368" fmla="*/ 700416 h 1160647"/>
                  <a:gd name="connsiteX251-1369" fmla="*/ 1406899 w 3079941"/>
                  <a:gd name="connsiteY251-1370" fmla="*/ 702037 h 1160647"/>
                  <a:gd name="connsiteX252-1371" fmla="*/ 1406899 w 3079941"/>
                  <a:gd name="connsiteY252-1372" fmla="*/ 713387 h 1160647"/>
                  <a:gd name="connsiteX253-1373" fmla="*/ 1437300 w 3079941"/>
                  <a:gd name="connsiteY253-1374" fmla="*/ 713387 h 1160647"/>
                  <a:gd name="connsiteX254-1375" fmla="*/ 1437300 w 3079941"/>
                  <a:gd name="connsiteY254-1376" fmla="*/ 676637 h 1160647"/>
                  <a:gd name="connsiteX255-1377" fmla="*/ 1438566 w 3079941"/>
                  <a:gd name="connsiteY255-1378" fmla="*/ 676637 h 1160647"/>
                  <a:gd name="connsiteX256-1379" fmla="*/ 1447433 w 3079941"/>
                  <a:gd name="connsiteY256-1380" fmla="*/ 676637 h 1160647"/>
                  <a:gd name="connsiteX257-1381" fmla="*/ 1447433 w 3079941"/>
                  <a:gd name="connsiteY257-1382" fmla="*/ 698254 h 1160647"/>
                  <a:gd name="connsiteX258-1383" fmla="*/ 1449460 w 3079941"/>
                  <a:gd name="connsiteY258-1384" fmla="*/ 665828 h 1160647"/>
                  <a:gd name="connsiteX259-1385" fmla="*/ 1471753 w 3079941"/>
                  <a:gd name="connsiteY259-1386" fmla="*/ 665828 h 1160647"/>
                  <a:gd name="connsiteX260-1387" fmla="*/ 1471753 w 3079941"/>
                  <a:gd name="connsiteY260-1388" fmla="*/ 664206 h 1160647"/>
                  <a:gd name="connsiteX261-1389" fmla="*/ 1471753 w 3079941"/>
                  <a:gd name="connsiteY261-1390" fmla="*/ 652857 h 1160647"/>
                  <a:gd name="connsiteX262-1391" fmla="*/ 1472513 w 3079941"/>
                  <a:gd name="connsiteY262-1392" fmla="*/ 652857 h 1160647"/>
                  <a:gd name="connsiteX263-1393" fmla="*/ 1477833 w 3079941"/>
                  <a:gd name="connsiteY263-1394" fmla="*/ 652857 h 1160647"/>
                  <a:gd name="connsiteX264-1395" fmla="*/ 1477833 w 3079941"/>
                  <a:gd name="connsiteY264-1396" fmla="*/ 650966 h 1160647"/>
                  <a:gd name="connsiteX265-1397" fmla="*/ 1477833 w 3079941"/>
                  <a:gd name="connsiteY265-1398" fmla="*/ 637725 h 1160647"/>
                  <a:gd name="connsiteX266-1399" fmla="*/ 1481887 w 3079941"/>
                  <a:gd name="connsiteY266-1400" fmla="*/ 644210 h 1160647"/>
                  <a:gd name="connsiteX267-1401" fmla="*/ 1484167 w 3079941"/>
                  <a:gd name="connsiteY267-1402" fmla="*/ 644210 h 1160647"/>
                  <a:gd name="connsiteX268-1403" fmla="*/ 1500127 w 3079941"/>
                  <a:gd name="connsiteY268-1404" fmla="*/ 644210 h 1160647"/>
                  <a:gd name="connsiteX269-1405" fmla="*/ 1500127 w 3079941"/>
                  <a:gd name="connsiteY269-1406" fmla="*/ 643399 h 1160647"/>
                  <a:gd name="connsiteX270-1407" fmla="*/ 1500127 w 3079941"/>
                  <a:gd name="connsiteY270-1408" fmla="*/ 637725 h 1160647"/>
                  <a:gd name="connsiteX271-1409" fmla="*/ 1500887 w 3079941"/>
                  <a:gd name="connsiteY271-1410" fmla="*/ 637725 h 1160647"/>
                  <a:gd name="connsiteX272-1411" fmla="*/ 1506207 w 3079941"/>
                  <a:gd name="connsiteY272-1412" fmla="*/ 637725 h 1160647"/>
                  <a:gd name="connsiteX273-1413" fmla="*/ 1506207 w 3079941"/>
                  <a:gd name="connsiteY273-1414" fmla="*/ 639076 h 1160647"/>
                  <a:gd name="connsiteX274-1415" fmla="*/ 1506207 w 3079941"/>
                  <a:gd name="connsiteY274-1416" fmla="*/ 648534 h 1160647"/>
                  <a:gd name="connsiteX275-1417" fmla="*/ 1544714 w 3079941"/>
                  <a:gd name="connsiteY275-1418" fmla="*/ 648534 h 1160647"/>
                  <a:gd name="connsiteX276-1419" fmla="*/ 1544714 w 3079941"/>
                  <a:gd name="connsiteY276-1420" fmla="*/ 786887 h 1160647"/>
                  <a:gd name="connsiteX277-1421" fmla="*/ 1546234 w 3079941"/>
                  <a:gd name="connsiteY277-1422" fmla="*/ 786887 h 1160647"/>
                  <a:gd name="connsiteX278-1423" fmla="*/ 1556874 w 3079941"/>
                  <a:gd name="connsiteY278-1424" fmla="*/ 786887 h 1160647"/>
                  <a:gd name="connsiteX279-1425" fmla="*/ 1556874 w 3079941"/>
                  <a:gd name="connsiteY279-1426" fmla="*/ 773917 h 1160647"/>
                  <a:gd name="connsiteX280-1427" fmla="*/ 1560928 w 3079941"/>
                  <a:gd name="connsiteY280-1428" fmla="*/ 773917 h 1160647"/>
                  <a:gd name="connsiteX281-1429" fmla="*/ 1560928 w 3079941"/>
                  <a:gd name="connsiteY281-1430" fmla="*/ 786887 h 1160647"/>
                  <a:gd name="connsiteX282-1431" fmla="*/ 1591328 w 3079941"/>
                  <a:gd name="connsiteY282-1432" fmla="*/ 786887 h 1160647"/>
                  <a:gd name="connsiteX283-1433" fmla="*/ 1591328 w 3079941"/>
                  <a:gd name="connsiteY283-1434" fmla="*/ 756622 h 1160647"/>
                  <a:gd name="connsiteX284-1435" fmla="*/ 1603488 w 3079941"/>
                  <a:gd name="connsiteY284-1436" fmla="*/ 756622 h 1160647"/>
                  <a:gd name="connsiteX285-1437" fmla="*/ 1615648 w 3079941"/>
                  <a:gd name="connsiteY285-1438" fmla="*/ 754461 h 1160647"/>
                  <a:gd name="connsiteX286-1439" fmla="*/ 1619702 w 3079941"/>
                  <a:gd name="connsiteY286-1440" fmla="*/ 756622 h 1160647"/>
                  <a:gd name="connsiteX287-1441" fmla="*/ 1629835 w 3079941"/>
                  <a:gd name="connsiteY287-1442" fmla="*/ 756622 h 1160647"/>
                  <a:gd name="connsiteX288-1443" fmla="*/ 1629835 w 3079941"/>
                  <a:gd name="connsiteY288-1444" fmla="*/ 786887 h 1160647"/>
                  <a:gd name="connsiteX289-1445" fmla="*/ 1637942 w 3079941"/>
                  <a:gd name="connsiteY289-1446" fmla="*/ 786887 h 1160647"/>
                  <a:gd name="connsiteX290-1447" fmla="*/ 1637942 w 3079941"/>
                  <a:gd name="connsiteY290-1448" fmla="*/ 804182 h 1160647"/>
                  <a:gd name="connsiteX291-1449" fmla="*/ 1647278 w 3079941"/>
                  <a:gd name="connsiteY291-1450" fmla="*/ 805087 h 1160647"/>
                  <a:gd name="connsiteX292-1451" fmla="*/ 1660236 w 3079941"/>
                  <a:gd name="connsiteY292-1452" fmla="*/ 805087 h 1160647"/>
                  <a:gd name="connsiteX293-1453" fmla="*/ 1660236 w 3079941"/>
                  <a:gd name="connsiteY293-1454" fmla="*/ 789049 h 1160647"/>
                  <a:gd name="connsiteX294-1455" fmla="*/ 1728192 w 3079941"/>
                  <a:gd name="connsiteY294-1456" fmla="*/ 789049 h 1160647"/>
                  <a:gd name="connsiteX295-1457" fmla="*/ 1728192 w 3079941"/>
                  <a:gd name="connsiteY295-1458" fmla="*/ 703796 h 1160647"/>
                  <a:gd name="connsiteX296-1459" fmla="*/ 1800200 w 3079941"/>
                  <a:gd name="connsiteY296-1460" fmla="*/ 703796 h 1160647"/>
                  <a:gd name="connsiteX297-1461" fmla="*/ 1800200 w 3079941"/>
                  <a:gd name="connsiteY297-1462" fmla="*/ 782564 h 1160647"/>
                  <a:gd name="connsiteX298-1463" fmla="*/ 1802104 w 3079941"/>
                  <a:gd name="connsiteY298-1464" fmla="*/ 782564 h 1160647"/>
                  <a:gd name="connsiteX299-1465" fmla="*/ 1803346 w 3079941"/>
                  <a:gd name="connsiteY299-1466" fmla="*/ 805087 h 1160647"/>
                  <a:gd name="connsiteX300-1467" fmla="*/ 1813022 w 3079941"/>
                  <a:gd name="connsiteY300-1468" fmla="*/ 805087 h 1160647"/>
                  <a:gd name="connsiteX301-1469" fmla="*/ 1814264 w 3079941"/>
                  <a:gd name="connsiteY301-1470" fmla="*/ 782564 h 1160647"/>
                  <a:gd name="connsiteX302-1471" fmla="*/ 1820344 w 3079941"/>
                  <a:gd name="connsiteY302-1472" fmla="*/ 782564 h 1160647"/>
                  <a:gd name="connsiteX303-1473" fmla="*/ 1821586 w 3079941"/>
                  <a:gd name="connsiteY303-1474" fmla="*/ 805087 h 1160647"/>
                  <a:gd name="connsiteX304-1475" fmla="*/ 1872208 w 3079941"/>
                  <a:gd name="connsiteY304-1476" fmla="*/ 805087 h 1160647"/>
                  <a:gd name="connsiteX305-1477" fmla="*/ 1872208 w 3079941"/>
                  <a:gd name="connsiteY305-1478" fmla="*/ 642059 h 1160647"/>
                  <a:gd name="connsiteX306-1479" fmla="*/ 2069535 w 3079941"/>
                  <a:gd name="connsiteY306-1480" fmla="*/ 642059 h 1160647"/>
                  <a:gd name="connsiteX307-1481" fmla="*/ 2069535 w 3079941"/>
                  <a:gd name="connsiteY307-1482" fmla="*/ 805087 h 1160647"/>
                  <a:gd name="connsiteX308-1483" fmla="*/ 2088232 w 3079941"/>
                  <a:gd name="connsiteY308-1484" fmla="*/ 805087 h 1160647"/>
                  <a:gd name="connsiteX309-1485" fmla="*/ 2088232 w 3079941"/>
                  <a:gd name="connsiteY309-1486" fmla="*/ 722394 h 1160647"/>
                  <a:gd name="connsiteX310-1487" fmla="*/ 2183352 w 3079941"/>
                  <a:gd name="connsiteY310-1488" fmla="*/ 722394 h 1160647"/>
                  <a:gd name="connsiteX311-1489" fmla="*/ 2195282 w 3079941"/>
                  <a:gd name="connsiteY311-1490" fmla="*/ 404253 h 1160647"/>
                  <a:gd name="connsiteX312-1491" fmla="*/ 2183122 w 3079941"/>
                  <a:gd name="connsiteY312-1492" fmla="*/ 382635 h 1160647"/>
                  <a:gd name="connsiteX313-1493" fmla="*/ 2177042 w 3079941"/>
                  <a:gd name="connsiteY313-1494" fmla="*/ 378311 h 1160647"/>
                  <a:gd name="connsiteX314-1495" fmla="*/ 2185149 w 3079941"/>
                  <a:gd name="connsiteY314-1496" fmla="*/ 354532 h 1160647"/>
                  <a:gd name="connsiteX315-1497" fmla="*/ 2185149 w 3079941"/>
                  <a:gd name="connsiteY315-1498" fmla="*/ 337238 h 1160647"/>
                  <a:gd name="connsiteX316-1499" fmla="*/ 2199336 w 3079941"/>
                  <a:gd name="connsiteY316-1500" fmla="*/ 337238 h 1160647"/>
                  <a:gd name="connsiteX317-1501" fmla="*/ 2199336 w 3079941"/>
                  <a:gd name="connsiteY317-1502" fmla="*/ 315620 h 1160647"/>
                  <a:gd name="connsiteX318-1503" fmla="*/ 2201362 w 3079941"/>
                  <a:gd name="connsiteY318-1504" fmla="*/ 311296 h 1160647"/>
                  <a:gd name="connsiteX319-1505" fmla="*/ 2201362 w 3079941"/>
                  <a:gd name="connsiteY319-1506" fmla="*/ 233472 h 1160647"/>
                  <a:gd name="connsiteX320-1507" fmla="*/ 2199336 w 3079941"/>
                  <a:gd name="connsiteY320-1508" fmla="*/ 226987 h 1160647"/>
                  <a:gd name="connsiteX321-1509" fmla="*/ 2205416 w 3079941"/>
                  <a:gd name="connsiteY321-1510" fmla="*/ 220501 h 1160647"/>
                  <a:gd name="connsiteX322-1511" fmla="*/ 2205416 w 3079941"/>
                  <a:gd name="connsiteY322-1512" fmla="*/ 162133 h 1160647"/>
                  <a:gd name="connsiteX323-1513" fmla="*/ 2207442 w 3079941"/>
                  <a:gd name="connsiteY323-1514" fmla="*/ 157810 h 1160647"/>
                  <a:gd name="connsiteX324-1515" fmla="*/ 2207442 w 3079941"/>
                  <a:gd name="connsiteY324-1516" fmla="*/ 101604 h 1160647"/>
                  <a:gd name="connsiteX325-1517" fmla="*/ 2209469 w 3079941"/>
                  <a:gd name="connsiteY325-1518" fmla="*/ 82148 h 1160647"/>
                  <a:gd name="connsiteX326-1519" fmla="*/ 2213523 w 3079941"/>
                  <a:gd name="connsiteY326-1520" fmla="*/ 99442 h 1160647"/>
                  <a:gd name="connsiteX327-1521" fmla="*/ 2215549 w 3079941"/>
                  <a:gd name="connsiteY327-1522" fmla="*/ 157810 h 1160647"/>
                  <a:gd name="connsiteX328-1523" fmla="*/ 2217576 w 3079941"/>
                  <a:gd name="connsiteY328-1524" fmla="*/ 220501 h 1160647"/>
                  <a:gd name="connsiteX329-1525" fmla="*/ 2223656 w 3079941"/>
                  <a:gd name="connsiteY329-1526" fmla="*/ 226987 h 1160647"/>
                  <a:gd name="connsiteX330-1527" fmla="*/ 2221629 w 3079941"/>
                  <a:gd name="connsiteY330-1528" fmla="*/ 233472 h 1160647"/>
                  <a:gd name="connsiteX331-1529" fmla="*/ 2221629 w 3079941"/>
                  <a:gd name="connsiteY331-1530" fmla="*/ 311296 h 1160647"/>
                  <a:gd name="connsiteX332-1531" fmla="*/ 2223656 w 3079941"/>
                  <a:gd name="connsiteY332-1532" fmla="*/ 315620 h 1160647"/>
                  <a:gd name="connsiteX333-1533" fmla="*/ 2223656 w 3079941"/>
                  <a:gd name="connsiteY333-1534" fmla="*/ 337238 h 1160647"/>
                  <a:gd name="connsiteX334-1535" fmla="*/ 2237843 w 3079941"/>
                  <a:gd name="connsiteY334-1536" fmla="*/ 337238 h 1160647"/>
                  <a:gd name="connsiteX335-1537" fmla="*/ 2237843 w 3079941"/>
                  <a:gd name="connsiteY335-1538" fmla="*/ 354532 h 1160647"/>
                  <a:gd name="connsiteX336-1539" fmla="*/ 2245950 w 3079941"/>
                  <a:gd name="connsiteY336-1540" fmla="*/ 378311 h 1160647"/>
                  <a:gd name="connsiteX337-1541" fmla="*/ 2239870 w 3079941"/>
                  <a:gd name="connsiteY337-1542" fmla="*/ 382635 h 1160647"/>
                  <a:gd name="connsiteX338-1543" fmla="*/ 2227709 w 3079941"/>
                  <a:gd name="connsiteY338-1544" fmla="*/ 404253 h 1160647"/>
                  <a:gd name="connsiteX339-1545" fmla="*/ 2235816 w 3079941"/>
                  <a:gd name="connsiteY339-1546" fmla="*/ 657181 h 1160647"/>
                  <a:gd name="connsiteX340-1547" fmla="*/ 2300670 w 3079941"/>
                  <a:gd name="connsiteY340-1548" fmla="*/ 657181 h 1160647"/>
                  <a:gd name="connsiteX341-1549" fmla="*/ 2300670 w 3079941"/>
                  <a:gd name="connsiteY341-1550" fmla="*/ 732843 h 1160647"/>
                  <a:gd name="connsiteX342-1551" fmla="*/ 2308777 w 3079941"/>
                  <a:gd name="connsiteY342-1552" fmla="*/ 732843 h 1160647"/>
                  <a:gd name="connsiteX343-1553" fmla="*/ 2310804 w 3079941"/>
                  <a:gd name="connsiteY343-1554" fmla="*/ 726358 h 1160647"/>
                  <a:gd name="connsiteX344-1555" fmla="*/ 2316884 w 3079941"/>
                  <a:gd name="connsiteY344-1556" fmla="*/ 726358 h 1160647"/>
                  <a:gd name="connsiteX345-1557" fmla="*/ 2318911 w 3079941"/>
                  <a:gd name="connsiteY345-1558" fmla="*/ 735005 h 1160647"/>
                  <a:gd name="connsiteX346-1559" fmla="*/ 2331071 w 3079941"/>
                  <a:gd name="connsiteY346-1560" fmla="*/ 735005 h 1160647"/>
                  <a:gd name="connsiteX347-1561" fmla="*/ 2331071 w 3079941"/>
                  <a:gd name="connsiteY347-1562" fmla="*/ 728519 h 1160647"/>
                  <a:gd name="connsiteX348-1563" fmla="*/ 2353364 w 3079941"/>
                  <a:gd name="connsiteY348-1564" fmla="*/ 728519 h 1160647"/>
                  <a:gd name="connsiteX349-1565" fmla="*/ 2353364 w 3079941"/>
                  <a:gd name="connsiteY349-1566" fmla="*/ 735005 h 1160647"/>
                  <a:gd name="connsiteX350-1567" fmla="*/ 2373631 w 3079941"/>
                  <a:gd name="connsiteY350-1568" fmla="*/ 735005 h 1160647"/>
                  <a:gd name="connsiteX351-1569" fmla="*/ 2373631 w 3079941"/>
                  <a:gd name="connsiteY351-1570" fmla="*/ 780402 h 1160647"/>
                  <a:gd name="connsiteX352-1571" fmla="*/ 2387818 w 3079941"/>
                  <a:gd name="connsiteY352-1572" fmla="*/ 780402 h 1160647"/>
                  <a:gd name="connsiteX353-1573" fmla="*/ 2387818 w 3079941"/>
                  <a:gd name="connsiteY353-1574" fmla="*/ 767431 h 1160647"/>
                  <a:gd name="connsiteX354-1575" fmla="*/ 2404032 w 3079941"/>
                  <a:gd name="connsiteY354-1576" fmla="*/ 767431 h 1160647"/>
                  <a:gd name="connsiteX355-1577" fmla="*/ 2404032 w 3079941"/>
                  <a:gd name="connsiteY355-1578" fmla="*/ 588004 h 1160647"/>
                  <a:gd name="connsiteX356-1579" fmla="*/ 2410112 w 3079941"/>
                  <a:gd name="connsiteY356-1580" fmla="*/ 581518 h 1160647"/>
                  <a:gd name="connsiteX357-1581" fmla="*/ 2483073 w 3079941"/>
                  <a:gd name="connsiteY357-1582" fmla="*/ 581518 h 1160647"/>
                  <a:gd name="connsiteX358-1583" fmla="*/ 2483073 w 3079941"/>
                  <a:gd name="connsiteY358-1584" fmla="*/ 590166 h 1160647"/>
                  <a:gd name="connsiteX359-1585" fmla="*/ 2493206 w 3079941"/>
                  <a:gd name="connsiteY359-1586" fmla="*/ 590166 h 1160647"/>
                  <a:gd name="connsiteX360-1587" fmla="*/ 2493206 w 3079941"/>
                  <a:gd name="connsiteY360-1588" fmla="*/ 704740 h 1160647"/>
                  <a:gd name="connsiteX361-1589" fmla="*/ 2515500 w 3079941"/>
                  <a:gd name="connsiteY361-1590" fmla="*/ 704740 h 1160647"/>
                  <a:gd name="connsiteX362-1591" fmla="*/ 2515500 w 3079941"/>
                  <a:gd name="connsiteY362-1592" fmla="*/ 637725 h 1160647"/>
                  <a:gd name="connsiteX363-1593" fmla="*/ 2541847 w 3079941"/>
                  <a:gd name="connsiteY363-1594" fmla="*/ 637725 h 1160647"/>
                  <a:gd name="connsiteX364-1595" fmla="*/ 2545900 w 3079941"/>
                  <a:gd name="connsiteY364-1596" fmla="*/ 633401 h 1160647"/>
                  <a:gd name="connsiteX365-1597" fmla="*/ 2554007 w 3079941"/>
                  <a:gd name="connsiteY365-1598" fmla="*/ 633401 h 1160647"/>
                  <a:gd name="connsiteX366-1599" fmla="*/ 2558060 w 3079941"/>
                  <a:gd name="connsiteY366-1600" fmla="*/ 637725 h 1160647"/>
                  <a:gd name="connsiteX367-1601" fmla="*/ 2580354 w 3079941"/>
                  <a:gd name="connsiteY367-1602" fmla="*/ 637725 h 1160647"/>
                  <a:gd name="connsiteX368-1603" fmla="*/ 2580354 w 3079941"/>
                  <a:gd name="connsiteY368-1604" fmla="*/ 520989 h 1160647"/>
                  <a:gd name="connsiteX369-1605" fmla="*/ 2637101 w 3079941"/>
                  <a:gd name="connsiteY369-1606" fmla="*/ 510180 h 1160647"/>
                  <a:gd name="connsiteX370-1607" fmla="*/ 2637101 w 3079941"/>
                  <a:gd name="connsiteY370-1608" fmla="*/ 511261 h 1160647"/>
                  <a:gd name="connsiteX371-1609" fmla="*/ 2637101 w 3079941"/>
                  <a:gd name="connsiteY371-1610" fmla="*/ 518827 h 1160647"/>
                  <a:gd name="connsiteX372-1611" fmla="*/ 2663448 w 3079941"/>
                  <a:gd name="connsiteY372-1612" fmla="*/ 518827 h 1160647"/>
                  <a:gd name="connsiteX373-1613" fmla="*/ 2663448 w 3079941"/>
                  <a:gd name="connsiteY373-1614" fmla="*/ 773917 h 1160647"/>
                  <a:gd name="connsiteX374-1615" fmla="*/ 2685742 w 3079941"/>
                  <a:gd name="connsiteY374-1616" fmla="*/ 773917 h 1160647"/>
                  <a:gd name="connsiteX375-1617" fmla="*/ 2685742 w 3079941"/>
                  <a:gd name="connsiteY375-1618" fmla="*/ 769593 h 1160647"/>
                  <a:gd name="connsiteX376-1619" fmla="*/ 2697902 w 3079941"/>
                  <a:gd name="connsiteY376-1620" fmla="*/ 769593 h 1160647"/>
                  <a:gd name="connsiteX377-1621" fmla="*/ 2697902 w 3079941"/>
                  <a:gd name="connsiteY377-1622" fmla="*/ 773917 h 1160647"/>
                  <a:gd name="connsiteX378-1623" fmla="*/ 2722222 w 3079941"/>
                  <a:gd name="connsiteY378-1624" fmla="*/ 773917 h 1160647"/>
                  <a:gd name="connsiteX379-1625" fmla="*/ 2722222 w 3079941"/>
                  <a:gd name="connsiteY379-1626" fmla="*/ 760946 h 1160647"/>
                  <a:gd name="connsiteX380-1627" fmla="*/ 2750596 w 3079941"/>
                  <a:gd name="connsiteY380-1628" fmla="*/ 760946 h 1160647"/>
                  <a:gd name="connsiteX381-1629" fmla="*/ 2762756 w 3079941"/>
                  <a:gd name="connsiteY381-1630" fmla="*/ 756622 h 1160647"/>
                  <a:gd name="connsiteX382-1631" fmla="*/ 2783023 w 3079941"/>
                  <a:gd name="connsiteY382-1632" fmla="*/ 760946 h 1160647"/>
                  <a:gd name="connsiteX383-1633" fmla="*/ 2783023 w 3079941"/>
                  <a:gd name="connsiteY383-1634" fmla="*/ 743652 h 1160647"/>
                  <a:gd name="connsiteX384-1635" fmla="*/ 2791130 w 3079941"/>
                  <a:gd name="connsiteY384-1636" fmla="*/ 743652 h 1160647"/>
                  <a:gd name="connsiteX385-1637" fmla="*/ 2791130 w 3079941"/>
                  <a:gd name="connsiteY385-1638" fmla="*/ 730681 h 1160647"/>
                  <a:gd name="connsiteX386-1639" fmla="*/ 2847877 w 3079941"/>
                  <a:gd name="connsiteY386-1640" fmla="*/ 730681 h 1160647"/>
                  <a:gd name="connsiteX387-1641" fmla="*/ 2847877 w 3079941"/>
                  <a:gd name="connsiteY387-1642" fmla="*/ 700416 h 1160647"/>
                  <a:gd name="connsiteX388-1643" fmla="*/ 2866117 w 3079941"/>
                  <a:gd name="connsiteY388-1644" fmla="*/ 700416 h 1160647"/>
                  <a:gd name="connsiteX389-1645" fmla="*/ 2866117 w 3079941"/>
                  <a:gd name="connsiteY389-1646" fmla="*/ 693931 h 1160647"/>
                  <a:gd name="connsiteX390-1647" fmla="*/ 2878277 w 3079941"/>
                  <a:gd name="connsiteY390-1648" fmla="*/ 693931 h 1160647"/>
                  <a:gd name="connsiteX391-1649" fmla="*/ 2878277 w 3079941"/>
                  <a:gd name="connsiteY391-1650" fmla="*/ 700416 h 1160647"/>
                  <a:gd name="connsiteX392-1651" fmla="*/ 2894491 w 3079941"/>
                  <a:gd name="connsiteY392-1652" fmla="*/ 700416 h 1160647"/>
                  <a:gd name="connsiteX393-1653" fmla="*/ 2894491 w 3079941"/>
                  <a:gd name="connsiteY393-1654" fmla="*/ 750137 h 1160647"/>
                  <a:gd name="connsiteX394-1655" fmla="*/ 2926918 w 3079941"/>
                  <a:gd name="connsiteY394-1656" fmla="*/ 750137 h 1160647"/>
                  <a:gd name="connsiteX395-1657" fmla="*/ 2926918 w 3079941"/>
                  <a:gd name="connsiteY395-1658" fmla="*/ 724196 h 1160647"/>
                  <a:gd name="connsiteX396-1659" fmla="*/ 2965425 w 3079941"/>
                  <a:gd name="connsiteY396-1660" fmla="*/ 724196 h 1160647"/>
                  <a:gd name="connsiteX397-1661" fmla="*/ 2965425 w 3079941"/>
                  <a:gd name="connsiteY397-1662" fmla="*/ 693931 h 1160647"/>
                  <a:gd name="connsiteX398-1663" fmla="*/ 3014066 w 3079941"/>
                  <a:gd name="connsiteY398-1664" fmla="*/ 693931 h 1160647"/>
                  <a:gd name="connsiteX399-1665" fmla="*/ 3014066 w 3079941"/>
                  <a:gd name="connsiteY399-1666" fmla="*/ 805087 h 1160647"/>
                  <a:gd name="connsiteX400-1667" fmla="*/ 3014066 w 3079941"/>
                  <a:gd name="connsiteY400-1668" fmla="*/ 818866 h 1160647"/>
                  <a:gd name="connsiteX401-1669" fmla="*/ 3079941 w 3079941"/>
                  <a:gd name="connsiteY401-1670" fmla="*/ 818866 h 1160647"/>
                  <a:gd name="connsiteX402-1671" fmla="*/ 3079941 w 3079941"/>
                  <a:gd name="connsiteY402-1672" fmla="*/ 1030409 h 1160647"/>
                  <a:gd name="connsiteX403-1673" fmla="*/ 3079941 w 3079941"/>
                  <a:gd name="connsiteY403-1674" fmla="*/ 1160647 h 1160647"/>
                  <a:gd name="connsiteX404-1675" fmla="*/ 200958 w 3079941"/>
                  <a:gd name="connsiteY404-1676" fmla="*/ 1160647 h 1160647"/>
                  <a:gd name="connsiteX405-1677" fmla="*/ 200958 w 3079941"/>
                  <a:gd name="connsiteY405-1678" fmla="*/ 1126882 h 1160647"/>
                  <a:gd name="connsiteX406-1679" fmla="*/ 0 w 3079941"/>
                  <a:gd name="connsiteY406-1680" fmla="*/ 1126882 h 1160647"/>
                  <a:gd name="connsiteX407-1681" fmla="*/ 0 w 3079941"/>
                  <a:gd name="connsiteY407-1682" fmla="*/ 915339 h 1160647"/>
                  <a:gd name="connsiteX408-1683" fmla="*/ 103377 w 3079941"/>
                  <a:gd name="connsiteY408-1684" fmla="*/ 915339 h 1160647"/>
                  <a:gd name="connsiteX409-1685" fmla="*/ 103377 w 3079941"/>
                  <a:gd name="connsiteY409-1686" fmla="*/ 886329 h 1160647"/>
                  <a:gd name="connsiteX410-1687" fmla="*/ 55096 w 3079941"/>
                  <a:gd name="connsiteY410-1688" fmla="*/ 886329 h 1160647"/>
                  <a:gd name="connsiteX411-1689" fmla="*/ 55096 w 3079941"/>
                  <a:gd name="connsiteY411-1690" fmla="*/ 724196 h 1160647"/>
                  <a:gd name="connsiteX412-1691" fmla="*/ 75363 w 3079941"/>
                  <a:gd name="connsiteY412-1692" fmla="*/ 724196 h 1160647"/>
                  <a:gd name="connsiteX413-1693" fmla="*/ 75870 w 3079941"/>
                  <a:gd name="connsiteY413-1694" fmla="*/ 723115 h 1160647"/>
                  <a:gd name="connsiteX414-1695" fmla="*/ 79416 w 3079941"/>
                  <a:gd name="connsiteY414-1696" fmla="*/ 715549 h 1160647"/>
                  <a:gd name="connsiteX415-1697" fmla="*/ 81190 w 3079941"/>
                  <a:gd name="connsiteY415-1698" fmla="*/ 715819 h 1160647"/>
                  <a:gd name="connsiteX416-1699" fmla="*/ 93603 w 3079941"/>
                  <a:gd name="connsiteY416-1700" fmla="*/ 717710 h 1160647"/>
                  <a:gd name="connsiteX417-1701" fmla="*/ 94110 w 3079941"/>
                  <a:gd name="connsiteY417-1702" fmla="*/ 719062 h 1160647"/>
                  <a:gd name="connsiteX418-1703" fmla="*/ 97656 w 3079941"/>
                  <a:gd name="connsiteY418-1704" fmla="*/ 728519 h 1160647"/>
                  <a:gd name="connsiteX419-1705" fmla="*/ 124003 w 3079941"/>
                  <a:gd name="connsiteY419-1706" fmla="*/ 730681 h 1160647"/>
                  <a:gd name="connsiteX420-1707" fmla="*/ 124003 w 3079941"/>
                  <a:gd name="connsiteY420-1708" fmla="*/ 607460 h 1160647"/>
                  <a:gd name="connsiteX421-1709" fmla="*/ 126030 w 3079941"/>
                  <a:gd name="connsiteY421-1710" fmla="*/ 607460 h 1160647"/>
                  <a:gd name="connsiteX422-1711" fmla="*/ 140217 w 3079941"/>
                  <a:gd name="connsiteY422-1712" fmla="*/ 607460 h 1160647"/>
                  <a:gd name="connsiteX423-1713" fmla="*/ 140217 w 3079941"/>
                  <a:gd name="connsiteY423-1714" fmla="*/ 471268 h 1160647"/>
                  <a:gd name="connsiteX424-1715" fmla="*/ 141990 w 3079941"/>
                  <a:gd name="connsiteY424-1716" fmla="*/ 471268 h 1160647"/>
                  <a:gd name="connsiteX425-1717" fmla="*/ 154404 w 3079941"/>
                  <a:gd name="connsiteY425-1718" fmla="*/ 471268 h 1160647"/>
                  <a:gd name="connsiteX426-1719" fmla="*/ 154404 w 3079941"/>
                  <a:gd name="connsiteY426-1720" fmla="*/ 356694 h 1160647"/>
                  <a:gd name="connsiteX427-1721" fmla="*/ 158457 w 3079941"/>
                  <a:gd name="connsiteY427-1722" fmla="*/ 328590 h 1160647"/>
                  <a:gd name="connsiteX428-1723" fmla="*/ 160484 w 3079941"/>
                  <a:gd name="connsiteY428-1724" fmla="*/ 328590 h 1160647"/>
                  <a:gd name="connsiteX429-1725" fmla="*/ 174671 w 3079941"/>
                  <a:gd name="connsiteY429-1726" fmla="*/ 328590 h 1160647"/>
                  <a:gd name="connsiteX430-1727" fmla="*/ 211151 w 3079941"/>
                  <a:gd name="connsiteY430-1728" fmla="*/ 246443 h 1160647"/>
                  <a:gd name="connsiteX431-1729" fmla="*/ 215205 w 3079941"/>
                  <a:gd name="connsiteY431-1730" fmla="*/ 0 h 1160647"/>
                  <a:gd name="connsiteX0-1731" fmla="*/ 215205 w 3079941"/>
                  <a:gd name="connsiteY0-1732" fmla="*/ 0 h 1160647"/>
                  <a:gd name="connsiteX1-1733" fmla="*/ 217231 w 3079941"/>
                  <a:gd name="connsiteY1-1734" fmla="*/ 246443 h 1160647"/>
                  <a:gd name="connsiteX2-1735" fmla="*/ 255738 w 3079941"/>
                  <a:gd name="connsiteY2-1736" fmla="*/ 326429 h 1160647"/>
                  <a:gd name="connsiteX3-1737" fmla="*/ 257765 w 3079941"/>
                  <a:gd name="connsiteY3-1738" fmla="*/ 326429 h 1160647"/>
                  <a:gd name="connsiteX4-1739" fmla="*/ 271952 w 3079941"/>
                  <a:gd name="connsiteY4-1740" fmla="*/ 326429 h 1160647"/>
                  <a:gd name="connsiteX5-1741" fmla="*/ 271952 w 3079941"/>
                  <a:gd name="connsiteY5-1742" fmla="*/ 350208 h 1160647"/>
                  <a:gd name="connsiteX6-1743" fmla="*/ 272459 w 3079941"/>
                  <a:gd name="connsiteY6-1744" fmla="*/ 351019 h 1160647"/>
                  <a:gd name="connsiteX7-1745" fmla="*/ 276005 w 3079941"/>
                  <a:gd name="connsiteY7-1746" fmla="*/ 356694 h 1160647"/>
                  <a:gd name="connsiteX8-1747" fmla="*/ 276005 w 3079941"/>
                  <a:gd name="connsiteY8-1748" fmla="*/ 471268 h 1160647"/>
                  <a:gd name="connsiteX9-1749" fmla="*/ 278285 w 3079941"/>
                  <a:gd name="connsiteY9-1750" fmla="*/ 471268 h 1160647"/>
                  <a:gd name="connsiteX10-1751" fmla="*/ 294246 w 3079941"/>
                  <a:gd name="connsiteY10-1752" fmla="*/ 471268 h 1160647"/>
                  <a:gd name="connsiteX11-1753" fmla="*/ 294246 w 3079941"/>
                  <a:gd name="connsiteY11-1754" fmla="*/ 611783 h 1160647"/>
                  <a:gd name="connsiteX12-1755" fmla="*/ 295766 w 3079941"/>
                  <a:gd name="connsiteY12-1756" fmla="*/ 611513 h 1160647"/>
                  <a:gd name="connsiteX13-1757" fmla="*/ 306406 w 3079941"/>
                  <a:gd name="connsiteY13-1758" fmla="*/ 609622 h 1160647"/>
                  <a:gd name="connsiteX14-1759" fmla="*/ 304379 w 3079941"/>
                  <a:gd name="connsiteY14-1760" fmla="*/ 698254 h 1160647"/>
                  <a:gd name="connsiteX15-1761" fmla="*/ 305899 w 3079941"/>
                  <a:gd name="connsiteY15-1762" fmla="*/ 698525 h 1160647"/>
                  <a:gd name="connsiteX16-1763" fmla="*/ 316539 w 3079941"/>
                  <a:gd name="connsiteY16-1764" fmla="*/ 700416 h 1160647"/>
                  <a:gd name="connsiteX17-1765" fmla="*/ 316792 w 3079941"/>
                  <a:gd name="connsiteY17-1766" fmla="*/ 701227 h 1160647"/>
                  <a:gd name="connsiteX18-1767" fmla="*/ 318566 w 3079941"/>
                  <a:gd name="connsiteY18-1768" fmla="*/ 706902 h 1160647"/>
                  <a:gd name="connsiteX19-1769" fmla="*/ 319326 w 3079941"/>
                  <a:gd name="connsiteY19-1770" fmla="*/ 704470 h 1160647"/>
                  <a:gd name="connsiteX20-1771" fmla="*/ 324646 w 3079941"/>
                  <a:gd name="connsiteY20-1772" fmla="*/ 687446 h 1160647"/>
                  <a:gd name="connsiteX21-1773" fmla="*/ 326419 w 3079941"/>
                  <a:gd name="connsiteY21-1774" fmla="*/ 687446 h 1160647"/>
                  <a:gd name="connsiteX22-1775" fmla="*/ 338833 w 3079941"/>
                  <a:gd name="connsiteY22-1776" fmla="*/ 687446 h 1160647"/>
                  <a:gd name="connsiteX23-1777" fmla="*/ 338833 w 3079941"/>
                  <a:gd name="connsiteY23-1778" fmla="*/ 719872 h 1160647"/>
                  <a:gd name="connsiteX24-1779" fmla="*/ 339846 w 3079941"/>
                  <a:gd name="connsiteY24-1780" fmla="*/ 720413 h 1160647"/>
                  <a:gd name="connsiteX25-1781" fmla="*/ 346940 w 3079941"/>
                  <a:gd name="connsiteY25-1782" fmla="*/ 724196 h 1160647"/>
                  <a:gd name="connsiteX26-1783" fmla="*/ 346940 w 3079941"/>
                  <a:gd name="connsiteY26-1784" fmla="*/ 725547 h 1160647"/>
                  <a:gd name="connsiteX27-1785" fmla="*/ 346940 w 3079941"/>
                  <a:gd name="connsiteY27-1786" fmla="*/ 735005 h 1160647"/>
                  <a:gd name="connsiteX28-1787" fmla="*/ 391527 w 3079941"/>
                  <a:gd name="connsiteY28-1788" fmla="*/ 735005 h 1160647"/>
                  <a:gd name="connsiteX29-1789" fmla="*/ 391527 w 3079941"/>
                  <a:gd name="connsiteY29-1790" fmla="*/ 736086 h 1160647"/>
                  <a:gd name="connsiteX30-1791" fmla="*/ 391527 w 3079941"/>
                  <a:gd name="connsiteY30-1792" fmla="*/ 743652 h 1160647"/>
                  <a:gd name="connsiteX31-1793" fmla="*/ 393553 w 3079941"/>
                  <a:gd name="connsiteY31-1794" fmla="*/ 743652 h 1160647"/>
                  <a:gd name="connsiteX32-1795" fmla="*/ 407740 w 3079941"/>
                  <a:gd name="connsiteY32-1796" fmla="*/ 743652 h 1160647"/>
                  <a:gd name="connsiteX33-1797" fmla="*/ 407740 w 3079941"/>
                  <a:gd name="connsiteY33-1798" fmla="*/ 713387 h 1160647"/>
                  <a:gd name="connsiteX34-1799" fmla="*/ 452327 w 3079941"/>
                  <a:gd name="connsiteY34-1800" fmla="*/ 713387 h 1160647"/>
                  <a:gd name="connsiteX35-1801" fmla="*/ 452327 w 3079941"/>
                  <a:gd name="connsiteY35-1802" fmla="*/ 712036 h 1160647"/>
                  <a:gd name="connsiteX36-1803" fmla="*/ 452327 w 3079941"/>
                  <a:gd name="connsiteY36-1804" fmla="*/ 702578 h 1160647"/>
                  <a:gd name="connsiteX37-1805" fmla="*/ 453341 w 3079941"/>
                  <a:gd name="connsiteY37-1806" fmla="*/ 702578 h 1160647"/>
                  <a:gd name="connsiteX38-1807" fmla="*/ 460434 w 3079941"/>
                  <a:gd name="connsiteY38-1808" fmla="*/ 702578 h 1160647"/>
                  <a:gd name="connsiteX39-1809" fmla="*/ 460434 w 3079941"/>
                  <a:gd name="connsiteY39-1810" fmla="*/ 700687 h 1160647"/>
                  <a:gd name="connsiteX40-1811" fmla="*/ 460434 w 3079941"/>
                  <a:gd name="connsiteY40-1812" fmla="*/ 687446 h 1160647"/>
                  <a:gd name="connsiteX41-1813" fmla="*/ 461194 w 3079941"/>
                  <a:gd name="connsiteY41-1814" fmla="*/ 687446 h 1160647"/>
                  <a:gd name="connsiteX42-1815" fmla="*/ 466514 w 3079941"/>
                  <a:gd name="connsiteY42-1816" fmla="*/ 687446 h 1160647"/>
                  <a:gd name="connsiteX43-1817" fmla="*/ 466514 w 3079941"/>
                  <a:gd name="connsiteY43-1818" fmla="*/ 686365 h 1160647"/>
                  <a:gd name="connsiteX44-1819" fmla="*/ 466514 w 3079941"/>
                  <a:gd name="connsiteY44-1820" fmla="*/ 678798 h 1160647"/>
                  <a:gd name="connsiteX45-1821" fmla="*/ 468541 w 3079941"/>
                  <a:gd name="connsiteY45-1822" fmla="*/ 678798 h 1160647"/>
                  <a:gd name="connsiteX46-1823" fmla="*/ 482728 w 3079941"/>
                  <a:gd name="connsiteY46-1824" fmla="*/ 678798 h 1160647"/>
                  <a:gd name="connsiteX47-1825" fmla="*/ 482728 w 3079941"/>
                  <a:gd name="connsiteY47-1826" fmla="*/ 679879 h 1160647"/>
                  <a:gd name="connsiteX48-1827" fmla="*/ 482728 w 3079941"/>
                  <a:gd name="connsiteY48-1828" fmla="*/ 687446 h 1160647"/>
                  <a:gd name="connsiteX49-1829" fmla="*/ 505021 w 3079941"/>
                  <a:gd name="connsiteY49-1830" fmla="*/ 687446 h 1160647"/>
                  <a:gd name="connsiteX50-1831" fmla="*/ 505021 w 3079941"/>
                  <a:gd name="connsiteY50-1832" fmla="*/ 685554 h 1160647"/>
                  <a:gd name="connsiteX51-1833" fmla="*/ 505021 w 3079941"/>
                  <a:gd name="connsiteY51-1834" fmla="*/ 672313 h 1160647"/>
                  <a:gd name="connsiteX52-1835" fmla="*/ 506795 w 3079941"/>
                  <a:gd name="connsiteY52-1836" fmla="*/ 672313 h 1160647"/>
                  <a:gd name="connsiteX53-1837" fmla="*/ 519208 w 3079941"/>
                  <a:gd name="connsiteY53-1838" fmla="*/ 672313 h 1160647"/>
                  <a:gd name="connsiteX54-1839" fmla="*/ 519208 w 3079941"/>
                  <a:gd name="connsiteY54-1840" fmla="*/ 696093 h 1160647"/>
                  <a:gd name="connsiteX55-1841" fmla="*/ 520222 w 3079941"/>
                  <a:gd name="connsiteY55-1842" fmla="*/ 696093 h 1160647"/>
                  <a:gd name="connsiteX56-1843" fmla="*/ 527315 w 3079941"/>
                  <a:gd name="connsiteY56-1844" fmla="*/ 696093 h 1160647"/>
                  <a:gd name="connsiteX57-1845" fmla="*/ 527315 w 3079941"/>
                  <a:gd name="connsiteY57-1846" fmla="*/ 695012 h 1160647"/>
                  <a:gd name="connsiteX58-1847" fmla="*/ 527315 w 3079941"/>
                  <a:gd name="connsiteY58-1848" fmla="*/ 687446 h 1160647"/>
                  <a:gd name="connsiteX59-1849" fmla="*/ 529088 w 3079941"/>
                  <a:gd name="connsiteY59-1850" fmla="*/ 687446 h 1160647"/>
                  <a:gd name="connsiteX60-1851" fmla="*/ 541502 w 3079941"/>
                  <a:gd name="connsiteY60-1852" fmla="*/ 687446 h 1160647"/>
                  <a:gd name="connsiteX61-1853" fmla="*/ 541502 w 3079941"/>
                  <a:gd name="connsiteY61-1854" fmla="*/ 713387 h 1160647"/>
                  <a:gd name="connsiteX62-1855" fmla="*/ 543529 w 3079941"/>
                  <a:gd name="connsiteY62-1856" fmla="*/ 713387 h 1160647"/>
                  <a:gd name="connsiteX63-1857" fmla="*/ 557715 w 3079941"/>
                  <a:gd name="connsiteY63-1858" fmla="*/ 713387 h 1160647"/>
                  <a:gd name="connsiteX64-1859" fmla="*/ 557715 w 3079941"/>
                  <a:gd name="connsiteY64-1860" fmla="*/ 715008 h 1160647"/>
                  <a:gd name="connsiteX65-1861" fmla="*/ 557715 w 3079941"/>
                  <a:gd name="connsiteY65-1862" fmla="*/ 726358 h 1160647"/>
                  <a:gd name="connsiteX66-1863" fmla="*/ 558475 w 3079941"/>
                  <a:gd name="connsiteY66-1864" fmla="*/ 726358 h 1160647"/>
                  <a:gd name="connsiteX67-1865" fmla="*/ 563796 w 3079941"/>
                  <a:gd name="connsiteY67-1866" fmla="*/ 726358 h 1160647"/>
                  <a:gd name="connsiteX68-1867" fmla="*/ 563796 w 3079941"/>
                  <a:gd name="connsiteY68-1868" fmla="*/ 725547 h 1160647"/>
                  <a:gd name="connsiteX69-1869" fmla="*/ 563796 w 3079941"/>
                  <a:gd name="connsiteY69-1870" fmla="*/ 719872 h 1160647"/>
                  <a:gd name="connsiteX70-1871" fmla="*/ 594196 w 3079941"/>
                  <a:gd name="connsiteY70-1872" fmla="*/ 719872 h 1160647"/>
                  <a:gd name="connsiteX71-1873" fmla="*/ 594196 w 3079941"/>
                  <a:gd name="connsiteY71-1874" fmla="*/ 743652 h 1160647"/>
                  <a:gd name="connsiteX72-1875" fmla="*/ 595209 w 3079941"/>
                  <a:gd name="connsiteY72-1876" fmla="*/ 743652 h 1160647"/>
                  <a:gd name="connsiteX73-1877" fmla="*/ 602303 w 3079941"/>
                  <a:gd name="connsiteY73-1878" fmla="*/ 743652 h 1160647"/>
                  <a:gd name="connsiteX74-1879" fmla="*/ 602303 w 3079941"/>
                  <a:gd name="connsiteY74-1880" fmla="*/ 744733 h 1160647"/>
                  <a:gd name="connsiteX75-1881" fmla="*/ 602303 w 3079941"/>
                  <a:gd name="connsiteY75-1882" fmla="*/ 752299 h 1160647"/>
                  <a:gd name="connsiteX76-1883" fmla="*/ 603063 w 3079941"/>
                  <a:gd name="connsiteY76-1884" fmla="*/ 752299 h 1160647"/>
                  <a:gd name="connsiteX77-1885" fmla="*/ 608383 w 3079941"/>
                  <a:gd name="connsiteY77-1886" fmla="*/ 752299 h 1160647"/>
                  <a:gd name="connsiteX78-1887" fmla="*/ 608383 w 3079941"/>
                  <a:gd name="connsiteY78-1888" fmla="*/ 750137 h 1160647"/>
                  <a:gd name="connsiteX79-1889" fmla="*/ 608383 w 3079941"/>
                  <a:gd name="connsiteY79-1890" fmla="*/ 735005 h 1160647"/>
                  <a:gd name="connsiteX80-1891" fmla="*/ 609396 w 3079941"/>
                  <a:gd name="connsiteY80-1892" fmla="*/ 735005 h 1160647"/>
                  <a:gd name="connsiteX81-1893" fmla="*/ 616490 w 3079941"/>
                  <a:gd name="connsiteY81-1894" fmla="*/ 735005 h 1160647"/>
                  <a:gd name="connsiteX82-1895" fmla="*/ 616490 w 3079941"/>
                  <a:gd name="connsiteY82-1896" fmla="*/ 736086 h 1160647"/>
                  <a:gd name="connsiteX83-1897" fmla="*/ 616490 w 3079941"/>
                  <a:gd name="connsiteY83-1898" fmla="*/ 743652 h 1160647"/>
                  <a:gd name="connsiteX84-1899" fmla="*/ 621810 w 3079941"/>
                  <a:gd name="connsiteY84-1900" fmla="*/ 741659 h 1160647"/>
                  <a:gd name="connsiteX85-1901" fmla="*/ 622570 w 3079941"/>
                  <a:gd name="connsiteY85-1902" fmla="*/ 740679 h 1160647"/>
                  <a:gd name="connsiteX86-1903" fmla="*/ 622570 w 3079941"/>
                  <a:gd name="connsiteY86-1904" fmla="*/ 735005 h 1160647"/>
                  <a:gd name="connsiteX87-1905" fmla="*/ 661077 w 3079941"/>
                  <a:gd name="connsiteY87-1906" fmla="*/ 735005 h 1160647"/>
                  <a:gd name="connsiteX88-1907" fmla="*/ 661077 w 3079941"/>
                  <a:gd name="connsiteY88-1908" fmla="*/ 758784 h 1160647"/>
                  <a:gd name="connsiteX89-1909" fmla="*/ 663103 w 3079941"/>
                  <a:gd name="connsiteY89-1910" fmla="*/ 758784 h 1160647"/>
                  <a:gd name="connsiteX90-1911" fmla="*/ 677290 w 3079941"/>
                  <a:gd name="connsiteY90-1912" fmla="*/ 758784 h 1160647"/>
                  <a:gd name="connsiteX91-1913" fmla="*/ 677290 w 3079941"/>
                  <a:gd name="connsiteY91-1914" fmla="*/ 759865 h 1160647"/>
                  <a:gd name="connsiteX92-1915" fmla="*/ 677290 w 3079941"/>
                  <a:gd name="connsiteY92-1916" fmla="*/ 767431 h 1160647"/>
                  <a:gd name="connsiteX93-1917" fmla="*/ 679064 w 3079941"/>
                  <a:gd name="connsiteY93-1918" fmla="*/ 767431 h 1160647"/>
                  <a:gd name="connsiteX94-1919" fmla="*/ 691477 w 3079941"/>
                  <a:gd name="connsiteY94-1920" fmla="*/ 767431 h 1160647"/>
                  <a:gd name="connsiteX95-1921" fmla="*/ 691477 w 3079941"/>
                  <a:gd name="connsiteY95-1922" fmla="*/ 743652 h 1160647"/>
                  <a:gd name="connsiteX96-1923" fmla="*/ 692490 w 3079941"/>
                  <a:gd name="connsiteY96-1924" fmla="*/ 743652 h 1160647"/>
                  <a:gd name="connsiteX97-1925" fmla="*/ 699584 w 3079941"/>
                  <a:gd name="connsiteY97-1926" fmla="*/ 743652 h 1160647"/>
                  <a:gd name="connsiteX98-1927" fmla="*/ 699584 w 3079941"/>
                  <a:gd name="connsiteY98-1928" fmla="*/ 711225 h 1160647"/>
                  <a:gd name="connsiteX99-1929" fmla="*/ 700597 w 3079941"/>
                  <a:gd name="connsiteY99-1930" fmla="*/ 711225 h 1160647"/>
                  <a:gd name="connsiteX100-1931" fmla="*/ 707691 w 3079941"/>
                  <a:gd name="connsiteY100-1932" fmla="*/ 711225 h 1160647"/>
                  <a:gd name="connsiteX101-1933" fmla="*/ 707691 w 3079941"/>
                  <a:gd name="connsiteY101-1934" fmla="*/ 709334 h 1160647"/>
                  <a:gd name="connsiteX102-1935" fmla="*/ 707691 w 3079941"/>
                  <a:gd name="connsiteY102-1936" fmla="*/ 696093 h 1160647"/>
                  <a:gd name="connsiteX103-1937" fmla="*/ 706424 w 3079941"/>
                  <a:gd name="connsiteY103-1938" fmla="*/ 694471 h 1160647"/>
                  <a:gd name="connsiteX104-1939" fmla="*/ 711744 w 3079941"/>
                  <a:gd name="connsiteY104-1940" fmla="*/ 683122 h 1160647"/>
                  <a:gd name="connsiteX105-1941" fmla="*/ 719851 w 3079941"/>
                  <a:gd name="connsiteY105-1942" fmla="*/ 711225 h 1160647"/>
                  <a:gd name="connsiteX106-1943" fmla="*/ 720611 w 3079941"/>
                  <a:gd name="connsiteY106-1944" fmla="*/ 711225 h 1160647"/>
                  <a:gd name="connsiteX107-1945" fmla="*/ 725931 w 3079941"/>
                  <a:gd name="connsiteY107-1946" fmla="*/ 711225 h 1160647"/>
                  <a:gd name="connsiteX108-1947" fmla="*/ 725931 w 3079941"/>
                  <a:gd name="connsiteY108-1948" fmla="*/ 605298 h 1160647"/>
                  <a:gd name="connsiteX109-1949" fmla="*/ 727451 w 3079941"/>
                  <a:gd name="connsiteY109-1950" fmla="*/ 605298 h 1160647"/>
                  <a:gd name="connsiteX110-1951" fmla="*/ 738091 w 3079941"/>
                  <a:gd name="connsiteY110-1952" fmla="*/ 605298 h 1160647"/>
                  <a:gd name="connsiteX111-1953" fmla="*/ 738091 w 3079941"/>
                  <a:gd name="connsiteY111-1954" fmla="*/ 557739 h 1160647"/>
                  <a:gd name="connsiteX112-1955" fmla="*/ 764438 w 3079941"/>
                  <a:gd name="connsiteY112-1956" fmla="*/ 557739 h 1160647"/>
                  <a:gd name="connsiteX113-1957" fmla="*/ 764438 w 3079941"/>
                  <a:gd name="connsiteY113-1958" fmla="*/ 536121 h 1160647"/>
                  <a:gd name="connsiteX114-1959" fmla="*/ 798892 w 3079941"/>
                  <a:gd name="connsiteY114-1960" fmla="*/ 536121 h 1160647"/>
                  <a:gd name="connsiteX115-1961" fmla="*/ 798892 w 3079941"/>
                  <a:gd name="connsiteY115-1962" fmla="*/ 538553 h 1160647"/>
                  <a:gd name="connsiteX116-1963" fmla="*/ 798892 w 3079941"/>
                  <a:gd name="connsiteY116-1964" fmla="*/ 555577 h 1160647"/>
                  <a:gd name="connsiteX117-1965" fmla="*/ 801172 w 3079941"/>
                  <a:gd name="connsiteY117-1966" fmla="*/ 555577 h 1160647"/>
                  <a:gd name="connsiteX118-1967" fmla="*/ 817132 w 3079941"/>
                  <a:gd name="connsiteY118-1968" fmla="*/ 555577 h 1160647"/>
                  <a:gd name="connsiteX119-1969" fmla="*/ 817132 w 3079941"/>
                  <a:gd name="connsiteY119-1970" fmla="*/ 603136 h 1160647"/>
                  <a:gd name="connsiteX120-1971" fmla="*/ 818145 w 3079941"/>
                  <a:gd name="connsiteY120-1972" fmla="*/ 603136 h 1160647"/>
                  <a:gd name="connsiteX121-1973" fmla="*/ 825239 w 3079941"/>
                  <a:gd name="connsiteY121-1974" fmla="*/ 603136 h 1160647"/>
                  <a:gd name="connsiteX122-1975" fmla="*/ 839426 w 3079941"/>
                  <a:gd name="connsiteY122-1976" fmla="*/ 607460 h 1160647"/>
                  <a:gd name="connsiteX123-1977" fmla="*/ 839426 w 3079941"/>
                  <a:gd name="connsiteY123-1978" fmla="*/ 646372 h 1160647"/>
                  <a:gd name="connsiteX124-1979" fmla="*/ 840439 w 3079941"/>
                  <a:gd name="connsiteY124-1980" fmla="*/ 646372 h 1160647"/>
                  <a:gd name="connsiteX125-1981" fmla="*/ 847532 w 3079941"/>
                  <a:gd name="connsiteY125-1982" fmla="*/ 646372 h 1160647"/>
                  <a:gd name="connsiteX126-1983" fmla="*/ 847532 w 3079941"/>
                  <a:gd name="connsiteY126-1984" fmla="*/ 647993 h 1160647"/>
                  <a:gd name="connsiteX127-1985" fmla="*/ 847532 w 3079941"/>
                  <a:gd name="connsiteY127-1986" fmla="*/ 659342 h 1160647"/>
                  <a:gd name="connsiteX128-1987" fmla="*/ 849559 w 3079941"/>
                  <a:gd name="connsiteY128-1988" fmla="*/ 659342 h 1160647"/>
                  <a:gd name="connsiteX129-1989" fmla="*/ 863746 w 3079941"/>
                  <a:gd name="connsiteY129-1990" fmla="*/ 659342 h 1160647"/>
                  <a:gd name="connsiteX130-1991" fmla="*/ 869826 w 3079941"/>
                  <a:gd name="connsiteY130-1992" fmla="*/ 665828 h 1160647"/>
                  <a:gd name="connsiteX131-1993" fmla="*/ 869826 w 3079941"/>
                  <a:gd name="connsiteY131-1994" fmla="*/ 687446 h 1160647"/>
                  <a:gd name="connsiteX132-1995" fmla="*/ 872106 w 3079941"/>
                  <a:gd name="connsiteY132-1996" fmla="*/ 687446 h 1160647"/>
                  <a:gd name="connsiteX133-1997" fmla="*/ 888066 w 3079941"/>
                  <a:gd name="connsiteY133-1998" fmla="*/ 687446 h 1160647"/>
                  <a:gd name="connsiteX134-1999" fmla="*/ 888066 w 3079941"/>
                  <a:gd name="connsiteY134-2000" fmla="*/ 688526 h 1160647"/>
                  <a:gd name="connsiteX135-2001" fmla="*/ 888066 w 3079941"/>
                  <a:gd name="connsiteY135-2002" fmla="*/ 696093 h 1160647"/>
                  <a:gd name="connsiteX136-2003" fmla="*/ 889333 w 3079941"/>
                  <a:gd name="connsiteY136-2004" fmla="*/ 696093 h 1160647"/>
                  <a:gd name="connsiteX137-2005" fmla="*/ 898200 w 3079941"/>
                  <a:gd name="connsiteY137-2006" fmla="*/ 696093 h 1160647"/>
                  <a:gd name="connsiteX138-2007" fmla="*/ 898200 w 3079941"/>
                  <a:gd name="connsiteY138-2008" fmla="*/ 698254 h 1160647"/>
                  <a:gd name="connsiteX139-2009" fmla="*/ 898200 w 3079941"/>
                  <a:gd name="connsiteY139-2010" fmla="*/ 713387 h 1160647"/>
                  <a:gd name="connsiteX140-2011" fmla="*/ 902253 w 3079941"/>
                  <a:gd name="connsiteY140-2012" fmla="*/ 711495 h 1160647"/>
                  <a:gd name="connsiteX141-2013" fmla="*/ 902253 w 3079941"/>
                  <a:gd name="connsiteY141-2014" fmla="*/ 698254 h 1160647"/>
                  <a:gd name="connsiteX142-2015" fmla="*/ 903266 w 3079941"/>
                  <a:gd name="connsiteY142-2016" fmla="*/ 698254 h 1160647"/>
                  <a:gd name="connsiteX143-2017" fmla="*/ 910360 w 3079941"/>
                  <a:gd name="connsiteY143-2018" fmla="*/ 698254 h 1160647"/>
                  <a:gd name="connsiteX144-2019" fmla="*/ 910360 w 3079941"/>
                  <a:gd name="connsiteY144-2020" fmla="*/ 699876 h 1160647"/>
                  <a:gd name="connsiteX145-2021" fmla="*/ 910360 w 3079941"/>
                  <a:gd name="connsiteY145-2022" fmla="*/ 711225 h 1160647"/>
                  <a:gd name="connsiteX146-2023" fmla="*/ 911120 w 3079941"/>
                  <a:gd name="connsiteY146-2024" fmla="*/ 711225 h 1160647"/>
                  <a:gd name="connsiteX147-2025" fmla="*/ 916440 w 3079941"/>
                  <a:gd name="connsiteY147-2026" fmla="*/ 711225 h 1160647"/>
                  <a:gd name="connsiteX148-2027" fmla="*/ 965080 w 3079941"/>
                  <a:gd name="connsiteY148-2028" fmla="*/ 706902 h 1160647"/>
                  <a:gd name="connsiteX149-2029" fmla="*/ 965080 w 3079941"/>
                  <a:gd name="connsiteY149-2030" fmla="*/ 708253 h 1160647"/>
                  <a:gd name="connsiteX150-2031" fmla="*/ 965080 w 3079941"/>
                  <a:gd name="connsiteY150-2032" fmla="*/ 717710 h 1160647"/>
                  <a:gd name="connsiteX151-2033" fmla="*/ 965840 w 3079941"/>
                  <a:gd name="connsiteY151-2034" fmla="*/ 717710 h 1160647"/>
                  <a:gd name="connsiteX152-2035" fmla="*/ 971161 w 3079941"/>
                  <a:gd name="connsiteY152-2036" fmla="*/ 717710 h 1160647"/>
                  <a:gd name="connsiteX153-2037" fmla="*/ 971161 w 3079941"/>
                  <a:gd name="connsiteY153-2038" fmla="*/ 719872 h 1160647"/>
                  <a:gd name="connsiteX154-2039" fmla="*/ 971161 w 3079941"/>
                  <a:gd name="connsiteY154-2040" fmla="*/ 735005 h 1160647"/>
                  <a:gd name="connsiteX155-2041" fmla="*/ 973187 w 3079941"/>
                  <a:gd name="connsiteY155-2042" fmla="*/ 733654 h 1160647"/>
                  <a:gd name="connsiteX156-2043" fmla="*/ 987374 w 3079941"/>
                  <a:gd name="connsiteY156-2044" fmla="*/ 724196 h 1160647"/>
                  <a:gd name="connsiteX157-2045" fmla="*/ 993454 w 3079941"/>
                  <a:gd name="connsiteY157-2046" fmla="*/ 683122 h 1160647"/>
                  <a:gd name="connsiteX158-2047" fmla="*/ 994214 w 3079941"/>
                  <a:gd name="connsiteY158-2048" fmla="*/ 682852 h 1160647"/>
                  <a:gd name="connsiteX159-2049" fmla="*/ 999534 w 3079941"/>
                  <a:gd name="connsiteY159-2050" fmla="*/ 680960 h 1160647"/>
                  <a:gd name="connsiteX160-2051" fmla="*/ 1001561 w 3079941"/>
                  <a:gd name="connsiteY160-2052" fmla="*/ 611783 h 1160647"/>
                  <a:gd name="connsiteX161-2053" fmla="*/ 1003588 w 3079941"/>
                  <a:gd name="connsiteY161-2054" fmla="*/ 680960 h 1160647"/>
                  <a:gd name="connsiteX162-2055" fmla="*/ 1004348 w 3079941"/>
                  <a:gd name="connsiteY162-2056" fmla="*/ 681230 h 1160647"/>
                  <a:gd name="connsiteX163-2057" fmla="*/ 1009668 w 3079941"/>
                  <a:gd name="connsiteY163-2058" fmla="*/ 683122 h 1160647"/>
                  <a:gd name="connsiteX164-2059" fmla="*/ 1009668 w 3079941"/>
                  <a:gd name="connsiteY164-2060" fmla="*/ 596651 h 1160647"/>
                  <a:gd name="connsiteX165-2061" fmla="*/ 1013721 w 3079941"/>
                  <a:gd name="connsiteY165-2062" fmla="*/ 564224 h 1160647"/>
                  <a:gd name="connsiteX166-2063" fmla="*/ 1052228 w 3079941"/>
                  <a:gd name="connsiteY166-2064" fmla="*/ 564224 h 1160647"/>
                  <a:gd name="connsiteX167-2065" fmla="*/ 1052228 w 3079941"/>
                  <a:gd name="connsiteY167-2066" fmla="*/ 596651 h 1160647"/>
                  <a:gd name="connsiteX168-2067" fmla="*/ 1052988 w 3079941"/>
                  <a:gd name="connsiteY168-2068" fmla="*/ 596651 h 1160647"/>
                  <a:gd name="connsiteX169-2069" fmla="*/ 1058308 w 3079941"/>
                  <a:gd name="connsiteY169-2070" fmla="*/ 596651 h 1160647"/>
                  <a:gd name="connsiteX170-2071" fmla="*/ 1058308 w 3079941"/>
                  <a:gd name="connsiteY170-2072" fmla="*/ 514503 h 1160647"/>
                  <a:gd name="connsiteX171-2073" fmla="*/ 1060082 w 3079941"/>
                  <a:gd name="connsiteY171-2074" fmla="*/ 514503 h 1160647"/>
                  <a:gd name="connsiteX172-2075" fmla="*/ 1072495 w 3079941"/>
                  <a:gd name="connsiteY172-2076" fmla="*/ 514503 h 1160647"/>
                  <a:gd name="connsiteX173-2077" fmla="*/ 1072495 w 3079941"/>
                  <a:gd name="connsiteY173-2078" fmla="*/ 512612 h 1160647"/>
                  <a:gd name="connsiteX174-2079" fmla="*/ 1072495 w 3079941"/>
                  <a:gd name="connsiteY174-2080" fmla="*/ 499371 h 1160647"/>
                  <a:gd name="connsiteX175-2081" fmla="*/ 1094789 w 3079941"/>
                  <a:gd name="connsiteY175-2082" fmla="*/ 499371 h 1160647"/>
                  <a:gd name="connsiteX176-2083" fmla="*/ 1094789 w 3079941"/>
                  <a:gd name="connsiteY176-2084" fmla="*/ 498290 h 1160647"/>
                  <a:gd name="connsiteX177-2085" fmla="*/ 1094789 w 3079941"/>
                  <a:gd name="connsiteY177-2086" fmla="*/ 490724 h 1160647"/>
                  <a:gd name="connsiteX178-2087" fmla="*/ 1096562 w 3079941"/>
                  <a:gd name="connsiteY178-2088" fmla="*/ 490724 h 1160647"/>
                  <a:gd name="connsiteX179-2089" fmla="*/ 1108976 w 3079941"/>
                  <a:gd name="connsiteY179-2090" fmla="*/ 490724 h 1160647"/>
                  <a:gd name="connsiteX180-2091" fmla="*/ 1108976 w 3079941"/>
                  <a:gd name="connsiteY180-2092" fmla="*/ 491805 h 1160647"/>
                  <a:gd name="connsiteX181-2093" fmla="*/ 1108976 w 3079941"/>
                  <a:gd name="connsiteY181-2094" fmla="*/ 499371 h 1160647"/>
                  <a:gd name="connsiteX182-2095" fmla="*/ 1109736 w 3079941"/>
                  <a:gd name="connsiteY182-2096" fmla="*/ 499371 h 1160647"/>
                  <a:gd name="connsiteX183-2097" fmla="*/ 1115056 w 3079941"/>
                  <a:gd name="connsiteY183-2098" fmla="*/ 499371 h 1160647"/>
                  <a:gd name="connsiteX184-2099" fmla="*/ 1125189 w 3079941"/>
                  <a:gd name="connsiteY184-2100" fmla="*/ 495047 h 1160647"/>
                  <a:gd name="connsiteX185-2101" fmla="*/ 1129242 w 3079941"/>
                  <a:gd name="connsiteY185-2102" fmla="*/ 498290 h 1160647"/>
                  <a:gd name="connsiteX186-2103" fmla="*/ 1129242 w 3079941"/>
                  <a:gd name="connsiteY186-2104" fmla="*/ 490724 h 1160647"/>
                  <a:gd name="connsiteX187-2105" fmla="*/ 1131522 w 3079941"/>
                  <a:gd name="connsiteY187-2106" fmla="*/ 490724 h 1160647"/>
                  <a:gd name="connsiteX188-2107" fmla="*/ 1147483 w 3079941"/>
                  <a:gd name="connsiteY188-2108" fmla="*/ 490724 h 1160647"/>
                  <a:gd name="connsiteX189-2109" fmla="*/ 1147483 w 3079941"/>
                  <a:gd name="connsiteY189-2110" fmla="*/ 491805 h 1160647"/>
                  <a:gd name="connsiteX190-2111" fmla="*/ 1147483 w 3079941"/>
                  <a:gd name="connsiteY190-2112" fmla="*/ 499371 h 1160647"/>
                  <a:gd name="connsiteX191-2113" fmla="*/ 1177883 w 3079941"/>
                  <a:gd name="connsiteY191-2114" fmla="*/ 499371 h 1160647"/>
                  <a:gd name="connsiteX192-2115" fmla="*/ 1177883 w 3079941"/>
                  <a:gd name="connsiteY192-2116" fmla="*/ 500992 h 1160647"/>
                  <a:gd name="connsiteX193-2117" fmla="*/ 1177883 w 3079941"/>
                  <a:gd name="connsiteY193-2118" fmla="*/ 512342 h 1160647"/>
                  <a:gd name="connsiteX194-2119" fmla="*/ 1204230 w 3079941"/>
                  <a:gd name="connsiteY194-2120" fmla="*/ 512342 h 1160647"/>
                  <a:gd name="connsiteX195-2121" fmla="*/ 1204230 w 3079941"/>
                  <a:gd name="connsiteY195-2122" fmla="*/ 542606 h 1160647"/>
                  <a:gd name="connsiteX196-2123" fmla="*/ 1204990 w 3079941"/>
                  <a:gd name="connsiteY196-2124" fmla="*/ 542606 h 1160647"/>
                  <a:gd name="connsiteX197-2125" fmla="*/ 1210310 w 3079941"/>
                  <a:gd name="connsiteY197-2126" fmla="*/ 542606 h 1160647"/>
                  <a:gd name="connsiteX198-2127" fmla="*/ 1210310 w 3079941"/>
                  <a:gd name="connsiteY198-2128" fmla="*/ 543687 h 1160647"/>
                  <a:gd name="connsiteX199-2129" fmla="*/ 1210310 w 3079941"/>
                  <a:gd name="connsiteY199-2130" fmla="*/ 551254 h 1160647"/>
                  <a:gd name="connsiteX200-2131" fmla="*/ 1214364 w 3079941"/>
                  <a:gd name="connsiteY200-2132" fmla="*/ 581518 h 1160647"/>
                  <a:gd name="connsiteX201-2133" fmla="*/ 1215124 w 3079941"/>
                  <a:gd name="connsiteY201-2134" fmla="*/ 581518 h 1160647"/>
                  <a:gd name="connsiteX202-2135" fmla="*/ 1220444 w 3079941"/>
                  <a:gd name="connsiteY202-2136" fmla="*/ 581518 h 1160647"/>
                  <a:gd name="connsiteX203-2137" fmla="*/ 1220444 w 3079941"/>
                  <a:gd name="connsiteY203-2138" fmla="*/ 582329 h 1160647"/>
                  <a:gd name="connsiteX204-2139" fmla="*/ 1220444 w 3079941"/>
                  <a:gd name="connsiteY204-2140" fmla="*/ 588004 h 1160647"/>
                  <a:gd name="connsiteX205-2141" fmla="*/ 1221457 w 3079941"/>
                  <a:gd name="connsiteY205-2142" fmla="*/ 588004 h 1160647"/>
                  <a:gd name="connsiteX206-2143" fmla="*/ 1228550 w 3079941"/>
                  <a:gd name="connsiteY206-2144" fmla="*/ 588004 h 1160647"/>
                  <a:gd name="connsiteX207-2145" fmla="*/ 1228550 w 3079941"/>
                  <a:gd name="connsiteY207-2146" fmla="*/ 618269 h 1160647"/>
                  <a:gd name="connsiteX208-2147" fmla="*/ 1230577 w 3079941"/>
                  <a:gd name="connsiteY208-2148" fmla="*/ 618269 h 1160647"/>
                  <a:gd name="connsiteX209-2149" fmla="*/ 1244764 w 3079941"/>
                  <a:gd name="connsiteY209-2150" fmla="*/ 618269 h 1160647"/>
                  <a:gd name="connsiteX210-2151" fmla="*/ 1244764 w 3079941"/>
                  <a:gd name="connsiteY210-2152" fmla="*/ 642048 h 1160647"/>
                  <a:gd name="connsiteX211-2153" fmla="*/ 1246791 w 3079941"/>
                  <a:gd name="connsiteY211-2154" fmla="*/ 643669 h 1160647"/>
                  <a:gd name="connsiteX212-2155" fmla="*/ 1246791 w 3079941"/>
                  <a:gd name="connsiteY212-2156" fmla="*/ 655019 h 1160647"/>
                  <a:gd name="connsiteX213-2157" fmla="*/ 1247551 w 3079941"/>
                  <a:gd name="connsiteY213-2158" fmla="*/ 655019 h 1160647"/>
                  <a:gd name="connsiteX214-2159" fmla="*/ 1252871 w 3079941"/>
                  <a:gd name="connsiteY214-2160" fmla="*/ 655019 h 1160647"/>
                  <a:gd name="connsiteX215-2161" fmla="*/ 1252871 w 3079941"/>
                  <a:gd name="connsiteY215-2162" fmla="*/ 678798 h 1160647"/>
                  <a:gd name="connsiteX216-2163" fmla="*/ 1254137 w 3079941"/>
                  <a:gd name="connsiteY216-2164" fmla="*/ 678798 h 1160647"/>
                  <a:gd name="connsiteX217-2165" fmla="*/ 1263004 w 3079941"/>
                  <a:gd name="connsiteY217-2166" fmla="*/ 678798 h 1160647"/>
                  <a:gd name="connsiteX218-2167" fmla="*/ 1265031 w 3079941"/>
                  <a:gd name="connsiteY218-2168" fmla="*/ 682852 h 1160647"/>
                  <a:gd name="connsiteX219-2169" fmla="*/ 1265031 w 3079941"/>
                  <a:gd name="connsiteY219-2170" fmla="*/ 696093 h 1160647"/>
                  <a:gd name="connsiteX220-2171" fmla="*/ 1266551 w 3079941"/>
                  <a:gd name="connsiteY220-2172" fmla="*/ 694201 h 1160647"/>
                  <a:gd name="connsiteX221-2173" fmla="*/ 1277191 w 3079941"/>
                  <a:gd name="connsiteY221-2174" fmla="*/ 680960 h 1160647"/>
                  <a:gd name="connsiteX222-2175" fmla="*/ 1305565 w 3079941"/>
                  <a:gd name="connsiteY222-2176" fmla="*/ 680960 h 1160647"/>
                  <a:gd name="connsiteX223-2177" fmla="*/ 1305565 w 3079941"/>
                  <a:gd name="connsiteY223-2178" fmla="*/ 767431 h 1160647"/>
                  <a:gd name="connsiteX224-2179" fmla="*/ 1306325 w 3079941"/>
                  <a:gd name="connsiteY224-2180" fmla="*/ 767431 h 1160647"/>
                  <a:gd name="connsiteX225-2181" fmla="*/ 1311645 w 3079941"/>
                  <a:gd name="connsiteY225-2182" fmla="*/ 767431 h 1160647"/>
                  <a:gd name="connsiteX226-2183" fmla="*/ 1312405 w 3079941"/>
                  <a:gd name="connsiteY226-2184" fmla="*/ 766080 h 1160647"/>
                  <a:gd name="connsiteX227-2185" fmla="*/ 1317725 w 3079941"/>
                  <a:gd name="connsiteY227-2186" fmla="*/ 756622 h 1160647"/>
                  <a:gd name="connsiteX228-2187" fmla="*/ 1317725 w 3079941"/>
                  <a:gd name="connsiteY228-2188" fmla="*/ 758514 h 1160647"/>
                  <a:gd name="connsiteX229-2189" fmla="*/ 1317725 w 3079941"/>
                  <a:gd name="connsiteY229-2190" fmla="*/ 771755 h 1160647"/>
                  <a:gd name="connsiteX230-2191" fmla="*/ 1321778 w 3079941"/>
                  <a:gd name="connsiteY230-2192" fmla="*/ 726358 h 1160647"/>
                  <a:gd name="connsiteX231-2193" fmla="*/ 1322538 w 3079941"/>
                  <a:gd name="connsiteY231-2194" fmla="*/ 726358 h 1160647"/>
                  <a:gd name="connsiteX232-2195" fmla="*/ 1327858 w 3079941"/>
                  <a:gd name="connsiteY232-2196" fmla="*/ 726358 h 1160647"/>
                  <a:gd name="connsiteX233-2197" fmla="*/ 1327858 w 3079941"/>
                  <a:gd name="connsiteY233-2198" fmla="*/ 661504 h 1160647"/>
                  <a:gd name="connsiteX234-2199" fmla="*/ 1328872 w 3079941"/>
                  <a:gd name="connsiteY234-2200" fmla="*/ 661504 h 1160647"/>
                  <a:gd name="connsiteX235-2201" fmla="*/ 1335965 w 3079941"/>
                  <a:gd name="connsiteY235-2202" fmla="*/ 661504 h 1160647"/>
                  <a:gd name="connsiteX236-2203" fmla="*/ 1348125 w 3079941"/>
                  <a:gd name="connsiteY236-2204" fmla="*/ 618269 h 1160647"/>
                  <a:gd name="connsiteX237-2205" fmla="*/ 1349392 w 3079941"/>
                  <a:gd name="connsiteY237-2206" fmla="*/ 618269 h 1160647"/>
                  <a:gd name="connsiteX238-2207" fmla="*/ 1358259 w 3079941"/>
                  <a:gd name="connsiteY238-2208" fmla="*/ 618269 h 1160647"/>
                  <a:gd name="connsiteX239-2209" fmla="*/ 1368392 w 3079941"/>
                  <a:gd name="connsiteY239-2210" fmla="*/ 661504 h 1160647"/>
                  <a:gd name="connsiteX240-2211" fmla="*/ 1369405 w 3079941"/>
                  <a:gd name="connsiteY240-2212" fmla="*/ 661504 h 1160647"/>
                  <a:gd name="connsiteX241-2213" fmla="*/ 1376499 w 3079941"/>
                  <a:gd name="connsiteY241-2214" fmla="*/ 661504 h 1160647"/>
                  <a:gd name="connsiteX242-2215" fmla="*/ 1376499 w 3079941"/>
                  <a:gd name="connsiteY242-2216" fmla="*/ 700416 h 1160647"/>
                  <a:gd name="connsiteX243-2217" fmla="*/ 1378272 w 3079941"/>
                  <a:gd name="connsiteY243-2218" fmla="*/ 700416 h 1160647"/>
                  <a:gd name="connsiteX244-2219" fmla="*/ 1390686 w 3079941"/>
                  <a:gd name="connsiteY244-2220" fmla="*/ 700416 h 1160647"/>
                  <a:gd name="connsiteX245-2221" fmla="*/ 1390686 w 3079941"/>
                  <a:gd name="connsiteY245-2222" fmla="*/ 702578 h 1160647"/>
                  <a:gd name="connsiteX246-2223" fmla="*/ 1390686 w 3079941"/>
                  <a:gd name="connsiteY246-2224" fmla="*/ 717710 h 1160647"/>
                  <a:gd name="connsiteX247-2225" fmla="*/ 1394739 w 3079941"/>
                  <a:gd name="connsiteY247-2226" fmla="*/ 715549 h 1160647"/>
                  <a:gd name="connsiteX248-2227" fmla="*/ 1394739 w 3079941"/>
                  <a:gd name="connsiteY248-2228" fmla="*/ 700416 h 1160647"/>
                  <a:gd name="connsiteX249-2229" fmla="*/ 1396259 w 3079941"/>
                  <a:gd name="connsiteY249-2230" fmla="*/ 700416 h 1160647"/>
                  <a:gd name="connsiteX250-2231" fmla="*/ 1406899 w 3079941"/>
                  <a:gd name="connsiteY250-2232" fmla="*/ 700416 h 1160647"/>
                  <a:gd name="connsiteX251-2233" fmla="*/ 1406899 w 3079941"/>
                  <a:gd name="connsiteY251-2234" fmla="*/ 702037 h 1160647"/>
                  <a:gd name="connsiteX252-2235" fmla="*/ 1406899 w 3079941"/>
                  <a:gd name="connsiteY252-2236" fmla="*/ 713387 h 1160647"/>
                  <a:gd name="connsiteX253-2237" fmla="*/ 1437300 w 3079941"/>
                  <a:gd name="connsiteY253-2238" fmla="*/ 713387 h 1160647"/>
                  <a:gd name="connsiteX254-2239" fmla="*/ 1437300 w 3079941"/>
                  <a:gd name="connsiteY254-2240" fmla="*/ 676637 h 1160647"/>
                  <a:gd name="connsiteX255-2241" fmla="*/ 1438566 w 3079941"/>
                  <a:gd name="connsiteY255-2242" fmla="*/ 676637 h 1160647"/>
                  <a:gd name="connsiteX256-2243" fmla="*/ 1447433 w 3079941"/>
                  <a:gd name="connsiteY256-2244" fmla="*/ 676637 h 1160647"/>
                  <a:gd name="connsiteX257-2245" fmla="*/ 1447433 w 3079941"/>
                  <a:gd name="connsiteY257-2246" fmla="*/ 698254 h 1160647"/>
                  <a:gd name="connsiteX258-2247" fmla="*/ 1449460 w 3079941"/>
                  <a:gd name="connsiteY258-2248" fmla="*/ 665828 h 1160647"/>
                  <a:gd name="connsiteX259-2249" fmla="*/ 1471753 w 3079941"/>
                  <a:gd name="connsiteY259-2250" fmla="*/ 665828 h 1160647"/>
                  <a:gd name="connsiteX260-2251" fmla="*/ 1471753 w 3079941"/>
                  <a:gd name="connsiteY260-2252" fmla="*/ 664206 h 1160647"/>
                  <a:gd name="connsiteX261-2253" fmla="*/ 1471753 w 3079941"/>
                  <a:gd name="connsiteY261-2254" fmla="*/ 652857 h 1160647"/>
                  <a:gd name="connsiteX262-2255" fmla="*/ 1472513 w 3079941"/>
                  <a:gd name="connsiteY262-2256" fmla="*/ 652857 h 1160647"/>
                  <a:gd name="connsiteX263-2257" fmla="*/ 1477833 w 3079941"/>
                  <a:gd name="connsiteY263-2258" fmla="*/ 652857 h 1160647"/>
                  <a:gd name="connsiteX264-2259" fmla="*/ 1477833 w 3079941"/>
                  <a:gd name="connsiteY264-2260" fmla="*/ 650966 h 1160647"/>
                  <a:gd name="connsiteX265-2261" fmla="*/ 1477833 w 3079941"/>
                  <a:gd name="connsiteY265-2262" fmla="*/ 637725 h 1160647"/>
                  <a:gd name="connsiteX266-2263" fmla="*/ 1481887 w 3079941"/>
                  <a:gd name="connsiteY266-2264" fmla="*/ 644210 h 1160647"/>
                  <a:gd name="connsiteX267-2265" fmla="*/ 1484167 w 3079941"/>
                  <a:gd name="connsiteY267-2266" fmla="*/ 644210 h 1160647"/>
                  <a:gd name="connsiteX268-2267" fmla="*/ 1500127 w 3079941"/>
                  <a:gd name="connsiteY268-2268" fmla="*/ 644210 h 1160647"/>
                  <a:gd name="connsiteX269-2269" fmla="*/ 1500127 w 3079941"/>
                  <a:gd name="connsiteY269-2270" fmla="*/ 643399 h 1160647"/>
                  <a:gd name="connsiteX270-2271" fmla="*/ 1500127 w 3079941"/>
                  <a:gd name="connsiteY270-2272" fmla="*/ 637725 h 1160647"/>
                  <a:gd name="connsiteX271-2273" fmla="*/ 1500887 w 3079941"/>
                  <a:gd name="connsiteY271-2274" fmla="*/ 637725 h 1160647"/>
                  <a:gd name="connsiteX272-2275" fmla="*/ 1506207 w 3079941"/>
                  <a:gd name="connsiteY272-2276" fmla="*/ 637725 h 1160647"/>
                  <a:gd name="connsiteX273-2277" fmla="*/ 1506207 w 3079941"/>
                  <a:gd name="connsiteY273-2278" fmla="*/ 639076 h 1160647"/>
                  <a:gd name="connsiteX274-2279" fmla="*/ 1506207 w 3079941"/>
                  <a:gd name="connsiteY274-2280" fmla="*/ 648534 h 1160647"/>
                  <a:gd name="connsiteX275-2281" fmla="*/ 1544714 w 3079941"/>
                  <a:gd name="connsiteY275-2282" fmla="*/ 648534 h 1160647"/>
                  <a:gd name="connsiteX276-2283" fmla="*/ 1544714 w 3079941"/>
                  <a:gd name="connsiteY276-2284" fmla="*/ 786887 h 1160647"/>
                  <a:gd name="connsiteX277-2285" fmla="*/ 1546234 w 3079941"/>
                  <a:gd name="connsiteY277-2286" fmla="*/ 786887 h 1160647"/>
                  <a:gd name="connsiteX278-2287" fmla="*/ 1556874 w 3079941"/>
                  <a:gd name="connsiteY278-2288" fmla="*/ 786887 h 1160647"/>
                  <a:gd name="connsiteX279-2289" fmla="*/ 1556874 w 3079941"/>
                  <a:gd name="connsiteY279-2290" fmla="*/ 773917 h 1160647"/>
                  <a:gd name="connsiteX280-2291" fmla="*/ 1560928 w 3079941"/>
                  <a:gd name="connsiteY280-2292" fmla="*/ 773917 h 1160647"/>
                  <a:gd name="connsiteX281-2293" fmla="*/ 1560928 w 3079941"/>
                  <a:gd name="connsiteY281-2294" fmla="*/ 786887 h 1160647"/>
                  <a:gd name="connsiteX282-2295" fmla="*/ 1591328 w 3079941"/>
                  <a:gd name="connsiteY282-2296" fmla="*/ 786887 h 1160647"/>
                  <a:gd name="connsiteX283-2297" fmla="*/ 1591328 w 3079941"/>
                  <a:gd name="connsiteY283-2298" fmla="*/ 756622 h 1160647"/>
                  <a:gd name="connsiteX284-2299" fmla="*/ 1603488 w 3079941"/>
                  <a:gd name="connsiteY284-2300" fmla="*/ 756622 h 1160647"/>
                  <a:gd name="connsiteX285-2301" fmla="*/ 1615648 w 3079941"/>
                  <a:gd name="connsiteY285-2302" fmla="*/ 754461 h 1160647"/>
                  <a:gd name="connsiteX286-2303" fmla="*/ 1619702 w 3079941"/>
                  <a:gd name="connsiteY286-2304" fmla="*/ 756622 h 1160647"/>
                  <a:gd name="connsiteX287-2305" fmla="*/ 1629835 w 3079941"/>
                  <a:gd name="connsiteY287-2306" fmla="*/ 756622 h 1160647"/>
                  <a:gd name="connsiteX288-2307" fmla="*/ 1629835 w 3079941"/>
                  <a:gd name="connsiteY288-2308" fmla="*/ 786887 h 1160647"/>
                  <a:gd name="connsiteX289-2309" fmla="*/ 1637942 w 3079941"/>
                  <a:gd name="connsiteY289-2310" fmla="*/ 786887 h 1160647"/>
                  <a:gd name="connsiteX290-2311" fmla="*/ 1637942 w 3079941"/>
                  <a:gd name="connsiteY290-2312" fmla="*/ 804182 h 1160647"/>
                  <a:gd name="connsiteX291-2313" fmla="*/ 1647278 w 3079941"/>
                  <a:gd name="connsiteY291-2314" fmla="*/ 805087 h 1160647"/>
                  <a:gd name="connsiteX292-2315" fmla="*/ 1660236 w 3079941"/>
                  <a:gd name="connsiteY292-2316" fmla="*/ 805087 h 1160647"/>
                  <a:gd name="connsiteX293-2317" fmla="*/ 1660236 w 3079941"/>
                  <a:gd name="connsiteY293-2318" fmla="*/ 789049 h 1160647"/>
                  <a:gd name="connsiteX294-2319" fmla="*/ 1728192 w 3079941"/>
                  <a:gd name="connsiteY294-2320" fmla="*/ 789049 h 1160647"/>
                  <a:gd name="connsiteX295-2321" fmla="*/ 1728192 w 3079941"/>
                  <a:gd name="connsiteY295-2322" fmla="*/ 703796 h 1160647"/>
                  <a:gd name="connsiteX296-2323" fmla="*/ 1800200 w 3079941"/>
                  <a:gd name="connsiteY296-2324" fmla="*/ 703796 h 1160647"/>
                  <a:gd name="connsiteX297-2325" fmla="*/ 1800200 w 3079941"/>
                  <a:gd name="connsiteY297-2326" fmla="*/ 782564 h 1160647"/>
                  <a:gd name="connsiteX298-2327" fmla="*/ 1802104 w 3079941"/>
                  <a:gd name="connsiteY298-2328" fmla="*/ 782564 h 1160647"/>
                  <a:gd name="connsiteX299-2329" fmla="*/ 1803346 w 3079941"/>
                  <a:gd name="connsiteY299-2330" fmla="*/ 805087 h 1160647"/>
                  <a:gd name="connsiteX300-2331" fmla="*/ 1813022 w 3079941"/>
                  <a:gd name="connsiteY300-2332" fmla="*/ 805087 h 1160647"/>
                  <a:gd name="connsiteX301-2333" fmla="*/ 1814264 w 3079941"/>
                  <a:gd name="connsiteY301-2334" fmla="*/ 782564 h 1160647"/>
                  <a:gd name="connsiteX302-2335" fmla="*/ 1820344 w 3079941"/>
                  <a:gd name="connsiteY302-2336" fmla="*/ 782564 h 1160647"/>
                  <a:gd name="connsiteX303-2337" fmla="*/ 1821586 w 3079941"/>
                  <a:gd name="connsiteY303-2338" fmla="*/ 805087 h 1160647"/>
                  <a:gd name="connsiteX304-2339" fmla="*/ 1872208 w 3079941"/>
                  <a:gd name="connsiteY304-2340" fmla="*/ 805087 h 1160647"/>
                  <a:gd name="connsiteX305-2341" fmla="*/ 1872208 w 3079941"/>
                  <a:gd name="connsiteY305-2342" fmla="*/ 642059 h 1160647"/>
                  <a:gd name="connsiteX306-2343" fmla="*/ 2069535 w 3079941"/>
                  <a:gd name="connsiteY306-2344" fmla="*/ 642059 h 1160647"/>
                  <a:gd name="connsiteX307-2345" fmla="*/ 2069535 w 3079941"/>
                  <a:gd name="connsiteY307-2346" fmla="*/ 805087 h 1160647"/>
                  <a:gd name="connsiteX308-2347" fmla="*/ 2088232 w 3079941"/>
                  <a:gd name="connsiteY308-2348" fmla="*/ 805087 h 1160647"/>
                  <a:gd name="connsiteX309-2349" fmla="*/ 2088232 w 3079941"/>
                  <a:gd name="connsiteY309-2350" fmla="*/ 722394 h 1160647"/>
                  <a:gd name="connsiteX310-2351" fmla="*/ 2183352 w 3079941"/>
                  <a:gd name="connsiteY310-2352" fmla="*/ 722394 h 1160647"/>
                  <a:gd name="connsiteX311-2353" fmla="*/ 2195282 w 3079941"/>
                  <a:gd name="connsiteY311-2354" fmla="*/ 404253 h 1160647"/>
                  <a:gd name="connsiteX312-2355" fmla="*/ 2183122 w 3079941"/>
                  <a:gd name="connsiteY312-2356" fmla="*/ 382635 h 1160647"/>
                  <a:gd name="connsiteX313-2357" fmla="*/ 2177042 w 3079941"/>
                  <a:gd name="connsiteY313-2358" fmla="*/ 378311 h 1160647"/>
                  <a:gd name="connsiteX314-2359" fmla="*/ 2185149 w 3079941"/>
                  <a:gd name="connsiteY314-2360" fmla="*/ 354532 h 1160647"/>
                  <a:gd name="connsiteX315-2361" fmla="*/ 2185149 w 3079941"/>
                  <a:gd name="connsiteY315-2362" fmla="*/ 337238 h 1160647"/>
                  <a:gd name="connsiteX316-2363" fmla="*/ 2199336 w 3079941"/>
                  <a:gd name="connsiteY316-2364" fmla="*/ 337238 h 1160647"/>
                  <a:gd name="connsiteX317-2365" fmla="*/ 2199336 w 3079941"/>
                  <a:gd name="connsiteY317-2366" fmla="*/ 315620 h 1160647"/>
                  <a:gd name="connsiteX318-2367" fmla="*/ 2201362 w 3079941"/>
                  <a:gd name="connsiteY318-2368" fmla="*/ 311296 h 1160647"/>
                  <a:gd name="connsiteX319-2369" fmla="*/ 2201362 w 3079941"/>
                  <a:gd name="connsiteY319-2370" fmla="*/ 233472 h 1160647"/>
                  <a:gd name="connsiteX320-2371" fmla="*/ 2199336 w 3079941"/>
                  <a:gd name="connsiteY320-2372" fmla="*/ 226987 h 1160647"/>
                  <a:gd name="connsiteX321-2373" fmla="*/ 2205416 w 3079941"/>
                  <a:gd name="connsiteY321-2374" fmla="*/ 220501 h 1160647"/>
                  <a:gd name="connsiteX322-2375" fmla="*/ 2205416 w 3079941"/>
                  <a:gd name="connsiteY322-2376" fmla="*/ 162133 h 1160647"/>
                  <a:gd name="connsiteX323-2377" fmla="*/ 2207442 w 3079941"/>
                  <a:gd name="connsiteY323-2378" fmla="*/ 157810 h 1160647"/>
                  <a:gd name="connsiteX324-2379" fmla="*/ 2207442 w 3079941"/>
                  <a:gd name="connsiteY324-2380" fmla="*/ 101604 h 1160647"/>
                  <a:gd name="connsiteX325-2381" fmla="*/ 2209469 w 3079941"/>
                  <a:gd name="connsiteY325-2382" fmla="*/ 82148 h 1160647"/>
                  <a:gd name="connsiteX326-2383" fmla="*/ 2213523 w 3079941"/>
                  <a:gd name="connsiteY326-2384" fmla="*/ 99442 h 1160647"/>
                  <a:gd name="connsiteX327-2385" fmla="*/ 2215549 w 3079941"/>
                  <a:gd name="connsiteY327-2386" fmla="*/ 157810 h 1160647"/>
                  <a:gd name="connsiteX328-2387" fmla="*/ 2217576 w 3079941"/>
                  <a:gd name="connsiteY328-2388" fmla="*/ 220501 h 1160647"/>
                  <a:gd name="connsiteX329-2389" fmla="*/ 2223656 w 3079941"/>
                  <a:gd name="connsiteY329-2390" fmla="*/ 226987 h 1160647"/>
                  <a:gd name="connsiteX330-2391" fmla="*/ 2221629 w 3079941"/>
                  <a:gd name="connsiteY330-2392" fmla="*/ 233472 h 1160647"/>
                  <a:gd name="connsiteX331-2393" fmla="*/ 2221629 w 3079941"/>
                  <a:gd name="connsiteY331-2394" fmla="*/ 311296 h 1160647"/>
                  <a:gd name="connsiteX332-2395" fmla="*/ 2223656 w 3079941"/>
                  <a:gd name="connsiteY332-2396" fmla="*/ 315620 h 1160647"/>
                  <a:gd name="connsiteX333-2397" fmla="*/ 2223656 w 3079941"/>
                  <a:gd name="connsiteY333-2398" fmla="*/ 337238 h 1160647"/>
                  <a:gd name="connsiteX334-2399" fmla="*/ 2237843 w 3079941"/>
                  <a:gd name="connsiteY334-2400" fmla="*/ 337238 h 1160647"/>
                  <a:gd name="connsiteX335-2401" fmla="*/ 2237843 w 3079941"/>
                  <a:gd name="connsiteY335-2402" fmla="*/ 354532 h 1160647"/>
                  <a:gd name="connsiteX336-2403" fmla="*/ 2245950 w 3079941"/>
                  <a:gd name="connsiteY336-2404" fmla="*/ 378311 h 1160647"/>
                  <a:gd name="connsiteX337-2405" fmla="*/ 2239870 w 3079941"/>
                  <a:gd name="connsiteY337-2406" fmla="*/ 382635 h 1160647"/>
                  <a:gd name="connsiteX338-2407" fmla="*/ 2227709 w 3079941"/>
                  <a:gd name="connsiteY338-2408" fmla="*/ 404253 h 1160647"/>
                  <a:gd name="connsiteX339-2409" fmla="*/ 2235816 w 3079941"/>
                  <a:gd name="connsiteY339-2410" fmla="*/ 657181 h 1160647"/>
                  <a:gd name="connsiteX340-2411" fmla="*/ 2300670 w 3079941"/>
                  <a:gd name="connsiteY340-2412" fmla="*/ 657181 h 1160647"/>
                  <a:gd name="connsiteX341-2413" fmla="*/ 2300670 w 3079941"/>
                  <a:gd name="connsiteY341-2414" fmla="*/ 732843 h 1160647"/>
                  <a:gd name="connsiteX342-2415" fmla="*/ 2308777 w 3079941"/>
                  <a:gd name="connsiteY342-2416" fmla="*/ 732843 h 1160647"/>
                  <a:gd name="connsiteX343-2417" fmla="*/ 2310804 w 3079941"/>
                  <a:gd name="connsiteY343-2418" fmla="*/ 726358 h 1160647"/>
                  <a:gd name="connsiteX344-2419" fmla="*/ 2316884 w 3079941"/>
                  <a:gd name="connsiteY344-2420" fmla="*/ 726358 h 1160647"/>
                  <a:gd name="connsiteX345-2421" fmla="*/ 2318911 w 3079941"/>
                  <a:gd name="connsiteY345-2422" fmla="*/ 735005 h 1160647"/>
                  <a:gd name="connsiteX346-2423" fmla="*/ 2331071 w 3079941"/>
                  <a:gd name="connsiteY346-2424" fmla="*/ 735005 h 1160647"/>
                  <a:gd name="connsiteX347-2425" fmla="*/ 2331071 w 3079941"/>
                  <a:gd name="connsiteY347-2426" fmla="*/ 728519 h 1160647"/>
                  <a:gd name="connsiteX348-2427" fmla="*/ 2353364 w 3079941"/>
                  <a:gd name="connsiteY348-2428" fmla="*/ 728519 h 1160647"/>
                  <a:gd name="connsiteX349-2429" fmla="*/ 2353364 w 3079941"/>
                  <a:gd name="connsiteY349-2430" fmla="*/ 735005 h 1160647"/>
                  <a:gd name="connsiteX350-2431" fmla="*/ 2373631 w 3079941"/>
                  <a:gd name="connsiteY350-2432" fmla="*/ 735005 h 1160647"/>
                  <a:gd name="connsiteX351-2433" fmla="*/ 2373631 w 3079941"/>
                  <a:gd name="connsiteY351-2434" fmla="*/ 780402 h 1160647"/>
                  <a:gd name="connsiteX352-2435" fmla="*/ 2387818 w 3079941"/>
                  <a:gd name="connsiteY352-2436" fmla="*/ 780402 h 1160647"/>
                  <a:gd name="connsiteX353-2437" fmla="*/ 2387818 w 3079941"/>
                  <a:gd name="connsiteY353-2438" fmla="*/ 767431 h 1160647"/>
                  <a:gd name="connsiteX354-2439" fmla="*/ 2404032 w 3079941"/>
                  <a:gd name="connsiteY354-2440" fmla="*/ 767431 h 1160647"/>
                  <a:gd name="connsiteX355-2441" fmla="*/ 2404032 w 3079941"/>
                  <a:gd name="connsiteY355-2442" fmla="*/ 588004 h 1160647"/>
                  <a:gd name="connsiteX356-2443" fmla="*/ 2410112 w 3079941"/>
                  <a:gd name="connsiteY356-2444" fmla="*/ 581518 h 1160647"/>
                  <a:gd name="connsiteX357-2445" fmla="*/ 2483073 w 3079941"/>
                  <a:gd name="connsiteY357-2446" fmla="*/ 581518 h 1160647"/>
                  <a:gd name="connsiteX358-2447" fmla="*/ 2483073 w 3079941"/>
                  <a:gd name="connsiteY358-2448" fmla="*/ 590166 h 1160647"/>
                  <a:gd name="connsiteX359-2449" fmla="*/ 2493206 w 3079941"/>
                  <a:gd name="connsiteY359-2450" fmla="*/ 590166 h 1160647"/>
                  <a:gd name="connsiteX360-2451" fmla="*/ 2493206 w 3079941"/>
                  <a:gd name="connsiteY360-2452" fmla="*/ 704740 h 1160647"/>
                  <a:gd name="connsiteX361-2453" fmla="*/ 2515500 w 3079941"/>
                  <a:gd name="connsiteY361-2454" fmla="*/ 704740 h 1160647"/>
                  <a:gd name="connsiteX362-2455" fmla="*/ 2515500 w 3079941"/>
                  <a:gd name="connsiteY362-2456" fmla="*/ 637725 h 1160647"/>
                  <a:gd name="connsiteX363-2457" fmla="*/ 2541847 w 3079941"/>
                  <a:gd name="connsiteY363-2458" fmla="*/ 637725 h 1160647"/>
                  <a:gd name="connsiteX364-2459" fmla="*/ 2545900 w 3079941"/>
                  <a:gd name="connsiteY364-2460" fmla="*/ 633401 h 1160647"/>
                  <a:gd name="connsiteX365-2461" fmla="*/ 2554007 w 3079941"/>
                  <a:gd name="connsiteY365-2462" fmla="*/ 633401 h 1160647"/>
                  <a:gd name="connsiteX366-2463" fmla="*/ 2558060 w 3079941"/>
                  <a:gd name="connsiteY366-2464" fmla="*/ 637725 h 1160647"/>
                  <a:gd name="connsiteX367-2465" fmla="*/ 2580354 w 3079941"/>
                  <a:gd name="connsiteY367-2466" fmla="*/ 637725 h 1160647"/>
                  <a:gd name="connsiteX368-2467" fmla="*/ 2580354 w 3079941"/>
                  <a:gd name="connsiteY368-2468" fmla="*/ 520989 h 1160647"/>
                  <a:gd name="connsiteX369-2469" fmla="*/ 2637101 w 3079941"/>
                  <a:gd name="connsiteY369-2470" fmla="*/ 510180 h 1160647"/>
                  <a:gd name="connsiteX370-2471" fmla="*/ 2637101 w 3079941"/>
                  <a:gd name="connsiteY370-2472" fmla="*/ 511261 h 1160647"/>
                  <a:gd name="connsiteX371-2473" fmla="*/ 2637101 w 3079941"/>
                  <a:gd name="connsiteY371-2474" fmla="*/ 518827 h 1160647"/>
                  <a:gd name="connsiteX372-2475" fmla="*/ 2663448 w 3079941"/>
                  <a:gd name="connsiteY372-2476" fmla="*/ 518827 h 1160647"/>
                  <a:gd name="connsiteX373-2477" fmla="*/ 2663448 w 3079941"/>
                  <a:gd name="connsiteY373-2478" fmla="*/ 773917 h 1160647"/>
                  <a:gd name="connsiteX374-2479" fmla="*/ 2685742 w 3079941"/>
                  <a:gd name="connsiteY374-2480" fmla="*/ 773917 h 1160647"/>
                  <a:gd name="connsiteX375-2481" fmla="*/ 2685742 w 3079941"/>
                  <a:gd name="connsiteY375-2482" fmla="*/ 769593 h 1160647"/>
                  <a:gd name="connsiteX376-2483" fmla="*/ 2697902 w 3079941"/>
                  <a:gd name="connsiteY376-2484" fmla="*/ 769593 h 1160647"/>
                  <a:gd name="connsiteX377-2485" fmla="*/ 2697902 w 3079941"/>
                  <a:gd name="connsiteY377-2486" fmla="*/ 773917 h 1160647"/>
                  <a:gd name="connsiteX378-2487" fmla="*/ 2722222 w 3079941"/>
                  <a:gd name="connsiteY378-2488" fmla="*/ 773917 h 1160647"/>
                  <a:gd name="connsiteX379-2489" fmla="*/ 2722222 w 3079941"/>
                  <a:gd name="connsiteY379-2490" fmla="*/ 760946 h 1160647"/>
                  <a:gd name="connsiteX380-2491" fmla="*/ 2750596 w 3079941"/>
                  <a:gd name="connsiteY380-2492" fmla="*/ 760946 h 1160647"/>
                  <a:gd name="connsiteX381-2493" fmla="*/ 2762756 w 3079941"/>
                  <a:gd name="connsiteY381-2494" fmla="*/ 756622 h 1160647"/>
                  <a:gd name="connsiteX382-2495" fmla="*/ 2783023 w 3079941"/>
                  <a:gd name="connsiteY382-2496" fmla="*/ 760946 h 1160647"/>
                  <a:gd name="connsiteX383-2497" fmla="*/ 2783023 w 3079941"/>
                  <a:gd name="connsiteY383-2498" fmla="*/ 743652 h 1160647"/>
                  <a:gd name="connsiteX384-2499" fmla="*/ 2791130 w 3079941"/>
                  <a:gd name="connsiteY384-2500" fmla="*/ 743652 h 1160647"/>
                  <a:gd name="connsiteX385-2501" fmla="*/ 2791130 w 3079941"/>
                  <a:gd name="connsiteY385-2502" fmla="*/ 730681 h 1160647"/>
                  <a:gd name="connsiteX386-2503" fmla="*/ 2847877 w 3079941"/>
                  <a:gd name="connsiteY386-2504" fmla="*/ 730681 h 1160647"/>
                  <a:gd name="connsiteX387-2505" fmla="*/ 2847877 w 3079941"/>
                  <a:gd name="connsiteY387-2506" fmla="*/ 700416 h 1160647"/>
                  <a:gd name="connsiteX388-2507" fmla="*/ 2866117 w 3079941"/>
                  <a:gd name="connsiteY388-2508" fmla="*/ 700416 h 1160647"/>
                  <a:gd name="connsiteX389-2509" fmla="*/ 2866117 w 3079941"/>
                  <a:gd name="connsiteY389-2510" fmla="*/ 693931 h 1160647"/>
                  <a:gd name="connsiteX390-2511" fmla="*/ 2878277 w 3079941"/>
                  <a:gd name="connsiteY390-2512" fmla="*/ 693931 h 1160647"/>
                  <a:gd name="connsiteX391-2513" fmla="*/ 2878277 w 3079941"/>
                  <a:gd name="connsiteY391-2514" fmla="*/ 700416 h 1160647"/>
                  <a:gd name="connsiteX392-2515" fmla="*/ 2894491 w 3079941"/>
                  <a:gd name="connsiteY392-2516" fmla="*/ 700416 h 1160647"/>
                  <a:gd name="connsiteX393-2517" fmla="*/ 2894491 w 3079941"/>
                  <a:gd name="connsiteY393-2518" fmla="*/ 750137 h 1160647"/>
                  <a:gd name="connsiteX394-2519" fmla="*/ 2926918 w 3079941"/>
                  <a:gd name="connsiteY394-2520" fmla="*/ 750137 h 1160647"/>
                  <a:gd name="connsiteX395-2521" fmla="*/ 2926918 w 3079941"/>
                  <a:gd name="connsiteY395-2522" fmla="*/ 724196 h 1160647"/>
                  <a:gd name="connsiteX396-2523" fmla="*/ 2965425 w 3079941"/>
                  <a:gd name="connsiteY396-2524" fmla="*/ 724196 h 1160647"/>
                  <a:gd name="connsiteX397-2525" fmla="*/ 2965425 w 3079941"/>
                  <a:gd name="connsiteY397-2526" fmla="*/ 693931 h 1160647"/>
                  <a:gd name="connsiteX398-2527" fmla="*/ 3014066 w 3079941"/>
                  <a:gd name="connsiteY398-2528" fmla="*/ 693931 h 1160647"/>
                  <a:gd name="connsiteX399-2529" fmla="*/ 3014066 w 3079941"/>
                  <a:gd name="connsiteY399-2530" fmla="*/ 805087 h 1160647"/>
                  <a:gd name="connsiteX400-2531" fmla="*/ 3014066 w 3079941"/>
                  <a:gd name="connsiteY400-2532" fmla="*/ 818866 h 1160647"/>
                  <a:gd name="connsiteX401-2533" fmla="*/ 3079941 w 3079941"/>
                  <a:gd name="connsiteY401-2534" fmla="*/ 818866 h 1160647"/>
                  <a:gd name="connsiteX402-2535" fmla="*/ 3079941 w 3079941"/>
                  <a:gd name="connsiteY402-2536" fmla="*/ 1160647 h 1160647"/>
                  <a:gd name="connsiteX403-2537" fmla="*/ 200958 w 3079941"/>
                  <a:gd name="connsiteY403-2538" fmla="*/ 1160647 h 1160647"/>
                  <a:gd name="connsiteX404-2539" fmla="*/ 200958 w 3079941"/>
                  <a:gd name="connsiteY404-2540" fmla="*/ 1126882 h 1160647"/>
                  <a:gd name="connsiteX405-2541" fmla="*/ 0 w 3079941"/>
                  <a:gd name="connsiteY405-2542" fmla="*/ 1126882 h 1160647"/>
                  <a:gd name="connsiteX406-2543" fmla="*/ 0 w 3079941"/>
                  <a:gd name="connsiteY406-2544" fmla="*/ 915339 h 1160647"/>
                  <a:gd name="connsiteX407-2545" fmla="*/ 103377 w 3079941"/>
                  <a:gd name="connsiteY407-2546" fmla="*/ 915339 h 1160647"/>
                  <a:gd name="connsiteX408-2547" fmla="*/ 103377 w 3079941"/>
                  <a:gd name="connsiteY408-2548" fmla="*/ 886329 h 1160647"/>
                  <a:gd name="connsiteX409-2549" fmla="*/ 55096 w 3079941"/>
                  <a:gd name="connsiteY409-2550" fmla="*/ 886329 h 1160647"/>
                  <a:gd name="connsiteX410-2551" fmla="*/ 55096 w 3079941"/>
                  <a:gd name="connsiteY410-2552" fmla="*/ 724196 h 1160647"/>
                  <a:gd name="connsiteX411-2553" fmla="*/ 75363 w 3079941"/>
                  <a:gd name="connsiteY411-2554" fmla="*/ 724196 h 1160647"/>
                  <a:gd name="connsiteX412-2555" fmla="*/ 75870 w 3079941"/>
                  <a:gd name="connsiteY412-2556" fmla="*/ 723115 h 1160647"/>
                  <a:gd name="connsiteX413-2557" fmla="*/ 79416 w 3079941"/>
                  <a:gd name="connsiteY413-2558" fmla="*/ 715549 h 1160647"/>
                  <a:gd name="connsiteX414-2559" fmla="*/ 81190 w 3079941"/>
                  <a:gd name="connsiteY414-2560" fmla="*/ 715819 h 1160647"/>
                  <a:gd name="connsiteX415-2561" fmla="*/ 93603 w 3079941"/>
                  <a:gd name="connsiteY415-2562" fmla="*/ 717710 h 1160647"/>
                  <a:gd name="connsiteX416-2563" fmla="*/ 94110 w 3079941"/>
                  <a:gd name="connsiteY416-2564" fmla="*/ 719062 h 1160647"/>
                  <a:gd name="connsiteX417-2565" fmla="*/ 97656 w 3079941"/>
                  <a:gd name="connsiteY417-2566" fmla="*/ 728519 h 1160647"/>
                  <a:gd name="connsiteX418-2567" fmla="*/ 124003 w 3079941"/>
                  <a:gd name="connsiteY418-2568" fmla="*/ 730681 h 1160647"/>
                  <a:gd name="connsiteX419-2569" fmla="*/ 124003 w 3079941"/>
                  <a:gd name="connsiteY419-2570" fmla="*/ 607460 h 1160647"/>
                  <a:gd name="connsiteX420-2571" fmla="*/ 126030 w 3079941"/>
                  <a:gd name="connsiteY420-2572" fmla="*/ 607460 h 1160647"/>
                  <a:gd name="connsiteX421-2573" fmla="*/ 140217 w 3079941"/>
                  <a:gd name="connsiteY421-2574" fmla="*/ 607460 h 1160647"/>
                  <a:gd name="connsiteX422-2575" fmla="*/ 140217 w 3079941"/>
                  <a:gd name="connsiteY422-2576" fmla="*/ 471268 h 1160647"/>
                  <a:gd name="connsiteX423-2577" fmla="*/ 141990 w 3079941"/>
                  <a:gd name="connsiteY423-2578" fmla="*/ 471268 h 1160647"/>
                  <a:gd name="connsiteX424-2579" fmla="*/ 154404 w 3079941"/>
                  <a:gd name="connsiteY424-2580" fmla="*/ 471268 h 1160647"/>
                  <a:gd name="connsiteX425-2581" fmla="*/ 154404 w 3079941"/>
                  <a:gd name="connsiteY425-2582" fmla="*/ 356694 h 1160647"/>
                  <a:gd name="connsiteX426-2583" fmla="*/ 158457 w 3079941"/>
                  <a:gd name="connsiteY426-2584" fmla="*/ 328590 h 1160647"/>
                  <a:gd name="connsiteX427-2585" fmla="*/ 160484 w 3079941"/>
                  <a:gd name="connsiteY427-2586" fmla="*/ 328590 h 1160647"/>
                  <a:gd name="connsiteX428-2587" fmla="*/ 174671 w 3079941"/>
                  <a:gd name="connsiteY428-2588" fmla="*/ 328590 h 1160647"/>
                  <a:gd name="connsiteX429-2589" fmla="*/ 211151 w 3079941"/>
                  <a:gd name="connsiteY429-2590" fmla="*/ 246443 h 1160647"/>
                  <a:gd name="connsiteX430-2591" fmla="*/ 215205 w 3079941"/>
                  <a:gd name="connsiteY430-2592" fmla="*/ 0 h 1160647"/>
                  <a:gd name="connsiteX0-2593" fmla="*/ 215205 w 3079941"/>
                  <a:gd name="connsiteY0-2594" fmla="*/ 0 h 1160647"/>
                  <a:gd name="connsiteX1-2595" fmla="*/ 217231 w 3079941"/>
                  <a:gd name="connsiteY1-2596" fmla="*/ 246443 h 1160647"/>
                  <a:gd name="connsiteX2-2597" fmla="*/ 255738 w 3079941"/>
                  <a:gd name="connsiteY2-2598" fmla="*/ 326429 h 1160647"/>
                  <a:gd name="connsiteX3-2599" fmla="*/ 257765 w 3079941"/>
                  <a:gd name="connsiteY3-2600" fmla="*/ 326429 h 1160647"/>
                  <a:gd name="connsiteX4-2601" fmla="*/ 271952 w 3079941"/>
                  <a:gd name="connsiteY4-2602" fmla="*/ 326429 h 1160647"/>
                  <a:gd name="connsiteX5-2603" fmla="*/ 271952 w 3079941"/>
                  <a:gd name="connsiteY5-2604" fmla="*/ 350208 h 1160647"/>
                  <a:gd name="connsiteX6-2605" fmla="*/ 272459 w 3079941"/>
                  <a:gd name="connsiteY6-2606" fmla="*/ 351019 h 1160647"/>
                  <a:gd name="connsiteX7-2607" fmla="*/ 276005 w 3079941"/>
                  <a:gd name="connsiteY7-2608" fmla="*/ 356694 h 1160647"/>
                  <a:gd name="connsiteX8-2609" fmla="*/ 276005 w 3079941"/>
                  <a:gd name="connsiteY8-2610" fmla="*/ 471268 h 1160647"/>
                  <a:gd name="connsiteX9-2611" fmla="*/ 278285 w 3079941"/>
                  <a:gd name="connsiteY9-2612" fmla="*/ 471268 h 1160647"/>
                  <a:gd name="connsiteX10-2613" fmla="*/ 294246 w 3079941"/>
                  <a:gd name="connsiteY10-2614" fmla="*/ 471268 h 1160647"/>
                  <a:gd name="connsiteX11-2615" fmla="*/ 294246 w 3079941"/>
                  <a:gd name="connsiteY11-2616" fmla="*/ 611783 h 1160647"/>
                  <a:gd name="connsiteX12-2617" fmla="*/ 295766 w 3079941"/>
                  <a:gd name="connsiteY12-2618" fmla="*/ 611513 h 1160647"/>
                  <a:gd name="connsiteX13-2619" fmla="*/ 306406 w 3079941"/>
                  <a:gd name="connsiteY13-2620" fmla="*/ 609622 h 1160647"/>
                  <a:gd name="connsiteX14-2621" fmla="*/ 304379 w 3079941"/>
                  <a:gd name="connsiteY14-2622" fmla="*/ 698254 h 1160647"/>
                  <a:gd name="connsiteX15-2623" fmla="*/ 305899 w 3079941"/>
                  <a:gd name="connsiteY15-2624" fmla="*/ 698525 h 1160647"/>
                  <a:gd name="connsiteX16-2625" fmla="*/ 316539 w 3079941"/>
                  <a:gd name="connsiteY16-2626" fmla="*/ 700416 h 1160647"/>
                  <a:gd name="connsiteX17-2627" fmla="*/ 316792 w 3079941"/>
                  <a:gd name="connsiteY17-2628" fmla="*/ 701227 h 1160647"/>
                  <a:gd name="connsiteX18-2629" fmla="*/ 318566 w 3079941"/>
                  <a:gd name="connsiteY18-2630" fmla="*/ 706902 h 1160647"/>
                  <a:gd name="connsiteX19-2631" fmla="*/ 319326 w 3079941"/>
                  <a:gd name="connsiteY19-2632" fmla="*/ 704470 h 1160647"/>
                  <a:gd name="connsiteX20-2633" fmla="*/ 324646 w 3079941"/>
                  <a:gd name="connsiteY20-2634" fmla="*/ 687446 h 1160647"/>
                  <a:gd name="connsiteX21-2635" fmla="*/ 326419 w 3079941"/>
                  <a:gd name="connsiteY21-2636" fmla="*/ 687446 h 1160647"/>
                  <a:gd name="connsiteX22-2637" fmla="*/ 338833 w 3079941"/>
                  <a:gd name="connsiteY22-2638" fmla="*/ 687446 h 1160647"/>
                  <a:gd name="connsiteX23-2639" fmla="*/ 338833 w 3079941"/>
                  <a:gd name="connsiteY23-2640" fmla="*/ 719872 h 1160647"/>
                  <a:gd name="connsiteX24-2641" fmla="*/ 339846 w 3079941"/>
                  <a:gd name="connsiteY24-2642" fmla="*/ 720413 h 1160647"/>
                  <a:gd name="connsiteX25-2643" fmla="*/ 346940 w 3079941"/>
                  <a:gd name="connsiteY25-2644" fmla="*/ 724196 h 1160647"/>
                  <a:gd name="connsiteX26-2645" fmla="*/ 346940 w 3079941"/>
                  <a:gd name="connsiteY26-2646" fmla="*/ 725547 h 1160647"/>
                  <a:gd name="connsiteX27-2647" fmla="*/ 346940 w 3079941"/>
                  <a:gd name="connsiteY27-2648" fmla="*/ 735005 h 1160647"/>
                  <a:gd name="connsiteX28-2649" fmla="*/ 391527 w 3079941"/>
                  <a:gd name="connsiteY28-2650" fmla="*/ 735005 h 1160647"/>
                  <a:gd name="connsiteX29-2651" fmla="*/ 391527 w 3079941"/>
                  <a:gd name="connsiteY29-2652" fmla="*/ 736086 h 1160647"/>
                  <a:gd name="connsiteX30-2653" fmla="*/ 391527 w 3079941"/>
                  <a:gd name="connsiteY30-2654" fmla="*/ 743652 h 1160647"/>
                  <a:gd name="connsiteX31-2655" fmla="*/ 393553 w 3079941"/>
                  <a:gd name="connsiteY31-2656" fmla="*/ 743652 h 1160647"/>
                  <a:gd name="connsiteX32-2657" fmla="*/ 407740 w 3079941"/>
                  <a:gd name="connsiteY32-2658" fmla="*/ 743652 h 1160647"/>
                  <a:gd name="connsiteX33-2659" fmla="*/ 407740 w 3079941"/>
                  <a:gd name="connsiteY33-2660" fmla="*/ 713387 h 1160647"/>
                  <a:gd name="connsiteX34-2661" fmla="*/ 452327 w 3079941"/>
                  <a:gd name="connsiteY34-2662" fmla="*/ 713387 h 1160647"/>
                  <a:gd name="connsiteX35-2663" fmla="*/ 452327 w 3079941"/>
                  <a:gd name="connsiteY35-2664" fmla="*/ 712036 h 1160647"/>
                  <a:gd name="connsiteX36-2665" fmla="*/ 452327 w 3079941"/>
                  <a:gd name="connsiteY36-2666" fmla="*/ 702578 h 1160647"/>
                  <a:gd name="connsiteX37-2667" fmla="*/ 453341 w 3079941"/>
                  <a:gd name="connsiteY37-2668" fmla="*/ 702578 h 1160647"/>
                  <a:gd name="connsiteX38-2669" fmla="*/ 460434 w 3079941"/>
                  <a:gd name="connsiteY38-2670" fmla="*/ 702578 h 1160647"/>
                  <a:gd name="connsiteX39-2671" fmla="*/ 460434 w 3079941"/>
                  <a:gd name="connsiteY39-2672" fmla="*/ 700687 h 1160647"/>
                  <a:gd name="connsiteX40-2673" fmla="*/ 460434 w 3079941"/>
                  <a:gd name="connsiteY40-2674" fmla="*/ 687446 h 1160647"/>
                  <a:gd name="connsiteX41-2675" fmla="*/ 461194 w 3079941"/>
                  <a:gd name="connsiteY41-2676" fmla="*/ 687446 h 1160647"/>
                  <a:gd name="connsiteX42-2677" fmla="*/ 466514 w 3079941"/>
                  <a:gd name="connsiteY42-2678" fmla="*/ 687446 h 1160647"/>
                  <a:gd name="connsiteX43-2679" fmla="*/ 466514 w 3079941"/>
                  <a:gd name="connsiteY43-2680" fmla="*/ 686365 h 1160647"/>
                  <a:gd name="connsiteX44-2681" fmla="*/ 466514 w 3079941"/>
                  <a:gd name="connsiteY44-2682" fmla="*/ 678798 h 1160647"/>
                  <a:gd name="connsiteX45-2683" fmla="*/ 468541 w 3079941"/>
                  <a:gd name="connsiteY45-2684" fmla="*/ 678798 h 1160647"/>
                  <a:gd name="connsiteX46-2685" fmla="*/ 482728 w 3079941"/>
                  <a:gd name="connsiteY46-2686" fmla="*/ 678798 h 1160647"/>
                  <a:gd name="connsiteX47-2687" fmla="*/ 482728 w 3079941"/>
                  <a:gd name="connsiteY47-2688" fmla="*/ 679879 h 1160647"/>
                  <a:gd name="connsiteX48-2689" fmla="*/ 482728 w 3079941"/>
                  <a:gd name="connsiteY48-2690" fmla="*/ 687446 h 1160647"/>
                  <a:gd name="connsiteX49-2691" fmla="*/ 505021 w 3079941"/>
                  <a:gd name="connsiteY49-2692" fmla="*/ 687446 h 1160647"/>
                  <a:gd name="connsiteX50-2693" fmla="*/ 505021 w 3079941"/>
                  <a:gd name="connsiteY50-2694" fmla="*/ 685554 h 1160647"/>
                  <a:gd name="connsiteX51-2695" fmla="*/ 505021 w 3079941"/>
                  <a:gd name="connsiteY51-2696" fmla="*/ 672313 h 1160647"/>
                  <a:gd name="connsiteX52-2697" fmla="*/ 506795 w 3079941"/>
                  <a:gd name="connsiteY52-2698" fmla="*/ 672313 h 1160647"/>
                  <a:gd name="connsiteX53-2699" fmla="*/ 519208 w 3079941"/>
                  <a:gd name="connsiteY53-2700" fmla="*/ 672313 h 1160647"/>
                  <a:gd name="connsiteX54-2701" fmla="*/ 519208 w 3079941"/>
                  <a:gd name="connsiteY54-2702" fmla="*/ 696093 h 1160647"/>
                  <a:gd name="connsiteX55-2703" fmla="*/ 520222 w 3079941"/>
                  <a:gd name="connsiteY55-2704" fmla="*/ 696093 h 1160647"/>
                  <a:gd name="connsiteX56-2705" fmla="*/ 527315 w 3079941"/>
                  <a:gd name="connsiteY56-2706" fmla="*/ 696093 h 1160647"/>
                  <a:gd name="connsiteX57-2707" fmla="*/ 527315 w 3079941"/>
                  <a:gd name="connsiteY57-2708" fmla="*/ 695012 h 1160647"/>
                  <a:gd name="connsiteX58-2709" fmla="*/ 527315 w 3079941"/>
                  <a:gd name="connsiteY58-2710" fmla="*/ 687446 h 1160647"/>
                  <a:gd name="connsiteX59-2711" fmla="*/ 529088 w 3079941"/>
                  <a:gd name="connsiteY59-2712" fmla="*/ 687446 h 1160647"/>
                  <a:gd name="connsiteX60-2713" fmla="*/ 541502 w 3079941"/>
                  <a:gd name="connsiteY60-2714" fmla="*/ 687446 h 1160647"/>
                  <a:gd name="connsiteX61-2715" fmla="*/ 541502 w 3079941"/>
                  <a:gd name="connsiteY61-2716" fmla="*/ 713387 h 1160647"/>
                  <a:gd name="connsiteX62-2717" fmla="*/ 543529 w 3079941"/>
                  <a:gd name="connsiteY62-2718" fmla="*/ 713387 h 1160647"/>
                  <a:gd name="connsiteX63-2719" fmla="*/ 557715 w 3079941"/>
                  <a:gd name="connsiteY63-2720" fmla="*/ 713387 h 1160647"/>
                  <a:gd name="connsiteX64-2721" fmla="*/ 557715 w 3079941"/>
                  <a:gd name="connsiteY64-2722" fmla="*/ 715008 h 1160647"/>
                  <a:gd name="connsiteX65-2723" fmla="*/ 557715 w 3079941"/>
                  <a:gd name="connsiteY65-2724" fmla="*/ 726358 h 1160647"/>
                  <a:gd name="connsiteX66-2725" fmla="*/ 558475 w 3079941"/>
                  <a:gd name="connsiteY66-2726" fmla="*/ 726358 h 1160647"/>
                  <a:gd name="connsiteX67-2727" fmla="*/ 563796 w 3079941"/>
                  <a:gd name="connsiteY67-2728" fmla="*/ 726358 h 1160647"/>
                  <a:gd name="connsiteX68-2729" fmla="*/ 563796 w 3079941"/>
                  <a:gd name="connsiteY68-2730" fmla="*/ 725547 h 1160647"/>
                  <a:gd name="connsiteX69-2731" fmla="*/ 563796 w 3079941"/>
                  <a:gd name="connsiteY69-2732" fmla="*/ 719872 h 1160647"/>
                  <a:gd name="connsiteX70-2733" fmla="*/ 594196 w 3079941"/>
                  <a:gd name="connsiteY70-2734" fmla="*/ 719872 h 1160647"/>
                  <a:gd name="connsiteX71-2735" fmla="*/ 594196 w 3079941"/>
                  <a:gd name="connsiteY71-2736" fmla="*/ 743652 h 1160647"/>
                  <a:gd name="connsiteX72-2737" fmla="*/ 595209 w 3079941"/>
                  <a:gd name="connsiteY72-2738" fmla="*/ 743652 h 1160647"/>
                  <a:gd name="connsiteX73-2739" fmla="*/ 602303 w 3079941"/>
                  <a:gd name="connsiteY73-2740" fmla="*/ 743652 h 1160647"/>
                  <a:gd name="connsiteX74-2741" fmla="*/ 602303 w 3079941"/>
                  <a:gd name="connsiteY74-2742" fmla="*/ 744733 h 1160647"/>
                  <a:gd name="connsiteX75-2743" fmla="*/ 602303 w 3079941"/>
                  <a:gd name="connsiteY75-2744" fmla="*/ 752299 h 1160647"/>
                  <a:gd name="connsiteX76-2745" fmla="*/ 603063 w 3079941"/>
                  <a:gd name="connsiteY76-2746" fmla="*/ 752299 h 1160647"/>
                  <a:gd name="connsiteX77-2747" fmla="*/ 608383 w 3079941"/>
                  <a:gd name="connsiteY77-2748" fmla="*/ 752299 h 1160647"/>
                  <a:gd name="connsiteX78-2749" fmla="*/ 608383 w 3079941"/>
                  <a:gd name="connsiteY78-2750" fmla="*/ 750137 h 1160647"/>
                  <a:gd name="connsiteX79-2751" fmla="*/ 608383 w 3079941"/>
                  <a:gd name="connsiteY79-2752" fmla="*/ 735005 h 1160647"/>
                  <a:gd name="connsiteX80-2753" fmla="*/ 609396 w 3079941"/>
                  <a:gd name="connsiteY80-2754" fmla="*/ 735005 h 1160647"/>
                  <a:gd name="connsiteX81-2755" fmla="*/ 616490 w 3079941"/>
                  <a:gd name="connsiteY81-2756" fmla="*/ 735005 h 1160647"/>
                  <a:gd name="connsiteX82-2757" fmla="*/ 616490 w 3079941"/>
                  <a:gd name="connsiteY82-2758" fmla="*/ 736086 h 1160647"/>
                  <a:gd name="connsiteX83-2759" fmla="*/ 616490 w 3079941"/>
                  <a:gd name="connsiteY83-2760" fmla="*/ 743652 h 1160647"/>
                  <a:gd name="connsiteX84-2761" fmla="*/ 621810 w 3079941"/>
                  <a:gd name="connsiteY84-2762" fmla="*/ 741659 h 1160647"/>
                  <a:gd name="connsiteX85-2763" fmla="*/ 622570 w 3079941"/>
                  <a:gd name="connsiteY85-2764" fmla="*/ 740679 h 1160647"/>
                  <a:gd name="connsiteX86-2765" fmla="*/ 622570 w 3079941"/>
                  <a:gd name="connsiteY86-2766" fmla="*/ 735005 h 1160647"/>
                  <a:gd name="connsiteX87-2767" fmla="*/ 661077 w 3079941"/>
                  <a:gd name="connsiteY87-2768" fmla="*/ 735005 h 1160647"/>
                  <a:gd name="connsiteX88-2769" fmla="*/ 661077 w 3079941"/>
                  <a:gd name="connsiteY88-2770" fmla="*/ 758784 h 1160647"/>
                  <a:gd name="connsiteX89-2771" fmla="*/ 663103 w 3079941"/>
                  <a:gd name="connsiteY89-2772" fmla="*/ 758784 h 1160647"/>
                  <a:gd name="connsiteX90-2773" fmla="*/ 677290 w 3079941"/>
                  <a:gd name="connsiteY90-2774" fmla="*/ 758784 h 1160647"/>
                  <a:gd name="connsiteX91-2775" fmla="*/ 677290 w 3079941"/>
                  <a:gd name="connsiteY91-2776" fmla="*/ 759865 h 1160647"/>
                  <a:gd name="connsiteX92-2777" fmla="*/ 677290 w 3079941"/>
                  <a:gd name="connsiteY92-2778" fmla="*/ 767431 h 1160647"/>
                  <a:gd name="connsiteX93-2779" fmla="*/ 679064 w 3079941"/>
                  <a:gd name="connsiteY93-2780" fmla="*/ 767431 h 1160647"/>
                  <a:gd name="connsiteX94-2781" fmla="*/ 691477 w 3079941"/>
                  <a:gd name="connsiteY94-2782" fmla="*/ 767431 h 1160647"/>
                  <a:gd name="connsiteX95-2783" fmla="*/ 691477 w 3079941"/>
                  <a:gd name="connsiteY95-2784" fmla="*/ 743652 h 1160647"/>
                  <a:gd name="connsiteX96-2785" fmla="*/ 692490 w 3079941"/>
                  <a:gd name="connsiteY96-2786" fmla="*/ 743652 h 1160647"/>
                  <a:gd name="connsiteX97-2787" fmla="*/ 699584 w 3079941"/>
                  <a:gd name="connsiteY97-2788" fmla="*/ 743652 h 1160647"/>
                  <a:gd name="connsiteX98-2789" fmla="*/ 699584 w 3079941"/>
                  <a:gd name="connsiteY98-2790" fmla="*/ 711225 h 1160647"/>
                  <a:gd name="connsiteX99-2791" fmla="*/ 700597 w 3079941"/>
                  <a:gd name="connsiteY99-2792" fmla="*/ 711225 h 1160647"/>
                  <a:gd name="connsiteX100-2793" fmla="*/ 707691 w 3079941"/>
                  <a:gd name="connsiteY100-2794" fmla="*/ 711225 h 1160647"/>
                  <a:gd name="connsiteX101-2795" fmla="*/ 707691 w 3079941"/>
                  <a:gd name="connsiteY101-2796" fmla="*/ 709334 h 1160647"/>
                  <a:gd name="connsiteX102-2797" fmla="*/ 707691 w 3079941"/>
                  <a:gd name="connsiteY102-2798" fmla="*/ 696093 h 1160647"/>
                  <a:gd name="connsiteX103-2799" fmla="*/ 706424 w 3079941"/>
                  <a:gd name="connsiteY103-2800" fmla="*/ 694471 h 1160647"/>
                  <a:gd name="connsiteX104-2801" fmla="*/ 711744 w 3079941"/>
                  <a:gd name="connsiteY104-2802" fmla="*/ 683122 h 1160647"/>
                  <a:gd name="connsiteX105-2803" fmla="*/ 719851 w 3079941"/>
                  <a:gd name="connsiteY105-2804" fmla="*/ 711225 h 1160647"/>
                  <a:gd name="connsiteX106-2805" fmla="*/ 720611 w 3079941"/>
                  <a:gd name="connsiteY106-2806" fmla="*/ 711225 h 1160647"/>
                  <a:gd name="connsiteX107-2807" fmla="*/ 725931 w 3079941"/>
                  <a:gd name="connsiteY107-2808" fmla="*/ 711225 h 1160647"/>
                  <a:gd name="connsiteX108-2809" fmla="*/ 725931 w 3079941"/>
                  <a:gd name="connsiteY108-2810" fmla="*/ 605298 h 1160647"/>
                  <a:gd name="connsiteX109-2811" fmla="*/ 727451 w 3079941"/>
                  <a:gd name="connsiteY109-2812" fmla="*/ 605298 h 1160647"/>
                  <a:gd name="connsiteX110-2813" fmla="*/ 738091 w 3079941"/>
                  <a:gd name="connsiteY110-2814" fmla="*/ 605298 h 1160647"/>
                  <a:gd name="connsiteX111-2815" fmla="*/ 738091 w 3079941"/>
                  <a:gd name="connsiteY111-2816" fmla="*/ 557739 h 1160647"/>
                  <a:gd name="connsiteX112-2817" fmla="*/ 764438 w 3079941"/>
                  <a:gd name="connsiteY112-2818" fmla="*/ 557739 h 1160647"/>
                  <a:gd name="connsiteX113-2819" fmla="*/ 764438 w 3079941"/>
                  <a:gd name="connsiteY113-2820" fmla="*/ 536121 h 1160647"/>
                  <a:gd name="connsiteX114-2821" fmla="*/ 798892 w 3079941"/>
                  <a:gd name="connsiteY114-2822" fmla="*/ 536121 h 1160647"/>
                  <a:gd name="connsiteX115-2823" fmla="*/ 798892 w 3079941"/>
                  <a:gd name="connsiteY115-2824" fmla="*/ 538553 h 1160647"/>
                  <a:gd name="connsiteX116-2825" fmla="*/ 798892 w 3079941"/>
                  <a:gd name="connsiteY116-2826" fmla="*/ 555577 h 1160647"/>
                  <a:gd name="connsiteX117-2827" fmla="*/ 801172 w 3079941"/>
                  <a:gd name="connsiteY117-2828" fmla="*/ 555577 h 1160647"/>
                  <a:gd name="connsiteX118-2829" fmla="*/ 817132 w 3079941"/>
                  <a:gd name="connsiteY118-2830" fmla="*/ 555577 h 1160647"/>
                  <a:gd name="connsiteX119-2831" fmla="*/ 817132 w 3079941"/>
                  <a:gd name="connsiteY119-2832" fmla="*/ 603136 h 1160647"/>
                  <a:gd name="connsiteX120-2833" fmla="*/ 818145 w 3079941"/>
                  <a:gd name="connsiteY120-2834" fmla="*/ 603136 h 1160647"/>
                  <a:gd name="connsiteX121-2835" fmla="*/ 825239 w 3079941"/>
                  <a:gd name="connsiteY121-2836" fmla="*/ 603136 h 1160647"/>
                  <a:gd name="connsiteX122-2837" fmla="*/ 839426 w 3079941"/>
                  <a:gd name="connsiteY122-2838" fmla="*/ 607460 h 1160647"/>
                  <a:gd name="connsiteX123-2839" fmla="*/ 839426 w 3079941"/>
                  <a:gd name="connsiteY123-2840" fmla="*/ 646372 h 1160647"/>
                  <a:gd name="connsiteX124-2841" fmla="*/ 840439 w 3079941"/>
                  <a:gd name="connsiteY124-2842" fmla="*/ 646372 h 1160647"/>
                  <a:gd name="connsiteX125-2843" fmla="*/ 847532 w 3079941"/>
                  <a:gd name="connsiteY125-2844" fmla="*/ 646372 h 1160647"/>
                  <a:gd name="connsiteX126-2845" fmla="*/ 847532 w 3079941"/>
                  <a:gd name="connsiteY126-2846" fmla="*/ 647993 h 1160647"/>
                  <a:gd name="connsiteX127-2847" fmla="*/ 847532 w 3079941"/>
                  <a:gd name="connsiteY127-2848" fmla="*/ 659342 h 1160647"/>
                  <a:gd name="connsiteX128-2849" fmla="*/ 849559 w 3079941"/>
                  <a:gd name="connsiteY128-2850" fmla="*/ 659342 h 1160647"/>
                  <a:gd name="connsiteX129-2851" fmla="*/ 863746 w 3079941"/>
                  <a:gd name="connsiteY129-2852" fmla="*/ 659342 h 1160647"/>
                  <a:gd name="connsiteX130-2853" fmla="*/ 869826 w 3079941"/>
                  <a:gd name="connsiteY130-2854" fmla="*/ 665828 h 1160647"/>
                  <a:gd name="connsiteX131-2855" fmla="*/ 869826 w 3079941"/>
                  <a:gd name="connsiteY131-2856" fmla="*/ 687446 h 1160647"/>
                  <a:gd name="connsiteX132-2857" fmla="*/ 872106 w 3079941"/>
                  <a:gd name="connsiteY132-2858" fmla="*/ 687446 h 1160647"/>
                  <a:gd name="connsiteX133-2859" fmla="*/ 888066 w 3079941"/>
                  <a:gd name="connsiteY133-2860" fmla="*/ 687446 h 1160647"/>
                  <a:gd name="connsiteX134-2861" fmla="*/ 888066 w 3079941"/>
                  <a:gd name="connsiteY134-2862" fmla="*/ 688526 h 1160647"/>
                  <a:gd name="connsiteX135-2863" fmla="*/ 888066 w 3079941"/>
                  <a:gd name="connsiteY135-2864" fmla="*/ 696093 h 1160647"/>
                  <a:gd name="connsiteX136-2865" fmla="*/ 889333 w 3079941"/>
                  <a:gd name="connsiteY136-2866" fmla="*/ 696093 h 1160647"/>
                  <a:gd name="connsiteX137-2867" fmla="*/ 898200 w 3079941"/>
                  <a:gd name="connsiteY137-2868" fmla="*/ 696093 h 1160647"/>
                  <a:gd name="connsiteX138-2869" fmla="*/ 898200 w 3079941"/>
                  <a:gd name="connsiteY138-2870" fmla="*/ 698254 h 1160647"/>
                  <a:gd name="connsiteX139-2871" fmla="*/ 898200 w 3079941"/>
                  <a:gd name="connsiteY139-2872" fmla="*/ 713387 h 1160647"/>
                  <a:gd name="connsiteX140-2873" fmla="*/ 902253 w 3079941"/>
                  <a:gd name="connsiteY140-2874" fmla="*/ 711495 h 1160647"/>
                  <a:gd name="connsiteX141-2875" fmla="*/ 902253 w 3079941"/>
                  <a:gd name="connsiteY141-2876" fmla="*/ 698254 h 1160647"/>
                  <a:gd name="connsiteX142-2877" fmla="*/ 903266 w 3079941"/>
                  <a:gd name="connsiteY142-2878" fmla="*/ 698254 h 1160647"/>
                  <a:gd name="connsiteX143-2879" fmla="*/ 910360 w 3079941"/>
                  <a:gd name="connsiteY143-2880" fmla="*/ 698254 h 1160647"/>
                  <a:gd name="connsiteX144-2881" fmla="*/ 910360 w 3079941"/>
                  <a:gd name="connsiteY144-2882" fmla="*/ 699876 h 1160647"/>
                  <a:gd name="connsiteX145-2883" fmla="*/ 910360 w 3079941"/>
                  <a:gd name="connsiteY145-2884" fmla="*/ 711225 h 1160647"/>
                  <a:gd name="connsiteX146-2885" fmla="*/ 911120 w 3079941"/>
                  <a:gd name="connsiteY146-2886" fmla="*/ 711225 h 1160647"/>
                  <a:gd name="connsiteX147-2887" fmla="*/ 916440 w 3079941"/>
                  <a:gd name="connsiteY147-2888" fmla="*/ 711225 h 1160647"/>
                  <a:gd name="connsiteX148-2889" fmla="*/ 965080 w 3079941"/>
                  <a:gd name="connsiteY148-2890" fmla="*/ 706902 h 1160647"/>
                  <a:gd name="connsiteX149-2891" fmla="*/ 965080 w 3079941"/>
                  <a:gd name="connsiteY149-2892" fmla="*/ 708253 h 1160647"/>
                  <a:gd name="connsiteX150-2893" fmla="*/ 965080 w 3079941"/>
                  <a:gd name="connsiteY150-2894" fmla="*/ 717710 h 1160647"/>
                  <a:gd name="connsiteX151-2895" fmla="*/ 965840 w 3079941"/>
                  <a:gd name="connsiteY151-2896" fmla="*/ 717710 h 1160647"/>
                  <a:gd name="connsiteX152-2897" fmla="*/ 971161 w 3079941"/>
                  <a:gd name="connsiteY152-2898" fmla="*/ 717710 h 1160647"/>
                  <a:gd name="connsiteX153-2899" fmla="*/ 971161 w 3079941"/>
                  <a:gd name="connsiteY153-2900" fmla="*/ 719872 h 1160647"/>
                  <a:gd name="connsiteX154-2901" fmla="*/ 971161 w 3079941"/>
                  <a:gd name="connsiteY154-2902" fmla="*/ 735005 h 1160647"/>
                  <a:gd name="connsiteX155-2903" fmla="*/ 973187 w 3079941"/>
                  <a:gd name="connsiteY155-2904" fmla="*/ 733654 h 1160647"/>
                  <a:gd name="connsiteX156-2905" fmla="*/ 987374 w 3079941"/>
                  <a:gd name="connsiteY156-2906" fmla="*/ 724196 h 1160647"/>
                  <a:gd name="connsiteX157-2907" fmla="*/ 993454 w 3079941"/>
                  <a:gd name="connsiteY157-2908" fmla="*/ 683122 h 1160647"/>
                  <a:gd name="connsiteX158-2909" fmla="*/ 994214 w 3079941"/>
                  <a:gd name="connsiteY158-2910" fmla="*/ 682852 h 1160647"/>
                  <a:gd name="connsiteX159-2911" fmla="*/ 999534 w 3079941"/>
                  <a:gd name="connsiteY159-2912" fmla="*/ 680960 h 1160647"/>
                  <a:gd name="connsiteX160-2913" fmla="*/ 1001561 w 3079941"/>
                  <a:gd name="connsiteY160-2914" fmla="*/ 611783 h 1160647"/>
                  <a:gd name="connsiteX161-2915" fmla="*/ 1003588 w 3079941"/>
                  <a:gd name="connsiteY161-2916" fmla="*/ 680960 h 1160647"/>
                  <a:gd name="connsiteX162-2917" fmla="*/ 1004348 w 3079941"/>
                  <a:gd name="connsiteY162-2918" fmla="*/ 681230 h 1160647"/>
                  <a:gd name="connsiteX163-2919" fmla="*/ 1009668 w 3079941"/>
                  <a:gd name="connsiteY163-2920" fmla="*/ 683122 h 1160647"/>
                  <a:gd name="connsiteX164-2921" fmla="*/ 1009668 w 3079941"/>
                  <a:gd name="connsiteY164-2922" fmla="*/ 596651 h 1160647"/>
                  <a:gd name="connsiteX165-2923" fmla="*/ 1013721 w 3079941"/>
                  <a:gd name="connsiteY165-2924" fmla="*/ 564224 h 1160647"/>
                  <a:gd name="connsiteX166-2925" fmla="*/ 1052228 w 3079941"/>
                  <a:gd name="connsiteY166-2926" fmla="*/ 564224 h 1160647"/>
                  <a:gd name="connsiteX167-2927" fmla="*/ 1052228 w 3079941"/>
                  <a:gd name="connsiteY167-2928" fmla="*/ 596651 h 1160647"/>
                  <a:gd name="connsiteX168-2929" fmla="*/ 1052988 w 3079941"/>
                  <a:gd name="connsiteY168-2930" fmla="*/ 596651 h 1160647"/>
                  <a:gd name="connsiteX169-2931" fmla="*/ 1058308 w 3079941"/>
                  <a:gd name="connsiteY169-2932" fmla="*/ 596651 h 1160647"/>
                  <a:gd name="connsiteX170-2933" fmla="*/ 1058308 w 3079941"/>
                  <a:gd name="connsiteY170-2934" fmla="*/ 514503 h 1160647"/>
                  <a:gd name="connsiteX171-2935" fmla="*/ 1060082 w 3079941"/>
                  <a:gd name="connsiteY171-2936" fmla="*/ 514503 h 1160647"/>
                  <a:gd name="connsiteX172-2937" fmla="*/ 1072495 w 3079941"/>
                  <a:gd name="connsiteY172-2938" fmla="*/ 514503 h 1160647"/>
                  <a:gd name="connsiteX173-2939" fmla="*/ 1072495 w 3079941"/>
                  <a:gd name="connsiteY173-2940" fmla="*/ 512612 h 1160647"/>
                  <a:gd name="connsiteX174-2941" fmla="*/ 1072495 w 3079941"/>
                  <a:gd name="connsiteY174-2942" fmla="*/ 499371 h 1160647"/>
                  <a:gd name="connsiteX175-2943" fmla="*/ 1094789 w 3079941"/>
                  <a:gd name="connsiteY175-2944" fmla="*/ 499371 h 1160647"/>
                  <a:gd name="connsiteX176-2945" fmla="*/ 1094789 w 3079941"/>
                  <a:gd name="connsiteY176-2946" fmla="*/ 498290 h 1160647"/>
                  <a:gd name="connsiteX177-2947" fmla="*/ 1094789 w 3079941"/>
                  <a:gd name="connsiteY177-2948" fmla="*/ 490724 h 1160647"/>
                  <a:gd name="connsiteX178-2949" fmla="*/ 1096562 w 3079941"/>
                  <a:gd name="connsiteY178-2950" fmla="*/ 490724 h 1160647"/>
                  <a:gd name="connsiteX179-2951" fmla="*/ 1108976 w 3079941"/>
                  <a:gd name="connsiteY179-2952" fmla="*/ 490724 h 1160647"/>
                  <a:gd name="connsiteX180-2953" fmla="*/ 1108976 w 3079941"/>
                  <a:gd name="connsiteY180-2954" fmla="*/ 491805 h 1160647"/>
                  <a:gd name="connsiteX181-2955" fmla="*/ 1108976 w 3079941"/>
                  <a:gd name="connsiteY181-2956" fmla="*/ 499371 h 1160647"/>
                  <a:gd name="connsiteX182-2957" fmla="*/ 1109736 w 3079941"/>
                  <a:gd name="connsiteY182-2958" fmla="*/ 499371 h 1160647"/>
                  <a:gd name="connsiteX183-2959" fmla="*/ 1115056 w 3079941"/>
                  <a:gd name="connsiteY183-2960" fmla="*/ 499371 h 1160647"/>
                  <a:gd name="connsiteX184-2961" fmla="*/ 1125189 w 3079941"/>
                  <a:gd name="connsiteY184-2962" fmla="*/ 495047 h 1160647"/>
                  <a:gd name="connsiteX185-2963" fmla="*/ 1129242 w 3079941"/>
                  <a:gd name="connsiteY185-2964" fmla="*/ 498290 h 1160647"/>
                  <a:gd name="connsiteX186-2965" fmla="*/ 1129242 w 3079941"/>
                  <a:gd name="connsiteY186-2966" fmla="*/ 490724 h 1160647"/>
                  <a:gd name="connsiteX187-2967" fmla="*/ 1131522 w 3079941"/>
                  <a:gd name="connsiteY187-2968" fmla="*/ 490724 h 1160647"/>
                  <a:gd name="connsiteX188-2969" fmla="*/ 1147483 w 3079941"/>
                  <a:gd name="connsiteY188-2970" fmla="*/ 490724 h 1160647"/>
                  <a:gd name="connsiteX189-2971" fmla="*/ 1147483 w 3079941"/>
                  <a:gd name="connsiteY189-2972" fmla="*/ 491805 h 1160647"/>
                  <a:gd name="connsiteX190-2973" fmla="*/ 1147483 w 3079941"/>
                  <a:gd name="connsiteY190-2974" fmla="*/ 499371 h 1160647"/>
                  <a:gd name="connsiteX191-2975" fmla="*/ 1177883 w 3079941"/>
                  <a:gd name="connsiteY191-2976" fmla="*/ 499371 h 1160647"/>
                  <a:gd name="connsiteX192-2977" fmla="*/ 1177883 w 3079941"/>
                  <a:gd name="connsiteY192-2978" fmla="*/ 500992 h 1160647"/>
                  <a:gd name="connsiteX193-2979" fmla="*/ 1177883 w 3079941"/>
                  <a:gd name="connsiteY193-2980" fmla="*/ 512342 h 1160647"/>
                  <a:gd name="connsiteX194-2981" fmla="*/ 1204230 w 3079941"/>
                  <a:gd name="connsiteY194-2982" fmla="*/ 512342 h 1160647"/>
                  <a:gd name="connsiteX195-2983" fmla="*/ 1204230 w 3079941"/>
                  <a:gd name="connsiteY195-2984" fmla="*/ 542606 h 1160647"/>
                  <a:gd name="connsiteX196-2985" fmla="*/ 1204990 w 3079941"/>
                  <a:gd name="connsiteY196-2986" fmla="*/ 542606 h 1160647"/>
                  <a:gd name="connsiteX197-2987" fmla="*/ 1210310 w 3079941"/>
                  <a:gd name="connsiteY197-2988" fmla="*/ 542606 h 1160647"/>
                  <a:gd name="connsiteX198-2989" fmla="*/ 1210310 w 3079941"/>
                  <a:gd name="connsiteY198-2990" fmla="*/ 543687 h 1160647"/>
                  <a:gd name="connsiteX199-2991" fmla="*/ 1210310 w 3079941"/>
                  <a:gd name="connsiteY199-2992" fmla="*/ 551254 h 1160647"/>
                  <a:gd name="connsiteX200-2993" fmla="*/ 1214364 w 3079941"/>
                  <a:gd name="connsiteY200-2994" fmla="*/ 581518 h 1160647"/>
                  <a:gd name="connsiteX201-2995" fmla="*/ 1215124 w 3079941"/>
                  <a:gd name="connsiteY201-2996" fmla="*/ 581518 h 1160647"/>
                  <a:gd name="connsiteX202-2997" fmla="*/ 1220444 w 3079941"/>
                  <a:gd name="connsiteY202-2998" fmla="*/ 581518 h 1160647"/>
                  <a:gd name="connsiteX203-2999" fmla="*/ 1220444 w 3079941"/>
                  <a:gd name="connsiteY203-3000" fmla="*/ 582329 h 1160647"/>
                  <a:gd name="connsiteX204-3001" fmla="*/ 1220444 w 3079941"/>
                  <a:gd name="connsiteY204-3002" fmla="*/ 588004 h 1160647"/>
                  <a:gd name="connsiteX205-3003" fmla="*/ 1221457 w 3079941"/>
                  <a:gd name="connsiteY205-3004" fmla="*/ 588004 h 1160647"/>
                  <a:gd name="connsiteX206-3005" fmla="*/ 1228550 w 3079941"/>
                  <a:gd name="connsiteY206-3006" fmla="*/ 588004 h 1160647"/>
                  <a:gd name="connsiteX207-3007" fmla="*/ 1228550 w 3079941"/>
                  <a:gd name="connsiteY207-3008" fmla="*/ 618269 h 1160647"/>
                  <a:gd name="connsiteX208-3009" fmla="*/ 1230577 w 3079941"/>
                  <a:gd name="connsiteY208-3010" fmla="*/ 618269 h 1160647"/>
                  <a:gd name="connsiteX209-3011" fmla="*/ 1244764 w 3079941"/>
                  <a:gd name="connsiteY209-3012" fmla="*/ 618269 h 1160647"/>
                  <a:gd name="connsiteX210-3013" fmla="*/ 1244764 w 3079941"/>
                  <a:gd name="connsiteY210-3014" fmla="*/ 642048 h 1160647"/>
                  <a:gd name="connsiteX211-3015" fmla="*/ 1246791 w 3079941"/>
                  <a:gd name="connsiteY211-3016" fmla="*/ 643669 h 1160647"/>
                  <a:gd name="connsiteX212-3017" fmla="*/ 1246791 w 3079941"/>
                  <a:gd name="connsiteY212-3018" fmla="*/ 655019 h 1160647"/>
                  <a:gd name="connsiteX213-3019" fmla="*/ 1247551 w 3079941"/>
                  <a:gd name="connsiteY213-3020" fmla="*/ 655019 h 1160647"/>
                  <a:gd name="connsiteX214-3021" fmla="*/ 1252871 w 3079941"/>
                  <a:gd name="connsiteY214-3022" fmla="*/ 655019 h 1160647"/>
                  <a:gd name="connsiteX215-3023" fmla="*/ 1252871 w 3079941"/>
                  <a:gd name="connsiteY215-3024" fmla="*/ 678798 h 1160647"/>
                  <a:gd name="connsiteX216-3025" fmla="*/ 1254137 w 3079941"/>
                  <a:gd name="connsiteY216-3026" fmla="*/ 678798 h 1160647"/>
                  <a:gd name="connsiteX217-3027" fmla="*/ 1263004 w 3079941"/>
                  <a:gd name="connsiteY217-3028" fmla="*/ 678798 h 1160647"/>
                  <a:gd name="connsiteX218-3029" fmla="*/ 1265031 w 3079941"/>
                  <a:gd name="connsiteY218-3030" fmla="*/ 682852 h 1160647"/>
                  <a:gd name="connsiteX219-3031" fmla="*/ 1265031 w 3079941"/>
                  <a:gd name="connsiteY219-3032" fmla="*/ 696093 h 1160647"/>
                  <a:gd name="connsiteX220-3033" fmla="*/ 1266551 w 3079941"/>
                  <a:gd name="connsiteY220-3034" fmla="*/ 694201 h 1160647"/>
                  <a:gd name="connsiteX221-3035" fmla="*/ 1277191 w 3079941"/>
                  <a:gd name="connsiteY221-3036" fmla="*/ 680960 h 1160647"/>
                  <a:gd name="connsiteX222-3037" fmla="*/ 1305565 w 3079941"/>
                  <a:gd name="connsiteY222-3038" fmla="*/ 680960 h 1160647"/>
                  <a:gd name="connsiteX223-3039" fmla="*/ 1305565 w 3079941"/>
                  <a:gd name="connsiteY223-3040" fmla="*/ 767431 h 1160647"/>
                  <a:gd name="connsiteX224-3041" fmla="*/ 1306325 w 3079941"/>
                  <a:gd name="connsiteY224-3042" fmla="*/ 767431 h 1160647"/>
                  <a:gd name="connsiteX225-3043" fmla="*/ 1311645 w 3079941"/>
                  <a:gd name="connsiteY225-3044" fmla="*/ 767431 h 1160647"/>
                  <a:gd name="connsiteX226-3045" fmla="*/ 1312405 w 3079941"/>
                  <a:gd name="connsiteY226-3046" fmla="*/ 766080 h 1160647"/>
                  <a:gd name="connsiteX227-3047" fmla="*/ 1317725 w 3079941"/>
                  <a:gd name="connsiteY227-3048" fmla="*/ 756622 h 1160647"/>
                  <a:gd name="connsiteX228-3049" fmla="*/ 1317725 w 3079941"/>
                  <a:gd name="connsiteY228-3050" fmla="*/ 758514 h 1160647"/>
                  <a:gd name="connsiteX229-3051" fmla="*/ 1317725 w 3079941"/>
                  <a:gd name="connsiteY229-3052" fmla="*/ 771755 h 1160647"/>
                  <a:gd name="connsiteX230-3053" fmla="*/ 1321778 w 3079941"/>
                  <a:gd name="connsiteY230-3054" fmla="*/ 726358 h 1160647"/>
                  <a:gd name="connsiteX231-3055" fmla="*/ 1322538 w 3079941"/>
                  <a:gd name="connsiteY231-3056" fmla="*/ 726358 h 1160647"/>
                  <a:gd name="connsiteX232-3057" fmla="*/ 1327858 w 3079941"/>
                  <a:gd name="connsiteY232-3058" fmla="*/ 726358 h 1160647"/>
                  <a:gd name="connsiteX233-3059" fmla="*/ 1327858 w 3079941"/>
                  <a:gd name="connsiteY233-3060" fmla="*/ 661504 h 1160647"/>
                  <a:gd name="connsiteX234-3061" fmla="*/ 1328872 w 3079941"/>
                  <a:gd name="connsiteY234-3062" fmla="*/ 661504 h 1160647"/>
                  <a:gd name="connsiteX235-3063" fmla="*/ 1335965 w 3079941"/>
                  <a:gd name="connsiteY235-3064" fmla="*/ 661504 h 1160647"/>
                  <a:gd name="connsiteX236-3065" fmla="*/ 1348125 w 3079941"/>
                  <a:gd name="connsiteY236-3066" fmla="*/ 618269 h 1160647"/>
                  <a:gd name="connsiteX237-3067" fmla="*/ 1349392 w 3079941"/>
                  <a:gd name="connsiteY237-3068" fmla="*/ 618269 h 1160647"/>
                  <a:gd name="connsiteX238-3069" fmla="*/ 1358259 w 3079941"/>
                  <a:gd name="connsiteY238-3070" fmla="*/ 618269 h 1160647"/>
                  <a:gd name="connsiteX239-3071" fmla="*/ 1368392 w 3079941"/>
                  <a:gd name="connsiteY239-3072" fmla="*/ 661504 h 1160647"/>
                  <a:gd name="connsiteX240-3073" fmla="*/ 1369405 w 3079941"/>
                  <a:gd name="connsiteY240-3074" fmla="*/ 661504 h 1160647"/>
                  <a:gd name="connsiteX241-3075" fmla="*/ 1376499 w 3079941"/>
                  <a:gd name="connsiteY241-3076" fmla="*/ 661504 h 1160647"/>
                  <a:gd name="connsiteX242-3077" fmla="*/ 1376499 w 3079941"/>
                  <a:gd name="connsiteY242-3078" fmla="*/ 700416 h 1160647"/>
                  <a:gd name="connsiteX243-3079" fmla="*/ 1378272 w 3079941"/>
                  <a:gd name="connsiteY243-3080" fmla="*/ 700416 h 1160647"/>
                  <a:gd name="connsiteX244-3081" fmla="*/ 1390686 w 3079941"/>
                  <a:gd name="connsiteY244-3082" fmla="*/ 700416 h 1160647"/>
                  <a:gd name="connsiteX245-3083" fmla="*/ 1390686 w 3079941"/>
                  <a:gd name="connsiteY245-3084" fmla="*/ 702578 h 1160647"/>
                  <a:gd name="connsiteX246-3085" fmla="*/ 1390686 w 3079941"/>
                  <a:gd name="connsiteY246-3086" fmla="*/ 717710 h 1160647"/>
                  <a:gd name="connsiteX247-3087" fmla="*/ 1394739 w 3079941"/>
                  <a:gd name="connsiteY247-3088" fmla="*/ 715549 h 1160647"/>
                  <a:gd name="connsiteX248-3089" fmla="*/ 1394739 w 3079941"/>
                  <a:gd name="connsiteY248-3090" fmla="*/ 700416 h 1160647"/>
                  <a:gd name="connsiteX249-3091" fmla="*/ 1396259 w 3079941"/>
                  <a:gd name="connsiteY249-3092" fmla="*/ 700416 h 1160647"/>
                  <a:gd name="connsiteX250-3093" fmla="*/ 1406899 w 3079941"/>
                  <a:gd name="connsiteY250-3094" fmla="*/ 700416 h 1160647"/>
                  <a:gd name="connsiteX251-3095" fmla="*/ 1406899 w 3079941"/>
                  <a:gd name="connsiteY251-3096" fmla="*/ 702037 h 1160647"/>
                  <a:gd name="connsiteX252-3097" fmla="*/ 1406899 w 3079941"/>
                  <a:gd name="connsiteY252-3098" fmla="*/ 713387 h 1160647"/>
                  <a:gd name="connsiteX253-3099" fmla="*/ 1437300 w 3079941"/>
                  <a:gd name="connsiteY253-3100" fmla="*/ 713387 h 1160647"/>
                  <a:gd name="connsiteX254-3101" fmla="*/ 1437300 w 3079941"/>
                  <a:gd name="connsiteY254-3102" fmla="*/ 676637 h 1160647"/>
                  <a:gd name="connsiteX255-3103" fmla="*/ 1438566 w 3079941"/>
                  <a:gd name="connsiteY255-3104" fmla="*/ 676637 h 1160647"/>
                  <a:gd name="connsiteX256-3105" fmla="*/ 1447433 w 3079941"/>
                  <a:gd name="connsiteY256-3106" fmla="*/ 676637 h 1160647"/>
                  <a:gd name="connsiteX257-3107" fmla="*/ 1447433 w 3079941"/>
                  <a:gd name="connsiteY257-3108" fmla="*/ 698254 h 1160647"/>
                  <a:gd name="connsiteX258-3109" fmla="*/ 1449460 w 3079941"/>
                  <a:gd name="connsiteY258-3110" fmla="*/ 665828 h 1160647"/>
                  <a:gd name="connsiteX259-3111" fmla="*/ 1471753 w 3079941"/>
                  <a:gd name="connsiteY259-3112" fmla="*/ 665828 h 1160647"/>
                  <a:gd name="connsiteX260-3113" fmla="*/ 1471753 w 3079941"/>
                  <a:gd name="connsiteY260-3114" fmla="*/ 664206 h 1160647"/>
                  <a:gd name="connsiteX261-3115" fmla="*/ 1471753 w 3079941"/>
                  <a:gd name="connsiteY261-3116" fmla="*/ 652857 h 1160647"/>
                  <a:gd name="connsiteX262-3117" fmla="*/ 1472513 w 3079941"/>
                  <a:gd name="connsiteY262-3118" fmla="*/ 652857 h 1160647"/>
                  <a:gd name="connsiteX263-3119" fmla="*/ 1477833 w 3079941"/>
                  <a:gd name="connsiteY263-3120" fmla="*/ 652857 h 1160647"/>
                  <a:gd name="connsiteX264-3121" fmla="*/ 1477833 w 3079941"/>
                  <a:gd name="connsiteY264-3122" fmla="*/ 650966 h 1160647"/>
                  <a:gd name="connsiteX265-3123" fmla="*/ 1477833 w 3079941"/>
                  <a:gd name="connsiteY265-3124" fmla="*/ 637725 h 1160647"/>
                  <a:gd name="connsiteX266-3125" fmla="*/ 1481887 w 3079941"/>
                  <a:gd name="connsiteY266-3126" fmla="*/ 644210 h 1160647"/>
                  <a:gd name="connsiteX267-3127" fmla="*/ 1484167 w 3079941"/>
                  <a:gd name="connsiteY267-3128" fmla="*/ 644210 h 1160647"/>
                  <a:gd name="connsiteX268-3129" fmla="*/ 1500127 w 3079941"/>
                  <a:gd name="connsiteY268-3130" fmla="*/ 644210 h 1160647"/>
                  <a:gd name="connsiteX269-3131" fmla="*/ 1500127 w 3079941"/>
                  <a:gd name="connsiteY269-3132" fmla="*/ 643399 h 1160647"/>
                  <a:gd name="connsiteX270-3133" fmla="*/ 1500127 w 3079941"/>
                  <a:gd name="connsiteY270-3134" fmla="*/ 637725 h 1160647"/>
                  <a:gd name="connsiteX271-3135" fmla="*/ 1500887 w 3079941"/>
                  <a:gd name="connsiteY271-3136" fmla="*/ 637725 h 1160647"/>
                  <a:gd name="connsiteX272-3137" fmla="*/ 1506207 w 3079941"/>
                  <a:gd name="connsiteY272-3138" fmla="*/ 637725 h 1160647"/>
                  <a:gd name="connsiteX273-3139" fmla="*/ 1506207 w 3079941"/>
                  <a:gd name="connsiteY273-3140" fmla="*/ 639076 h 1160647"/>
                  <a:gd name="connsiteX274-3141" fmla="*/ 1506207 w 3079941"/>
                  <a:gd name="connsiteY274-3142" fmla="*/ 648534 h 1160647"/>
                  <a:gd name="connsiteX275-3143" fmla="*/ 1544714 w 3079941"/>
                  <a:gd name="connsiteY275-3144" fmla="*/ 648534 h 1160647"/>
                  <a:gd name="connsiteX276-3145" fmla="*/ 1544714 w 3079941"/>
                  <a:gd name="connsiteY276-3146" fmla="*/ 786887 h 1160647"/>
                  <a:gd name="connsiteX277-3147" fmla="*/ 1546234 w 3079941"/>
                  <a:gd name="connsiteY277-3148" fmla="*/ 786887 h 1160647"/>
                  <a:gd name="connsiteX278-3149" fmla="*/ 1556874 w 3079941"/>
                  <a:gd name="connsiteY278-3150" fmla="*/ 786887 h 1160647"/>
                  <a:gd name="connsiteX279-3151" fmla="*/ 1556874 w 3079941"/>
                  <a:gd name="connsiteY279-3152" fmla="*/ 773917 h 1160647"/>
                  <a:gd name="connsiteX280-3153" fmla="*/ 1560928 w 3079941"/>
                  <a:gd name="connsiteY280-3154" fmla="*/ 773917 h 1160647"/>
                  <a:gd name="connsiteX281-3155" fmla="*/ 1560928 w 3079941"/>
                  <a:gd name="connsiteY281-3156" fmla="*/ 786887 h 1160647"/>
                  <a:gd name="connsiteX282-3157" fmla="*/ 1591328 w 3079941"/>
                  <a:gd name="connsiteY282-3158" fmla="*/ 786887 h 1160647"/>
                  <a:gd name="connsiteX283-3159" fmla="*/ 1591328 w 3079941"/>
                  <a:gd name="connsiteY283-3160" fmla="*/ 756622 h 1160647"/>
                  <a:gd name="connsiteX284-3161" fmla="*/ 1603488 w 3079941"/>
                  <a:gd name="connsiteY284-3162" fmla="*/ 756622 h 1160647"/>
                  <a:gd name="connsiteX285-3163" fmla="*/ 1615648 w 3079941"/>
                  <a:gd name="connsiteY285-3164" fmla="*/ 754461 h 1160647"/>
                  <a:gd name="connsiteX286-3165" fmla="*/ 1619702 w 3079941"/>
                  <a:gd name="connsiteY286-3166" fmla="*/ 756622 h 1160647"/>
                  <a:gd name="connsiteX287-3167" fmla="*/ 1629835 w 3079941"/>
                  <a:gd name="connsiteY287-3168" fmla="*/ 756622 h 1160647"/>
                  <a:gd name="connsiteX288-3169" fmla="*/ 1629835 w 3079941"/>
                  <a:gd name="connsiteY288-3170" fmla="*/ 786887 h 1160647"/>
                  <a:gd name="connsiteX289-3171" fmla="*/ 1637942 w 3079941"/>
                  <a:gd name="connsiteY289-3172" fmla="*/ 786887 h 1160647"/>
                  <a:gd name="connsiteX290-3173" fmla="*/ 1637942 w 3079941"/>
                  <a:gd name="connsiteY290-3174" fmla="*/ 804182 h 1160647"/>
                  <a:gd name="connsiteX291-3175" fmla="*/ 1647278 w 3079941"/>
                  <a:gd name="connsiteY291-3176" fmla="*/ 805087 h 1160647"/>
                  <a:gd name="connsiteX292-3177" fmla="*/ 1660236 w 3079941"/>
                  <a:gd name="connsiteY292-3178" fmla="*/ 805087 h 1160647"/>
                  <a:gd name="connsiteX293-3179" fmla="*/ 1660236 w 3079941"/>
                  <a:gd name="connsiteY293-3180" fmla="*/ 789049 h 1160647"/>
                  <a:gd name="connsiteX294-3181" fmla="*/ 1728192 w 3079941"/>
                  <a:gd name="connsiteY294-3182" fmla="*/ 789049 h 1160647"/>
                  <a:gd name="connsiteX295-3183" fmla="*/ 1728192 w 3079941"/>
                  <a:gd name="connsiteY295-3184" fmla="*/ 703796 h 1160647"/>
                  <a:gd name="connsiteX296-3185" fmla="*/ 1800200 w 3079941"/>
                  <a:gd name="connsiteY296-3186" fmla="*/ 703796 h 1160647"/>
                  <a:gd name="connsiteX297-3187" fmla="*/ 1800200 w 3079941"/>
                  <a:gd name="connsiteY297-3188" fmla="*/ 782564 h 1160647"/>
                  <a:gd name="connsiteX298-3189" fmla="*/ 1802104 w 3079941"/>
                  <a:gd name="connsiteY298-3190" fmla="*/ 782564 h 1160647"/>
                  <a:gd name="connsiteX299-3191" fmla="*/ 1803346 w 3079941"/>
                  <a:gd name="connsiteY299-3192" fmla="*/ 805087 h 1160647"/>
                  <a:gd name="connsiteX300-3193" fmla="*/ 1813022 w 3079941"/>
                  <a:gd name="connsiteY300-3194" fmla="*/ 805087 h 1160647"/>
                  <a:gd name="connsiteX301-3195" fmla="*/ 1814264 w 3079941"/>
                  <a:gd name="connsiteY301-3196" fmla="*/ 782564 h 1160647"/>
                  <a:gd name="connsiteX302-3197" fmla="*/ 1820344 w 3079941"/>
                  <a:gd name="connsiteY302-3198" fmla="*/ 782564 h 1160647"/>
                  <a:gd name="connsiteX303-3199" fmla="*/ 1821586 w 3079941"/>
                  <a:gd name="connsiteY303-3200" fmla="*/ 805087 h 1160647"/>
                  <a:gd name="connsiteX304-3201" fmla="*/ 1872208 w 3079941"/>
                  <a:gd name="connsiteY304-3202" fmla="*/ 805087 h 1160647"/>
                  <a:gd name="connsiteX305-3203" fmla="*/ 1872208 w 3079941"/>
                  <a:gd name="connsiteY305-3204" fmla="*/ 642059 h 1160647"/>
                  <a:gd name="connsiteX306-3205" fmla="*/ 2069535 w 3079941"/>
                  <a:gd name="connsiteY306-3206" fmla="*/ 642059 h 1160647"/>
                  <a:gd name="connsiteX307-3207" fmla="*/ 2069535 w 3079941"/>
                  <a:gd name="connsiteY307-3208" fmla="*/ 805087 h 1160647"/>
                  <a:gd name="connsiteX308-3209" fmla="*/ 2088232 w 3079941"/>
                  <a:gd name="connsiteY308-3210" fmla="*/ 805087 h 1160647"/>
                  <a:gd name="connsiteX309-3211" fmla="*/ 2088232 w 3079941"/>
                  <a:gd name="connsiteY309-3212" fmla="*/ 722394 h 1160647"/>
                  <a:gd name="connsiteX310-3213" fmla="*/ 2183352 w 3079941"/>
                  <a:gd name="connsiteY310-3214" fmla="*/ 722394 h 1160647"/>
                  <a:gd name="connsiteX311-3215" fmla="*/ 2195282 w 3079941"/>
                  <a:gd name="connsiteY311-3216" fmla="*/ 404253 h 1160647"/>
                  <a:gd name="connsiteX312-3217" fmla="*/ 2183122 w 3079941"/>
                  <a:gd name="connsiteY312-3218" fmla="*/ 382635 h 1160647"/>
                  <a:gd name="connsiteX313-3219" fmla="*/ 2177042 w 3079941"/>
                  <a:gd name="connsiteY313-3220" fmla="*/ 378311 h 1160647"/>
                  <a:gd name="connsiteX314-3221" fmla="*/ 2185149 w 3079941"/>
                  <a:gd name="connsiteY314-3222" fmla="*/ 354532 h 1160647"/>
                  <a:gd name="connsiteX315-3223" fmla="*/ 2185149 w 3079941"/>
                  <a:gd name="connsiteY315-3224" fmla="*/ 337238 h 1160647"/>
                  <a:gd name="connsiteX316-3225" fmla="*/ 2199336 w 3079941"/>
                  <a:gd name="connsiteY316-3226" fmla="*/ 337238 h 1160647"/>
                  <a:gd name="connsiteX317-3227" fmla="*/ 2199336 w 3079941"/>
                  <a:gd name="connsiteY317-3228" fmla="*/ 315620 h 1160647"/>
                  <a:gd name="connsiteX318-3229" fmla="*/ 2201362 w 3079941"/>
                  <a:gd name="connsiteY318-3230" fmla="*/ 311296 h 1160647"/>
                  <a:gd name="connsiteX319-3231" fmla="*/ 2201362 w 3079941"/>
                  <a:gd name="connsiteY319-3232" fmla="*/ 233472 h 1160647"/>
                  <a:gd name="connsiteX320-3233" fmla="*/ 2199336 w 3079941"/>
                  <a:gd name="connsiteY320-3234" fmla="*/ 226987 h 1160647"/>
                  <a:gd name="connsiteX321-3235" fmla="*/ 2205416 w 3079941"/>
                  <a:gd name="connsiteY321-3236" fmla="*/ 220501 h 1160647"/>
                  <a:gd name="connsiteX322-3237" fmla="*/ 2205416 w 3079941"/>
                  <a:gd name="connsiteY322-3238" fmla="*/ 162133 h 1160647"/>
                  <a:gd name="connsiteX323-3239" fmla="*/ 2207442 w 3079941"/>
                  <a:gd name="connsiteY323-3240" fmla="*/ 157810 h 1160647"/>
                  <a:gd name="connsiteX324-3241" fmla="*/ 2207442 w 3079941"/>
                  <a:gd name="connsiteY324-3242" fmla="*/ 101604 h 1160647"/>
                  <a:gd name="connsiteX325-3243" fmla="*/ 2209469 w 3079941"/>
                  <a:gd name="connsiteY325-3244" fmla="*/ 82148 h 1160647"/>
                  <a:gd name="connsiteX326-3245" fmla="*/ 2213523 w 3079941"/>
                  <a:gd name="connsiteY326-3246" fmla="*/ 99442 h 1160647"/>
                  <a:gd name="connsiteX327-3247" fmla="*/ 2215549 w 3079941"/>
                  <a:gd name="connsiteY327-3248" fmla="*/ 157810 h 1160647"/>
                  <a:gd name="connsiteX328-3249" fmla="*/ 2217576 w 3079941"/>
                  <a:gd name="connsiteY328-3250" fmla="*/ 220501 h 1160647"/>
                  <a:gd name="connsiteX329-3251" fmla="*/ 2223656 w 3079941"/>
                  <a:gd name="connsiteY329-3252" fmla="*/ 226987 h 1160647"/>
                  <a:gd name="connsiteX330-3253" fmla="*/ 2221629 w 3079941"/>
                  <a:gd name="connsiteY330-3254" fmla="*/ 233472 h 1160647"/>
                  <a:gd name="connsiteX331-3255" fmla="*/ 2221629 w 3079941"/>
                  <a:gd name="connsiteY331-3256" fmla="*/ 311296 h 1160647"/>
                  <a:gd name="connsiteX332-3257" fmla="*/ 2223656 w 3079941"/>
                  <a:gd name="connsiteY332-3258" fmla="*/ 315620 h 1160647"/>
                  <a:gd name="connsiteX333-3259" fmla="*/ 2223656 w 3079941"/>
                  <a:gd name="connsiteY333-3260" fmla="*/ 337238 h 1160647"/>
                  <a:gd name="connsiteX334-3261" fmla="*/ 2237843 w 3079941"/>
                  <a:gd name="connsiteY334-3262" fmla="*/ 337238 h 1160647"/>
                  <a:gd name="connsiteX335-3263" fmla="*/ 2237843 w 3079941"/>
                  <a:gd name="connsiteY335-3264" fmla="*/ 354532 h 1160647"/>
                  <a:gd name="connsiteX336-3265" fmla="*/ 2245950 w 3079941"/>
                  <a:gd name="connsiteY336-3266" fmla="*/ 378311 h 1160647"/>
                  <a:gd name="connsiteX337-3267" fmla="*/ 2239870 w 3079941"/>
                  <a:gd name="connsiteY337-3268" fmla="*/ 382635 h 1160647"/>
                  <a:gd name="connsiteX338-3269" fmla="*/ 2227709 w 3079941"/>
                  <a:gd name="connsiteY338-3270" fmla="*/ 404253 h 1160647"/>
                  <a:gd name="connsiteX339-3271" fmla="*/ 2235816 w 3079941"/>
                  <a:gd name="connsiteY339-3272" fmla="*/ 657181 h 1160647"/>
                  <a:gd name="connsiteX340-3273" fmla="*/ 2300670 w 3079941"/>
                  <a:gd name="connsiteY340-3274" fmla="*/ 657181 h 1160647"/>
                  <a:gd name="connsiteX341-3275" fmla="*/ 2300670 w 3079941"/>
                  <a:gd name="connsiteY341-3276" fmla="*/ 732843 h 1160647"/>
                  <a:gd name="connsiteX342-3277" fmla="*/ 2308777 w 3079941"/>
                  <a:gd name="connsiteY342-3278" fmla="*/ 732843 h 1160647"/>
                  <a:gd name="connsiteX343-3279" fmla="*/ 2310804 w 3079941"/>
                  <a:gd name="connsiteY343-3280" fmla="*/ 726358 h 1160647"/>
                  <a:gd name="connsiteX344-3281" fmla="*/ 2316884 w 3079941"/>
                  <a:gd name="connsiteY344-3282" fmla="*/ 726358 h 1160647"/>
                  <a:gd name="connsiteX345-3283" fmla="*/ 2318911 w 3079941"/>
                  <a:gd name="connsiteY345-3284" fmla="*/ 735005 h 1160647"/>
                  <a:gd name="connsiteX346-3285" fmla="*/ 2331071 w 3079941"/>
                  <a:gd name="connsiteY346-3286" fmla="*/ 735005 h 1160647"/>
                  <a:gd name="connsiteX347-3287" fmla="*/ 2331071 w 3079941"/>
                  <a:gd name="connsiteY347-3288" fmla="*/ 728519 h 1160647"/>
                  <a:gd name="connsiteX348-3289" fmla="*/ 2353364 w 3079941"/>
                  <a:gd name="connsiteY348-3290" fmla="*/ 728519 h 1160647"/>
                  <a:gd name="connsiteX349-3291" fmla="*/ 2353364 w 3079941"/>
                  <a:gd name="connsiteY349-3292" fmla="*/ 735005 h 1160647"/>
                  <a:gd name="connsiteX350-3293" fmla="*/ 2373631 w 3079941"/>
                  <a:gd name="connsiteY350-3294" fmla="*/ 735005 h 1160647"/>
                  <a:gd name="connsiteX351-3295" fmla="*/ 2373631 w 3079941"/>
                  <a:gd name="connsiteY351-3296" fmla="*/ 780402 h 1160647"/>
                  <a:gd name="connsiteX352-3297" fmla="*/ 2387818 w 3079941"/>
                  <a:gd name="connsiteY352-3298" fmla="*/ 780402 h 1160647"/>
                  <a:gd name="connsiteX353-3299" fmla="*/ 2387818 w 3079941"/>
                  <a:gd name="connsiteY353-3300" fmla="*/ 767431 h 1160647"/>
                  <a:gd name="connsiteX354-3301" fmla="*/ 2404032 w 3079941"/>
                  <a:gd name="connsiteY354-3302" fmla="*/ 767431 h 1160647"/>
                  <a:gd name="connsiteX355-3303" fmla="*/ 2404032 w 3079941"/>
                  <a:gd name="connsiteY355-3304" fmla="*/ 588004 h 1160647"/>
                  <a:gd name="connsiteX356-3305" fmla="*/ 2410112 w 3079941"/>
                  <a:gd name="connsiteY356-3306" fmla="*/ 581518 h 1160647"/>
                  <a:gd name="connsiteX357-3307" fmla="*/ 2483073 w 3079941"/>
                  <a:gd name="connsiteY357-3308" fmla="*/ 581518 h 1160647"/>
                  <a:gd name="connsiteX358-3309" fmla="*/ 2483073 w 3079941"/>
                  <a:gd name="connsiteY358-3310" fmla="*/ 590166 h 1160647"/>
                  <a:gd name="connsiteX359-3311" fmla="*/ 2493206 w 3079941"/>
                  <a:gd name="connsiteY359-3312" fmla="*/ 590166 h 1160647"/>
                  <a:gd name="connsiteX360-3313" fmla="*/ 2493206 w 3079941"/>
                  <a:gd name="connsiteY360-3314" fmla="*/ 704740 h 1160647"/>
                  <a:gd name="connsiteX361-3315" fmla="*/ 2515500 w 3079941"/>
                  <a:gd name="connsiteY361-3316" fmla="*/ 704740 h 1160647"/>
                  <a:gd name="connsiteX362-3317" fmla="*/ 2515500 w 3079941"/>
                  <a:gd name="connsiteY362-3318" fmla="*/ 637725 h 1160647"/>
                  <a:gd name="connsiteX363-3319" fmla="*/ 2541847 w 3079941"/>
                  <a:gd name="connsiteY363-3320" fmla="*/ 637725 h 1160647"/>
                  <a:gd name="connsiteX364-3321" fmla="*/ 2545900 w 3079941"/>
                  <a:gd name="connsiteY364-3322" fmla="*/ 633401 h 1160647"/>
                  <a:gd name="connsiteX365-3323" fmla="*/ 2554007 w 3079941"/>
                  <a:gd name="connsiteY365-3324" fmla="*/ 633401 h 1160647"/>
                  <a:gd name="connsiteX366-3325" fmla="*/ 2558060 w 3079941"/>
                  <a:gd name="connsiteY366-3326" fmla="*/ 637725 h 1160647"/>
                  <a:gd name="connsiteX367-3327" fmla="*/ 2580354 w 3079941"/>
                  <a:gd name="connsiteY367-3328" fmla="*/ 637725 h 1160647"/>
                  <a:gd name="connsiteX368-3329" fmla="*/ 2580354 w 3079941"/>
                  <a:gd name="connsiteY368-3330" fmla="*/ 520989 h 1160647"/>
                  <a:gd name="connsiteX369-3331" fmla="*/ 2637101 w 3079941"/>
                  <a:gd name="connsiteY369-3332" fmla="*/ 510180 h 1160647"/>
                  <a:gd name="connsiteX370-3333" fmla="*/ 2637101 w 3079941"/>
                  <a:gd name="connsiteY370-3334" fmla="*/ 511261 h 1160647"/>
                  <a:gd name="connsiteX371-3335" fmla="*/ 2637101 w 3079941"/>
                  <a:gd name="connsiteY371-3336" fmla="*/ 518827 h 1160647"/>
                  <a:gd name="connsiteX372-3337" fmla="*/ 2663448 w 3079941"/>
                  <a:gd name="connsiteY372-3338" fmla="*/ 518827 h 1160647"/>
                  <a:gd name="connsiteX373-3339" fmla="*/ 2663448 w 3079941"/>
                  <a:gd name="connsiteY373-3340" fmla="*/ 773917 h 1160647"/>
                  <a:gd name="connsiteX374-3341" fmla="*/ 2685742 w 3079941"/>
                  <a:gd name="connsiteY374-3342" fmla="*/ 773917 h 1160647"/>
                  <a:gd name="connsiteX375-3343" fmla="*/ 2685742 w 3079941"/>
                  <a:gd name="connsiteY375-3344" fmla="*/ 769593 h 1160647"/>
                  <a:gd name="connsiteX376-3345" fmla="*/ 2697902 w 3079941"/>
                  <a:gd name="connsiteY376-3346" fmla="*/ 769593 h 1160647"/>
                  <a:gd name="connsiteX377-3347" fmla="*/ 2697902 w 3079941"/>
                  <a:gd name="connsiteY377-3348" fmla="*/ 773917 h 1160647"/>
                  <a:gd name="connsiteX378-3349" fmla="*/ 2722222 w 3079941"/>
                  <a:gd name="connsiteY378-3350" fmla="*/ 773917 h 1160647"/>
                  <a:gd name="connsiteX379-3351" fmla="*/ 2722222 w 3079941"/>
                  <a:gd name="connsiteY379-3352" fmla="*/ 760946 h 1160647"/>
                  <a:gd name="connsiteX380-3353" fmla="*/ 2750596 w 3079941"/>
                  <a:gd name="connsiteY380-3354" fmla="*/ 760946 h 1160647"/>
                  <a:gd name="connsiteX381-3355" fmla="*/ 2762756 w 3079941"/>
                  <a:gd name="connsiteY381-3356" fmla="*/ 756622 h 1160647"/>
                  <a:gd name="connsiteX382-3357" fmla="*/ 2783023 w 3079941"/>
                  <a:gd name="connsiteY382-3358" fmla="*/ 760946 h 1160647"/>
                  <a:gd name="connsiteX383-3359" fmla="*/ 2783023 w 3079941"/>
                  <a:gd name="connsiteY383-3360" fmla="*/ 743652 h 1160647"/>
                  <a:gd name="connsiteX384-3361" fmla="*/ 2791130 w 3079941"/>
                  <a:gd name="connsiteY384-3362" fmla="*/ 743652 h 1160647"/>
                  <a:gd name="connsiteX385-3363" fmla="*/ 2791130 w 3079941"/>
                  <a:gd name="connsiteY385-3364" fmla="*/ 730681 h 1160647"/>
                  <a:gd name="connsiteX386-3365" fmla="*/ 2847877 w 3079941"/>
                  <a:gd name="connsiteY386-3366" fmla="*/ 730681 h 1160647"/>
                  <a:gd name="connsiteX387-3367" fmla="*/ 2847877 w 3079941"/>
                  <a:gd name="connsiteY387-3368" fmla="*/ 700416 h 1160647"/>
                  <a:gd name="connsiteX388-3369" fmla="*/ 2866117 w 3079941"/>
                  <a:gd name="connsiteY388-3370" fmla="*/ 700416 h 1160647"/>
                  <a:gd name="connsiteX389-3371" fmla="*/ 2866117 w 3079941"/>
                  <a:gd name="connsiteY389-3372" fmla="*/ 693931 h 1160647"/>
                  <a:gd name="connsiteX390-3373" fmla="*/ 2878277 w 3079941"/>
                  <a:gd name="connsiteY390-3374" fmla="*/ 693931 h 1160647"/>
                  <a:gd name="connsiteX391-3375" fmla="*/ 2878277 w 3079941"/>
                  <a:gd name="connsiteY391-3376" fmla="*/ 700416 h 1160647"/>
                  <a:gd name="connsiteX392-3377" fmla="*/ 2894491 w 3079941"/>
                  <a:gd name="connsiteY392-3378" fmla="*/ 700416 h 1160647"/>
                  <a:gd name="connsiteX393-3379" fmla="*/ 2894491 w 3079941"/>
                  <a:gd name="connsiteY393-3380" fmla="*/ 750137 h 1160647"/>
                  <a:gd name="connsiteX394-3381" fmla="*/ 2926918 w 3079941"/>
                  <a:gd name="connsiteY394-3382" fmla="*/ 750137 h 1160647"/>
                  <a:gd name="connsiteX395-3383" fmla="*/ 2926918 w 3079941"/>
                  <a:gd name="connsiteY395-3384" fmla="*/ 724196 h 1160647"/>
                  <a:gd name="connsiteX396-3385" fmla="*/ 2965425 w 3079941"/>
                  <a:gd name="connsiteY396-3386" fmla="*/ 724196 h 1160647"/>
                  <a:gd name="connsiteX397-3387" fmla="*/ 2965425 w 3079941"/>
                  <a:gd name="connsiteY397-3388" fmla="*/ 693931 h 1160647"/>
                  <a:gd name="connsiteX398-3389" fmla="*/ 3014066 w 3079941"/>
                  <a:gd name="connsiteY398-3390" fmla="*/ 693931 h 1160647"/>
                  <a:gd name="connsiteX399-3391" fmla="*/ 3014066 w 3079941"/>
                  <a:gd name="connsiteY399-3392" fmla="*/ 805087 h 1160647"/>
                  <a:gd name="connsiteX400-3393" fmla="*/ 3014066 w 3079941"/>
                  <a:gd name="connsiteY400-3394" fmla="*/ 818866 h 1160647"/>
                  <a:gd name="connsiteX401-3395" fmla="*/ 3079941 w 3079941"/>
                  <a:gd name="connsiteY401-3396" fmla="*/ 818866 h 1160647"/>
                  <a:gd name="connsiteX402-3397" fmla="*/ 3079941 w 3079941"/>
                  <a:gd name="connsiteY402-3398" fmla="*/ 1160647 h 1160647"/>
                  <a:gd name="connsiteX403-3399" fmla="*/ 200958 w 3079941"/>
                  <a:gd name="connsiteY403-3400" fmla="*/ 1160647 h 1160647"/>
                  <a:gd name="connsiteX404-3401" fmla="*/ 0 w 3079941"/>
                  <a:gd name="connsiteY404-3402" fmla="*/ 1126882 h 1160647"/>
                  <a:gd name="connsiteX405-3403" fmla="*/ 0 w 3079941"/>
                  <a:gd name="connsiteY405-3404" fmla="*/ 915339 h 1160647"/>
                  <a:gd name="connsiteX406-3405" fmla="*/ 103377 w 3079941"/>
                  <a:gd name="connsiteY406-3406" fmla="*/ 915339 h 1160647"/>
                  <a:gd name="connsiteX407-3407" fmla="*/ 103377 w 3079941"/>
                  <a:gd name="connsiteY407-3408" fmla="*/ 886329 h 1160647"/>
                  <a:gd name="connsiteX408-3409" fmla="*/ 55096 w 3079941"/>
                  <a:gd name="connsiteY408-3410" fmla="*/ 886329 h 1160647"/>
                  <a:gd name="connsiteX409-3411" fmla="*/ 55096 w 3079941"/>
                  <a:gd name="connsiteY409-3412" fmla="*/ 724196 h 1160647"/>
                  <a:gd name="connsiteX410-3413" fmla="*/ 75363 w 3079941"/>
                  <a:gd name="connsiteY410-3414" fmla="*/ 724196 h 1160647"/>
                  <a:gd name="connsiteX411-3415" fmla="*/ 75870 w 3079941"/>
                  <a:gd name="connsiteY411-3416" fmla="*/ 723115 h 1160647"/>
                  <a:gd name="connsiteX412-3417" fmla="*/ 79416 w 3079941"/>
                  <a:gd name="connsiteY412-3418" fmla="*/ 715549 h 1160647"/>
                  <a:gd name="connsiteX413-3419" fmla="*/ 81190 w 3079941"/>
                  <a:gd name="connsiteY413-3420" fmla="*/ 715819 h 1160647"/>
                  <a:gd name="connsiteX414-3421" fmla="*/ 93603 w 3079941"/>
                  <a:gd name="connsiteY414-3422" fmla="*/ 717710 h 1160647"/>
                  <a:gd name="connsiteX415-3423" fmla="*/ 94110 w 3079941"/>
                  <a:gd name="connsiteY415-3424" fmla="*/ 719062 h 1160647"/>
                  <a:gd name="connsiteX416-3425" fmla="*/ 97656 w 3079941"/>
                  <a:gd name="connsiteY416-3426" fmla="*/ 728519 h 1160647"/>
                  <a:gd name="connsiteX417-3427" fmla="*/ 124003 w 3079941"/>
                  <a:gd name="connsiteY417-3428" fmla="*/ 730681 h 1160647"/>
                  <a:gd name="connsiteX418-3429" fmla="*/ 124003 w 3079941"/>
                  <a:gd name="connsiteY418-3430" fmla="*/ 607460 h 1160647"/>
                  <a:gd name="connsiteX419-3431" fmla="*/ 126030 w 3079941"/>
                  <a:gd name="connsiteY419-3432" fmla="*/ 607460 h 1160647"/>
                  <a:gd name="connsiteX420-3433" fmla="*/ 140217 w 3079941"/>
                  <a:gd name="connsiteY420-3434" fmla="*/ 607460 h 1160647"/>
                  <a:gd name="connsiteX421-3435" fmla="*/ 140217 w 3079941"/>
                  <a:gd name="connsiteY421-3436" fmla="*/ 471268 h 1160647"/>
                  <a:gd name="connsiteX422-3437" fmla="*/ 141990 w 3079941"/>
                  <a:gd name="connsiteY422-3438" fmla="*/ 471268 h 1160647"/>
                  <a:gd name="connsiteX423-3439" fmla="*/ 154404 w 3079941"/>
                  <a:gd name="connsiteY423-3440" fmla="*/ 471268 h 1160647"/>
                  <a:gd name="connsiteX424-3441" fmla="*/ 154404 w 3079941"/>
                  <a:gd name="connsiteY424-3442" fmla="*/ 356694 h 1160647"/>
                  <a:gd name="connsiteX425-3443" fmla="*/ 158457 w 3079941"/>
                  <a:gd name="connsiteY425-3444" fmla="*/ 328590 h 1160647"/>
                  <a:gd name="connsiteX426-3445" fmla="*/ 160484 w 3079941"/>
                  <a:gd name="connsiteY426-3446" fmla="*/ 328590 h 1160647"/>
                  <a:gd name="connsiteX427-3447" fmla="*/ 174671 w 3079941"/>
                  <a:gd name="connsiteY427-3448" fmla="*/ 328590 h 1160647"/>
                  <a:gd name="connsiteX428-3449" fmla="*/ 211151 w 3079941"/>
                  <a:gd name="connsiteY428-3450" fmla="*/ 246443 h 1160647"/>
                  <a:gd name="connsiteX429-3451" fmla="*/ 215205 w 3079941"/>
                  <a:gd name="connsiteY429-3452" fmla="*/ 0 h 1160647"/>
                  <a:gd name="connsiteX0-3453" fmla="*/ 215205 w 3079941"/>
                  <a:gd name="connsiteY0-3454" fmla="*/ 0 h 1160647"/>
                  <a:gd name="connsiteX1-3455" fmla="*/ 217231 w 3079941"/>
                  <a:gd name="connsiteY1-3456" fmla="*/ 246443 h 1160647"/>
                  <a:gd name="connsiteX2-3457" fmla="*/ 255738 w 3079941"/>
                  <a:gd name="connsiteY2-3458" fmla="*/ 326429 h 1160647"/>
                  <a:gd name="connsiteX3-3459" fmla="*/ 257765 w 3079941"/>
                  <a:gd name="connsiteY3-3460" fmla="*/ 326429 h 1160647"/>
                  <a:gd name="connsiteX4-3461" fmla="*/ 271952 w 3079941"/>
                  <a:gd name="connsiteY4-3462" fmla="*/ 326429 h 1160647"/>
                  <a:gd name="connsiteX5-3463" fmla="*/ 271952 w 3079941"/>
                  <a:gd name="connsiteY5-3464" fmla="*/ 350208 h 1160647"/>
                  <a:gd name="connsiteX6-3465" fmla="*/ 272459 w 3079941"/>
                  <a:gd name="connsiteY6-3466" fmla="*/ 351019 h 1160647"/>
                  <a:gd name="connsiteX7-3467" fmla="*/ 276005 w 3079941"/>
                  <a:gd name="connsiteY7-3468" fmla="*/ 356694 h 1160647"/>
                  <a:gd name="connsiteX8-3469" fmla="*/ 276005 w 3079941"/>
                  <a:gd name="connsiteY8-3470" fmla="*/ 471268 h 1160647"/>
                  <a:gd name="connsiteX9-3471" fmla="*/ 278285 w 3079941"/>
                  <a:gd name="connsiteY9-3472" fmla="*/ 471268 h 1160647"/>
                  <a:gd name="connsiteX10-3473" fmla="*/ 294246 w 3079941"/>
                  <a:gd name="connsiteY10-3474" fmla="*/ 471268 h 1160647"/>
                  <a:gd name="connsiteX11-3475" fmla="*/ 294246 w 3079941"/>
                  <a:gd name="connsiteY11-3476" fmla="*/ 611783 h 1160647"/>
                  <a:gd name="connsiteX12-3477" fmla="*/ 295766 w 3079941"/>
                  <a:gd name="connsiteY12-3478" fmla="*/ 611513 h 1160647"/>
                  <a:gd name="connsiteX13-3479" fmla="*/ 306406 w 3079941"/>
                  <a:gd name="connsiteY13-3480" fmla="*/ 609622 h 1160647"/>
                  <a:gd name="connsiteX14-3481" fmla="*/ 304379 w 3079941"/>
                  <a:gd name="connsiteY14-3482" fmla="*/ 698254 h 1160647"/>
                  <a:gd name="connsiteX15-3483" fmla="*/ 305899 w 3079941"/>
                  <a:gd name="connsiteY15-3484" fmla="*/ 698525 h 1160647"/>
                  <a:gd name="connsiteX16-3485" fmla="*/ 316539 w 3079941"/>
                  <a:gd name="connsiteY16-3486" fmla="*/ 700416 h 1160647"/>
                  <a:gd name="connsiteX17-3487" fmla="*/ 316792 w 3079941"/>
                  <a:gd name="connsiteY17-3488" fmla="*/ 701227 h 1160647"/>
                  <a:gd name="connsiteX18-3489" fmla="*/ 318566 w 3079941"/>
                  <a:gd name="connsiteY18-3490" fmla="*/ 706902 h 1160647"/>
                  <a:gd name="connsiteX19-3491" fmla="*/ 319326 w 3079941"/>
                  <a:gd name="connsiteY19-3492" fmla="*/ 704470 h 1160647"/>
                  <a:gd name="connsiteX20-3493" fmla="*/ 324646 w 3079941"/>
                  <a:gd name="connsiteY20-3494" fmla="*/ 687446 h 1160647"/>
                  <a:gd name="connsiteX21-3495" fmla="*/ 326419 w 3079941"/>
                  <a:gd name="connsiteY21-3496" fmla="*/ 687446 h 1160647"/>
                  <a:gd name="connsiteX22-3497" fmla="*/ 338833 w 3079941"/>
                  <a:gd name="connsiteY22-3498" fmla="*/ 687446 h 1160647"/>
                  <a:gd name="connsiteX23-3499" fmla="*/ 338833 w 3079941"/>
                  <a:gd name="connsiteY23-3500" fmla="*/ 719872 h 1160647"/>
                  <a:gd name="connsiteX24-3501" fmla="*/ 339846 w 3079941"/>
                  <a:gd name="connsiteY24-3502" fmla="*/ 720413 h 1160647"/>
                  <a:gd name="connsiteX25-3503" fmla="*/ 346940 w 3079941"/>
                  <a:gd name="connsiteY25-3504" fmla="*/ 724196 h 1160647"/>
                  <a:gd name="connsiteX26-3505" fmla="*/ 346940 w 3079941"/>
                  <a:gd name="connsiteY26-3506" fmla="*/ 725547 h 1160647"/>
                  <a:gd name="connsiteX27-3507" fmla="*/ 346940 w 3079941"/>
                  <a:gd name="connsiteY27-3508" fmla="*/ 735005 h 1160647"/>
                  <a:gd name="connsiteX28-3509" fmla="*/ 391527 w 3079941"/>
                  <a:gd name="connsiteY28-3510" fmla="*/ 735005 h 1160647"/>
                  <a:gd name="connsiteX29-3511" fmla="*/ 391527 w 3079941"/>
                  <a:gd name="connsiteY29-3512" fmla="*/ 736086 h 1160647"/>
                  <a:gd name="connsiteX30-3513" fmla="*/ 391527 w 3079941"/>
                  <a:gd name="connsiteY30-3514" fmla="*/ 743652 h 1160647"/>
                  <a:gd name="connsiteX31-3515" fmla="*/ 393553 w 3079941"/>
                  <a:gd name="connsiteY31-3516" fmla="*/ 743652 h 1160647"/>
                  <a:gd name="connsiteX32-3517" fmla="*/ 407740 w 3079941"/>
                  <a:gd name="connsiteY32-3518" fmla="*/ 743652 h 1160647"/>
                  <a:gd name="connsiteX33-3519" fmla="*/ 407740 w 3079941"/>
                  <a:gd name="connsiteY33-3520" fmla="*/ 713387 h 1160647"/>
                  <a:gd name="connsiteX34-3521" fmla="*/ 452327 w 3079941"/>
                  <a:gd name="connsiteY34-3522" fmla="*/ 713387 h 1160647"/>
                  <a:gd name="connsiteX35-3523" fmla="*/ 452327 w 3079941"/>
                  <a:gd name="connsiteY35-3524" fmla="*/ 712036 h 1160647"/>
                  <a:gd name="connsiteX36-3525" fmla="*/ 452327 w 3079941"/>
                  <a:gd name="connsiteY36-3526" fmla="*/ 702578 h 1160647"/>
                  <a:gd name="connsiteX37-3527" fmla="*/ 453341 w 3079941"/>
                  <a:gd name="connsiteY37-3528" fmla="*/ 702578 h 1160647"/>
                  <a:gd name="connsiteX38-3529" fmla="*/ 460434 w 3079941"/>
                  <a:gd name="connsiteY38-3530" fmla="*/ 702578 h 1160647"/>
                  <a:gd name="connsiteX39-3531" fmla="*/ 460434 w 3079941"/>
                  <a:gd name="connsiteY39-3532" fmla="*/ 700687 h 1160647"/>
                  <a:gd name="connsiteX40-3533" fmla="*/ 460434 w 3079941"/>
                  <a:gd name="connsiteY40-3534" fmla="*/ 687446 h 1160647"/>
                  <a:gd name="connsiteX41-3535" fmla="*/ 461194 w 3079941"/>
                  <a:gd name="connsiteY41-3536" fmla="*/ 687446 h 1160647"/>
                  <a:gd name="connsiteX42-3537" fmla="*/ 466514 w 3079941"/>
                  <a:gd name="connsiteY42-3538" fmla="*/ 687446 h 1160647"/>
                  <a:gd name="connsiteX43-3539" fmla="*/ 466514 w 3079941"/>
                  <a:gd name="connsiteY43-3540" fmla="*/ 686365 h 1160647"/>
                  <a:gd name="connsiteX44-3541" fmla="*/ 466514 w 3079941"/>
                  <a:gd name="connsiteY44-3542" fmla="*/ 678798 h 1160647"/>
                  <a:gd name="connsiteX45-3543" fmla="*/ 468541 w 3079941"/>
                  <a:gd name="connsiteY45-3544" fmla="*/ 678798 h 1160647"/>
                  <a:gd name="connsiteX46-3545" fmla="*/ 482728 w 3079941"/>
                  <a:gd name="connsiteY46-3546" fmla="*/ 678798 h 1160647"/>
                  <a:gd name="connsiteX47-3547" fmla="*/ 482728 w 3079941"/>
                  <a:gd name="connsiteY47-3548" fmla="*/ 679879 h 1160647"/>
                  <a:gd name="connsiteX48-3549" fmla="*/ 482728 w 3079941"/>
                  <a:gd name="connsiteY48-3550" fmla="*/ 687446 h 1160647"/>
                  <a:gd name="connsiteX49-3551" fmla="*/ 505021 w 3079941"/>
                  <a:gd name="connsiteY49-3552" fmla="*/ 687446 h 1160647"/>
                  <a:gd name="connsiteX50-3553" fmla="*/ 505021 w 3079941"/>
                  <a:gd name="connsiteY50-3554" fmla="*/ 685554 h 1160647"/>
                  <a:gd name="connsiteX51-3555" fmla="*/ 505021 w 3079941"/>
                  <a:gd name="connsiteY51-3556" fmla="*/ 672313 h 1160647"/>
                  <a:gd name="connsiteX52-3557" fmla="*/ 506795 w 3079941"/>
                  <a:gd name="connsiteY52-3558" fmla="*/ 672313 h 1160647"/>
                  <a:gd name="connsiteX53-3559" fmla="*/ 519208 w 3079941"/>
                  <a:gd name="connsiteY53-3560" fmla="*/ 672313 h 1160647"/>
                  <a:gd name="connsiteX54-3561" fmla="*/ 519208 w 3079941"/>
                  <a:gd name="connsiteY54-3562" fmla="*/ 696093 h 1160647"/>
                  <a:gd name="connsiteX55-3563" fmla="*/ 520222 w 3079941"/>
                  <a:gd name="connsiteY55-3564" fmla="*/ 696093 h 1160647"/>
                  <a:gd name="connsiteX56-3565" fmla="*/ 527315 w 3079941"/>
                  <a:gd name="connsiteY56-3566" fmla="*/ 696093 h 1160647"/>
                  <a:gd name="connsiteX57-3567" fmla="*/ 527315 w 3079941"/>
                  <a:gd name="connsiteY57-3568" fmla="*/ 695012 h 1160647"/>
                  <a:gd name="connsiteX58-3569" fmla="*/ 527315 w 3079941"/>
                  <a:gd name="connsiteY58-3570" fmla="*/ 687446 h 1160647"/>
                  <a:gd name="connsiteX59-3571" fmla="*/ 529088 w 3079941"/>
                  <a:gd name="connsiteY59-3572" fmla="*/ 687446 h 1160647"/>
                  <a:gd name="connsiteX60-3573" fmla="*/ 541502 w 3079941"/>
                  <a:gd name="connsiteY60-3574" fmla="*/ 687446 h 1160647"/>
                  <a:gd name="connsiteX61-3575" fmla="*/ 541502 w 3079941"/>
                  <a:gd name="connsiteY61-3576" fmla="*/ 713387 h 1160647"/>
                  <a:gd name="connsiteX62-3577" fmla="*/ 543529 w 3079941"/>
                  <a:gd name="connsiteY62-3578" fmla="*/ 713387 h 1160647"/>
                  <a:gd name="connsiteX63-3579" fmla="*/ 557715 w 3079941"/>
                  <a:gd name="connsiteY63-3580" fmla="*/ 713387 h 1160647"/>
                  <a:gd name="connsiteX64-3581" fmla="*/ 557715 w 3079941"/>
                  <a:gd name="connsiteY64-3582" fmla="*/ 715008 h 1160647"/>
                  <a:gd name="connsiteX65-3583" fmla="*/ 557715 w 3079941"/>
                  <a:gd name="connsiteY65-3584" fmla="*/ 726358 h 1160647"/>
                  <a:gd name="connsiteX66-3585" fmla="*/ 558475 w 3079941"/>
                  <a:gd name="connsiteY66-3586" fmla="*/ 726358 h 1160647"/>
                  <a:gd name="connsiteX67-3587" fmla="*/ 563796 w 3079941"/>
                  <a:gd name="connsiteY67-3588" fmla="*/ 726358 h 1160647"/>
                  <a:gd name="connsiteX68-3589" fmla="*/ 563796 w 3079941"/>
                  <a:gd name="connsiteY68-3590" fmla="*/ 725547 h 1160647"/>
                  <a:gd name="connsiteX69-3591" fmla="*/ 563796 w 3079941"/>
                  <a:gd name="connsiteY69-3592" fmla="*/ 719872 h 1160647"/>
                  <a:gd name="connsiteX70-3593" fmla="*/ 594196 w 3079941"/>
                  <a:gd name="connsiteY70-3594" fmla="*/ 719872 h 1160647"/>
                  <a:gd name="connsiteX71-3595" fmla="*/ 594196 w 3079941"/>
                  <a:gd name="connsiteY71-3596" fmla="*/ 743652 h 1160647"/>
                  <a:gd name="connsiteX72-3597" fmla="*/ 595209 w 3079941"/>
                  <a:gd name="connsiteY72-3598" fmla="*/ 743652 h 1160647"/>
                  <a:gd name="connsiteX73-3599" fmla="*/ 602303 w 3079941"/>
                  <a:gd name="connsiteY73-3600" fmla="*/ 743652 h 1160647"/>
                  <a:gd name="connsiteX74-3601" fmla="*/ 602303 w 3079941"/>
                  <a:gd name="connsiteY74-3602" fmla="*/ 744733 h 1160647"/>
                  <a:gd name="connsiteX75-3603" fmla="*/ 602303 w 3079941"/>
                  <a:gd name="connsiteY75-3604" fmla="*/ 752299 h 1160647"/>
                  <a:gd name="connsiteX76-3605" fmla="*/ 603063 w 3079941"/>
                  <a:gd name="connsiteY76-3606" fmla="*/ 752299 h 1160647"/>
                  <a:gd name="connsiteX77-3607" fmla="*/ 608383 w 3079941"/>
                  <a:gd name="connsiteY77-3608" fmla="*/ 752299 h 1160647"/>
                  <a:gd name="connsiteX78-3609" fmla="*/ 608383 w 3079941"/>
                  <a:gd name="connsiteY78-3610" fmla="*/ 750137 h 1160647"/>
                  <a:gd name="connsiteX79-3611" fmla="*/ 608383 w 3079941"/>
                  <a:gd name="connsiteY79-3612" fmla="*/ 735005 h 1160647"/>
                  <a:gd name="connsiteX80-3613" fmla="*/ 609396 w 3079941"/>
                  <a:gd name="connsiteY80-3614" fmla="*/ 735005 h 1160647"/>
                  <a:gd name="connsiteX81-3615" fmla="*/ 616490 w 3079941"/>
                  <a:gd name="connsiteY81-3616" fmla="*/ 735005 h 1160647"/>
                  <a:gd name="connsiteX82-3617" fmla="*/ 616490 w 3079941"/>
                  <a:gd name="connsiteY82-3618" fmla="*/ 736086 h 1160647"/>
                  <a:gd name="connsiteX83-3619" fmla="*/ 616490 w 3079941"/>
                  <a:gd name="connsiteY83-3620" fmla="*/ 743652 h 1160647"/>
                  <a:gd name="connsiteX84-3621" fmla="*/ 621810 w 3079941"/>
                  <a:gd name="connsiteY84-3622" fmla="*/ 741659 h 1160647"/>
                  <a:gd name="connsiteX85-3623" fmla="*/ 622570 w 3079941"/>
                  <a:gd name="connsiteY85-3624" fmla="*/ 740679 h 1160647"/>
                  <a:gd name="connsiteX86-3625" fmla="*/ 622570 w 3079941"/>
                  <a:gd name="connsiteY86-3626" fmla="*/ 735005 h 1160647"/>
                  <a:gd name="connsiteX87-3627" fmla="*/ 661077 w 3079941"/>
                  <a:gd name="connsiteY87-3628" fmla="*/ 735005 h 1160647"/>
                  <a:gd name="connsiteX88-3629" fmla="*/ 661077 w 3079941"/>
                  <a:gd name="connsiteY88-3630" fmla="*/ 758784 h 1160647"/>
                  <a:gd name="connsiteX89-3631" fmla="*/ 663103 w 3079941"/>
                  <a:gd name="connsiteY89-3632" fmla="*/ 758784 h 1160647"/>
                  <a:gd name="connsiteX90-3633" fmla="*/ 677290 w 3079941"/>
                  <a:gd name="connsiteY90-3634" fmla="*/ 758784 h 1160647"/>
                  <a:gd name="connsiteX91-3635" fmla="*/ 677290 w 3079941"/>
                  <a:gd name="connsiteY91-3636" fmla="*/ 759865 h 1160647"/>
                  <a:gd name="connsiteX92-3637" fmla="*/ 677290 w 3079941"/>
                  <a:gd name="connsiteY92-3638" fmla="*/ 767431 h 1160647"/>
                  <a:gd name="connsiteX93-3639" fmla="*/ 679064 w 3079941"/>
                  <a:gd name="connsiteY93-3640" fmla="*/ 767431 h 1160647"/>
                  <a:gd name="connsiteX94-3641" fmla="*/ 691477 w 3079941"/>
                  <a:gd name="connsiteY94-3642" fmla="*/ 767431 h 1160647"/>
                  <a:gd name="connsiteX95-3643" fmla="*/ 691477 w 3079941"/>
                  <a:gd name="connsiteY95-3644" fmla="*/ 743652 h 1160647"/>
                  <a:gd name="connsiteX96-3645" fmla="*/ 692490 w 3079941"/>
                  <a:gd name="connsiteY96-3646" fmla="*/ 743652 h 1160647"/>
                  <a:gd name="connsiteX97-3647" fmla="*/ 699584 w 3079941"/>
                  <a:gd name="connsiteY97-3648" fmla="*/ 743652 h 1160647"/>
                  <a:gd name="connsiteX98-3649" fmla="*/ 699584 w 3079941"/>
                  <a:gd name="connsiteY98-3650" fmla="*/ 711225 h 1160647"/>
                  <a:gd name="connsiteX99-3651" fmla="*/ 700597 w 3079941"/>
                  <a:gd name="connsiteY99-3652" fmla="*/ 711225 h 1160647"/>
                  <a:gd name="connsiteX100-3653" fmla="*/ 707691 w 3079941"/>
                  <a:gd name="connsiteY100-3654" fmla="*/ 711225 h 1160647"/>
                  <a:gd name="connsiteX101-3655" fmla="*/ 707691 w 3079941"/>
                  <a:gd name="connsiteY101-3656" fmla="*/ 709334 h 1160647"/>
                  <a:gd name="connsiteX102-3657" fmla="*/ 707691 w 3079941"/>
                  <a:gd name="connsiteY102-3658" fmla="*/ 696093 h 1160647"/>
                  <a:gd name="connsiteX103-3659" fmla="*/ 706424 w 3079941"/>
                  <a:gd name="connsiteY103-3660" fmla="*/ 694471 h 1160647"/>
                  <a:gd name="connsiteX104-3661" fmla="*/ 711744 w 3079941"/>
                  <a:gd name="connsiteY104-3662" fmla="*/ 683122 h 1160647"/>
                  <a:gd name="connsiteX105-3663" fmla="*/ 719851 w 3079941"/>
                  <a:gd name="connsiteY105-3664" fmla="*/ 711225 h 1160647"/>
                  <a:gd name="connsiteX106-3665" fmla="*/ 720611 w 3079941"/>
                  <a:gd name="connsiteY106-3666" fmla="*/ 711225 h 1160647"/>
                  <a:gd name="connsiteX107-3667" fmla="*/ 725931 w 3079941"/>
                  <a:gd name="connsiteY107-3668" fmla="*/ 711225 h 1160647"/>
                  <a:gd name="connsiteX108-3669" fmla="*/ 725931 w 3079941"/>
                  <a:gd name="connsiteY108-3670" fmla="*/ 605298 h 1160647"/>
                  <a:gd name="connsiteX109-3671" fmla="*/ 727451 w 3079941"/>
                  <a:gd name="connsiteY109-3672" fmla="*/ 605298 h 1160647"/>
                  <a:gd name="connsiteX110-3673" fmla="*/ 738091 w 3079941"/>
                  <a:gd name="connsiteY110-3674" fmla="*/ 605298 h 1160647"/>
                  <a:gd name="connsiteX111-3675" fmla="*/ 738091 w 3079941"/>
                  <a:gd name="connsiteY111-3676" fmla="*/ 557739 h 1160647"/>
                  <a:gd name="connsiteX112-3677" fmla="*/ 764438 w 3079941"/>
                  <a:gd name="connsiteY112-3678" fmla="*/ 557739 h 1160647"/>
                  <a:gd name="connsiteX113-3679" fmla="*/ 764438 w 3079941"/>
                  <a:gd name="connsiteY113-3680" fmla="*/ 536121 h 1160647"/>
                  <a:gd name="connsiteX114-3681" fmla="*/ 798892 w 3079941"/>
                  <a:gd name="connsiteY114-3682" fmla="*/ 536121 h 1160647"/>
                  <a:gd name="connsiteX115-3683" fmla="*/ 798892 w 3079941"/>
                  <a:gd name="connsiteY115-3684" fmla="*/ 538553 h 1160647"/>
                  <a:gd name="connsiteX116-3685" fmla="*/ 798892 w 3079941"/>
                  <a:gd name="connsiteY116-3686" fmla="*/ 555577 h 1160647"/>
                  <a:gd name="connsiteX117-3687" fmla="*/ 801172 w 3079941"/>
                  <a:gd name="connsiteY117-3688" fmla="*/ 555577 h 1160647"/>
                  <a:gd name="connsiteX118-3689" fmla="*/ 817132 w 3079941"/>
                  <a:gd name="connsiteY118-3690" fmla="*/ 555577 h 1160647"/>
                  <a:gd name="connsiteX119-3691" fmla="*/ 817132 w 3079941"/>
                  <a:gd name="connsiteY119-3692" fmla="*/ 603136 h 1160647"/>
                  <a:gd name="connsiteX120-3693" fmla="*/ 818145 w 3079941"/>
                  <a:gd name="connsiteY120-3694" fmla="*/ 603136 h 1160647"/>
                  <a:gd name="connsiteX121-3695" fmla="*/ 825239 w 3079941"/>
                  <a:gd name="connsiteY121-3696" fmla="*/ 603136 h 1160647"/>
                  <a:gd name="connsiteX122-3697" fmla="*/ 839426 w 3079941"/>
                  <a:gd name="connsiteY122-3698" fmla="*/ 607460 h 1160647"/>
                  <a:gd name="connsiteX123-3699" fmla="*/ 839426 w 3079941"/>
                  <a:gd name="connsiteY123-3700" fmla="*/ 646372 h 1160647"/>
                  <a:gd name="connsiteX124-3701" fmla="*/ 840439 w 3079941"/>
                  <a:gd name="connsiteY124-3702" fmla="*/ 646372 h 1160647"/>
                  <a:gd name="connsiteX125-3703" fmla="*/ 847532 w 3079941"/>
                  <a:gd name="connsiteY125-3704" fmla="*/ 646372 h 1160647"/>
                  <a:gd name="connsiteX126-3705" fmla="*/ 847532 w 3079941"/>
                  <a:gd name="connsiteY126-3706" fmla="*/ 647993 h 1160647"/>
                  <a:gd name="connsiteX127-3707" fmla="*/ 847532 w 3079941"/>
                  <a:gd name="connsiteY127-3708" fmla="*/ 659342 h 1160647"/>
                  <a:gd name="connsiteX128-3709" fmla="*/ 849559 w 3079941"/>
                  <a:gd name="connsiteY128-3710" fmla="*/ 659342 h 1160647"/>
                  <a:gd name="connsiteX129-3711" fmla="*/ 863746 w 3079941"/>
                  <a:gd name="connsiteY129-3712" fmla="*/ 659342 h 1160647"/>
                  <a:gd name="connsiteX130-3713" fmla="*/ 869826 w 3079941"/>
                  <a:gd name="connsiteY130-3714" fmla="*/ 665828 h 1160647"/>
                  <a:gd name="connsiteX131-3715" fmla="*/ 869826 w 3079941"/>
                  <a:gd name="connsiteY131-3716" fmla="*/ 687446 h 1160647"/>
                  <a:gd name="connsiteX132-3717" fmla="*/ 872106 w 3079941"/>
                  <a:gd name="connsiteY132-3718" fmla="*/ 687446 h 1160647"/>
                  <a:gd name="connsiteX133-3719" fmla="*/ 888066 w 3079941"/>
                  <a:gd name="connsiteY133-3720" fmla="*/ 687446 h 1160647"/>
                  <a:gd name="connsiteX134-3721" fmla="*/ 888066 w 3079941"/>
                  <a:gd name="connsiteY134-3722" fmla="*/ 688526 h 1160647"/>
                  <a:gd name="connsiteX135-3723" fmla="*/ 888066 w 3079941"/>
                  <a:gd name="connsiteY135-3724" fmla="*/ 696093 h 1160647"/>
                  <a:gd name="connsiteX136-3725" fmla="*/ 889333 w 3079941"/>
                  <a:gd name="connsiteY136-3726" fmla="*/ 696093 h 1160647"/>
                  <a:gd name="connsiteX137-3727" fmla="*/ 898200 w 3079941"/>
                  <a:gd name="connsiteY137-3728" fmla="*/ 696093 h 1160647"/>
                  <a:gd name="connsiteX138-3729" fmla="*/ 898200 w 3079941"/>
                  <a:gd name="connsiteY138-3730" fmla="*/ 698254 h 1160647"/>
                  <a:gd name="connsiteX139-3731" fmla="*/ 898200 w 3079941"/>
                  <a:gd name="connsiteY139-3732" fmla="*/ 713387 h 1160647"/>
                  <a:gd name="connsiteX140-3733" fmla="*/ 902253 w 3079941"/>
                  <a:gd name="connsiteY140-3734" fmla="*/ 711495 h 1160647"/>
                  <a:gd name="connsiteX141-3735" fmla="*/ 902253 w 3079941"/>
                  <a:gd name="connsiteY141-3736" fmla="*/ 698254 h 1160647"/>
                  <a:gd name="connsiteX142-3737" fmla="*/ 903266 w 3079941"/>
                  <a:gd name="connsiteY142-3738" fmla="*/ 698254 h 1160647"/>
                  <a:gd name="connsiteX143-3739" fmla="*/ 910360 w 3079941"/>
                  <a:gd name="connsiteY143-3740" fmla="*/ 698254 h 1160647"/>
                  <a:gd name="connsiteX144-3741" fmla="*/ 910360 w 3079941"/>
                  <a:gd name="connsiteY144-3742" fmla="*/ 699876 h 1160647"/>
                  <a:gd name="connsiteX145-3743" fmla="*/ 910360 w 3079941"/>
                  <a:gd name="connsiteY145-3744" fmla="*/ 711225 h 1160647"/>
                  <a:gd name="connsiteX146-3745" fmla="*/ 911120 w 3079941"/>
                  <a:gd name="connsiteY146-3746" fmla="*/ 711225 h 1160647"/>
                  <a:gd name="connsiteX147-3747" fmla="*/ 916440 w 3079941"/>
                  <a:gd name="connsiteY147-3748" fmla="*/ 711225 h 1160647"/>
                  <a:gd name="connsiteX148-3749" fmla="*/ 965080 w 3079941"/>
                  <a:gd name="connsiteY148-3750" fmla="*/ 706902 h 1160647"/>
                  <a:gd name="connsiteX149-3751" fmla="*/ 965080 w 3079941"/>
                  <a:gd name="connsiteY149-3752" fmla="*/ 708253 h 1160647"/>
                  <a:gd name="connsiteX150-3753" fmla="*/ 965080 w 3079941"/>
                  <a:gd name="connsiteY150-3754" fmla="*/ 717710 h 1160647"/>
                  <a:gd name="connsiteX151-3755" fmla="*/ 965840 w 3079941"/>
                  <a:gd name="connsiteY151-3756" fmla="*/ 717710 h 1160647"/>
                  <a:gd name="connsiteX152-3757" fmla="*/ 971161 w 3079941"/>
                  <a:gd name="connsiteY152-3758" fmla="*/ 717710 h 1160647"/>
                  <a:gd name="connsiteX153-3759" fmla="*/ 971161 w 3079941"/>
                  <a:gd name="connsiteY153-3760" fmla="*/ 719872 h 1160647"/>
                  <a:gd name="connsiteX154-3761" fmla="*/ 971161 w 3079941"/>
                  <a:gd name="connsiteY154-3762" fmla="*/ 735005 h 1160647"/>
                  <a:gd name="connsiteX155-3763" fmla="*/ 973187 w 3079941"/>
                  <a:gd name="connsiteY155-3764" fmla="*/ 733654 h 1160647"/>
                  <a:gd name="connsiteX156-3765" fmla="*/ 987374 w 3079941"/>
                  <a:gd name="connsiteY156-3766" fmla="*/ 724196 h 1160647"/>
                  <a:gd name="connsiteX157-3767" fmla="*/ 993454 w 3079941"/>
                  <a:gd name="connsiteY157-3768" fmla="*/ 683122 h 1160647"/>
                  <a:gd name="connsiteX158-3769" fmla="*/ 994214 w 3079941"/>
                  <a:gd name="connsiteY158-3770" fmla="*/ 682852 h 1160647"/>
                  <a:gd name="connsiteX159-3771" fmla="*/ 999534 w 3079941"/>
                  <a:gd name="connsiteY159-3772" fmla="*/ 680960 h 1160647"/>
                  <a:gd name="connsiteX160-3773" fmla="*/ 1001561 w 3079941"/>
                  <a:gd name="connsiteY160-3774" fmla="*/ 611783 h 1160647"/>
                  <a:gd name="connsiteX161-3775" fmla="*/ 1003588 w 3079941"/>
                  <a:gd name="connsiteY161-3776" fmla="*/ 680960 h 1160647"/>
                  <a:gd name="connsiteX162-3777" fmla="*/ 1004348 w 3079941"/>
                  <a:gd name="connsiteY162-3778" fmla="*/ 681230 h 1160647"/>
                  <a:gd name="connsiteX163-3779" fmla="*/ 1009668 w 3079941"/>
                  <a:gd name="connsiteY163-3780" fmla="*/ 683122 h 1160647"/>
                  <a:gd name="connsiteX164-3781" fmla="*/ 1009668 w 3079941"/>
                  <a:gd name="connsiteY164-3782" fmla="*/ 596651 h 1160647"/>
                  <a:gd name="connsiteX165-3783" fmla="*/ 1013721 w 3079941"/>
                  <a:gd name="connsiteY165-3784" fmla="*/ 564224 h 1160647"/>
                  <a:gd name="connsiteX166-3785" fmla="*/ 1052228 w 3079941"/>
                  <a:gd name="connsiteY166-3786" fmla="*/ 564224 h 1160647"/>
                  <a:gd name="connsiteX167-3787" fmla="*/ 1052228 w 3079941"/>
                  <a:gd name="connsiteY167-3788" fmla="*/ 596651 h 1160647"/>
                  <a:gd name="connsiteX168-3789" fmla="*/ 1052988 w 3079941"/>
                  <a:gd name="connsiteY168-3790" fmla="*/ 596651 h 1160647"/>
                  <a:gd name="connsiteX169-3791" fmla="*/ 1058308 w 3079941"/>
                  <a:gd name="connsiteY169-3792" fmla="*/ 596651 h 1160647"/>
                  <a:gd name="connsiteX170-3793" fmla="*/ 1058308 w 3079941"/>
                  <a:gd name="connsiteY170-3794" fmla="*/ 514503 h 1160647"/>
                  <a:gd name="connsiteX171-3795" fmla="*/ 1060082 w 3079941"/>
                  <a:gd name="connsiteY171-3796" fmla="*/ 514503 h 1160647"/>
                  <a:gd name="connsiteX172-3797" fmla="*/ 1072495 w 3079941"/>
                  <a:gd name="connsiteY172-3798" fmla="*/ 514503 h 1160647"/>
                  <a:gd name="connsiteX173-3799" fmla="*/ 1072495 w 3079941"/>
                  <a:gd name="connsiteY173-3800" fmla="*/ 512612 h 1160647"/>
                  <a:gd name="connsiteX174-3801" fmla="*/ 1072495 w 3079941"/>
                  <a:gd name="connsiteY174-3802" fmla="*/ 499371 h 1160647"/>
                  <a:gd name="connsiteX175-3803" fmla="*/ 1094789 w 3079941"/>
                  <a:gd name="connsiteY175-3804" fmla="*/ 499371 h 1160647"/>
                  <a:gd name="connsiteX176-3805" fmla="*/ 1094789 w 3079941"/>
                  <a:gd name="connsiteY176-3806" fmla="*/ 498290 h 1160647"/>
                  <a:gd name="connsiteX177-3807" fmla="*/ 1094789 w 3079941"/>
                  <a:gd name="connsiteY177-3808" fmla="*/ 490724 h 1160647"/>
                  <a:gd name="connsiteX178-3809" fmla="*/ 1096562 w 3079941"/>
                  <a:gd name="connsiteY178-3810" fmla="*/ 490724 h 1160647"/>
                  <a:gd name="connsiteX179-3811" fmla="*/ 1108976 w 3079941"/>
                  <a:gd name="connsiteY179-3812" fmla="*/ 490724 h 1160647"/>
                  <a:gd name="connsiteX180-3813" fmla="*/ 1108976 w 3079941"/>
                  <a:gd name="connsiteY180-3814" fmla="*/ 491805 h 1160647"/>
                  <a:gd name="connsiteX181-3815" fmla="*/ 1108976 w 3079941"/>
                  <a:gd name="connsiteY181-3816" fmla="*/ 499371 h 1160647"/>
                  <a:gd name="connsiteX182-3817" fmla="*/ 1109736 w 3079941"/>
                  <a:gd name="connsiteY182-3818" fmla="*/ 499371 h 1160647"/>
                  <a:gd name="connsiteX183-3819" fmla="*/ 1115056 w 3079941"/>
                  <a:gd name="connsiteY183-3820" fmla="*/ 499371 h 1160647"/>
                  <a:gd name="connsiteX184-3821" fmla="*/ 1125189 w 3079941"/>
                  <a:gd name="connsiteY184-3822" fmla="*/ 495047 h 1160647"/>
                  <a:gd name="connsiteX185-3823" fmla="*/ 1129242 w 3079941"/>
                  <a:gd name="connsiteY185-3824" fmla="*/ 498290 h 1160647"/>
                  <a:gd name="connsiteX186-3825" fmla="*/ 1129242 w 3079941"/>
                  <a:gd name="connsiteY186-3826" fmla="*/ 490724 h 1160647"/>
                  <a:gd name="connsiteX187-3827" fmla="*/ 1131522 w 3079941"/>
                  <a:gd name="connsiteY187-3828" fmla="*/ 490724 h 1160647"/>
                  <a:gd name="connsiteX188-3829" fmla="*/ 1147483 w 3079941"/>
                  <a:gd name="connsiteY188-3830" fmla="*/ 490724 h 1160647"/>
                  <a:gd name="connsiteX189-3831" fmla="*/ 1147483 w 3079941"/>
                  <a:gd name="connsiteY189-3832" fmla="*/ 491805 h 1160647"/>
                  <a:gd name="connsiteX190-3833" fmla="*/ 1147483 w 3079941"/>
                  <a:gd name="connsiteY190-3834" fmla="*/ 499371 h 1160647"/>
                  <a:gd name="connsiteX191-3835" fmla="*/ 1177883 w 3079941"/>
                  <a:gd name="connsiteY191-3836" fmla="*/ 499371 h 1160647"/>
                  <a:gd name="connsiteX192-3837" fmla="*/ 1177883 w 3079941"/>
                  <a:gd name="connsiteY192-3838" fmla="*/ 500992 h 1160647"/>
                  <a:gd name="connsiteX193-3839" fmla="*/ 1177883 w 3079941"/>
                  <a:gd name="connsiteY193-3840" fmla="*/ 512342 h 1160647"/>
                  <a:gd name="connsiteX194-3841" fmla="*/ 1204230 w 3079941"/>
                  <a:gd name="connsiteY194-3842" fmla="*/ 512342 h 1160647"/>
                  <a:gd name="connsiteX195-3843" fmla="*/ 1204230 w 3079941"/>
                  <a:gd name="connsiteY195-3844" fmla="*/ 542606 h 1160647"/>
                  <a:gd name="connsiteX196-3845" fmla="*/ 1204990 w 3079941"/>
                  <a:gd name="connsiteY196-3846" fmla="*/ 542606 h 1160647"/>
                  <a:gd name="connsiteX197-3847" fmla="*/ 1210310 w 3079941"/>
                  <a:gd name="connsiteY197-3848" fmla="*/ 542606 h 1160647"/>
                  <a:gd name="connsiteX198-3849" fmla="*/ 1210310 w 3079941"/>
                  <a:gd name="connsiteY198-3850" fmla="*/ 543687 h 1160647"/>
                  <a:gd name="connsiteX199-3851" fmla="*/ 1210310 w 3079941"/>
                  <a:gd name="connsiteY199-3852" fmla="*/ 551254 h 1160647"/>
                  <a:gd name="connsiteX200-3853" fmla="*/ 1214364 w 3079941"/>
                  <a:gd name="connsiteY200-3854" fmla="*/ 581518 h 1160647"/>
                  <a:gd name="connsiteX201-3855" fmla="*/ 1215124 w 3079941"/>
                  <a:gd name="connsiteY201-3856" fmla="*/ 581518 h 1160647"/>
                  <a:gd name="connsiteX202-3857" fmla="*/ 1220444 w 3079941"/>
                  <a:gd name="connsiteY202-3858" fmla="*/ 581518 h 1160647"/>
                  <a:gd name="connsiteX203-3859" fmla="*/ 1220444 w 3079941"/>
                  <a:gd name="connsiteY203-3860" fmla="*/ 582329 h 1160647"/>
                  <a:gd name="connsiteX204-3861" fmla="*/ 1220444 w 3079941"/>
                  <a:gd name="connsiteY204-3862" fmla="*/ 588004 h 1160647"/>
                  <a:gd name="connsiteX205-3863" fmla="*/ 1221457 w 3079941"/>
                  <a:gd name="connsiteY205-3864" fmla="*/ 588004 h 1160647"/>
                  <a:gd name="connsiteX206-3865" fmla="*/ 1228550 w 3079941"/>
                  <a:gd name="connsiteY206-3866" fmla="*/ 588004 h 1160647"/>
                  <a:gd name="connsiteX207-3867" fmla="*/ 1228550 w 3079941"/>
                  <a:gd name="connsiteY207-3868" fmla="*/ 618269 h 1160647"/>
                  <a:gd name="connsiteX208-3869" fmla="*/ 1230577 w 3079941"/>
                  <a:gd name="connsiteY208-3870" fmla="*/ 618269 h 1160647"/>
                  <a:gd name="connsiteX209-3871" fmla="*/ 1244764 w 3079941"/>
                  <a:gd name="connsiteY209-3872" fmla="*/ 618269 h 1160647"/>
                  <a:gd name="connsiteX210-3873" fmla="*/ 1244764 w 3079941"/>
                  <a:gd name="connsiteY210-3874" fmla="*/ 642048 h 1160647"/>
                  <a:gd name="connsiteX211-3875" fmla="*/ 1246791 w 3079941"/>
                  <a:gd name="connsiteY211-3876" fmla="*/ 643669 h 1160647"/>
                  <a:gd name="connsiteX212-3877" fmla="*/ 1246791 w 3079941"/>
                  <a:gd name="connsiteY212-3878" fmla="*/ 655019 h 1160647"/>
                  <a:gd name="connsiteX213-3879" fmla="*/ 1247551 w 3079941"/>
                  <a:gd name="connsiteY213-3880" fmla="*/ 655019 h 1160647"/>
                  <a:gd name="connsiteX214-3881" fmla="*/ 1252871 w 3079941"/>
                  <a:gd name="connsiteY214-3882" fmla="*/ 655019 h 1160647"/>
                  <a:gd name="connsiteX215-3883" fmla="*/ 1252871 w 3079941"/>
                  <a:gd name="connsiteY215-3884" fmla="*/ 678798 h 1160647"/>
                  <a:gd name="connsiteX216-3885" fmla="*/ 1254137 w 3079941"/>
                  <a:gd name="connsiteY216-3886" fmla="*/ 678798 h 1160647"/>
                  <a:gd name="connsiteX217-3887" fmla="*/ 1263004 w 3079941"/>
                  <a:gd name="connsiteY217-3888" fmla="*/ 678798 h 1160647"/>
                  <a:gd name="connsiteX218-3889" fmla="*/ 1265031 w 3079941"/>
                  <a:gd name="connsiteY218-3890" fmla="*/ 682852 h 1160647"/>
                  <a:gd name="connsiteX219-3891" fmla="*/ 1265031 w 3079941"/>
                  <a:gd name="connsiteY219-3892" fmla="*/ 696093 h 1160647"/>
                  <a:gd name="connsiteX220-3893" fmla="*/ 1266551 w 3079941"/>
                  <a:gd name="connsiteY220-3894" fmla="*/ 694201 h 1160647"/>
                  <a:gd name="connsiteX221-3895" fmla="*/ 1277191 w 3079941"/>
                  <a:gd name="connsiteY221-3896" fmla="*/ 680960 h 1160647"/>
                  <a:gd name="connsiteX222-3897" fmla="*/ 1305565 w 3079941"/>
                  <a:gd name="connsiteY222-3898" fmla="*/ 680960 h 1160647"/>
                  <a:gd name="connsiteX223-3899" fmla="*/ 1305565 w 3079941"/>
                  <a:gd name="connsiteY223-3900" fmla="*/ 767431 h 1160647"/>
                  <a:gd name="connsiteX224-3901" fmla="*/ 1306325 w 3079941"/>
                  <a:gd name="connsiteY224-3902" fmla="*/ 767431 h 1160647"/>
                  <a:gd name="connsiteX225-3903" fmla="*/ 1311645 w 3079941"/>
                  <a:gd name="connsiteY225-3904" fmla="*/ 767431 h 1160647"/>
                  <a:gd name="connsiteX226-3905" fmla="*/ 1312405 w 3079941"/>
                  <a:gd name="connsiteY226-3906" fmla="*/ 766080 h 1160647"/>
                  <a:gd name="connsiteX227-3907" fmla="*/ 1317725 w 3079941"/>
                  <a:gd name="connsiteY227-3908" fmla="*/ 756622 h 1160647"/>
                  <a:gd name="connsiteX228-3909" fmla="*/ 1317725 w 3079941"/>
                  <a:gd name="connsiteY228-3910" fmla="*/ 758514 h 1160647"/>
                  <a:gd name="connsiteX229-3911" fmla="*/ 1317725 w 3079941"/>
                  <a:gd name="connsiteY229-3912" fmla="*/ 771755 h 1160647"/>
                  <a:gd name="connsiteX230-3913" fmla="*/ 1321778 w 3079941"/>
                  <a:gd name="connsiteY230-3914" fmla="*/ 726358 h 1160647"/>
                  <a:gd name="connsiteX231-3915" fmla="*/ 1322538 w 3079941"/>
                  <a:gd name="connsiteY231-3916" fmla="*/ 726358 h 1160647"/>
                  <a:gd name="connsiteX232-3917" fmla="*/ 1327858 w 3079941"/>
                  <a:gd name="connsiteY232-3918" fmla="*/ 726358 h 1160647"/>
                  <a:gd name="connsiteX233-3919" fmla="*/ 1327858 w 3079941"/>
                  <a:gd name="connsiteY233-3920" fmla="*/ 661504 h 1160647"/>
                  <a:gd name="connsiteX234-3921" fmla="*/ 1328872 w 3079941"/>
                  <a:gd name="connsiteY234-3922" fmla="*/ 661504 h 1160647"/>
                  <a:gd name="connsiteX235-3923" fmla="*/ 1335965 w 3079941"/>
                  <a:gd name="connsiteY235-3924" fmla="*/ 661504 h 1160647"/>
                  <a:gd name="connsiteX236-3925" fmla="*/ 1348125 w 3079941"/>
                  <a:gd name="connsiteY236-3926" fmla="*/ 618269 h 1160647"/>
                  <a:gd name="connsiteX237-3927" fmla="*/ 1349392 w 3079941"/>
                  <a:gd name="connsiteY237-3928" fmla="*/ 618269 h 1160647"/>
                  <a:gd name="connsiteX238-3929" fmla="*/ 1358259 w 3079941"/>
                  <a:gd name="connsiteY238-3930" fmla="*/ 618269 h 1160647"/>
                  <a:gd name="connsiteX239-3931" fmla="*/ 1368392 w 3079941"/>
                  <a:gd name="connsiteY239-3932" fmla="*/ 661504 h 1160647"/>
                  <a:gd name="connsiteX240-3933" fmla="*/ 1369405 w 3079941"/>
                  <a:gd name="connsiteY240-3934" fmla="*/ 661504 h 1160647"/>
                  <a:gd name="connsiteX241-3935" fmla="*/ 1376499 w 3079941"/>
                  <a:gd name="connsiteY241-3936" fmla="*/ 661504 h 1160647"/>
                  <a:gd name="connsiteX242-3937" fmla="*/ 1376499 w 3079941"/>
                  <a:gd name="connsiteY242-3938" fmla="*/ 700416 h 1160647"/>
                  <a:gd name="connsiteX243-3939" fmla="*/ 1378272 w 3079941"/>
                  <a:gd name="connsiteY243-3940" fmla="*/ 700416 h 1160647"/>
                  <a:gd name="connsiteX244-3941" fmla="*/ 1390686 w 3079941"/>
                  <a:gd name="connsiteY244-3942" fmla="*/ 700416 h 1160647"/>
                  <a:gd name="connsiteX245-3943" fmla="*/ 1390686 w 3079941"/>
                  <a:gd name="connsiteY245-3944" fmla="*/ 702578 h 1160647"/>
                  <a:gd name="connsiteX246-3945" fmla="*/ 1390686 w 3079941"/>
                  <a:gd name="connsiteY246-3946" fmla="*/ 717710 h 1160647"/>
                  <a:gd name="connsiteX247-3947" fmla="*/ 1394739 w 3079941"/>
                  <a:gd name="connsiteY247-3948" fmla="*/ 715549 h 1160647"/>
                  <a:gd name="connsiteX248-3949" fmla="*/ 1394739 w 3079941"/>
                  <a:gd name="connsiteY248-3950" fmla="*/ 700416 h 1160647"/>
                  <a:gd name="connsiteX249-3951" fmla="*/ 1396259 w 3079941"/>
                  <a:gd name="connsiteY249-3952" fmla="*/ 700416 h 1160647"/>
                  <a:gd name="connsiteX250-3953" fmla="*/ 1406899 w 3079941"/>
                  <a:gd name="connsiteY250-3954" fmla="*/ 700416 h 1160647"/>
                  <a:gd name="connsiteX251-3955" fmla="*/ 1406899 w 3079941"/>
                  <a:gd name="connsiteY251-3956" fmla="*/ 702037 h 1160647"/>
                  <a:gd name="connsiteX252-3957" fmla="*/ 1406899 w 3079941"/>
                  <a:gd name="connsiteY252-3958" fmla="*/ 713387 h 1160647"/>
                  <a:gd name="connsiteX253-3959" fmla="*/ 1437300 w 3079941"/>
                  <a:gd name="connsiteY253-3960" fmla="*/ 713387 h 1160647"/>
                  <a:gd name="connsiteX254-3961" fmla="*/ 1437300 w 3079941"/>
                  <a:gd name="connsiteY254-3962" fmla="*/ 676637 h 1160647"/>
                  <a:gd name="connsiteX255-3963" fmla="*/ 1438566 w 3079941"/>
                  <a:gd name="connsiteY255-3964" fmla="*/ 676637 h 1160647"/>
                  <a:gd name="connsiteX256-3965" fmla="*/ 1447433 w 3079941"/>
                  <a:gd name="connsiteY256-3966" fmla="*/ 676637 h 1160647"/>
                  <a:gd name="connsiteX257-3967" fmla="*/ 1447433 w 3079941"/>
                  <a:gd name="connsiteY257-3968" fmla="*/ 698254 h 1160647"/>
                  <a:gd name="connsiteX258-3969" fmla="*/ 1449460 w 3079941"/>
                  <a:gd name="connsiteY258-3970" fmla="*/ 665828 h 1160647"/>
                  <a:gd name="connsiteX259-3971" fmla="*/ 1471753 w 3079941"/>
                  <a:gd name="connsiteY259-3972" fmla="*/ 665828 h 1160647"/>
                  <a:gd name="connsiteX260-3973" fmla="*/ 1471753 w 3079941"/>
                  <a:gd name="connsiteY260-3974" fmla="*/ 664206 h 1160647"/>
                  <a:gd name="connsiteX261-3975" fmla="*/ 1471753 w 3079941"/>
                  <a:gd name="connsiteY261-3976" fmla="*/ 652857 h 1160647"/>
                  <a:gd name="connsiteX262-3977" fmla="*/ 1472513 w 3079941"/>
                  <a:gd name="connsiteY262-3978" fmla="*/ 652857 h 1160647"/>
                  <a:gd name="connsiteX263-3979" fmla="*/ 1477833 w 3079941"/>
                  <a:gd name="connsiteY263-3980" fmla="*/ 652857 h 1160647"/>
                  <a:gd name="connsiteX264-3981" fmla="*/ 1477833 w 3079941"/>
                  <a:gd name="connsiteY264-3982" fmla="*/ 650966 h 1160647"/>
                  <a:gd name="connsiteX265-3983" fmla="*/ 1477833 w 3079941"/>
                  <a:gd name="connsiteY265-3984" fmla="*/ 637725 h 1160647"/>
                  <a:gd name="connsiteX266-3985" fmla="*/ 1481887 w 3079941"/>
                  <a:gd name="connsiteY266-3986" fmla="*/ 644210 h 1160647"/>
                  <a:gd name="connsiteX267-3987" fmla="*/ 1484167 w 3079941"/>
                  <a:gd name="connsiteY267-3988" fmla="*/ 644210 h 1160647"/>
                  <a:gd name="connsiteX268-3989" fmla="*/ 1500127 w 3079941"/>
                  <a:gd name="connsiteY268-3990" fmla="*/ 644210 h 1160647"/>
                  <a:gd name="connsiteX269-3991" fmla="*/ 1500127 w 3079941"/>
                  <a:gd name="connsiteY269-3992" fmla="*/ 643399 h 1160647"/>
                  <a:gd name="connsiteX270-3993" fmla="*/ 1500127 w 3079941"/>
                  <a:gd name="connsiteY270-3994" fmla="*/ 637725 h 1160647"/>
                  <a:gd name="connsiteX271-3995" fmla="*/ 1500887 w 3079941"/>
                  <a:gd name="connsiteY271-3996" fmla="*/ 637725 h 1160647"/>
                  <a:gd name="connsiteX272-3997" fmla="*/ 1506207 w 3079941"/>
                  <a:gd name="connsiteY272-3998" fmla="*/ 637725 h 1160647"/>
                  <a:gd name="connsiteX273-3999" fmla="*/ 1506207 w 3079941"/>
                  <a:gd name="connsiteY273-4000" fmla="*/ 639076 h 1160647"/>
                  <a:gd name="connsiteX274-4001" fmla="*/ 1506207 w 3079941"/>
                  <a:gd name="connsiteY274-4002" fmla="*/ 648534 h 1160647"/>
                  <a:gd name="connsiteX275-4003" fmla="*/ 1544714 w 3079941"/>
                  <a:gd name="connsiteY275-4004" fmla="*/ 648534 h 1160647"/>
                  <a:gd name="connsiteX276-4005" fmla="*/ 1544714 w 3079941"/>
                  <a:gd name="connsiteY276-4006" fmla="*/ 786887 h 1160647"/>
                  <a:gd name="connsiteX277-4007" fmla="*/ 1546234 w 3079941"/>
                  <a:gd name="connsiteY277-4008" fmla="*/ 786887 h 1160647"/>
                  <a:gd name="connsiteX278-4009" fmla="*/ 1556874 w 3079941"/>
                  <a:gd name="connsiteY278-4010" fmla="*/ 786887 h 1160647"/>
                  <a:gd name="connsiteX279-4011" fmla="*/ 1556874 w 3079941"/>
                  <a:gd name="connsiteY279-4012" fmla="*/ 773917 h 1160647"/>
                  <a:gd name="connsiteX280-4013" fmla="*/ 1560928 w 3079941"/>
                  <a:gd name="connsiteY280-4014" fmla="*/ 773917 h 1160647"/>
                  <a:gd name="connsiteX281-4015" fmla="*/ 1560928 w 3079941"/>
                  <a:gd name="connsiteY281-4016" fmla="*/ 786887 h 1160647"/>
                  <a:gd name="connsiteX282-4017" fmla="*/ 1591328 w 3079941"/>
                  <a:gd name="connsiteY282-4018" fmla="*/ 786887 h 1160647"/>
                  <a:gd name="connsiteX283-4019" fmla="*/ 1591328 w 3079941"/>
                  <a:gd name="connsiteY283-4020" fmla="*/ 756622 h 1160647"/>
                  <a:gd name="connsiteX284-4021" fmla="*/ 1603488 w 3079941"/>
                  <a:gd name="connsiteY284-4022" fmla="*/ 756622 h 1160647"/>
                  <a:gd name="connsiteX285-4023" fmla="*/ 1615648 w 3079941"/>
                  <a:gd name="connsiteY285-4024" fmla="*/ 754461 h 1160647"/>
                  <a:gd name="connsiteX286-4025" fmla="*/ 1619702 w 3079941"/>
                  <a:gd name="connsiteY286-4026" fmla="*/ 756622 h 1160647"/>
                  <a:gd name="connsiteX287-4027" fmla="*/ 1629835 w 3079941"/>
                  <a:gd name="connsiteY287-4028" fmla="*/ 756622 h 1160647"/>
                  <a:gd name="connsiteX288-4029" fmla="*/ 1629835 w 3079941"/>
                  <a:gd name="connsiteY288-4030" fmla="*/ 786887 h 1160647"/>
                  <a:gd name="connsiteX289-4031" fmla="*/ 1637942 w 3079941"/>
                  <a:gd name="connsiteY289-4032" fmla="*/ 786887 h 1160647"/>
                  <a:gd name="connsiteX290-4033" fmla="*/ 1637942 w 3079941"/>
                  <a:gd name="connsiteY290-4034" fmla="*/ 804182 h 1160647"/>
                  <a:gd name="connsiteX291-4035" fmla="*/ 1647278 w 3079941"/>
                  <a:gd name="connsiteY291-4036" fmla="*/ 805087 h 1160647"/>
                  <a:gd name="connsiteX292-4037" fmla="*/ 1660236 w 3079941"/>
                  <a:gd name="connsiteY292-4038" fmla="*/ 805087 h 1160647"/>
                  <a:gd name="connsiteX293-4039" fmla="*/ 1660236 w 3079941"/>
                  <a:gd name="connsiteY293-4040" fmla="*/ 789049 h 1160647"/>
                  <a:gd name="connsiteX294-4041" fmla="*/ 1728192 w 3079941"/>
                  <a:gd name="connsiteY294-4042" fmla="*/ 789049 h 1160647"/>
                  <a:gd name="connsiteX295-4043" fmla="*/ 1728192 w 3079941"/>
                  <a:gd name="connsiteY295-4044" fmla="*/ 703796 h 1160647"/>
                  <a:gd name="connsiteX296-4045" fmla="*/ 1800200 w 3079941"/>
                  <a:gd name="connsiteY296-4046" fmla="*/ 703796 h 1160647"/>
                  <a:gd name="connsiteX297-4047" fmla="*/ 1800200 w 3079941"/>
                  <a:gd name="connsiteY297-4048" fmla="*/ 782564 h 1160647"/>
                  <a:gd name="connsiteX298-4049" fmla="*/ 1802104 w 3079941"/>
                  <a:gd name="connsiteY298-4050" fmla="*/ 782564 h 1160647"/>
                  <a:gd name="connsiteX299-4051" fmla="*/ 1803346 w 3079941"/>
                  <a:gd name="connsiteY299-4052" fmla="*/ 805087 h 1160647"/>
                  <a:gd name="connsiteX300-4053" fmla="*/ 1813022 w 3079941"/>
                  <a:gd name="connsiteY300-4054" fmla="*/ 805087 h 1160647"/>
                  <a:gd name="connsiteX301-4055" fmla="*/ 1814264 w 3079941"/>
                  <a:gd name="connsiteY301-4056" fmla="*/ 782564 h 1160647"/>
                  <a:gd name="connsiteX302-4057" fmla="*/ 1820344 w 3079941"/>
                  <a:gd name="connsiteY302-4058" fmla="*/ 782564 h 1160647"/>
                  <a:gd name="connsiteX303-4059" fmla="*/ 1821586 w 3079941"/>
                  <a:gd name="connsiteY303-4060" fmla="*/ 805087 h 1160647"/>
                  <a:gd name="connsiteX304-4061" fmla="*/ 1872208 w 3079941"/>
                  <a:gd name="connsiteY304-4062" fmla="*/ 805087 h 1160647"/>
                  <a:gd name="connsiteX305-4063" fmla="*/ 1872208 w 3079941"/>
                  <a:gd name="connsiteY305-4064" fmla="*/ 642059 h 1160647"/>
                  <a:gd name="connsiteX306-4065" fmla="*/ 2069535 w 3079941"/>
                  <a:gd name="connsiteY306-4066" fmla="*/ 642059 h 1160647"/>
                  <a:gd name="connsiteX307-4067" fmla="*/ 2069535 w 3079941"/>
                  <a:gd name="connsiteY307-4068" fmla="*/ 805087 h 1160647"/>
                  <a:gd name="connsiteX308-4069" fmla="*/ 2088232 w 3079941"/>
                  <a:gd name="connsiteY308-4070" fmla="*/ 805087 h 1160647"/>
                  <a:gd name="connsiteX309-4071" fmla="*/ 2088232 w 3079941"/>
                  <a:gd name="connsiteY309-4072" fmla="*/ 722394 h 1160647"/>
                  <a:gd name="connsiteX310-4073" fmla="*/ 2183352 w 3079941"/>
                  <a:gd name="connsiteY310-4074" fmla="*/ 722394 h 1160647"/>
                  <a:gd name="connsiteX311-4075" fmla="*/ 2195282 w 3079941"/>
                  <a:gd name="connsiteY311-4076" fmla="*/ 404253 h 1160647"/>
                  <a:gd name="connsiteX312-4077" fmla="*/ 2183122 w 3079941"/>
                  <a:gd name="connsiteY312-4078" fmla="*/ 382635 h 1160647"/>
                  <a:gd name="connsiteX313-4079" fmla="*/ 2177042 w 3079941"/>
                  <a:gd name="connsiteY313-4080" fmla="*/ 378311 h 1160647"/>
                  <a:gd name="connsiteX314-4081" fmla="*/ 2185149 w 3079941"/>
                  <a:gd name="connsiteY314-4082" fmla="*/ 354532 h 1160647"/>
                  <a:gd name="connsiteX315-4083" fmla="*/ 2185149 w 3079941"/>
                  <a:gd name="connsiteY315-4084" fmla="*/ 337238 h 1160647"/>
                  <a:gd name="connsiteX316-4085" fmla="*/ 2199336 w 3079941"/>
                  <a:gd name="connsiteY316-4086" fmla="*/ 337238 h 1160647"/>
                  <a:gd name="connsiteX317-4087" fmla="*/ 2199336 w 3079941"/>
                  <a:gd name="connsiteY317-4088" fmla="*/ 315620 h 1160647"/>
                  <a:gd name="connsiteX318-4089" fmla="*/ 2201362 w 3079941"/>
                  <a:gd name="connsiteY318-4090" fmla="*/ 311296 h 1160647"/>
                  <a:gd name="connsiteX319-4091" fmla="*/ 2201362 w 3079941"/>
                  <a:gd name="connsiteY319-4092" fmla="*/ 233472 h 1160647"/>
                  <a:gd name="connsiteX320-4093" fmla="*/ 2199336 w 3079941"/>
                  <a:gd name="connsiteY320-4094" fmla="*/ 226987 h 1160647"/>
                  <a:gd name="connsiteX321-4095" fmla="*/ 2205416 w 3079941"/>
                  <a:gd name="connsiteY321-4096" fmla="*/ 220501 h 1160647"/>
                  <a:gd name="connsiteX322-4097" fmla="*/ 2205416 w 3079941"/>
                  <a:gd name="connsiteY322-4098" fmla="*/ 162133 h 1160647"/>
                  <a:gd name="connsiteX323-4099" fmla="*/ 2207442 w 3079941"/>
                  <a:gd name="connsiteY323-4100" fmla="*/ 157810 h 1160647"/>
                  <a:gd name="connsiteX324-4101" fmla="*/ 2207442 w 3079941"/>
                  <a:gd name="connsiteY324-4102" fmla="*/ 101604 h 1160647"/>
                  <a:gd name="connsiteX325-4103" fmla="*/ 2209469 w 3079941"/>
                  <a:gd name="connsiteY325-4104" fmla="*/ 82148 h 1160647"/>
                  <a:gd name="connsiteX326-4105" fmla="*/ 2213523 w 3079941"/>
                  <a:gd name="connsiteY326-4106" fmla="*/ 99442 h 1160647"/>
                  <a:gd name="connsiteX327-4107" fmla="*/ 2215549 w 3079941"/>
                  <a:gd name="connsiteY327-4108" fmla="*/ 157810 h 1160647"/>
                  <a:gd name="connsiteX328-4109" fmla="*/ 2217576 w 3079941"/>
                  <a:gd name="connsiteY328-4110" fmla="*/ 220501 h 1160647"/>
                  <a:gd name="connsiteX329-4111" fmla="*/ 2223656 w 3079941"/>
                  <a:gd name="connsiteY329-4112" fmla="*/ 226987 h 1160647"/>
                  <a:gd name="connsiteX330-4113" fmla="*/ 2221629 w 3079941"/>
                  <a:gd name="connsiteY330-4114" fmla="*/ 233472 h 1160647"/>
                  <a:gd name="connsiteX331-4115" fmla="*/ 2221629 w 3079941"/>
                  <a:gd name="connsiteY331-4116" fmla="*/ 311296 h 1160647"/>
                  <a:gd name="connsiteX332-4117" fmla="*/ 2223656 w 3079941"/>
                  <a:gd name="connsiteY332-4118" fmla="*/ 315620 h 1160647"/>
                  <a:gd name="connsiteX333-4119" fmla="*/ 2223656 w 3079941"/>
                  <a:gd name="connsiteY333-4120" fmla="*/ 337238 h 1160647"/>
                  <a:gd name="connsiteX334-4121" fmla="*/ 2237843 w 3079941"/>
                  <a:gd name="connsiteY334-4122" fmla="*/ 337238 h 1160647"/>
                  <a:gd name="connsiteX335-4123" fmla="*/ 2237843 w 3079941"/>
                  <a:gd name="connsiteY335-4124" fmla="*/ 354532 h 1160647"/>
                  <a:gd name="connsiteX336-4125" fmla="*/ 2245950 w 3079941"/>
                  <a:gd name="connsiteY336-4126" fmla="*/ 378311 h 1160647"/>
                  <a:gd name="connsiteX337-4127" fmla="*/ 2239870 w 3079941"/>
                  <a:gd name="connsiteY337-4128" fmla="*/ 382635 h 1160647"/>
                  <a:gd name="connsiteX338-4129" fmla="*/ 2227709 w 3079941"/>
                  <a:gd name="connsiteY338-4130" fmla="*/ 404253 h 1160647"/>
                  <a:gd name="connsiteX339-4131" fmla="*/ 2235816 w 3079941"/>
                  <a:gd name="connsiteY339-4132" fmla="*/ 657181 h 1160647"/>
                  <a:gd name="connsiteX340-4133" fmla="*/ 2300670 w 3079941"/>
                  <a:gd name="connsiteY340-4134" fmla="*/ 657181 h 1160647"/>
                  <a:gd name="connsiteX341-4135" fmla="*/ 2300670 w 3079941"/>
                  <a:gd name="connsiteY341-4136" fmla="*/ 732843 h 1160647"/>
                  <a:gd name="connsiteX342-4137" fmla="*/ 2308777 w 3079941"/>
                  <a:gd name="connsiteY342-4138" fmla="*/ 732843 h 1160647"/>
                  <a:gd name="connsiteX343-4139" fmla="*/ 2310804 w 3079941"/>
                  <a:gd name="connsiteY343-4140" fmla="*/ 726358 h 1160647"/>
                  <a:gd name="connsiteX344-4141" fmla="*/ 2316884 w 3079941"/>
                  <a:gd name="connsiteY344-4142" fmla="*/ 726358 h 1160647"/>
                  <a:gd name="connsiteX345-4143" fmla="*/ 2318911 w 3079941"/>
                  <a:gd name="connsiteY345-4144" fmla="*/ 735005 h 1160647"/>
                  <a:gd name="connsiteX346-4145" fmla="*/ 2331071 w 3079941"/>
                  <a:gd name="connsiteY346-4146" fmla="*/ 735005 h 1160647"/>
                  <a:gd name="connsiteX347-4147" fmla="*/ 2331071 w 3079941"/>
                  <a:gd name="connsiteY347-4148" fmla="*/ 728519 h 1160647"/>
                  <a:gd name="connsiteX348-4149" fmla="*/ 2353364 w 3079941"/>
                  <a:gd name="connsiteY348-4150" fmla="*/ 728519 h 1160647"/>
                  <a:gd name="connsiteX349-4151" fmla="*/ 2353364 w 3079941"/>
                  <a:gd name="connsiteY349-4152" fmla="*/ 735005 h 1160647"/>
                  <a:gd name="connsiteX350-4153" fmla="*/ 2373631 w 3079941"/>
                  <a:gd name="connsiteY350-4154" fmla="*/ 735005 h 1160647"/>
                  <a:gd name="connsiteX351-4155" fmla="*/ 2373631 w 3079941"/>
                  <a:gd name="connsiteY351-4156" fmla="*/ 780402 h 1160647"/>
                  <a:gd name="connsiteX352-4157" fmla="*/ 2387818 w 3079941"/>
                  <a:gd name="connsiteY352-4158" fmla="*/ 780402 h 1160647"/>
                  <a:gd name="connsiteX353-4159" fmla="*/ 2387818 w 3079941"/>
                  <a:gd name="connsiteY353-4160" fmla="*/ 767431 h 1160647"/>
                  <a:gd name="connsiteX354-4161" fmla="*/ 2404032 w 3079941"/>
                  <a:gd name="connsiteY354-4162" fmla="*/ 767431 h 1160647"/>
                  <a:gd name="connsiteX355-4163" fmla="*/ 2404032 w 3079941"/>
                  <a:gd name="connsiteY355-4164" fmla="*/ 588004 h 1160647"/>
                  <a:gd name="connsiteX356-4165" fmla="*/ 2410112 w 3079941"/>
                  <a:gd name="connsiteY356-4166" fmla="*/ 581518 h 1160647"/>
                  <a:gd name="connsiteX357-4167" fmla="*/ 2483073 w 3079941"/>
                  <a:gd name="connsiteY357-4168" fmla="*/ 581518 h 1160647"/>
                  <a:gd name="connsiteX358-4169" fmla="*/ 2483073 w 3079941"/>
                  <a:gd name="connsiteY358-4170" fmla="*/ 590166 h 1160647"/>
                  <a:gd name="connsiteX359-4171" fmla="*/ 2493206 w 3079941"/>
                  <a:gd name="connsiteY359-4172" fmla="*/ 590166 h 1160647"/>
                  <a:gd name="connsiteX360-4173" fmla="*/ 2493206 w 3079941"/>
                  <a:gd name="connsiteY360-4174" fmla="*/ 704740 h 1160647"/>
                  <a:gd name="connsiteX361-4175" fmla="*/ 2515500 w 3079941"/>
                  <a:gd name="connsiteY361-4176" fmla="*/ 704740 h 1160647"/>
                  <a:gd name="connsiteX362-4177" fmla="*/ 2515500 w 3079941"/>
                  <a:gd name="connsiteY362-4178" fmla="*/ 637725 h 1160647"/>
                  <a:gd name="connsiteX363-4179" fmla="*/ 2541847 w 3079941"/>
                  <a:gd name="connsiteY363-4180" fmla="*/ 637725 h 1160647"/>
                  <a:gd name="connsiteX364-4181" fmla="*/ 2545900 w 3079941"/>
                  <a:gd name="connsiteY364-4182" fmla="*/ 633401 h 1160647"/>
                  <a:gd name="connsiteX365-4183" fmla="*/ 2554007 w 3079941"/>
                  <a:gd name="connsiteY365-4184" fmla="*/ 633401 h 1160647"/>
                  <a:gd name="connsiteX366-4185" fmla="*/ 2558060 w 3079941"/>
                  <a:gd name="connsiteY366-4186" fmla="*/ 637725 h 1160647"/>
                  <a:gd name="connsiteX367-4187" fmla="*/ 2580354 w 3079941"/>
                  <a:gd name="connsiteY367-4188" fmla="*/ 637725 h 1160647"/>
                  <a:gd name="connsiteX368-4189" fmla="*/ 2580354 w 3079941"/>
                  <a:gd name="connsiteY368-4190" fmla="*/ 520989 h 1160647"/>
                  <a:gd name="connsiteX369-4191" fmla="*/ 2637101 w 3079941"/>
                  <a:gd name="connsiteY369-4192" fmla="*/ 510180 h 1160647"/>
                  <a:gd name="connsiteX370-4193" fmla="*/ 2637101 w 3079941"/>
                  <a:gd name="connsiteY370-4194" fmla="*/ 511261 h 1160647"/>
                  <a:gd name="connsiteX371-4195" fmla="*/ 2637101 w 3079941"/>
                  <a:gd name="connsiteY371-4196" fmla="*/ 518827 h 1160647"/>
                  <a:gd name="connsiteX372-4197" fmla="*/ 2663448 w 3079941"/>
                  <a:gd name="connsiteY372-4198" fmla="*/ 518827 h 1160647"/>
                  <a:gd name="connsiteX373-4199" fmla="*/ 2663448 w 3079941"/>
                  <a:gd name="connsiteY373-4200" fmla="*/ 773917 h 1160647"/>
                  <a:gd name="connsiteX374-4201" fmla="*/ 2685742 w 3079941"/>
                  <a:gd name="connsiteY374-4202" fmla="*/ 773917 h 1160647"/>
                  <a:gd name="connsiteX375-4203" fmla="*/ 2685742 w 3079941"/>
                  <a:gd name="connsiteY375-4204" fmla="*/ 769593 h 1160647"/>
                  <a:gd name="connsiteX376-4205" fmla="*/ 2697902 w 3079941"/>
                  <a:gd name="connsiteY376-4206" fmla="*/ 769593 h 1160647"/>
                  <a:gd name="connsiteX377-4207" fmla="*/ 2697902 w 3079941"/>
                  <a:gd name="connsiteY377-4208" fmla="*/ 773917 h 1160647"/>
                  <a:gd name="connsiteX378-4209" fmla="*/ 2722222 w 3079941"/>
                  <a:gd name="connsiteY378-4210" fmla="*/ 773917 h 1160647"/>
                  <a:gd name="connsiteX379-4211" fmla="*/ 2722222 w 3079941"/>
                  <a:gd name="connsiteY379-4212" fmla="*/ 760946 h 1160647"/>
                  <a:gd name="connsiteX380-4213" fmla="*/ 2750596 w 3079941"/>
                  <a:gd name="connsiteY380-4214" fmla="*/ 760946 h 1160647"/>
                  <a:gd name="connsiteX381-4215" fmla="*/ 2762756 w 3079941"/>
                  <a:gd name="connsiteY381-4216" fmla="*/ 756622 h 1160647"/>
                  <a:gd name="connsiteX382-4217" fmla="*/ 2783023 w 3079941"/>
                  <a:gd name="connsiteY382-4218" fmla="*/ 760946 h 1160647"/>
                  <a:gd name="connsiteX383-4219" fmla="*/ 2783023 w 3079941"/>
                  <a:gd name="connsiteY383-4220" fmla="*/ 743652 h 1160647"/>
                  <a:gd name="connsiteX384-4221" fmla="*/ 2791130 w 3079941"/>
                  <a:gd name="connsiteY384-4222" fmla="*/ 743652 h 1160647"/>
                  <a:gd name="connsiteX385-4223" fmla="*/ 2791130 w 3079941"/>
                  <a:gd name="connsiteY385-4224" fmla="*/ 730681 h 1160647"/>
                  <a:gd name="connsiteX386-4225" fmla="*/ 2847877 w 3079941"/>
                  <a:gd name="connsiteY386-4226" fmla="*/ 730681 h 1160647"/>
                  <a:gd name="connsiteX387-4227" fmla="*/ 2847877 w 3079941"/>
                  <a:gd name="connsiteY387-4228" fmla="*/ 700416 h 1160647"/>
                  <a:gd name="connsiteX388-4229" fmla="*/ 2866117 w 3079941"/>
                  <a:gd name="connsiteY388-4230" fmla="*/ 700416 h 1160647"/>
                  <a:gd name="connsiteX389-4231" fmla="*/ 2866117 w 3079941"/>
                  <a:gd name="connsiteY389-4232" fmla="*/ 693931 h 1160647"/>
                  <a:gd name="connsiteX390-4233" fmla="*/ 2878277 w 3079941"/>
                  <a:gd name="connsiteY390-4234" fmla="*/ 693931 h 1160647"/>
                  <a:gd name="connsiteX391-4235" fmla="*/ 2878277 w 3079941"/>
                  <a:gd name="connsiteY391-4236" fmla="*/ 700416 h 1160647"/>
                  <a:gd name="connsiteX392-4237" fmla="*/ 2894491 w 3079941"/>
                  <a:gd name="connsiteY392-4238" fmla="*/ 700416 h 1160647"/>
                  <a:gd name="connsiteX393-4239" fmla="*/ 2894491 w 3079941"/>
                  <a:gd name="connsiteY393-4240" fmla="*/ 750137 h 1160647"/>
                  <a:gd name="connsiteX394-4241" fmla="*/ 2926918 w 3079941"/>
                  <a:gd name="connsiteY394-4242" fmla="*/ 750137 h 1160647"/>
                  <a:gd name="connsiteX395-4243" fmla="*/ 2926918 w 3079941"/>
                  <a:gd name="connsiteY395-4244" fmla="*/ 724196 h 1160647"/>
                  <a:gd name="connsiteX396-4245" fmla="*/ 2965425 w 3079941"/>
                  <a:gd name="connsiteY396-4246" fmla="*/ 724196 h 1160647"/>
                  <a:gd name="connsiteX397-4247" fmla="*/ 2965425 w 3079941"/>
                  <a:gd name="connsiteY397-4248" fmla="*/ 693931 h 1160647"/>
                  <a:gd name="connsiteX398-4249" fmla="*/ 3014066 w 3079941"/>
                  <a:gd name="connsiteY398-4250" fmla="*/ 693931 h 1160647"/>
                  <a:gd name="connsiteX399-4251" fmla="*/ 3014066 w 3079941"/>
                  <a:gd name="connsiteY399-4252" fmla="*/ 805087 h 1160647"/>
                  <a:gd name="connsiteX400-4253" fmla="*/ 3014066 w 3079941"/>
                  <a:gd name="connsiteY400-4254" fmla="*/ 818866 h 1160647"/>
                  <a:gd name="connsiteX401-4255" fmla="*/ 3079941 w 3079941"/>
                  <a:gd name="connsiteY401-4256" fmla="*/ 818866 h 1160647"/>
                  <a:gd name="connsiteX402-4257" fmla="*/ 3079941 w 3079941"/>
                  <a:gd name="connsiteY402-4258" fmla="*/ 1160647 h 1160647"/>
                  <a:gd name="connsiteX403-4259" fmla="*/ 200958 w 3079941"/>
                  <a:gd name="connsiteY403-4260" fmla="*/ 1160647 h 1160647"/>
                  <a:gd name="connsiteX404-4261" fmla="*/ 0 w 3079941"/>
                  <a:gd name="connsiteY404-4262" fmla="*/ 1126882 h 1160647"/>
                  <a:gd name="connsiteX405-4263" fmla="*/ 0 w 3079941"/>
                  <a:gd name="connsiteY405-4264" fmla="*/ 915339 h 1160647"/>
                  <a:gd name="connsiteX406-4265" fmla="*/ 103377 w 3079941"/>
                  <a:gd name="connsiteY406-4266" fmla="*/ 915339 h 1160647"/>
                  <a:gd name="connsiteX407-4267" fmla="*/ 55096 w 3079941"/>
                  <a:gd name="connsiteY407-4268" fmla="*/ 886329 h 1160647"/>
                  <a:gd name="connsiteX408-4269" fmla="*/ 55096 w 3079941"/>
                  <a:gd name="connsiteY408-4270" fmla="*/ 724196 h 1160647"/>
                  <a:gd name="connsiteX409-4271" fmla="*/ 75363 w 3079941"/>
                  <a:gd name="connsiteY409-4272" fmla="*/ 724196 h 1160647"/>
                  <a:gd name="connsiteX410-4273" fmla="*/ 75870 w 3079941"/>
                  <a:gd name="connsiteY410-4274" fmla="*/ 723115 h 1160647"/>
                  <a:gd name="connsiteX411-4275" fmla="*/ 79416 w 3079941"/>
                  <a:gd name="connsiteY411-4276" fmla="*/ 715549 h 1160647"/>
                  <a:gd name="connsiteX412-4277" fmla="*/ 81190 w 3079941"/>
                  <a:gd name="connsiteY412-4278" fmla="*/ 715819 h 1160647"/>
                  <a:gd name="connsiteX413-4279" fmla="*/ 93603 w 3079941"/>
                  <a:gd name="connsiteY413-4280" fmla="*/ 717710 h 1160647"/>
                  <a:gd name="connsiteX414-4281" fmla="*/ 94110 w 3079941"/>
                  <a:gd name="connsiteY414-4282" fmla="*/ 719062 h 1160647"/>
                  <a:gd name="connsiteX415-4283" fmla="*/ 97656 w 3079941"/>
                  <a:gd name="connsiteY415-4284" fmla="*/ 728519 h 1160647"/>
                  <a:gd name="connsiteX416-4285" fmla="*/ 124003 w 3079941"/>
                  <a:gd name="connsiteY416-4286" fmla="*/ 730681 h 1160647"/>
                  <a:gd name="connsiteX417-4287" fmla="*/ 124003 w 3079941"/>
                  <a:gd name="connsiteY417-4288" fmla="*/ 607460 h 1160647"/>
                  <a:gd name="connsiteX418-4289" fmla="*/ 126030 w 3079941"/>
                  <a:gd name="connsiteY418-4290" fmla="*/ 607460 h 1160647"/>
                  <a:gd name="connsiteX419-4291" fmla="*/ 140217 w 3079941"/>
                  <a:gd name="connsiteY419-4292" fmla="*/ 607460 h 1160647"/>
                  <a:gd name="connsiteX420-4293" fmla="*/ 140217 w 3079941"/>
                  <a:gd name="connsiteY420-4294" fmla="*/ 471268 h 1160647"/>
                  <a:gd name="connsiteX421-4295" fmla="*/ 141990 w 3079941"/>
                  <a:gd name="connsiteY421-4296" fmla="*/ 471268 h 1160647"/>
                  <a:gd name="connsiteX422-4297" fmla="*/ 154404 w 3079941"/>
                  <a:gd name="connsiteY422-4298" fmla="*/ 471268 h 1160647"/>
                  <a:gd name="connsiteX423-4299" fmla="*/ 154404 w 3079941"/>
                  <a:gd name="connsiteY423-4300" fmla="*/ 356694 h 1160647"/>
                  <a:gd name="connsiteX424-4301" fmla="*/ 158457 w 3079941"/>
                  <a:gd name="connsiteY424-4302" fmla="*/ 328590 h 1160647"/>
                  <a:gd name="connsiteX425-4303" fmla="*/ 160484 w 3079941"/>
                  <a:gd name="connsiteY425-4304" fmla="*/ 328590 h 1160647"/>
                  <a:gd name="connsiteX426-4305" fmla="*/ 174671 w 3079941"/>
                  <a:gd name="connsiteY426-4306" fmla="*/ 328590 h 1160647"/>
                  <a:gd name="connsiteX427-4307" fmla="*/ 211151 w 3079941"/>
                  <a:gd name="connsiteY427-4308" fmla="*/ 246443 h 1160647"/>
                  <a:gd name="connsiteX428-4309" fmla="*/ 215205 w 3079941"/>
                  <a:gd name="connsiteY428-4310" fmla="*/ 0 h 1160647"/>
                  <a:gd name="connsiteX0-4311" fmla="*/ 215205 w 3079941"/>
                  <a:gd name="connsiteY0-4312" fmla="*/ 0 h 1160647"/>
                  <a:gd name="connsiteX1-4313" fmla="*/ 217231 w 3079941"/>
                  <a:gd name="connsiteY1-4314" fmla="*/ 246443 h 1160647"/>
                  <a:gd name="connsiteX2-4315" fmla="*/ 255738 w 3079941"/>
                  <a:gd name="connsiteY2-4316" fmla="*/ 326429 h 1160647"/>
                  <a:gd name="connsiteX3-4317" fmla="*/ 257765 w 3079941"/>
                  <a:gd name="connsiteY3-4318" fmla="*/ 326429 h 1160647"/>
                  <a:gd name="connsiteX4-4319" fmla="*/ 271952 w 3079941"/>
                  <a:gd name="connsiteY4-4320" fmla="*/ 326429 h 1160647"/>
                  <a:gd name="connsiteX5-4321" fmla="*/ 271952 w 3079941"/>
                  <a:gd name="connsiteY5-4322" fmla="*/ 350208 h 1160647"/>
                  <a:gd name="connsiteX6-4323" fmla="*/ 272459 w 3079941"/>
                  <a:gd name="connsiteY6-4324" fmla="*/ 351019 h 1160647"/>
                  <a:gd name="connsiteX7-4325" fmla="*/ 276005 w 3079941"/>
                  <a:gd name="connsiteY7-4326" fmla="*/ 356694 h 1160647"/>
                  <a:gd name="connsiteX8-4327" fmla="*/ 276005 w 3079941"/>
                  <a:gd name="connsiteY8-4328" fmla="*/ 471268 h 1160647"/>
                  <a:gd name="connsiteX9-4329" fmla="*/ 278285 w 3079941"/>
                  <a:gd name="connsiteY9-4330" fmla="*/ 471268 h 1160647"/>
                  <a:gd name="connsiteX10-4331" fmla="*/ 294246 w 3079941"/>
                  <a:gd name="connsiteY10-4332" fmla="*/ 471268 h 1160647"/>
                  <a:gd name="connsiteX11-4333" fmla="*/ 294246 w 3079941"/>
                  <a:gd name="connsiteY11-4334" fmla="*/ 611783 h 1160647"/>
                  <a:gd name="connsiteX12-4335" fmla="*/ 295766 w 3079941"/>
                  <a:gd name="connsiteY12-4336" fmla="*/ 611513 h 1160647"/>
                  <a:gd name="connsiteX13-4337" fmla="*/ 306406 w 3079941"/>
                  <a:gd name="connsiteY13-4338" fmla="*/ 609622 h 1160647"/>
                  <a:gd name="connsiteX14-4339" fmla="*/ 304379 w 3079941"/>
                  <a:gd name="connsiteY14-4340" fmla="*/ 698254 h 1160647"/>
                  <a:gd name="connsiteX15-4341" fmla="*/ 305899 w 3079941"/>
                  <a:gd name="connsiteY15-4342" fmla="*/ 698525 h 1160647"/>
                  <a:gd name="connsiteX16-4343" fmla="*/ 316539 w 3079941"/>
                  <a:gd name="connsiteY16-4344" fmla="*/ 700416 h 1160647"/>
                  <a:gd name="connsiteX17-4345" fmla="*/ 316792 w 3079941"/>
                  <a:gd name="connsiteY17-4346" fmla="*/ 701227 h 1160647"/>
                  <a:gd name="connsiteX18-4347" fmla="*/ 318566 w 3079941"/>
                  <a:gd name="connsiteY18-4348" fmla="*/ 706902 h 1160647"/>
                  <a:gd name="connsiteX19-4349" fmla="*/ 319326 w 3079941"/>
                  <a:gd name="connsiteY19-4350" fmla="*/ 704470 h 1160647"/>
                  <a:gd name="connsiteX20-4351" fmla="*/ 324646 w 3079941"/>
                  <a:gd name="connsiteY20-4352" fmla="*/ 687446 h 1160647"/>
                  <a:gd name="connsiteX21-4353" fmla="*/ 326419 w 3079941"/>
                  <a:gd name="connsiteY21-4354" fmla="*/ 687446 h 1160647"/>
                  <a:gd name="connsiteX22-4355" fmla="*/ 338833 w 3079941"/>
                  <a:gd name="connsiteY22-4356" fmla="*/ 687446 h 1160647"/>
                  <a:gd name="connsiteX23-4357" fmla="*/ 338833 w 3079941"/>
                  <a:gd name="connsiteY23-4358" fmla="*/ 719872 h 1160647"/>
                  <a:gd name="connsiteX24-4359" fmla="*/ 339846 w 3079941"/>
                  <a:gd name="connsiteY24-4360" fmla="*/ 720413 h 1160647"/>
                  <a:gd name="connsiteX25-4361" fmla="*/ 346940 w 3079941"/>
                  <a:gd name="connsiteY25-4362" fmla="*/ 724196 h 1160647"/>
                  <a:gd name="connsiteX26-4363" fmla="*/ 346940 w 3079941"/>
                  <a:gd name="connsiteY26-4364" fmla="*/ 725547 h 1160647"/>
                  <a:gd name="connsiteX27-4365" fmla="*/ 346940 w 3079941"/>
                  <a:gd name="connsiteY27-4366" fmla="*/ 735005 h 1160647"/>
                  <a:gd name="connsiteX28-4367" fmla="*/ 391527 w 3079941"/>
                  <a:gd name="connsiteY28-4368" fmla="*/ 735005 h 1160647"/>
                  <a:gd name="connsiteX29-4369" fmla="*/ 391527 w 3079941"/>
                  <a:gd name="connsiteY29-4370" fmla="*/ 736086 h 1160647"/>
                  <a:gd name="connsiteX30-4371" fmla="*/ 391527 w 3079941"/>
                  <a:gd name="connsiteY30-4372" fmla="*/ 743652 h 1160647"/>
                  <a:gd name="connsiteX31-4373" fmla="*/ 393553 w 3079941"/>
                  <a:gd name="connsiteY31-4374" fmla="*/ 743652 h 1160647"/>
                  <a:gd name="connsiteX32-4375" fmla="*/ 407740 w 3079941"/>
                  <a:gd name="connsiteY32-4376" fmla="*/ 743652 h 1160647"/>
                  <a:gd name="connsiteX33-4377" fmla="*/ 407740 w 3079941"/>
                  <a:gd name="connsiteY33-4378" fmla="*/ 713387 h 1160647"/>
                  <a:gd name="connsiteX34-4379" fmla="*/ 452327 w 3079941"/>
                  <a:gd name="connsiteY34-4380" fmla="*/ 713387 h 1160647"/>
                  <a:gd name="connsiteX35-4381" fmla="*/ 452327 w 3079941"/>
                  <a:gd name="connsiteY35-4382" fmla="*/ 712036 h 1160647"/>
                  <a:gd name="connsiteX36-4383" fmla="*/ 452327 w 3079941"/>
                  <a:gd name="connsiteY36-4384" fmla="*/ 702578 h 1160647"/>
                  <a:gd name="connsiteX37-4385" fmla="*/ 453341 w 3079941"/>
                  <a:gd name="connsiteY37-4386" fmla="*/ 702578 h 1160647"/>
                  <a:gd name="connsiteX38-4387" fmla="*/ 460434 w 3079941"/>
                  <a:gd name="connsiteY38-4388" fmla="*/ 702578 h 1160647"/>
                  <a:gd name="connsiteX39-4389" fmla="*/ 460434 w 3079941"/>
                  <a:gd name="connsiteY39-4390" fmla="*/ 700687 h 1160647"/>
                  <a:gd name="connsiteX40-4391" fmla="*/ 460434 w 3079941"/>
                  <a:gd name="connsiteY40-4392" fmla="*/ 687446 h 1160647"/>
                  <a:gd name="connsiteX41-4393" fmla="*/ 461194 w 3079941"/>
                  <a:gd name="connsiteY41-4394" fmla="*/ 687446 h 1160647"/>
                  <a:gd name="connsiteX42-4395" fmla="*/ 466514 w 3079941"/>
                  <a:gd name="connsiteY42-4396" fmla="*/ 687446 h 1160647"/>
                  <a:gd name="connsiteX43-4397" fmla="*/ 466514 w 3079941"/>
                  <a:gd name="connsiteY43-4398" fmla="*/ 686365 h 1160647"/>
                  <a:gd name="connsiteX44-4399" fmla="*/ 466514 w 3079941"/>
                  <a:gd name="connsiteY44-4400" fmla="*/ 678798 h 1160647"/>
                  <a:gd name="connsiteX45-4401" fmla="*/ 468541 w 3079941"/>
                  <a:gd name="connsiteY45-4402" fmla="*/ 678798 h 1160647"/>
                  <a:gd name="connsiteX46-4403" fmla="*/ 482728 w 3079941"/>
                  <a:gd name="connsiteY46-4404" fmla="*/ 678798 h 1160647"/>
                  <a:gd name="connsiteX47-4405" fmla="*/ 482728 w 3079941"/>
                  <a:gd name="connsiteY47-4406" fmla="*/ 679879 h 1160647"/>
                  <a:gd name="connsiteX48-4407" fmla="*/ 482728 w 3079941"/>
                  <a:gd name="connsiteY48-4408" fmla="*/ 687446 h 1160647"/>
                  <a:gd name="connsiteX49-4409" fmla="*/ 505021 w 3079941"/>
                  <a:gd name="connsiteY49-4410" fmla="*/ 687446 h 1160647"/>
                  <a:gd name="connsiteX50-4411" fmla="*/ 505021 w 3079941"/>
                  <a:gd name="connsiteY50-4412" fmla="*/ 685554 h 1160647"/>
                  <a:gd name="connsiteX51-4413" fmla="*/ 505021 w 3079941"/>
                  <a:gd name="connsiteY51-4414" fmla="*/ 672313 h 1160647"/>
                  <a:gd name="connsiteX52-4415" fmla="*/ 506795 w 3079941"/>
                  <a:gd name="connsiteY52-4416" fmla="*/ 672313 h 1160647"/>
                  <a:gd name="connsiteX53-4417" fmla="*/ 519208 w 3079941"/>
                  <a:gd name="connsiteY53-4418" fmla="*/ 672313 h 1160647"/>
                  <a:gd name="connsiteX54-4419" fmla="*/ 519208 w 3079941"/>
                  <a:gd name="connsiteY54-4420" fmla="*/ 696093 h 1160647"/>
                  <a:gd name="connsiteX55-4421" fmla="*/ 520222 w 3079941"/>
                  <a:gd name="connsiteY55-4422" fmla="*/ 696093 h 1160647"/>
                  <a:gd name="connsiteX56-4423" fmla="*/ 527315 w 3079941"/>
                  <a:gd name="connsiteY56-4424" fmla="*/ 696093 h 1160647"/>
                  <a:gd name="connsiteX57-4425" fmla="*/ 527315 w 3079941"/>
                  <a:gd name="connsiteY57-4426" fmla="*/ 695012 h 1160647"/>
                  <a:gd name="connsiteX58-4427" fmla="*/ 527315 w 3079941"/>
                  <a:gd name="connsiteY58-4428" fmla="*/ 687446 h 1160647"/>
                  <a:gd name="connsiteX59-4429" fmla="*/ 529088 w 3079941"/>
                  <a:gd name="connsiteY59-4430" fmla="*/ 687446 h 1160647"/>
                  <a:gd name="connsiteX60-4431" fmla="*/ 541502 w 3079941"/>
                  <a:gd name="connsiteY60-4432" fmla="*/ 687446 h 1160647"/>
                  <a:gd name="connsiteX61-4433" fmla="*/ 541502 w 3079941"/>
                  <a:gd name="connsiteY61-4434" fmla="*/ 713387 h 1160647"/>
                  <a:gd name="connsiteX62-4435" fmla="*/ 543529 w 3079941"/>
                  <a:gd name="connsiteY62-4436" fmla="*/ 713387 h 1160647"/>
                  <a:gd name="connsiteX63-4437" fmla="*/ 557715 w 3079941"/>
                  <a:gd name="connsiteY63-4438" fmla="*/ 713387 h 1160647"/>
                  <a:gd name="connsiteX64-4439" fmla="*/ 557715 w 3079941"/>
                  <a:gd name="connsiteY64-4440" fmla="*/ 715008 h 1160647"/>
                  <a:gd name="connsiteX65-4441" fmla="*/ 557715 w 3079941"/>
                  <a:gd name="connsiteY65-4442" fmla="*/ 726358 h 1160647"/>
                  <a:gd name="connsiteX66-4443" fmla="*/ 558475 w 3079941"/>
                  <a:gd name="connsiteY66-4444" fmla="*/ 726358 h 1160647"/>
                  <a:gd name="connsiteX67-4445" fmla="*/ 563796 w 3079941"/>
                  <a:gd name="connsiteY67-4446" fmla="*/ 726358 h 1160647"/>
                  <a:gd name="connsiteX68-4447" fmla="*/ 563796 w 3079941"/>
                  <a:gd name="connsiteY68-4448" fmla="*/ 725547 h 1160647"/>
                  <a:gd name="connsiteX69-4449" fmla="*/ 563796 w 3079941"/>
                  <a:gd name="connsiteY69-4450" fmla="*/ 719872 h 1160647"/>
                  <a:gd name="connsiteX70-4451" fmla="*/ 594196 w 3079941"/>
                  <a:gd name="connsiteY70-4452" fmla="*/ 719872 h 1160647"/>
                  <a:gd name="connsiteX71-4453" fmla="*/ 594196 w 3079941"/>
                  <a:gd name="connsiteY71-4454" fmla="*/ 743652 h 1160647"/>
                  <a:gd name="connsiteX72-4455" fmla="*/ 595209 w 3079941"/>
                  <a:gd name="connsiteY72-4456" fmla="*/ 743652 h 1160647"/>
                  <a:gd name="connsiteX73-4457" fmla="*/ 602303 w 3079941"/>
                  <a:gd name="connsiteY73-4458" fmla="*/ 743652 h 1160647"/>
                  <a:gd name="connsiteX74-4459" fmla="*/ 602303 w 3079941"/>
                  <a:gd name="connsiteY74-4460" fmla="*/ 744733 h 1160647"/>
                  <a:gd name="connsiteX75-4461" fmla="*/ 602303 w 3079941"/>
                  <a:gd name="connsiteY75-4462" fmla="*/ 752299 h 1160647"/>
                  <a:gd name="connsiteX76-4463" fmla="*/ 603063 w 3079941"/>
                  <a:gd name="connsiteY76-4464" fmla="*/ 752299 h 1160647"/>
                  <a:gd name="connsiteX77-4465" fmla="*/ 608383 w 3079941"/>
                  <a:gd name="connsiteY77-4466" fmla="*/ 752299 h 1160647"/>
                  <a:gd name="connsiteX78-4467" fmla="*/ 608383 w 3079941"/>
                  <a:gd name="connsiteY78-4468" fmla="*/ 750137 h 1160647"/>
                  <a:gd name="connsiteX79-4469" fmla="*/ 608383 w 3079941"/>
                  <a:gd name="connsiteY79-4470" fmla="*/ 735005 h 1160647"/>
                  <a:gd name="connsiteX80-4471" fmla="*/ 609396 w 3079941"/>
                  <a:gd name="connsiteY80-4472" fmla="*/ 735005 h 1160647"/>
                  <a:gd name="connsiteX81-4473" fmla="*/ 616490 w 3079941"/>
                  <a:gd name="connsiteY81-4474" fmla="*/ 735005 h 1160647"/>
                  <a:gd name="connsiteX82-4475" fmla="*/ 616490 w 3079941"/>
                  <a:gd name="connsiteY82-4476" fmla="*/ 736086 h 1160647"/>
                  <a:gd name="connsiteX83-4477" fmla="*/ 616490 w 3079941"/>
                  <a:gd name="connsiteY83-4478" fmla="*/ 743652 h 1160647"/>
                  <a:gd name="connsiteX84-4479" fmla="*/ 621810 w 3079941"/>
                  <a:gd name="connsiteY84-4480" fmla="*/ 741659 h 1160647"/>
                  <a:gd name="connsiteX85-4481" fmla="*/ 622570 w 3079941"/>
                  <a:gd name="connsiteY85-4482" fmla="*/ 740679 h 1160647"/>
                  <a:gd name="connsiteX86-4483" fmla="*/ 622570 w 3079941"/>
                  <a:gd name="connsiteY86-4484" fmla="*/ 735005 h 1160647"/>
                  <a:gd name="connsiteX87-4485" fmla="*/ 661077 w 3079941"/>
                  <a:gd name="connsiteY87-4486" fmla="*/ 735005 h 1160647"/>
                  <a:gd name="connsiteX88-4487" fmla="*/ 661077 w 3079941"/>
                  <a:gd name="connsiteY88-4488" fmla="*/ 758784 h 1160647"/>
                  <a:gd name="connsiteX89-4489" fmla="*/ 663103 w 3079941"/>
                  <a:gd name="connsiteY89-4490" fmla="*/ 758784 h 1160647"/>
                  <a:gd name="connsiteX90-4491" fmla="*/ 677290 w 3079941"/>
                  <a:gd name="connsiteY90-4492" fmla="*/ 758784 h 1160647"/>
                  <a:gd name="connsiteX91-4493" fmla="*/ 677290 w 3079941"/>
                  <a:gd name="connsiteY91-4494" fmla="*/ 759865 h 1160647"/>
                  <a:gd name="connsiteX92-4495" fmla="*/ 677290 w 3079941"/>
                  <a:gd name="connsiteY92-4496" fmla="*/ 767431 h 1160647"/>
                  <a:gd name="connsiteX93-4497" fmla="*/ 679064 w 3079941"/>
                  <a:gd name="connsiteY93-4498" fmla="*/ 767431 h 1160647"/>
                  <a:gd name="connsiteX94-4499" fmla="*/ 691477 w 3079941"/>
                  <a:gd name="connsiteY94-4500" fmla="*/ 767431 h 1160647"/>
                  <a:gd name="connsiteX95-4501" fmla="*/ 691477 w 3079941"/>
                  <a:gd name="connsiteY95-4502" fmla="*/ 743652 h 1160647"/>
                  <a:gd name="connsiteX96-4503" fmla="*/ 692490 w 3079941"/>
                  <a:gd name="connsiteY96-4504" fmla="*/ 743652 h 1160647"/>
                  <a:gd name="connsiteX97-4505" fmla="*/ 699584 w 3079941"/>
                  <a:gd name="connsiteY97-4506" fmla="*/ 743652 h 1160647"/>
                  <a:gd name="connsiteX98-4507" fmla="*/ 699584 w 3079941"/>
                  <a:gd name="connsiteY98-4508" fmla="*/ 711225 h 1160647"/>
                  <a:gd name="connsiteX99-4509" fmla="*/ 700597 w 3079941"/>
                  <a:gd name="connsiteY99-4510" fmla="*/ 711225 h 1160647"/>
                  <a:gd name="connsiteX100-4511" fmla="*/ 707691 w 3079941"/>
                  <a:gd name="connsiteY100-4512" fmla="*/ 711225 h 1160647"/>
                  <a:gd name="connsiteX101-4513" fmla="*/ 707691 w 3079941"/>
                  <a:gd name="connsiteY101-4514" fmla="*/ 709334 h 1160647"/>
                  <a:gd name="connsiteX102-4515" fmla="*/ 707691 w 3079941"/>
                  <a:gd name="connsiteY102-4516" fmla="*/ 696093 h 1160647"/>
                  <a:gd name="connsiteX103-4517" fmla="*/ 706424 w 3079941"/>
                  <a:gd name="connsiteY103-4518" fmla="*/ 694471 h 1160647"/>
                  <a:gd name="connsiteX104-4519" fmla="*/ 711744 w 3079941"/>
                  <a:gd name="connsiteY104-4520" fmla="*/ 683122 h 1160647"/>
                  <a:gd name="connsiteX105-4521" fmla="*/ 719851 w 3079941"/>
                  <a:gd name="connsiteY105-4522" fmla="*/ 711225 h 1160647"/>
                  <a:gd name="connsiteX106-4523" fmla="*/ 720611 w 3079941"/>
                  <a:gd name="connsiteY106-4524" fmla="*/ 711225 h 1160647"/>
                  <a:gd name="connsiteX107-4525" fmla="*/ 725931 w 3079941"/>
                  <a:gd name="connsiteY107-4526" fmla="*/ 711225 h 1160647"/>
                  <a:gd name="connsiteX108-4527" fmla="*/ 725931 w 3079941"/>
                  <a:gd name="connsiteY108-4528" fmla="*/ 605298 h 1160647"/>
                  <a:gd name="connsiteX109-4529" fmla="*/ 727451 w 3079941"/>
                  <a:gd name="connsiteY109-4530" fmla="*/ 605298 h 1160647"/>
                  <a:gd name="connsiteX110-4531" fmla="*/ 738091 w 3079941"/>
                  <a:gd name="connsiteY110-4532" fmla="*/ 605298 h 1160647"/>
                  <a:gd name="connsiteX111-4533" fmla="*/ 738091 w 3079941"/>
                  <a:gd name="connsiteY111-4534" fmla="*/ 557739 h 1160647"/>
                  <a:gd name="connsiteX112-4535" fmla="*/ 764438 w 3079941"/>
                  <a:gd name="connsiteY112-4536" fmla="*/ 557739 h 1160647"/>
                  <a:gd name="connsiteX113-4537" fmla="*/ 764438 w 3079941"/>
                  <a:gd name="connsiteY113-4538" fmla="*/ 536121 h 1160647"/>
                  <a:gd name="connsiteX114-4539" fmla="*/ 798892 w 3079941"/>
                  <a:gd name="connsiteY114-4540" fmla="*/ 536121 h 1160647"/>
                  <a:gd name="connsiteX115-4541" fmla="*/ 798892 w 3079941"/>
                  <a:gd name="connsiteY115-4542" fmla="*/ 538553 h 1160647"/>
                  <a:gd name="connsiteX116-4543" fmla="*/ 798892 w 3079941"/>
                  <a:gd name="connsiteY116-4544" fmla="*/ 555577 h 1160647"/>
                  <a:gd name="connsiteX117-4545" fmla="*/ 801172 w 3079941"/>
                  <a:gd name="connsiteY117-4546" fmla="*/ 555577 h 1160647"/>
                  <a:gd name="connsiteX118-4547" fmla="*/ 817132 w 3079941"/>
                  <a:gd name="connsiteY118-4548" fmla="*/ 555577 h 1160647"/>
                  <a:gd name="connsiteX119-4549" fmla="*/ 817132 w 3079941"/>
                  <a:gd name="connsiteY119-4550" fmla="*/ 603136 h 1160647"/>
                  <a:gd name="connsiteX120-4551" fmla="*/ 818145 w 3079941"/>
                  <a:gd name="connsiteY120-4552" fmla="*/ 603136 h 1160647"/>
                  <a:gd name="connsiteX121-4553" fmla="*/ 825239 w 3079941"/>
                  <a:gd name="connsiteY121-4554" fmla="*/ 603136 h 1160647"/>
                  <a:gd name="connsiteX122-4555" fmla="*/ 839426 w 3079941"/>
                  <a:gd name="connsiteY122-4556" fmla="*/ 607460 h 1160647"/>
                  <a:gd name="connsiteX123-4557" fmla="*/ 839426 w 3079941"/>
                  <a:gd name="connsiteY123-4558" fmla="*/ 646372 h 1160647"/>
                  <a:gd name="connsiteX124-4559" fmla="*/ 840439 w 3079941"/>
                  <a:gd name="connsiteY124-4560" fmla="*/ 646372 h 1160647"/>
                  <a:gd name="connsiteX125-4561" fmla="*/ 847532 w 3079941"/>
                  <a:gd name="connsiteY125-4562" fmla="*/ 646372 h 1160647"/>
                  <a:gd name="connsiteX126-4563" fmla="*/ 847532 w 3079941"/>
                  <a:gd name="connsiteY126-4564" fmla="*/ 647993 h 1160647"/>
                  <a:gd name="connsiteX127-4565" fmla="*/ 847532 w 3079941"/>
                  <a:gd name="connsiteY127-4566" fmla="*/ 659342 h 1160647"/>
                  <a:gd name="connsiteX128-4567" fmla="*/ 849559 w 3079941"/>
                  <a:gd name="connsiteY128-4568" fmla="*/ 659342 h 1160647"/>
                  <a:gd name="connsiteX129-4569" fmla="*/ 863746 w 3079941"/>
                  <a:gd name="connsiteY129-4570" fmla="*/ 659342 h 1160647"/>
                  <a:gd name="connsiteX130-4571" fmla="*/ 869826 w 3079941"/>
                  <a:gd name="connsiteY130-4572" fmla="*/ 665828 h 1160647"/>
                  <a:gd name="connsiteX131-4573" fmla="*/ 869826 w 3079941"/>
                  <a:gd name="connsiteY131-4574" fmla="*/ 687446 h 1160647"/>
                  <a:gd name="connsiteX132-4575" fmla="*/ 872106 w 3079941"/>
                  <a:gd name="connsiteY132-4576" fmla="*/ 687446 h 1160647"/>
                  <a:gd name="connsiteX133-4577" fmla="*/ 888066 w 3079941"/>
                  <a:gd name="connsiteY133-4578" fmla="*/ 687446 h 1160647"/>
                  <a:gd name="connsiteX134-4579" fmla="*/ 888066 w 3079941"/>
                  <a:gd name="connsiteY134-4580" fmla="*/ 688526 h 1160647"/>
                  <a:gd name="connsiteX135-4581" fmla="*/ 888066 w 3079941"/>
                  <a:gd name="connsiteY135-4582" fmla="*/ 696093 h 1160647"/>
                  <a:gd name="connsiteX136-4583" fmla="*/ 889333 w 3079941"/>
                  <a:gd name="connsiteY136-4584" fmla="*/ 696093 h 1160647"/>
                  <a:gd name="connsiteX137-4585" fmla="*/ 898200 w 3079941"/>
                  <a:gd name="connsiteY137-4586" fmla="*/ 696093 h 1160647"/>
                  <a:gd name="connsiteX138-4587" fmla="*/ 898200 w 3079941"/>
                  <a:gd name="connsiteY138-4588" fmla="*/ 698254 h 1160647"/>
                  <a:gd name="connsiteX139-4589" fmla="*/ 898200 w 3079941"/>
                  <a:gd name="connsiteY139-4590" fmla="*/ 713387 h 1160647"/>
                  <a:gd name="connsiteX140-4591" fmla="*/ 902253 w 3079941"/>
                  <a:gd name="connsiteY140-4592" fmla="*/ 711495 h 1160647"/>
                  <a:gd name="connsiteX141-4593" fmla="*/ 902253 w 3079941"/>
                  <a:gd name="connsiteY141-4594" fmla="*/ 698254 h 1160647"/>
                  <a:gd name="connsiteX142-4595" fmla="*/ 903266 w 3079941"/>
                  <a:gd name="connsiteY142-4596" fmla="*/ 698254 h 1160647"/>
                  <a:gd name="connsiteX143-4597" fmla="*/ 910360 w 3079941"/>
                  <a:gd name="connsiteY143-4598" fmla="*/ 698254 h 1160647"/>
                  <a:gd name="connsiteX144-4599" fmla="*/ 910360 w 3079941"/>
                  <a:gd name="connsiteY144-4600" fmla="*/ 699876 h 1160647"/>
                  <a:gd name="connsiteX145-4601" fmla="*/ 910360 w 3079941"/>
                  <a:gd name="connsiteY145-4602" fmla="*/ 711225 h 1160647"/>
                  <a:gd name="connsiteX146-4603" fmla="*/ 911120 w 3079941"/>
                  <a:gd name="connsiteY146-4604" fmla="*/ 711225 h 1160647"/>
                  <a:gd name="connsiteX147-4605" fmla="*/ 916440 w 3079941"/>
                  <a:gd name="connsiteY147-4606" fmla="*/ 711225 h 1160647"/>
                  <a:gd name="connsiteX148-4607" fmla="*/ 965080 w 3079941"/>
                  <a:gd name="connsiteY148-4608" fmla="*/ 706902 h 1160647"/>
                  <a:gd name="connsiteX149-4609" fmla="*/ 965080 w 3079941"/>
                  <a:gd name="connsiteY149-4610" fmla="*/ 708253 h 1160647"/>
                  <a:gd name="connsiteX150-4611" fmla="*/ 965080 w 3079941"/>
                  <a:gd name="connsiteY150-4612" fmla="*/ 717710 h 1160647"/>
                  <a:gd name="connsiteX151-4613" fmla="*/ 965840 w 3079941"/>
                  <a:gd name="connsiteY151-4614" fmla="*/ 717710 h 1160647"/>
                  <a:gd name="connsiteX152-4615" fmla="*/ 971161 w 3079941"/>
                  <a:gd name="connsiteY152-4616" fmla="*/ 717710 h 1160647"/>
                  <a:gd name="connsiteX153-4617" fmla="*/ 971161 w 3079941"/>
                  <a:gd name="connsiteY153-4618" fmla="*/ 719872 h 1160647"/>
                  <a:gd name="connsiteX154-4619" fmla="*/ 971161 w 3079941"/>
                  <a:gd name="connsiteY154-4620" fmla="*/ 735005 h 1160647"/>
                  <a:gd name="connsiteX155-4621" fmla="*/ 973187 w 3079941"/>
                  <a:gd name="connsiteY155-4622" fmla="*/ 733654 h 1160647"/>
                  <a:gd name="connsiteX156-4623" fmla="*/ 987374 w 3079941"/>
                  <a:gd name="connsiteY156-4624" fmla="*/ 724196 h 1160647"/>
                  <a:gd name="connsiteX157-4625" fmla="*/ 993454 w 3079941"/>
                  <a:gd name="connsiteY157-4626" fmla="*/ 683122 h 1160647"/>
                  <a:gd name="connsiteX158-4627" fmla="*/ 994214 w 3079941"/>
                  <a:gd name="connsiteY158-4628" fmla="*/ 682852 h 1160647"/>
                  <a:gd name="connsiteX159-4629" fmla="*/ 999534 w 3079941"/>
                  <a:gd name="connsiteY159-4630" fmla="*/ 680960 h 1160647"/>
                  <a:gd name="connsiteX160-4631" fmla="*/ 1001561 w 3079941"/>
                  <a:gd name="connsiteY160-4632" fmla="*/ 611783 h 1160647"/>
                  <a:gd name="connsiteX161-4633" fmla="*/ 1003588 w 3079941"/>
                  <a:gd name="connsiteY161-4634" fmla="*/ 680960 h 1160647"/>
                  <a:gd name="connsiteX162-4635" fmla="*/ 1004348 w 3079941"/>
                  <a:gd name="connsiteY162-4636" fmla="*/ 681230 h 1160647"/>
                  <a:gd name="connsiteX163-4637" fmla="*/ 1009668 w 3079941"/>
                  <a:gd name="connsiteY163-4638" fmla="*/ 683122 h 1160647"/>
                  <a:gd name="connsiteX164-4639" fmla="*/ 1009668 w 3079941"/>
                  <a:gd name="connsiteY164-4640" fmla="*/ 596651 h 1160647"/>
                  <a:gd name="connsiteX165-4641" fmla="*/ 1013721 w 3079941"/>
                  <a:gd name="connsiteY165-4642" fmla="*/ 564224 h 1160647"/>
                  <a:gd name="connsiteX166-4643" fmla="*/ 1052228 w 3079941"/>
                  <a:gd name="connsiteY166-4644" fmla="*/ 564224 h 1160647"/>
                  <a:gd name="connsiteX167-4645" fmla="*/ 1052228 w 3079941"/>
                  <a:gd name="connsiteY167-4646" fmla="*/ 596651 h 1160647"/>
                  <a:gd name="connsiteX168-4647" fmla="*/ 1052988 w 3079941"/>
                  <a:gd name="connsiteY168-4648" fmla="*/ 596651 h 1160647"/>
                  <a:gd name="connsiteX169-4649" fmla="*/ 1058308 w 3079941"/>
                  <a:gd name="connsiteY169-4650" fmla="*/ 596651 h 1160647"/>
                  <a:gd name="connsiteX170-4651" fmla="*/ 1058308 w 3079941"/>
                  <a:gd name="connsiteY170-4652" fmla="*/ 514503 h 1160647"/>
                  <a:gd name="connsiteX171-4653" fmla="*/ 1060082 w 3079941"/>
                  <a:gd name="connsiteY171-4654" fmla="*/ 514503 h 1160647"/>
                  <a:gd name="connsiteX172-4655" fmla="*/ 1072495 w 3079941"/>
                  <a:gd name="connsiteY172-4656" fmla="*/ 514503 h 1160647"/>
                  <a:gd name="connsiteX173-4657" fmla="*/ 1072495 w 3079941"/>
                  <a:gd name="connsiteY173-4658" fmla="*/ 512612 h 1160647"/>
                  <a:gd name="connsiteX174-4659" fmla="*/ 1072495 w 3079941"/>
                  <a:gd name="connsiteY174-4660" fmla="*/ 499371 h 1160647"/>
                  <a:gd name="connsiteX175-4661" fmla="*/ 1094789 w 3079941"/>
                  <a:gd name="connsiteY175-4662" fmla="*/ 499371 h 1160647"/>
                  <a:gd name="connsiteX176-4663" fmla="*/ 1094789 w 3079941"/>
                  <a:gd name="connsiteY176-4664" fmla="*/ 498290 h 1160647"/>
                  <a:gd name="connsiteX177-4665" fmla="*/ 1094789 w 3079941"/>
                  <a:gd name="connsiteY177-4666" fmla="*/ 490724 h 1160647"/>
                  <a:gd name="connsiteX178-4667" fmla="*/ 1096562 w 3079941"/>
                  <a:gd name="connsiteY178-4668" fmla="*/ 490724 h 1160647"/>
                  <a:gd name="connsiteX179-4669" fmla="*/ 1108976 w 3079941"/>
                  <a:gd name="connsiteY179-4670" fmla="*/ 490724 h 1160647"/>
                  <a:gd name="connsiteX180-4671" fmla="*/ 1108976 w 3079941"/>
                  <a:gd name="connsiteY180-4672" fmla="*/ 491805 h 1160647"/>
                  <a:gd name="connsiteX181-4673" fmla="*/ 1108976 w 3079941"/>
                  <a:gd name="connsiteY181-4674" fmla="*/ 499371 h 1160647"/>
                  <a:gd name="connsiteX182-4675" fmla="*/ 1109736 w 3079941"/>
                  <a:gd name="connsiteY182-4676" fmla="*/ 499371 h 1160647"/>
                  <a:gd name="connsiteX183-4677" fmla="*/ 1115056 w 3079941"/>
                  <a:gd name="connsiteY183-4678" fmla="*/ 499371 h 1160647"/>
                  <a:gd name="connsiteX184-4679" fmla="*/ 1125189 w 3079941"/>
                  <a:gd name="connsiteY184-4680" fmla="*/ 495047 h 1160647"/>
                  <a:gd name="connsiteX185-4681" fmla="*/ 1129242 w 3079941"/>
                  <a:gd name="connsiteY185-4682" fmla="*/ 498290 h 1160647"/>
                  <a:gd name="connsiteX186-4683" fmla="*/ 1129242 w 3079941"/>
                  <a:gd name="connsiteY186-4684" fmla="*/ 490724 h 1160647"/>
                  <a:gd name="connsiteX187-4685" fmla="*/ 1131522 w 3079941"/>
                  <a:gd name="connsiteY187-4686" fmla="*/ 490724 h 1160647"/>
                  <a:gd name="connsiteX188-4687" fmla="*/ 1147483 w 3079941"/>
                  <a:gd name="connsiteY188-4688" fmla="*/ 490724 h 1160647"/>
                  <a:gd name="connsiteX189-4689" fmla="*/ 1147483 w 3079941"/>
                  <a:gd name="connsiteY189-4690" fmla="*/ 491805 h 1160647"/>
                  <a:gd name="connsiteX190-4691" fmla="*/ 1147483 w 3079941"/>
                  <a:gd name="connsiteY190-4692" fmla="*/ 499371 h 1160647"/>
                  <a:gd name="connsiteX191-4693" fmla="*/ 1177883 w 3079941"/>
                  <a:gd name="connsiteY191-4694" fmla="*/ 499371 h 1160647"/>
                  <a:gd name="connsiteX192-4695" fmla="*/ 1177883 w 3079941"/>
                  <a:gd name="connsiteY192-4696" fmla="*/ 500992 h 1160647"/>
                  <a:gd name="connsiteX193-4697" fmla="*/ 1177883 w 3079941"/>
                  <a:gd name="connsiteY193-4698" fmla="*/ 512342 h 1160647"/>
                  <a:gd name="connsiteX194-4699" fmla="*/ 1204230 w 3079941"/>
                  <a:gd name="connsiteY194-4700" fmla="*/ 512342 h 1160647"/>
                  <a:gd name="connsiteX195-4701" fmla="*/ 1204230 w 3079941"/>
                  <a:gd name="connsiteY195-4702" fmla="*/ 542606 h 1160647"/>
                  <a:gd name="connsiteX196-4703" fmla="*/ 1204990 w 3079941"/>
                  <a:gd name="connsiteY196-4704" fmla="*/ 542606 h 1160647"/>
                  <a:gd name="connsiteX197-4705" fmla="*/ 1210310 w 3079941"/>
                  <a:gd name="connsiteY197-4706" fmla="*/ 542606 h 1160647"/>
                  <a:gd name="connsiteX198-4707" fmla="*/ 1210310 w 3079941"/>
                  <a:gd name="connsiteY198-4708" fmla="*/ 543687 h 1160647"/>
                  <a:gd name="connsiteX199-4709" fmla="*/ 1210310 w 3079941"/>
                  <a:gd name="connsiteY199-4710" fmla="*/ 551254 h 1160647"/>
                  <a:gd name="connsiteX200-4711" fmla="*/ 1214364 w 3079941"/>
                  <a:gd name="connsiteY200-4712" fmla="*/ 581518 h 1160647"/>
                  <a:gd name="connsiteX201-4713" fmla="*/ 1215124 w 3079941"/>
                  <a:gd name="connsiteY201-4714" fmla="*/ 581518 h 1160647"/>
                  <a:gd name="connsiteX202-4715" fmla="*/ 1220444 w 3079941"/>
                  <a:gd name="connsiteY202-4716" fmla="*/ 581518 h 1160647"/>
                  <a:gd name="connsiteX203-4717" fmla="*/ 1220444 w 3079941"/>
                  <a:gd name="connsiteY203-4718" fmla="*/ 582329 h 1160647"/>
                  <a:gd name="connsiteX204-4719" fmla="*/ 1220444 w 3079941"/>
                  <a:gd name="connsiteY204-4720" fmla="*/ 588004 h 1160647"/>
                  <a:gd name="connsiteX205-4721" fmla="*/ 1221457 w 3079941"/>
                  <a:gd name="connsiteY205-4722" fmla="*/ 588004 h 1160647"/>
                  <a:gd name="connsiteX206-4723" fmla="*/ 1228550 w 3079941"/>
                  <a:gd name="connsiteY206-4724" fmla="*/ 588004 h 1160647"/>
                  <a:gd name="connsiteX207-4725" fmla="*/ 1228550 w 3079941"/>
                  <a:gd name="connsiteY207-4726" fmla="*/ 618269 h 1160647"/>
                  <a:gd name="connsiteX208-4727" fmla="*/ 1230577 w 3079941"/>
                  <a:gd name="connsiteY208-4728" fmla="*/ 618269 h 1160647"/>
                  <a:gd name="connsiteX209-4729" fmla="*/ 1244764 w 3079941"/>
                  <a:gd name="connsiteY209-4730" fmla="*/ 618269 h 1160647"/>
                  <a:gd name="connsiteX210-4731" fmla="*/ 1244764 w 3079941"/>
                  <a:gd name="connsiteY210-4732" fmla="*/ 642048 h 1160647"/>
                  <a:gd name="connsiteX211-4733" fmla="*/ 1246791 w 3079941"/>
                  <a:gd name="connsiteY211-4734" fmla="*/ 643669 h 1160647"/>
                  <a:gd name="connsiteX212-4735" fmla="*/ 1246791 w 3079941"/>
                  <a:gd name="connsiteY212-4736" fmla="*/ 655019 h 1160647"/>
                  <a:gd name="connsiteX213-4737" fmla="*/ 1247551 w 3079941"/>
                  <a:gd name="connsiteY213-4738" fmla="*/ 655019 h 1160647"/>
                  <a:gd name="connsiteX214-4739" fmla="*/ 1252871 w 3079941"/>
                  <a:gd name="connsiteY214-4740" fmla="*/ 655019 h 1160647"/>
                  <a:gd name="connsiteX215-4741" fmla="*/ 1252871 w 3079941"/>
                  <a:gd name="connsiteY215-4742" fmla="*/ 678798 h 1160647"/>
                  <a:gd name="connsiteX216-4743" fmla="*/ 1254137 w 3079941"/>
                  <a:gd name="connsiteY216-4744" fmla="*/ 678798 h 1160647"/>
                  <a:gd name="connsiteX217-4745" fmla="*/ 1263004 w 3079941"/>
                  <a:gd name="connsiteY217-4746" fmla="*/ 678798 h 1160647"/>
                  <a:gd name="connsiteX218-4747" fmla="*/ 1265031 w 3079941"/>
                  <a:gd name="connsiteY218-4748" fmla="*/ 682852 h 1160647"/>
                  <a:gd name="connsiteX219-4749" fmla="*/ 1265031 w 3079941"/>
                  <a:gd name="connsiteY219-4750" fmla="*/ 696093 h 1160647"/>
                  <a:gd name="connsiteX220-4751" fmla="*/ 1266551 w 3079941"/>
                  <a:gd name="connsiteY220-4752" fmla="*/ 694201 h 1160647"/>
                  <a:gd name="connsiteX221-4753" fmla="*/ 1277191 w 3079941"/>
                  <a:gd name="connsiteY221-4754" fmla="*/ 680960 h 1160647"/>
                  <a:gd name="connsiteX222-4755" fmla="*/ 1305565 w 3079941"/>
                  <a:gd name="connsiteY222-4756" fmla="*/ 680960 h 1160647"/>
                  <a:gd name="connsiteX223-4757" fmla="*/ 1305565 w 3079941"/>
                  <a:gd name="connsiteY223-4758" fmla="*/ 767431 h 1160647"/>
                  <a:gd name="connsiteX224-4759" fmla="*/ 1306325 w 3079941"/>
                  <a:gd name="connsiteY224-4760" fmla="*/ 767431 h 1160647"/>
                  <a:gd name="connsiteX225-4761" fmla="*/ 1311645 w 3079941"/>
                  <a:gd name="connsiteY225-4762" fmla="*/ 767431 h 1160647"/>
                  <a:gd name="connsiteX226-4763" fmla="*/ 1312405 w 3079941"/>
                  <a:gd name="connsiteY226-4764" fmla="*/ 766080 h 1160647"/>
                  <a:gd name="connsiteX227-4765" fmla="*/ 1317725 w 3079941"/>
                  <a:gd name="connsiteY227-4766" fmla="*/ 756622 h 1160647"/>
                  <a:gd name="connsiteX228-4767" fmla="*/ 1317725 w 3079941"/>
                  <a:gd name="connsiteY228-4768" fmla="*/ 758514 h 1160647"/>
                  <a:gd name="connsiteX229-4769" fmla="*/ 1317725 w 3079941"/>
                  <a:gd name="connsiteY229-4770" fmla="*/ 771755 h 1160647"/>
                  <a:gd name="connsiteX230-4771" fmla="*/ 1321778 w 3079941"/>
                  <a:gd name="connsiteY230-4772" fmla="*/ 726358 h 1160647"/>
                  <a:gd name="connsiteX231-4773" fmla="*/ 1322538 w 3079941"/>
                  <a:gd name="connsiteY231-4774" fmla="*/ 726358 h 1160647"/>
                  <a:gd name="connsiteX232-4775" fmla="*/ 1327858 w 3079941"/>
                  <a:gd name="connsiteY232-4776" fmla="*/ 726358 h 1160647"/>
                  <a:gd name="connsiteX233-4777" fmla="*/ 1327858 w 3079941"/>
                  <a:gd name="connsiteY233-4778" fmla="*/ 661504 h 1160647"/>
                  <a:gd name="connsiteX234-4779" fmla="*/ 1328872 w 3079941"/>
                  <a:gd name="connsiteY234-4780" fmla="*/ 661504 h 1160647"/>
                  <a:gd name="connsiteX235-4781" fmla="*/ 1335965 w 3079941"/>
                  <a:gd name="connsiteY235-4782" fmla="*/ 661504 h 1160647"/>
                  <a:gd name="connsiteX236-4783" fmla="*/ 1348125 w 3079941"/>
                  <a:gd name="connsiteY236-4784" fmla="*/ 618269 h 1160647"/>
                  <a:gd name="connsiteX237-4785" fmla="*/ 1349392 w 3079941"/>
                  <a:gd name="connsiteY237-4786" fmla="*/ 618269 h 1160647"/>
                  <a:gd name="connsiteX238-4787" fmla="*/ 1358259 w 3079941"/>
                  <a:gd name="connsiteY238-4788" fmla="*/ 618269 h 1160647"/>
                  <a:gd name="connsiteX239-4789" fmla="*/ 1368392 w 3079941"/>
                  <a:gd name="connsiteY239-4790" fmla="*/ 661504 h 1160647"/>
                  <a:gd name="connsiteX240-4791" fmla="*/ 1369405 w 3079941"/>
                  <a:gd name="connsiteY240-4792" fmla="*/ 661504 h 1160647"/>
                  <a:gd name="connsiteX241-4793" fmla="*/ 1376499 w 3079941"/>
                  <a:gd name="connsiteY241-4794" fmla="*/ 661504 h 1160647"/>
                  <a:gd name="connsiteX242-4795" fmla="*/ 1376499 w 3079941"/>
                  <a:gd name="connsiteY242-4796" fmla="*/ 700416 h 1160647"/>
                  <a:gd name="connsiteX243-4797" fmla="*/ 1378272 w 3079941"/>
                  <a:gd name="connsiteY243-4798" fmla="*/ 700416 h 1160647"/>
                  <a:gd name="connsiteX244-4799" fmla="*/ 1390686 w 3079941"/>
                  <a:gd name="connsiteY244-4800" fmla="*/ 700416 h 1160647"/>
                  <a:gd name="connsiteX245-4801" fmla="*/ 1390686 w 3079941"/>
                  <a:gd name="connsiteY245-4802" fmla="*/ 702578 h 1160647"/>
                  <a:gd name="connsiteX246-4803" fmla="*/ 1390686 w 3079941"/>
                  <a:gd name="connsiteY246-4804" fmla="*/ 717710 h 1160647"/>
                  <a:gd name="connsiteX247-4805" fmla="*/ 1394739 w 3079941"/>
                  <a:gd name="connsiteY247-4806" fmla="*/ 715549 h 1160647"/>
                  <a:gd name="connsiteX248-4807" fmla="*/ 1394739 w 3079941"/>
                  <a:gd name="connsiteY248-4808" fmla="*/ 700416 h 1160647"/>
                  <a:gd name="connsiteX249-4809" fmla="*/ 1396259 w 3079941"/>
                  <a:gd name="connsiteY249-4810" fmla="*/ 700416 h 1160647"/>
                  <a:gd name="connsiteX250-4811" fmla="*/ 1406899 w 3079941"/>
                  <a:gd name="connsiteY250-4812" fmla="*/ 700416 h 1160647"/>
                  <a:gd name="connsiteX251-4813" fmla="*/ 1406899 w 3079941"/>
                  <a:gd name="connsiteY251-4814" fmla="*/ 702037 h 1160647"/>
                  <a:gd name="connsiteX252-4815" fmla="*/ 1406899 w 3079941"/>
                  <a:gd name="connsiteY252-4816" fmla="*/ 713387 h 1160647"/>
                  <a:gd name="connsiteX253-4817" fmla="*/ 1437300 w 3079941"/>
                  <a:gd name="connsiteY253-4818" fmla="*/ 713387 h 1160647"/>
                  <a:gd name="connsiteX254-4819" fmla="*/ 1437300 w 3079941"/>
                  <a:gd name="connsiteY254-4820" fmla="*/ 676637 h 1160647"/>
                  <a:gd name="connsiteX255-4821" fmla="*/ 1438566 w 3079941"/>
                  <a:gd name="connsiteY255-4822" fmla="*/ 676637 h 1160647"/>
                  <a:gd name="connsiteX256-4823" fmla="*/ 1447433 w 3079941"/>
                  <a:gd name="connsiteY256-4824" fmla="*/ 676637 h 1160647"/>
                  <a:gd name="connsiteX257-4825" fmla="*/ 1447433 w 3079941"/>
                  <a:gd name="connsiteY257-4826" fmla="*/ 698254 h 1160647"/>
                  <a:gd name="connsiteX258-4827" fmla="*/ 1449460 w 3079941"/>
                  <a:gd name="connsiteY258-4828" fmla="*/ 665828 h 1160647"/>
                  <a:gd name="connsiteX259-4829" fmla="*/ 1471753 w 3079941"/>
                  <a:gd name="connsiteY259-4830" fmla="*/ 665828 h 1160647"/>
                  <a:gd name="connsiteX260-4831" fmla="*/ 1471753 w 3079941"/>
                  <a:gd name="connsiteY260-4832" fmla="*/ 664206 h 1160647"/>
                  <a:gd name="connsiteX261-4833" fmla="*/ 1471753 w 3079941"/>
                  <a:gd name="connsiteY261-4834" fmla="*/ 652857 h 1160647"/>
                  <a:gd name="connsiteX262-4835" fmla="*/ 1472513 w 3079941"/>
                  <a:gd name="connsiteY262-4836" fmla="*/ 652857 h 1160647"/>
                  <a:gd name="connsiteX263-4837" fmla="*/ 1477833 w 3079941"/>
                  <a:gd name="connsiteY263-4838" fmla="*/ 652857 h 1160647"/>
                  <a:gd name="connsiteX264-4839" fmla="*/ 1477833 w 3079941"/>
                  <a:gd name="connsiteY264-4840" fmla="*/ 650966 h 1160647"/>
                  <a:gd name="connsiteX265-4841" fmla="*/ 1477833 w 3079941"/>
                  <a:gd name="connsiteY265-4842" fmla="*/ 637725 h 1160647"/>
                  <a:gd name="connsiteX266-4843" fmla="*/ 1481887 w 3079941"/>
                  <a:gd name="connsiteY266-4844" fmla="*/ 644210 h 1160647"/>
                  <a:gd name="connsiteX267-4845" fmla="*/ 1484167 w 3079941"/>
                  <a:gd name="connsiteY267-4846" fmla="*/ 644210 h 1160647"/>
                  <a:gd name="connsiteX268-4847" fmla="*/ 1500127 w 3079941"/>
                  <a:gd name="connsiteY268-4848" fmla="*/ 644210 h 1160647"/>
                  <a:gd name="connsiteX269-4849" fmla="*/ 1500127 w 3079941"/>
                  <a:gd name="connsiteY269-4850" fmla="*/ 643399 h 1160647"/>
                  <a:gd name="connsiteX270-4851" fmla="*/ 1500127 w 3079941"/>
                  <a:gd name="connsiteY270-4852" fmla="*/ 637725 h 1160647"/>
                  <a:gd name="connsiteX271-4853" fmla="*/ 1500887 w 3079941"/>
                  <a:gd name="connsiteY271-4854" fmla="*/ 637725 h 1160647"/>
                  <a:gd name="connsiteX272-4855" fmla="*/ 1506207 w 3079941"/>
                  <a:gd name="connsiteY272-4856" fmla="*/ 637725 h 1160647"/>
                  <a:gd name="connsiteX273-4857" fmla="*/ 1506207 w 3079941"/>
                  <a:gd name="connsiteY273-4858" fmla="*/ 639076 h 1160647"/>
                  <a:gd name="connsiteX274-4859" fmla="*/ 1506207 w 3079941"/>
                  <a:gd name="connsiteY274-4860" fmla="*/ 648534 h 1160647"/>
                  <a:gd name="connsiteX275-4861" fmla="*/ 1544714 w 3079941"/>
                  <a:gd name="connsiteY275-4862" fmla="*/ 648534 h 1160647"/>
                  <a:gd name="connsiteX276-4863" fmla="*/ 1544714 w 3079941"/>
                  <a:gd name="connsiteY276-4864" fmla="*/ 786887 h 1160647"/>
                  <a:gd name="connsiteX277-4865" fmla="*/ 1546234 w 3079941"/>
                  <a:gd name="connsiteY277-4866" fmla="*/ 786887 h 1160647"/>
                  <a:gd name="connsiteX278-4867" fmla="*/ 1556874 w 3079941"/>
                  <a:gd name="connsiteY278-4868" fmla="*/ 786887 h 1160647"/>
                  <a:gd name="connsiteX279-4869" fmla="*/ 1556874 w 3079941"/>
                  <a:gd name="connsiteY279-4870" fmla="*/ 773917 h 1160647"/>
                  <a:gd name="connsiteX280-4871" fmla="*/ 1560928 w 3079941"/>
                  <a:gd name="connsiteY280-4872" fmla="*/ 773917 h 1160647"/>
                  <a:gd name="connsiteX281-4873" fmla="*/ 1560928 w 3079941"/>
                  <a:gd name="connsiteY281-4874" fmla="*/ 786887 h 1160647"/>
                  <a:gd name="connsiteX282-4875" fmla="*/ 1591328 w 3079941"/>
                  <a:gd name="connsiteY282-4876" fmla="*/ 786887 h 1160647"/>
                  <a:gd name="connsiteX283-4877" fmla="*/ 1591328 w 3079941"/>
                  <a:gd name="connsiteY283-4878" fmla="*/ 756622 h 1160647"/>
                  <a:gd name="connsiteX284-4879" fmla="*/ 1603488 w 3079941"/>
                  <a:gd name="connsiteY284-4880" fmla="*/ 756622 h 1160647"/>
                  <a:gd name="connsiteX285-4881" fmla="*/ 1615648 w 3079941"/>
                  <a:gd name="connsiteY285-4882" fmla="*/ 754461 h 1160647"/>
                  <a:gd name="connsiteX286-4883" fmla="*/ 1619702 w 3079941"/>
                  <a:gd name="connsiteY286-4884" fmla="*/ 756622 h 1160647"/>
                  <a:gd name="connsiteX287-4885" fmla="*/ 1629835 w 3079941"/>
                  <a:gd name="connsiteY287-4886" fmla="*/ 756622 h 1160647"/>
                  <a:gd name="connsiteX288-4887" fmla="*/ 1629835 w 3079941"/>
                  <a:gd name="connsiteY288-4888" fmla="*/ 786887 h 1160647"/>
                  <a:gd name="connsiteX289-4889" fmla="*/ 1637942 w 3079941"/>
                  <a:gd name="connsiteY289-4890" fmla="*/ 786887 h 1160647"/>
                  <a:gd name="connsiteX290-4891" fmla="*/ 1637942 w 3079941"/>
                  <a:gd name="connsiteY290-4892" fmla="*/ 804182 h 1160647"/>
                  <a:gd name="connsiteX291-4893" fmla="*/ 1647278 w 3079941"/>
                  <a:gd name="connsiteY291-4894" fmla="*/ 805087 h 1160647"/>
                  <a:gd name="connsiteX292-4895" fmla="*/ 1660236 w 3079941"/>
                  <a:gd name="connsiteY292-4896" fmla="*/ 805087 h 1160647"/>
                  <a:gd name="connsiteX293-4897" fmla="*/ 1660236 w 3079941"/>
                  <a:gd name="connsiteY293-4898" fmla="*/ 789049 h 1160647"/>
                  <a:gd name="connsiteX294-4899" fmla="*/ 1728192 w 3079941"/>
                  <a:gd name="connsiteY294-4900" fmla="*/ 789049 h 1160647"/>
                  <a:gd name="connsiteX295-4901" fmla="*/ 1728192 w 3079941"/>
                  <a:gd name="connsiteY295-4902" fmla="*/ 703796 h 1160647"/>
                  <a:gd name="connsiteX296-4903" fmla="*/ 1800200 w 3079941"/>
                  <a:gd name="connsiteY296-4904" fmla="*/ 703796 h 1160647"/>
                  <a:gd name="connsiteX297-4905" fmla="*/ 1800200 w 3079941"/>
                  <a:gd name="connsiteY297-4906" fmla="*/ 782564 h 1160647"/>
                  <a:gd name="connsiteX298-4907" fmla="*/ 1802104 w 3079941"/>
                  <a:gd name="connsiteY298-4908" fmla="*/ 782564 h 1160647"/>
                  <a:gd name="connsiteX299-4909" fmla="*/ 1803346 w 3079941"/>
                  <a:gd name="connsiteY299-4910" fmla="*/ 805087 h 1160647"/>
                  <a:gd name="connsiteX300-4911" fmla="*/ 1813022 w 3079941"/>
                  <a:gd name="connsiteY300-4912" fmla="*/ 805087 h 1160647"/>
                  <a:gd name="connsiteX301-4913" fmla="*/ 1814264 w 3079941"/>
                  <a:gd name="connsiteY301-4914" fmla="*/ 782564 h 1160647"/>
                  <a:gd name="connsiteX302-4915" fmla="*/ 1820344 w 3079941"/>
                  <a:gd name="connsiteY302-4916" fmla="*/ 782564 h 1160647"/>
                  <a:gd name="connsiteX303-4917" fmla="*/ 1821586 w 3079941"/>
                  <a:gd name="connsiteY303-4918" fmla="*/ 805087 h 1160647"/>
                  <a:gd name="connsiteX304-4919" fmla="*/ 1872208 w 3079941"/>
                  <a:gd name="connsiteY304-4920" fmla="*/ 805087 h 1160647"/>
                  <a:gd name="connsiteX305-4921" fmla="*/ 1872208 w 3079941"/>
                  <a:gd name="connsiteY305-4922" fmla="*/ 642059 h 1160647"/>
                  <a:gd name="connsiteX306-4923" fmla="*/ 2069535 w 3079941"/>
                  <a:gd name="connsiteY306-4924" fmla="*/ 642059 h 1160647"/>
                  <a:gd name="connsiteX307-4925" fmla="*/ 2069535 w 3079941"/>
                  <a:gd name="connsiteY307-4926" fmla="*/ 805087 h 1160647"/>
                  <a:gd name="connsiteX308-4927" fmla="*/ 2088232 w 3079941"/>
                  <a:gd name="connsiteY308-4928" fmla="*/ 805087 h 1160647"/>
                  <a:gd name="connsiteX309-4929" fmla="*/ 2088232 w 3079941"/>
                  <a:gd name="connsiteY309-4930" fmla="*/ 722394 h 1160647"/>
                  <a:gd name="connsiteX310-4931" fmla="*/ 2183352 w 3079941"/>
                  <a:gd name="connsiteY310-4932" fmla="*/ 722394 h 1160647"/>
                  <a:gd name="connsiteX311-4933" fmla="*/ 2195282 w 3079941"/>
                  <a:gd name="connsiteY311-4934" fmla="*/ 404253 h 1160647"/>
                  <a:gd name="connsiteX312-4935" fmla="*/ 2183122 w 3079941"/>
                  <a:gd name="connsiteY312-4936" fmla="*/ 382635 h 1160647"/>
                  <a:gd name="connsiteX313-4937" fmla="*/ 2177042 w 3079941"/>
                  <a:gd name="connsiteY313-4938" fmla="*/ 378311 h 1160647"/>
                  <a:gd name="connsiteX314-4939" fmla="*/ 2185149 w 3079941"/>
                  <a:gd name="connsiteY314-4940" fmla="*/ 354532 h 1160647"/>
                  <a:gd name="connsiteX315-4941" fmla="*/ 2185149 w 3079941"/>
                  <a:gd name="connsiteY315-4942" fmla="*/ 337238 h 1160647"/>
                  <a:gd name="connsiteX316-4943" fmla="*/ 2199336 w 3079941"/>
                  <a:gd name="connsiteY316-4944" fmla="*/ 337238 h 1160647"/>
                  <a:gd name="connsiteX317-4945" fmla="*/ 2199336 w 3079941"/>
                  <a:gd name="connsiteY317-4946" fmla="*/ 315620 h 1160647"/>
                  <a:gd name="connsiteX318-4947" fmla="*/ 2201362 w 3079941"/>
                  <a:gd name="connsiteY318-4948" fmla="*/ 311296 h 1160647"/>
                  <a:gd name="connsiteX319-4949" fmla="*/ 2201362 w 3079941"/>
                  <a:gd name="connsiteY319-4950" fmla="*/ 233472 h 1160647"/>
                  <a:gd name="connsiteX320-4951" fmla="*/ 2199336 w 3079941"/>
                  <a:gd name="connsiteY320-4952" fmla="*/ 226987 h 1160647"/>
                  <a:gd name="connsiteX321-4953" fmla="*/ 2205416 w 3079941"/>
                  <a:gd name="connsiteY321-4954" fmla="*/ 220501 h 1160647"/>
                  <a:gd name="connsiteX322-4955" fmla="*/ 2205416 w 3079941"/>
                  <a:gd name="connsiteY322-4956" fmla="*/ 162133 h 1160647"/>
                  <a:gd name="connsiteX323-4957" fmla="*/ 2207442 w 3079941"/>
                  <a:gd name="connsiteY323-4958" fmla="*/ 157810 h 1160647"/>
                  <a:gd name="connsiteX324-4959" fmla="*/ 2207442 w 3079941"/>
                  <a:gd name="connsiteY324-4960" fmla="*/ 101604 h 1160647"/>
                  <a:gd name="connsiteX325-4961" fmla="*/ 2209469 w 3079941"/>
                  <a:gd name="connsiteY325-4962" fmla="*/ 82148 h 1160647"/>
                  <a:gd name="connsiteX326-4963" fmla="*/ 2213523 w 3079941"/>
                  <a:gd name="connsiteY326-4964" fmla="*/ 99442 h 1160647"/>
                  <a:gd name="connsiteX327-4965" fmla="*/ 2215549 w 3079941"/>
                  <a:gd name="connsiteY327-4966" fmla="*/ 157810 h 1160647"/>
                  <a:gd name="connsiteX328-4967" fmla="*/ 2217576 w 3079941"/>
                  <a:gd name="connsiteY328-4968" fmla="*/ 220501 h 1160647"/>
                  <a:gd name="connsiteX329-4969" fmla="*/ 2223656 w 3079941"/>
                  <a:gd name="connsiteY329-4970" fmla="*/ 226987 h 1160647"/>
                  <a:gd name="connsiteX330-4971" fmla="*/ 2221629 w 3079941"/>
                  <a:gd name="connsiteY330-4972" fmla="*/ 233472 h 1160647"/>
                  <a:gd name="connsiteX331-4973" fmla="*/ 2221629 w 3079941"/>
                  <a:gd name="connsiteY331-4974" fmla="*/ 311296 h 1160647"/>
                  <a:gd name="connsiteX332-4975" fmla="*/ 2223656 w 3079941"/>
                  <a:gd name="connsiteY332-4976" fmla="*/ 315620 h 1160647"/>
                  <a:gd name="connsiteX333-4977" fmla="*/ 2223656 w 3079941"/>
                  <a:gd name="connsiteY333-4978" fmla="*/ 337238 h 1160647"/>
                  <a:gd name="connsiteX334-4979" fmla="*/ 2237843 w 3079941"/>
                  <a:gd name="connsiteY334-4980" fmla="*/ 337238 h 1160647"/>
                  <a:gd name="connsiteX335-4981" fmla="*/ 2237843 w 3079941"/>
                  <a:gd name="connsiteY335-4982" fmla="*/ 354532 h 1160647"/>
                  <a:gd name="connsiteX336-4983" fmla="*/ 2245950 w 3079941"/>
                  <a:gd name="connsiteY336-4984" fmla="*/ 378311 h 1160647"/>
                  <a:gd name="connsiteX337-4985" fmla="*/ 2239870 w 3079941"/>
                  <a:gd name="connsiteY337-4986" fmla="*/ 382635 h 1160647"/>
                  <a:gd name="connsiteX338-4987" fmla="*/ 2227709 w 3079941"/>
                  <a:gd name="connsiteY338-4988" fmla="*/ 404253 h 1160647"/>
                  <a:gd name="connsiteX339-4989" fmla="*/ 2235816 w 3079941"/>
                  <a:gd name="connsiteY339-4990" fmla="*/ 657181 h 1160647"/>
                  <a:gd name="connsiteX340-4991" fmla="*/ 2300670 w 3079941"/>
                  <a:gd name="connsiteY340-4992" fmla="*/ 657181 h 1160647"/>
                  <a:gd name="connsiteX341-4993" fmla="*/ 2300670 w 3079941"/>
                  <a:gd name="connsiteY341-4994" fmla="*/ 732843 h 1160647"/>
                  <a:gd name="connsiteX342-4995" fmla="*/ 2308777 w 3079941"/>
                  <a:gd name="connsiteY342-4996" fmla="*/ 732843 h 1160647"/>
                  <a:gd name="connsiteX343-4997" fmla="*/ 2310804 w 3079941"/>
                  <a:gd name="connsiteY343-4998" fmla="*/ 726358 h 1160647"/>
                  <a:gd name="connsiteX344-4999" fmla="*/ 2316884 w 3079941"/>
                  <a:gd name="connsiteY344-5000" fmla="*/ 726358 h 1160647"/>
                  <a:gd name="connsiteX345-5001" fmla="*/ 2318911 w 3079941"/>
                  <a:gd name="connsiteY345-5002" fmla="*/ 735005 h 1160647"/>
                  <a:gd name="connsiteX346-5003" fmla="*/ 2331071 w 3079941"/>
                  <a:gd name="connsiteY346-5004" fmla="*/ 735005 h 1160647"/>
                  <a:gd name="connsiteX347-5005" fmla="*/ 2331071 w 3079941"/>
                  <a:gd name="connsiteY347-5006" fmla="*/ 728519 h 1160647"/>
                  <a:gd name="connsiteX348-5007" fmla="*/ 2353364 w 3079941"/>
                  <a:gd name="connsiteY348-5008" fmla="*/ 728519 h 1160647"/>
                  <a:gd name="connsiteX349-5009" fmla="*/ 2353364 w 3079941"/>
                  <a:gd name="connsiteY349-5010" fmla="*/ 735005 h 1160647"/>
                  <a:gd name="connsiteX350-5011" fmla="*/ 2373631 w 3079941"/>
                  <a:gd name="connsiteY350-5012" fmla="*/ 735005 h 1160647"/>
                  <a:gd name="connsiteX351-5013" fmla="*/ 2373631 w 3079941"/>
                  <a:gd name="connsiteY351-5014" fmla="*/ 780402 h 1160647"/>
                  <a:gd name="connsiteX352-5015" fmla="*/ 2387818 w 3079941"/>
                  <a:gd name="connsiteY352-5016" fmla="*/ 780402 h 1160647"/>
                  <a:gd name="connsiteX353-5017" fmla="*/ 2387818 w 3079941"/>
                  <a:gd name="connsiteY353-5018" fmla="*/ 767431 h 1160647"/>
                  <a:gd name="connsiteX354-5019" fmla="*/ 2404032 w 3079941"/>
                  <a:gd name="connsiteY354-5020" fmla="*/ 767431 h 1160647"/>
                  <a:gd name="connsiteX355-5021" fmla="*/ 2404032 w 3079941"/>
                  <a:gd name="connsiteY355-5022" fmla="*/ 588004 h 1160647"/>
                  <a:gd name="connsiteX356-5023" fmla="*/ 2410112 w 3079941"/>
                  <a:gd name="connsiteY356-5024" fmla="*/ 581518 h 1160647"/>
                  <a:gd name="connsiteX357-5025" fmla="*/ 2483073 w 3079941"/>
                  <a:gd name="connsiteY357-5026" fmla="*/ 581518 h 1160647"/>
                  <a:gd name="connsiteX358-5027" fmla="*/ 2483073 w 3079941"/>
                  <a:gd name="connsiteY358-5028" fmla="*/ 590166 h 1160647"/>
                  <a:gd name="connsiteX359-5029" fmla="*/ 2493206 w 3079941"/>
                  <a:gd name="connsiteY359-5030" fmla="*/ 590166 h 1160647"/>
                  <a:gd name="connsiteX360-5031" fmla="*/ 2493206 w 3079941"/>
                  <a:gd name="connsiteY360-5032" fmla="*/ 704740 h 1160647"/>
                  <a:gd name="connsiteX361-5033" fmla="*/ 2515500 w 3079941"/>
                  <a:gd name="connsiteY361-5034" fmla="*/ 704740 h 1160647"/>
                  <a:gd name="connsiteX362-5035" fmla="*/ 2515500 w 3079941"/>
                  <a:gd name="connsiteY362-5036" fmla="*/ 637725 h 1160647"/>
                  <a:gd name="connsiteX363-5037" fmla="*/ 2541847 w 3079941"/>
                  <a:gd name="connsiteY363-5038" fmla="*/ 637725 h 1160647"/>
                  <a:gd name="connsiteX364-5039" fmla="*/ 2545900 w 3079941"/>
                  <a:gd name="connsiteY364-5040" fmla="*/ 633401 h 1160647"/>
                  <a:gd name="connsiteX365-5041" fmla="*/ 2554007 w 3079941"/>
                  <a:gd name="connsiteY365-5042" fmla="*/ 633401 h 1160647"/>
                  <a:gd name="connsiteX366-5043" fmla="*/ 2558060 w 3079941"/>
                  <a:gd name="connsiteY366-5044" fmla="*/ 637725 h 1160647"/>
                  <a:gd name="connsiteX367-5045" fmla="*/ 2580354 w 3079941"/>
                  <a:gd name="connsiteY367-5046" fmla="*/ 637725 h 1160647"/>
                  <a:gd name="connsiteX368-5047" fmla="*/ 2580354 w 3079941"/>
                  <a:gd name="connsiteY368-5048" fmla="*/ 520989 h 1160647"/>
                  <a:gd name="connsiteX369-5049" fmla="*/ 2637101 w 3079941"/>
                  <a:gd name="connsiteY369-5050" fmla="*/ 510180 h 1160647"/>
                  <a:gd name="connsiteX370-5051" fmla="*/ 2637101 w 3079941"/>
                  <a:gd name="connsiteY370-5052" fmla="*/ 511261 h 1160647"/>
                  <a:gd name="connsiteX371-5053" fmla="*/ 2637101 w 3079941"/>
                  <a:gd name="connsiteY371-5054" fmla="*/ 518827 h 1160647"/>
                  <a:gd name="connsiteX372-5055" fmla="*/ 2663448 w 3079941"/>
                  <a:gd name="connsiteY372-5056" fmla="*/ 518827 h 1160647"/>
                  <a:gd name="connsiteX373-5057" fmla="*/ 2663448 w 3079941"/>
                  <a:gd name="connsiteY373-5058" fmla="*/ 773917 h 1160647"/>
                  <a:gd name="connsiteX374-5059" fmla="*/ 2685742 w 3079941"/>
                  <a:gd name="connsiteY374-5060" fmla="*/ 773917 h 1160647"/>
                  <a:gd name="connsiteX375-5061" fmla="*/ 2685742 w 3079941"/>
                  <a:gd name="connsiteY375-5062" fmla="*/ 769593 h 1160647"/>
                  <a:gd name="connsiteX376-5063" fmla="*/ 2697902 w 3079941"/>
                  <a:gd name="connsiteY376-5064" fmla="*/ 769593 h 1160647"/>
                  <a:gd name="connsiteX377-5065" fmla="*/ 2697902 w 3079941"/>
                  <a:gd name="connsiteY377-5066" fmla="*/ 773917 h 1160647"/>
                  <a:gd name="connsiteX378-5067" fmla="*/ 2722222 w 3079941"/>
                  <a:gd name="connsiteY378-5068" fmla="*/ 773917 h 1160647"/>
                  <a:gd name="connsiteX379-5069" fmla="*/ 2722222 w 3079941"/>
                  <a:gd name="connsiteY379-5070" fmla="*/ 760946 h 1160647"/>
                  <a:gd name="connsiteX380-5071" fmla="*/ 2750596 w 3079941"/>
                  <a:gd name="connsiteY380-5072" fmla="*/ 760946 h 1160647"/>
                  <a:gd name="connsiteX381-5073" fmla="*/ 2762756 w 3079941"/>
                  <a:gd name="connsiteY381-5074" fmla="*/ 756622 h 1160647"/>
                  <a:gd name="connsiteX382-5075" fmla="*/ 2783023 w 3079941"/>
                  <a:gd name="connsiteY382-5076" fmla="*/ 760946 h 1160647"/>
                  <a:gd name="connsiteX383-5077" fmla="*/ 2783023 w 3079941"/>
                  <a:gd name="connsiteY383-5078" fmla="*/ 743652 h 1160647"/>
                  <a:gd name="connsiteX384-5079" fmla="*/ 2791130 w 3079941"/>
                  <a:gd name="connsiteY384-5080" fmla="*/ 743652 h 1160647"/>
                  <a:gd name="connsiteX385-5081" fmla="*/ 2791130 w 3079941"/>
                  <a:gd name="connsiteY385-5082" fmla="*/ 730681 h 1160647"/>
                  <a:gd name="connsiteX386-5083" fmla="*/ 2847877 w 3079941"/>
                  <a:gd name="connsiteY386-5084" fmla="*/ 730681 h 1160647"/>
                  <a:gd name="connsiteX387-5085" fmla="*/ 2847877 w 3079941"/>
                  <a:gd name="connsiteY387-5086" fmla="*/ 700416 h 1160647"/>
                  <a:gd name="connsiteX388-5087" fmla="*/ 2866117 w 3079941"/>
                  <a:gd name="connsiteY388-5088" fmla="*/ 700416 h 1160647"/>
                  <a:gd name="connsiteX389-5089" fmla="*/ 2866117 w 3079941"/>
                  <a:gd name="connsiteY389-5090" fmla="*/ 693931 h 1160647"/>
                  <a:gd name="connsiteX390-5091" fmla="*/ 2878277 w 3079941"/>
                  <a:gd name="connsiteY390-5092" fmla="*/ 693931 h 1160647"/>
                  <a:gd name="connsiteX391-5093" fmla="*/ 2878277 w 3079941"/>
                  <a:gd name="connsiteY391-5094" fmla="*/ 700416 h 1160647"/>
                  <a:gd name="connsiteX392-5095" fmla="*/ 2894491 w 3079941"/>
                  <a:gd name="connsiteY392-5096" fmla="*/ 700416 h 1160647"/>
                  <a:gd name="connsiteX393-5097" fmla="*/ 2894491 w 3079941"/>
                  <a:gd name="connsiteY393-5098" fmla="*/ 750137 h 1160647"/>
                  <a:gd name="connsiteX394-5099" fmla="*/ 2926918 w 3079941"/>
                  <a:gd name="connsiteY394-5100" fmla="*/ 750137 h 1160647"/>
                  <a:gd name="connsiteX395-5101" fmla="*/ 2926918 w 3079941"/>
                  <a:gd name="connsiteY395-5102" fmla="*/ 724196 h 1160647"/>
                  <a:gd name="connsiteX396-5103" fmla="*/ 2965425 w 3079941"/>
                  <a:gd name="connsiteY396-5104" fmla="*/ 724196 h 1160647"/>
                  <a:gd name="connsiteX397-5105" fmla="*/ 2965425 w 3079941"/>
                  <a:gd name="connsiteY397-5106" fmla="*/ 693931 h 1160647"/>
                  <a:gd name="connsiteX398-5107" fmla="*/ 3014066 w 3079941"/>
                  <a:gd name="connsiteY398-5108" fmla="*/ 693931 h 1160647"/>
                  <a:gd name="connsiteX399-5109" fmla="*/ 3014066 w 3079941"/>
                  <a:gd name="connsiteY399-5110" fmla="*/ 805087 h 1160647"/>
                  <a:gd name="connsiteX400-5111" fmla="*/ 3014066 w 3079941"/>
                  <a:gd name="connsiteY400-5112" fmla="*/ 818866 h 1160647"/>
                  <a:gd name="connsiteX401-5113" fmla="*/ 3079941 w 3079941"/>
                  <a:gd name="connsiteY401-5114" fmla="*/ 818866 h 1160647"/>
                  <a:gd name="connsiteX402-5115" fmla="*/ 3079941 w 3079941"/>
                  <a:gd name="connsiteY402-5116" fmla="*/ 1160647 h 1160647"/>
                  <a:gd name="connsiteX403-5117" fmla="*/ 200958 w 3079941"/>
                  <a:gd name="connsiteY403-5118" fmla="*/ 1160647 h 1160647"/>
                  <a:gd name="connsiteX404-5119" fmla="*/ 0 w 3079941"/>
                  <a:gd name="connsiteY404-5120" fmla="*/ 1126882 h 1160647"/>
                  <a:gd name="connsiteX405-5121" fmla="*/ 0 w 3079941"/>
                  <a:gd name="connsiteY405-5122" fmla="*/ 915339 h 1160647"/>
                  <a:gd name="connsiteX406-5123" fmla="*/ 55096 w 3079941"/>
                  <a:gd name="connsiteY406-5124" fmla="*/ 886329 h 1160647"/>
                  <a:gd name="connsiteX407-5125" fmla="*/ 55096 w 3079941"/>
                  <a:gd name="connsiteY407-5126" fmla="*/ 724196 h 1160647"/>
                  <a:gd name="connsiteX408-5127" fmla="*/ 75363 w 3079941"/>
                  <a:gd name="connsiteY408-5128" fmla="*/ 724196 h 1160647"/>
                  <a:gd name="connsiteX409-5129" fmla="*/ 75870 w 3079941"/>
                  <a:gd name="connsiteY409-5130" fmla="*/ 723115 h 1160647"/>
                  <a:gd name="connsiteX410-5131" fmla="*/ 79416 w 3079941"/>
                  <a:gd name="connsiteY410-5132" fmla="*/ 715549 h 1160647"/>
                  <a:gd name="connsiteX411-5133" fmla="*/ 81190 w 3079941"/>
                  <a:gd name="connsiteY411-5134" fmla="*/ 715819 h 1160647"/>
                  <a:gd name="connsiteX412-5135" fmla="*/ 93603 w 3079941"/>
                  <a:gd name="connsiteY412-5136" fmla="*/ 717710 h 1160647"/>
                  <a:gd name="connsiteX413-5137" fmla="*/ 94110 w 3079941"/>
                  <a:gd name="connsiteY413-5138" fmla="*/ 719062 h 1160647"/>
                  <a:gd name="connsiteX414-5139" fmla="*/ 97656 w 3079941"/>
                  <a:gd name="connsiteY414-5140" fmla="*/ 728519 h 1160647"/>
                  <a:gd name="connsiteX415-5141" fmla="*/ 124003 w 3079941"/>
                  <a:gd name="connsiteY415-5142" fmla="*/ 730681 h 1160647"/>
                  <a:gd name="connsiteX416-5143" fmla="*/ 124003 w 3079941"/>
                  <a:gd name="connsiteY416-5144" fmla="*/ 607460 h 1160647"/>
                  <a:gd name="connsiteX417-5145" fmla="*/ 126030 w 3079941"/>
                  <a:gd name="connsiteY417-5146" fmla="*/ 607460 h 1160647"/>
                  <a:gd name="connsiteX418-5147" fmla="*/ 140217 w 3079941"/>
                  <a:gd name="connsiteY418-5148" fmla="*/ 607460 h 1160647"/>
                  <a:gd name="connsiteX419-5149" fmla="*/ 140217 w 3079941"/>
                  <a:gd name="connsiteY419-5150" fmla="*/ 471268 h 1160647"/>
                  <a:gd name="connsiteX420-5151" fmla="*/ 141990 w 3079941"/>
                  <a:gd name="connsiteY420-5152" fmla="*/ 471268 h 1160647"/>
                  <a:gd name="connsiteX421-5153" fmla="*/ 154404 w 3079941"/>
                  <a:gd name="connsiteY421-5154" fmla="*/ 471268 h 1160647"/>
                  <a:gd name="connsiteX422-5155" fmla="*/ 154404 w 3079941"/>
                  <a:gd name="connsiteY422-5156" fmla="*/ 356694 h 1160647"/>
                  <a:gd name="connsiteX423-5157" fmla="*/ 158457 w 3079941"/>
                  <a:gd name="connsiteY423-5158" fmla="*/ 328590 h 1160647"/>
                  <a:gd name="connsiteX424-5159" fmla="*/ 160484 w 3079941"/>
                  <a:gd name="connsiteY424-5160" fmla="*/ 328590 h 1160647"/>
                  <a:gd name="connsiteX425-5161" fmla="*/ 174671 w 3079941"/>
                  <a:gd name="connsiteY425-5162" fmla="*/ 328590 h 1160647"/>
                  <a:gd name="connsiteX426-5163" fmla="*/ 211151 w 3079941"/>
                  <a:gd name="connsiteY426-5164" fmla="*/ 246443 h 1160647"/>
                  <a:gd name="connsiteX427-5165" fmla="*/ 215205 w 3079941"/>
                  <a:gd name="connsiteY427-5166" fmla="*/ 0 h 1160647"/>
                  <a:gd name="connsiteX0-5167" fmla="*/ 215205 w 3079941"/>
                  <a:gd name="connsiteY0-5168" fmla="*/ 0 h 1160647"/>
                  <a:gd name="connsiteX1-5169" fmla="*/ 217231 w 3079941"/>
                  <a:gd name="connsiteY1-5170" fmla="*/ 246443 h 1160647"/>
                  <a:gd name="connsiteX2-5171" fmla="*/ 255738 w 3079941"/>
                  <a:gd name="connsiteY2-5172" fmla="*/ 326429 h 1160647"/>
                  <a:gd name="connsiteX3-5173" fmla="*/ 257765 w 3079941"/>
                  <a:gd name="connsiteY3-5174" fmla="*/ 326429 h 1160647"/>
                  <a:gd name="connsiteX4-5175" fmla="*/ 271952 w 3079941"/>
                  <a:gd name="connsiteY4-5176" fmla="*/ 326429 h 1160647"/>
                  <a:gd name="connsiteX5-5177" fmla="*/ 271952 w 3079941"/>
                  <a:gd name="connsiteY5-5178" fmla="*/ 350208 h 1160647"/>
                  <a:gd name="connsiteX6-5179" fmla="*/ 272459 w 3079941"/>
                  <a:gd name="connsiteY6-5180" fmla="*/ 351019 h 1160647"/>
                  <a:gd name="connsiteX7-5181" fmla="*/ 276005 w 3079941"/>
                  <a:gd name="connsiteY7-5182" fmla="*/ 356694 h 1160647"/>
                  <a:gd name="connsiteX8-5183" fmla="*/ 276005 w 3079941"/>
                  <a:gd name="connsiteY8-5184" fmla="*/ 471268 h 1160647"/>
                  <a:gd name="connsiteX9-5185" fmla="*/ 278285 w 3079941"/>
                  <a:gd name="connsiteY9-5186" fmla="*/ 471268 h 1160647"/>
                  <a:gd name="connsiteX10-5187" fmla="*/ 294246 w 3079941"/>
                  <a:gd name="connsiteY10-5188" fmla="*/ 471268 h 1160647"/>
                  <a:gd name="connsiteX11-5189" fmla="*/ 294246 w 3079941"/>
                  <a:gd name="connsiteY11-5190" fmla="*/ 611783 h 1160647"/>
                  <a:gd name="connsiteX12-5191" fmla="*/ 295766 w 3079941"/>
                  <a:gd name="connsiteY12-5192" fmla="*/ 611513 h 1160647"/>
                  <a:gd name="connsiteX13-5193" fmla="*/ 306406 w 3079941"/>
                  <a:gd name="connsiteY13-5194" fmla="*/ 609622 h 1160647"/>
                  <a:gd name="connsiteX14-5195" fmla="*/ 304379 w 3079941"/>
                  <a:gd name="connsiteY14-5196" fmla="*/ 698254 h 1160647"/>
                  <a:gd name="connsiteX15-5197" fmla="*/ 305899 w 3079941"/>
                  <a:gd name="connsiteY15-5198" fmla="*/ 698525 h 1160647"/>
                  <a:gd name="connsiteX16-5199" fmla="*/ 316539 w 3079941"/>
                  <a:gd name="connsiteY16-5200" fmla="*/ 700416 h 1160647"/>
                  <a:gd name="connsiteX17-5201" fmla="*/ 316792 w 3079941"/>
                  <a:gd name="connsiteY17-5202" fmla="*/ 701227 h 1160647"/>
                  <a:gd name="connsiteX18-5203" fmla="*/ 318566 w 3079941"/>
                  <a:gd name="connsiteY18-5204" fmla="*/ 706902 h 1160647"/>
                  <a:gd name="connsiteX19-5205" fmla="*/ 319326 w 3079941"/>
                  <a:gd name="connsiteY19-5206" fmla="*/ 704470 h 1160647"/>
                  <a:gd name="connsiteX20-5207" fmla="*/ 324646 w 3079941"/>
                  <a:gd name="connsiteY20-5208" fmla="*/ 687446 h 1160647"/>
                  <a:gd name="connsiteX21-5209" fmla="*/ 326419 w 3079941"/>
                  <a:gd name="connsiteY21-5210" fmla="*/ 687446 h 1160647"/>
                  <a:gd name="connsiteX22-5211" fmla="*/ 338833 w 3079941"/>
                  <a:gd name="connsiteY22-5212" fmla="*/ 687446 h 1160647"/>
                  <a:gd name="connsiteX23-5213" fmla="*/ 338833 w 3079941"/>
                  <a:gd name="connsiteY23-5214" fmla="*/ 719872 h 1160647"/>
                  <a:gd name="connsiteX24-5215" fmla="*/ 339846 w 3079941"/>
                  <a:gd name="connsiteY24-5216" fmla="*/ 720413 h 1160647"/>
                  <a:gd name="connsiteX25-5217" fmla="*/ 346940 w 3079941"/>
                  <a:gd name="connsiteY25-5218" fmla="*/ 724196 h 1160647"/>
                  <a:gd name="connsiteX26-5219" fmla="*/ 346940 w 3079941"/>
                  <a:gd name="connsiteY26-5220" fmla="*/ 725547 h 1160647"/>
                  <a:gd name="connsiteX27-5221" fmla="*/ 346940 w 3079941"/>
                  <a:gd name="connsiteY27-5222" fmla="*/ 735005 h 1160647"/>
                  <a:gd name="connsiteX28-5223" fmla="*/ 391527 w 3079941"/>
                  <a:gd name="connsiteY28-5224" fmla="*/ 735005 h 1160647"/>
                  <a:gd name="connsiteX29-5225" fmla="*/ 391527 w 3079941"/>
                  <a:gd name="connsiteY29-5226" fmla="*/ 736086 h 1160647"/>
                  <a:gd name="connsiteX30-5227" fmla="*/ 391527 w 3079941"/>
                  <a:gd name="connsiteY30-5228" fmla="*/ 743652 h 1160647"/>
                  <a:gd name="connsiteX31-5229" fmla="*/ 393553 w 3079941"/>
                  <a:gd name="connsiteY31-5230" fmla="*/ 743652 h 1160647"/>
                  <a:gd name="connsiteX32-5231" fmla="*/ 407740 w 3079941"/>
                  <a:gd name="connsiteY32-5232" fmla="*/ 743652 h 1160647"/>
                  <a:gd name="connsiteX33-5233" fmla="*/ 407740 w 3079941"/>
                  <a:gd name="connsiteY33-5234" fmla="*/ 713387 h 1160647"/>
                  <a:gd name="connsiteX34-5235" fmla="*/ 452327 w 3079941"/>
                  <a:gd name="connsiteY34-5236" fmla="*/ 713387 h 1160647"/>
                  <a:gd name="connsiteX35-5237" fmla="*/ 452327 w 3079941"/>
                  <a:gd name="connsiteY35-5238" fmla="*/ 712036 h 1160647"/>
                  <a:gd name="connsiteX36-5239" fmla="*/ 452327 w 3079941"/>
                  <a:gd name="connsiteY36-5240" fmla="*/ 702578 h 1160647"/>
                  <a:gd name="connsiteX37-5241" fmla="*/ 453341 w 3079941"/>
                  <a:gd name="connsiteY37-5242" fmla="*/ 702578 h 1160647"/>
                  <a:gd name="connsiteX38-5243" fmla="*/ 460434 w 3079941"/>
                  <a:gd name="connsiteY38-5244" fmla="*/ 702578 h 1160647"/>
                  <a:gd name="connsiteX39-5245" fmla="*/ 460434 w 3079941"/>
                  <a:gd name="connsiteY39-5246" fmla="*/ 700687 h 1160647"/>
                  <a:gd name="connsiteX40-5247" fmla="*/ 460434 w 3079941"/>
                  <a:gd name="connsiteY40-5248" fmla="*/ 687446 h 1160647"/>
                  <a:gd name="connsiteX41-5249" fmla="*/ 461194 w 3079941"/>
                  <a:gd name="connsiteY41-5250" fmla="*/ 687446 h 1160647"/>
                  <a:gd name="connsiteX42-5251" fmla="*/ 466514 w 3079941"/>
                  <a:gd name="connsiteY42-5252" fmla="*/ 687446 h 1160647"/>
                  <a:gd name="connsiteX43-5253" fmla="*/ 466514 w 3079941"/>
                  <a:gd name="connsiteY43-5254" fmla="*/ 686365 h 1160647"/>
                  <a:gd name="connsiteX44-5255" fmla="*/ 466514 w 3079941"/>
                  <a:gd name="connsiteY44-5256" fmla="*/ 678798 h 1160647"/>
                  <a:gd name="connsiteX45-5257" fmla="*/ 468541 w 3079941"/>
                  <a:gd name="connsiteY45-5258" fmla="*/ 678798 h 1160647"/>
                  <a:gd name="connsiteX46-5259" fmla="*/ 482728 w 3079941"/>
                  <a:gd name="connsiteY46-5260" fmla="*/ 678798 h 1160647"/>
                  <a:gd name="connsiteX47-5261" fmla="*/ 482728 w 3079941"/>
                  <a:gd name="connsiteY47-5262" fmla="*/ 679879 h 1160647"/>
                  <a:gd name="connsiteX48-5263" fmla="*/ 482728 w 3079941"/>
                  <a:gd name="connsiteY48-5264" fmla="*/ 687446 h 1160647"/>
                  <a:gd name="connsiteX49-5265" fmla="*/ 505021 w 3079941"/>
                  <a:gd name="connsiteY49-5266" fmla="*/ 687446 h 1160647"/>
                  <a:gd name="connsiteX50-5267" fmla="*/ 505021 w 3079941"/>
                  <a:gd name="connsiteY50-5268" fmla="*/ 685554 h 1160647"/>
                  <a:gd name="connsiteX51-5269" fmla="*/ 505021 w 3079941"/>
                  <a:gd name="connsiteY51-5270" fmla="*/ 672313 h 1160647"/>
                  <a:gd name="connsiteX52-5271" fmla="*/ 506795 w 3079941"/>
                  <a:gd name="connsiteY52-5272" fmla="*/ 672313 h 1160647"/>
                  <a:gd name="connsiteX53-5273" fmla="*/ 519208 w 3079941"/>
                  <a:gd name="connsiteY53-5274" fmla="*/ 672313 h 1160647"/>
                  <a:gd name="connsiteX54-5275" fmla="*/ 519208 w 3079941"/>
                  <a:gd name="connsiteY54-5276" fmla="*/ 696093 h 1160647"/>
                  <a:gd name="connsiteX55-5277" fmla="*/ 520222 w 3079941"/>
                  <a:gd name="connsiteY55-5278" fmla="*/ 696093 h 1160647"/>
                  <a:gd name="connsiteX56-5279" fmla="*/ 527315 w 3079941"/>
                  <a:gd name="connsiteY56-5280" fmla="*/ 696093 h 1160647"/>
                  <a:gd name="connsiteX57-5281" fmla="*/ 527315 w 3079941"/>
                  <a:gd name="connsiteY57-5282" fmla="*/ 695012 h 1160647"/>
                  <a:gd name="connsiteX58-5283" fmla="*/ 527315 w 3079941"/>
                  <a:gd name="connsiteY58-5284" fmla="*/ 687446 h 1160647"/>
                  <a:gd name="connsiteX59-5285" fmla="*/ 529088 w 3079941"/>
                  <a:gd name="connsiteY59-5286" fmla="*/ 687446 h 1160647"/>
                  <a:gd name="connsiteX60-5287" fmla="*/ 541502 w 3079941"/>
                  <a:gd name="connsiteY60-5288" fmla="*/ 687446 h 1160647"/>
                  <a:gd name="connsiteX61-5289" fmla="*/ 541502 w 3079941"/>
                  <a:gd name="connsiteY61-5290" fmla="*/ 713387 h 1160647"/>
                  <a:gd name="connsiteX62-5291" fmla="*/ 543529 w 3079941"/>
                  <a:gd name="connsiteY62-5292" fmla="*/ 713387 h 1160647"/>
                  <a:gd name="connsiteX63-5293" fmla="*/ 557715 w 3079941"/>
                  <a:gd name="connsiteY63-5294" fmla="*/ 713387 h 1160647"/>
                  <a:gd name="connsiteX64-5295" fmla="*/ 557715 w 3079941"/>
                  <a:gd name="connsiteY64-5296" fmla="*/ 715008 h 1160647"/>
                  <a:gd name="connsiteX65-5297" fmla="*/ 557715 w 3079941"/>
                  <a:gd name="connsiteY65-5298" fmla="*/ 726358 h 1160647"/>
                  <a:gd name="connsiteX66-5299" fmla="*/ 558475 w 3079941"/>
                  <a:gd name="connsiteY66-5300" fmla="*/ 726358 h 1160647"/>
                  <a:gd name="connsiteX67-5301" fmla="*/ 563796 w 3079941"/>
                  <a:gd name="connsiteY67-5302" fmla="*/ 726358 h 1160647"/>
                  <a:gd name="connsiteX68-5303" fmla="*/ 563796 w 3079941"/>
                  <a:gd name="connsiteY68-5304" fmla="*/ 725547 h 1160647"/>
                  <a:gd name="connsiteX69-5305" fmla="*/ 563796 w 3079941"/>
                  <a:gd name="connsiteY69-5306" fmla="*/ 719872 h 1160647"/>
                  <a:gd name="connsiteX70-5307" fmla="*/ 594196 w 3079941"/>
                  <a:gd name="connsiteY70-5308" fmla="*/ 719872 h 1160647"/>
                  <a:gd name="connsiteX71-5309" fmla="*/ 594196 w 3079941"/>
                  <a:gd name="connsiteY71-5310" fmla="*/ 743652 h 1160647"/>
                  <a:gd name="connsiteX72-5311" fmla="*/ 595209 w 3079941"/>
                  <a:gd name="connsiteY72-5312" fmla="*/ 743652 h 1160647"/>
                  <a:gd name="connsiteX73-5313" fmla="*/ 602303 w 3079941"/>
                  <a:gd name="connsiteY73-5314" fmla="*/ 743652 h 1160647"/>
                  <a:gd name="connsiteX74-5315" fmla="*/ 602303 w 3079941"/>
                  <a:gd name="connsiteY74-5316" fmla="*/ 744733 h 1160647"/>
                  <a:gd name="connsiteX75-5317" fmla="*/ 602303 w 3079941"/>
                  <a:gd name="connsiteY75-5318" fmla="*/ 752299 h 1160647"/>
                  <a:gd name="connsiteX76-5319" fmla="*/ 603063 w 3079941"/>
                  <a:gd name="connsiteY76-5320" fmla="*/ 752299 h 1160647"/>
                  <a:gd name="connsiteX77-5321" fmla="*/ 608383 w 3079941"/>
                  <a:gd name="connsiteY77-5322" fmla="*/ 752299 h 1160647"/>
                  <a:gd name="connsiteX78-5323" fmla="*/ 608383 w 3079941"/>
                  <a:gd name="connsiteY78-5324" fmla="*/ 750137 h 1160647"/>
                  <a:gd name="connsiteX79-5325" fmla="*/ 608383 w 3079941"/>
                  <a:gd name="connsiteY79-5326" fmla="*/ 735005 h 1160647"/>
                  <a:gd name="connsiteX80-5327" fmla="*/ 609396 w 3079941"/>
                  <a:gd name="connsiteY80-5328" fmla="*/ 735005 h 1160647"/>
                  <a:gd name="connsiteX81-5329" fmla="*/ 616490 w 3079941"/>
                  <a:gd name="connsiteY81-5330" fmla="*/ 735005 h 1160647"/>
                  <a:gd name="connsiteX82-5331" fmla="*/ 616490 w 3079941"/>
                  <a:gd name="connsiteY82-5332" fmla="*/ 736086 h 1160647"/>
                  <a:gd name="connsiteX83-5333" fmla="*/ 616490 w 3079941"/>
                  <a:gd name="connsiteY83-5334" fmla="*/ 743652 h 1160647"/>
                  <a:gd name="connsiteX84-5335" fmla="*/ 621810 w 3079941"/>
                  <a:gd name="connsiteY84-5336" fmla="*/ 741659 h 1160647"/>
                  <a:gd name="connsiteX85-5337" fmla="*/ 622570 w 3079941"/>
                  <a:gd name="connsiteY85-5338" fmla="*/ 740679 h 1160647"/>
                  <a:gd name="connsiteX86-5339" fmla="*/ 622570 w 3079941"/>
                  <a:gd name="connsiteY86-5340" fmla="*/ 735005 h 1160647"/>
                  <a:gd name="connsiteX87-5341" fmla="*/ 661077 w 3079941"/>
                  <a:gd name="connsiteY87-5342" fmla="*/ 735005 h 1160647"/>
                  <a:gd name="connsiteX88-5343" fmla="*/ 661077 w 3079941"/>
                  <a:gd name="connsiteY88-5344" fmla="*/ 758784 h 1160647"/>
                  <a:gd name="connsiteX89-5345" fmla="*/ 663103 w 3079941"/>
                  <a:gd name="connsiteY89-5346" fmla="*/ 758784 h 1160647"/>
                  <a:gd name="connsiteX90-5347" fmla="*/ 677290 w 3079941"/>
                  <a:gd name="connsiteY90-5348" fmla="*/ 758784 h 1160647"/>
                  <a:gd name="connsiteX91-5349" fmla="*/ 677290 w 3079941"/>
                  <a:gd name="connsiteY91-5350" fmla="*/ 759865 h 1160647"/>
                  <a:gd name="connsiteX92-5351" fmla="*/ 677290 w 3079941"/>
                  <a:gd name="connsiteY92-5352" fmla="*/ 767431 h 1160647"/>
                  <a:gd name="connsiteX93-5353" fmla="*/ 679064 w 3079941"/>
                  <a:gd name="connsiteY93-5354" fmla="*/ 767431 h 1160647"/>
                  <a:gd name="connsiteX94-5355" fmla="*/ 691477 w 3079941"/>
                  <a:gd name="connsiteY94-5356" fmla="*/ 767431 h 1160647"/>
                  <a:gd name="connsiteX95-5357" fmla="*/ 691477 w 3079941"/>
                  <a:gd name="connsiteY95-5358" fmla="*/ 743652 h 1160647"/>
                  <a:gd name="connsiteX96-5359" fmla="*/ 692490 w 3079941"/>
                  <a:gd name="connsiteY96-5360" fmla="*/ 743652 h 1160647"/>
                  <a:gd name="connsiteX97-5361" fmla="*/ 699584 w 3079941"/>
                  <a:gd name="connsiteY97-5362" fmla="*/ 743652 h 1160647"/>
                  <a:gd name="connsiteX98-5363" fmla="*/ 699584 w 3079941"/>
                  <a:gd name="connsiteY98-5364" fmla="*/ 711225 h 1160647"/>
                  <a:gd name="connsiteX99-5365" fmla="*/ 700597 w 3079941"/>
                  <a:gd name="connsiteY99-5366" fmla="*/ 711225 h 1160647"/>
                  <a:gd name="connsiteX100-5367" fmla="*/ 707691 w 3079941"/>
                  <a:gd name="connsiteY100-5368" fmla="*/ 711225 h 1160647"/>
                  <a:gd name="connsiteX101-5369" fmla="*/ 707691 w 3079941"/>
                  <a:gd name="connsiteY101-5370" fmla="*/ 709334 h 1160647"/>
                  <a:gd name="connsiteX102-5371" fmla="*/ 707691 w 3079941"/>
                  <a:gd name="connsiteY102-5372" fmla="*/ 696093 h 1160647"/>
                  <a:gd name="connsiteX103-5373" fmla="*/ 706424 w 3079941"/>
                  <a:gd name="connsiteY103-5374" fmla="*/ 694471 h 1160647"/>
                  <a:gd name="connsiteX104-5375" fmla="*/ 711744 w 3079941"/>
                  <a:gd name="connsiteY104-5376" fmla="*/ 683122 h 1160647"/>
                  <a:gd name="connsiteX105-5377" fmla="*/ 719851 w 3079941"/>
                  <a:gd name="connsiteY105-5378" fmla="*/ 711225 h 1160647"/>
                  <a:gd name="connsiteX106-5379" fmla="*/ 720611 w 3079941"/>
                  <a:gd name="connsiteY106-5380" fmla="*/ 711225 h 1160647"/>
                  <a:gd name="connsiteX107-5381" fmla="*/ 725931 w 3079941"/>
                  <a:gd name="connsiteY107-5382" fmla="*/ 711225 h 1160647"/>
                  <a:gd name="connsiteX108-5383" fmla="*/ 725931 w 3079941"/>
                  <a:gd name="connsiteY108-5384" fmla="*/ 605298 h 1160647"/>
                  <a:gd name="connsiteX109-5385" fmla="*/ 727451 w 3079941"/>
                  <a:gd name="connsiteY109-5386" fmla="*/ 605298 h 1160647"/>
                  <a:gd name="connsiteX110-5387" fmla="*/ 738091 w 3079941"/>
                  <a:gd name="connsiteY110-5388" fmla="*/ 605298 h 1160647"/>
                  <a:gd name="connsiteX111-5389" fmla="*/ 738091 w 3079941"/>
                  <a:gd name="connsiteY111-5390" fmla="*/ 557739 h 1160647"/>
                  <a:gd name="connsiteX112-5391" fmla="*/ 764438 w 3079941"/>
                  <a:gd name="connsiteY112-5392" fmla="*/ 557739 h 1160647"/>
                  <a:gd name="connsiteX113-5393" fmla="*/ 764438 w 3079941"/>
                  <a:gd name="connsiteY113-5394" fmla="*/ 536121 h 1160647"/>
                  <a:gd name="connsiteX114-5395" fmla="*/ 798892 w 3079941"/>
                  <a:gd name="connsiteY114-5396" fmla="*/ 536121 h 1160647"/>
                  <a:gd name="connsiteX115-5397" fmla="*/ 798892 w 3079941"/>
                  <a:gd name="connsiteY115-5398" fmla="*/ 538553 h 1160647"/>
                  <a:gd name="connsiteX116-5399" fmla="*/ 798892 w 3079941"/>
                  <a:gd name="connsiteY116-5400" fmla="*/ 555577 h 1160647"/>
                  <a:gd name="connsiteX117-5401" fmla="*/ 801172 w 3079941"/>
                  <a:gd name="connsiteY117-5402" fmla="*/ 555577 h 1160647"/>
                  <a:gd name="connsiteX118-5403" fmla="*/ 817132 w 3079941"/>
                  <a:gd name="connsiteY118-5404" fmla="*/ 555577 h 1160647"/>
                  <a:gd name="connsiteX119-5405" fmla="*/ 817132 w 3079941"/>
                  <a:gd name="connsiteY119-5406" fmla="*/ 603136 h 1160647"/>
                  <a:gd name="connsiteX120-5407" fmla="*/ 818145 w 3079941"/>
                  <a:gd name="connsiteY120-5408" fmla="*/ 603136 h 1160647"/>
                  <a:gd name="connsiteX121-5409" fmla="*/ 825239 w 3079941"/>
                  <a:gd name="connsiteY121-5410" fmla="*/ 603136 h 1160647"/>
                  <a:gd name="connsiteX122-5411" fmla="*/ 839426 w 3079941"/>
                  <a:gd name="connsiteY122-5412" fmla="*/ 607460 h 1160647"/>
                  <a:gd name="connsiteX123-5413" fmla="*/ 839426 w 3079941"/>
                  <a:gd name="connsiteY123-5414" fmla="*/ 646372 h 1160647"/>
                  <a:gd name="connsiteX124-5415" fmla="*/ 840439 w 3079941"/>
                  <a:gd name="connsiteY124-5416" fmla="*/ 646372 h 1160647"/>
                  <a:gd name="connsiteX125-5417" fmla="*/ 847532 w 3079941"/>
                  <a:gd name="connsiteY125-5418" fmla="*/ 646372 h 1160647"/>
                  <a:gd name="connsiteX126-5419" fmla="*/ 847532 w 3079941"/>
                  <a:gd name="connsiteY126-5420" fmla="*/ 647993 h 1160647"/>
                  <a:gd name="connsiteX127-5421" fmla="*/ 847532 w 3079941"/>
                  <a:gd name="connsiteY127-5422" fmla="*/ 659342 h 1160647"/>
                  <a:gd name="connsiteX128-5423" fmla="*/ 849559 w 3079941"/>
                  <a:gd name="connsiteY128-5424" fmla="*/ 659342 h 1160647"/>
                  <a:gd name="connsiteX129-5425" fmla="*/ 863746 w 3079941"/>
                  <a:gd name="connsiteY129-5426" fmla="*/ 659342 h 1160647"/>
                  <a:gd name="connsiteX130-5427" fmla="*/ 869826 w 3079941"/>
                  <a:gd name="connsiteY130-5428" fmla="*/ 665828 h 1160647"/>
                  <a:gd name="connsiteX131-5429" fmla="*/ 869826 w 3079941"/>
                  <a:gd name="connsiteY131-5430" fmla="*/ 687446 h 1160647"/>
                  <a:gd name="connsiteX132-5431" fmla="*/ 872106 w 3079941"/>
                  <a:gd name="connsiteY132-5432" fmla="*/ 687446 h 1160647"/>
                  <a:gd name="connsiteX133-5433" fmla="*/ 888066 w 3079941"/>
                  <a:gd name="connsiteY133-5434" fmla="*/ 687446 h 1160647"/>
                  <a:gd name="connsiteX134-5435" fmla="*/ 888066 w 3079941"/>
                  <a:gd name="connsiteY134-5436" fmla="*/ 688526 h 1160647"/>
                  <a:gd name="connsiteX135-5437" fmla="*/ 888066 w 3079941"/>
                  <a:gd name="connsiteY135-5438" fmla="*/ 696093 h 1160647"/>
                  <a:gd name="connsiteX136-5439" fmla="*/ 889333 w 3079941"/>
                  <a:gd name="connsiteY136-5440" fmla="*/ 696093 h 1160647"/>
                  <a:gd name="connsiteX137-5441" fmla="*/ 898200 w 3079941"/>
                  <a:gd name="connsiteY137-5442" fmla="*/ 696093 h 1160647"/>
                  <a:gd name="connsiteX138-5443" fmla="*/ 898200 w 3079941"/>
                  <a:gd name="connsiteY138-5444" fmla="*/ 698254 h 1160647"/>
                  <a:gd name="connsiteX139-5445" fmla="*/ 898200 w 3079941"/>
                  <a:gd name="connsiteY139-5446" fmla="*/ 713387 h 1160647"/>
                  <a:gd name="connsiteX140-5447" fmla="*/ 902253 w 3079941"/>
                  <a:gd name="connsiteY140-5448" fmla="*/ 711495 h 1160647"/>
                  <a:gd name="connsiteX141-5449" fmla="*/ 902253 w 3079941"/>
                  <a:gd name="connsiteY141-5450" fmla="*/ 698254 h 1160647"/>
                  <a:gd name="connsiteX142-5451" fmla="*/ 903266 w 3079941"/>
                  <a:gd name="connsiteY142-5452" fmla="*/ 698254 h 1160647"/>
                  <a:gd name="connsiteX143-5453" fmla="*/ 910360 w 3079941"/>
                  <a:gd name="connsiteY143-5454" fmla="*/ 698254 h 1160647"/>
                  <a:gd name="connsiteX144-5455" fmla="*/ 910360 w 3079941"/>
                  <a:gd name="connsiteY144-5456" fmla="*/ 699876 h 1160647"/>
                  <a:gd name="connsiteX145-5457" fmla="*/ 910360 w 3079941"/>
                  <a:gd name="connsiteY145-5458" fmla="*/ 711225 h 1160647"/>
                  <a:gd name="connsiteX146-5459" fmla="*/ 911120 w 3079941"/>
                  <a:gd name="connsiteY146-5460" fmla="*/ 711225 h 1160647"/>
                  <a:gd name="connsiteX147-5461" fmla="*/ 916440 w 3079941"/>
                  <a:gd name="connsiteY147-5462" fmla="*/ 711225 h 1160647"/>
                  <a:gd name="connsiteX148-5463" fmla="*/ 965080 w 3079941"/>
                  <a:gd name="connsiteY148-5464" fmla="*/ 706902 h 1160647"/>
                  <a:gd name="connsiteX149-5465" fmla="*/ 965080 w 3079941"/>
                  <a:gd name="connsiteY149-5466" fmla="*/ 708253 h 1160647"/>
                  <a:gd name="connsiteX150-5467" fmla="*/ 965080 w 3079941"/>
                  <a:gd name="connsiteY150-5468" fmla="*/ 717710 h 1160647"/>
                  <a:gd name="connsiteX151-5469" fmla="*/ 965840 w 3079941"/>
                  <a:gd name="connsiteY151-5470" fmla="*/ 717710 h 1160647"/>
                  <a:gd name="connsiteX152-5471" fmla="*/ 971161 w 3079941"/>
                  <a:gd name="connsiteY152-5472" fmla="*/ 717710 h 1160647"/>
                  <a:gd name="connsiteX153-5473" fmla="*/ 971161 w 3079941"/>
                  <a:gd name="connsiteY153-5474" fmla="*/ 719872 h 1160647"/>
                  <a:gd name="connsiteX154-5475" fmla="*/ 971161 w 3079941"/>
                  <a:gd name="connsiteY154-5476" fmla="*/ 735005 h 1160647"/>
                  <a:gd name="connsiteX155-5477" fmla="*/ 973187 w 3079941"/>
                  <a:gd name="connsiteY155-5478" fmla="*/ 733654 h 1160647"/>
                  <a:gd name="connsiteX156-5479" fmla="*/ 987374 w 3079941"/>
                  <a:gd name="connsiteY156-5480" fmla="*/ 724196 h 1160647"/>
                  <a:gd name="connsiteX157-5481" fmla="*/ 993454 w 3079941"/>
                  <a:gd name="connsiteY157-5482" fmla="*/ 683122 h 1160647"/>
                  <a:gd name="connsiteX158-5483" fmla="*/ 994214 w 3079941"/>
                  <a:gd name="connsiteY158-5484" fmla="*/ 682852 h 1160647"/>
                  <a:gd name="connsiteX159-5485" fmla="*/ 999534 w 3079941"/>
                  <a:gd name="connsiteY159-5486" fmla="*/ 680960 h 1160647"/>
                  <a:gd name="connsiteX160-5487" fmla="*/ 1001561 w 3079941"/>
                  <a:gd name="connsiteY160-5488" fmla="*/ 611783 h 1160647"/>
                  <a:gd name="connsiteX161-5489" fmla="*/ 1003588 w 3079941"/>
                  <a:gd name="connsiteY161-5490" fmla="*/ 680960 h 1160647"/>
                  <a:gd name="connsiteX162-5491" fmla="*/ 1004348 w 3079941"/>
                  <a:gd name="connsiteY162-5492" fmla="*/ 681230 h 1160647"/>
                  <a:gd name="connsiteX163-5493" fmla="*/ 1009668 w 3079941"/>
                  <a:gd name="connsiteY163-5494" fmla="*/ 683122 h 1160647"/>
                  <a:gd name="connsiteX164-5495" fmla="*/ 1009668 w 3079941"/>
                  <a:gd name="connsiteY164-5496" fmla="*/ 596651 h 1160647"/>
                  <a:gd name="connsiteX165-5497" fmla="*/ 1013721 w 3079941"/>
                  <a:gd name="connsiteY165-5498" fmla="*/ 564224 h 1160647"/>
                  <a:gd name="connsiteX166-5499" fmla="*/ 1052228 w 3079941"/>
                  <a:gd name="connsiteY166-5500" fmla="*/ 564224 h 1160647"/>
                  <a:gd name="connsiteX167-5501" fmla="*/ 1052228 w 3079941"/>
                  <a:gd name="connsiteY167-5502" fmla="*/ 596651 h 1160647"/>
                  <a:gd name="connsiteX168-5503" fmla="*/ 1052988 w 3079941"/>
                  <a:gd name="connsiteY168-5504" fmla="*/ 596651 h 1160647"/>
                  <a:gd name="connsiteX169-5505" fmla="*/ 1058308 w 3079941"/>
                  <a:gd name="connsiteY169-5506" fmla="*/ 596651 h 1160647"/>
                  <a:gd name="connsiteX170-5507" fmla="*/ 1058308 w 3079941"/>
                  <a:gd name="connsiteY170-5508" fmla="*/ 514503 h 1160647"/>
                  <a:gd name="connsiteX171-5509" fmla="*/ 1060082 w 3079941"/>
                  <a:gd name="connsiteY171-5510" fmla="*/ 514503 h 1160647"/>
                  <a:gd name="connsiteX172-5511" fmla="*/ 1072495 w 3079941"/>
                  <a:gd name="connsiteY172-5512" fmla="*/ 514503 h 1160647"/>
                  <a:gd name="connsiteX173-5513" fmla="*/ 1072495 w 3079941"/>
                  <a:gd name="connsiteY173-5514" fmla="*/ 512612 h 1160647"/>
                  <a:gd name="connsiteX174-5515" fmla="*/ 1072495 w 3079941"/>
                  <a:gd name="connsiteY174-5516" fmla="*/ 499371 h 1160647"/>
                  <a:gd name="connsiteX175-5517" fmla="*/ 1094789 w 3079941"/>
                  <a:gd name="connsiteY175-5518" fmla="*/ 499371 h 1160647"/>
                  <a:gd name="connsiteX176-5519" fmla="*/ 1094789 w 3079941"/>
                  <a:gd name="connsiteY176-5520" fmla="*/ 498290 h 1160647"/>
                  <a:gd name="connsiteX177-5521" fmla="*/ 1094789 w 3079941"/>
                  <a:gd name="connsiteY177-5522" fmla="*/ 490724 h 1160647"/>
                  <a:gd name="connsiteX178-5523" fmla="*/ 1096562 w 3079941"/>
                  <a:gd name="connsiteY178-5524" fmla="*/ 490724 h 1160647"/>
                  <a:gd name="connsiteX179-5525" fmla="*/ 1108976 w 3079941"/>
                  <a:gd name="connsiteY179-5526" fmla="*/ 490724 h 1160647"/>
                  <a:gd name="connsiteX180-5527" fmla="*/ 1108976 w 3079941"/>
                  <a:gd name="connsiteY180-5528" fmla="*/ 491805 h 1160647"/>
                  <a:gd name="connsiteX181-5529" fmla="*/ 1108976 w 3079941"/>
                  <a:gd name="connsiteY181-5530" fmla="*/ 499371 h 1160647"/>
                  <a:gd name="connsiteX182-5531" fmla="*/ 1109736 w 3079941"/>
                  <a:gd name="connsiteY182-5532" fmla="*/ 499371 h 1160647"/>
                  <a:gd name="connsiteX183-5533" fmla="*/ 1115056 w 3079941"/>
                  <a:gd name="connsiteY183-5534" fmla="*/ 499371 h 1160647"/>
                  <a:gd name="connsiteX184-5535" fmla="*/ 1125189 w 3079941"/>
                  <a:gd name="connsiteY184-5536" fmla="*/ 495047 h 1160647"/>
                  <a:gd name="connsiteX185-5537" fmla="*/ 1129242 w 3079941"/>
                  <a:gd name="connsiteY185-5538" fmla="*/ 498290 h 1160647"/>
                  <a:gd name="connsiteX186-5539" fmla="*/ 1129242 w 3079941"/>
                  <a:gd name="connsiteY186-5540" fmla="*/ 490724 h 1160647"/>
                  <a:gd name="connsiteX187-5541" fmla="*/ 1131522 w 3079941"/>
                  <a:gd name="connsiteY187-5542" fmla="*/ 490724 h 1160647"/>
                  <a:gd name="connsiteX188-5543" fmla="*/ 1147483 w 3079941"/>
                  <a:gd name="connsiteY188-5544" fmla="*/ 490724 h 1160647"/>
                  <a:gd name="connsiteX189-5545" fmla="*/ 1147483 w 3079941"/>
                  <a:gd name="connsiteY189-5546" fmla="*/ 491805 h 1160647"/>
                  <a:gd name="connsiteX190-5547" fmla="*/ 1147483 w 3079941"/>
                  <a:gd name="connsiteY190-5548" fmla="*/ 499371 h 1160647"/>
                  <a:gd name="connsiteX191-5549" fmla="*/ 1177883 w 3079941"/>
                  <a:gd name="connsiteY191-5550" fmla="*/ 499371 h 1160647"/>
                  <a:gd name="connsiteX192-5551" fmla="*/ 1177883 w 3079941"/>
                  <a:gd name="connsiteY192-5552" fmla="*/ 500992 h 1160647"/>
                  <a:gd name="connsiteX193-5553" fmla="*/ 1177883 w 3079941"/>
                  <a:gd name="connsiteY193-5554" fmla="*/ 512342 h 1160647"/>
                  <a:gd name="connsiteX194-5555" fmla="*/ 1204230 w 3079941"/>
                  <a:gd name="connsiteY194-5556" fmla="*/ 512342 h 1160647"/>
                  <a:gd name="connsiteX195-5557" fmla="*/ 1204230 w 3079941"/>
                  <a:gd name="connsiteY195-5558" fmla="*/ 542606 h 1160647"/>
                  <a:gd name="connsiteX196-5559" fmla="*/ 1204990 w 3079941"/>
                  <a:gd name="connsiteY196-5560" fmla="*/ 542606 h 1160647"/>
                  <a:gd name="connsiteX197-5561" fmla="*/ 1210310 w 3079941"/>
                  <a:gd name="connsiteY197-5562" fmla="*/ 542606 h 1160647"/>
                  <a:gd name="connsiteX198-5563" fmla="*/ 1210310 w 3079941"/>
                  <a:gd name="connsiteY198-5564" fmla="*/ 543687 h 1160647"/>
                  <a:gd name="connsiteX199-5565" fmla="*/ 1210310 w 3079941"/>
                  <a:gd name="connsiteY199-5566" fmla="*/ 551254 h 1160647"/>
                  <a:gd name="connsiteX200-5567" fmla="*/ 1214364 w 3079941"/>
                  <a:gd name="connsiteY200-5568" fmla="*/ 581518 h 1160647"/>
                  <a:gd name="connsiteX201-5569" fmla="*/ 1215124 w 3079941"/>
                  <a:gd name="connsiteY201-5570" fmla="*/ 581518 h 1160647"/>
                  <a:gd name="connsiteX202-5571" fmla="*/ 1220444 w 3079941"/>
                  <a:gd name="connsiteY202-5572" fmla="*/ 581518 h 1160647"/>
                  <a:gd name="connsiteX203-5573" fmla="*/ 1220444 w 3079941"/>
                  <a:gd name="connsiteY203-5574" fmla="*/ 582329 h 1160647"/>
                  <a:gd name="connsiteX204-5575" fmla="*/ 1220444 w 3079941"/>
                  <a:gd name="connsiteY204-5576" fmla="*/ 588004 h 1160647"/>
                  <a:gd name="connsiteX205-5577" fmla="*/ 1221457 w 3079941"/>
                  <a:gd name="connsiteY205-5578" fmla="*/ 588004 h 1160647"/>
                  <a:gd name="connsiteX206-5579" fmla="*/ 1228550 w 3079941"/>
                  <a:gd name="connsiteY206-5580" fmla="*/ 588004 h 1160647"/>
                  <a:gd name="connsiteX207-5581" fmla="*/ 1228550 w 3079941"/>
                  <a:gd name="connsiteY207-5582" fmla="*/ 618269 h 1160647"/>
                  <a:gd name="connsiteX208-5583" fmla="*/ 1230577 w 3079941"/>
                  <a:gd name="connsiteY208-5584" fmla="*/ 618269 h 1160647"/>
                  <a:gd name="connsiteX209-5585" fmla="*/ 1244764 w 3079941"/>
                  <a:gd name="connsiteY209-5586" fmla="*/ 618269 h 1160647"/>
                  <a:gd name="connsiteX210-5587" fmla="*/ 1244764 w 3079941"/>
                  <a:gd name="connsiteY210-5588" fmla="*/ 642048 h 1160647"/>
                  <a:gd name="connsiteX211-5589" fmla="*/ 1246791 w 3079941"/>
                  <a:gd name="connsiteY211-5590" fmla="*/ 643669 h 1160647"/>
                  <a:gd name="connsiteX212-5591" fmla="*/ 1246791 w 3079941"/>
                  <a:gd name="connsiteY212-5592" fmla="*/ 655019 h 1160647"/>
                  <a:gd name="connsiteX213-5593" fmla="*/ 1247551 w 3079941"/>
                  <a:gd name="connsiteY213-5594" fmla="*/ 655019 h 1160647"/>
                  <a:gd name="connsiteX214-5595" fmla="*/ 1252871 w 3079941"/>
                  <a:gd name="connsiteY214-5596" fmla="*/ 655019 h 1160647"/>
                  <a:gd name="connsiteX215-5597" fmla="*/ 1252871 w 3079941"/>
                  <a:gd name="connsiteY215-5598" fmla="*/ 678798 h 1160647"/>
                  <a:gd name="connsiteX216-5599" fmla="*/ 1254137 w 3079941"/>
                  <a:gd name="connsiteY216-5600" fmla="*/ 678798 h 1160647"/>
                  <a:gd name="connsiteX217-5601" fmla="*/ 1263004 w 3079941"/>
                  <a:gd name="connsiteY217-5602" fmla="*/ 678798 h 1160647"/>
                  <a:gd name="connsiteX218-5603" fmla="*/ 1265031 w 3079941"/>
                  <a:gd name="connsiteY218-5604" fmla="*/ 682852 h 1160647"/>
                  <a:gd name="connsiteX219-5605" fmla="*/ 1265031 w 3079941"/>
                  <a:gd name="connsiteY219-5606" fmla="*/ 696093 h 1160647"/>
                  <a:gd name="connsiteX220-5607" fmla="*/ 1266551 w 3079941"/>
                  <a:gd name="connsiteY220-5608" fmla="*/ 694201 h 1160647"/>
                  <a:gd name="connsiteX221-5609" fmla="*/ 1277191 w 3079941"/>
                  <a:gd name="connsiteY221-5610" fmla="*/ 680960 h 1160647"/>
                  <a:gd name="connsiteX222-5611" fmla="*/ 1305565 w 3079941"/>
                  <a:gd name="connsiteY222-5612" fmla="*/ 680960 h 1160647"/>
                  <a:gd name="connsiteX223-5613" fmla="*/ 1305565 w 3079941"/>
                  <a:gd name="connsiteY223-5614" fmla="*/ 767431 h 1160647"/>
                  <a:gd name="connsiteX224-5615" fmla="*/ 1306325 w 3079941"/>
                  <a:gd name="connsiteY224-5616" fmla="*/ 767431 h 1160647"/>
                  <a:gd name="connsiteX225-5617" fmla="*/ 1311645 w 3079941"/>
                  <a:gd name="connsiteY225-5618" fmla="*/ 767431 h 1160647"/>
                  <a:gd name="connsiteX226-5619" fmla="*/ 1312405 w 3079941"/>
                  <a:gd name="connsiteY226-5620" fmla="*/ 766080 h 1160647"/>
                  <a:gd name="connsiteX227-5621" fmla="*/ 1317725 w 3079941"/>
                  <a:gd name="connsiteY227-5622" fmla="*/ 756622 h 1160647"/>
                  <a:gd name="connsiteX228-5623" fmla="*/ 1317725 w 3079941"/>
                  <a:gd name="connsiteY228-5624" fmla="*/ 758514 h 1160647"/>
                  <a:gd name="connsiteX229-5625" fmla="*/ 1317725 w 3079941"/>
                  <a:gd name="connsiteY229-5626" fmla="*/ 771755 h 1160647"/>
                  <a:gd name="connsiteX230-5627" fmla="*/ 1321778 w 3079941"/>
                  <a:gd name="connsiteY230-5628" fmla="*/ 726358 h 1160647"/>
                  <a:gd name="connsiteX231-5629" fmla="*/ 1322538 w 3079941"/>
                  <a:gd name="connsiteY231-5630" fmla="*/ 726358 h 1160647"/>
                  <a:gd name="connsiteX232-5631" fmla="*/ 1327858 w 3079941"/>
                  <a:gd name="connsiteY232-5632" fmla="*/ 726358 h 1160647"/>
                  <a:gd name="connsiteX233-5633" fmla="*/ 1327858 w 3079941"/>
                  <a:gd name="connsiteY233-5634" fmla="*/ 661504 h 1160647"/>
                  <a:gd name="connsiteX234-5635" fmla="*/ 1328872 w 3079941"/>
                  <a:gd name="connsiteY234-5636" fmla="*/ 661504 h 1160647"/>
                  <a:gd name="connsiteX235-5637" fmla="*/ 1335965 w 3079941"/>
                  <a:gd name="connsiteY235-5638" fmla="*/ 661504 h 1160647"/>
                  <a:gd name="connsiteX236-5639" fmla="*/ 1348125 w 3079941"/>
                  <a:gd name="connsiteY236-5640" fmla="*/ 618269 h 1160647"/>
                  <a:gd name="connsiteX237-5641" fmla="*/ 1349392 w 3079941"/>
                  <a:gd name="connsiteY237-5642" fmla="*/ 618269 h 1160647"/>
                  <a:gd name="connsiteX238-5643" fmla="*/ 1358259 w 3079941"/>
                  <a:gd name="connsiteY238-5644" fmla="*/ 618269 h 1160647"/>
                  <a:gd name="connsiteX239-5645" fmla="*/ 1368392 w 3079941"/>
                  <a:gd name="connsiteY239-5646" fmla="*/ 661504 h 1160647"/>
                  <a:gd name="connsiteX240-5647" fmla="*/ 1369405 w 3079941"/>
                  <a:gd name="connsiteY240-5648" fmla="*/ 661504 h 1160647"/>
                  <a:gd name="connsiteX241-5649" fmla="*/ 1376499 w 3079941"/>
                  <a:gd name="connsiteY241-5650" fmla="*/ 661504 h 1160647"/>
                  <a:gd name="connsiteX242-5651" fmla="*/ 1376499 w 3079941"/>
                  <a:gd name="connsiteY242-5652" fmla="*/ 700416 h 1160647"/>
                  <a:gd name="connsiteX243-5653" fmla="*/ 1378272 w 3079941"/>
                  <a:gd name="connsiteY243-5654" fmla="*/ 700416 h 1160647"/>
                  <a:gd name="connsiteX244-5655" fmla="*/ 1390686 w 3079941"/>
                  <a:gd name="connsiteY244-5656" fmla="*/ 700416 h 1160647"/>
                  <a:gd name="connsiteX245-5657" fmla="*/ 1390686 w 3079941"/>
                  <a:gd name="connsiteY245-5658" fmla="*/ 702578 h 1160647"/>
                  <a:gd name="connsiteX246-5659" fmla="*/ 1390686 w 3079941"/>
                  <a:gd name="connsiteY246-5660" fmla="*/ 717710 h 1160647"/>
                  <a:gd name="connsiteX247-5661" fmla="*/ 1394739 w 3079941"/>
                  <a:gd name="connsiteY247-5662" fmla="*/ 715549 h 1160647"/>
                  <a:gd name="connsiteX248-5663" fmla="*/ 1394739 w 3079941"/>
                  <a:gd name="connsiteY248-5664" fmla="*/ 700416 h 1160647"/>
                  <a:gd name="connsiteX249-5665" fmla="*/ 1396259 w 3079941"/>
                  <a:gd name="connsiteY249-5666" fmla="*/ 700416 h 1160647"/>
                  <a:gd name="connsiteX250-5667" fmla="*/ 1406899 w 3079941"/>
                  <a:gd name="connsiteY250-5668" fmla="*/ 700416 h 1160647"/>
                  <a:gd name="connsiteX251-5669" fmla="*/ 1406899 w 3079941"/>
                  <a:gd name="connsiteY251-5670" fmla="*/ 702037 h 1160647"/>
                  <a:gd name="connsiteX252-5671" fmla="*/ 1406899 w 3079941"/>
                  <a:gd name="connsiteY252-5672" fmla="*/ 713387 h 1160647"/>
                  <a:gd name="connsiteX253-5673" fmla="*/ 1437300 w 3079941"/>
                  <a:gd name="connsiteY253-5674" fmla="*/ 713387 h 1160647"/>
                  <a:gd name="connsiteX254-5675" fmla="*/ 1437300 w 3079941"/>
                  <a:gd name="connsiteY254-5676" fmla="*/ 676637 h 1160647"/>
                  <a:gd name="connsiteX255-5677" fmla="*/ 1438566 w 3079941"/>
                  <a:gd name="connsiteY255-5678" fmla="*/ 676637 h 1160647"/>
                  <a:gd name="connsiteX256-5679" fmla="*/ 1447433 w 3079941"/>
                  <a:gd name="connsiteY256-5680" fmla="*/ 676637 h 1160647"/>
                  <a:gd name="connsiteX257-5681" fmla="*/ 1447433 w 3079941"/>
                  <a:gd name="connsiteY257-5682" fmla="*/ 698254 h 1160647"/>
                  <a:gd name="connsiteX258-5683" fmla="*/ 1449460 w 3079941"/>
                  <a:gd name="connsiteY258-5684" fmla="*/ 665828 h 1160647"/>
                  <a:gd name="connsiteX259-5685" fmla="*/ 1471753 w 3079941"/>
                  <a:gd name="connsiteY259-5686" fmla="*/ 665828 h 1160647"/>
                  <a:gd name="connsiteX260-5687" fmla="*/ 1471753 w 3079941"/>
                  <a:gd name="connsiteY260-5688" fmla="*/ 664206 h 1160647"/>
                  <a:gd name="connsiteX261-5689" fmla="*/ 1471753 w 3079941"/>
                  <a:gd name="connsiteY261-5690" fmla="*/ 652857 h 1160647"/>
                  <a:gd name="connsiteX262-5691" fmla="*/ 1472513 w 3079941"/>
                  <a:gd name="connsiteY262-5692" fmla="*/ 652857 h 1160647"/>
                  <a:gd name="connsiteX263-5693" fmla="*/ 1477833 w 3079941"/>
                  <a:gd name="connsiteY263-5694" fmla="*/ 652857 h 1160647"/>
                  <a:gd name="connsiteX264-5695" fmla="*/ 1477833 w 3079941"/>
                  <a:gd name="connsiteY264-5696" fmla="*/ 650966 h 1160647"/>
                  <a:gd name="connsiteX265-5697" fmla="*/ 1477833 w 3079941"/>
                  <a:gd name="connsiteY265-5698" fmla="*/ 637725 h 1160647"/>
                  <a:gd name="connsiteX266-5699" fmla="*/ 1481887 w 3079941"/>
                  <a:gd name="connsiteY266-5700" fmla="*/ 644210 h 1160647"/>
                  <a:gd name="connsiteX267-5701" fmla="*/ 1484167 w 3079941"/>
                  <a:gd name="connsiteY267-5702" fmla="*/ 644210 h 1160647"/>
                  <a:gd name="connsiteX268-5703" fmla="*/ 1500127 w 3079941"/>
                  <a:gd name="connsiteY268-5704" fmla="*/ 644210 h 1160647"/>
                  <a:gd name="connsiteX269-5705" fmla="*/ 1500127 w 3079941"/>
                  <a:gd name="connsiteY269-5706" fmla="*/ 643399 h 1160647"/>
                  <a:gd name="connsiteX270-5707" fmla="*/ 1500127 w 3079941"/>
                  <a:gd name="connsiteY270-5708" fmla="*/ 637725 h 1160647"/>
                  <a:gd name="connsiteX271-5709" fmla="*/ 1500887 w 3079941"/>
                  <a:gd name="connsiteY271-5710" fmla="*/ 637725 h 1160647"/>
                  <a:gd name="connsiteX272-5711" fmla="*/ 1506207 w 3079941"/>
                  <a:gd name="connsiteY272-5712" fmla="*/ 637725 h 1160647"/>
                  <a:gd name="connsiteX273-5713" fmla="*/ 1506207 w 3079941"/>
                  <a:gd name="connsiteY273-5714" fmla="*/ 639076 h 1160647"/>
                  <a:gd name="connsiteX274-5715" fmla="*/ 1506207 w 3079941"/>
                  <a:gd name="connsiteY274-5716" fmla="*/ 648534 h 1160647"/>
                  <a:gd name="connsiteX275-5717" fmla="*/ 1544714 w 3079941"/>
                  <a:gd name="connsiteY275-5718" fmla="*/ 648534 h 1160647"/>
                  <a:gd name="connsiteX276-5719" fmla="*/ 1544714 w 3079941"/>
                  <a:gd name="connsiteY276-5720" fmla="*/ 786887 h 1160647"/>
                  <a:gd name="connsiteX277-5721" fmla="*/ 1546234 w 3079941"/>
                  <a:gd name="connsiteY277-5722" fmla="*/ 786887 h 1160647"/>
                  <a:gd name="connsiteX278-5723" fmla="*/ 1556874 w 3079941"/>
                  <a:gd name="connsiteY278-5724" fmla="*/ 786887 h 1160647"/>
                  <a:gd name="connsiteX279-5725" fmla="*/ 1556874 w 3079941"/>
                  <a:gd name="connsiteY279-5726" fmla="*/ 773917 h 1160647"/>
                  <a:gd name="connsiteX280-5727" fmla="*/ 1560928 w 3079941"/>
                  <a:gd name="connsiteY280-5728" fmla="*/ 773917 h 1160647"/>
                  <a:gd name="connsiteX281-5729" fmla="*/ 1560928 w 3079941"/>
                  <a:gd name="connsiteY281-5730" fmla="*/ 786887 h 1160647"/>
                  <a:gd name="connsiteX282-5731" fmla="*/ 1591328 w 3079941"/>
                  <a:gd name="connsiteY282-5732" fmla="*/ 786887 h 1160647"/>
                  <a:gd name="connsiteX283-5733" fmla="*/ 1591328 w 3079941"/>
                  <a:gd name="connsiteY283-5734" fmla="*/ 756622 h 1160647"/>
                  <a:gd name="connsiteX284-5735" fmla="*/ 1603488 w 3079941"/>
                  <a:gd name="connsiteY284-5736" fmla="*/ 756622 h 1160647"/>
                  <a:gd name="connsiteX285-5737" fmla="*/ 1615648 w 3079941"/>
                  <a:gd name="connsiteY285-5738" fmla="*/ 754461 h 1160647"/>
                  <a:gd name="connsiteX286-5739" fmla="*/ 1619702 w 3079941"/>
                  <a:gd name="connsiteY286-5740" fmla="*/ 756622 h 1160647"/>
                  <a:gd name="connsiteX287-5741" fmla="*/ 1629835 w 3079941"/>
                  <a:gd name="connsiteY287-5742" fmla="*/ 756622 h 1160647"/>
                  <a:gd name="connsiteX288-5743" fmla="*/ 1629835 w 3079941"/>
                  <a:gd name="connsiteY288-5744" fmla="*/ 786887 h 1160647"/>
                  <a:gd name="connsiteX289-5745" fmla="*/ 1637942 w 3079941"/>
                  <a:gd name="connsiteY289-5746" fmla="*/ 786887 h 1160647"/>
                  <a:gd name="connsiteX290-5747" fmla="*/ 1637942 w 3079941"/>
                  <a:gd name="connsiteY290-5748" fmla="*/ 804182 h 1160647"/>
                  <a:gd name="connsiteX291-5749" fmla="*/ 1647278 w 3079941"/>
                  <a:gd name="connsiteY291-5750" fmla="*/ 805087 h 1160647"/>
                  <a:gd name="connsiteX292-5751" fmla="*/ 1660236 w 3079941"/>
                  <a:gd name="connsiteY292-5752" fmla="*/ 805087 h 1160647"/>
                  <a:gd name="connsiteX293-5753" fmla="*/ 1660236 w 3079941"/>
                  <a:gd name="connsiteY293-5754" fmla="*/ 789049 h 1160647"/>
                  <a:gd name="connsiteX294-5755" fmla="*/ 1728192 w 3079941"/>
                  <a:gd name="connsiteY294-5756" fmla="*/ 789049 h 1160647"/>
                  <a:gd name="connsiteX295-5757" fmla="*/ 1728192 w 3079941"/>
                  <a:gd name="connsiteY295-5758" fmla="*/ 703796 h 1160647"/>
                  <a:gd name="connsiteX296-5759" fmla="*/ 1800200 w 3079941"/>
                  <a:gd name="connsiteY296-5760" fmla="*/ 703796 h 1160647"/>
                  <a:gd name="connsiteX297-5761" fmla="*/ 1800200 w 3079941"/>
                  <a:gd name="connsiteY297-5762" fmla="*/ 782564 h 1160647"/>
                  <a:gd name="connsiteX298-5763" fmla="*/ 1802104 w 3079941"/>
                  <a:gd name="connsiteY298-5764" fmla="*/ 782564 h 1160647"/>
                  <a:gd name="connsiteX299-5765" fmla="*/ 1803346 w 3079941"/>
                  <a:gd name="connsiteY299-5766" fmla="*/ 805087 h 1160647"/>
                  <a:gd name="connsiteX300-5767" fmla="*/ 1813022 w 3079941"/>
                  <a:gd name="connsiteY300-5768" fmla="*/ 805087 h 1160647"/>
                  <a:gd name="connsiteX301-5769" fmla="*/ 1814264 w 3079941"/>
                  <a:gd name="connsiteY301-5770" fmla="*/ 782564 h 1160647"/>
                  <a:gd name="connsiteX302-5771" fmla="*/ 1820344 w 3079941"/>
                  <a:gd name="connsiteY302-5772" fmla="*/ 782564 h 1160647"/>
                  <a:gd name="connsiteX303-5773" fmla="*/ 1821586 w 3079941"/>
                  <a:gd name="connsiteY303-5774" fmla="*/ 805087 h 1160647"/>
                  <a:gd name="connsiteX304-5775" fmla="*/ 1872208 w 3079941"/>
                  <a:gd name="connsiteY304-5776" fmla="*/ 805087 h 1160647"/>
                  <a:gd name="connsiteX305-5777" fmla="*/ 1872208 w 3079941"/>
                  <a:gd name="connsiteY305-5778" fmla="*/ 642059 h 1160647"/>
                  <a:gd name="connsiteX306-5779" fmla="*/ 2069535 w 3079941"/>
                  <a:gd name="connsiteY306-5780" fmla="*/ 642059 h 1160647"/>
                  <a:gd name="connsiteX307-5781" fmla="*/ 2069535 w 3079941"/>
                  <a:gd name="connsiteY307-5782" fmla="*/ 805087 h 1160647"/>
                  <a:gd name="connsiteX308-5783" fmla="*/ 2088232 w 3079941"/>
                  <a:gd name="connsiteY308-5784" fmla="*/ 805087 h 1160647"/>
                  <a:gd name="connsiteX309-5785" fmla="*/ 2088232 w 3079941"/>
                  <a:gd name="connsiteY309-5786" fmla="*/ 722394 h 1160647"/>
                  <a:gd name="connsiteX310-5787" fmla="*/ 2183352 w 3079941"/>
                  <a:gd name="connsiteY310-5788" fmla="*/ 722394 h 1160647"/>
                  <a:gd name="connsiteX311-5789" fmla="*/ 2195282 w 3079941"/>
                  <a:gd name="connsiteY311-5790" fmla="*/ 404253 h 1160647"/>
                  <a:gd name="connsiteX312-5791" fmla="*/ 2183122 w 3079941"/>
                  <a:gd name="connsiteY312-5792" fmla="*/ 382635 h 1160647"/>
                  <a:gd name="connsiteX313-5793" fmla="*/ 2177042 w 3079941"/>
                  <a:gd name="connsiteY313-5794" fmla="*/ 378311 h 1160647"/>
                  <a:gd name="connsiteX314-5795" fmla="*/ 2185149 w 3079941"/>
                  <a:gd name="connsiteY314-5796" fmla="*/ 354532 h 1160647"/>
                  <a:gd name="connsiteX315-5797" fmla="*/ 2185149 w 3079941"/>
                  <a:gd name="connsiteY315-5798" fmla="*/ 337238 h 1160647"/>
                  <a:gd name="connsiteX316-5799" fmla="*/ 2199336 w 3079941"/>
                  <a:gd name="connsiteY316-5800" fmla="*/ 337238 h 1160647"/>
                  <a:gd name="connsiteX317-5801" fmla="*/ 2199336 w 3079941"/>
                  <a:gd name="connsiteY317-5802" fmla="*/ 315620 h 1160647"/>
                  <a:gd name="connsiteX318-5803" fmla="*/ 2201362 w 3079941"/>
                  <a:gd name="connsiteY318-5804" fmla="*/ 311296 h 1160647"/>
                  <a:gd name="connsiteX319-5805" fmla="*/ 2201362 w 3079941"/>
                  <a:gd name="connsiteY319-5806" fmla="*/ 233472 h 1160647"/>
                  <a:gd name="connsiteX320-5807" fmla="*/ 2199336 w 3079941"/>
                  <a:gd name="connsiteY320-5808" fmla="*/ 226987 h 1160647"/>
                  <a:gd name="connsiteX321-5809" fmla="*/ 2205416 w 3079941"/>
                  <a:gd name="connsiteY321-5810" fmla="*/ 220501 h 1160647"/>
                  <a:gd name="connsiteX322-5811" fmla="*/ 2205416 w 3079941"/>
                  <a:gd name="connsiteY322-5812" fmla="*/ 162133 h 1160647"/>
                  <a:gd name="connsiteX323-5813" fmla="*/ 2207442 w 3079941"/>
                  <a:gd name="connsiteY323-5814" fmla="*/ 157810 h 1160647"/>
                  <a:gd name="connsiteX324-5815" fmla="*/ 2207442 w 3079941"/>
                  <a:gd name="connsiteY324-5816" fmla="*/ 101604 h 1160647"/>
                  <a:gd name="connsiteX325-5817" fmla="*/ 2209469 w 3079941"/>
                  <a:gd name="connsiteY325-5818" fmla="*/ 82148 h 1160647"/>
                  <a:gd name="connsiteX326-5819" fmla="*/ 2213523 w 3079941"/>
                  <a:gd name="connsiteY326-5820" fmla="*/ 99442 h 1160647"/>
                  <a:gd name="connsiteX327-5821" fmla="*/ 2215549 w 3079941"/>
                  <a:gd name="connsiteY327-5822" fmla="*/ 157810 h 1160647"/>
                  <a:gd name="connsiteX328-5823" fmla="*/ 2217576 w 3079941"/>
                  <a:gd name="connsiteY328-5824" fmla="*/ 220501 h 1160647"/>
                  <a:gd name="connsiteX329-5825" fmla="*/ 2223656 w 3079941"/>
                  <a:gd name="connsiteY329-5826" fmla="*/ 226987 h 1160647"/>
                  <a:gd name="connsiteX330-5827" fmla="*/ 2221629 w 3079941"/>
                  <a:gd name="connsiteY330-5828" fmla="*/ 233472 h 1160647"/>
                  <a:gd name="connsiteX331-5829" fmla="*/ 2221629 w 3079941"/>
                  <a:gd name="connsiteY331-5830" fmla="*/ 311296 h 1160647"/>
                  <a:gd name="connsiteX332-5831" fmla="*/ 2223656 w 3079941"/>
                  <a:gd name="connsiteY332-5832" fmla="*/ 315620 h 1160647"/>
                  <a:gd name="connsiteX333-5833" fmla="*/ 2223656 w 3079941"/>
                  <a:gd name="connsiteY333-5834" fmla="*/ 337238 h 1160647"/>
                  <a:gd name="connsiteX334-5835" fmla="*/ 2237843 w 3079941"/>
                  <a:gd name="connsiteY334-5836" fmla="*/ 337238 h 1160647"/>
                  <a:gd name="connsiteX335-5837" fmla="*/ 2237843 w 3079941"/>
                  <a:gd name="connsiteY335-5838" fmla="*/ 354532 h 1160647"/>
                  <a:gd name="connsiteX336-5839" fmla="*/ 2245950 w 3079941"/>
                  <a:gd name="connsiteY336-5840" fmla="*/ 378311 h 1160647"/>
                  <a:gd name="connsiteX337-5841" fmla="*/ 2239870 w 3079941"/>
                  <a:gd name="connsiteY337-5842" fmla="*/ 382635 h 1160647"/>
                  <a:gd name="connsiteX338-5843" fmla="*/ 2227709 w 3079941"/>
                  <a:gd name="connsiteY338-5844" fmla="*/ 404253 h 1160647"/>
                  <a:gd name="connsiteX339-5845" fmla="*/ 2235816 w 3079941"/>
                  <a:gd name="connsiteY339-5846" fmla="*/ 657181 h 1160647"/>
                  <a:gd name="connsiteX340-5847" fmla="*/ 2300670 w 3079941"/>
                  <a:gd name="connsiteY340-5848" fmla="*/ 657181 h 1160647"/>
                  <a:gd name="connsiteX341-5849" fmla="*/ 2300670 w 3079941"/>
                  <a:gd name="connsiteY341-5850" fmla="*/ 732843 h 1160647"/>
                  <a:gd name="connsiteX342-5851" fmla="*/ 2308777 w 3079941"/>
                  <a:gd name="connsiteY342-5852" fmla="*/ 732843 h 1160647"/>
                  <a:gd name="connsiteX343-5853" fmla="*/ 2310804 w 3079941"/>
                  <a:gd name="connsiteY343-5854" fmla="*/ 726358 h 1160647"/>
                  <a:gd name="connsiteX344-5855" fmla="*/ 2316884 w 3079941"/>
                  <a:gd name="connsiteY344-5856" fmla="*/ 726358 h 1160647"/>
                  <a:gd name="connsiteX345-5857" fmla="*/ 2318911 w 3079941"/>
                  <a:gd name="connsiteY345-5858" fmla="*/ 735005 h 1160647"/>
                  <a:gd name="connsiteX346-5859" fmla="*/ 2331071 w 3079941"/>
                  <a:gd name="connsiteY346-5860" fmla="*/ 735005 h 1160647"/>
                  <a:gd name="connsiteX347-5861" fmla="*/ 2331071 w 3079941"/>
                  <a:gd name="connsiteY347-5862" fmla="*/ 728519 h 1160647"/>
                  <a:gd name="connsiteX348-5863" fmla="*/ 2353364 w 3079941"/>
                  <a:gd name="connsiteY348-5864" fmla="*/ 728519 h 1160647"/>
                  <a:gd name="connsiteX349-5865" fmla="*/ 2353364 w 3079941"/>
                  <a:gd name="connsiteY349-5866" fmla="*/ 735005 h 1160647"/>
                  <a:gd name="connsiteX350-5867" fmla="*/ 2373631 w 3079941"/>
                  <a:gd name="connsiteY350-5868" fmla="*/ 735005 h 1160647"/>
                  <a:gd name="connsiteX351-5869" fmla="*/ 2373631 w 3079941"/>
                  <a:gd name="connsiteY351-5870" fmla="*/ 780402 h 1160647"/>
                  <a:gd name="connsiteX352-5871" fmla="*/ 2387818 w 3079941"/>
                  <a:gd name="connsiteY352-5872" fmla="*/ 780402 h 1160647"/>
                  <a:gd name="connsiteX353-5873" fmla="*/ 2387818 w 3079941"/>
                  <a:gd name="connsiteY353-5874" fmla="*/ 767431 h 1160647"/>
                  <a:gd name="connsiteX354-5875" fmla="*/ 2404032 w 3079941"/>
                  <a:gd name="connsiteY354-5876" fmla="*/ 767431 h 1160647"/>
                  <a:gd name="connsiteX355-5877" fmla="*/ 2404032 w 3079941"/>
                  <a:gd name="connsiteY355-5878" fmla="*/ 588004 h 1160647"/>
                  <a:gd name="connsiteX356-5879" fmla="*/ 2410112 w 3079941"/>
                  <a:gd name="connsiteY356-5880" fmla="*/ 581518 h 1160647"/>
                  <a:gd name="connsiteX357-5881" fmla="*/ 2483073 w 3079941"/>
                  <a:gd name="connsiteY357-5882" fmla="*/ 581518 h 1160647"/>
                  <a:gd name="connsiteX358-5883" fmla="*/ 2483073 w 3079941"/>
                  <a:gd name="connsiteY358-5884" fmla="*/ 590166 h 1160647"/>
                  <a:gd name="connsiteX359-5885" fmla="*/ 2493206 w 3079941"/>
                  <a:gd name="connsiteY359-5886" fmla="*/ 590166 h 1160647"/>
                  <a:gd name="connsiteX360-5887" fmla="*/ 2493206 w 3079941"/>
                  <a:gd name="connsiteY360-5888" fmla="*/ 704740 h 1160647"/>
                  <a:gd name="connsiteX361-5889" fmla="*/ 2515500 w 3079941"/>
                  <a:gd name="connsiteY361-5890" fmla="*/ 704740 h 1160647"/>
                  <a:gd name="connsiteX362-5891" fmla="*/ 2515500 w 3079941"/>
                  <a:gd name="connsiteY362-5892" fmla="*/ 637725 h 1160647"/>
                  <a:gd name="connsiteX363-5893" fmla="*/ 2541847 w 3079941"/>
                  <a:gd name="connsiteY363-5894" fmla="*/ 637725 h 1160647"/>
                  <a:gd name="connsiteX364-5895" fmla="*/ 2545900 w 3079941"/>
                  <a:gd name="connsiteY364-5896" fmla="*/ 633401 h 1160647"/>
                  <a:gd name="connsiteX365-5897" fmla="*/ 2554007 w 3079941"/>
                  <a:gd name="connsiteY365-5898" fmla="*/ 633401 h 1160647"/>
                  <a:gd name="connsiteX366-5899" fmla="*/ 2558060 w 3079941"/>
                  <a:gd name="connsiteY366-5900" fmla="*/ 637725 h 1160647"/>
                  <a:gd name="connsiteX367-5901" fmla="*/ 2580354 w 3079941"/>
                  <a:gd name="connsiteY367-5902" fmla="*/ 637725 h 1160647"/>
                  <a:gd name="connsiteX368-5903" fmla="*/ 2580354 w 3079941"/>
                  <a:gd name="connsiteY368-5904" fmla="*/ 520989 h 1160647"/>
                  <a:gd name="connsiteX369-5905" fmla="*/ 2637101 w 3079941"/>
                  <a:gd name="connsiteY369-5906" fmla="*/ 510180 h 1160647"/>
                  <a:gd name="connsiteX370-5907" fmla="*/ 2637101 w 3079941"/>
                  <a:gd name="connsiteY370-5908" fmla="*/ 511261 h 1160647"/>
                  <a:gd name="connsiteX371-5909" fmla="*/ 2637101 w 3079941"/>
                  <a:gd name="connsiteY371-5910" fmla="*/ 518827 h 1160647"/>
                  <a:gd name="connsiteX372-5911" fmla="*/ 2663448 w 3079941"/>
                  <a:gd name="connsiteY372-5912" fmla="*/ 518827 h 1160647"/>
                  <a:gd name="connsiteX373-5913" fmla="*/ 2663448 w 3079941"/>
                  <a:gd name="connsiteY373-5914" fmla="*/ 773917 h 1160647"/>
                  <a:gd name="connsiteX374-5915" fmla="*/ 2685742 w 3079941"/>
                  <a:gd name="connsiteY374-5916" fmla="*/ 773917 h 1160647"/>
                  <a:gd name="connsiteX375-5917" fmla="*/ 2685742 w 3079941"/>
                  <a:gd name="connsiteY375-5918" fmla="*/ 769593 h 1160647"/>
                  <a:gd name="connsiteX376-5919" fmla="*/ 2697902 w 3079941"/>
                  <a:gd name="connsiteY376-5920" fmla="*/ 769593 h 1160647"/>
                  <a:gd name="connsiteX377-5921" fmla="*/ 2697902 w 3079941"/>
                  <a:gd name="connsiteY377-5922" fmla="*/ 773917 h 1160647"/>
                  <a:gd name="connsiteX378-5923" fmla="*/ 2722222 w 3079941"/>
                  <a:gd name="connsiteY378-5924" fmla="*/ 773917 h 1160647"/>
                  <a:gd name="connsiteX379-5925" fmla="*/ 2722222 w 3079941"/>
                  <a:gd name="connsiteY379-5926" fmla="*/ 760946 h 1160647"/>
                  <a:gd name="connsiteX380-5927" fmla="*/ 2750596 w 3079941"/>
                  <a:gd name="connsiteY380-5928" fmla="*/ 760946 h 1160647"/>
                  <a:gd name="connsiteX381-5929" fmla="*/ 2762756 w 3079941"/>
                  <a:gd name="connsiteY381-5930" fmla="*/ 756622 h 1160647"/>
                  <a:gd name="connsiteX382-5931" fmla="*/ 2783023 w 3079941"/>
                  <a:gd name="connsiteY382-5932" fmla="*/ 760946 h 1160647"/>
                  <a:gd name="connsiteX383-5933" fmla="*/ 2783023 w 3079941"/>
                  <a:gd name="connsiteY383-5934" fmla="*/ 743652 h 1160647"/>
                  <a:gd name="connsiteX384-5935" fmla="*/ 2791130 w 3079941"/>
                  <a:gd name="connsiteY384-5936" fmla="*/ 743652 h 1160647"/>
                  <a:gd name="connsiteX385-5937" fmla="*/ 2791130 w 3079941"/>
                  <a:gd name="connsiteY385-5938" fmla="*/ 730681 h 1160647"/>
                  <a:gd name="connsiteX386-5939" fmla="*/ 2847877 w 3079941"/>
                  <a:gd name="connsiteY386-5940" fmla="*/ 730681 h 1160647"/>
                  <a:gd name="connsiteX387-5941" fmla="*/ 2847877 w 3079941"/>
                  <a:gd name="connsiteY387-5942" fmla="*/ 700416 h 1160647"/>
                  <a:gd name="connsiteX388-5943" fmla="*/ 2866117 w 3079941"/>
                  <a:gd name="connsiteY388-5944" fmla="*/ 700416 h 1160647"/>
                  <a:gd name="connsiteX389-5945" fmla="*/ 2866117 w 3079941"/>
                  <a:gd name="connsiteY389-5946" fmla="*/ 693931 h 1160647"/>
                  <a:gd name="connsiteX390-5947" fmla="*/ 2878277 w 3079941"/>
                  <a:gd name="connsiteY390-5948" fmla="*/ 693931 h 1160647"/>
                  <a:gd name="connsiteX391-5949" fmla="*/ 2878277 w 3079941"/>
                  <a:gd name="connsiteY391-5950" fmla="*/ 700416 h 1160647"/>
                  <a:gd name="connsiteX392-5951" fmla="*/ 2894491 w 3079941"/>
                  <a:gd name="connsiteY392-5952" fmla="*/ 700416 h 1160647"/>
                  <a:gd name="connsiteX393-5953" fmla="*/ 2894491 w 3079941"/>
                  <a:gd name="connsiteY393-5954" fmla="*/ 750137 h 1160647"/>
                  <a:gd name="connsiteX394-5955" fmla="*/ 2926918 w 3079941"/>
                  <a:gd name="connsiteY394-5956" fmla="*/ 750137 h 1160647"/>
                  <a:gd name="connsiteX395-5957" fmla="*/ 2926918 w 3079941"/>
                  <a:gd name="connsiteY395-5958" fmla="*/ 724196 h 1160647"/>
                  <a:gd name="connsiteX396-5959" fmla="*/ 2965425 w 3079941"/>
                  <a:gd name="connsiteY396-5960" fmla="*/ 724196 h 1160647"/>
                  <a:gd name="connsiteX397-5961" fmla="*/ 2965425 w 3079941"/>
                  <a:gd name="connsiteY397-5962" fmla="*/ 693931 h 1160647"/>
                  <a:gd name="connsiteX398-5963" fmla="*/ 3014066 w 3079941"/>
                  <a:gd name="connsiteY398-5964" fmla="*/ 693931 h 1160647"/>
                  <a:gd name="connsiteX399-5965" fmla="*/ 3014066 w 3079941"/>
                  <a:gd name="connsiteY399-5966" fmla="*/ 805087 h 1160647"/>
                  <a:gd name="connsiteX400-5967" fmla="*/ 3014066 w 3079941"/>
                  <a:gd name="connsiteY400-5968" fmla="*/ 818866 h 1160647"/>
                  <a:gd name="connsiteX401-5969" fmla="*/ 3079941 w 3079941"/>
                  <a:gd name="connsiteY401-5970" fmla="*/ 818866 h 1160647"/>
                  <a:gd name="connsiteX402-5971" fmla="*/ 3079941 w 3079941"/>
                  <a:gd name="connsiteY402-5972" fmla="*/ 1160647 h 1160647"/>
                  <a:gd name="connsiteX403-5973" fmla="*/ 200958 w 3079941"/>
                  <a:gd name="connsiteY403-5974" fmla="*/ 1160647 h 1160647"/>
                  <a:gd name="connsiteX404-5975" fmla="*/ 0 w 3079941"/>
                  <a:gd name="connsiteY404-5976" fmla="*/ 1126882 h 1160647"/>
                  <a:gd name="connsiteX405-5977" fmla="*/ 55096 w 3079941"/>
                  <a:gd name="connsiteY405-5978" fmla="*/ 886329 h 1160647"/>
                  <a:gd name="connsiteX406-5979" fmla="*/ 55096 w 3079941"/>
                  <a:gd name="connsiteY406-5980" fmla="*/ 724196 h 1160647"/>
                  <a:gd name="connsiteX407-5981" fmla="*/ 75363 w 3079941"/>
                  <a:gd name="connsiteY407-5982" fmla="*/ 724196 h 1160647"/>
                  <a:gd name="connsiteX408-5983" fmla="*/ 75870 w 3079941"/>
                  <a:gd name="connsiteY408-5984" fmla="*/ 723115 h 1160647"/>
                  <a:gd name="connsiteX409-5985" fmla="*/ 79416 w 3079941"/>
                  <a:gd name="connsiteY409-5986" fmla="*/ 715549 h 1160647"/>
                  <a:gd name="connsiteX410-5987" fmla="*/ 81190 w 3079941"/>
                  <a:gd name="connsiteY410-5988" fmla="*/ 715819 h 1160647"/>
                  <a:gd name="connsiteX411-5989" fmla="*/ 93603 w 3079941"/>
                  <a:gd name="connsiteY411-5990" fmla="*/ 717710 h 1160647"/>
                  <a:gd name="connsiteX412-5991" fmla="*/ 94110 w 3079941"/>
                  <a:gd name="connsiteY412-5992" fmla="*/ 719062 h 1160647"/>
                  <a:gd name="connsiteX413-5993" fmla="*/ 97656 w 3079941"/>
                  <a:gd name="connsiteY413-5994" fmla="*/ 728519 h 1160647"/>
                  <a:gd name="connsiteX414-5995" fmla="*/ 124003 w 3079941"/>
                  <a:gd name="connsiteY414-5996" fmla="*/ 730681 h 1160647"/>
                  <a:gd name="connsiteX415-5997" fmla="*/ 124003 w 3079941"/>
                  <a:gd name="connsiteY415-5998" fmla="*/ 607460 h 1160647"/>
                  <a:gd name="connsiteX416-5999" fmla="*/ 126030 w 3079941"/>
                  <a:gd name="connsiteY416-6000" fmla="*/ 607460 h 1160647"/>
                  <a:gd name="connsiteX417-6001" fmla="*/ 140217 w 3079941"/>
                  <a:gd name="connsiteY417-6002" fmla="*/ 607460 h 1160647"/>
                  <a:gd name="connsiteX418-6003" fmla="*/ 140217 w 3079941"/>
                  <a:gd name="connsiteY418-6004" fmla="*/ 471268 h 1160647"/>
                  <a:gd name="connsiteX419-6005" fmla="*/ 141990 w 3079941"/>
                  <a:gd name="connsiteY419-6006" fmla="*/ 471268 h 1160647"/>
                  <a:gd name="connsiteX420-6007" fmla="*/ 154404 w 3079941"/>
                  <a:gd name="connsiteY420-6008" fmla="*/ 471268 h 1160647"/>
                  <a:gd name="connsiteX421-6009" fmla="*/ 154404 w 3079941"/>
                  <a:gd name="connsiteY421-6010" fmla="*/ 356694 h 1160647"/>
                  <a:gd name="connsiteX422-6011" fmla="*/ 158457 w 3079941"/>
                  <a:gd name="connsiteY422-6012" fmla="*/ 328590 h 1160647"/>
                  <a:gd name="connsiteX423-6013" fmla="*/ 160484 w 3079941"/>
                  <a:gd name="connsiteY423-6014" fmla="*/ 328590 h 1160647"/>
                  <a:gd name="connsiteX424-6015" fmla="*/ 174671 w 3079941"/>
                  <a:gd name="connsiteY424-6016" fmla="*/ 328590 h 1160647"/>
                  <a:gd name="connsiteX425-6017" fmla="*/ 211151 w 3079941"/>
                  <a:gd name="connsiteY425-6018" fmla="*/ 246443 h 1160647"/>
                  <a:gd name="connsiteX426-6019" fmla="*/ 215205 w 3079941"/>
                  <a:gd name="connsiteY426-6020" fmla="*/ 0 h 1160647"/>
                  <a:gd name="connsiteX0-6021" fmla="*/ 215205 w 3079941"/>
                  <a:gd name="connsiteY0-6022" fmla="*/ 0 h 1160647"/>
                  <a:gd name="connsiteX1-6023" fmla="*/ 217231 w 3079941"/>
                  <a:gd name="connsiteY1-6024" fmla="*/ 246443 h 1160647"/>
                  <a:gd name="connsiteX2-6025" fmla="*/ 255738 w 3079941"/>
                  <a:gd name="connsiteY2-6026" fmla="*/ 326429 h 1160647"/>
                  <a:gd name="connsiteX3-6027" fmla="*/ 257765 w 3079941"/>
                  <a:gd name="connsiteY3-6028" fmla="*/ 326429 h 1160647"/>
                  <a:gd name="connsiteX4-6029" fmla="*/ 271952 w 3079941"/>
                  <a:gd name="connsiteY4-6030" fmla="*/ 326429 h 1160647"/>
                  <a:gd name="connsiteX5-6031" fmla="*/ 271952 w 3079941"/>
                  <a:gd name="connsiteY5-6032" fmla="*/ 350208 h 1160647"/>
                  <a:gd name="connsiteX6-6033" fmla="*/ 272459 w 3079941"/>
                  <a:gd name="connsiteY6-6034" fmla="*/ 351019 h 1160647"/>
                  <a:gd name="connsiteX7-6035" fmla="*/ 276005 w 3079941"/>
                  <a:gd name="connsiteY7-6036" fmla="*/ 356694 h 1160647"/>
                  <a:gd name="connsiteX8-6037" fmla="*/ 276005 w 3079941"/>
                  <a:gd name="connsiteY8-6038" fmla="*/ 471268 h 1160647"/>
                  <a:gd name="connsiteX9-6039" fmla="*/ 278285 w 3079941"/>
                  <a:gd name="connsiteY9-6040" fmla="*/ 471268 h 1160647"/>
                  <a:gd name="connsiteX10-6041" fmla="*/ 294246 w 3079941"/>
                  <a:gd name="connsiteY10-6042" fmla="*/ 471268 h 1160647"/>
                  <a:gd name="connsiteX11-6043" fmla="*/ 294246 w 3079941"/>
                  <a:gd name="connsiteY11-6044" fmla="*/ 611783 h 1160647"/>
                  <a:gd name="connsiteX12-6045" fmla="*/ 295766 w 3079941"/>
                  <a:gd name="connsiteY12-6046" fmla="*/ 611513 h 1160647"/>
                  <a:gd name="connsiteX13-6047" fmla="*/ 306406 w 3079941"/>
                  <a:gd name="connsiteY13-6048" fmla="*/ 609622 h 1160647"/>
                  <a:gd name="connsiteX14-6049" fmla="*/ 304379 w 3079941"/>
                  <a:gd name="connsiteY14-6050" fmla="*/ 698254 h 1160647"/>
                  <a:gd name="connsiteX15-6051" fmla="*/ 305899 w 3079941"/>
                  <a:gd name="connsiteY15-6052" fmla="*/ 698525 h 1160647"/>
                  <a:gd name="connsiteX16-6053" fmla="*/ 316539 w 3079941"/>
                  <a:gd name="connsiteY16-6054" fmla="*/ 700416 h 1160647"/>
                  <a:gd name="connsiteX17-6055" fmla="*/ 316792 w 3079941"/>
                  <a:gd name="connsiteY17-6056" fmla="*/ 701227 h 1160647"/>
                  <a:gd name="connsiteX18-6057" fmla="*/ 318566 w 3079941"/>
                  <a:gd name="connsiteY18-6058" fmla="*/ 706902 h 1160647"/>
                  <a:gd name="connsiteX19-6059" fmla="*/ 319326 w 3079941"/>
                  <a:gd name="connsiteY19-6060" fmla="*/ 704470 h 1160647"/>
                  <a:gd name="connsiteX20-6061" fmla="*/ 324646 w 3079941"/>
                  <a:gd name="connsiteY20-6062" fmla="*/ 687446 h 1160647"/>
                  <a:gd name="connsiteX21-6063" fmla="*/ 326419 w 3079941"/>
                  <a:gd name="connsiteY21-6064" fmla="*/ 687446 h 1160647"/>
                  <a:gd name="connsiteX22-6065" fmla="*/ 338833 w 3079941"/>
                  <a:gd name="connsiteY22-6066" fmla="*/ 687446 h 1160647"/>
                  <a:gd name="connsiteX23-6067" fmla="*/ 338833 w 3079941"/>
                  <a:gd name="connsiteY23-6068" fmla="*/ 719872 h 1160647"/>
                  <a:gd name="connsiteX24-6069" fmla="*/ 339846 w 3079941"/>
                  <a:gd name="connsiteY24-6070" fmla="*/ 720413 h 1160647"/>
                  <a:gd name="connsiteX25-6071" fmla="*/ 346940 w 3079941"/>
                  <a:gd name="connsiteY25-6072" fmla="*/ 724196 h 1160647"/>
                  <a:gd name="connsiteX26-6073" fmla="*/ 346940 w 3079941"/>
                  <a:gd name="connsiteY26-6074" fmla="*/ 725547 h 1160647"/>
                  <a:gd name="connsiteX27-6075" fmla="*/ 346940 w 3079941"/>
                  <a:gd name="connsiteY27-6076" fmla="*/ 735005 h 1160647"/>
                  <a:gd name="connsiteX28-6077" fmla="*/ 391527 w 3079941"/>
                  <a:gd name="connsiteY28-6078" fmla="*/ 735005 h 1160647"/>
                  <a:gd name="connsiteX29-6079" fmla="*/ 391527 w 3079941"/>
                  <a:gd name="connsiteY29-6080" fmla="*/ 736086 h 1160647"/>
                  <a:gd name="connsiteX30-6081" fmla="*/ 391527 w 3079941"/>
                  <a:gd name="connsiteY30-6082" fmla="*/ 743652 h 1160647"/>
                  <a:gd name="connsiteX31-6083" fmla="*/ 393553 w 3079941"/>
                  <a:gd name="connsiteY31-6084" fmla="*/ 743652 h 1160647"/>
                  <a:gd name="connsiteX32-6085" fmla="*/ 407740 w 3079941"/>
                  <a:gd name="connsiteY32-6086" fmla="*/ 743652 h 1160647"/>
                  <a:gd name="connsiteX33-6087" fmla="*/ 407740 w 3079941"/>
                  <a:gd name="connsiteY33-6088" fmla="*/ 713387 h 1160647"/>
                  <a:gd name="connsiteX34-6089" fmla="*/ 452327 w 3079941"/>
                  <a:gd name="connsiteY34-6090" fmla="*/ 713387 h 1160647"/>
                  <a:gd name="connsiteX35-6091" fmla="*/ 452327 w 3079941"/>
                  <a:gd name="connsiteY35-6092" fmla="*/ 712036 h 1160647"/>
                  <a:gd name="connsiteX36-6093" fmla="*/ 452327 w 3079941"/>
                  <a:gd name="connsiteY36-6094" fmla="*/ 702578 h 1160647"/>
                  <a:gd name="connsiteX37-6095" fmla="*/ 453341 w 3079941"/>
                  <a:gd name="connsiteY37-6096" fmla="*/ 702578 h 1160647"/>
                  <a:gd name="connsiteX38-6097" fmla="*/ 460434 w 3079941"/>
                  <a:gd name="connsiteY38-6098" fmla="*/ 702578 h 1160647"/>
                  <a:gd name="connsiteX39-6099" fmla="*/ 460434 w 3079941"/>
                  <a:gd name="connsiteY39-6100" fmla="*/ 700687 h 1160647"/>
                  <a:gd name="connsiteX40-6101" fmla="*/ 460434 w 3079941"/>
                  <a:gd name="connsiteY40-6102" fmla="*/ 687446 h 1160647"/>
                  <a:gd name="connsiteX41-6103" fmla="*/ 461194 w 3079941"/>
                  <a:gd name="connsiteY41-6104" fmla="*/ 687446 h 1160647"/>
                  <a:gd name="connsiteX42-6105" fmla="*/ 466514 w 3079941"/>
                  <a:gd name="connsiteY42-6106" fmla="*/ 687446 h 1160647"/>
                  <a:gd name="connsiteX43-6107" fmla="*/ 466514 w 3079941"/>
                  <a:gd name="connsiteY43-6108" fmla="*/ 686365 h 1160647"/>
                  <a:gd name="connsiteX44-6109" fmla="*/ 466514 w 3079941"/>
                  <a:gd name="connsiteY44-6110" fmla="*/ 678798 h 1160647"/>
                  <a:gd name="connsiteX45-6111" fmla="*/ 468541 w 3079941"/>
                  <a:gd name="connsiteY45-6112" fmla="*/ 678798 h 1160647"/>
                  <a:gd name="connsiteX46-6113" fmla="*/ 482728 w 3079941"/>
                  <a:gd name="connsiteY46-6114" fmla="*/ 678798 h 1160647"/>
                  <a:gd name="connsiteX47-6115" fmla="*/ 482728 w 3079941"/>
                  <a:gd name="connsiteY47-6116" fmla="*/ 679879 h 1160647"/>
                  <a:gd name="connsiteX48-6117" fmla="*/ 482728 w 3079941"/>
                  <a:gd name="connsiteY48-6118" fmla="*/ 687446 h 1160647"/>
                  <a:gd name="connsiteX49-6119" fmla="*/ 505021 w 3079941"/>
                  <a:gd name="connsiteY49-6120" fmla="*/ 687446 h 1160647"/>
                  <a:gd name="connsiteX50-6121" fmla="*/ 505021 w 3079941"/>
                  <a:gd name="connsiteY50-6122" fmla="*/ 685554 h 1160647"/>
                  <a:gd name="connsiteX51-6123" fmla="*/ 505021 w 3079941"/>
                  <a:gd name="connsiteY51-6124" fmla="*/ 672313 h 1160647"/>
                  <a:gd name="connsiteX52-6125" fmla="*/ 506795 w 3079941"/>
                  <a:gd name="connsiteY52-6126" fmla="*/ 672313 h 1160647"/>
                  <a:gd name="connsiteX53-6127" fmla="*/ 519208 w 3079941"/>
                  <a:gd name="connsiteY53-6128" fmla="*/ 672313 h 1160647"/>
                  <a:gd name="connsiteX54-6129" fmla="*/ 519208 w 3079941"/>
                  <a:gd name="connsiteY54-6130" fmla="*/ 696093 h 1160647"/>
                  <a:gd name="connsiteX55-6131" fmla="*/ 520222 w 3079941"/>
                  <a:gd name="connsiteY55-6132" fmla="*/ 696093 h 1160647"/>
                  <a:gd name="connsiteX56-6133" fmla="*/ 527315 w 3079941"/>
                  <a:gd name="connsiteY56-6134" fmla="*/ 696093 h 1160647"/>
                  <a:gd name="connsiteX57-6135" fmla="*/ 527315 w 3079941"/>
                  <a:gd name="connsiteY57-6136" fmla="*/ 695012 h 1160647"/>
                  <a:gd name="connsiteX58-6137" fmla="*/ 527315 w 3079941"/>
                  <a:gd name="connsiteY58-6138" fmla="*/ 687446 h 1160647"/>
                  <a:gd name="connsiteX59-6139" fmla="*/ 529088 w 3079941"/>
                  <a:gd name="connsiteY59-6140" fmla="*/ 687446 h 1160647"/>
                  <a:gd name="connsiteX60-6141" fmla="*/ 541502 w 3079941"/>
                  <a:gd name="connsiteY60-6142" fmla="*/ 687446 h 1160647"/>
                  <a:gd name="connsiteX61-6143" fmla="*/ 541502 w 3079941"/>
                  <a:gd name="connsiteY61-6144" fmla="*/ 713387 h 1160647"/>
                  <a:gd name="connsiteX62-6145" fmla="*/ 543529 w 3079941"/>
                  <a:gd name="connsiteY62-6146" fmla="*/ 713387 h 1160647"/>
                  <a:gd name="connsiteX63-6147" fmla="*/ 557715 w 3079941"/>
                  <a:gd name="connsiteY63-6148" fmla="*/ 713387 h 1160647"/>
                  <a:gd name="connsiteX64-6149" fmla="*/ 557715 w 3079941"/>
                  <a:gd name="connsiteY64-6150" fmla="*/ 715008 h 1160647"/>
                  <a:gd name="connsiteX65-6151" fmla="*/ 557715 w 3079941"/>
                  <a:gd name="connsiteY65-6152" fmla="*/ 726358 h 1160647"/>
                  <a:gd name="connsiteX66-6153" fmla="*/ 558475 w 3079941"/>
                  <a:gd name="connsiteY66-6154" fmla="*/ 726358 h 1160647"/>
                  <a:gd name="connsiteX67-6155" fmla="*/ 563796 w 3079941"/>
                  <a:gd name="connsiteY67-6156" fmla="*/ 726358 h 1160647"/>
                  <a:gd name="connsiteX68-6157" fmla="*/ 563796 w 3079941"/>
                  <a:gd name="connsiteY68-6158" fmla="*/ 725547 h 1160647"/>
                  <a:gd name="connsiteX69-6159" fmla="*/ 563796 w 3079941"/>
                  <a:gd name="connsiteY69-6160" fmla="*/ 719872 h 1160647"/>
                  <a:gd name="connsiteX70-6161" fmla="*/ 594196 w 3079941"/>
                  <a:gd name="connsiteY70-6162" fmla="*/ 719872 h 1160647"/>
                  <a:gd name="connsiteX71-6163" fmla="*/ 594196 w 3079941"/>
                  <a:gd name="connsiteY71-6164" fmla="*/ 743652 h 1160647"/>
                  <a:gd name="connsiteX72-6165" fmla="*/ 595209 w 3079941"/>
                  <a:gd name="connsiteY72-6166" fmla="*/ 743652 h 1160647"/>
                  <a:gd name="connsiteX73-6167" fmla="*/ 602303 w 3079941"/>
                  <a:gd name="connsiteY73-6168" fmla="*/ 743652 h 1160647"/>
                  <a:gd name="connsiteX74-6169" fmla="*/ 602303 w 3079941"/>
                  <a:gd name="connsiteY74-6170" fmla="*/ 744733 h 1160647"/>
                  <a:gd name="connsiteX75-6171" fmla="*/ 602303 w 3079941"/>
                  <a:gd name="connsiteY75-6172" fmla="*/ 752299 h 1160647"/>
                  <a:gd name="connsiteX76-6173" fmla="*/ 603063 w 3079941"/>
                  <a:gd name="connsiteY76-6174" fmla="*/ 752299 h 1160647"/>
                  <a:gd name="connsiteX77-6175" fmla="*/ 608383 w 3079941"/>
                  <a:gd name="connsiteY77-6176" fmla="*/ 752299 h 1160647"/>
                  <a:gd name="connsiteX78-6177" fmla="*/ 608383 w 3079941"/>
                  <a:gd name="connsiteY78-6178" fmla="*/ 750137 h 1160647"/>
                  <a:gd name="connsiteX79-6179" fmla="*/ 608383 w 3079941"/>
                  <a:gd name="connsiteY79-6180" fmla="*/ 735005 h 1160647"/>
                  <a:gd name="connsiteX80-6181" fmla="*/ 609396 w 3079941"/>
                  <a:gd name="connsiteY80-6182" fmla="*/ 735005 h 1160647"/>
                  <a:gd name="connsiteX81-6183" fmla="*/ 616490 w 3079941"/>
                  <a:gd name="connsiteY81-6184" fmla="*/ 735005 h 1160647"/>
                  <a:gd name="connsiteX82-6185" fmla="*/ 616490 w 3079941"/>
                  <a:gd name="connsiteY82-6186" fmla="*/ 736086 h 1160647"/>
                  <a:gd name="connsiteX83-6187" fmla="*/ 616490 w 3079941"/>
                  <a:gd name="connsiteY83-6188" fmla="*/ 743652 h 1160647"/>
                  <a:gd name="connsiteX84-6189" fmla="*/ 621810 w 3079941"/>
                  <a:gd name="connsiteY84-6190" fmla="*/ 741659 h 1160647"/>
                  <a:gd name="connsiteX85-6191" fmla="*/ 622570 w 3079941"/>
                  <a:gd name="connsiteY85-6192" fmla="*/ 740679 h 1160647"/>
                  <a:gd name="connsiteX86-6193" fmla="*/ 622570 w 3079941"/>
                  <a:gd name="connsiteY86-6194" fmla="*/ 735005 h 1160647"/>
                  <a:gd name="connsiteX87-6195" fmla="*/ 661077 w 3079941"/>
                  <a:gd name="connsiteY87-6196" fmla="*/ 735005 h 1160647"/>
                  <a:gd name="connsiteX88-6197" fmla="*/ 661077 w 3079941"/>
                  <a:gd name="connsiteY88-6198" fmla="*/ 758784 h 1160647"/>
                  <a:gd name="connsiteX89-6199" fmla="*/ 663103 w 3079941"/>
                  <a:gd name="connsiteY89-6200" fmla="*/ 758784 h 1160647"/>
                  <a:gd name="connsiteX90-6201" fmla="*/ 677290 w 3079941"/>
                  <a:gd name="connsiteY90-6202" fmla="*/ 758784 h 1160647"/>
                  <a:gd name="connsiteX91-6203" fmla="*/ 677290 w 3079941"/>
                  <a:gd name="connsiteY91-6204" fmla="*/ 759865 h 1160647"/>
                  <a:gd name="connsiteX92-6205" fmla="*/ 677290 w 3079941"/>
                  <a:gd name="connsiteY92-6206" fmla="*/ 767431 h 1160647"/>
                  <a:gd name="connsiteX93-6207" fmla="*/ 679064 w 3079941"/>
                  <a:gd name="connsiteY93-6208" fmla="*/ 767431 h 1160647"/>
                  <a:gd name="connsiteX94-6209" fmla="*/ 691477 w 3079941"/>
                  <a:gd name="connsiteY94-6210" fmla="*/ 767431 h 1160647"/>
                  <a:gd name="connsiteX95-6211" fmla="*/ 691477 w 3079941"/>
                  <a:gd name="connsiteY95-6212" fmla="*/ 743652 h 1160647"/>
                  <a:gd name="connsiteX96-6213" fmla="*/ 692490 w 3079941"/>
                  <a:gd name="connsiteY96-6214" fmla="*/ 743652 h 1160647"/>
                  <a:gd name="connsiteX97-6215" fmla="*/ 699584 w 3079941"/>
                  <a:gd name="connsiteY97-6216" fmla="*/ 743652 h 1160647"/>
                  <a:gd name="connsiteX98-6217" fmla="*/ 699584 w 3079941"/>
                  <a:gd name="connsiteY98-6218" fmla="*/ 711225 h 1160647"/>
                  <a:gd name="connsiteX99-6219" fmla="*/ 700597 w 3079941"/>
                  <a:gd name="connsiteY99-6220" fmla="*/ 711225 h 1160647"/>
                  <a:gd name="connsiteX100-6221" fmla="*/ 707691 w 3079941"/>
                  <a:gd name="connsiteY100-6222" fmla="*/ 711225 h 1160647"/>
                  <a:gd name="connsiteX101-6223" fmla="*/ 707691 w 3079941"/>
                  <a:gd name="connsiteY101-6224" fmla="*/ 709334 h 1160647"/>
                  <a:gd name="connsiteX102-6225" fmla="*/ 707691 w 3079941"/>
                  <a:gd name="connsiteY102-6226" fmla="*/ 696093 h 1160647"/>
                  <a:gd name="connsiteX103-6227" fmla="*/ 706424 w 3079941"/>
                  <a:gd name="connsiteY103-6228" fmla="*/ 694471 h 1160647"/>
                  <a:gd name="connsiteX104-6229" fmla="*/ 711744 w 3079941"/>
                  <a:gd name="connsiteY104-6230" fmla="*/ 683122 h 1160647"/>
                  <a:gd name="connsiteX105-6231" fmla="*/ 719851 w 3079941"/>
                  <a:gd name="connsiteY105-6232" fmla="*/ 711225 h 1160647"/>
                  <a:gd name="connsiteX106-6233" fmla="*/ 720611 w 3079941"/>
                  <a:gd name="connsiteY106-6234" fmla="*/ 711225 h 1160647"/>
                  <a:gd name="connsiteX107-6235" fmla="*/ 725931 w 3079941"/>
                  <a:gd name="connsiteY107-6236" fmla="*/ 711225 h 1160647"/>
                  <a:gd name="connsiteX108-6237" fmla="*/ 725931 w 3079941"/>
                  <a:gd name="connsiteY108-6238" fmla="*/ 605298 h 1160647"/>
                  <a:gd name="connsiteX109-6239" fmla="*/ 727451 w 3079941"/>
                  <a:gd name="connsiteY109-6240" fmla="*/ 605298 h 1160647"/>
                  <a:gd name="connsiteX110-6241" fmla="*/ 738091 w 3079941"/>
                  <a:gd name="connsiteY110-6242" fmla="*/ 605298 h 1160647"/>
                  <a:gd name="connsiteX111-6243" fmla="*/ 738091 w 3079941"/>
                  <a:gd name="connsiteY111-6244" fmla="*/ 557739 h 1160647"/>
                  <a:gd name="connsiteX112-6245" fmla="*/ 764438 w 3079941"/>
                  <a:gd name="connsiteY112-6246" fmla="*/ 557739 h 1160647"/>
                  <a:gd name="connsiteX113-6247" fmla="*/ 764438 w 3079941"/>
                  <a:gd name="connsiteY113-6248" fmla="*/ 536121 h 1160647"/>
                  <a:gd name="connsiteX114-6249" fmla="*/ 798892 w 3079941"/>
                  <a:gd name="connsiteY114-6250" fmla="*/ 536121 h 1160647"/>
                  <a:gd name="connsiteX115-6251" fmla="*/ 798892 w 3079941"/>
                  <a:gd name="connsiteY115-6252" fmla="*/ 538553 h 1160647"/>
                  <a:gd name="connsiteX116-6253" fmla="*/ 798892 w 3079941"/>
                  <a:gd name="connsiteY116-6254" fmla="*/ 555577 h 1160647"/>
                  <a:gd name="connsiteX117-6255" fmla="*/ 801172 w 3079941"/>
                  <a:gd name="connsiteY117-6256" fmla="*/ 555577 h 1160647"/>
                  <a:gd name="connsiteX118-6257" fmla="*/ 817132 w 3079941"/>
                  <a:gd name="connsiteY118-6258" fmla="*/ 555577 h 1160647"/>
                  <a:gd name="connsiteX119-6259" fmla="*/ 817132 w 3079941"/>
                  <a:gd name="connsiteY119-6260" fmla="*/ 603136 h 1160647"/>
                  <a:gd name="connsiteX120-6261" fmla="*/ 818145 w 3079941"/>
                  <a:gd name="connsiteY120-6262" fmla="*/ 603136 h 1160647"/>
                  <a:gd name="connsiteX121-6263" fmla="*/ 825239 w 3079941"/>
                  <a:gd name="connsiteY121-6264" fmla="*/ 603136 h 1160647"/>
                  <a:gd name="connsiteX122-6265" fmla="*/ 839426 w 3079941"/>
                  <a:gd name="connsiteY122-6266" fmla="*/ 607460 h 1160647"/>
                  <a:gd name="connsiteX123-6267" fmla="*/ 839426 w 3079941"/>
                  <a:gd name="connsiteY123-6268" fmla="*/ 646372 h 1160647"/>
                  <a:gd name="connsiteX124-6269" fmla="*/ 840439 w 3079941"/>
                  <a:gd name="connsiteY124-6270" fmla="*/ 646372 h 1160647"/>
                  <a:gd name="connsiteX125-6271" fmla="*/ 847532 w 3079941"/>
                  <a:gd name="connsiteY125-6272" fmla="*/ 646372 h 1160647"/>
                  <a:gd name="connsiteX126-6273" fmla="*/ 847532 w 3079941"/>
                  <a:gd name="connsiteY126-6274" fmla="*/ 647993 h 1160647"/>
                  <a:gd name="connsiteX127-6275" fmla="*/ 847532 w 3079941"/>
                  <a:gd name="connsiteY127-6276" fmla="*/ 659342 h 1160647"/>
                  <a:gd name="connsiteX128-6277" fmla="*/ 849559 w 3079941"/>
                  <a:gd name="connsiteY128-6278" fmla="*/ 659342 h 1160647"/>
                  <a:gd name="connsiteX129-6279" fmla="*/ 863746 w 3079941"/>
                  <a:gd name="connsiteY129-6280" fmla="*/ 659342 h 1160647"/>
                  <a:gd name="connsiteX130-6281" fmla="*/ 869826 w 3079941"/>
                  <a:gd name="connsiteY130-6282" fmla="*/ 665828 h 1160647"/>
                  <a:gd name="connsiteX131-6283" fmla="*/ 869826 w 3079941"/>
                  <a:gd name="connsiteY131-6284" fmla="*/ 687446 h 1160647"/>
                  <a:gd name="connsiteX132-6285" fmla="*/ 872106 w 3079941"/>
                  <a:gd name="connsiteY132-6286" fmla="*/ 687446 h 1160647"/>
                  <a:gd name="connsiteX133-6287" fmla="*/ 888066 w 3079941"/>
                  <a:gd name="connsiteY133-6288" fmla="*/ 687446 h 1160647"/>
                  <a:gd name="connsiteX134-6289" fmla="*/ 888066 w 3079941"/>
                  <a:gd name="connsiteY134-6290" fmla="*/ 688526 h 1160647"/>
                  <a:gd name="connsiteX135-6291" fmla="*/ 888066 w 3079941"/>
                  <a:gd name="connsiteY135-6292" fmla="*/ 696093 h 1160647"/>
                  <a:gd name="connsiteX136-6293" fmla="*/ 889333 w 3079941"/>
                  <a:gd name="connsiteY136-6294" fmla="*/ 696093 h 1160647"/>
                  <a:gd name="connsiteX137-6295" fmla="*/ 898200 w 3079941"/>
                  <a:gd name="connsiteY137-6296" fmla="*/ 696093 h 1160647"/>
                  <a:gd name="connsiteX138-6297" fmla="*/ 898200 w 3079941"/>
                  <a:gd name="connsiteY138-6298" fmla="*/ 698254 h 1160647"/>
                  <a:gd name="connsiteX139-6299" fmla="*/ 898200 w 3079941"/>
                  <a:gd name="connsiteY139-6300" fmla="*/ 713387 h 1160647"/>
                  <a:gd name="connsiteX140-6301" fmla="*/ 902253 w 3079941"/>
                  <a:gd name="connsiteY140-6302" fmla="*/ 711495 h 1160647"/>
                  <a:gd name="connsiteX141-6303" fmla="*/ 902253 w 3079941"/>
                  <a:gd name="connsiteY141-6304" fmla="*/ 698254 h 1160647"/>
                  <a:gd name="connsiteX142-6305" fmla="*/ 903266 w 3079941"/>
                  <a:gd name="connsiteY142-6306" fmla="*/ 698254 h 1160647"/>
                  <a:gd name="connsiteX143-6307" fmla="*/ 910360 w 3079941"/>
                  <a:gd name="connsiteY143-6308" fmla="*/ 698254 h 1160647"/>
                  <a:gd name="connsiteX144-6309" fmla="*/ 910360 w 3079941"/>
                  <a:gd name="connsiteY144-6310" fmla="*/ 699876 h 1160647"/>
                  <a:gd name="connsiteX145-6311" fmla="*/ 910360 w 3079941"/>
                  <a:gd name="connsiteY145-6312" fmla="*/ 711225 h 1160647"/>
                  <a:gd name="connsiteX146-6313" fmla="*/ 911120 w 3079941"/>
                  <a:gd name="connsiteY146-6314" fmla="*/ 711225 h 1160647"/>
                  <a:gd name="connsiteX147-6315" fmla="*/ 916440 w 3079941"/>
                  <a:gd name="connsiteY147-6316" fmla="*/ 711225 h 1160647"/>
                  <a:gd name="connsiteX148-6317" fmla="*/ 965080 w 3079941"/>
                  <a:gd name="connsiteY148-6318" fmla="*/ 706902 h 1160647"/>
                  <a:gd name="connsiteX149-6319" fmla="*/ 965080 w 3079941"/>
                  <a:gd name="connsiteY149-6320" fmla="*/ 708253 h 1160647"/>
                  <a:gd name="connsiteX150-6321" fmla="*/ 965080 w 3079941"/>
                  <a:gd name="connsiteY150-6322" fmla="*/ 717710 h 1160647"/>
                  <a:gd name="connsiteX151-6323" fmla="*/ 965840 w 3079941"/>
                  <a:gd name="connsiteY151-6324" fmla="*/ 717710 h 1160647"/>
                  <a:gd name="connsiteX152-6325" fmla="*/ 971161 w 3079941"/>
                  <a:gd name="connsiteY152-6326" fmla="*/ 717710 h 1160647"/>
                  <a:gd name="connsiteX153-6327" fmla="*/ 971161 w 3079941"/>
                  <a:gd name="connsiteY153-6328" fmla="*/ 719872 h 1160647"/>
                  <a:gd name="connsiteX154-6329" fmla="*/ 971161 w 3079941"/>
                  <a:gd name="connsiteY154-6330" fmla="*/ 735005 h 1160647"/>
                  <a:gd name="connsiteX155-6331" fmla="*/ 973187 w 3079941"/>
                  <a:gd name="connsiteY155-6332" fmla="*/ 733654 h 1160647"/>
                  <a:gd name="connsiteX156-6333" fmla="*/ 987374 w 3079941"/>
                  <a:gd name="connsiteY156-6334" fmla="*/ 724196 h 1160647"/>
                  <a:gd name="connsiteX157-6335" fmla="*/ 993454 w 3079941"/>
                  <a:gd name="connsiteY157-6336" fmla="*/ 683122 h 1160647"/>
                  <a:gd name="connsiteX158-6337" fmla="*/ 994214 w 3079941"/>
                  <a:gd name="connsiteY158-6338" fmla="*/ 682852 h 1160647"/>
                  <a:gd name="connsiteX159-6339" fmla="*/ 999534 w 3079941"/>
                  <a:gd name="connsiteY159-6340" fmla="*/ 680960 h 1160647"/>
                  <a:gd name="connsiteX160-6341" fmla="*/ 1001561 w 3079941"/>
                  <a:gd name="connsiteY160-6342" fmla="*/ 611783 h 1160647"/>
                  <a:gd name="connsiteX161-6343" fmla="*/ 1003588 w 3079941"/>
                  <a:gd name="connsiteY161-6344" fmla="*/ 680960 h 1160647"/>
                  <a:gd name="connsiteX162-6345" fmla="*/ 1004348 w 3079941"/>
                  <a:gd name="connsiteY162-6346" fmla="*/ 681230 h 1160647"/>
                  <a:gd name="connsiteX163-6347" fmla="*/ 1009668 w 3079941"/>
                  <a:gd name="connsiteY163-6348" fmla="*/ 683122 h 1160647"/>
                  <a:gd name="connsiteX164-6349" fmla="*/ 1009668 w 3079941"/>
                  <a:gd name="connsiteY164-6350" fmla="*/ 596651 h 1160647"/>
                  <a:gd name="connsiteX165-6351" fmla="*/ 1013721 w 3079941"/>
                  <a:gd name="connsiteY165-6352" fmla="*/ 564224 h 1160647"/>
                  <a:gd name="connsiteX166-6353" fmla="*/ 1052228 w 3079941"/>
                  <a:gd name="connsiteY166-6354" fmla="*/ 564224 h 1160647"/>
                  <a:gd name="connsiteX167-6355" fmla="*/ 1052228 w 3079941"/>
                  <a:gd name="connsiteY167-6356" fmla="*/ 596651 h 1160647"/>
                  <a:gd name="connsiteX168-6357" fmla="*/ 1052988 w 3079941"/>
                  <a:gd name="connsiteY168-6358" fmla="*/ 596651 h 1160647"/>
                  <a:gd name="connsiteX169-6359" fmla="*/ 1058308 w 3079941"/>
                  <a:gd name="connsiteY169-6360" fmla="*/ 596651 h 1160647"/>
                  <a:gd name="connsiteX170-6361" fmla="*/ 1058308 w 3079941"/>
                  <a:gd name="connsiteY170-6362" fmla="*/ 514503 h 1160647"/>
                  <a:gd name="connsiteX171-6363" fmla="*/ 1060082 w 3079941"/>
                  <a:gd name="connsiteY171-6364" fmla="*/ 514503 h 1160647"/>
                  <a:gd name="connsiteX172-6365" fmla="*/ 1072495 w 3079941"/>
                  <a:gd name="connsiteY172-6366" fmla="*/ 514503 h 1160647"/>
                  <a:gd name="connsiteX173-6367" fmla="*/ 1072495 w 3079941"/>
                  <a:gd name="connsiteY173-6368" fmla="*/ 512612 h 1160647"/>
                  <a:gd name="connsiteX174-6369" fmla="*/ 1072495 w 3079941"/>
                  <a:gd name="connsiteY174-6370" fmla="*/ 499371 h 1160647"/>
                  <a:gd name="connsiteX175-6371" fmla="*/ 1094789 w 3079941"/>
                  <a:gd name="connsiteY175-6372" fmla="*/ 499371 h 1160647"/>
                  <a:gd name="connsiteX176-6373" fmla="*/ 1094789 w 3079941"/>
                  <a:gd name="connsiteY176-6374" fmla="*/ 498290 h 1160647"/>
                  <a:gd name="connsiteX177-6375" fmla="*/ 1094789 w 3079941"/>
                  <a:gd name="connsiteY177-6376" fmla="*/ 490724 h 1160647"/>
                  <a:gd name="connsiteX178-6377" fmla="*/ 1096562 w 3079941"/>
                  <a:gd name="connsiteY178-6378" fmla="*/ 490724 h 1160647"/>
                  <a:gd name="connsiteX179-6379" fmla="*/ 1108976 w 3079941"/>
                  <a:gd name="connsiteY179-6380" fmla="*/ 490724 h 1160647"/>
                  <a:gd name="connsiteX180-6381" fmla="*/ 1108976 w 3079941"/>
                  <a:gd name="connsiteY180-6382" fmla="*/ 491805 h 1160647"/>
                  <a:gd name="connsiteX181-6383" fmla="*/ 1108976 w 3079941"/>
                  <a:gd name="connsiteY181-6384" fmla="*/ 499371 h 1160647"/>
                  <a:gd name="connsiteX182-6385" fmla="*/ 1109736 w 3079941"/>
                  <a:gd name="connsiteY182-6386" fmla="*/ 499371 h 1160647"/>
                  <a:gd name="connsiteX183-6387" fmla="*/ 1115056 w 3079941"/>
                  <a:gd name="connsiteY183-6388" fmla="*/ 499371 h 1160647"/>
                  <a:gd name="connsiteX184-6389" fmla="*/ 1125189 w 3079941"/>
                  <a:gd name="connsiteY184-6390" fmla="*/ 495047 h 1160647"/>
                  <a:gd name="connsiteX185-6391" fmla="*/ 1129242 w 3079941"/>
                  <a:gd name="connsiteY185-6392" fmla="*/ 498290 h 1160647"/>
                  <a:gd name="connsiteX186-6393" fmla="*/ 1129242 w 3079941"/>
                  <a:gd name="connsiteY186-6394" fmla="*/ 490724 h 1160647"/>
                  <a:gd name="connsiteX187-6395" fmla="*/ 1131522 w 3079941"/>
                  <a:gd name="connsiteY187-6396" fmla="*/ 490724 h 1160647"/>
                  <a:gd name="connsiteX188-6397" fmla="*/ 1147483 w 3079941"/>
                  <a:gd name="connsiteY188-6398" fmla="*/ 490724 h 1160647"/>
                  <a:gd name="connsiteX189-6399" fmla="*/ 1147483 w 3079941"/>
                  <a:gd name="connsiteY189-6400" fmla="*/ 491805 h 1160647"/>
                  <a:gd name="connsiteX190-6401" fmla="*/ 1147483 w 3079941"/>
                  <a:gd name="connsiteY190-6402" fmla="*/ 499371 h 1160647"/>
                  <a:gd name="connsiteX191-6403" fmla="*/ 1177883 w 3079941"/>
                  <a:gd name="connsiteY191-6404" fmla="*/ 499371 h 1160647"/>
                  <a:gd name="connsiteX192-6405" fmla="*/ 1177883 w 3079941"/>
                  <a:gd name="connsiteY192-6406" fmla="*/ 500992 h 1160647"/>
                  <a:gd name="connsiteX193-6407" fmla="*/ 1177883 w 3079941"/>
                  <a:gd name="connsiteY193-6408" fmla="*/ 512342 h 1160647"/>
                  <a:gd name="connsiteX194-6409" fmla="*/ 1204230 w 3079941"/>
                  <a:gd name="connsiteY194-6410" fmla="*/ 512342 h 1160647"/>
                  <a:gd name="connsiteX195-6411" fmla="*/ 1204230 w 3079941"/>
                  <a:gd name="connsiteY195-6412" fmla="*/ 542606 h 1160647"/>
                  <a:gd name="connsiteX196-6413" fmla="*/ 1204990 w 3079941"/>
                  <a:gd name="connsiteY196-6414" fmla="*/ 542606 h 1160647"/>
                  <a:gd name="connsiteX197-6415" fmla="*/ 1210310 w 3079941"/>
                  <a:gd name="connsiteY197-6416" fmla="*/ 542606 h 1160647"/>
                  <a:gd name="connsiteX198-6417" fmla="*/ 1210310 w 3079941"/>
                  <a:gd name="connsiteY198-6418" fmla="*/ 543687 h 1160647"/>
                  <a:gd name="connsiteX199-6419" fmla="*/ 1210310 w 3079941"/>
                  <a:gd name="connsiteY199-6420" fmla="*/ 551254 h 1160647"/>
                  <a:gd name="connsiteX200-6421" fmla="*/ 1214364 w 3079941"/>
                  <a:gd name="connsiteY200-6422" fmla="*/ 581518 h 1160647"/>
                  <a:gd name="connsiteX201-6423" fmla="*/ 1215124 w 3079941"/>
                  <a:gd name="connsiteY201-6424" fmla="*/ 581518 h 1160647"/>
                  <a:gd name="connsiteX202-6425" fmla="*/ 1220444 w 3079941"/>
                  <a:gd name="connsiteY202-6426" fmla="*/ 581518 h 1160647"/>
                  <a:gd name="connsiteX203-6427" fmla="*/ 1220444 w 3079941"/>
                  <a:gd name="connsiteY203-6428" fmla="*/ 582329 h 1160647"/>
                  <a:gd name="connsiteX204-6429" fmla="*/ 1220444 w 3079941"/>
                  <a:gd name="connsiteY204-6430" fmla="*/ 588004 h 1160647"/>
                  <a:gd name="connsiteX205-6431" fmla="*/ 1221457 w 3079941"/>
                  <a:gd name="connsiteY205-6432" fmla="*/ 588004 h 1160647"/>
                  <a:gd name="connsiteX206-6433" fmla="*/ 1228550 w 3079941"/>
                  <a:gd name="connsiteY206-6434" fmla="*/ 588004 h 1160647"/>
                  <a:gd name="connsiteX207-6435" fmla="*/ 1228550 w 3079941"/>
                  <a:gd name="connsiteY207-6436" fmla="*/ 618269 h 1160647"/>
                  <a:gd name="connsiteX208-6437" fmla="*/ 1230577 w 3079941"/>
                  <a:gd name="connsiteY208-6438" fmla="*/ 618269 h 1160647"/>
                  <a:gd name="connsiteX209-6439" fmla="*/ 1244764 w 3079941"/>
                  <a:gd name="connsiteY209-6440" fmla="*/ 618269 h 1160647"/>
                  <a:gd name="connsiteX210-6441" fmla="*/ 1244764 w 3079941"/>
                  <a:gd name="connsiteY210-6442" fmla="*/ 642048 h 1160647"/>
                  <a:gd name="connsiteX211-6443" fmla="*/ 1246791 w 3079941"/>
                  <a:gd name="connsiteY211-6444" fmla="*/ 643669 h 1160647"/>
                  <a:gd name="connsiteX212-6445" fmla="*/ 1246791 w 3079941"/>
                  <a:gd name="connsiteY212-6446" fmla="*/ 655019 h 1160647"/>
                  <a:gd name="connsiteX213-6447" fmla="*/ 1247551 w 3079941"/>
                  <a:gd name="connsiteY213-6448" fmla="*/ 655019 h 1160647"/>
                  <a:gd name="connsiteX214-6449" fmla="*/ 1252871 w 3079941"/>
                  <a:gd name="connsiteY214-6450" fmla="*/ 655019 h 1160647"/>
                  <a:gd name="connsiteX215-6451" fmla="*/ 1252871 w 3079941"/>
                  <a:gd name="connsiteY215-6452" fmla="*/ 678798 h 1160647"/>
                  <a:gd name="connsiteX216-6453" fmla="*/ 1254137 w 3079941"/>
                  <a:gd name="connsiteY216-6454" fmla="*/ 678798 h 1160647"/>
                  <a:gd name="connsiteX217-6455" fmla="*/ 1263004 w 3079941"/>
                  <a:gd name="connsiteY217-6456" fmla="*/ 678798 h 1160647"/>
                  <a:gd name="connsiteX218-6457" fmla="*/ 1265031 w 3079941"/>
                  <a:gd name="connsiteY218-6458" fmla="*/ 682852 h 1160647"/>
                  <a:gd name="connsiteX219-6459" fmla="*/ 1265031 w 3079941"/>
                  <a:gd name="connsiteY219-6460" fmla="*/ 696093 h 1160647"/>
                  <a:gd name="connsiteX220-6461" fmla="*/ 1266551 w 3079941"/>
                  <a:gd name="connsiteY220-6462" fmla="*/ 694201 h 1160647"/>
                  <a:gd name="connsiteX221-6463" fmla="*/ 1277191 w 3079941"/>
                  <a:gd name="connsiteY221-6464" fmla="*/ 680960 h 1160647"/>
                  <a:gd name="connsiteX222-6465" fmla="*/ 1305565 w 3079941"/>
                  <a:gd name="connsiteY222-6466" fmla="*/ 680960 h 1160647"/>
                  <a:gd name="connsiteX223-6467" fmla="*/ 1305565 w 3079941"/>
                  <a:gd name="connsiteY223-6468" fmla="*/ 767431 h 1160647"/>
                  <a:gd name="connsiteX224-6469" fmla="*/ 1306325 w 3079941"/>
                  <a:gd name="connsiteY224-6470" fmla="*/ 767431 h 1160647"/>
                  <a:gd name="connsiteX225-6471" fmla="*/ 1311645 w 3079941"/>
                  <a:gd name="connsiteY225-6472" fmla="*/ 767431 h 1160647"/>
                  <a:gd name="connsiteX226-6473" fmla="*/ 1312405 w 3079941"/>
                  <a:gd name="connsiteY226-6474" fmla="*/ 766080 h 1160647"/>
                  <a:gd name="connsiteX227-6475" fmla="*/ 1317725 w 3079941"/>
                  <a:gd name="connsiteY227-6476" fmla="*/ 756622 h 1160647"/>
                  <a:gd name="connsiteX228-6477" fmla="*/ 1317725 w 3079941"/>
                  <a:gd name="connsiteY228-6478" fmla="*/ 758514 h 1160647"/>
                  <a:gd name="connsiteX229-6479" fmla="*/ 1317725 w 3079941"/>
                  <a:gd name="connsiteY229-6480" fmla="*/ 771755 h 1160647"/>
                  <a:gd name="connsiteX230-6481" fmla="*/ 1321778 w 3079941"/>
                  <a:gd name="connsiteY230-6482" fmla="*/ 726358 h 1160647"/>
                  <a:gd name="connsiteX231-6483" fmla="*/ 1322538 w 3079941"/>
                  <a:gd name="connsiteY231-6484" fmla="*/ 726358 h 1160647"/>
                  <a:gd name="connsiteX232-6485" fmla="*/ 1327858 w 3079941"/>
                  <a:gd name="connsiteY232-6486" fmla="*/ 726358 h 1160647"/>
                  <a:gd name="connsiteX233-6487" fmla="*/ 1327858 w 3079941"/>
                  <a:gd name="connsiteY233-6488" fmla="*/ 661504 h 1160647"/>
                  <a:gd name="connsiteX234-6489" fmla="*/ 1328872 w 3079941"/>
                  <a:gd name="connsiteY234-6490" fmla="*/ 661504 h 1160647"/>
                  <a:gd name="connsiteX235-6491" fmla="*/ 1335965 w 3079941"/>
                  <a:gd name="connsiteY235-6492" fmla="*/ 661504 h 1160647"/>
                  <a:gd name="connsiteX236-6493" fmla="*/ 1348125 w 3079941"/>
                  <a:gd name="connsiteY236-6494" fmla="*/ 618269 h 1160647"/>
                  <a:gd name="connsiteX237-6495" fmla="*/ 1349392 w 3079941"/>
                  <a:gd name="connsiteY237-6496" fmla="*/ 618269 h 1160647"/>
                  <a:gd name="connsiteX238-6497" fmla="*/ 1358259 w 3079941"/>
                  <a:gd name="connsiteY238-6498" fmla="*/ 618269 h 1160647"/>
                  <a:gd name="connsiteX239-6499" fmla="*/ 1368392 w 3079941"/>
                  <a:gd name="connsiteY239-6500" fmla="*/ 661504 h 1160647"/>
                  <a:gd name="connsiteX240-6501" fmla="*/ 1369405 w 3079941"/>
                  <a:gd name="connsiteY240-6502" fmla="*/ 661504 h 1160647"/>
                  <a:gd name="connsiteX241-6503" fmla="*/ 1376499 w 3079941"/>
                  <a:gd name="connsiteY241-6504" fmla="*/ 661504 h 1160647"/>
                  <a:gd name="connsiteX242-6505" fmla="*/ 1376499 w 3079941"/>
                  <a:gd name="connsiteY242-6506" fmla="*/ 700416 h 1160647"/>
                  <a:gd name="connsiteX243-6507" fmla="*/ 1378272 w 3079941"/>
                  <a:gd name="connsiteY243-6508" fmla="*/ 700416 h 1160647"/>
                  <a:gd name="connsiteX244-6509" fmla="*/ 1390686 w 3079941"/>
                  <a:gd name="connsiteY244-6510" fmla="*/ 700416 h 1160647"/>
                  <a:gd name="connsiteX245-6511" fmla="*/ 1390686 w 3079941"/>
                  <a:gd name="connsiteY245-6512" fmla="*/ 702578 h 1160647"/>
                  <a:gd name="connsiteX246-6513" fmla="*/ 1390686 w 3079941"/>
                  <a:gd name="connsiteY246-6514" fmla="*/ 717710 h 1160647"/>
                  <a:gd name="connsiteX247-6515" fmla="*/ 1394739 w 3079941"/>
                  <a:gd name="connsiteY247-6516" fmla="*/ 715549 h 1160647"/>
                  <a:gd name="connsiteX248-6517" fmla="*/ 1394739 w 3079941"/>
                  <a:gd name="connsiteY248-6518" fmla="*/ 700416 h 1160647"/>
                  <a:gd name="connsiteX249-6519" fmla="*/ 1396259 w 3079941"/>
                  <a:gd name="connsiteY249-6520" fmla="*/ 700416 h 1160647"/>
                  <a:gd name="connsiteX250-6521" fmla="*/ 1406899 w 3079941"/>
                  <a:gd name="connsiteY250-6522" fmla="*/ 700416 h 1160647"/>
                  <a:gd name="connsiteX251-6523" fmla="*/ 1406899 w 3079941"/>
                  <a:gd name="connsiteY251-6524" fmla="*/ 702037 h 1160647"/>
                  <a:gd name="connsiteX252-6525" fmla="*/ 1406899 w 3079941"/>
                  <a:gd name="connsiteY252-6526" fmla="*/ 713387 h 1160647"/>
                  <a:gd name="connsiteX253-6527" fmla="*/ 1437300 w 3079941"/>
                  <a:gd name="connsiteY253-6528" fmla="*/ 713387 h 1160647"/>
                  <a:gd name="connsiteX254-6529" fmla="*/ 1437300 w 3079941"/>
                  <a:gd name="connsiteY254-6530" fmla="*/ 676637 h 1160647"/>
                  <a:gd name="connsiteX255-6531" fmla="*/ 1438566 w 3079941"/>
                  <a:gd name="connsiteY255-6532" fmla="*/ 676637 h 1160647"/>
                  <a:gd name="connsiteX256-6533" fmla="*/ 1447433 w 3079941"/>
                  <a:gd name="connsiteY256-6534" fmla="*/ 676637 h 1160647"/>
                  <a:gd name="connsiteX257-6535" fmla="*/ 1447433 w 3079941"/>
                  <a:gd name="connsiteY257-6536" fmla="*/ 698254 h 1160647"/>
                  <a:gd name="connsiteX258-6537" fmla="*/ 1449460 w 3079941"/>
                  <a:gd name="connsiteY258-6538" fmla="*/ 665828 h 1160647"/>
                  <a:gd name="connsiteX259-6539" fmla="*/ 1471753 w 3079941"/>
                  <a:gd name="connsiteY259-6540" fmla="*/ 665828 h 1160647"/>
                  <a:gd name="connsiteX260-6541" fmla="*/ 1471753 w 3079941"/>
                  <a:gd name="connsiteY260-6542" fmla="*/ 664206 h 1160647"/>
                  <a:gd name="connsiteX261-6543" fmla="*/ 1471753 w 3079941"/>
                  <a:gd name="connsiteY261-6544" fmla="*/ 652857 h 1160647"/>
                  <a:gd name="connsiteX262-6545" fmla="*/ 1472513 w 3079941"/>
                  <a:gd name="connsiteY262-6546" fmla="*/ 652857 h 1160647"/>
                  <a:gd name="connsiteX263-6547" fmla="*/ 1477833 w 3079941"/>
                  <a:gd name="connsiteY263-6548" fmla="*/ 652857 h 1160647"/>
                  <a:gd name="connsiteX264-6549" fmla="*/ 1477833 w 3079941"/>
                  <a:gd name="connsiteY264-6550" fmla="*/ 650966 h 1160647"/>
                  <a:gd name="connsiteX265-6551" fmla="*/ 1477833 w 3079941"/>
                  <a:gd name="connsiteY265-6552" fmla="*/ 637725 h 1160647"/>
                  <a:gd name="connsiteX266-6553" fmla="*/ 1481887 w 3079941"/>
                  <a:gd name="connsiteY266-6554" fmla="*/ 644210 h 1160647"/>
                  <a:gd name="connsiteX267-6555" fmla="*/ 1484167 w 3079941"/>
                  <a:gd name="connsiteY267-6556" fmla="*/ 644210 h 1160647"/>
                  <a:gd name="connsiteX268-6557" fmla="*/ 1500127 w 3079941"/>
                  <a:gd name="connsiteY268-6558" fmla="*/ 644210 h 1160647"/>
                  <a:gd name="connsiteX269-6559" fmla="*/ 1500127 w 3079941"/>
                  <a:gd name="connsiteY269-6560" fmla="*/ 643399 h 1160647"/>
                  <a:gd name="connsiteX270-6561" fmla="*/ 1500127 w 3079941"/>
                  <a:gd name="connsiteY270-6562" fmla="*/ 637725 h 1160647"/>
                  <a:gd name="connsiteX271-6563" fmla="*/ 1500887 w 3079941"/>
                  <a:gd name="connsiteY271-6564" fmla="*/ 637725 h 1160647"/>
                  <a:gd name="connsiteX272-6565" fmla="*/ 1506207 w 3079941"/>
                  <a:gd name="connsiteY272-6566" fmla="*/ 637725 h 1160647"/>
                  <a:gd name="connsiteX273-6567" fmla="*/ 1506207 w 3079941"/>
                  <a:gd name="connsiteY273-6568" fmla="*/ 639076 h 1160647"/>
                  <a:gd name="connsiteX274-6569" fmla="*/ 1506207 w 3079941"/>
                  <a:gd name="connsiteY274-6570" fmla="*/ 648534 h 1160647"/>
                  <a:gd name="connsiteX275-6571" fmla="*/ 1544714 w 3079941"/>
                  <a:gd name="connsiteY275-6572" fmla="*/ 648534 h 1160647"/>
                  <a:gd name="connsiteX276-6573" fmla="*/ 1544714 w 3079941"/>
                  <a:gd name="connsiteY276-6574" fmla="*/ 786887 h 1160647"/>
                  <a:gd name="connsiteX277-6575" fmla="*/ 1546234 w 3079941"/>
                  <a:gd name="connsiteY277-6576" fmla="*/ 786887 h 1160647"/>
                  <a:gd name="connsiteX278-6577" fmla="*/ 1556874 w 3079941"/>
                  <a:gd name="connsiteY278-6578" fmla="*/ 786887 h 1160647"/>
                  <a:gd name="connsiteX279-6579" fmla="*/ 1556874 w 3079941"/>
                  <a:gd name="connsiteY279-6580" fmla="*/ 773917 h 1160647"/>
                  <a:gd name="connsiteX280-6581" fmla="*/ 1560928 w 3079941"/>
                  <a:gd name="connsiteY280-6582" fmla="*/ 773917 h 1160647"/>
                  <a:gd name="connsiteX281-6583" fmla="*/ 1560928 w 3079941"/>
                  <a:gd name="connsiteY281-6584" fmla="*/ 786887 h 1160647"/>
                  <a:gd name="connsiteX282-6585" fmla="*/ 1591328 w 3079941"/>
                  <a:gd name="connsiteY282-6586" fmla="*/ 786887 h 1160647"/>
                  <a:gd name="connsiteX283-6587" fmla="*/ 1591328 w 3079941"/>
                  <a:gd name="connsiteY283-6588" fmla="*/ 756622 h 1160647"/>
                  <a:gd name="connsiteX284-6589" fmla="*/ 1603488 w 3079941"/>
                  <a:gd name="connsiteY284-6590" fmla="*/ 756622 h 1160647"/>
                  <a:gd name="connsiteX285-6591" fmla="*/ 1615648 w 3079941"/>
                  <a:gd name="connsiteY285-6592" fmla="*/ 754461 h 1160647"/>
                  <a:gd name="connsiteX286-6593" fmla="*/ 1619702 w 3079941"/>
                  <a:gd name="connsiteY286-6594" fmla="*/ 756622 h 1160647"/>
                  <a:gd name="connsiteX287-6595" fmla="*/ 1629835 w 3079941"/>
                  <a:gd name="connsiteY287-6596" fmla="*/ 756622 h 1160647"/>
                  <a:gd name="connsiteX288-6597" fmla="*/ 1629835 w 3079941"/>
                  <a:gd name="connsiteY288-6598" fmla="*/ 786887 h 1160647"/>
                  <a:gd name="connsiteX289-6599" fmla="*/ 1637942 w 3079941"/>
                  <a:gd name="connsiteY289-6600" fmla="*/ 786887 h 1160647"/>
                  <a:gd name="connsiteX290-6601" fmla="*/ 1637942 w 3079941"/>
                  <a:gd name="connsiteY290-6602" fmla="*/ 804182 h 1160647"/>
                  <a:gd name="connsiteX291-6603" fmla="*/ 1647278 w 3079941"/>
                  <a:gd name="connsiteY291-6604" fmla="*/ 805087 h 1160647"/>
                  <a:gd name="connsiteX292-6605" fmla="*/ 1660236 w 3079941"/>
                  <a:gd name="connsiteY292-6606" fmla="*/ 805087 h 1160647"/>
                  <a:gd name="connsiteX293-6607" fmla="*/ 1660236 w 3079941"/>
                  <a:gd name="connsiteY293-6608" fmla="*/ 789049 h 1160647"/>
                  <a:gd name="connsiteX294-6609" fmla="*/ 1728192 w 3079941"/>
                  <a:gd name="connsiteY294-6610" fmla="*/ 789049 h 1160647"/>
                  <a:gd name="connsiteX295-6611" fmla="*/ 1728192 w 3079941"/>
                  <a:gd name="connsiteY295-6612" fmla="*/ 703796 h 1160647"/>
                  <a:gd name="connsiteX296-6613" fmla="*/ 1800200 w 3079941"/>
                  <a:gd name="connsiteY296-6614" fmla="*/ 703796 h 1160647"/>
                  <a:gd name="connsiteX297-6615" fmla="*/ 1800200 w 3079941"/>
                  <a:gd name="connsiteY297-6616" fmla="*/ 782564 h 1160647"/>
                  <a:gd name="connsiteX298-6617" fmla="*/ 1802104 w 3079941"/>
                  <a:gd name="connsiteY298-6618" fmla="*/ 782564 h 1160647"/>
                  <a:gd name="connsiteX299-6619" fmla="*/ 1803346 w 3079941"/>
                  <a:gd name="connsiteY299-6620" fmla="*/ 805087 h 1160647"/>
                  <a:gd name="connsiteX300-6621" fmla="*/ 1813022 w 3079941"/>
                  <a:gd name="connsiteY300-6622" fmla="*/ 805087 h 1160647"/>
                  <a:gd name="connsiteX301-6623" fmla="*/ 1814264 w 3079941"/>
                  <a:gd name="connsiteY301-6624" fmla="*/ 782564 h 1160647"/>
                  <a:gd name="connsiteX302-6625" fmla="*/ 1820344 w 3079941"/>
                  <a:gd name="connsiteY302-6626" fmla="*/ 782564 h 1160647"/>
                  <a:gd name="connsiteX303-6627" fmla="*/ 1821586 w 3079941"/>
                  <a:gd name="connsiteY303-6628" fmla="*/ 805087 h 1160647"/>
                  <a:gd name="connsiteX304-6629" fmla="*/ 1872208 w 3079941"/>
                  <a:gd name="connsiteY304-6630" fmla="*/ 805087 h 1160647"/>
                  <a:gd name="connsiteX305-6631" fmla="*/ 1872208 w 3079941"/>
                  <a:gd name="connsiteY305-6632" fmla="*/ 642059 h 1160647"/>
                  <a:gd name="connsiteX306-6633" fmla="*/ 2069535 w 3079941"/>
                  <a:gd name="connsiteY306-6634" fmla="*/ 642059 h 1160647"/>
                  <a:gd name="connsiteX307-6635" fmla="*/ 2069535 w 3079941"/>
                  <a:gd name="connsiteY307-6636" fmla="*/ 805087 h 1160647"/>
                  <a:gd name="connsiteX308-6637" fmla="*/ 2088232 w 3079941"/>
                  <a:gd name="connsiteY308-6638" fmla="*/ 805087 h 1160647"/>
                  <a:gd name="connsiteX309-6639" fmla="*/ 2088232 w 3079941"/>
                  <a:gd name="connsiteY309-6640" fmla="*/ 722394 h 1160647"/>
                  <a:gd name="connsiteX310-6641" fmla="*/ 2183352 w 3079941"/>
                  <a:gd name="connsiteY310-6642" fmla="*/ 722394 h 1160647"/>
                  <a:gd name="connsiteX311-6643" fmla="*/ 2195282 w 3079941"/>
                  <a:gd name="connsiteY311-6644" fmla="*/ 404253 h 1160647"/>
                  <a:gd name="connsiteX312-6645" fmla="*/ 2183122 w 3079941"/>
                  <a:gd name="connsiteY312-6646" fmla="*/ 382635 h 1160647"/>
                  <a:gd name="connsiteX313-6647" fmla="*/ 2177042 w 3079941"/>
                  <a:gd name="connsiteY313-6648" fmla="*/ 378311 h 1160647"/>
                  <a:gd name="connsiteX314-6649" fmla="*/ 2185149 w 3079941"/>
                  <a:gd name="connsiteY314-6650" fmla="*/ 354532 h 1160647"/>
                  <a:gd name="connsiteX315-6651" fmla="*/ 2185149 w 3079941"/>
                  <a:gd name="connsiteY315-6652" fmla="*/ 337238 h 1160647"/>
                  <a:gd name="connsiteX316-6653" fmla="*/ 2199336 w 3079941"/>
                  <a:gd name="connsiteY316-6654" fmla="*/ 337238 h 1160647"/>
                  <a:gd name="connsiteX317-6655" fmla="*/ 2199336 w 3079941"/>
                  <a:gd name="connsiteY317-6656" fmla="*/ 315620 h 1160647"/>
                  <a:gd name="connsiteX318-6657" fmla="*/ 2201362 w 3079941"/>
                  <a:gd name="connsiteY318-6658" fmla="*/ 311296 h 1160647"/>
                  <a:gd name="connsiteX319-6659" fmla="*/ 2201362 w 3079941"/>
                  <a:gd name="connsiteY319-6660" fmla="*/ 233472 h 1160647"/>
                  <a:gd name="connsiteX320-6661" fmla="*/ 2199336 w 3079941"/>
                  <a:gd name="connsiteY320-6662" fmla="*/ 226987 h 1160647"/>
                  <a:gd name="connsiteX321-6663" fmla="*/ 2205416 w 3079941"/>
                  <a:gd name="connsiteY321-6664" fmla="*/ 220501 h 1160647"/>
                  <a:gd name="connsiteX322-6665" fmla="*/ 2205416 w 3079941"/>
                  <a:gd name="connsiteY322-6666" fmla="*/ 162133 h 1160647"/>
                  <a:gd name="connsiteX323-6667" fmla="*/ 2207442 w 3079941"/>
                  <a:gd name="connsiteY323-6668" fmla="*/ 157810 h 1160647"/>
                  <a:gd name="connsiteX324-6669" fmla="*/ 2207442 w 3079941"/>
                  <a:gd name="connsiteY324-6670" fmla="*/ 101604 h 1160647"/>
                  <a:gd name="connsiteX325-6671" fmla="*/ 2209469 w 3079941"/>
                  <a:gd name="connsiteY325-6672" fmla="*/ 82148 h 1160647"/>
                  <a:gd name="connsiteX326-6673" fmla="*/ 2213523 w 3079941"/>
                  <a:gd name="connsiteY326-6674" fmla="*/ 99442 h 1160647"/>
                  <a:gd name="connsiteX327-6675" fmla="*/ 2215549 w 3079941"/>
                  <a:gd name="connsiteY327-6676" fmla="*/ 157810 h 1160647"/>
                  <a:gd name="connsiteX328-6677" fmla="*/ 2217576 w 3079941"/>
                  <a:gd name="connsiteY328-6678" fmla="*/ 220501 h 1160647"/>
                  <a:gd name="connsiteX329-6679" fmla="*/ 2223656 w 3079941"/>
                  <a:gd name="connsiteY329-6680" fmla="*/ 226987 h 1160647"/>
                  <a:gd name="connsiteX330-6681" fmla="*/ 2221629 w 3079941"/>
                  <a:gd name="connsiteY330-6682" fmla="*/ 233472 h 1160647"/>
                  <a:gd name="connsiteX331-6683" fmla="*/ 2221629 w 3079941"/>
                  <a:gd name="connsiteY331-6684" fmla="*/ 311296 h 1160647"/>
                  <a:gd name="connsiteX332-6685" fmla="*/ 2223656 w 3079941"/>
                  <a:gd name="connsiteY332-6686" fmla="*/ 315620 h 1160647"/>
                  <a:gd name="connsiteX333-6687" fmla="*/ 2223656 w 3079941"/>
                  <a:gd name="connsiteY333-6688" fmla="*/ 337238 h 1160647"/>
                  <a:gd name="connsiteX334-6689" fmla="*/ 2237843 w 3079941"/>
                  <a:gd name="connsiteY334-6690" fmla="*/ 337238 h 1160647"/>
                  <a:gd name="connsiteX335-6691" fmla="*/ 2237843 w 3079941"/>
                  <a:gd name="connsiteY335-6692" fmla="*/ 354532 h 1160647"/>
                  <a:gd name="connsiteX336-6693" fmla="*/ 2245950 w 3079941"/>
                  <a:gd name="connsiteY336-6694" fmla="*/ 378311 h 1160647"/>
                  <a:gd name="connsiteX337-6695" fmla="*/ 2239870 w 3079941"/>
                  <a:gd name="connsiteY337-6696" fmla="*/ 382635 h 1160647"/>
                  <a:gd name="connsiteX338-6697" fmla="*/ 2227709 w 3079941"/>
                  <a:gd name="connsiteY338-6698" fmla="*/ 404253 h 1160647"/>
                  <a:gd name="connsiteX339-6699" fmla="*/ 2235816 w 3079941"/>
                  <a:gd name="connsiteY339-6700" fmla="*/ 657181 h 1160647"/>
                  <a:gd name="connsiteX340-6701" fmla="*/ 2300670 w 3079941"/>
                  <a:gd name="connsiteY340-6702" fmla="*/ 657181 h 1160647"/>
                  <a:gd name="connsiteX341-6703" fmla="*/ 2300670 w 3079941"/>
                  <a:gd name="connsiteY341-6704" fmla="*/ 732843 h 1160647"/>
                  <a:gd name="connsiteX342-6705" fmla="*/ 2308777 w 3079941"/>
                  <a:gd name="connsiteY342-6706" fmla="*/ 732843 h 1160647"/>
                  <a:gd name="connsiteX343-6707" fmla="*/ 2310804 w 3079941"/>
                  <a:gd name="connsiteY343-6708" fmla="*/ 726358 h 1160647"/>
                  <a:gd name="connsiteX344-6709" fmla="*/ 2316884 w 3079941"/>
                  <a:gd name="connsiteY344-6710" fmla="*/ 726358 h 1160647"/>
                  <a:gd name="connsiteX345-6711" fmla="*/ 2318911 w 3079941"/>
                  <a:gd name="connsiteY345-6712" fmla="*/ 735005 h 1160647"/>
                  <a:gd name="connsiteX346-6713" fmla="*/ 2331071 w 3079941"/>
                  <a:gd name="connsiteY346-6714" fmla="*/ 735005 h 1160647"/>
                  <a:gd name="connsiteX347-6715" fmla="*/ 2331071 w 3079941"/>
                  <a:gd name="connsiteY347-6716" fmla="*/ 728519 h 1160647"/>
                  <a:gd name="connsiteX348-6717" fmla="*/ 2353364 w 3079941"/>
                  <a:gd name="connsiteY348-6718" fmla="*/ 728519 h 1160647"/>
                  <a:gd name="connsiteX349-6719" fmla="*/ 2353364 w 3079941"/>
                  <a:gd name="connsiteY349-6720" fmla="*/ 735005 h 1160647"/>
                  <a:gd name="connsiteX350-6721" fmla="*/ 2373631 w 3079941"/>
                  <a:gd name="connsiteY350-6722" fmla="*/ 735005 h 1160647"/>
                  <a:gd name="connsiteX351-6723" fmla="*/ 2373631 w 3079941"/>
                  <a:gd name="connsiteY351-6724" fmla="*/ 780402 h 1160647"/>
                  <a:gd name="connsiteX352-6725" fmla="*/ 2387818 w 3079941"/>
                  <a:gd name="connsiteY352-6726" fmla="*/ 780402 h 1160647"/>
                  <a:gd name="connsiteX353-6727" fmla="*/ 2387818 w 3079941"/>
                  <a:gd name="connsiteY353-6728" fmla="*/ 767431 h 1160647"/>
                  <a:gd name="connsiteX354-6729" fmla="*/ 2404032 w 3079941"/>
                  <a:gd name="connsiteY354-6730" fmla="*/ 767431 h 1160647"/>
                  <a:gd name="connsiteX355-6731" fmla="*/ 2404032 w 3079941"/>
                  <a:gd name="connsiteY355-6732" fmla="*/ 588004 h 1160647"/>
                  <a:gd name="connsiteX356-6733" fmla="*/ 2410112 w 3079941"/>
                  <a:gd name="connsiteY356-6734" fmla="*/ 581518 h 1160647"/>
                  <a:gd name="connsiteX357-6735" fmla="*/ 2483073 w 3079941"/>
                  <a:gd name="connsiteY357-6736" fmla="*/ 581518 h 1160647"/>
                  <a:gd name="connsiteX358-6737" fmla="*/ 2483073 w 3079941"/>
                  <a:gd name="connsiteY358-6738" fmla="*/ 590166 h 1160647"/>
                  <a:gd name="connsiteX359-6739" fmla="*/ 2493206 w 3079941"/>
                  <a:gd name="connsiteY359-6740" fmla="*/ 590166 h 1160647"/>
                  <a:gd name="connsiteX360-6741" fmla="*/ 2493206 w 3079941"/>
                  <a:gd name="connsiteY360-6742" fmla="*/ 704740 h 1160647"/>
                  <a:gd name="connsiteX361-6743" fmla="*/ 2515500 w 3079941"/>
                  <a:gd name="connsiteY361-6744" fmla="*/ 704740 h 1160647"/>
                  <a:gd name="connsiteX362-6745" fmla="*/ 2515500 w 3079941"/>
                  <a:gd name="connsiteY362-6746" fmla="*/ 637725 h 1160647"/>
                  <a:gd name="connsiteX363-6747" fmla="*/ 2541847 w 3079941"/>
                  <a:gd name="connsiteY363-6748" fmla="*/ 637725 h 1160647"/>
                  <a:gd name="connsiteX364-6749" fmla="*/ 2545900 w 3079941"/>
                  <a:gd name="connsiteY364-6750" fmla="*/ 633401 h 1160647"/>
                  <a:gd name="connsiteX365-6751" fmla="*/ 2554007 w 3079941"/>
                  <a:gd name="connsiteY365-6752" fmla="*/ 633401 h 1160647"/>
                  <a:gd name="connsiteX366-6753" fmla="*/ 2558060 w 3079941"/>
                  <a:gd name="connsiteY366-6754" fmla="*/ 637725 h 1160647"/>
                  <a:gd name="connsiteX367-6755" fmla="*/ 2580354 w 3079941"/>
                  <a:gd name="connsiteY367-6756" fmla="*/ 637725 h 1160647"/>
                  <a:gd name="connsiteX368-6757" fmla="*/ 2580354 w 3079941"/>
                  <a:gd name="connsiteY368-6758" fmla="*/ 520989 h 1160647"/>
                  <a:gd name="connsiteX369-6759" fmla="*/ 2637101 w 3079941"/>
                  <a:gd name="connsiteY369-6760" fmla="*/ 510180 h 1160647"/>
                  <a:gd name="connsiteX370-6761" fmla="*/ 2637101 w 3079941"/>
                  <a:gd name="connsiteY370-6762" fmla="*/ 511261 h 1160647"/>
                  <a:gd name="connsiteX371-6763" fmla="*/ 2637101 w 3079941"/>
                  <a:gd name="connsiteY371-6764" fmla="*/ 518827 h 1160647"/>
                  <a:gd name="connsiteX372-6765" fmla="*/ 2663448 w 3079941"/>
                  <a:gd name="connsiteY372-6766" fmla="*/ 518827 h 1160647"/>
                  <a:gd name="connsiteX373-6767" fmla="*/ 2663448 w 3079941"/>
                  <a:gd name="connsiteY373-6768" fmla="*/ 773917 h 1160647"/>
                  <a:gd name="connsiteX374-6769" fmla="*/ 2685742 w 3079941"/>
                  <a:gd name="connsiteY374-6770" fmla="*/ 773917 h 1160647"/>
                  <a:gd name="connsiteX375-6771" fmla="*/ 2685742 w 3079941"/>
                  <a:gd name="connsiteY375-6772" fmla="*/ 769593 h 1160647"/>
                  <a:gd name="connsiteX376-6773" fmla="*/ 2697902 w 3079941"/>
                  <a:gd name="connsiteY376-6774" fmla="*/ 769593 h 1160647"/>
                  <a:gd name="connsiteX377-6775" fmla="*/ 2697902 w 3079941"/>
                  <a:gd name="connsiteY377-6776" fmla="*/ 773917 h 1160647"/>
                  <a:gd name="connsiteX378-6777" fmla="*/ 2722222 w 3079941"/>
                  <a:gd name="connsiteY378-6778" fmla="*/ 773917 h 1160647"/>
                  <a:gd name="connsiteX379-6779" fmla="*/ 2722222 w 3079941"/>
                  <a:gd name="connsiteY379-6780" fmla="*/ 760946 h 1160647"/>
                  <a:gd name="connsiteX380-6781" fmla="*/ 2750596 w 3079941"/>
                  <a:gd name="connsiteY380-6782" fmla="*/ 760946 h 1160647"/>
                  <a:gd name="connsiteX381-6783" fmla="*/ 2762756 w 3079941"/>
                  <a:gd name="connsiteY381-6784" fmla="*/ 756622 h 1160647"/>
                  <a:gd name="connsiteX382-6785" fmla="*/ 2783023 w 3079941"/>
                  <a:gd name="connsiteY382-6786" fmla="*/ 760946 h 1160647"/>
                  <a:gd name="connsiteX383-6787" fmla="*/ 2783023 w 3079941"/>
                  <a:gd name="connsiteY383-6788" fmla="*/ 743652 h 1160647"/>
                  <a:gd name="connsiteX384-6789" fmla="*/ 2791130 w 3079941"/>
                  <a:gd name="connsiteY384-6790" fmla="*/ 743652 h 1160647"/>
                  <a:gd name="connsiteX385-6791" fmla="*/ 2791130 w 3079941"/>
                  <a:gd name="connsiteY385-6792" fmla="*/ 730681 h 1160647"/>
                  <a:gd name="connsiteX386-6793" fmla="*/ 2847877 w 3079941"/>
                  <a:gd name="connsiteY386-6794" fmla="*/ 730681 h 1160647"/>
                  <a:gd name="connsiteX387-6795" fmla="*/ 2847877 w 3079941"/>
                  <a:gd name="connsiteY387-6796" fmla="*/ 700416 h 1160647"/>
                  <a:gd name="connsiteX388-6797" fmla="*/ 2866117 w 3079941"/>
                  <a:gd name="connsiteY388-6798" fmla="*/ 700416 h 1160647"/>
                  <a:gd name="connsiteX389-6799" fmla="*/ 2866117 w 3079941"/>
                  <a:gd name="connsiteY389-6800" fmla="*/ 693931 h 1160647"/>
                  <a:gd name="connsiteX390-6801" fmla="*/ 2878277 w 3079941"/>
                  <a:gd name="connsiteY390-6802" fmla="*/ 693931 h 1160647"/>
                  <a:gd name="connsiteX391-6803" fmla="*/ 2878277 w 3079941"/>
                  <a:gd name="connsiteY391-6804" fmla="*/ 700416 h 1160647"/>
                  <a:gd name="connsiteX392-6805" fmla="*/ 2894491 w 3079941"/>
                  <a:gd name="connsiteY392-6806" fmla="*/ 700416 h 1160647"/>
                  <a:gd name="connsiteX393-6807" fmla="*/ 2894491 w 3079941"/>
                  <a:gd name="connsiteY393-6808" fmla="*/ 750137 h 1160647"/>
                  <a:gd name="connsiteX394-6809" fmla="*/ 2926918 w 3079941"/>
                  <a:gd name="connsiteY394-6810" fmla="*/ 750137 h 1160647"/>
                  <a:gd name="connsiteX395-6811" fmla="*/ 2926918 w 3079941"/>
                  <a:gd name="connsiteY395-6812" fmla="*/ 724196 h 1160647"/>
                  <a:gd name="connsiteX396-6813" fmla="*/ 2965425 w 3079941"/>
                  <a:gd name="connsiteY396-6814" fmla="*/ 724196 h 1160647"/>
                  <a:gd name="connsiteX397-6815" fmla="*/ 2965425 w 3079941"/>
                  <a:gd name="connsiteY397-6816" fmla="*/ 693931 h 1160647"/>
                  <a:gd name="connsiteX398-6817" fmla="*/ 3014066 w 3079941"/>
                  <a:gd name="connsiteY398-6818" fmla="*/ 693931 h 1160647"/>
                  <a:gd name="connsiteX399-6819" fmla="*/ 3014066 w 3079941"/>
                  <a:gd name="connsiteY399-6820" fmla="*/ 805087 h 1160647"/>
                  <a:gd name="connsiteX400-6821" fmla="*/ 3014066 w 3079941"/>
                  <a:gd name="connsiteY400-6822" fmla="*/ 818866 h 1160647"/>
                  <a:gd name="connsiteX401-6823" fmla="*/ 3079941 w 3079941"/>
                  <a:gd name="connsiteY401-6824" fmla="*/ 818866 h 1160647"/>
                  <a:gd name="connsiteX402-6825" fmla="*/ 3079941 w 3079941"/>
                  <a:gd name="connsiteY402-6826" fmla="*/ 1160647 h 1160647"/>
                  <a:gd name="connsiteX403-6827" fmla="*/ 200958 w 3079941"/>
                  <a:gd name="connsiteY403-6828" fmla="*/ 1160647 h 1160647"/>
                  <a:gd name="connsiteX404-6829" fmla="*/ 0 w 3079941"/>
                  <a:gd name="connsiteY404-6830" fmla="*/ 1126882 h 1160647"/>
                  <a:gd name="connsiteX405-6831" fmla="*/ 55096 w 3079941"/>
                  <a:gd name="connsiteY405-6832" fmla="*/ 724196 h 1160647"/>
                  <a:gd name="connsiteX406-6833" fmla="*/ 75363 w 3079941"/>
                  <a:gd name="connsiteY406-6834" fmla="*/ 724196 h 1160647"/>
                  <a:gd name="connsiteX407-6835" fmla="*/ 75870 w 3079941"/>
                  <a:gd name="connsiteY407-6836" fmla="*/ 723115 h 1160647"/>
                  <a:gd name="connsiteX408-6837" fmla="*/ 79416 w 3079941"/>
                  <a:gd name="connsiteY408-6838" fmla="*/ 715549 h 1160647"/>
                  <a:gd name="connsiteX409-6839" fmla="*/ 81190 w 3079941"/>
                  <a:gd name="connsiteY409-6840" fmla="*/ 715819 h 1160647"/>
                  <a:gd name="connsiteX410-6841" fmla="*/ 93603 w 3079941"/>
                  <a:gd name="connsiteY410-6842" fmla="*/ 717710 h 1160647"/>
                  <a:gd name="connsiteX411-6843" fmla="*/ 94110 w 3079941"/>
                  <a:gd name="connsiteY411-6844" fmla="*/ 719062 h 1160647"/>
                  <a:gd name="connsiteX412-6845" fmla="*/ 97656 w 3079941"/>
                  <a:gd name="connsiteY412-6846" fmla="*/ 728519 h 1160647"/>
                  <a:gd name="connsiteX413-6847" fmla="*/ 124003 w 3079941"/>
                  <a:gd name="connsiteY413-6848" fmla="*/ 730681 h 1160647"/>
                  <a:gd name="connsiteX414-6849" fmla="*/ 124003 w 3079941"/>
                  <a:gd name="connsiteY414-6850" fmla="*/ 607460 h 1160647"/>
                  <a:gd name="connsiteX415-6851" fmla="*/ 126030 w 3079941"/>
                  <a:gd name="connsiteY415-6852" fmla="*/ 607460 h 1160647"/>
                  <a:gd name="connsiteX416-6853" fmla="*/ 140217 w 3079941"/>
                  <a:gd name="connsiteY416-6854" fmla="*/ 607460 h 1160647"/>
                  <a:gd name="connsiteX417-6855" fmla="*/ 140217 w 3079941"/>
                  <a:gd name="connsiteY417-6856" fmla="*/ 471268 h 1160647"/>
                  <a:gd name="connsiteX418-6857" fmla="*/ 141990 w 3079941"/>
                  <a:gd name="connsiteY418-6858" fmla="*/ 471268 h 1160647"/>
                  <a:gd name="connsiteX419-6859" fmla="*/ 154404 w 3079941"/>
                  <a:gd name="connsiteY419-6860" fmla="*/ 471268 h 1160647"/>
                  <a:gd name="connsiteX420-6861" fmla="*/ 154404 w 3079941"/>
                  <a:gd name="connsiteY420-6862" fmla="*/ 356694 h 1160647"/>
                  <a:gd name="connsiteX421-6863" fmla="*/ 158457 w 3079941"/>
                  <a:gd name="connsiteY421-6864" fmla="*/ 328590 h 1160647"/>
                  <a:gd name="connsiteX422-6865" fmla="*/ 160484 w 3079941"/>
                  <a:gd name="connsiteY422-6866" fmla="*/ 328590 h 1160647"/>
                  <a:gd name="connsiteX423-6867" fmla="*/ 174671 w 3079941"/>
                  <a:gd name="connsiteY423-6868" fmla="*/ 328590 h 1160647"/>
                  <a:gd name="connsiteX424-6869" fmla="*/ 211151 w 3079941"/>
                  <a:gd name="connsiteY424-6870" fmla="*/ 246443 h 1160647"/>
                  <a:gd name="connsiteX425-6871" fmla="*/ 215205 w 3079941"/>
                  <a:gd name="connsiteY425-6872" fmla="*/ 0 h 1160647"/>
                  <a:gd name="connsiteX0-6873" fmla="*/ 160109 w 3024845"/>
                  <a:gd name="connsiteY0-6874" fmla="*/ 0 h 1166887"/>
                  <a:gd name="connsiteX1-6875" fmla="*/ 162135 w 3024845"/>
                  <a:gd name="connsiteY1-6876" fmla="*/ 246443 h 1166887"/>
                  <a:gd name="connsiteX2-6877" fmla="*/ 200642 w 3024845"/>
                  <a:gd name="connsiteY2-6878" fmla="*/ 326429 h 1166887"/>
                  <a:gd name="connsiteX3-6879" fmla="*/ 202669 w 3024845"/>
                  <a:gd name="connsiteY3-6880" fmla="*/ 326429 h 1166887"/>
                  <a:gd name="connsiteX4-6881" fmla="*/ 216856 w 3024845"/>
                  <a:gd name="connsiteY4-6882" fmla="*/ 326429 h 1166887"/>
                  <a:gd name="connsiteX5-6883" fmla="*/ 216856 w 3024845"/>
                  <a:gd name="connsiteY5-6884" fmla="*/ 350208 h 1166887"/>
                  <a:gd name="connsiteX6-6885" fmla="*/ 217363 w 3024845"/>
                  <a:gd name="connsiteY6-6886" fmla="*/ 351019 h 1166887"/>
                  <a:gd name="connsiteX7-6887" fmla="*/ 220909 w 3024845"/>
                  <a:gd name="connsiteY7-6888" fmla="*/ 356694 h 1166887"/>
                  <a:gd name="connsiteX8-6889" fmla="*/ 220909 w 3024845"/>
                  <a:gd name="connsiteY8-6890" fmla="*/ 471268 h 1166887"/>
                  <a:gd name="connsiteX9-6891" fmla="*/ 223189 w 3024845"/>
                  <a:gd name="connsiteY9-6892" fmla="*/ 471268 h 1166887"/>
                  <a:gd name="connsiteX10-6893" fmla="*/ 239150 w 3024845"/>
                  <a:gd name="connsiteY10-6894" fmla="*/ 471268 h 1166887"/>
                  <a:gd name="connsiteX11-6895" fmla="*/ 239150 w 3024845"/>
                  <a:gd name="connsiteY11-6896" fmla="*/ 611783 h 1166887"/>
                  <a:gd name="connsiteX12-6897" fmla="*/ 240670 w 3024845"/>
                  <a:gd name="connsiteY12-6898" fmla="*/ 611513 h 1166887"/>
                  <a:gd name="connsiteX13-6899" fmla="*/ 251310 w 3024845"/>
                  <a:gd name="connsiteY13-6900" fmla="*/ 609622 h 1166887"/>
                  <a:gd name="connsiteX14-6901" fmla="*/ 249283 w 3024845"/>
                  <a:gd name="connsiteY14-6902" fmla="*/ 698254 h 1166887"/>
                  <a:gd name="connsiteX15-6903" fmla="*/ 250803 w 3024845"/>
                  <a:gd name="connsiteY15-6904" fmla="*/ 698525 h 1166887"/>
                  <a:gd name="connsiteX16-6905" fmla="*/ 261443 w 3024845"/>
                  <a:gd name="connsiteY16-6906" fmla="*/ 700416 h 1166887"/>
                  <a:gd name="connsiteX17-6907" fmla="*/ 261696 w 3024845"/>
                  <a:gd name="connsiteY17-6908" fmla="*/ 701227 h 1166887"/>
                  <a:gd name="connsiteX18-6909" fmla="*/ 263470 w 3024845"/>
                  <a:gd name="connsiteY18-6910" fmla="*/ 706902 h 1166887"/>
                  <a:gd name="connsiteX19-6911" fmla="*/ 264230 w 3024845"/>
                  <a:gd name="connsiteY19-6912" fmla="*/ 704470 h 1166887"/>
                  <a:gd name="connsiteX20-6913" fmla="*/ 269550 w 3024845"/>
                  <a:gd name="connsiteY20-6914" fmla="*/ 687446 h 1166887"/>
                  <a:gd name="connsiteX21-6915" fmla="*/ 271323 w 3024845"/>
                  <a:gd name="connsiteY21-6916" fmla="*/ 687446 h 1166887"/>
                  <a:gd name="connsiteX22-6917" fmla="*/ 283737 w 3024845"/>
                  <a:gd name="connsiteY22-6918" fmla="*/ 687446 h 1166887"/>
                  <a:gd name="connsiteX23-6919" fmla="*/ 283737 w 3024845"/>
                  <a:gd name="connsiteY23-6920" fmla="*/ 719872 h 1166887"/>
                  <a:gd name="connsiteX24-6921" fmla="*/ 284750 w 3024845"/>
                  <a:gd name="connsiteY24-6922" fmla="*/ 720413 h 1166887"/>
                  <a:gd name="connsiteX25-6923" fmla="*/ 291844 w 3024845"/>
                  <a:gd name="connsiteY25-6924" fmla="*/ 724196 h 1166887"/>
                  <a:gd name="connsiteX26-6925" fmla="*/ 291844 w 3024845"/>
                  <a:gd name="connsiteY26-6926" fmla="*/ 725547 h 1166887"/>
                  <a:gd name="connsiteX27-6927" fmla="*/ 291844 w 3024845"/>
                  <a:gd name="connsiteY27-6928" fmla="*/ 735005 h 1166887"/>
                  <a:gd name="connsiteX28-6929" fmla="*/ 336431 w 3024845"/>
                  <a:gd name="connsiteY28-6930" fmla="*/ 735005 h 1166887"/>
                  <a:gd name="connsiteX29-6931" fmla="*/ 336431 w 3024845"/>
                  <a:gd name="connsiteY29-6932" fmla="*/ 736086 h 1166887"/>
                  <a:gd name="connsiteX30-6933" fmla="*/ 336431 w 3024845"/>
                  <a:gd name="connsiteY30-6934" fmla="*/ 743652 h 1166887"/>
                  <a:gd name="connsiteX31-6935" fmla="*/ 338457 w 3024845"/>
                  <a:gd name="connsiteY31-6936" fmla="*/ 743652 h 1166887"/>
                  <a:gd name="connsiteX32-6937" fmla="*/ 352644 w 3024845"/>
                  <a:gd name="connsiteY32-6938" fmla="*/ 743652 h 1166887"/>
                  <a:gd name="connsiteX33-6939" fmla="*/ 352644 w 3024845"/>
                  <a:gd name="connsiteY33-6940" fmla="*/ 713387 h 1166887"/>
                  <a:gd name="connsiteX34-6941" fmla="*/ 397231 w 3024845"/>
                  <a:gd name="connsiteY34-6942" fmla="*/ 713387 h 1166887"/>
                  <a:gd name="connsiteX35-6943" fmla="*/ 397231 w 3024845"/>
                  <a:gd name="connsiteY35-6944" fmla="*/ 712036 h 1166887"/>
                  <a:gd name="connsiteX36-6945" fmla="*/ 397231 w 3024845"/>
                  <a:gd name="connsiteY36-6946" fmla="*/ 702578 h 1166887"/>
                  <a:gd name="connsiteX37-6947" fmla="*/ 398245 w 3024845"/>
                  <a:gd name="connsiteY37-6948" fmla="*/ 702578 h 1166887"/>
                  <a:gd name="connsiteX38-6949" fmla="*/ 405338 w 3024845"/>
                  <a:gd name="connsiteY38-6950" fmla="*/ 702578 h 1166887"/>
                  <a:gd name="connsiteX39-6951" fmla="*/ 405338 w 3024845"/>
                  <a:gd name="connsiteY39-6952" fmla="*/ 700687 h 1166887"/>
                  <a:gd name="connsiteX40-6953" fmla="*/ 405338 w 3024845"/>
                  <a:gd name="connsiteY40-6954" fmla="*/ 687446 h 1166887"/>
                  <a:gd name="connsiteX41-6955" fmla="*/ 406098 w 3024845"/>
                  <a:gd name="connsiteY41-6956" fmla="*/ 687446 h 1166887"/>
                  <a:gd name="connsiteX42-6957" fmla="*/ 411418 w 3024845"/>
                  <a:gd name="connsiteY42-6958" fmla="*/ 687446 h 1166887"/>
                  <a:gd name="connsiteX43-6959" fmla="*/ 411418 w 3024845"/>
                  <a:gd name="connsiteY43-6960" fmla="*/ 686365 h 1166887"/>
                  <a:gd name="connsiteX44-6961" fmla="*/ 411418 w 3024845"/>
                  <a:gd name="connsiteY44-6962" fmla="*/ 678798 h 1166887"/>
                  <a:gd name="connsiteX45-6963" fmla="*/ 413445 w 3024845"/>
                  <a:gd name="connsiteY45-6964" fmla="*/ 678798 h 1166887"/>
                  <a:gd name="connsiteX46-6965" fmla="*/ 427632 w 3024845"/>
                  <a:gd name="connsiteY46-6966" fmla="*/ 678798 h 1166887"/>
                  <a:gd name="connsiteX47-6967" fmla="*/ 427632 w 3024845"/>
                  <a:gd name="connsiteY47-6968" fmla="*/ 679879 h 1166887"/>
                  <a:gd name="connsiteX48-6969" fmla="*/ 427632 w 3024845"/>
                  <a:gd name="connsiteY48-6970" fmla="*/ 687446 h 1166887"/>
                  <a:gd name="connsiteX49-6971" fmla="*/ 449925 w 3024845"/>
                  <a:gd name="connsiteY49-6972" fmla="*/ 687446 h 1166887"/>
                  <a:gd name="connsiteX50-6973" fmla="*/ 449925 w 3024845"/>
                  <a:gd name="connsiteY50-6974" fmla="*/ 685554 h 1166887"/>
                  <a:gd name="connsiteX51-6975" fmla="*/ 449925 w 3024845"/>
                  <a:gd name="connsiteY51-6976" fmla="*/ 672313 h 1166887"/>
                  <a:gd name="connsiteX52-6977" fmla="*/ 451699 w 3024845"/>
                  <a:gd name="connsiteY52-6978" fmla="*/ 672313 h 1166887"/>
                  <a:gd name="connsiteX53-6979" fmla="*/ 464112 w 3024845"/>
                  <a:gd name="connsiteY53-6980" fmla="*/ 672313 h 1166887"/>
                  <a:gd name="connsiteX54-6981" fmla="*/ 464112 w 3024845"/>
                  <a:gd name="connsiteY54-6982" fmla="*/ 696093 h 1166887"/>
                  <a:gd name="connsiteX55-6983" fmla="*/ 465126 w 3024845"/>
                  <a:gd name="connsiteY55-6984" fmla="*/ 696093 h 1166887"/>
                  <a:gd name="connsiteX56-6985" fmla="*/ 472219 w 3024845"/>
                  <a:gd name="connsiteY56-6986" fmla="*/ 696093 h 1166887"/>
                  <a:gd name="connsiteX57-6987" fmla="*/ 472219 w 3024845"/>
                  <a:gd name="connsiteY57-6988" fmla="*/ 695012 h 1166887"/>
                  <a:gd name="connsiteX58-6989" fmla="*/ 472219 w 3024845"/>
                  <a:gd name="connsiteY58-6990" fmla="*/ 687446 h 1166887"/>
                  <a:gd name="connsiteX59-6991" fmla="*/ 473992 w 3024845"/>
                  <a:gd name="connsiteY59-6992" fmla="*/ 687446 h 1166887"/>
                  <a:gd name="connsiteX60-6993" fmla="*/ 486406 w 3024845"/>
                  <a:gd name="connsiteY60-6994" fmla="*/ 687446 h 1166887"/>
                  <a:gd name="connsiteX61-6995" fmla="*/ 486406 w 3024845"/>
                  <a:gd name="connsiteY61-6996" fmla="*/ 713387 h 1166887"/>
                  <a:gd name="connsiteX62-6997" fmla="*/ 488433 w 3024845"/>
                  <a:gd name="connsiteY62-6998" fmla="*/ 713387 h 1166887"/>
                  <a:gd name="connsiteX63-6999" fmla="*/ 502619 w 3024845"/>
                  <a:gd name="connsiteY63-7000" fmla="*/ 713387 h 1166887"/>
                  <a:gd name="connsiteX64-7001" fmla="*/ 502619 w 3024845"/>
                  <a:gd name="connsiteY64-7002" fmla="*/ 715008 h 1166887"/>
                  <a:gd name="connsiteX65-7003" fmla="*/ 502619 w 3024845"/>
                  <a:gd name="connsiteY65-7004" fmla="*/ 726358 h 1166887"/>
                  <a:gd name="connsiteX66-7005" fmla="*/ 503379 w 3024845"/>
                  <a:gd name="connsiteY66-7006" fmla="*/ 726358 h 1166887"/>
                  <a:gd name="connsiteX67-7007" fmla="*/ 508700 w 3024845"/>
                  <a:gd name="connsiteY67-7008" fmla="*/ 726358 h 1166887"/>
                  <a:gd name="connsiteX68-7009" fmla="*/ 508700 w 3024845"/>
                  <a:gd name="connsiteY68-7010" fmla="*/ 725547 h 1166887"/>
                  <a:gd name="connsiteX69-7011" fmla="*/ 508700 w 3024845"/>
                  <a:gd name="connsiteY69-7012" fmla="*/ 719872 h 1166887"/>
                  <a:gd name="connsiteX70-7013" fmla="*/ 539100 w 3024845"/>
                  <a:gd name="connsiteY70-7014" fmla="*/ 719872 h 1166887"/>
                  <a:gd name="connsiteX71-7015" fmla="*/ 539100 w 3024845"/>
                  <a:gd name="connsiteY71-7016" fmla="*/ 743652 h 1166887"/>
                  <a:gd name="connsiteX72-7017" fmla="*/ 540113 w 3024845"/>
                  <a:gd name="connsiteY72-7018" fmla="*/ 743652 h 1166887"/>
                  <a:gd name="connsiteX73-7019" fmla="*/ 547207 w 3024845"/>
                  <a:gd name="connsiteY73-7020" fmla="*/ 743652 h 1166887"/>
                  <a:gd name="connsiteX74-7021" fmla="*/ 547207 w 3024845"/>
                  <a:gd name="connsiteY74-7022" fmla="*/ 744733 h 1166887"/>
                  <a:gd name="connsiteX75-7023" fmla="*/ 547207 w 3024845"/>
                  <a:gd name="connsiteY75-7024" fmla="*/ 752299 h 1166887"/>
                  <a:gd name="connsiteX76-7025" fmla="*/ 547967 w 3024845"/>
                  <a:gd name="connsiteY76-7026" fmla="*/ 752299 h 1166887"/>
                  <a:gd name="connsiteX77-7027" fmla="*/ 553287 w 3024845"/>
                  <a:gd name="connsiteY77-7028" fmla="*/ 752299 h 1166887"/>
                  <a:gd name="connsiteX78-7029" fmla="*/ 553287 w 3024845"/>
                  <a:gd name="connsiteY78-7030" fmla="*/ 750137 h 1166887"/>
                  <a:gd name="connsiteX79-7031" fmla="*/ 553287 w 3024845"/>
                  <a:gd name="connsiteY79-7032" fmla="*/ 735005 h 1166887"/>
                  <a:gd name="connsiteX80-7033" fmla="*/ 554300 w 3024845"/>
                  <a:gd name="connsiteY80-7034" fmla="*/ 735005 h 1166887"/>
                  <a:gd name="connsiteX81-7035" fmla="*/ 561394 w 3024845"/>
                  <a:gd name="connsiteY81-7036" fmla="*/ 735005 h 1166887"/>
                  <a:gd name="connsiteX82-7037" fmla="*/ 561394 w 3024845"/>
                  <a:gd name="connsiteY82-7038" fmla="*/ 736086 h 1166887"/>
                  <a:gd name="connsiteX83-7039" fmla="*/ 561394 w 3024845"/>
                  <a:gd name="connsiteY83-7040" fmla="*/ 743652 h 1166887"/>
                  <a:gd name="connsiteX84-7041" fmla="*/ 566714 w 3024845"/>
                  <a:gd name="connsiteY84-7042" fmla="*/ 741659 h 1166887"/>
                  <a:gd name="connsiteX85-7043" fmla="*/ 567474 w 3024845"/>
                  <a:gd name="connsiteY85-7044" fmla="*/ 740679 h 1166887"/>
                  <a:gd name="connsiteX86-7045" fmla="*/ 567474 w 3024845"/>
                  <a:gd name="connsiteY86-7046" fmla="*/ 735005 h 1166887"/>
                  <a:gd name="connsiteX87-7047" fmla="*/ 605981 w 3024845"/>
                  <a:gd name="connsiteY87-7048" fmla="*/ 735005 h 1166887"/>
                  <a:gd name="connsiteX88-7049" fmla="*/ 605981 w 3024845"/>
                  <a:gd name="connsiteY88-7050" fmla="*/ 758784 h 1166887"/>
                  <a:gd name="connsiteX89-7051" fmla="*/ 608007 w 3024845"/>
                  <a:gd name="connsiteY89-7052" fmla="*/ 758784 h 1166887"/>
                  <a:gd name="connsiteX90-7053" fmla="*/ 622194 w 3024845"/>
                  <a:gd name="connsiteY90-7054" fmla="*/ 758784 h 1166887"/>
                  <a:gd name="connsiteX91-7055" fmla="*/ 622194 w 3024845"/>
                  <a:gd name="connsiteY91-7056" fmla="*/ 759865 h 1166887"/>
                  <a:gd name="connsiteX92-7057" fmla="*/ 622194 w 3024845"/>
                  <a:gd name="connsiteY92-7058" fmla="*/ 767431 h 1166887"/>
                  <a:gd name="connsiteX93-7059" fmla="*/ 623968 w 3024845"/>
                  <a:gd name="connsiteY93-7060" fmla="*/ 767431 h 1166887"/>
                  <a:gd name="connsiteX94-7061" fmla="*/ 636381 w 3024845"/>
                  <a:gd name="connsiteY94-7062" fmla="*/ 767431 h 1166887"/>
                  <a:gd name="connsiteX95-7063" fmla="*/ 636381 w 3024845"/>
                  <a:gd name="connsiteY95-7064" fmla="*/ 743652 h 1166887"/>
                  <a:gd name="connsiteX96-7065" fmla="*/ 637394 w 3024845"/>
                  <a:gd name="connsiteY96-7066" fmla="*/ 743652 h 1166887"/>
                  <a:gd name="connsiteX97-7067" fmla="*/ 644488 w 3024845"/>
                  <a:gd name="connsiteY97-7068" fmla="*/ 743652 h 1166887"/>
                  <a:gd name="connsiteX98-7069" fmla="*/ 644488 w 3024845"/>
                  <a:gd name="connsiteY98-7070" fmla="*/ 711225 h 1166887"/>
                  <a:gd name="connsiteX99-7071" fmla="*/ 645501 w 3024845"/>
                  <a:gd name="connsiteY99-7072" fmla="*/ 711225 h 1166887"/>
                  <a:gd name="connsiteX100-7073" fmla="*/ 652595 w 3024845"/>
                  <a:gd name="connsiteY100-7074" fmla="*/ 711225 h 1166887"/>
                  <a:gd name="connsiteX101-7075" fmla="*/ 652595 w 3024845"/>
                  <a:gd name="connsiteY101-7076" fmla="*/ 709334 h 1166887"/>
                  <a:gd name="connsiteX102-7077" fmla="*/ 652595 w 3024845"/>
                  <a:gd name="connsiteY102-7078" fmla="*/ 696093 h 1166887"/>
                  <a:gd name="connsiteX103-7079" fmla="*/ 651328 w 3024845"/>
                  <a:gd name="connsiteY103-7080" fmla="*/ 694471 h 1166887"/>
                  <a:gd name="connsiteX104-7081" fmla="*/ 656648 w 3024845"/>
                  <a:gd name="connsiteY104-7082" fmla="*/ 683122 h 1166887"/>
                  <a:gd name="connsiteX105-7083" fmla="*/ 664755 w 3024845"/>
                  <a:gd name="connsiteY105-7084" fmla="*/ 711225 h 1166887"/>
                  <a:gd name="connsiteX106-7085" fmla="*/ 665515 w 3024845"/>
                  <a:gd name="connsiteY106-7086" fmla="*/ 711225 h 1166887"/>
                  <a:gd name="connsiteX107-7087" fmla="*/ 670835 w 3024845"/>
                  <a:gd name="connsiteY107-7088" fmla="*/ 711225 h 1166887"/>
                  <a:gd name="connsiteX108-7089" fmla="*/ 670835 w 3024845"/>
                  <a:gd name="connsiteY108-7090" fmla="*/ 605298 h 1166887"/>
                  <a:gd name="connsiteX109-7091" fmla="*/ 672355 w 3024845"/>
                  <a:gd name="connsiteY109-7092" fmla="*/ 605298 h 1166887"/>
                  <a:gd name="connsiteX110-7093" fmla="*/ 682995 w 3024845"/>
                  <a:gd name="connsiteY110-7094" fmla="*/ 605298 h 1166887"/>
                  <a:gd name="connsiteX111-7095" fmla="*/ 682995 w 3024845"/>
                  <a:gd name="connsiteY111-7096" fmla="*/ 557739 h 1166887"/>
                  <a:gd name="connsiteX112-7097" fmla="*/ 709342 w 3024845"/>
                  <a:gd name="connsiteY112-7098" fmla="*/ 557739 h 1166887"/>
                  <a:gd name="connsiteX113-7099" fmla="*/ 709342 w 3024845"/>
                  <a:gd name="connsiteY113-7100" fmla="*/ 536121 h 1166887"/>
                  <a:gd name="connsiteX114-7101" fmla="*/ 743796 w 3024845"/>
                  <a:gd name="connsiteY114-7102" fmla="*/ 536121 h 1166887"/>
                  <a:gd name="connsiteX115-7103" fmla="*/ 743796 w 3024845"/>
                  <a:gd name="connsiteY115-7104" fmla="*/ 538553 h 1166887"/>
                  <a:gd name="connsiteX116-7105" fmla="*/ 743796 w 3024845"/>
                  <a:gd name="connsiteY116-7106" fmla="*/ 555577 h 1166887"/>
                  <a:gd name="connsiteX117-7107" fmla="*/ 746076 w 3024845"/>
                  <a:gd name="connsiteY117-7108" fmla="*/ 555577 h 1166887"/>
                  <a:gd name="connsiteX118-7109" fmla="*/ 762036 w 3024845"/>
                  <a:gd name="connsiteY118-7110" fmla="*/ 555577 h 1166887"/>
                  <a:gd name="connsiteX119-7111" fmla="*/ 762036 w 3024845"/>
                  <a:gd name="connsiteY119-7112" fmla="*/ 603136 h 1166887"/>
                  <a:gd name="connsiteX120-7113" fmla="*/ 763049 w 3024845"/>
                  <a:gd name="connsiteY120-7114" fmla="*/ 603136 h 1166887"/>
                  <a:gd name="connsiteX121-7115" fmla="*/ 770143 w 3024845"/>
                  <a:gd name="connsiteY121-7116" fmla="*/ 603136 h 1166887"/>
                  <a:gd name="connsiteX122-7117" fmla="*/ 784330 w 3024845"/>
                  <a:gd name="connsiteY122-7118" fmla="*/ 607460 h 1166887"/>
                  <a:gd name="connsiteX123-7119" fmla="*/ 784330 w 3024845"/>
                  <a:gd name="connsiteY123-7120" fmla="*/ 646372 h 1166887"/>
                  <a:gd name="connsiteX124-7121" fmla="*/ 785343 w 3024845"/>
                  <a:gd name="connsiteY124-7122" fmla="*/ 646372 h 1166887"/>
                  <a:gd name="connsiteX125-7123" fmla="*/ 792436 w 3024845"/>
                  <a:gd name="connsiteY125-7124" fmla="*/ 646372 h 1166887"/>
                  <a:gd name="connsiteX126-7125" fmla="*/ 792436 w 3024845"/>
                  <a:gd name="connsiteY126-7126" fmla="*/ 647993 h 1166887"/>
                  <a:gd name="connsiteX127-7127" fmla="*/ 792436 w 3024845"/>
                  <a:gd name="connsiteY127-7128" fmla="*/ 659342 h 1166887"/>
                  <a:gd name="connsiteX128-7129" fmla="*/ 794463 w 3024845"/>
                  <a:gd name="connsiteY128-7130" fmla="*/ 659342 h 1166887"/>
                  <a:gd name="connsiteX129-7131" fmla="*/ 808650 w 3024845"/>
                  <a:gd name="connsiteY129-7132" fmla="*/ 659342 h 1166887"/>
                  <a:gd name="connsiteX130-7133" fmla="*/ 814730 w 3024845"/>
                  <a:gd name="connsiteY130-7134" fmla="*/ 665828 h 1166887"/>
                  <a:gd name="connsiteX131-7135" fmla="*/ 814730 w 3024845"/>
                  <a:gd name="connsiteY131-7136" fmla="*/ 687446 h 1166887"/>
                  <a:gd name="connsiteX132-7137" fmla="*/ 817010 w 3024845"/>
                  <a:gd name="connsiteY132-7138" fmla="*/ 687446 h 1166887"/>
                  <a:gd name="connsiteX133-7139" fmla="*/ 832970 w 3024845"/>
                  <a:gd name="connsiteY133-7140" fmla="*/ 687446 h 1166887"/>
                  <a:gd name="connsiteX134-7141" fmla="*/ 832970 w 3024845"/>
                  <a:gd name="connsiteY134-7142" fmla="*/ 688526 h 1166887"/>
                  <a:gd name="connsiteX135-7143" fmla="*/ 832970 w 3024845"/>
                  <a:gd name="connsiteY135-7144" fmla="*/ 696093 h 1166887"/>
                  <a:gd name="connsiteX136-7145" fmla="*/ 834237 w 3024845"/>
                  <a:gd name="connsiteY136-7146" fmla="*/ 696093 h 1166887"/>
                  <a:gd name="connsiteX137-7147" fmla="*/ 843104 w 3024845"/>
                  <a:gd name="connsiteY137-7148" fmla="*/ 696093 h 1166887"/>
                  <a:gd name="connsiteX138-7149" fmla="*/ 843104 w 3024845"/>
                  <a:gd name="connsiteY138-7150" fmla="*/ 698254 h 1166887"/>
                  <a:gd name="connsiteX139-7151" fmla="*/ 843104 w 3024845"/>
                  <a:gd name="connsiteY139-7152" fmla="*/ 713387 h 1166887"/>
                  <a:gd name="connsiteX140-7153" fmla="*/ 847157 w 3024845"/>
                  <a:gd name="connsiteY140-7154" fmla="*/ 711495 h 1166887"/>
                  <a:gd name="connsiteX141-7155" fmla="*/ 847157 w 3024845"/>
                  <a:gd name="connsiteY141-7156" fmla="*/ 698254 h 1166887"/>
                  <a:gd name="connsiteX142-7157" fmla="*/ 848170 w 3024845"/>
                  <a:gd name="connsiteY142-7158" fmla="*/ 698254 h 1166887"/>
                  <a:gd name="connsiteX143-7159" fmla="*/ 855264 w 3024845"/>
                  <a:gd name="connsiteY143-7160" fmla="*/ 698254 h 1166887"/>
                  <a:gd name="connsiteX144-7161" fmla="*/ 855264 w 3024845"/>
                  <a:gd name="connsiteY144-7162" fmla="*/ 699876 h 1166887"/>
                  <a:gd name="connsiteX145-7163" fmla="*/ 855264 w 3024845"/>
                  <a:gd name="connsiteY145-7164" fmla="*/ 711225 h 1166887"/>
                  <a:gd name="connsiteX146-7165" fmla="*/ 856024 w 3024845"/>
                  <a:gd name="connsiteY146-7166" fmla="*/ 711225 h 1166887"/>
                  <a:gd name="connsiteX147-7167" fmla="*/ 861344 w 3024845"/>
                  <a:gd name="connsiteY147-7168" fmla="*/ 711225 h 1166887"/>
                  <a:gd name="connsiteX148-7169" fmla="*/ 909984 w 3024845"/>
                  <a:gd name="connsiteY148-7170" fmla="*/ 706902 h 1166887"/>
                  <a:gd name="connsiteX149-7171" fmla="*/ 909984 w 3024845"/>
                  <a:gd name="connsiteY149-7172" fmla="*/ 708253 h 1166887"/>
                  <a:gd name="connsiteX150-7173" fmla="*/ 909984 w 3024845"/>
                  <a:gd name="connsiteY150-7174" fmla="*/ 717710 h 1166887"/>
                  <a:gd name="connsiteX151-7175" fmla="*/ 910744 w 3024845"/>
                  <a:gd name="connsiteY151-7176" fmla="*/ 717710 h 1166887"/>
                  <a:gd name="connsiteX152-7177" fmla="*/ 916065 w 3024845"/>
                  <a:gd name="connsiteY152-7178" fmla="*/ 717710 h 1166887"/>
                  <a:gd name="connsiteX153-7179" fmla="*/ 916065 w 3024845"/>
                  <a:gd name="connsiteY153-7180" fmla="*/ 719872 h 1166887"/>
                  <a:gd name="connsiteX154-7181" fmla="*/ 916065 w 3024845"/>
                  <a:gd name="connsiteY154-7182" fmla="*/ 735005 h 1166887"/>
                  <a:gd name="connsiteX155-7183" fmla="*/ 918091 w 3024845"/>
                  <a:gd name="connsiteY155-7184" fmla="*/ 733654 h 1166887"/>
                  <a:gd name="connsiteX156-7185" fmla="*/ 932278 w 3024845"/>
                  <a:gd name="connsiteY156-7186" fmla="*/ 724196 h 1166887"/>
                  <a:gd name="connsiteX157-7187" fmla="*/ 938358 w 3024845"/>
                  <a:gd name="connsiteY157-7188" fmla="*/ 683122 h 1166887"/>
                  <a:gd name="connsiteX158-7189" fmla="*/ 939118 w 3024845"/>
                  <a:gd name="connsiteY158-7190" fmla="*/ 682852 h 1166887"/>
                  <a:gd name="connsiteX159-7191" fmla="*/ 944438 w 3024845"/>
                  <a:gd name="connsiteY159-7192" fmla="*/ 680960 h 1166887"/>
                  <a:gd name="connsiteX160-7193" fmla="*/ 946465 w 3024845"/>
                  <a:gd name="connsiteY160-7194" fmla="*/ 611783 h 1166887"/>
                  <a:gd name="connsiteX161-7195" fmla="*/ 948492 w 3024845"/>
                  <a:gd name="connsiteY161-7196" fmla="*/ 680960 h 1166887"/>
                  <a:gd name="connsiteX162-7197" fmla="*/ 949252 w 3024845"/>
                  <a:gd name="connsiteY162-7198" fmla="*/ 681230 h 1166887"/>
                  <a:gd name="connsiteX163-7199" fmla="*/ 954572 w 3024845"/>
                  <a:gd name="connsiteY163-7200" fmla="*/ 683122 h 1166887"/>
                  <a:gd name="connsiteX164-7201" fmla="*/ 954572 w 3024845"/>
                  <a:gd name="connsiteY164-7202" fmla="*/ 596651 h 1166887"/>
                  <a:gd name="connsiteX165-7203" fmla="*/ 958625 w 3024845"/>
                  <a:gd name="connsiteY165-7204" fmla="*/ 564224 h 1166887"/>
                  <a:gd name="connsiteX166-7205" fmla="*/ 997132 w 3024845"/>
                  <a:gd name="connsiteY166-7206" fmla="*/ 564224 h 1166887"/>
                  <a:gd name="connsiteX167-7207" fmla="*/ 997132 w 3024845"/>
                  <a:gd name="connsiteY167-7208" fmla="*/ 596651 h 1166887"/>
                  <a:gd name="connsiteX168-7209" fmla="*/ 997892 w 3024845"/>
                  <a:gd name="connsiteY168-7210" fmla="*/ 596651 h 1166887"/>
                  <a:gd name="connsiteX169-7211" fmla="*/ 1003212 w 3024845"/>
                  <a:gd name="connsiteY169-7212" fmla="*/ 596651 h 1166887"/>
                  <a:gd name="connsiteX170-7213" fmla="*/ 1003212 w 3024845"/>
                  <a:gd name="connsiteY170-7214" fmla="*/ 514503 h 1166887"/>
                  <a:gd name="connsiteX171-7215" fmla="*/ 1004986 w 3024845"/>
                  <a:gd name="connsiteY171-7216" fmla="*/ 514503 h 1166887"/>
                  <a:gd name="connsiteX172-7217" fmla="*/ 1017399 w 3024845"/>
                  <a:gd name="connsiteY172-7218" fmla="*/ 514503 h 1166887"/>
                  <a:gd name="connsiteX173-7219" fmla="*/ 1017399 w 3024845"/>
                  <a:gd name="connsiteY173-7220" fmla="*/ 512612 h 1166887"/>
                  <a:gd name="connsiteX174-7221" fmla="*/ 1017399 w 3024845"/>
                  <a:gd name="connsiteY174-7222" fmla="*/ 499371 h 1166887"/>
                  <a:gd name="connsiteX175-7223" fmla="*/ 1039693 w 3024845"/>
                  <a:gd name="connsiteY175-7224" fmla="*/ 499371 h 1166887"/>
                  <a:gd name="connsiteX176-7225" fmla="*/ 1039693 w 3024845"/>
                  <a:gd name="connsiteY176-7226" fmla="*/ 498290 h 1166887"/>
                  <a:gd name="connsiteX177-7227" fmla="*/ 1039693 w 3024845"/>
                  <a:gd name="connsiteY177-7228" fmla="*/ 490724 h 1166887"/>
                  <a:gd name="connsiteX178-7229" fmla="*/ 1041466 w 3024845"/>
                  <a:gd name="connsiteY178-7230" fmla="*/ 490724 h 1166887"/>
                  <a:gd name="connsiteX179-7231" fmla="*/ 1053880 w 3024845"/>
                  <a:gd name="connsiteY179-7232" fmla="*/ 490724 h 1166887"/>
                  <a:gd name="connsiteX180-7233" fmla="*/ 1053880 w 3024845"/>
                  <a:gd name="connsiteY180-7234" fmla="*/ 491805 h 1166887"/>
                  <a:gd name="connsiteX181-7235" fmla="*/ 1053880 w 3024845"/>
                  <a:gd name="connsiteY181-7236" fmla="*/ 499371 h 1166887"/>
                  <a:gd name="connsiteX182-7237" fmla="*/ 1054640 w 3024845"/>
                  <a:gd name="connsiteY182-7238" fmla="*/ 499371 h 1166887"/>
                  <a:gd name="connsiteX183-7239" fmla="*/ 1059960 w 3024845"/>
                  <a:gd name="connsiteY183-7240" fmla="*/ 499371 h 1166887"/>
                  <a:gd name="connsiteX184-7241" fmla="*/ 1070093 w 3024845"/>
                  <a:gd name="connsiteY184-7242" fmla="*/ 495047 h 1166887"/>
                  <a:gd name="connsiteX185-7243" fmla="*/ 1074146 w 3024845"/>
                  <a:gd name="connsiteY185-7244" fmla="*/ 498290 h 1166887"/>
                  <a:gd name="connsiteX186-7245" fmla="*/ 1074146 w 3024845"/>
                  <a:gd name="connsiteY186-7246" fmla="*/ 490724 h 1166887"/>
                  <a:gd name="connsiteX187-7247" fmla="*/ 1076426 w 3024845"/>
                  <a:gd name="connsiteY187-7248" fmla="*/ 490724 h 1166887"/>
                  <a:gd name="connsiteX188-7249" fmla="*/ 1092387 w 3024845"/>
                  <a:gd name="connsiteY188-7250" fmla="*/ 490724 h 1166887"/>
                  <a:gd name="connsiteX189-7251" fmla="*/ 1092387 w 3024845"/>
                  <a:gd name="connsiteY189-7252" fmla="*/ 491805 h 1166887"/>
                  <a:gd name="connsiteX190-7253" fmla="*/ 1092387 w 3024845"/>
                  <a:gd name="connsiteY190-7254" fmla="*/ 499371 h 1166887"/>
                  <a:gd name="connsiteX191-7255" fmla="*/ 1122787 w 3024845"/>
                  <a:gd name="connsiteY191-7256" fmla="*/ 499371 h 1166887"/>
                  <a:gd name="connsiteX192-7257" fmla="*/ 1122787 w 3024845"/>
                  <a:gd name="connsiteY192-7258" fmla="*/ 500992 h 1166887"/>
                  <a:gd name="connsiteX193-7259" fmla="*/ 1122787 w 3024845"/>
                  <a:gd name="connsiteY193-7260" fmla="*/ 512342 h 1166887"/>
                  <a:gd name="connsiteX194-7261" fmla="*/ 1149134 w 3024845"/>
                  <a:gd name="connsiteY194-7262" fmla="*/ 512342 h 1166887"/>
                  <a:gd name="connsiteX195-7263" fmla="*/ 1149134 w 3024845"/>
                  <a:gd name="connsiteY195-7264" fmla="*/ 542606 h 1166887"/>
                  <a:gd name="connsiteX196-7265" fmla="*/ 1149894 w 3024845"/>
                  <a:gd name="connsiteY196-7266" fmla="*/ 542606 h 1166887"/>
                  <a:gd name="connsiteX197-7267" fmla="*/ 1155214 w 3024845"/>
                  <a:gd name="connsiteY197-7268" fmla="*/ 542606 h 1166887"/>
                  <a:gd name="connsiteX198-7269" fmla="*/ 1155214 w 3024845"/>
                  <a:gd name="connsiteY198-7270" fmla="*/ 543687 h 1166887"/>
                  <a:gd name="connsiteX199-7271" fmla="*/ 1155214 w 3024845"/>
                  <a:gd name="connsiteY199-7272" fmla="*/ 551254 h 1166887"/>
                  <a:gd name="connsiteX200-7273" fmla="*/ 1159268 w 3024845"/>
                  <a:gd name="connsiteY200-7274" fmla="*/ 581518 h 1166887"/>
                  <a:gd name="connsiteX201-7275" fmla="*/ 1160028 w 3024845"/>
                  <a:gd name="connsiteY201-7276" fmla="*/ 581518 h 1166887"/>
                  <a:gd name="connsiteX202-7277" fmla="*/ 1165348 w 3024845"/>
                  <a:gd name="connsiteY202-7278" fmla="*/ 581518 h 1166887"/>
                  <a:gd name="connsiteX203-7279" fmla="*/ 1165348 w 3024845"/>
                  <a:gd name="connsiteY203-7280" fmla="*/ 582329 h 1166887"/>
                  <a:gd name="connsiteX204-7281" fmla="*/ 1165348 w 3024845"/>
                  <a:gd name="connsiteY204-7282" fmla="*/ 588004 h 1166887"/>
                  <a:gd name="connsiteX205-7283" fmla="*/ 1166361 w 3024845"/>
                  <a:gd name="connsiteY205-7284" fmla="*/ 588004 h 1166887"/>
                  <a:gd name="connsiteX206-7285" fmla="*/ 1173454 w 3024845"/>
                  <a:gd name="connsiteY206-7286" fmla="*/ 588004 h 1166887"/>
                  <a:gd name="connsiteX207-7287" fmla="*/ 1173454 w 3024845"/>
                  <a:gd name="connsiteY207-7288" fmla="*/ 618269 h 1166887"/>
                  <a:gd name="connsiteX208-7289" fmla="*/ 1175481 w 3024845"/>
                  <a:gd name="connsiteY208-7290" fmla="*/ 618269 h 1166887"/>
                  <a:gd name="connsiteX209-7291" fmla="*/ 1189668 w 3024845"/>
                  <a:gd name="connsiteY209-7292" fmla="*/ 618269 h 1166887"/>
                  <a:gd name="connsiteX210-7293" fmla="*/ 1189668 w 3024845"/>
                  <a:gd name="connsiteY210-7294" fmla="*/ 642048 h 1166887"/>
                  <a:gd name="connsiteX211-7295" fmla="*/ 1191695 w 3024845"/>
                  <a:gd name="connsiteY211-7296" fmla="*/ 643669 h 1166887"/>
                  <a:gd name="connsiteX212-7297" fmla="*/ 1191695 w 3024845"/>
                  <a:gd name="connsiteY212-7298" fmla="*/ 655019 h 1166887"/>
                  <a:gd name="connsiteX213-7299" fmla="*/ 1192455 w 3024845"/>
                  <a:gd name="connsiteY213-7300" fmla="*/ 655019 h 1166887"/>
                  <a:gd name="connsiteX214-7301" fmla="*/ 1197775 w 3024845"/>
                  <a:gd name="connsiteY214-7302" fmla="*/ 655019 h 1166887"/>
                  <a:gd name="connsiteX215-7303" fmla="*/ 1197775 w 3024845"/>
                  <a:gd name="connsiteY215-7304" fmla="*/ 678798 h 1166887"/>
                  <a:gd name="connsiteX216-7305" fmla="*/ 1199041 w 3024845"/>
                  <a:gd name="connsiteY216-7306" fmla="*/ 678798 h 1166887"/>
                  <a:gd name="connsiteX217-7307" fmla="*/ 1207908 w 3024845"/>
                  <a:gd name="connsiteY217-7308" fmla="*/ 678798 h 1166887"/>
                  <a:gd name="connsiteX218-7309" fmla="*/ 1209935 w 3024845"/>
                  <a:gd name="connsiteY218-7310" fmla="*/ 682852 h 1166887"/>
                  <a:gd name="connsiteX219-7311" fmla="*/ 1209935 w 3024845"/>
                  <a:gd name="connsiteY219-7312" fmla="*/ 696093 h 1166887"/>
                  <a:gd name="connsiteX220-7313" fmla="*/ 1211455 w 3024845"/>
                  <a:gd name="connsiteY220-7314" fmla="*/ 694201 h 1166887"/>
                  <a:gd name="connsiteX221-7315" fmla="*/ 1222095 w 3024845"/>
                  <a:gd name="connsiteY221-7316" fmla="*/ 680960 h 1166887"/>
                  <a:gd name="connsiteX222-7317" fmla="*/ 1250469 w 3024845"/>
                  <a:gd name="connsiteY222-7318" fmla="*/ 680960 h 1166887"/>
                  <a:gd name="connsiteX223-7319" fmla="*/ 1250469 w 3024845"/>
                  <a:gd name="connsiteY223-7320" fmla="*/ 767431 h 1166887"/>
                  <a:gd name="connsiteX224-7321" fmla="*/ 1251229 w 3024845"/>
                  <a:gd name="connsiteY224-7322" fmla="*/ 767431 h 1166887"/>
                  <a:gd name="connsiteX225-7323" fmla="*/ 1256549 w 3024845"/>
                  <a:gd name="connsiteY225-7324" fmla="*/ 767431 h 1166887"/>
                  <a:gd name="connsiteX226-7325" fmla="*/ 1257309 w 3024845"/>
                  <a:gd name="connsiteY226-7326" fmla="*/ 766080 h 1166887"/>
                  <a:gd name="connsiteX227-7327" fmla="*/ 1262629 w 3024845"/>
                  <a:gd name="connsiteY227-7328" fmla="*/ 756622 h 1166887"/>
                  <a:gd name="connsiteX228-7329" fmla="*/ 1262629 w 3024845"/>
                  <a:gd name="connsiteY228-7330" fmla="*/ 758514 h 1166887"/>
                  <a:gd name="connsiteX229-7331" fmla="*/ 1262629 w 3024845"/>
                  <a:gd name="connsiteY229-7332" fmla="*/ 771755 h 1166887"/>
                  <a:gd name="connsiteX230-7333" fmla="*/ 1266682 w 3024845"/>
                  <a:gd name="connsiteY230-7334" fmla="*/ 726358 h 1166887"/>
                  <a:gd name="connsiteX231-7335" fmla="*/ 1267442 w 3024845"/>
                  <a:gd name="connsiteY231-7336" fmla="*/ 726358 h 1166887"/>
                  <a:gd name="connsiteX232-7337" fmla="*/ 1272762 w 3024845"/>
                  <a:gd name="connsiteY232-7338" fmla="*/ 726358 h 1166887"/>
                  <a:gd name="connsiteX233-7339" fmla="*/ 1272762 w 3024845"/>
                  <a:gd name="connsiteY233-7340" fmla="*/ 661504 h 1166887"/>
                  <a:gd name="connsiteX234-7341" fmla="*/ 1273776 w 3024845"/>
                  <a:gd name="connsiteY234-7342" fmla="*/ 661504 h 1166887"/>
                  <a:gd name="connsiteX235-7343" fmla="*/ 1280869 w 3024845"/>
                  <a:gd name="connsiteY235-7344" fmla="*/ 661504 h 1166887"/>
                  <a:gd name="connsiteX236-7345" fmla="*/ 1293029 w 3024845"/>
                  <a:gd name="connsiteY236-7346" fmla="*/ 618269 h 1166887"/>
                  <a:gd name="connsiteX237-7347" fmla="*/ 1294296 w 3024845"/>
                  <a:gd name="connsiteY237-7348" fmla="*/ 618269 h 1166887"/>
                  <a:gd name="connsiteX238-7349" fmla="*/ 1303163 w 3024845"/>
                  <a:gd name="connsiteY238-7350" fmla="*/ 618269 h 1166887"/>
                  <a:gd name="connsiteX239-7351" fmla="*/ 1313296 w 3024845"/>
                  <a:gd name="connsiteY239-7352" fmla="*/ 661504 h 1166887"/>
                  <a:gd name="connsiteX240-7353" fmla="*/ 1314309 w 3024845"/>
                  <a:gd name="connsiteY240-7354" fmla="*/ 661504 h 1166887"/>
                  <a:gd name="connsiteX241-7355" fmla="*/ 1321403 w 3024845"/>
                  <a:gd name="connsiteY241-7356" fmla="*/ 661504 h 1166887"/>
                  <a:gd name="connsiteX242-7357" fmla="*/ 1321403 w 3024845"/>
                  <a:gd name="connsiteY242-7358" fmla="*/ 700416 h 1166887"/>
                  <a:gd name="connsiteX243-7359" fmla="*/ 1323176 w 3024845"/>
                  <a:gd name="connsiteY243-7360" fmla="*/ 700416 h 1166887"/>
                  <a:gd name="connsiteX244-7361" fmla="*/ 1335590 w 3024845"/>
                  <a:gd name="connsiteY244-7362" fmla="*/ 700416 h 1166887"/>
                  <a:gd name="connsiteX245-7363" fmla="*/ 1335590 w 3024845"/>
                  <a:gd name="connsiteY245-7364" fmla="*/ 702578 h 1166887"/>
                  <a:gd name="connsiteX246-7365" fmla="*/ 1335590 w 3024845"/>
                  <a:gd name="connsiteY246-7366" fmla="*/ 717710 h 1166887"/>
                  <a:gd name="connsiteX247-7367" fmla="*/ 1339643 w 3024845"/>
                  <a:gd name="connsiteY247-7368" fmla="*/ 715549 h 1166887"/>
                  <a:gd name="connsiteX248-7369" fmla="*/ 1339643 w 3024845"/>
                  <a:gd name="connsiteY248-7370" fmla="*/ 700416 h 1166887"/>
                  <a:gd name="connsiteX249-7371" fmla="*/ 1341163 w 3024845"/>
                  <a:gd name="connsiteY249-7372" fmla="*/ 700416 h 1166887"/>
                  <a:gd name="connsiteX250-7373" fmla="*/ 1351803 w 3024845"/>
                  <a:gd name="connsiteY250-7374" fmla="*/ 700416 h 1166887"/>
                  <a:gd name="connsiteX251-7375" fmla="*/ 1351803 w 3024845"/>
                  <a:gd name="connsiteY251-7376" fmla="*/ 702037 h 1166887"/>
                  <a:gd name="connsiteX252-7377" fmla="*/ 1351803 w 3024845"/>
                  <a:gd name="connsiteY252-7378" fmla="*/ 713387 h 1166887"/>
                  <a:gd name="connsiteX253-7379" fmla="*/ 1382204 w 3024845"/>
                  <a:gd name="connsiteY253-7380" fmla="*/ 713387 h 1166887"/>
                  <a:gd name="connsiteX254-7381" fmla="*/ 1382204 w 3024845"/>
                  <a:gd name="connsiteY254-7382" fmla="*/ 676637 h 1166887"/>
                  <a:gd name="connsiteX255-7383" fmla="*/ 1383470 w 3024845"/>
                  <a:gd name="connsiteY255-7384" fmla="*/ 676637 h 1166887"/>
                  <a:gd name="connsiteX256-7385" fmla="*/ 1392337 w 3024845"/>
                  <a:gd name="connsiteY256-7386" fmla="*/ 676637 h 1166887"/>
                  <a:gd name="connsiteX257-7387" fmla="*/ 1392337 w 3024845"/>
                  <a:gd name="connsiteY257-7388" fmla="*/ 698254 h 1166887"/>
                  <a:gd name="connsiteX258-7389" fmla="*/ 1394364 w 3024845"/>
                  <a:gd name="connsiteY258-7390" fmla="*/ 665828 h 1166887"/>
                  <a:gd name="connsiteX259-7391" fmla="*/ 1416657 w 3024845"/>
                  <a:gd name="connsiteY259-7392" fmla="*/ 665828 h 1166887"/>
                  <a:gd name="connsiteX260-7393" fmla="*/ 1416657 w 3024845"/>
                  <a:gd name="connsiteY260-7394" fmla="*/ 664206 h 1166887"/>
                  <a:gd name="connsiteX261-7395" fmla="*/ 1416657 w 3024845"/>
                  <a:gd name="connsiteY261-7396" fmla="*/ 652857 h 1166887"/>
                  <a:gd name="connsiteX262-7397" fmla="*/ 1417417 w 3024845"/>
                  <a:gd name="connsiteY262-7398" fmla="*/ 652857 h 1166887"/>
                  <a:gd name="connsiteX263-7399" fmla="*/ 1422737 w 3024845"/>
                  <a:gd name="connsiteY263-7400" fmla="*/ 652857 h 1166887"/>
                  <a:gd name="connsiteX264-7401" fmla="*/ 1422737 w 3024845"/>
                  <a:gd name="connsiteY264-7402" fmla="*/ 650966 h 1166887"/>
                  <a:gd name="connsiteX265-7403" fmla="*/ 1422737 w 3024845"/>
                  <a:gd name="connsiteY265-7404" fmla="*/ 637725 h 1166887"/>
                  <a:gd name="connsiteX266-7405" fmla="*/ 1426791 w 3024845"/>
                  <a:gd name="connsiteY266-7406" fmla="*/ 644210 h 1166887"/>
                  <a:gd name="connsiteX267-7407" fmla="*/ 1429071 w 3024845"/>
                  <a:gd name="connsiteY267-7408" fmla="*/ 644210 h 1166887"/>
                  <a:gd name="connsiteX268-7409" fmla="*/ 1445031 w 3024845"/>
                  <a:gd name="connsiteY268-7410" fmla="*/ 644210 h 1166887"/>
                  <a:gd name="connsiteX269-7411" fmla="*/ 1445031 w 3024845"/>
                  <a:gd name="connsiteY269-7412" fmla="*/ 643399 h 1166887"/>
                  <a:gd name="connsiteX270-7413" fmla="*/ 1445031 w 3024845"/>
                  <a:gd name="connsiteY270-7414" fmla="*/ 637725 h 1166887"/>
                  <a:gd name="connsiteX271-7415" fmla="*/ 1445791 w 3024845"/>
                  <a:gd name="connsiteY271-7416" fmla="*/ 637725 h 1166887"/>
                  <a:gd name="connsiteX272-7417" fmla="*/ 1451111 w 3024845"/>
                  <a:gd name="connsiteY272-7418" fmla="*/ 637725 h 1166887"/>
                  <a:gd name="connsiteX273-7419" fmla="*/ 1451111 w 3024845"/>
                  <a:gd name="connsiteY273-7420" fmla="*/ 639076 h 1166887"/>
                  <a:gd name="connsiteX274-7421" fmla="*/ 1451111 w 3024845"/>
                  <a:gd name="connsiteY274-7422" fmla="*/ 648534 h 1166887"/>
                  <a:gd name="connsiteX275-7423" fmla="*/ 1489618 w 3024845"/>
                  <a:gd name="connsiteY275-7424" fmla="*/ 648534 h 1166887"/>
                  <a:gd name="connsiteX276-7425" fmla="*/ 1489618 w 3024845"/>
                  <a:gd name="connsiteY276-7426" fmla="*/ 786887 h 1166887"/>
                  <a:gd name="connsiteX277-7427" fmla="*/ 1491138 w 3024845"/>
                  <a:gd name="connsiteY277-7428" fmla="*/ 786887 h 1166887"/>
                  <a:gd name="connsiteX278-7429" fmla="*/ 1501778 w 3024845"/>
                  <a:gd name="connsiteY278-7430" fmla="*/ 786887 h 1166887"/>
                  <a:gd name="connsiteX279-7431" fmla="*/ 1501778 w 3024845"/>
                  <a:gd name="connsiteY279-7432" fmla="*/ 773917 h 1166887"/>
                  <a:gd name="connsiteX280-7433" fmla="*/ 1505832 w 3024845"/>
                  <a:gd name="connsiteY280-7434" fmla="*/ 773917 h 1166887"/>
                  <a:gd name="connsiteX281-7435" fmla="*/ 1505832 w 3024845"/>
                  <a:gd name="connsiteY281-7436" fmla="*/ 786887 h 1166887"/>
                  <a:gd name="connsiteX282-7437" fmla="*/ 1536232 w 3024845"/>
                  <a:gd name="connsiteY282-7438" fmla="*/ 786887 h 1166887"/>
                  <a:gd name="connsiteX283-7439" fmla="*/ 1536232 w 3024845"/>
                  <a:gd name="connsiteY283-7440" fmla="*/ 756622 h 1166887"/>
                  <a:gd name="connsiteX284-7441" fmla="*/ 1548392 w 3024845"/>
                  <a:gd name="connsiteY284-7442" fmla="*/ 756622 h 1166887"/>
                  <a:gd name="connsiteX285-7443" fmla="*/ 1560552 w 3024845"/>
                  <a:gd name="connsiteY285-7444" fmla="*/ 754461 h 1166887"/>
                  <a:gd name="connsiteX286-7445" fmla="*/ 1564606 w 3024845"/>
                  <a:gd name="connsiteY286-7446" fmla="*/ 756622 h 1166887"/>
                  <a:gd name="connsiteX287-7447" fmla="*/ 1574739 w 3024845"/>
                  <a:gd name="connsiteY287-7448" fmla="*/ 756622 h 1166887"/>
                  <a:gd name="connsiteX288-7449" fmla="*/ 1574739 w 3024845"/>
                  <a:gd name="connsiteY288-7450" fmla="*/ 786887 h 1166887"/>
                  <a:gd name="connsiteX289-7451" fmla="*/ 1582846 w 3024845"/>
                  <a:gd name="connsiteY289-7452" fmla="*/ 786887 h 1166887"/>
                  <a:gd name="connsiteX290-7453" fmla="*/ 1582846 w 3024845"/>
                  <a:gd name="connsiteY290-7454" fmla="*/ 804182 h 1166887"/>
                  <a:gd name="connsiteX291-7455" fmla="*/ 1592182 w 3024845"/>
                  <a:gd name="connsiteY291-7456" fmla="*/ 805087 h 1166887"/>
                  <a:gd name="connsiteX292-7457" fmla="*/ 1605140 w 3024845"/>
                  <a:gd name="connsiteY292-7458" fmla="*/ 805087 h 1166887"/>
                  <a:gd name="connsiteX293-7459" fmla="*/ 1605140 w 3024845"/>
                  <a:gd name="connsiteY293-7460" fmla="*/ 789049 h 1166887"/>
                  <a:gd name="connsiteX294-7461" fmla="*/ 1673096 w 3024845"/>
                  <a:gd name="connsiteY294-7462" fmla="*/ 789049 h 1166887"/>
                  <a:gd name="connsiteX295-7463" fmla="*/ 1673096 w 3024845"/>
                  <a:gd name="connsiteY295-7464" fmla="*/ 703796 h 1166887"/>
                  <a:gd name="connsiteX296-7465" fmla="*/ 1745104 w 3024845"/>
                  <a:gd name="connsiteY296-7466" fmla="*/ 703796 h 1166887"/>
                  <a:gd name="connsiteX297-7467" fmla="*/ 1745104 w 3024845"/>
                  <a:gd name="connsiteY297-7468" fmla="*/ 782564 h 1166887"/>
                  <a:gd name="connsiteX298-7469" fmla="*/ 1747008 w 3024845"/>
                  <a:gd name="connsiteY298-7470" fmla="*/ 782564 h 1166887"/>
                  <a:gd name="connsiteX299-7471" fmla="*/ 1748250 w 3024845"/>
                  <a:gd name="connsiteY299-7472" fmla="*/ 805087 h 1166887"/>
                  <a:gd name="connsiteX300-7473" fmla="*/ 1757926 w 3024845"/>
                  <a:gd name="connsiteY300-7474" fmla="*/ 805087 h 1166887"/>
                  <a:gd name="connsiteX301-7475" fmla="*/ 1759168 w 3024845"/>
                  <a:gd name="connsiteY301-7476" fmla="*/ 782564 h 1166887"/>
                  <a:gd name="connsiteX302-7477" fmla="*/ 1765248 w 3024845"/>
                  <a:gd name="connsiteY302-7478" fmla="*/ 782564 h 1166887"/>
                  <a:gd name="connsiteX303-7479" fmla="*/ 1766490 w 3024845"/>
                  <a:gd name="connsiteY303-7480" fmla="*/ 805087 h 1166887"/>
                  <a:gd name="connsiteX304-7481" fmla="*/ 1817112 w 3024845"/>
                  <a:gd name="connsiteY304-7482" fmla="*/ 805087 h 1166887"/>
                  <a:gd name="connsiteX305-7483" fmla="*/ 1817112 w 3024845"/>
                  <a:gd name="connsiteY305-7484" fmla="*/ 642059 h 1166887"/>
                  <a:gd name="connsiteX306-7485" fmla="*/ 2014439 w 3024845"/>
                  <a:gd name="connsiteY306-7486" fmla="*/ 642059 h 1166887"/>
                  <a:gd name="connsiteX307-7487" fmla="*/ 2014439 w 3024845"/>
                  <a:gd name="connsiteY307-7488" fmla="*/ 805087 h 1166887"/>
                  <a:gd name="connsiteX308-7489" fmla="*/ 2033136 w 3024845"/>
                  <a:gd name="connsiteY308-7490" fmla="*/ 805087 h 1166887"/>
                  <a:gd name="connsiteX309-7491" fmla="*/ 2033136 w 3024845"/>
                  <a:gd name="connsiteY309-7492" fmla="*/ 722394 h 1166887"/>
                  <a:gd name="connsiteX310-7493" fmla="*/ 2128256 w 3024845"/>
                  <a:gd name="connsiteY310-7494" fmla="*/ 722394 h 1166887"/>
                  <a:gd name="connsiteX311-7495" fmla="*/ 2140186 w 3024845"/>
                  <a:gd name="connsiteY311-7496" fmla="*/ 404253 h 1166887"/>
                  <a:gd name="connsiteX312-7497" fmla="*/ 2128026 w 3024845"/>
                  <a:gd name="connsiteY312-7498" fmla="*/ 382635 h 1166887"/>
                  <a:gd name="connsiteX313-7499" fmla="*/ 2121946 w 3024845"/>
                  <a:gd name="connsiteY313-7500" fmla="*/ 378311 h 1166887"/>
                  <a:gd name="connsiteX314-7501" fmla="*/ 2130053 w 3024845"/>
                  <a:gd name="connsiteY314-7502" fmla="*/ 354532 h 1166887"/>
                  <a:gd name="connsiteX315-7503" fmla="*/ 2130053 w 3024845"/>
                  <a:gd name="connsiteY315-7504" fmla="*/ 337238 h 1166887"/>
                  <a:gd name="connsiteX316-7505" fmla="*/ 2144240 w 3024845"/>
                  <a:gd name="connsiteY316-7506" fmla="*/ 337238 h 1166887"/>
                  <a:gd name="connsiteX317-7507" fmla="*/ 2144240 w 3024845"/>
                  <a:gd name="connsiteY317-7508" fmla="*/ 315620 h 1166887"/>
                  <a:gd name="connsiteX318-7509" fmla="*/ 2146266 w 3024845"/>
                  <a:gd name="connsiteY318-7510" fmla="*/ 311296 h 1166887"/>
                  <a:gd name="connsiteX319-7511" fmla="*/ 2146266 w 3024845"/>
                  <a:gd name="connsiteY319-7512" fmla="*/ 233472 h 1166887"/>
                  <a:gd name="connsiteX320-7513" fmla="*/ 2144240 w 3024845"/>
                  <a:gd name="connsiteY320-7514" fmla="*/ 226987 h 1166887"/>
                  <a:gd name="connsiteX321-7515" fmla="*/ 2150320 w 3024845"/>
                  <a:gd name="connsiteY321-7516" fmla="*/ 220501 h 1166887"/>
                  <a:gd name="connsiteX322-7517" fmla="*/ 2150320 w 3024845"/>
                  <a:gd name="connsiteY322-7518" fmla="*/ 162133 h 1166887"/>
                  <a:gd name="connsiteX323-7519" fmla="*/ 2152346 w 3024845"/>
                  <a:gd name="connsiteY323-7520" fmla="*/ 157810 h 1166887"/>
                  <a:gd name="connsiteX324-7521" fmla="*/ 2152346 w 3024845"/>
                  <a:gd name="connsiteY324-7522" fmla="*/ 101604 h 1166887"/>
                  <a:gd name="connsiteX325-7523" fmla="*/ 2154373 w 3024845"/>
                  <a:gd name="connsiteY325-7524" fmla="*/ 82148 h 1166887"/>
                  <a:gd name="connsiteX326-7525" fmla="*/ 2158427 w 3024845"/>
                  <a:gd name="connsiteY326-7526" fmla="*/ 99442 h 1166887"/>
                  <a:gd name="connsiteX327-7527" fmla="*/ 2160453 w 3024845"/>
                  <a:gd name="connsiteY327-7528" fmla="*/ 157810 h 1166887"/>
                  <a:gd name="connsiteX328-7529" fmla="*/ 2162480 w 3024845"/>
                  <a:gd name="connsiteY328-7530" fmla="*/ 220501 h 1166887"/>
                  <a:gd name="connsiteX329-7531" fmla="*/ 2168560 w 3024845"/>
                  <a:gd name="connsiteY329-7532" fmla="*/ 226987 h 1166887"/>
                  <a:gd name="connsiteX330-7533" fmla="*/ 2166533 w 3024845"/>
                  <a:gd name="connsiteY330-7534" fmla="*/ 233472 h 1166887"/>
                  <a:gd name="connsiteX331-7535" fmla="*/ 2166533 w 3024845"/>
                  <a:gd name="connsiteY331-7536" fmla="*/ 311296 h 1166887"/>
                  <a:gd name="connsiteX332-7537" fmla="*/ 2168560 w 3024845"/>
                  <a:gd name="connsiteY332-7538" fmla="*/ 315620 h 1166887"/>
                  <a:gd name="connsiteX333-7539" fmla="*/ 2168560 w 3024845"/>
                  <a:gd name="connsiteY333-7540" fmla="*/ 337238 h 1166887"/>
                  <a:gd name="connsiteX334-7541" fmla="*/ 2182747 w 3024845"/>
                  <a:gd name="connsiteY334-7542" fmla="*/ 337238 h 1166887"/>
                  <a:gd name="connsiteX335-7543" fmla="*/ 2182747 w 3024845"/>
                  <a:gd name="connsiteY335-7544" fmla="*/ 354532 h 1166887"/>
                  <a:gd name="connsiteX336-7545" fmla="*/ 2190854 w 3024845"/>
                  <a:gd name="connsiteY336-7546" fmla="*/ 378311 h 1166887"/>
                  <a:gd name="connsiteX337-7547" fmla="*/ 2184774 w 3024845"/>
                  <a:gd name="connsiteY337-7548" fmla="*/ 382635 h 1166887"/>
                  <a:gd name="connsiteX338-7549" fmla="*/ 2172613 w 3024845"/>
                  <a:gd name="connsiteY338-7550" fmla="*/ 404253 h 1166887"/>
                  <a:gd name="connsiteX339-7551" fmla="*/ 2180720 w 3024845"/>
                  <a:gd name="connsiteY339-7552" fmla="*/ 657181 h 1166887"/>
                  <a:gd name="connsiteX340-7553" fmla="*/ 2245574 w 3024845"/>
                  <a:gd name="connsiteY340-7554" fmla="*/ 657181 h 1166887"/>
                  <a:gd name="connsiteX341-7555" fmla="*/ 2245574 w 3024845"/>
                  <a:gd name="connsiteY341-7556" fmla="*/ 732843 h 1166887"/>
                  <a:gd name="connsiteX342-7557" fmla="*/ 2253681 w 3024845"/>
                  <a:gd name="connsiteY342-7558" fmla="*/ 732843 h 1166887"/>
                  <a:gd name="connsiteX343-7559" fmla="*/ 2255708 w 3024845"/>
                  <a:gd name="connsiteY343-7560" fmla="*/ 726358 h 1166887"/>
                  <a:gd name="connsiteX344-7561" fmla="*/ 2261788 w 3024845"/>
                  <a:gd name="connsiteY344-7562" fmla="*/ 726358 h 1166887"/>
                  <a:gd name="connsiteX345-7563" fmla="*/ 2263815 w 3024845"/>
                  <a:gd name="connsiteY345-7564" fmla="*/ 735005 h 1166887"/>
                  <a:gd name="connsiteX346-7565" fmla="*/ 2275975 w 3024845"/>
                  <a:gd name="connsiteY346-7566" fmla="*/ 735005 h 1166887"/>
                  <a:gd name="connsiteX347-7567" fmla="*/ 2275975 w 3024845"/>
                  <a:gd name="connsiteY347-7568" fmla="*/ 728519 h 1166887"/>
                  <a:gd name="connsiteX348-7569" fmla="*/ 2298268 w 3024845"/>
                  <a:gd name="connsiteY348-7570" fmla="*/ 728519 h 1166887"/>
                  <a:gd name="connsiteX349-7571" fmla="*/ 2298268 w 3024845"/>
                  <a:gd name="connsiteY349-7572" fmla="*/ 735005 h 1166887"/>
                  <a:gd name="connsiteX350-7573" fmla="*/ 2318535 w 3024845"/>
                  <a:gd name="connsiteY350-7574" fmla="*/ 735005 h 1166887"/>
                  <a:gd name="connsiteX351-7575" fmla="*/ 2318535 w 3024845"/>
                  <a:gd name="connsiteY351-7576" fmla="*/ 780402 h 1166887"/>
                  <a:gd name="connsiteX352-7577" fmla="*/ 2332722 w 3024845"/>
                  <a:gd name="connsiteY352-7578" fmla="*/ 780402 h 1166887"/>
                  <a:gd name="connsiteX353-7579" fmla="*/ 2332722 w 3024845"/>
                  <a:gd name="connsiteY353-7580" fmla="*/ 767431 h 1166887"/>
                  <a:gd name="connsiteX354-7581" fmla="*/ 2348936 w 3024845"/>
                  <a:gd name="connsiteY354-7582" fmla="*/ 767431 h 1166887"/>
                  <a:gd name="connsiteX355-7583" fmla="*/ 2348936 w 3024845"/>
                  <a:gd name="connsiteY355-7584" fmla="*/ 588004 h 1166887"/>
                  <a:gd name="connsiteX356-7585" fmla="*/ 2355016 w 3024845"/>
                  <a:gd name="connsiteY356-7586" fmla="*/ 581518 h 1166887"/>
                  <a:gd name="connsiteX357-7587" fmla="*/ 2427977 w 3024845"/>
                  <a:gd name="connsiteY357-7588" fmla="*/ 581518 h 1166887"/>
                  <a:gd name="connsiteX358-7589" fmla="*/ 2427977 w 3024845"/>
                  <a:gd name="connsiteY358-7590" fmla="*/ 590166 h 1166887"/>
                  <a:gd name="connsiteX359-7591" fmla="*/ 2438110 w 3024845"/>
                  <a:gd name="connsiteY359-7592" fmla="*/ 590166 h 1166887"/>
                  <a:gd name="connsiteX360-7593" fmla="*/ 2438110 w 3024845"/>
                  <a:gd name="connsiteY360-7594" fmla="*/ 704740 h 1166887"/>
                  <a:gd name="connsiteX361-7595" fmla="*/ 2460404 w 3024845"/>
                  <a:gd name="connsiteY361-7596" fmla="*/ 704740 h 1166887"/>
                  <a:gd name="connsiteX362-7597" fmla="*/ 2460404 w 3024845"/>
                  <a:gd name="connsiteY362-7598" fmla="*/ 637725 h 1166887"/>
                  <a:gd name="connsiteX363-7599" fmla="*/ 2486751 w 3024845"/>
                  <a:gd name="connsiteY363-7600" fmla="*/ 637725 h 1166887"/>
                  <a:gd name="connsiteX364-7601" fmla="*/ 2490804 w 3024845"/>
                  <a:gd name="connsiteY364-7602" fmla="*/ 633401 h 1166887"/>
                  <a:gd name="connsiteX365-7603" fmla="*/ 2498911 w 3024845"/>
                  <a:gd name="connsiteY365-7604" fmla="*/ 633401 h 1166887"/>
                  <a:gd name="connsiteX366-7605" fmla="*/ 2502964 w 3024845"/>
                  <a:gd name="connsiteY366-7606" fmla="*/ 637725 h 1166887"/>
                  <a:gd name="connsiteX367-7607" fmla="*/ 2525258 w 3024845"/>
                  <a:gd name="connsiteY367-7608" fmla="*/ 637725 h 1166887"/>
                  <a:gd name="connsiteX368-7609" fmla="*/ 2525258 w 3024845"/>
                  <a:gd name="connsiteY368-7610" fmla="*/ 520989 h 1166887"/>
                  <a:gd name="connsiteX369-7611" fmla="*/ 2582005 w 3024845"/>
                  <a:gd name="connsiteY369-7612" fmla="*/ 510180 h 1166887"/>
                  <a:gd name="connsiteX370-7613" fmla="*/ 2582005 w 3024845"/>
                  <a:gd name="connsiteY370-7614" fmla="*/ 511261 h 1166887"/>
                  <a:gd name="connsiteX371-7615" fmla="*/ 2582005 w 3024845"/>
                  <a:gd name="connsiteY371-7616" fmla="*/ 518827 h 1166887"/>
                  <a:gd name="connsiteX372-7617" fmla="*/ 2608352 w 3024845"/>
                  <a:gd name="connsiteY372-7618" fmla="*/ 518827 h 1166887"/>
                  <a:gd name="connsiteX373-7619" fmla="*/ 2608352 w 3024845"/>
                  <a:gd name="connsiteY373-7620" fmla="*/ 773917 h 1166887"/>
                  <a:gd name="connsiteX374-7621" fmla="*/ 2630646 w 3024845"/>
                  <a:gd name="connsiteY374-7622" fmla="*/ 773917 h 1166887"/>
                  <a:gd name="connsiteX375-7623" fmla="*/ 2630646 w 3024845"/>
                  <a:gd name="connsiteY375-7624" fmla="*/ 769593 h 1166887"/>
                  <a:gd name="connsiteX376-7625" fmla="*/ 2642806 w 3024845"/>
                  <a:gd name="connsiteY376-7626" fmla="*/ 769593 h 1166887"/>
                  <a:gd name="connsiteX377-7627" fmla="*/ 2642806 w 3024845"/>
                  <a:gd name="connsiteY377-7628" fmla="*/ 773917 h 1166887"/>
                  <a:gd name="connsiteX378-7629" fmla="*/ 2667126 w 3024845"/>
                  <a:gd name="connsiteY378-7630" fmla="*/ 773917 h 1166887"/>
                  <a:gd name="connsiteX379-7631" fmla="*/ 2667126 w 3024845"/>
                  <a:gd name="connsiteY379-7632" fmla="*/ 760946 h 1166887"/>
                  <a:gd name="connsiteX380-7633" fmla="*/ 2695500 w 3024845"/>
                  <a:gd name="connsiteY380-7634" fmla="*/ 760946 h 1166887"/>
                  <a:gd name="connsiteX381-7635" fmla="*/ 2707660 w 3024845"/>
                  <a:gd name="connsiteY381-7636" fmla="*/ 756622 h 1166887"/>
                  <a:gd name="connsiteX382-7637" fmla="*/ 2727927 w 3024845"/>
                  <a:gd name="connsiteY382-7638" fmla="*/ 760946 h 1166887"/>
                  <a:gd name="connsiteX383-7639" fmla="*/ 2727927 w 3024845"/>
                  <a:gd name="connsiteY383-7640" fmla="*/ 743652 h 1166887"/>
                  <a:gd name="connsiteX384-7641" fmla="*/ 2736034 w 3024845"/>
                  <a:gd name="connsiteY384-7642" fmla="*/ 743652 h 1166887"/>
                  <a:gd name="connsiteX385-7643" fmla="*/ 2736034 w 3024845"/>
                  <a:gd name="connsiteY385-7644" fmla="*/ 730681 h 1166887"/>
                  <a:gd name="connsiteX386-7645" fmla="*/ 2792781 w 3024845"/>
                  <a:gd name="connsiteY386-7646" fmla="*/ 730681 h 1166887"/>
                  <a:gd name="connsiteX387-7647" fmla="*/ 2792781 w 3024845"/>
                  <a:gd name="connsiteY387-7648" fmla="*/ 700416 h 1166887"/>
                  <a:gd name="connsiteX388-7649" fmla="*/ 2811021 w 3024845"/>
                  <a:gd name="connsiteY388-7650" fmla="*/ 700416 h 1166887"/>
                  <a:gd name="connsiteX389-7651" fmla="*/ 2811021 w 3024845"/>
                  <a:gd name="connsiteY389-7652" fmla="*/ 693931 h 1166887"/>
                  <a:gd name="connsiteX390-7653" fmla="*/ 2823181 w 3024845"/>
                  <a:gd name="connsiteY390-7654" fmla="*/ 693931 h 1166887"/>
                  <a:gd name="connsiteX391-7655" fmla="*/ 2823181 w 3024845"/>
                  <a:gd name="connsiteY391-7656" fmla="*/ 700416 h 1166887"/>
                  <a:gd name="connsiteX392-7657" fmla="*/ 2839395 w 3024845"/>
                  <a:gd name="connsiteY392-7658" fmla="*/ 700416 h 1166887"/>
                  <a:gd name="connsiteX393-7659" fmla="*/ 2839395 w 3024845"/>
                  <a:gd name="connsiteY393-7660" fmla="*/ 750137 h 1166887"/>
                  <a:gd name="connsiteX394-7661" fmla="*/ 2871822 w 3024845"/>
                  <a:gd name="connsiteY394-7662" fmla="*/ 750137 h 1166887"/>
                  <a:gd name="connsiteX395-7663" fmla="*/ 2871822 w 3024845"/>
                  <a:gd name="connsiteY395-7664" fmla="*/ 724196 h 1166887"/>
                  <a:gd name="connsiteX396-7665" fmla="*/ 2910329 w 3024845"/>
                  <a:gd name="connsiteY396-7666" fmla="*/ 724196 h 1166887"/>
                  <a:gd name="connsiteX397-7667" fmla="*/ 2910329 w 3024845"/>
                  <a:gd name="connsiteY397-7668" fmla="*/ 693931 h 1166887"/>
                  <a:gd name="connsiteX398-7669" fmla="*/ 2958970 w 3024845"/>
                  <a:gd name="connsiteY398-7670" fmla="*/ 693931 h 1166887"/>
                  <a:gd name="connsiteX399-7671" fmla="*/ 2958970 w 3024845"/>
                  <a:gd name="connsiteY399-7672" fmla="*/ 805087 h 1166887"/>
                  <a:gd name="connsiteX400-7673" fmla="*/ 2958970 w 3024845"/>
                  <a:gd name="connsiteY400-7674" fmla="*/ 818866 h 1166887"/>
                  <a:gd name="connsiteX401-7675" fmla="*/ 3024845 w 3024845"/>
                  <a:gd name="connsiteY401-7676" fmla="*/ 818866 h 1166887"/>
                  <a:gd name="connsiteX402-7677" fmla="*/ 3024845 w 3024845"/>
                  <a:gd name="connsiteY402-7678" fmla="*/ 1160647 h 1166887"/>
                  <a:gd name="connsiteX403-7679" fmla="*/ 145862 w 3024845"/>
                  <a:gd name="connsiteY403-7680" fmla="*/ 1160647 h 1166887"/>
                  <a:gd name="connsiteX404-7681" fmla="*/ 2054 w 3024845"/>
                  <a:gd name="connsiteY404-7682" fmla="*/ 1166887 h 1166887"/>
                  <a:gd name="connsiteX405-7683" fmla="*/ 0 w 3024845"/>
                  <a:gd name="connsiteY405-7684" fmla="*/ 724196 h 1166887"/>
                  <a:gd name="connsiteX406-7685" fmla="*/ 20267 w 3024845"/>
                  <a:gd name="connsiteY406-7686" fmla="*/ 724196 h 1166887"/>
                  <a:gd name="connsiteX407-7687" fmla="*/ 20774 w 3024845"/>
                  <a:gd name="connsiteY407-7688" fmla="*/ 723115 h 1166887"/>
                  <a:gd name="connsiteX408-7689" fmla="*/ 24320 w 3024845"/>
                  <a:gd name="connsiteY408-7690" fmla="*/ 715549 h 1166887"/>
                  <a:gd name="connsiteX409-7691" fmla="*/ 26094 w 3024845"/>
                  <a:gd name="connsiteY409-7692" fmla="*/ 715819 h 1166887"/>
                  <a:gd name="connsiteX410-7693" fmla="*/ 38507 w 3024845"/>
                  <a:gd name="connsiteY410-7694" fmla="*/ 717710 h 1166887"/>
                  <a:gd name="connsiteX411-7695" fmla="*/ 39014 w 3024845"/>
                  <a:gd name="connsiteY411-7696" fmla="*/ 719062 h 1166887"/>
                  <a:gd name="connsiteX412-7697" fmla="*/ 42560 w 3024845"/>
                  <a:gd name="connsiteY412-7698" fmla="*/ 728519 h 1166887"/>
                  <a:gd name="connsiteX413-7699" fmla="*/ 68907 w 3024845"/>
                  <a:gd name="connsiteY413-7700" fmla="*/ 730681 h 1166887"/>
                  <a:gd name="connsiteX414-7701" fmla="*/ 68907 w 3024845"/>
                  <a:gd name="connsiteY414-7702" fmla="*/ 607460 h 1166887"/>
                  <a:gd name="connsiteX415-7703" fmla="*/ 70934 w 3024845"/>
                  <a:gd name="connsiteY415-7704" fmla="*/ 607460 h 1166887"/>
                  <a:gd name="connsiteX416-7705" fmla="*/ 85121 w 3024845"/>
                  <a:gd name="connsiteY416-7706" fmla="*/ 607460 h 1166887"/>
                  <a:gd name="connsiteX417-7707" fmla="*/ 85121 w 3024845"/>
                  <a:gd name="connsiteY417-7708" fmla="*/ 471268 h 1166887"/>
                  <a:gd name="connsiteX418-7709" fmla="*/ 86894 w 3024845"/>
                  <a:gd name="connsiteY418-7710" fmla="*/ 471268 h 1166887"/>
                  <a:gd name="connsiteX419-7711" fmla="*/ 99308 w 3024845"/>
                  <a:gd name="connsiteY419-7712" fmla="*/ 471268 h 1166887"/>
                  <a:gd name="connsiteX420-7713" fmla="*/ 99308 w 3024845"/>
                  <a:gd name="connsiteY420-7714" fmla="*/ 356694 h 1166887"/>
                  <a:gd name="connsiteX421-7715" fmla="*/ 103361 w 3024845"/>
                  <a:gd name="connsiteY421-7716" fmla="*/ 328590 h 1166887"/>
                  <a:gd name="connsiteX422-7717" fmla="*/ 105388 w 3024845"/>
                  <a:gd name="connsiteY422-7718" fmla="*/ 328590 h 1166887"/>
                  <a:gd name="connsiteX423-7719" fmla="*/ 119575 w 3024845"/>
                  <a:gd name="connsiteY423-7720" fmla="*/ 328590 h 1166887"/>
                  <a:gd name="connsiteX424-7721" fmla="*/ 156055 w 3024845"/>
                  <a:gd name="connsiteY424-7722" fmla="*/ 246443 h 1166887"/>
                  <a:gd name="connsiteX425-7723" fmla="*/ 160109 w 3024845"/>
                  <a:gd name="connsiteY425-7724" fmla="*/ 0 h 1166887"/>
                  <a:gd name="connsiteX0-7725" fmla="*/ 160109 w 3024845"/>
                  <a:gd name="connsiteY0-7726" fmla="*/ 0 h 1160647"/>
                  <a:gd name="connsiteX1-7727" fmla="*/ 162135 w 3024845"/>
                  <a:gd name="connsiteY1-7728" fmla="*/ 246443 h 1160647"/>
                  <a:gd name="connsiteX2-7729" fmla="*/ 200642 w 3024845"/>
                  <a:gd name="connsiteY2-7730" fmla="*/ 326429 h 1160647"/>
                  <a:gd name="connsiteX3-7731" fmla="*/ 202669 w 3024845"/>
                  <a:gd name="connsiteY3-7732" fmla="*/ 326429 h 1160647"/>
                  <a:gd name="connsiteX4-7733" fmla="*/ 216856 w 3024845"/>
                  <a:gd name="connsiteY4-7734" fmla="*/ 326429 h 1160647"/>
                  <a:gd name="connsiteX5-7735" fmla="*/ 216856 w 3024845"/>
                  <a:gd name="connsiteY5-7736" fmla="*/ 350208 h 1160647"/>
                  <a:gd name="connsiteX6-7737" fmla="*/ 217363 w 3024845"/>
                  <a:gd name="connsiteY6-7738" fmla="*/ 351019 h 1160647"/>
                  <a:gd name="connsiteX7-7739" fmla="*/ 220909 w 3024845"/>
                  <a:gd name="connsiteY7-7740" fmla="*/ 356694 h 1160647"/>
                  <a:gd name="connsiteX8-7741" fmla="*/ 220909 w 3024845"/>
                  <a:gd name="connsiteY8-7742" fmla="*/ 471268 h 1160647"/>
                  <a:gd name="connsiteX9-7743" fmla="*/ 223189 w 3024845"/>
                  <a:gd name="connsiteY9-7744" fmla="*/ 471268 h 1160647"/>
                  <a:gd name="connsiteX10-7745" fmla="*/ 239150 w 3024845"/>
                  <a:gd name="connsiteY10-7746" fmla="*/ 471268 h 1160647"/>
                  <a:gd name="connsiteX11-7747" fmla="*/ 239150 w 3024845"/>
                  <a:gd name="connsiteY11-7748" fmla="*/ 611783 h 1160647"/>
                  <a:gd name="connsiteX12-7749" fmla="*/ 240670 w 3024845"/>
                  <a:gd name="connsiteY12-7750" fmla="*/ 611513 h 1160647"/>
                  <a:gd name="connsiteX13-7751" fmla="*/ 251310 w 3024845"/>
                  <a:gd name="connsiteY13-7752" fmla="*/ 609622 h 1160647"/>
                  <a:gd name="connsiteX14-7753" fmla="*/ 249283 w 3024845"/>
                  <a:gd name="connsiteY14-7754" fmla="*/ 698254 h 1160647"/>
                  <a:gd name="connsiteX15-7755" fmla="*/ 250803 w 3024845"/>
                  <a:gd name="connsiteY15-7756" fmla="*/ 698525 h 1160647"/>
                  <a:gd name="connsiteX16-7757" fmla="*/ 261443 w 3024845"/>
                  <a:gd name="connsiteY16-7758" fmla="*/ 700416 h 1160647"/>
                  <a:gd name="connsiteX17-7759" fmla="*/ 261696 w 3024845"/>
                  <a:gd name="connsiteY17-7760" fmla="*/ 701227 h 1160647"/>
                  <a:gd name="connsiteX18-7761" fmla="*/ 263470 w 3024845"/>
                  <a:gd name="connsiteY18-7762" fmla="*/ 706902 h 1160647"/>
                  <a:gd name="connsiteX19-7763" fmla="*/ 264230 w 3024845"/>
                  <a:gd name="connsiteY19-7764" fmla="*/ 704470 h 1160647"/>
                  <a:gd name="connsiteX20-7765" fmla="*/ 269550 w 3024845"/>
                  <a:gd name="connsiteY20-7766" fmla="*/ 687446 h 1160647"/>
                  <a:gd name="connsiteX21-7767" fmla="*/ 271323 w 3024845"/>
                  <a:gd name="connsiteY21-7768" fmla="*/ 687446 h 1160647"/>
                  <a:gd name="connsiteX22-7769" fmla="*/ 283737 w 3024845"/>
                  <a:gd name="connsiteY22-7770" fmla="*/ 687446 h 1160647"/>
                  <a:gd name="connsiteX23-7771" fmla="*/ 283737 w 3024845"/>
                  <a:gd name="connsiteY23-7772" fmla="*/ 719872 h 1160647"/>
                  <a:gd name="connsiteX24-7773" fmla="*/ 284750 w 3024845"/>
                  <a:gd name="connsiteY24-7774" fmla="*/ 720413 h 1160647"/>
                  <a:gd name="connsiteX25-7775" fmla="*/ 291844 w 3024845"/>
                  <a:gd name="connsiteY25-7776" fmla="*/ 724196 h 1160647"/>
                  <a:gd name="connsiteX26-7777" fmla="*/ 291844 w 3024845"/>
                  <a:gd name="connsiteY26-7778" fmla="*/ 725547 h 1160647"/>
                  <a:gd name="connsiteX27-7779" fmla="*/ 291844 w 3024845"/>
                  <a:gd name="connsiteY27-7780" fmla="*/ 735005 h 1160647"/>
                  <a:gd name="connsiteX28-7781" fmla="*/ 336431 w 3024845"/>
                  <a:gd name="connsiteY28-7782" fmla="*/ 735005 h 1160647"/>
                  <a:gd name="connsiteX29-7783" fmla="*/ 336431 w 3024845"/>
                  <a:gd name="connsiteY29-7784" fmla="*/ 736086 h 1160647"/>
                  <a:gd name="connsiteX30-7785" fmla="*/ 336431 w 3024845"/>
                  <a:gd name="connsiteY30-7786" fmla="*/ 743652 h 1160647"/>
                  <a:gd name="connsiteX31-7787" fmla="*/ 338457 w 3024845"/>
                  <a:gd name="connsiteY31-7788" fmla="*/ 743652 h 1160647"/>
                  <a:gd name="connsiteX32-7789" fmla="*/ 352644 w 3024845"/>
                  <a:gd name="connsiteY32-7790" fmla="*/ 743652 h 1160647"/>
                  <a:gd name="connsiteX33-7791" fmla="*/ 352644 w 3024845"/>
                  <a:gd name="connsiteY33-7792" fmla="*/ 713387 h 1160647"/>
                  <a:gd name="connsiteX34-7793" fmla="*/ 397231 w 3024845"/>
                  <a:gd name="connsiteY34-7794" fmla="*/ 713387 h 1160647"/>
                  <a:gd name="connsiteX35-7795" fmla="*/ 397231 w 3024845"/>
                  <a:gd name="connsiteY35-7796" fmla="*/ 712036 h 1160647"/>
                  <a:gd name="connsiteX36-7797" fmla="*/ 397231 w 3024845"/>
                  <a:gd name="connsiteY36-7798" fmla="*/ 702578 h 1160647"/>
                  <a:gd name="connsiteX37-7799" fmla="*/ 398245 w 3024845"/>
                  <a:gd name="connsiteY37-7800" fmla="*/ 702578 h 1160647"/>
                  <a:gd name="connsiteX38-7801" fmla="*/ 405338 w 3024845"/>
                  <a:gd name="connsiteY38-7802" fmla="*/ 702578 h 1160647"/>
                  <a:gd name="connsiteX39-7803" fmla="*/ 405338 w 3024845"/>
                  <a:gd name="connsiteY39-7804" fmla="*/ 700687 h 1160647"/>
                  <a:gd name="connsiteX40-7805" fmla="*/ 405338 w 3024845"/>
                  <a:gd name="connsiteY40-7806" fmla="*/ 687446 h 1160647"/>
                  <a:gd name="connsiteX41-7807" fmla="*/ 406098 w 3024845"/>
                  <a:gd name="connsiteY41-7808" fmla="*/ 687446 h 1160647"/>
                  <a:gd name="connsiteX42-7809" fmla="*/ 411418 w 3024845"/>
                  <a:gd name="connsiteY42-7810" fmla="*/ 687446 h 1160647"/>
                  <a:gd name="connsiteX43-7811" fmla="*/ 411418 w 3024845"/>
                  <a:gd name="connsiteY43-7812" fmla="*/ 686365 h 1160647"/>
                  <a:gd name="connsiteX44-7813" fmla="*/ 411418 w 3024845"/>
                  <a:gd name="connsiteY44-7814" fmla="*/ 678798 h 1160647"/>
                  <a:gd name="connsiteX45-7815" fmla="*/ 413445 w 3024845"/>
                  <a:gd name="connsiteY45-7816" fmla="*/ 678798 h 1160647"/>
                  <a:gd name="connsiteX46-7817" fmla="*/ 427632 w 3024845"/>
                  <a:gd name="connsiteY46-7818" fmla="*/ 678798 h 1160647"/>
                  <a:gd name="connsiteX47-7819" fmla="*/ 427632 w 3024845"/>
                  <a:gd name="connsiteY47-7820" fmla="*/ 679879 h 1160647"/>
                  <a:gd name="connsiteX48-7821" fmla="*/ 427632 w 3024845"/>
                  <a:gd name="connsiteY48-7822" fmla="*/ 687446 h 1160647"/>
                  <a:gd name="connsiteX49-7823" fmla="*/ 449925 w 3024845"/>
                  <a:gd name="connsiteY49-7824" fmla="*/ 687446 h 1160647"/>
                  <a:gd name="connsiteX50-7825" fmla="*/ 449925 w 3024845"/>
                  <a:gd name="connsiteY50-7826" fmla="*/ 685554 h 1160647"/>
                  <a:gd name="connsiteX51-7827" fmla="*/ 449925 w 3024845"/>
                  <a:gd name="connsiteY51-7828" fmla="*/ 672313 h 1160647"/>
                  <a:gd name="connsiteX52-7829" fmla="*/ 451699 w 3024845"/>
                  <a:gd name="connsiteY52-7830" fmla="*/ 672313 h 1160647"/>
                  <a:gd name="connsiteX53-7831" fmla="*/ 464112 w 3024845"/>
                  <a:gd name="connsiteY53-7832" fmla="*/ 672313 h 1160647"/>
                  <a:gd name="connsiteX54-7833" fmla="*/ 464112 w 3024845"/>
                  <a:gd name="connsiteY54-7834" fmla="*/ 696093 h 1160647"/>
                  <a:gd name="connsiteX55-7835" fmla="*/ 465126 w 3024845"/>
                  <a:gd name="connsiteY55-7836" fmla="*/ 696093 h 1160647"/>
                  <a:gd name="connsiteX56-7837" fmla="*/ 472219 w 3024845"/>
                  <a:gd name="connsiteY56-7838" fmla="*/ 696093 h 1160647"/>
                  <a:gd name="connsiteX57-7839" fmla="*/ 472219 w 3024845"/>
                  <a:gd name="connsiteY57-7840" fmla="*/ 695012 h 1160647"/>
                  <a:gd name="connsiteX58-7841" fmla="*/ 472219 w 3024845"/>
                  <a:gd name="connsiteY58-7842" fmla="*/ 687446 h 1160647"/>
                  <a:gd name="connsiteX59-7843" fmla="*/ 473992 w 3024845"/>
                  <a:gd name="connsiteY59-7844" fmla="*/ 687446 h 1160647"/>
                  <a:gd name="connsiteX60-7845" fmla="*/ 486406 w 3024845"/>
                  <a:gd name="connsiteY60-7846" fmla="*/ 687446 h 1160647"/>
                  <a:gd name="connsiteX61-7847" fmla="*/ 486406 w 3024845"/>
                  <a:gd name="connsiteY61-7848" fmla="*/ 713387 h 1160647"/>
                  <a:gd name="connsiteX62-7849" fmla="*/ 488433 w 3024845"/>
                  <a:gd name="connsiteY62-7850" fmla="*/ 713387 h 1160647"/>
                  <a:gd name="connsiteX63-7851" fmla="*/ 502619 w 3024845"/>
                  <a:gd name="connsiteY63-7852" fmla="*/ 713387 h 1160647"/>
                  <a:gd name="connsiteX64-7853" fmla="*/ 502619 w 3024845"/>
                  <a:gd name="connsiteY64-7854" fmla="*/ 715008 h 1160647"/>
                  <a:gd name="connsiteX65-7855" fmla="*/ 502619 w 3024845"/>
                  <a:gd name="connsiteY65-7856" fmla="*/ 726358 h 1160647"/>
                  <a:gd name="connsiteX66-7857" fmla="*/ 503379 w 3024845"/>
                  <a:gd name="connsiteY66-7858" fmla="*/ 726358 h 1160647"/>
                  <a:gd name="connsiteX67-7859" fmla="*/ 508700 w 3024845"/>
                  <a:gd name="connsiteY67-7860" fmla="*/ 726358 h 1160647"/>
                  <a:gd name="connsiteX68-7861" fmla="*/ 508700 w 3024845"/>
                  <a:gd name="connsiteY68-7862" fmla="*/ 725547 h 1160647"/>
                  <a:gd name="connsiteX69-7863" fmla="*/ 508700 w 3024845"/>
                  <a:gd name="connsiteY69-7864" fmla="*/ 719872 h 1160647"/>
                  <a:gd name="connsiteX70-7865" fmla="*/ 539100 w 3024845"/>
                  <a:gd name="connsiteY70-7866" fmla="*/ 719872 h 1160647"/>
                  <a:gd name="connsiteX71-7867" fmla="*/ 539100 w 3024845"/>
                  <a:gd name="connsiteY71-7868" fmla="*/ 743652 h 1160647"/>
                  <a:gd name="connsiteX72-7869" fmla="*/ 540113 w 3024845"/>
                  <a:gd name="connsiteY72-7870" fmla="*/ 743652 h 1160647"/>
                  <a:gd name="connsiteX73-7871" fmla="*/ 547207 w 3024845"/>
                  <a:gd name="connsiteY73-7872" fmla="*/ 743652 h 1160647"/>
                  <a:gd name="connsiteX74-7873" fmla="*/ 547207 w 3024845"/>
                  <a:gd name="connsiteY74-7874" fmla="*/ 744733 h 1160647"/>
                  <a:gd name="connsiteX75-7875" fmla="*/ 547207 w 3024845"/>
                  <a:gd name="connsiteY75-7876" fmla="*/ 752299 h 1160647"/>
                  <a:gd name="connsiteX76-7877" fmla="*/ 547967 w 3024845"/>
                  <a:gd name="connsiteY76-7878" fmla="*/ 752299 h 1160647"/>
                  <a:gd name="connsiteX77-7879" fmla="*/ 553287 w 3024845"/>
                  <a:gd name="connsiteY77-7880" fmla="*/ 752299 h 1160647"/>
                  <a:gd name="connsiteX78-7881" fmla="*/ 553287 w 3024845"/>
                  <a:gd name="connsiteY78-7882" fmla="*/ 750137 h 1160647"/>
                  <a:gd name="connsiteX79-7883" fmla="*/ 553287 w 3024845"/>
                  <a:gd name="connsiteY79-7884" fmla="*/ 735005 h 1160647"/>
                  <a:gd name="connsiteX80-7885" fmla="*/ 554300 w 3024845"/>
                  <a:gd name="connsiteY80-7886" fmla="*/ 735005 h 1160647"/>
                  <a:gd name="connsiteX81-7887" fmla="*/ 561394 w 3024845"/>
                  <a:gd name="connsiteY81-7888" fmla="*/ 735005 h 1160647"/>
                  <a:gd name="connsiteX82-7889" fmla="*/ 561394 w 3024845"/>
                  <a:gd name="connsiteY82-7890" fmla="*/ 736086 h 1160647"/>
                  <a:gd name="connsiteX83-7891" fmla="*/ 561394 w 3024845"/>
                  <a:gd name="connsiteY83-7892" fmla="*/ 743652 h 1160647"/>
                  <a:gd name="connsiteX84-7893" fmla="*/ 566714 w 3024845"/>
                  <a:gd name="connsiteY84-7894" fmla="*/ 741659 h 1160647"/>
                  <a:gd name="connsiteX85-7895" fmla="*/ 567474 w 3024845"/>
                  <a:gd name="connsiteY85-7896" fmla="*/ 740679 h 1160647"/>
                  <a:gd name="connsiteX86-7897" fmla="*/ 567474 w 3024845"/>
                  <a:gd name="connsiteY86-7898" fmla="*/ 735005 h 1160647"/>
                  <a:gd name="connsiteX87-7899" fmla="*/ 605981 w 3024845"/>
                  <a:gd name="connsiteY87-7900" fmla="*/ 735005 h 1160647"/>
                  <a:gd name="connsiteX88-7901" fmla="*/ 605981 w 3024845"/>
                  <a:gd name="connsiteY88-7902" fmla="*/ 758784 h 1160647"/>
                  <a:gd name="connsiteX89-7903" fmla="*/ 608007 w 3024845"/>
                  <a:gd name="connsiteY89-7904" fmla="*/ 758784 h 1160647"/>
                  <a:gd name="connsiteX90-7905" fmla="*/ 622194 w 3024845"/>
                  <a:gd name="connsiteY90-7906" fmla="*/ 758784 h 1160647"/>
                  <a:gd name="connsiteX91-7907" fmla="*/ 622194 w 3024845"/>
                  <a:gd name="connsiteY91-7908" fmla="*/ 759865 h 1160647"/>
                  <a:gd name="connsiteX92-7909" fmla="*/ 622194 w 3024845"/>
                  <a:gd name="connsiteY92-7910" fmla="*/ 767431 h 1160647"/>
                  <a:gd name="connsiteX93-7911" fmla="*/ 623968 w 3024845"/>
                  <a:gd name="connsiteY93-7912" fmla="*/ 767431 h 1160647"/>
                  <a:gd name="connsiteX94-7913" fmla="*/ 636381 w 3024845"/>
                  <a:gd name="connsiteY94-7914" fmla="*/ 767431 h 1160647"/>
                  <a:gd name="connsiteX95-7915" fmla="*/ 636381 w 3024845"/>
                  <a:gd name="connsiteY95-7916" fmla="*/ 743652 h 1160647"/>
                  <a:gd name="connsiteX96-7917" fmla="*/ 637394 w 3024845"/>
                  <a:gd name="connsiteY96-7918" fmla="*/ 743652 h 1160647"/>
                  <a:gd name="connsiteX97-7919" fmla="*/ 644488 w 3024845"/>
                  <a:gd name="connsiteY97-7920" fmla="*/ 743652 h 1160647"/>
                  <a:gd name="connsiteX98-7921" fmla="*/ 644488 w 3024845"/>
                  <a:gd name="connsiteY98-7922" fmla="*/ 711225 h 1160647"/>
                  <a:gd name="connsiteX99-7923" fmla="*/ 645501 w 3024845"/>
                  <a:gd name="connsiteY99-7924" fmla="*/ 711225 h 1160647"/>
                  <a:gd name="connsiteX100-7925" fmla="*/ 652595 w 3024845"/>
                  <a:gd name="connsiteY100-7926" fmla="*/ 711225 h 1160647"/>
                  <a:gd name="connsiteX101-7927" fmla="*/ 652595 w 3024845"/>
                  <a:gd name="connsiteY101-7928" fmla="*/ 709334 h 1160647"/>
                  <a:gd name="connsiteX102-7929" fmla="*/ 652595 w 3024845"/>
                  <a:gd name="connsiteY102-7930" fmla="*/ 696093 h 1160647"/>
                  <a:gd name="connsiteX103-7931" fmla="*/ 651328 w 3024845"/>
                  <a:gd name="connsiteY103-7932" fmla="*/ 694471 h 1160647"/>
                  <a:gd name="connsiteX104-7933" fmla="*/ 656648 w 3024845"/>
                  <a:gd name="connsiteY104-7934" fmla="*/ 683122 h 1160647"/>
                  <a:gd name="connsiteX105-7935" fmla="*/ 664755 w 3024845"/>
                  <a:gd name="connsiteY105-7936" fmla="*/ 711225 h 1160647"/>
                  <a:gd name="connsiteX106-7937" fmla="*/ 665515 w 3024845"/>
                  <a:gd name="connsiteY106-7938" fmla="*/ 711225 h 1160647"/>
                  <a:gd name="connsiteX107-7939" fmla="*/ 670835 w 3024845"/>
                  <a:gd name="connsiteY107-7940" fmla="*/ 711225 h 1160647"/>
                  <a:gd name="connsiteX108-7941" fmla="*/ 670835 w 3024845"/>
                  <a:gd name="connsiteY108-7942" fmla="*/ 605298 h 1160647"/>
                  <a:gd name="connsiteX109-7943" fmla="*/ 672355 w 3024845"/>
                  <a:gd name="connsiteY109-7944" fmla="*/ 605298 h 1160647"/>
                  <a:gd name="connsiteX110-7945" fmla="*/ 682995 w 3024845"/>
                  <a:gd name="connsiteY110-7946" fmla="*/ 605298 h 1160647"/>
                  <a:gd name="connsiteX111-7947" fmla="*/ 682995 w 3024845"/>
                  <a:gd name="connsiteY111-7948" fmla="*/ 557739 h 1160647"/>
                  <a:gd name="connsiteX112-7949" fmla="*/ 709342 w 3024845"/>
                  <a:gd name="connsiteY112-7950" fmla="*/ 557739 h 1160647"/>
                  <a:gd name="connsiteX113-7951" fmla="*/ 709342 w 3024845"/>
                  <a:gd name="connsiteY113-7952" fmla="*/ 536121 h 1160647"/>
                  <a:gd name="connsiteX114-7953" fmla="*/ 743796 w 3024845"/>
                  <a:gd name="connsiteY114-7954" fmla="*/ 536121 h 1160647"/>
                  <a:gd name="connsiteX115-7955" fmla="*/ 743796 w 3024845"/>
                  <a:gd name="connsiteY115-7956" fmla="*/ 538553 h 1160647"/>
                  <a:gd name="connsiteX116-7957" fmla="*/ 743796 w 3024845"/>
                  <a:gd name="connsiteY116-7958" fmla="*/ 555577 h 1160647"/>
                  <a:gd name="connsiteX117-7959" fmla="*/ 746076 w 3024845"/>
                  <a:gd name="connsiteY117-7960" fmla="*/ 555577 h 1160647"/>
                  <a:gd name="connsiteX118-7961" fmla="*/ 762036 w 3024845"/>
                  <a:gd name="connsiteY118-7962" fmla="*/ 555577 h 1160647"/>
                  <a:gd name="connsiteX119-7963" fmla="*/ 762036 w 3024845"/>
                  <a:gd name="connsiteY119-7964" fmla="*/ 603136 h 1160647"/>
                  <a:gd name="connsiteX120-7965" fmla="*/ 763049 w 3024845"/>
                  <a:gd name="connsiteY120-7966" fmla="*/ 603136 h 1160647"/>
                  <a:gd name="connsiteX121-7967" fmla="*/ 770143 w 3024845"/>
                  <a:gd name="connsiteY121-7968" fmla="*/ 603136 h 1160647"/>
                  <a:gd name="connsiteX122-7969" fmla="*/ 784330 w 3024845"/>
                  <a:gd name="connsiteY122-7970" fmla="*/ 607460 h 1160647"/>
                  <a:gd name="connsiteX123-7971" fmla="*/ 784330 w 3024845"/>
                  <a:gd name="connsiteY123-7972" fmla="*/ 646372 h 1160647"/>
                  <a:gd name="connsiteX124-7973" fmla="*/ 785343 w 3024845"/>
                  <a:gd name="connsiteY124-7974" fmla="*/ 646372 h 1160647"/>
                  <a:gd name="connsiteX125-7975" fmla="*/ 792436 w 3024845"/>
                  <a:gd name="connsiteY125-7976" fmla="*/ 646372 h 1160647"/>
                  <a:gd name="connsiteX126-7977" fmla="*/ 792436 w 3024845"/>
                  <a:gd name="connsiteY126-7978" fmla="*/ 647993 h 1160647"/>
                  <a:gd name="connsiteX127-7979" fmla="*/ 792436 w 3024845"/>
                  <a:gd name="connsiteY127-7980" fmla="*/ 659342 h 1160647"/>
                  <a:gd name="connsiteX128-7981" fmla="*/ 794463 w 3024845"/>
                  <a:gd name="connsiteY128-7982" fmla="*/ 659342 h 1160647"/>
                  <a:gd name="connsiteX129-7983" fmla="*/ 808650 w 3024845"/>
                  <a:gd name="connsiteY129-7984" fmla="*/ 659342 h 1160647"/>
                  <a:gd name="connsiteX130-7985" fmla="*/ 814730 w 3024845"/>
                  <a:gd name="connsiteY130-7986" fmla="*/ 665828 h 1160647"/>
                  <a:gd name="connsiteX131-7987" fmla="*/ 814730 w 3024845"/>
                  <a:gd name="connsiteY131-7988" fmla="*/ 687446 h 1160647"/>
                  <a:gd name="connsiteX132-7989" fmla="*/ 817010 w 3024845"/>
                  <a:gd name="connsiteY132-7990" fmla="*/ 687446 h 1160647"/>
                  <a:gd name="connsiteX133-7991" fmla="*/ 832970 w 3024845"/>
                  <a:gd name="connsiteY133-7992" fmla="*/ 687446 h 1160647"/>
                  <a:gd name="connsiteX134-7993" fmla="*/ 832970 w 3024845"/>
                  <a:gd name="connsiteY134-7994" fmla="*/ 688526 h 1160647"/>
                  <a:gd name="connsiteX135-7995" fmla="*/ 832970 w 3024845"/>
                  <a:gd name="connsiteY135-7996" fmla="*/ 696093 h 1160647"/>
                  <a:gd name="connsiteX136-7997" fmla="*/ 834237 w 3024845"/>
                  <a:gd name="connsiteY136-7998" fmla="*/ 696093 h 1160647"/>
                  <a:gd name="connsiteX137-7999" fmla="*/ 843104 w 3024845"/>
                  <a:gd name="connsiteY137-8000" fmla="*/ 696093 h 1160647"/>
                  <a:gd name="connsiteX138-8001" fmla="*/ 843104 w 3024845"/>
                  <a:gd name="connsiteY138-8002" fmla="*/ 698254 h 1160647"/>
                  <a:gd name="connsiteX139-8003" fmla="*/ 843104 w 3024845"/>
                  <a:gd name="connsiteY139-8004" fmla="*/ 713387 h 1160647"/>
                  <a:gd name="connsiteX140-8005" fmla="*/ 847157 w 3024845"/>
                  <a:gd name="connsiteY140-8006" fmla="*/ 711495 h 1160647"/>
                  <a:gd name="connsiteX141-8007" fmla="*/ 847157 w 3024845"/>
                  <a:gd name="connsiteY141-8008" fmla="*/ 698254 h 1160647"/>
                  <a:gd name="connsiteX142-8009" fmla="*/ 848170 w 3024845"/>
                  <a:gd name="connsiteY142-8010" fmla="*/ 698254 h 1160647"/>
                  <a:gd name="connsiteX143-8011" fmla="*/ 855264 w 3024845"/>
                  <a:gd name="connsiteY143-8012" fmla="*/ 698254 h 1160647"/>
                  <a:gd name="connsiteX144-8013" fmla="*/ 855264 w 3024845"/>
                  <a:gd name="connsiteY144-8014" fmla="*/ 699876 h 1160647"/>
                  <a:gd name="connsiteX145-8015" fmla="*/ 855264 w 3024845"/>
                  <a:gd name="connsiteY145-8016" fmla="*/ 711225 h 1160647"/>
                  <a:gd name="connsiteX146-8017" fmla="*/ 856024 w 3024845"/>
                  <a:gd name="connsiteY146-8018" fmla="*/ 711225 h 1160647"/>
                  <a:gd name="connsiteX147-8019" fmla="*/ 861344 w 3024845"/>
                  <a:gd name="connsiteY147-8020" fmla="*/ 711225 h 1160647"/>
                  <a:gd name="connsiteX148-8021" fmla="*/ 909984 w 3024845"/>
                  <a:gd name="connsiteY148-8022" fmla="*/ 706902 h 1160647"/>
                  <a:gd name="connsiteX149-8023" fmla="*/ 909984 w 3024845"/>
                  <a:gd name="connsiteY149-8024" fmla="*/ 708253 h 1160647"/>
                  <a:gd name="connsiteX150-8025" fmla="*/ 909984 w 3024845"/>
                  <a:gd name="connsiteY150-8026" fmla="*/ 717710 h 1160647"/>
                  <a:gd name="connsiteX151-8027" fmla="*/ 910744 w 3024845"/>
                  <a:gd name="connsiteY151-8028" fmla="*/ 717710 h 1160647"/>
                  <a:gd name="connsiteX152-8029" fmla="*/ 916065 w 3024845"/>
                  <a:gd name="connsiteY152-8030" fmla="*/ 717710 h 1160647"/>
                  <a:gd name="connsiteX153-8031" fmla="*/ 916065 w 3024845"/>
                  <a:gd name="connsiteY153-8032" fmla="*/ 719872 h 1160647"/>
                  <a:gd name="connsiteX154-8033" fmla="*/ 916065 w 3024845"/>
                  <a:gd name="connsiteY154-8034" fmla="*/ 735005 h 1160647"/>
                  <a:gd name="connsiteX155-8035" fmla="*/ 918091 w 3024845"/>
                  <a:gd name="connsiteY155-8036" fmla="*/ 733654 h 1160647"/>
                  <a:gd name="connsiteX156-8037" fmla="*/ 932278 w 3024845"/>
                  <a:gd name="connsiteY156-8038" fmla="*/ 724196 h 1160647"/>
                  <a:gd name="connsiteX157-8039" fmla="*/ 938358 w 3024845"/>
                  <a:gd name="connsiteY157-8040" fmla="*/ 683122 h 1160647"/>
                  <a:gd name="connsiteX158-8041" fmla="*/ 939118 w 3024845"/>
                  <a:gd name="connsiteY158-8042" fmla="*/ 682852 h 1160647"/>
                  <a:gd name="connsiteX159-8043" fmla="*/ 944438 w 3024845"/>
                  <a:gd name="connsiteY159-8044" fmla="*/ 680960 h 1160647"/>
                  <a:gd name="connsiteX160-8045" fmla="*/ 946465 w 3024845"/>
                  <a:gd name="connsiteY160-8046" fmla="*/ 611783 h 1160647"/>
                  <a:gd name="connsiteX161-8047" fmla="*/ 948492 w 3024845"/>
                  <a:gd name="connsiteY161-8048" fmla="*/ 680960 h 1160647"/>
                  <a:gd name="connsiteX162-8049" fmla="*/ 949252 w 3024845"/>
                  <a:gd name="connsiteY162-8050" fmla="*/ 681230 h 1160647"/>
                  <a:gd name="connsiteX163-8051" fmla="*/ 954572 w 3024845"/>
                  <a:gd name="connsiteY163-8052" fmla="*/ 683122 h 1160647"/>
                  <a:gd name="connsiteX164-8053" fmla="*/ 954572 w 3024845"/>
                  <a:gd name="connsiteY164-8054" fmla="*/ 596651 h 1160647"/>
                  <a:gd name="connsiteX165-8055" fmla="*/ 958625 w 3024845"/>
                  <a:gd name="connsiteY165-8056" fmla="*/ 564224 h 1160647"/>
                  <a:gd name="connsiteX166-8057" fmla="*/ 997132 w 3024845"/>
                  <a:gd name="connsiteY166-8058" fmla="*/ 564224 h 1160647"/>
                  <a:gd name="connsiteX167-8059" fmla="*/ 997132 w 3024845"/>
                  <a:gd name="connsiteY167-8060" fmla="*/ 596651 h 1160647"/>
                  <a:gd name="connsiteX168-8061" fmla="*/ 997892 w 3024845"/>
                  <a:gd name="connsiteY168-8062" fmla="*/ 596651 h 1160647"/>
                  <a:gd name="connsiteX169-8063" fmla="*/ 1003212 w 3024845"/>
                  <a:gd name="connsiteY169-8064" fmla="*/ 596651 h 1160647"/>
                  <a:gd name="connsiteX170-8065" fmla="*/ 1003212 w 3024845"/>
                  <a:gd name="connsiteY170-8066" fmla="*/ 514503 h 1160647"/>
                  <a:gd name="connsiteX171-8067" fmla="*/ 1004986 w 3024845"/>
                  <a:gd name="connsiteY171-8068" fmla="*/ 514503 h 1160647"/>
                  <a:gd name="connsiteX172-8069" fmla="*/ 1017399 w 3024845"/>
                  <a:gd name="connsiteY172-8070" fmla="*/ 514503 h 1160647"/>
                  <a:gd name="connsiteX173-8071" fmla="*/ 1017399 w 3024845"/>
                  <a:gd name="connsiteY173-8072" fmla="*/ 512612 h 1160647"/>
                  <a:gd name="connsiteX174-8073" fmla="*/ 1017399 w 3024845"/>
                  <a:gd name="connsiteY174-8074" fmla="*/ 499371 h 1160647"/>
                  <a:gd name="connsiteX175-8075" fmla="*/ 1039693 w 3024845"/>
                  <a:gd name="connsiteY175-8076" fmla="*/ 499371 h 1160647"/>
                  <a:gd name="connsiteX176-8077" fmla="*/ 1039693 w 3024845"/>
                  <a:gd name="connsiteY176-8078" fmla="*/ 498290 h 1160647"/>
                  <a:gd name="connsiteX177-8079" fmla="*/ 1039693 w 3024845"/>
                  <a:gd name="connsiteY177-8080" fmla="*/ 490724 h 1160647"/>
                  <a:gd name="connsiteX178-8081" fmla="*/ 1041466 w 3024845"/>
                  <a:gd name="connsiteY178-8082" fmla="*/ 490724 h 1160647"/>
                  <a:gd name="connsiteX179-8083" fmla="*/ 1053880 w 3024845"/>
                  <a:gd name="connsiteY179-8084" fmla="*/ 490724 h 1160647"/>
                  <a:gd name="connsiteX180-8085" fmla="*/ 1053880 w 3024845"/>
                  <a:gd name="connsiteY180-8086" fmla="*/ 491805 h 1160647"/>
                  <a:gd name="connsiteX181-8087" fmla="*/ 1053880 w 3024845"/>
                  <a:gd name="connsiteY181-8088" fmla="*/ 499371 h 1160647"/>
                  <a:gd name="connsiteX182-8089" fmla="*/ 1054640 w 3024845"/>
                  <a:gd name="connsiteY182-8090" fmla="*/ 499371 h 1160647"/>
                  <a:gd name="connsiteX183-8091" fmla="*/ 1059960 w 3024845"/>
                  <a:gd name="connsiteY183-8092" fmla="*/ 499371 h 1160647"/>
                  <a:gd name="connsiteX184-8093" fmla="*/ 1070093 w 3024845"/>
                  <a:gd name="connsiteY184-8094" fmla="*/ 495047 h 1160647"/>
                  <a:gd name="connsiteX185-8095" fmla="*/ 1074146 w 3024845"/>
                  <a:gd name="connsiteY185-8096" fmla="*/ 498290 h 1160647"/>
                  <a:gd name="connsiteX186-8097" fmla="*/ 1074146 w 3024845"/>
                  <a:gd name="connsiteY186-8098" fmla="*/ 490724 h 1160647"/>
                  <a:gd name="connsiteX187-8099" fmla="*/ 1076426 w 3024845"/>
                  <a:gd name="connsiteY187-8100" fmla="*/ 490724 h 1160647"/>
                  <a:gd name="connsiteX188-8101" fmla="*/ 1092387 w 3024845"/>
                  <a:gd name="connsiteY188-8102" fmla="*/ 490724 h 1160647"/>
                  <a:gd name="connsiteX189-8103" fmla="*/ 1092387 w 3024845"/>
                  <a:gd name="connsiteY189-8104" fmla="*/ 491805 h 1160647"/>
                  <a:gd name="connsiteX190-8105" fmla="*/ 1092387 w 3024845"/>
                  <a:gd name="connsiteY190-8106" fmla="*/ 499371 h 1160647"/>
                  <a:gd name="connsiteX191-8107" fmla="*/ 1122787 w 3024845"/>
                  <a:gd name="connsiteY191-8108" fmla="*/ 499371 h 1160647"/>
                  <a:gd name="connsiteX192-8109" fmla="*/ 1122787 w 3024845"/>
                  <a:gd name="connsiteY192-8110" fmla="*/ 500992 h 1160647"/>
                  <a:gd name="connsiteX193-8111" fmla="*/ 1122787 w 3024845"/>
                  <a:gd name="connsiteY193-8112" fmla="*/ 512342 h 1160647"/>
                  <a:gd name="connsiteX194-8113" fmla="*/ 1149134 w 3024845"/>
                  <a:gd name="connsiteY194-8114" fmla="*/ 512342 h 1160647"/>
                  <a:gd name="connsiteX195-8115" fmla="*/ 1149134 w 3024845"/>
                  <a:gd name="connsiteY195-8116" fmla="*/ 542606 h 1160647"/>
                  <a:gd name="connsiteX196-8117" fmla="*/ 1149894 w 3024845"/>
                  <a:gd name="connsiteY196-8118" fmla="*/ 542606 h 1160647"/>
                  <a:gd name="connsiteX197-8119" fmla="*/ 1155214 w 3024845"/>
                  <a:gd name="connsiteY197-8120" fmla="*/ 542606 h 1160647"/>
                  <a:gd name="connsiteX198-8121" fmla="*/ 1155214 w 3024845"/>
                  <a:gd name="connsiteY198-8122" fmla="*/ 543687 h 1160647"/>
                  <a:gd name="connsiteX199-8123" fmla="*/ 1155214 w 3024845"/>
                  <a:gd name="connsiteY199-8124" fmla="*/ 551254 h 1160647"/>
                  <a:gd name="connsiteX200-8125" fmla="*/ 1159268 w 3024845"/>
                  <a:gd name="connsiteY200-8126" fmla="*/ 581518 h 1160647"/>
                  <a:gd name="connsiteX201-8127" fmla="*/ 1160028 w 3024845"/>
                  <a:gd name="connsiteY201-8128" fmla="*/ 581518 h 1160647"/>
                  <a:gd name="connsiteX202-8129" fmla="*/ 1165348 w 3024845"/>
                  <a:gd name="connsiteY202-8130" fmla="*/ 581518 h 1160647"/>
                  <a:gd name="connsiteX203-8131" fmla="*/ 1165348 w 3024845"/>
                  <a:gd name="connsiteY203-8132" fmla="*/ 582329 h 1160647"/>
                  <a:gd name="connsiteX204-8133" fmla="*/ 1165348 w 3024845"/>
                  <a:gd name="connsiteY204-8134" fmla="*/ 588004 h 1160647"/>
                  <a:gd name="connsiteX205-8135" fmla="*/ 1166361 w 3024845"/>
                  <a:gd name="connsiteY205-8136" fmla="*/ 588004 h 1160647"/>
                  <a:gd name="connsiteX206-8137" fmla="*/ 1173454 w 3024845"/>
                  <a:gd name="connsiteY206-8138" fmla="*/ 588004 h 1160647"/>
                  <a:gd name="connsiteX207-8139" fmla="*/ 1173454 w 3024845"/>
                  <a:gd name="connsiteY207-8140" fmla="*/ 618269 h 1160647"/>
                  <a:gd name="connsiteX208-8141" fmla="*/ 1175481 w 3024845"/>
                  <a:gd name="connsiteY208-8142" fmla="*/ 618269 h 1160647"/>
                  <a:gd name="connsiteX209-8143" fmla="*/ 1189668 w 3024845"/>
                  <a:gd name="connsiteY209-8144" fmla="*/ 618269 h 1160647"/>
                  <a:gd name="connsiteX210-8145" fmla="*/ 1189668 w 3024845"/>
                  <a:gd name="connsiteY210-8146" fmla="*/ 642048 h 1160647"/>
                  <a:gd name="connsiteX211-8147" fmla="*/ 1191695 w 3024845"/>
                  <a:gd name="connsiteY211-8148" fmla="*/ 643669 h 1160647"/>
                  <a:gd name="connsiteX212-8149" fmla="*/ 1191695 w 3024845"/>
                  <a:gd name="connsiteY212-8150" fmla="*/ 655019 h 1160647"/>
                  <a:gd name="connsiteX213-8151" fmla="*/ 1192455 w 3024845"/>
                  <a:gd name="connsiteY213-8152" fmla="*/ 655019 h 1160647"/>
                  <a:gd name="connsiteX214-8153" fmla="*/ 1197775 w 3024845"/>
                  <a:gd name="connsiteY214-8154" fmla="*/ 655019 h 1160647"/>
                  <a:gd name="connsiteX215-8155" fmla="*/ 1197775 w 3024845"/>
                  <a:gd name="connsiteY215-8156" fmla="*/ 678798 h 1160647"/>
                  <a:gd name="connsiteX216-8157" fmla="*/ 1199041 w 3024845"/>
                  <a:gd name="connsiteY216-8158" fmla="*/ 678798 h 1160647"/>
                  <a:gd name="connsiteX217-8159" fmla="*/ 1207908 w 3024845"/>
                  <a:gd name="connsiteY217-8160" fmla="*/ 678798 h 1160647"/>
                  <a:gd name="connsiteX218-8161" fmla="*/ 1209935 w 3024845"/>
                  <a:gd name="connsiteY218-8162" fmla="*/ 682852 h 1160647"/>
                  <a:gd name="connsiteX219-8163" fmla="*/ 1209935 w 3024845"/>
                  <a:gd name="connsiteY219-8164" fmla="*/ 696093 h 1160647"/>
                  <a:gd name="connsiteX220-8165" fmla="*/ 1211455 w 3024845"/>
                  <a:gd name="connsiteY220-8166" fmla="*/ 694201 h 1160647"/>
                  <a:gd name="connsiteX221-8167" fmla="*/ 1222095 w 3024845"/>
                  <a:gd name="connsiteY221-8168" fmla="*/ 680960 h 1160647"/>
                  <a:gd name="connsiteX222-8169" fmla="*/ 1250469 w 3024845"/>
                  <a:gd name="connsiteY222-8170" fmla="*/ 680960 h 1160647"/>
                  <a:gd name="connsiteX223-8171" fmla="*/ 1250469 w 3024845"/>
                  <a:gd name="connsiteY223-8172" fmla="*/ 767431 h 1160647"/>
                  <a:gd name="connsiteX224-8173" fmla="*/ 1251229 w 3024845"/>
                  <a:gd name="connsiteY224-8174" fmla="*/ 767431 h 1160647"/>
                  <a:gd name="connsiteX225-8175" fmla="*/ 1256549 w 3024845"/>
                  <a:gd name="connsiteY225-8176" fmla="*/ 767431 h 1160647"/>
                  <a:gd name="connsiteX226-8177" fmla="*/ 1257309 w 3024845"/>
                  <a:gd name="connsiteY226-8178" fmla="*/ 766080 h 1160647"/>
                  <a:gd name="connsiteX227-8179" fmla="*/ 1262629 w 3024845"/>
                  <a:gd name="connsiteY227-8180" fmla="*/ 756622 h 1160647"/>
                  <a:gd name="connsiteX228-8181" fmla="*/ 1262629 w 3024845"/>
                  <a:gd name="connsiteY228-8182" fmla="*/ 758514 h 1160647"/>
                  <a:gd name="connsiteX229-8183" fmla="*/ 1262629 w 3024845"/>
                  <a:gd name="connsiteY229-8184" fmla="*/ 771755 h 1160647"/>
                  <a:gd name="connsiteX230-8185" fmla="*/ 1266682 w 3024845"/>
                  <a:gd name="connsiteY230-8186" fmla="*/ 726358 h 1160647"/>
                  <a:gd name="connsiteX231-8187" fmla="*/ 1267442 w 3024845"/>
                  <a:gd name="connsiteY231-8188" fmla="*/ 726358 h 1160647"/>
                  <a:gd name="connsiteX232-8189" fmla="*/ 1272762 w 3024845"/>
                  <a:gd name="connsiteY232-8190" fmla="*/ 726358 h 1160647"/>
                  <a:gd name="connsiteX233-8191" fmla="*/ 1272762 w 3024845"/>
                  <a:gd name="connsiteY233-8192" fmla="*/ 661504 h 1160647"/>
                  <a:gd name="connsiteX234-8193" fmla="*/ 1273776 w 3024845"/>
                  <a:gd name="connsiteY234-8194" fmla="*/ 661504 h 1160647"/>
                  <a:gd name="connsiteX235-8195" fmla="*/ 1280869 w 3024845"/>
                  <a:gd name="connsiteY235-8196" fmla="*/ 661504 h 1160647"/>
                  <a:gd name="connsiteX236-8197" fmla="*/ 1293029 w 3024845"/>
                  <a:gd name="connsiteY236-8198" fmla="*/ 618269 h 1160647"/>
                  <a:gd name="connsiteX237-8199" fmla="*/ 1294296 w 3024845"/>
                  <a:gd name="connsiteY237-8200" fmla="*/ 618269 h 1160647"/>
                  <a:gd name="connsiteX238-8201" fmla="*/ 1303163 w 3024845"/>
                  <a:gd name="connsiteY238-8202" fmla="*/ 618269 h 1160647"/>
                  <a:gd name="connsiteX239-8203" fmla="*/ 1313296 w 3024845"/>
                  <a:gd name="connsiteY239-8204" fmla="*/ 661504 h 1160647"/>
                  <a:gd name="connsiteX240-8205" fmla="*/ 1314309 w 3024845"/>
                  <a:gd name="connsiteY240-8206" fmla="*/ 661504 h 1160647"/>
                  <a:gd name="connsiteX241-8207" fmla="*/ 1321403 w 3024845"/>
                  <a:gd name="connsiteY241-8208" fmla="*/ 661504 h 1160647"/>
                  <a:gd name="connsiteX242-8209" fmla="*/ 1321403 w 3024845"/>
                  <a:gd name="connsiteY242-8210" fmla="*/ 700416 h 1160647"/>
                  <a:gd name="connsiteX243-8211" fmla="*/ 1323176 w 3024845"/>
                  <a:gd name="connsiteY243-8212" fmla="*/ 700416 h 1160647"/>
                  <a:gd name="connsiteX244-8213" fmla="*/ 1335590 w 3024845"/>
                  <a:gd name="connsiteY244-8214" fmla="*/ 700416 h 1160647"/>
                  <a:gd name="connsiteX245-8215" fmla="*/ 1335590 w 3024845"/>
                  <a:gd name="connsiteY245-8216" fmla="*/ 702578 h 1160647"/>
                  <a:gd name="connsiteX246-8217" fmla="*/ 1335590 w 3024845"/>
                  <a:gd name="connsiteY246-8218" fmla="*/ 717710 h 1160647"/>
                  <a:gd name="connsiteX247-8219" fmla="*/ 1339643 w 3024845"/>
                  <a:gd name="connsiteY247-8220" fmla="*/ 715549 h 1160647"/>
                  <a:gd name="connsiteX248-8221" fmla="*/ 1339643 w 3024845"/>
                  <a:gd name="connsiteY248-8222" fmla="*/ 700416 h 1160647"/>
                  <a:gd name="connsiteX249-8223" fmla="*/ 1341163 w 3024845"/>
                  <a:gd name="connsiteY249-8224" fmla="*/ 700416 h 1160647"/>
                  <a:gd name="connsiteX250-8225" fmla="*/ 1351803 w 3024845"/>
                  <a:gd name="connsiteY250-8226" fmla="*/ 700416 h 1160647"/>
                  <a:gd name="connsiteX251-8227" fmla="*/ 1351803 w 3024845"/>
                  <a:gd name="connsiteY251-8228" fmla="*/ 702037 h 1160647"/>
                  <a:gd name="connsiteX252-8229" fmla="*/ 1351803 w 3024845"/>
                  <a:gd name="connsiteY252-8230" fmla="*/ 713387 h 1160647"/>
                  <a:gd name="connsiteX253-8231" fmla="*/ 1382204 w 3024845"/>
                  <a:gd name="connsiteY253-8232" fmla="*/ 713387 h 1160647"/>
                  <a:gd name="connsiteX254-8233" fmla="*/ 1382204 w 3024845"/>
                  <a:gd name="connsiteY254-8234" fmla="*/ 676637 h 1160647"/>
                  <a:gd name="connsiteX255-8235" fmla="*/ 1383470 w 3024845"/>
                  <a:gd name="connsiteY255-8236" fmla="*/ 676637 h 1160647"/>
                  <a:gd name="connsiteX256-8237" fmla="*/ 1392337 w 3024845"/>
                  <a:gd name="connsiteY256-8238" fmla="*/ 676637 h 1160647"/>
                  <a:gd name="connsiteX257-8239" fmla="*/ 1392337 w 3024845"/>
                  <a:gd name="connsiteY257-8240" fmla="*/ 698254 h 1160647"/>
                  <a:gd name="connsiteX258-8241" fmla="*/ 1394364 w 3024845"/>
                  <a:gd name="connsiteY258-8242" fmla="*/ 665828 h 1160647"/>
                  <a:gd name="connsiteX259-8243" fmla="*/ 1416657 w 3024845"/>
                  <a:gd name="connsiteY259-8244" fmla="*/ 665828 h 1160647"/>
                  <a:gd name="connsiteX260-8245" fmla="*/ 1416657 w 3024845"/>
                  <a:gd name="connsiteY260-8246" fmla="*/ 664206 h 1160647"/>
                  <a:gd name="connsiteX261-8247" fmla="*/ 1416657 w 3024845"/>
                  <a:gd name="connsiteY261-8248" fmla="*/ 652857 h 1160647"/>
                  <a:gd name="connsiteX262-8249" fmla="*/ 1417417 w 3024845"/>
                  <a:gd name="connsiteY262-8250" fmla="*/ 652857 h 1160647"/>
                  <a:gd name="connsiteX263-8251" fmla="*/ 1422737 w 3024845"/>
                  <a:gd name="connsiteY263-8252" fmla="*/ 652857 h 1160647"/>
                  <a:gd name="connsiteX264-8253" fmla="*/ 1422737 w 3024845"/>
                  <a:gd name="connsiteY264-8254" fmla="*/ 650966 h 1160647"/>
                  <a:gd name="connsiteX265-8255" fmla="*/ 1422737 w 3024845"/>
                  <a:gd name="connsiteY265-8256" fmla="*/ 637725 h 1160647"/>
                  <a:gd name="connsiteX266-8257" fmla="*/ 1426791 w 3024845"/>
                  <a:gd name="connsiteY266-8258" fmla="*/ 644210 h 1160647"/>
                  <a:gd name="connsiteX267-8259" fmla="*/ 1429071 w 3024845"/>
                  <a:gd name="connsiteY267-8260" fmla="*/ 644210 h 1160647"/>
                  <a:gd name="connsiteX268-8261" fmla="*/ 1445031 w 3024845"/>
                  <a:gd name="connsiteY268-8262" fmla="*/ 644210 h 1160647"/>
                  <a:gd name="connsiteX269-8263" fmla="*/ 1445031 w 3024845"/>
                  <a:gd name="connsiteY269-8264" fmla="*/ 643399 h 1160647"/>
                  <a:gd name="connsiteX270-8265" fmla="*/ 1445031 w 3024845"/>
                  <a:gd name="connsiteY270-8266" fmla="*/ 637725 h 1160647"/>
                  <a:gd name="connsiteX271-8267" fmla="*/ 1445791 w 3024845"/>
                  <a:gd name="connsiteY271-8268" fmla="*/ 637725 h 1160647"/>
                  <a:gd name="connsiteX272-8269" fmla="*/ 1451111 w 3024845"/>
                  <a:gd name="connsiteY272-8270" fmla="*/ 637725 h 1160647"/>
                  <a:gd name="connsiteX273-8271" fmla="*/ 1451111 w 3024845"/>
                  <a:gd name="connsiteY273-8272" fmla="*/ 639076 h 1160647"/>
                  <a:gd name="connsiteX274-8273" fmla="*/ 1451111 w 3024845"/>
                  <a:gd name="connsiteY274-8274" fmla="*/ 648534 h 1160647"/>
                  <a:gd name="connsiteX275-8275" fmla="*/ 1489618 w 3024845"/>
                  <a:gd name="connsiteY275-8276" fmla="*/ 648534 h 1160647"/>
                  <a:gd name="connsiteX276-8277" fmla="*/ 1489618 w 3024845"/>
                  <a:gd name="connsiteY276-8278" fmla="*/ 786887 h 1160647"/>
                  <a:gd name="connsiteX277-8279" fmla="*/ 1491138 w 3024845"/>
                  <a:gd name="connsiteY277-8280" fmla="*/ 786887 h 1160647"/>
                  <a:gd name="connsiteX278-8281" fmla="*/ 1501778 w 3024845"/>
                  <a:gd name="connsiteY278-8282" fmla="*/ 786887 h 1160647"/>
                  <a:gd name="connsiteX279-8283" fmla="*/ 1501778 w 3024845"/>
                  <a:gd name="connsiteY279-8284" fmla="*/ 773917 h 1160647"/>
                  <a:gd name="connsiteX280-8285" fmla="*/ 1505832 w 3024845"/>
                  <a:gd name="connsiteY280-8286" fmla="*/ 773917 h 1160647"/>
                  <a:gd name="connsiteX281-8287" fmla="*/ 1505832 w 3024845"/>
                  <a:gd name="connsiteY281-8288" fmla="*/ 786887 h 1160647"/>
                  <a:gd name="connsiteX282-8289" fmla="*/ 1536232 w 3024845"/>
                  <a:gd name="connsiteY282-8290" fmla="*/ 786887 h 1160647"/>
                  <a:gd name="connsiteX283-8291" fmla="*/ 1536232 w 3024845"/>
                  <a:gd name="connsiteY283-8292" fmla="*/ 756622 h 1160647"/>
                  <a:gd name="connsiteX284-8293" fmla="*/ 1548392 w 3024845"/>
                  <a:gd name="connsiteY284-8294" fmla="*/ 756622 h 1160647"/>
                  <a:gd name="connsiteX285-8295" fmla="*/ 1560552 w 3024845"/>
                  <a:gd name="connsiteY285-8296" fmla="*/ 754461 h 1160647"/>
                  <a:gd name="connsiteX286-8297" fmla="*/ 1564606 w 3024845"/>
                  <a:gd name="connsiteY286-8298" fmla="*/ 756622 h 1160647"/>
                  <a:gd name="connsiteX287-8299" fmla="*/ 1574739 w 3024845"/>
                  <a:gd name="connsiteY287-8300" fmla="*/ 756622 h 1160647"/>
                  <a:gd name="connsiteX288-8301" fmla="*/ 1574739 w 3024845"/>
                  <a:gd name="connsiteY288-8302" fmla="*/ 786887 h 1160647"/>
                  <a:gd name="connsiteX289-8303" fmla="*/ 1582846 w 3024845"/>
                  <a:gd name="connsiteY289-8304" fmla="*/ 786887 h 1160647"/>
                  <a:gd name="connsiteX290-8305" fmla="*/ 1582846 w 3024845"/>
                  <a:gd name="connsiteY290-8306" fmla="*/ 804182 h 1160647"/>
                  <a:gd name="connsiteX291-8307" fmla="*/ 1592182 w 3024845"/>
                  <a:gd name="connsiteY291-8308" fmla="*/ 805087 h 1160647"/>
                  <a:gd name="connsiteX292-8309" fmla="*/ 1605140 w 3024845"/>
                  <a:gd name="connsiteY292-8310" fmla="*/ 805087 h 1160647"/>
                  <a:gd name="connsiteX293-8311" fmla="*/ 1605140 w 3024845"/>
                  <a:gd name="connsiteY293-8312" fmla="*/ 789049 h 1160647"/>
                  <a:gd name="connsiteX294-8313" fmla="*/ 1673096 w 3024845"/>
                  <a:gd name="connsiteY294-8314" fmla="*/ 789049 h 1160647"/>
                  <a:gd name="connsiteX295-8315" fmla="*/ 1673096 w 3024845"/>
                  <a:gd name="connsiteY295-8316" fmla="*/ 703796 h 1160647"/>
                  <a:gd name="connsiteX296-8317" fmla="*/ 1745104 w 3024845"/>
                  <a:gd name="connsiteY296-8318" fmla="*/ 703796 h 1160647"/>
                  <a:gd name="connsiteX297-8319" fmla="*/ 1745104 w 3024845"/>
                  <a:gd name="connsiteY297-8320" fmla="*/ 782564 h 1160647"/>
                  <a:gd name="connsiteX298-8321" fmla="*/ 1747008 w 3024845"/>
                  <a:gd name="connsiteY298-8322" fmla="*/ 782564 h 1160647"/>
                  <a:gd name="connsiteX299-8323" fmla="*/ 1748250 w 3024845"/>
                  <a:gd name="connsiteY299-8324" fmla="*/ 805087 h 1160647"/>
                  <a:gd name="connsiteX300-8325" fmla="*/ 1757926 w 3024845"/>
                  <a:gd name="connsiteY300-8326" fmla="*/ 805087 h 1160647"/>
                  <a:gd name="connsiteX301-8327" fmla="*/ 1759168 w 3024845"/>
                  <a:gd name="connsiteY301-8328" fmla="*/ 782564 h 1160647"/>
                  <a:gd name="connsiteX302-8329" fmla="*/ 1765248 w 3024845"/>
                  <a:gd name="connsiteY302-8330" fmla="*/ 782564 h 1160647"/>
                  <a:gd name="connsiteX303-8331" fmla="*/ 1766490 w 3024845"/>
                  <a:gd name="connsiteY303-8332" fmla="*/ 805087 h 1160647"/>
                  <a:gd name="connsiteX304-8333" fmla="*/ 1817112 w 3024845"/>
                  <a:gd name="connsiteY304-8334" fmla="*/ 805087 h 1160647"/>
                  <a:gd name="connsiteX305-8335" fmla="*/ 1817112 w 3024845"/>
                  <a:gd name="connsiteY305-8336" fmla="*/ 642059 h 1160647"/>
                  <a:gd name="connsiteX306-8337" fmla="*/ 2014439 w 3024845"/>
                  <a:gd name="connsiteY306-8338" fmla="*/ 642059 h 1160647"/>
                  <a:gd name="connsiteX307-8339" fmla="*/ 2014439 w 3024845"/>
                  <a:gd name="connsiteY307-8340" fmla="*/ 805087 h 1160647"/>
                  <a:gd name="connsiteX308-8341" fmla="*/ 2033136 w 3024845"/>
                  <a:gd name="connsiteY308-8342" fmla="*/ 805087 h 1160647"/>
                  <a:gd name="connsiteX309-8343" fmla="*/ 2033136 w 3024845"/>
                  <a:gd name="connsiteY309-8344" fmla="*/ 722394 h 1160647"/>
                  <a:gd name="connsiteX310-8345" fmla="*/ 2128256 w 3024845"/>
                  <a:gd name="connsiteY310-8346" fmla="*/ 722394 h 1160647"/>
                  <a:gd name="connsiteX311-8347" fmla="*/ 2140186 w 3024845"/>
                  <a:gd name="connsiteY311-8348" fmla="*/ 404253 h 1160647"/>
                  <a:gd name="connsiteX312-8349" fmla="*/ 2128026 w 3024845"/>
                  <a:gd name="connsiteY312-8350" fmla="*/ 382635 h 1160647"/>
                  <a:gd name="connsiteX313-8351" fmla="*/ 2121946 w 3024845"/>
                  <a:gd name="connsiteY313-8352" fmla="*/ 378311 h 1160647"/>
                  <a:gd name="connsiteX314-8353" fmla="*/ 2130053 w 3024845"/>
                  <a:gd name="connsiteY314-8354" fmla="*/ 354532 h 1160647"/>
                  <a:gd name="connsiteX315-8355" fmla="*/ 2130053 w 3024845"/>
                  <a:gd name="connsiteY315-8356" fmla="*/ 337238 h 1160647"/>
                  <a:gd name="connsiteX316-8357" fmla="*/ 2144240 w 3024845"/>
                  <a:gd name="connsiteY316-8358" fmla="*/ 337238 h 1160647"/>
                  <a:gd name="connsiteX317-8359" fmla="*/ 2144240 w 3024845"/>
                  <a:gd name="connsiteY317-8360" fmla="*/ 315620 h 1160647"/>
                  <a:gd name="connsiteX318-8361" fmla="*/ 2146266 w 3024845"/>
                  <a:gd name="connsiteY318-8362" fmla="*/ 311296 h 1160647"/>
                  <a:gd name="connsiteX319-8363" fmla="*/ 2146266 w 3024845"/>
                  <a:gd name="connsiteY319-8364" fmla="*/ 233472 h 1160647"/>
                  <a:gd name="connsiteX320-8365" fmla="*/ 2144240 w 3024845"/>
                  <a:gd name="connsiteY320-8366" fmla="*/ 226987 h 1160647"/>
                  <a:gd name="connsiteX321-8367" fmla="*/ 2150320 w 3024845"/>
                  <a:gd name="connsiteY321-8368" fmla="*/ 220501 h 1160647"/>
                  <a:gd name="connsiteX322-8369" fmla="*/ 2150320 w 3024845"/>
                  <a:gd name="connsiteY322-8370" fmla="*/ 162133 h 1160647"/>
                  <a:gd name="connsiteX323-8371" fmla="*/ 2152346 w 3024845"/>
                  <a:gd name="connsiteY323-8372" fmla="*/ 157810 h 1160647"/>
                  <a:gd name="connsiteX324-8373" fmla="*/ 2152346 w 3024845"/>
                  <a:gd name="connsiteY324-8374" fmla="*/ 101604 h 1160647"/>
                  <a:gd name="connsiteX325-8375" fmla="*/ 2154373 w 3024845"/>
                  <a:gd name="connsiteY325-8376" fmla="*/ 82148 h 1160647"/>
                  <a:gd name="connsiteX326-8377" fmla="*/ 2158427 w 3024845"/>
                  <a:gd name="connsiteY326-8378" fmla="*/ 99442 h 1160647"/>
                  <a:gd name="connsiteX327-8379" fmla="*/ 2160453 w 3024845"/>
                  <a:gd name="connsiteY327-8380" fmla="*/ 157810 h 1160647"/>
                  <a:gd name="connsiteX328-8381" fmla="*/ 2162480 w 3024845"/>
                  <a:gd name="connsiteY328-8382" fmla="*/ 220501 h 1160647"/>
                  <a:gd name="connsiteX329-8383" fmla="*/ 2168560 w 3024845"/>
                  <a:gd name="connsiteY329-8384" fmla="*/ 226987 h 1160647"/>
                  <a:gd name="connsiteX330-8385" fmla="*/ 2166533 w 3024845"/>
                  <a:gd name="connsiteY330-8386" fmla="*/ 233472 h 1160647"/>
                  <a:gd name="connsiteX331-8387" fmla="*/ 2166533 w 3024845"/>
                  <a:gd name="connsiteY331-8388" fmla="*/ 311296 h 1160647"/>
                  <a:gd name="connsiteX332-8389" fmla="*/ 2168560 w 3024845"/>
                  <a:gd name="connsiteY332-8390" fmla="*/ 315620 h 1160647"/>
                  <a:gd name="connsiteX333-8391" fmla="*/ 2168560 w 3024845"/>
                  <a:gd name="connsiteY333-8392" fmla="*/ 337238 h 1160647"/>
                  <a:gd name="connsiteX334-8393" fmla="*/ 2182747 w 3024845"/>
                  <a:gd name="connsiteY334-8394" fmla="*/ 337238 h 1160647"/>
                  <a:gd name="connsiteX335-8395" fmla="*/ 2182747 w 3024845"/>
                  <a:gd name="connsiteY335-8396" fmla="*/ 354532 h 1160647"/>
                  <a:gd name="connsiteX336-8397" fmla="*/ 2190854 w 3024845"/>
                  <a:gd name="connsiteY336-8398" fmla="*/ 378311 h 1160647"/>
                  <a:gd name="connsiteX337-8399" fmla="*/ 2184774 w 3024845"/>
                  <a:gd name="connsiteY337-8400" fmla="*/ 382635 h 1160647"/>
                  <a:gd name="connsiteX338-8401" fmla="*/ 2172613 w 3024845"/>
                  <a:gd name="connsiteY338-8402" fmla="*/ 404253 h 1160647"/>
                  <a:gd name="connsiteX339-8403" fmla="*/ 2180720 w 3024845"/>
                  <a:gd name="connsiteY339-8404" fmla="*/ 657181 h 1160647"/>
                  <a:gd name="connsiteX340-8405" fmla="*/ 2245574 w 3024845"/>
                  <a:gd name="connsiteY340-8406" fmla="*/ 657181 h 1160647"/>
                  <a:gd name="connsiteX341-8407" fmla="*/ 2245574 w 3024845"/>
                  <a:gd name="connsiteY341-8408" fmla="*/ 732843 h 1160647"/>
                  <a:gd name="connsiteX342-8409" fmla="*/ 2253681 w 3024845"/>
                  <a:gd name="connsiteY342-8410" fmla="*/ 732843 h 1160647"/>
                  <a:gd name="connsiteX343-8411" fmla="*/ 2255708 w 3024845"/>
                  <a:gd name="connsiteY343-8412" fmla="*/ 726358 h 1160647"/>
                  <a:gd name="connsiteX344-8413" fmla="*/ 2261788 w 3024845"/>
                  <a:gd name="connsiteY344-8414" fmla="*/ 726358 h 1160647"/>
                  <a:gd name="connsiteX345-8415" fmla="*/ 2263815 w 3024845"/>
                  <a:gd name="connsiteY345-8416" fmla="*/ 735005 h 1160647"/>
                  <a:gd name="connsiteX346-8417" fmla="*/ 2275975 w 3024845"/>
                  <a:gd name="connsiteY346-8418" fmla="*/ 735005 h 1160647"/>
                  <a:gd name="connsiteX347-8419" fmla="*/ 2275975 w 3024845"/>
                  <a:gd name="connsiteY347-8420" fmla="*/ 728519 h 1160647"/>
                  <a:gd name="connsiteX348-8421" fmla="*/ 2298268 w 3024845"/>
                  <a:gd name="connsiteY348-8422" fmla="*/ 728519 h 1160647"/>
                  <a:gd name="connsiteX349-8423" fmla="*/ 2298268 w 3024845"/>
                  <a:gd name="connsiteY349-8424" fmla="*/ 735005 h 1160647"/>
                  <a:gd name="connsiteX350-8425" fmla="*/ 2318535 w 3024845"/>
                  <a:gd name="connsiteY350-8426" fmla="*/ 735005 h 1160647"/>
                  <a:gd name="connsiteX351-8427" fmla="*/ 2318535 w 3024845"/>
                  <a:gd name="connsiteY351-8428" fmla="*/ 780402 h 1160647"/>
                  <a:gd name="connsiteX352-8429" fmla="*/ 2332722 w 3024845"/>
                  <a:gd name="connsiteY352-8430" fmla="*/ 780402 h 1160647"/>
                  <a:gd name="connsiteX353-8431" fmla="*/ 2332722 w 3024845"/>
                  <a:gd name="connsiteY353-8432" fmla="*/ 767431 h 1160647"/>
                  <a:gd name="connsiteX354-8433" fmla="*/ 2348936 w 3024845"/>
                  <a:gd name="connsiteY354-8434" fmla="*/ 767431 h 1160647"/>
                  <a:gd name="connsiteX355-8435" fmla="*/ 2348936 w 3024845"/>
                  <a:gd name="connsiteY355-8436" fmla="*/ 588004 h 1160647"/>
                  <a:gd name="connsiteX356-8437" fmla="*/ 2355016 w 3024845"/>
                  <a:gd name="connsiteY356-8438" fmla="*/ 581518 h 1160647"/>
                  <a:gd name="connsiteX357-8439" fmla="*/ 2427977 w 3024845"/>
                  <a:gd name="connsiteY357-8440" fmla="*/ 581518 h 1160647"/>
                  <a:gd name="connsiteX358-8441" fmla="*/ 2427977 w 3024845"/>
                  <a:gd name="connsiteY358-8442" fmla="*/ 590166 h 1160647"/>
                  <a:gd name="connsiteX359-8443" fmla="*/ 2438110 w 3024845"/>
                  <a:gd name="connsiteY359-8444" fmla="*/ 590166 h 1160647"/>
                  <a:gd name="connsiteX360-8445" fmla="*/ 2438110 w 3024845"/>
                  <a:gd name="connsiteY360-8446" fmla="*/ 704740 h 1160647"/>
                  <a:gd name="connsiteX361-8447" fmla="*/ 2460404 w 3024845"/>
                  <a:gd name="connsiteY361-8448" fmla="*/ 704740 h 1160647"/>
                  <a:gd name="connsiteX362-8449" fmla="*/ 2460404 w 3024845"/>
                  <a:gd name="connsiteY362-8450" fmla="*/ 637725 h 1160647"/>
                  <a:gd name="connsiteX363-8451" fmla="*/ 2486751 w 3024845"/>
                  <a:gd name="connsiteY363-8452" fmla="*/ 637725 h 1160647"/>
                  <a:gd name="connsiteX364-8453" fmla="*/ 2490804 w 3024845"/>
                  <a:gd name="connsiteY364-8454" fmla="*/ 633401 h 1160647"/>
                  <a:gd name="connsiteX365-8455" fmla="*/ 2498911 w 3024845"/>
                  <a:gd name="connsiteY365-8456" fmla="*/ 633401 h 1160647"/>
                  <a:gd name="connsiteX366-8457" fmla="*/ 2502964 w 3024845"/>
                  <a:gd name="connsiteY366-8458" fmla="*/ 637725 h 1160647"/>
                  <a:gd name="connsiteX367-8459" fmla="*/ 2525258 w 3024845"/>
                  <a:gd name="connsiteY367-8460" fmla="*/ 637725 h 1160647"/>
                  <a:gd name="connsiteX368-8461" fmla="*/ 2525258 w 3024845"/>
                  <a:gd name="connsiteY368-8462" fmla="*/ 520989 h 1160647"/>
                  <a:gd name="connsiteX369-8463" fmla="*/ 2582005 w 3024845"/>
                  <a:gd name="connsiteY369-8464" fmla="*/ 510180 h 1160647"/>
                  <a:gd name="connsiteX370-8465" fmla="*/ 2582005 w 3024845"/>
                  <a:gd name="connsiteY370-8466" fmla="*/ 511261 h 1160647"/>
                  <a:gd name="connsiteX371-8467" fmla="*/ 2582005 w 3024845"/>
                  <a:gd name="connsiteY371-8468" fmla="*/ 518827 h 1160647"/>
                  <a:gd name="connsiteX372-8469" fmla="*/ 2608352 w 3024845"/>
                  <a:gd name="connsiteY372-8470" fmla="*/ 518827 h 1160647"/>
                  <a:gd name="connsiteX373-8471" fmla="*/ 2608352 w 3024845"/>
                  <a:gd name="connsiteY373-8472" fmla="*/ 773917 h 1160647"/>
                  <a:gd name="connsiteX374-8473" fmla="*/ 2630646 w 3024845"/>
                  <a:gd name="connsiteY374-8474" fmla="*/ 773917 h 1160647"/>
                  <a:gd name="connsiteX375-8475" fmla="*/ 2630646 w 3024845"/>
                  <a:gd name="connsiteY375-8476" fmla="*/ 769593 h 1160647"/>
                  <a:gd name="connsiteX376-8477" fmla="*/ 2642806 w 3024845"/>
                  <a:gd name="connsiteY376-8478" fmla="*/ 769593 h 1160647"/>
                  <a:gd name="connsiteX377-8479" fmla="*/ 2642806 w 3024845"/>
                  <a:gd name="connsiteY377-8480" fmla="*/ 773917 h 1160647"/>
                  <a:gd name="connsiteX378-8481" fmla="*/ 2667126 w 3024845"/>
                  <a:gd name="connsiteY378-8482" fmla="*/ 773917 h 1160647"/>
                  <a:gd name="connsiteX379-8483" fmla="*/ 2667126 w 3024845"/>
                  <a:gd name="connsiteY379-8484" fmla="*/ 760946 h 1160647"/>
                  <a:gd name="connsiteX380-8485" fmla="*/ 2695500 w 3024845"/>
                  <a:gd name="connsiteY380-8486" fmla="*/ 760946 h 1160647"/>
                  <a:gd name="connsiteX381-8487" fmla="*/ 2707660 w 3024845"/>
                  <a:gd name="connsiteY381-8488" fmla="*/ 756622 h 1160647"/>
                  <a:gd name="connsiteX382-8489" fmla="*/ 2727927 w 3024845"/>
                  <a:gd name="connsiteY382-8490" fmla="*/ 760946 h 1160647"/>
                  <a:gd name="connsiteX383-8491" fmla="*/ 2727927 w 3024845"/>
                  <a:gd name="connsiteY383-8492" fmla="*/ 743652 h 1160647"/>
                  <a:gd name="connsiteX384-8493" fmla="*/ 2736034 w 3024845"/>
                  <a:gd name="connsiteY384-8494" fmla="*/ 743652 h 1160647"/>
                  <a:gd name="connsiteX385-8495" fmla="*/ 2736034 w 3024845"/>
                  <a:gd name="connsiteY385-8496" fmla="*/ 730681 h 1160647"/>
                  <a:gd name="connsiteX386-8497" fmla="*/ 2792781 w 3024845"/>
                  <a:gd name="connsiteY386-8498" fmla="*/ 730681 h 1160647"/>
                  <a:gd name="connsiteX387-8499" fmla="*/ 2792781 w 3024845"/>
                  <a:gd name="connsiteY387-8500" fmla="*/ 700416 h 1160647"/>
                  <a:gd name="connsiteX388-8501" fmla="*/ 2811021 w 3024845"/>
                  <a:gd name="connsiteY388-8502" fmla="*/ 700416 h 1160647"/>
                  <a:gd name="connsiteX389-8503" fmla="*/ 2811021 w 3024845"/>
                  <a:gd name="connsiteY389-8504" fmla="*/ 693931 h 1160647"/>
                  <a:gd name="connsiteX390-8505" fmla="*/ 2823181 w 3024845"/>
                  <a:gd name="connsiteY390-8506" fmla="*/ 693931 h 1160647"/>
                  <a:gd name="connsiteX391-8507" fmla="*/ 2823181 w 3024845"/>
                  <a:gd name="connsiteY391-8508" fmla="*/ 700416 h 1160647"/>
                  <a:gd name="connsiteX392-8509" fmla="*/ 2839395 w 3024845"/>
                  <a:gd name="connsiteY392-8510" fmla="*/ 700416 h 1160647"/>
                  <a:gd name="connsiteX393-8511" fmla="*/ 2839395 w 3024845"/>
                  <a:gd name="connsiteY393-8512" fmla="*/ 750137 h 1160647"/>
                  <a:gd name="connsiteX394-8513" fmla="*/ 2871822 w 3024845"/>
                  <a:gd name="connsiteY394-8514" fmla="*/ 750137 h 1160647"/>
                  <a:gd name="connsiteX395-8515" fmla="*/ 2871822 w 3024845"/>
                  <a:gd name="connsiteY395-8516" fmla="*/ 724196 h 1160647"/>
                  <a:gd name="connsiteX396-8517" fmla="*/ 2910329 w 3024845"/>
                  <a:gd name="connsiteY396-8518" fmla="*/ 724196 h 1160647"/>
                  <a:gd name="connsiteX397-8519" fmla="*/ 2910329 w 3024845"/>
                  <a:gd name="connsiteY397-8520" fmla="*/ 693931 h 1160647"/>
                  <a:gd name="connsiteX398-8521" fmla="*/ 2958970 w 3024845"/>
                  <a:gd name="connsiteY398-8522" fmla="*/ 693931 h 1160647"/>
                  <a:gd name="connsiteX399-8523" fmla="*/ 2958970 w 3024845"/>
                  <a:gd name="connsiteY399-8524" fmla="*/ 805087 h 1160647"/>
                  <a:gd name="connsiteX400-8525" fmla="*/ 2958970 w 3024845"/>
                  <a:gd name="connsiteY400-8526" fmla="*/ 818866 h 1160647"/>
                  <a:gd name="connsiteX401-8527" fmla="*/ 3024845 w 3024845"/>
                  <a:gd name="connsiteY401-8528" fmla="*/ 818866 h 1160647"/>
                  <a:gd name="connsiteX402-8529" fmla="*/ 3024845 w 3024845"/>
                  <a:gd name="connsiteY402-8530" fmla="*/ 1160647 h 1160647"/>
                  <a:gd name="connsiteX403-8531" fmla="*/ 145862 w 3024845"/>
                  <a:gd name="connsiteY403-8532" fmla="*/ 1160647 h 1160647"/>
                  <a:gd name="connsiteX404-8533" fmla="*/ 2054 w 3024845"/>
                  <a:gd name="connsiteY404-8534" fmla="*/ 1158314 h 1160647"/>
                  <a:gd name="connsiteX405-8535" fmla="*/ 0 w 3024845"/>
                  <a:gd name="connsiteY405-8536" fmla="*/ 724196 h 1160647"/>
                  <a:gd name="connsiteX406-8537" fmla="*/ 20267 w 3024845"/>
                  <a:gd name="connsiteY406-8538" fmla="*/ 724196 h 1160647"/>
                  <a:gd name="connsiteX407-8539" fmla="*/ 20774 w 3024845"/>
                  <a:gd name="connsiteY407-8540" fmla="*/ 723115 h 1160647"/>
                  <a:gd name="connsiteX408-8541" fmla="*/ 24320 w 3024845"/>
                  <a:gd name="connsiteY408-8542" fmla="*/ 715549 h 1160647"/>
                  <a:gd name="connsiteX409-8543" fmla="*/ 26094 w 3024845"/>
                  <a:gd name="connsiteY409-8544" fmla="*/ 715819 h 1160647"/>
                  <a:gd name="connsiteX410-8545" fmla="*/ 38507 w 3024845"/>
                  <a:gd name="connsiteY410-8546" fmla="*/ 717710 h 1160647"/>
                  <a:gd name="connsiteX411-8547" fmla="*/ 39014 w 3024845"/>
                  <a:gd name="connsiteY411-8548" fmla="*/ 719062 h 1160647"/>
                  <a:gd name="connsiteX412-8549" fmla="*/ 42560 w 3024845"/>
                  <a:gd name="connsiteY412-8550" fmla="*/ 728519 h 1160647"/>
                  <a:gd name="connsiteX413-8551" fmla="*/ 68907 w 3024845"/>
                  <a:gd name="connsiteY413-8552" fmla="*/ 730681 h 1160647"/>
                  <a:gd name="connsiteX414-8553" fmla="*/ 68907 w 3024845"/>
                  <a:gd name="connsiteY414-8554" fmla="*/ 607460 h 1160647"/>
                  <a:gd name="connsiteX415-8555" fmla="*/ 70934 w 3024845"/>
                  <a:gd name="connsiteY415-8556" fmla="*/ 607460 h 1160647"/>
                  <a:gd name="connsiteX416-8557" fmla="*/ 85121 w 3024845"/>
                  <a:gd name="connsiteY416-8558" fmla="*/ 607460 h 1160647"/>
                  <a:gd name="connsiteX417-8559" fmla="*/ 85121 w 3024845"/>
                  <a:gd name="connsiteY417-8560" fmla="*/ 471268 h 1160647"/>
                  <a:gd name="connsiteX418-8561" fmla="*/ 86894 w 3024845"/>
                  <a:gd name="connsiteY418-8562" fmla="*/ 471268 h 1160647"/>
                  <a:gd name="connsiteX419-8563" fmla="*/ 99308 w 3024845"/>
                  <a:gd name="connsiteY419-8564" fmla="*/ 471268 h 1160647"/>
                  <a:gd name="connsiteX420-8565" fmla="*/ 99308 w 3024845"/>
                  <a:gd name="connsiteY420-8566" fmla="*/ 356694 h 1160647"/>
                  <a:gd name="connsiteX421-8567" fmla="*/ 103361 w 3024845"/>
                  <a:gd name="connsiteY421-8568" fmla="*/ 328590 h 1160647"/>
                  <a:gd name="connsiteX422-8569" fmla="*/ 105388 w 3024845"/>
                  <a:gd name="connsiteY422-8570" fmla="*/ 328590 h 1160647"/>
                  <a:gd name="connsiteX423-8571" fmla="*/ 119575 w 3024845"/>
                  <a:gd name="connsiteY423-8572" fmla="*/ 328590 h 1160647"/>
                  <a:gd name="connsiteX424-8573" fmla="*/ 156055 w 3024845"/>
                  <a:gd name="connsiteY424-8574" fmla="*/ 246443 h 1160647"/>
                  <a:gd name="connsiteX425-8575" fmla="*/ 160109 w 3024845"/>
                  <a:gd name="connsiteY425-8576" fmla="*/ 0 h 1160647"/>
                  <a:gd name="connsiteX0-8577" fmla="*/ 160109 w 3024845"/>
                  <a:gd name="connsiteY0-8578" fmla="*/ 0 h 1160647"/>
                  <a:gd name="connsiteX1-8579" fmla="*/ 162135 w 3024845"/>
                  <a:gd name="connsiteY1-8580" fmla="*/ 246443 h 1160647"/>
                  <a:gd name="connsiteX2-8581" fmla="*/ 200642 w 3024845"/>
                  <a:gd name="connsiteY2-8582" fmla="*/ 326429 h 1160647"/>
                  <a:gd name="connsiteX3-8583" fmla="*/ 202669 w 3024845"/>
                  <a:gd name="connsiteY3-8584" fmla="*/ 326429 h 1160647"/>
                  <a:gd name="connsiteX4-8585" fmla="*/ 216856 w 3024845"/>
                  <a:gd name="connsiteY4-8586" fmla="*/ 326429 h 1160647"/>
                  <a:gd name="connsiteX5-8587" fmla="*/ 216856 w 3024845"/>
                  <a:gd name="connsiteY5-8588" fmla="*/ 350208 h 1160647"/>
                  <a:gd name="connsiteX6-8589" fmla="*/ 217363 w 3024845"/>
                  <a:gd name="connsiteY6-8590" fmla="*/ 351019 h 1160647"/>
                  <a:gd name="connsiteX7-8591" fmla="*/ 220909 w 3024845"/>
                  <a:gd name="connsiteY7-8592" fmla="*/ 356694 h 1160647"/>
                  <a:gd name="connsiteX8-8593" fmla="*/ 220909 w 3024845"/>
                  <a:gd name="connsiteY8-8594" fmla="*/ 471268 h 1160647"/>
                  <a:gd name="connsiteX9-8595" fmla="*/ 223189 w 3024845"/>
                  <a:gd name="connsiteY9-8596" fmla="*/ 471268 h 1160647"/>
                  <a:gd name="connsiteX10-8597" fmla="*/ 239150 w 3024845"/>
                  <a:gd name="connsiteY10-8598" fmla="*/ 471268 h 1160647"/>
                  <a:gd name="connsiteX11-8599" fmla="*/ 239150 w 3024845"/>
                  <a:gd name="connsiteY11-8600" fmla="*/ 611783 h 1160647"/>
                  <a:gd name="connsiteX12-8601" fmla="*/ 240670 w 3024845"/>
                  <a:gd name="connsiteY12-8602" fmla="*/ 611513 h 1160647"/>
                  <a:gd name="connsiteX13-8603" fmla="*/ 251310 w 3024845"/>
                  <a:gd name="connsiteY13-8604" fmla="*/ 609622 h 1160647"/>
                  <a:gd name="connsiteX14-8605" fmla="*/ 249283 w 3024845"/>
                  <a:gd name="connsiteY14-8606" fmla="*/ 698254 h 1160647"/>
                  <a:gd name="connsiteX15-8607" fmla="*/ 250803 w 3024845"/>
                  <a:gd name="connsiteY15-8608" fmla="*/ 698525 h 1160647"/>
                  <a:gd name="connsiteX16-8609" fmla="*/ 261443 w 3024845"/>
                  <a:gd name="connsiteY16-8610" fmla="*/ 700416 h 1160647"/>
                  <a:gd name="connsiteX17-8611" fmla="*/ 261696 w 3024845"/>
                  <a:gd name="connsiteY17-8612" fmla="*/ 701227 h 1160647"/>
                  <a:gd name="connsiteX18-8613" fmla="*/ 263470 w 3024845"/>
                  <a:gd name="connsiteY18-8614" fmla="*/ 706902 h 1160647"/>
                  <a:gd name="connsiteX19-8615" fmla="*/ 264230 w 3024845"/>
                  <a:gd name="connsiteY19-8616" fmla="*/ 704470 h 1160647"/>
                  <a:gd name="connsiteX20-8617" fmla="*/ 269550 w 3024845"/>
                  <a:gd name="connsiteY20-8618" fmla="*/ 687446 h 1160647"/>
                  <a:gd name="connsiteX21-8619" fmla="*/ 271323 w 3024845"/>
                  <a:gd name="connsiteY21-8620" fmla="*/ 687446 h 1160647"/>
                  <a:gd name="connsiteX22-8621" fmla="*/ 283737 w 3024845"/>
                  <a:gd name="connsiteY22-8622" fmla="*/ 687446 h 1160647"/>
                  <a:gd name="connsiteX23-8623" fmla="*/ 283737 w 3024845"/>
                  <a:gd name="connsiteY23-8624" fmla="*/ 719872 h 1160647"/>
                  <a:gd name="connsiteX24-8625" fmla="*/ 284750 w 3024845"/>
                  <a:gd name="connsiteY24-8626" fmla="*/ 720413 h 1160647"/>
                  <a:gd name="connsiteX25-8627" fmla="*/ 291844 w 3024845"/>
                  <a:gd name="connsiteY25-8628" fmla="*/ 724196 h 1160647"/>
                  <a:gd name="connsiteX26-8629" fmla="*/ 291844 w 3024845"/>
                  <a:gd name="connsiteY26-8630" fmla="*/ 725547 h 1160647"/>
                  <a:gd name="connsiteX27-8631" fmla="*/ 291844 w 3024845"/>
                  <a:gd name="connsiteY27-8632" fmla="*/ 735005 h 1160647"/>
                  <a:gd name="connsiteX28-8633" fmla="*/ 336431 w 3024845"/>
                  <a:gd name="connsiteY28-8634" fmla="*/ 735005 h 1160647"/>
                  <a:gd name="connsiteX29-8635" fmla="*/ 336431 w 3024845"/>
                  <a:gd name="connsiteY29-8636" fmla="*/ 736086 h 1160647"/>
                  <a:gd name="connsiteX30-8637" fmla="*/ 336431 w 3024845"/>
                  <a:gd name="connsiteY30-8638" fmla="*/ 743652 h 1160647"/>
                  <a:gd name="connsiteX31-8639" fmla="*/ 338457 w 3024845"/>
                  <a:gd name="connsiteY31-8640" fmla="*/ 743652 h 1160647"/>
                  <a:gd name="connsiteX32-8641" fmla="*/ 352644 w 3024845"/>
                  <a:gd name="connsiteY32-8642" fmla="*/ 743652 h 1160647"/>
                  <a:gd name="connsiteX33-8643" fmla="*/ 352644 w 3024845"/>
                  <a:gd name="connsiteY33-8644" fmla="*/ 713387 h 1160647"/>
                  <a:gd name="connsiteX34-8645" fmla="*/ 397231 w 3024845"/>
                  <a:gd name="connsiteY34-8646" fmla="*/ 713387 h 1160647"/>
                  <a:gd name="connsiteX35-8647" fmla="*/ 397231 w 3024845"/>
                  <a:gd name="connsiteY35-8648" fmla="*/ 712036 h 1160647"/>
                  <a:gd name="connsiteX36-8649" fmla="*/ 397231 w 3024845"/>
                  <a:gd name="connsiteY36-8650" fmla="*/ 702578 h 1160647"/>
                  <a:gd name="connsiteX37-8651" fmla="*/ 398245 w 3024845"/>
                  <a:gd name="connsiteY37-8652" fmla="*/ 702578 h 1160647"/>
                  <a:gd name="connsiteX38-8653" fmla="*/ 405338 w 3024845"/>
                  <a:gd name="connsiteY38-8654" fmla="*/ 702578 h 1160647"/>
                  <a:gd name="connsiteX39-8655" fmla="*/ 405338 w 3024845"/>
                  <a:gd name="connsiteY39-8656" fmla="*/ 700687 h 1160647"/>
                  <a:gd name="connsiteX40-8657" fmla="*/ 405338 w 3024845"/>
                  <a:gd name="connsiteY40-8658" fmla="*/ 687446 h 1160647"/>
                  <a:gd name="connsiteX41-8659" fmla="*/ 406098 w 3024845"/>
                  <a:gd name="connsiteY41-8660" fmla="*/ 687446 h 1160647"/>
                  <a:gd name="connsiteX42-8661" fmla="*/ 411418 w 3024845"/>
                  <a:gd name="connsiteY42-8662" fmla="*/ 687446 h 1160647"/>
                  <a:gd name="connsiteX43-8663" fmla="*/ 411418 w 3024845"/>
                  <a:gd name="connsiteY43-8664" fmla="*/ 686365 h 1160647"/>
                  <a:gd name="connsiteX44-8665" fmla="*/ 411418 w 3024845"/>
                  <a:gd name="connsiteY44-8666" fmla="*/ 678798 h 1160647"/>
                  <a:gd name="connsiteX45-8667" fmla="*/ 413445 w 3024845"/>
                  <a:gd name="connsiteY45-8668" fmla="*/ 678798 h 1160647"/>
                  <a:gd name="connsiteX46-8669" fmla="*/ 427632 w 3024845"/>
                  <a:gd name="connsiteY46-8670" fmla="*/ 678798 h 1160647"/>
                  <a:gd name="connsiteX47-8671" fmla="*/ 427632 w 3024845"/>
                  <a:gd name="connsiteY47-8672" fmla="*/ 679879 h 1160647"/>
                  <a:gd name="connsiteX48-8673" fmla="*/ 427632 w 3024845"/>
                  <a:gd name="connsiteY48-8674" fmla="*/ 687446 h 1160647"/>
                  <a:gd name="connsiteX49-8675" fmla="*/ 449925 w 3024845"/>
                  <a:gd name="connsiteY49-8676" fmla="*/ 687446 h 1160647"/>
                  <a:gd name="connsiteX50-8677" fmla="*/ 449925 w 3024845"/>
                  <a:gd name="connsiteY50-8678" fmla="*/ 685554 h 1160647"/>
                  <a:gd name="connsiteX51-8679" fmla="*/ 449925 w 3024845"/>
                  <a:gd name="connsiteY51-8680" fmla="*/ 672313 h 1160647"/>
                  <a:gd name="connsiteX52-8681" fmla="*/ 451699 w 3024845"/>
                  <a:gd name="connsiteY52-8682" fmla="*/ 672313 h 1160647"/>
                  <a:gd name="connsiteX53-8683" fmla="*/ 464112 w 3024845"/>
                  <a:gd name="connsiteY53-8684" fmla="*/ 672313 h 1160647"/>
                  <a:gd name="connsiteX54-8685" fmla="*/ 464112 w 3024845"/>
                  <a:gd name="connsiteY54-8686" fmla="*/ 696093 h 1160647"/>
                  <a:gd name="connsiteX55-8687" fmla="*/ 465126 w 3024845"/>
                  <a:gd name="connsiteY55-8688" fmla="*/ 696093 h 1160647"/>
                  <a:gd name="connsiteX56-8689" fmla="*/ 472219 w 3024845"/>
                  <a:gd name="connsiteY56-8690" fmla="*/ 696093 h 1160647"/>
                  <a:gd name="connsiteX57-8691" fmla="*/ 472219 w 3024845"/>
                  <a:gd name="connsiteY57-8692" fmla="*/ 695012 h 1160647"/>
                  <a:gd name="connsiteX58-8693" fmla="*/ 472219 w 3024845"/>
                  <a:gd name="connsiteY58-8694" fmla="*/ 687446 h 1160647"/>
                  <a:gd name="connsiteX59-8695" fmla="*/ 473992 w 3024845"/>
                  <a:gd name="connsiteY59-8696" fmla="*/ 687446 h 1160647"/>
                  <a:gd name="connsiteX60-8697" fmla="*/ 486406 w 3024845"/>
                  <a:gd name="connsiteY60-8698" fmla="*/ 687446 h 1160647"/>
                  <a:gd name="connsiteX61-8699" fmla="*/ 486406 w 3024845"/>
                  <a:gd name="connsiteY61-8700" fmla="*/ 713387 h 1160647"/>
                  <a:gd name="connsiteX62-8701" fmla="*/ 488433 w 3024845"/>
                  <a:gd name="connsiteY62-8702" fmla="*/ 713387 h 1160647"/>
                  <a:gd name="connsiteX63-8703" fmla="*/ 502619 w 3024845"/>
                  <a:gd name="connsiteY63-8704" fmla="*/ 713387 h 1160647"/>
                  <a:gd name="connsiteX64-8705" fmla="*/ 502619 w 3024845"/>
                  <a:gd name="connsiteY64-8706" fmla="*/ 715008 h 1160647"/>
                  <a:gd name="connsiteX65-8707" fmla="*/ 502619 w 3024845"/>
                  <a:gd name="connsiteY65-8708" fmla="*/ 726358 h 1160647"/>
                  <a:gd name="connsiteX66-8709" fmla="*/ 503379 w 3024845"/>
                  <a:gd name="connsiteY66-8710" fmla="*/ 726358 h 1160647"/>
                  <a:gd name="connsiteX67-8711" fmla="*/ 508700 w 3024845"/>
                  <a:gd name="connsiteY67-8712" fmla="*/ 726358 h 1160647"/>
                  <a:gd name="connsiteX68-8713" fmla="*/ 508700 w 3024845"/>
                  <a:gd name="connsiteY68-8714" fmla="*/ 725547 h 1160647"/>
                  <a:gd name="connsiteX69-8715" fmla="*/ 508700 w 3024845"/>
                  <a:gd name="connsiteY69-8716" fmla="*/ 719872 h 1160647"/>
                  <a:gd name="connsiteX70-8717" fmla="*/ 539100 w 3024845"/>
                  <a:gd name="connsiteY70-8718" fmla="*/ 719872 h 1160647"/>
                  <a:gd name="connsiteX71-8719" fmla="*/ 539100 w 3024845"/>
                  <a:gd name="connsiteY71-8720" fmla="*/ 743652 h 1160647"/>
                  <a:gd name="connsiteX72-8721" fmla="*/ 540113 w 3024845"/>
                  <a:gd name="connsiteY72-8722" fmla="*/ 743652 h 1160647"/>
                  <a:gd name="connsiteX73-8723" fmla="*/ 547207 w 3024845"/>
                  <a:gd name="connsiteY73-8724" fmla="*/ 743652 h 1160647"/>
                  <a:gd name="connsiteX74-8725" fmla="*/ 547207 w 3024845"/>
                  <a:gd name="connsiteY74-8726" fmla="*/ 744733 h 1160647"/>
                  <a:gd name="connsiteX75-8727" fmla="*/ 547207 w 3024845"/>
                  <a:gd name="connsiteY75-8728" fmla="*/ 752299 h 1160647"/>
                  <a:gd name="connsiteX76-8729" fmla="*/ 547967 w 3024845"/>
                  <a:gd name="connsiteY76-8730" fmla="*/ 752299 h 1160647"/>
                  <a:gd name="connsiteX77-8731" fmla="*/ 553287 w 3024845"/>
                  <a:gd name="connsiteY77-8732" fmla="*/ 752299 h 1160647"/>
                  <a:gd name="connsiteX78-8733" fmla="*/ 553287 w 3024845"/>
                  <a:gd name="connsiteY78-8734" fmla="*/ 750137 h 1160647"/>
                  <a:gd name="connsiteX79-8735" fmla="*/ 553287 w 3024845"/>
                  <a:gd name="connsiteY79-8736" fmla="*/ 735005 h 1160647"/>
                  <a:gd name="connsiteX80-8737" fmla="*/ 554300 w 3024845"/>
                  <a:gd name="connsiteY80-8738" fmla="*/ 735005 h 1160647"/>
                  <a:gd name="connsiteX81-8739" fmla="*/ 561394 w 3024845"/>
                  <a:gd name="connsiteY81-8740" fmla="*/ 735005 h 1160647"/>
                  <a:gd name="connsiteX82-8741" fmla="*/ 561394 w 3024845"/>
                  <a:gd name="connsiteY82-8742" fmla="*/ 736086 h 1160647"/>
                  <a:gd name="connsiteX83-8743" fmla="*/ 561394 w 3024845"/>
                  <a:gd name="connsiteY83-8744" fmla="*/ 743652 h 1160647"/>
                  <a:gd name="connsiteX84-8745" fmla="*/ 566714 w 3024845"/>
                  <a:gd name="connsiteY84-8746" fmla="*/ 741659 h 1160647"/>
                  <a:gd name="connsiteX85-8747" fmla="*/ 567474 w 3024845"/>
                  <a:gd name="connsiteY85-8748" fmla="*/ 740679 h 1160647"/>
                  <a:gd name="connsiteX86-8749" fmla="*/ 567474 w 3024845"/>
                  <a:gd name="connsiteY86-8750" fmla="*/ 735005 h 1160647"/>
                  <a:gd name="connsiteX87-8751" fmla="*/ 605981 w 3024845"/>
                  <a:gd name="connsiteY87-8752" fmla="*/ 735005 h 1160647"/>
                  <a:gd name="connsiteX88-8753" fmla="*/ 605981 w 3024845"/>
                  <a:gd name="connsiteY88-8754" fmla="*/ 758784 h 1160647"/>
                  <a:gd name="connsiteX89-8755" fmla="*/ 608007 w 3024845"/>
                  <a:gd name="connsiteY89-8756" fmla="*/ 758784 h 1160647"/>
                  <a:gd name="connsiteX90-8757" fmla="*/ 622194 w 3024845"/>
                  <a:gd name="connsiteY90-8758" fmla="*/ 758784 h 1160647"/>
                  <a:gd name="connsiteX91-8759" fmla="*/ 622194 w 3024845"/>
                  <a:gd name="connsiteY91-8760" fmla="*/ 759865 h 1160647"/>
                  <a:gd name="connsiteX92-8761" fmla="*/ 622194 w 3024845"/>
                  <a:gd name="connsiteY92-8762" fmla="*/ 767431 h 1160647"/>
                  <a:gd name="connsiteX93-8763" fmla="*/ 623968 w 3024845"/>
                  <a:gd name="connsiteY93-8764" fmla="*/ 767431 h 1160647"/>
                  <a:gd name="connsiteX94-8765" fmla="*/ 636381 w 3024845"/>
                  <a:gd name="connsiteY94-8766" fmla="*/ 767431 h 1160647"/>
                  <a:gd name="connsiteX95-8767" fmla="*/ 636381 w 3024845"/>
                  <a:gd name="connsiteY95-8768" fmla="*/ 743652 h 1160647"/>
                  <a:gd name="connsiteX96-8769" fmla="*/ 637394 w 3024845"/>
                  <a:gd name="connsiteY96-8770" fmla="*/ 743652 h 1160647"/>
                  <a:gd name="connsiteX97-8771" fmla="*/ 644488 w 3024845"/>
                  <a:gd name="connsiteY97-8772" fmla="*/ 743652 h 1160647"/>
                  <a:gd name="connsiteX98-8773" fmla="*/ 644488 w 3024845"/>
                  <a:gd name="connsiteY98-8774" fmla="*/ 711225 h 1160647"/>
                  <a:gd name="connsiteX99-8775" fmla="*/ 645501 w 3024845"/>
                  <a:gd name="connsiteY99-8776" fmla="*/ 711225 h 1160647"/>
                  <a:gd name="connsiteX100-8777" fmla="*/ 652595 w 3024845"/>
                  <a:gd name="connsiteY100-8778" fmla="*/ 711225 h 1160647"/>
                  <a:gd name="connsiteX101-8779" fmla="*/ 652595 w 3024845"/>
                  <a:gd name="connsiteY101-8780" fmla="*/ 709334 h 1160647"/>
                  <a:gd name="connsiteX102-8781" fmla="*/ 652595 w 3024845"/>
                  <a:gd name="connsiteY102-8782" fmla="*/ 696093 h 1160647"/>
                  <a:gd name="connsiteX103-8783" fmla="*/ 651328 w 3024845"/>
                  <a:gd name="connsiteY103-8784" fmla="*/ 694471 h 1160647"/>
                  <a:gd name="connsiteX104-8785" fmla="*/ 656648 w 3024845"/>
                  <a:gd name="connsiteY104-8786" fmla="*/ 683122 h 1160647"/>
                  <a:gd name="connsiteX105-8787" fmla="*/ 664755 w 3024845"/>
                  <a:gd name="connsiteY105-8788" fmla="*/ 711225 h 1160647"/>
                  <a:gd name="connsiteX106-8789" fmla="*/ 665515 w 3024845"/>
                  <a:gd name="connsiteY106-8790" fmla="*/ 711225 h 1160647"/>
                  <a:gd name="connsiteX107-8791" fmla="*/ 670835 w 3024845"/>
                  <a:gd name="connsiteY107-8792" fmla="*/ 711225 h 1160647"/>
                  <a:gd name="connsiteX108-8793" fmla="*/ 670835 w 3024845"/>
                  <a:gd name="connsiteY108-8794" fmla="*/ 605298 h 1160647"/>
                  <a:gd name="connsiteX109-8795" fmla="*/ 672355 w 3024845"/>
                  <a:gd name="connsiteY109-8796" fmla="*/ 605298 h 1160647"/>
                  <a:gd name="connsiteX110-8797" fmla="*/ 682995 w 3024845"/>
                  <a:gd name="connsiteY110-8798" fmla="*/ 605298 h 1160647"/>
                  <a:gd name="connsiteX111-8799" fmla="*/ 682995 w 3024845"/>
                  <a:gd name="connsiteY111-8800" fmla="*/ 557739 h 1160647"/>
                  <a:gd name="connsiteX112-8801" fmla="*/ 709342 w 3024845"/>
                  <a:gd name="connsiteY112-8802" fmla="*/ 557739 h 1160647"/>
                  <a:gd name="connsiteX113-8803" fmla="*/ 709342 w 3024845"/>
                  <a:gd name="connsiteY113-8804" fmla="*/ 536121 h 1160647"/>
                  <a:gd name="connsiteX114-8805" fmla="*/ 743796 w 3024845"/>
                  <a:gd name="connsiteY114-8806" fmla="*/ 536121 h 1160647"/>
                  <a:gd name="connsiteX115-8807" fmla="*/ 743796 w 3024845"/>
                  <a:gd name="connsiteY115-8808" fmla="*/ 538553 h 1160647"/>
                  <a:gd name="connsiteX116-8809" fmla="*/ 743796 w 3024845"/>
                  <a:gd name="connsiteY116-8810" fmla="*/ 555577 h 1160647"/>
                  <a:gd name="connsiteX117-8811" fmla="*/ 746076 w 3024845"/>
                  <a:gd name="connsiteY117-8812" fmla="*/ 555577 h 1160647"/>
                  <a:gd name="connsiteX118-8813" fmla="*/ 762036 w 3024845"/>
                  <a:gd name="connsiteY118-8814" fmla="*/ 555577 h 1160647"/>
                  <a:gd name="connsiteX119-8815" fmla="*/ 762036 w 3024845"/>
                  <a:gd name="connsiteY119-8816" fmla="*/ 603136 h 1160647"/>
                  <a:gd name="connsiteX120-8817" fmla="*/ 763049 w 3024845"/>
                  <a:gd name="connsiteY120-8818" fmla="*/ 603136 h 1160647"/>
                  <a:gd name="connsiteX121-8819" fmla="*/ 770143 w 3024845"/>
                  <a:gd name="connsiteY121-8820" fmla="*/ 603136 h 1160647"/>
                  <a:gd name="connsiteX122-8821" fmla="*/ 784330 w 3024845"/>
                  <a:gd name="connsiteY122-8822" fmla="*/ 607460 h 1160647"/>
                  <a:gd name="connsiteX123-8823" fmla="*/ 784330 w 3024845"/>
                  <a:gd name="connsiteY123-8824" fmla="*/ 646372 h 1160647"/>
                  <a:gd name="connsiteX124-8825" fmla="*/ 785343 w 3024845"/>
                  <a:gd name="connsiteY124-8826" fmla="*/ 646372 h 1160647"/>
                  <a:gd name="connsiteX125-8827" fmla="*/ 792436 w 3024845"/>
                  <a:gd name="connsiteY125-8828" fmla="*/ 646372 h 1160647"/>
                  <a:gd name="connsiteX126-8829" fmla="*/ 792436 w 3024845"/>
                  <a:gd name="connsiteY126-8830" fmla="*/ 647993 h 1160647"/>
                  <a:gd name="connsiteX127-8831" fmla="*/ 792436 w 3024845"/>
                  <a:gd name="connsiteY127-8832" fmla="*/ 659342 h 1160647"/>
                  <a:gd name="connsiteX128-8833" fmla="*/ 794463 w 3024845"/>
                  <a:gd name="connsiteY128-8834" fmla="*/ 659342 h 1160647"/>
                  <a:gd name="connsiteX129-8835" fmla="*/ 808650 w 3024845"/>
                  <a:gd name="connsiteY129-8836" fmla="*/ 659342 h 1160647"/>
                  <a:gd name="connsiteX130-8837" fmla="*/ 814730 w 3024845"/>
                  <a:gd name="connsiteY130-8838" fmla="*/ 665828 h 1160647"/>
                  <a:gd name="connsiteX131-8839" fmla="*/ 814730 w 3024845"/>
                  <a:gd name="connsiteY131-8840" fmla="*/ 687446 h 1160647"/>
                  <a:gd name="connsiteX132-8841" fmla="*/ 817010 w 3024845"/>
                  <a:gd name="connsiteY132-8842" fmla="*/ 687446 h 1160647"/>
                  <a:gd name="connsiteX133-8843" fmla="*/ 832970 w 3024845"/>
                  <a:gd name="connsiteY133-8844" fmla="*/ 687446 h 1160647"/>
                  <a:gd name="connsiteX134-8845" fmla="*/ 832970 w 3024845"/>
                  <a:gd name="connsiteY134-8846" fmla="*/ 688526 h 1160647"/>
                  <a:gd name="connsiteX135-8847" fmla="*/ 832970 w 3024845"/>
                  <a:gd name="connsiteY135-8848" fmla="*/ 696093 h 1160647"/>
                  <a:gd name="connsiteX136-8849" fmla="*/ 834237 w 3024845"/>
                  <a:gd name="connsiteY136-8850" fmla="*/ 696093 h 1160647"/>
                  <a:gd name="connsiteX137-8851" fmla="*/ 843104 w 3024845"/>
                  <a:gd name="connsiteY137-8852" fmla="*/ 696093 h 1160647"/>
                  <a:gd name="connsiteX138-8853" fmla="*/ 843104 w 3024845"/>
                  <a:gd name="connsiteY138-8854" fmla="*/ 698254 h 1160647"/>
                  <a:gd name="connsiteX139-8855" fmla="*/ 843104 w 3024845"/>
                  <a:gd name="connsiteY139-8856" fmla="*/ 713387 h 1160647"/>
                  <a:gd name="connsiteX140-8857" fmla="*/ 847157 w 3024845"/>
                  <a:gd name="connsiteY140-8858" fmla="*/ 711495 h 1160647"/>
                  <a:gd name="connsiteX141-8859" fmla="*/ 847157 w 3024845"/>
                  <a:gd name="connsiteY141-8860" fmla="*/ 698254 h 1160647"/>
                  <a:gd name="connsiteX142-8861" fmla="*/ 848170 w 3024845"/>
                  <a:gd name="connsiteY142-8862" fmla="*/ 698254 h 1160647"/>
                  <a:gd name="connsiteX143-8863" fmla="*/ 855264 w 3024845"/>
                  <a:gd name="connsiteY143-8864" fmla="*/ 698254 h 1160647"/>
                  <a:gd name="connsiteX144-8865" fmla="*/ 855264 w 3024845"/>
                  <a:gd name="connsiteY144-8866" fmla="*/ 699876 h 1160647"/>
                  <a:gd name="connsiteX145-8867" fmla="*/ 855264 w 3024845"/>
                  <a:gd name="connsiteY145-8868" fmla="*/ 711225 h 1160647"/>
                  <a:gd name="connsiteX146-8869" fmla="*/ 856024 w 3024845"/>
                  <a:gd name="connsiteY146-8870" fmla="*/ 711225 h 1160647"/>
                  <a:gd name="connsiteX147-8871" fmla="*/ 861344 w 3024845"/>
                  <a:gd name="connsiteY147-8872" fmla="*/ 711225 h 1160647"/>
                  <a:gd name="connsiteX148-8873" fmla="*/ 909984 w 3024845"/>
                  <a:gd name="connsiteY148-8874" fmla="*/ 706902 h 1160647"/>
                  <a:gd name="connsiteX149-8875" fmla="*/ 909984 w 3024845"/>
                  <a:gd name="connsiteY149-8876" fmla="*/ 708253 h 1160647"/>
                  <a:gd name="connsiteX150-8877" fmla="*/ 909984 w 3024845"/>
                  <a:gd name="connsiteY150-8878" fmla="*/ 717710 h 1160647"/>
                  <a:gd name="connsiteX151-8879" fmla="*/ 910744 w 3024845"/>
                  <a:gd name="connsiteY151-8880" fmla="*/ 717710 h 1160647"/>
                  <a:gd name="connsiteX152-8881" fmla="*/ 916065 w 3024845"/>
                  <a:gd name="connsiteY152-8882" fmla="*/ 717710 h 1160647"/>
                  <a:gd name="connsiteX153-8883" fmla="*/ 916065 w 3024845"/>
                  <a:gd name="connsiteY153-8884" fmla="*/ 719872 h 1160647"/>
                  <a:gd name="connsiteX154-8885" fmla="*/ 916065 w 3024845"/>
                  <a:gd name="connsiteY154-8886" fmla="*/ 735005 h 1160647"/>
                  <a:gd name="connsiteX155-8887" fmla="*/ 918091 w 3024845"/>
                  <a:gd name="connsiteY155-8888" fmla="*/ 733654 h 1160647"/>
                  <a:gd name="connsiteX156-8889" fmla="*/ 932278 w 3024845"/>
                  <a:gd name="connsiteY156-8890" fmla="*/ 724196 h 1160647"/>
                  <a:gd name="connsiteX157-8891" fmla="*/ 938358 w 3024845"/>
                  <a:gd name="connsiteY157-8892" fmla="*/ 683122 h 1160647"/>
                  <a:gd name="connsiteX158-8893" fmla="*/ 939118 w 3024845"/>
                  <a:gd name="connsiteY158-8894" fmla="*/ 682852 h 1160647"/>
                  <a:gd name="connsiteX159-8895" fmla="*/ 944438 w 3024845"/>
                  <a:gd name="connsiteY159-8896" fmla="*/ 680960 h 1160647"/>
                  <a:gd name="connsiteX160-8897" fmla="*/ 946465 w 3024845"/>
                  <a:gd name="connsiteY160-8898" fmla="*/ 611783 h 1160647"/>
                  <a:gd name="connsiteX161-8899" fmla="*/ 948492 w 3024845"/>
                  <a:gd name="connsiteY161-8900" fmla="*/ 680960 h 1160647"/>
                  <a:gd name="connsiteX162-8901" fmla="*/ 949252 w 3024845"/>
                  <a:gd name="connsiteY162-8902" fmla="*/ 681230 h 1160647"/>
                  <a:gd name="connsiteX163-8903" fmla="*/ 954572 w 3024845"/>
                  <a:gd name="connsiteY163-8904" fmla="*/ 683122 h 1160647"/>
                  <a:gd name="connsiteX164-8905" fmla="*/ 954572 w 3024845"/>
                  <a:gd name="connsiteY164-8906" fmla="*/ 596651 h 1160647"/>
                  <a:gd name="connsiteX165-8907" fmla="*/ 958625 w 3024845"/>
                  <a:gd name="connsiteY165-8908" fmla="*/ 564224 h 1160647"/>
                  <a:gd name="connsiteX166-8909" fmla="*/ 997132 w 3024845"/>
                  <a:gd name="connsiteY166-8910" fmla="*/ 564224 h 1160647"/>
                  <a:gd name="connsiteX167-8911" fmla="*/ 997132 w 3024845"/>
                  <a:gd name="connsiteY167-8912" fmla="*/ 596651 h 1160647"/>
                  <a:gd name="connsiteX168-8913" fmla="*/ 997892 w 3024845"/>
                  <a:gd name="connsiteY168-8914" fmla="*/ 596651 h 1160647"/>
                  <a:gd name="connsiteX169-8915" fmla="*/ 1003212 w 3024845"/>
                  <a:gd name="connsiteY169-8916" fmla="*/ 596651 h 1160647"/>
                  <a:gd name="connsiteX170-8917" fmla="*/ 1003212 w 3024845"/>
                  <a:gd name="connsiteY170-8918" fmla="*/ 514503 h 1160647"/>
                  <a:gd name="connsiteX171-8919" fmla="*/ 1004986 w 3024845"/>
                  <a:gd name="connsiteY171-8920" fmla="*/ 514503 h 1160647"/>
                  <a:gd name="connsiteX172-8921" fmla="*/ 1017399 w 3024845"/>
                  <a:gd name="connsiteY172-8922" fmla="*/ 514503 h 1160647"/>
                  <a:gd name="connsiteX173-8923" fmla="*/ 1017399 w 3024845"/>
                  <a:gd name="connsiteY173-8924" fmla="*/ 512612 h 1160647"/>
                  <a:gd name="connsiteX174-8925" fmla="*/ 1017399 w 3024845"/>
                  <a:gd name="connsiteY174-8926" fmla="*/ 499371 h 1160647"/>
                  <a:gd name="connsiteX175-8927" fmla="*/ 1039693 w 3024845"/>
                  <a:gd name="connsiteY175-8928" fmla="*/ 499371 h 1160647"/>
                  <a:gd name="connsiteX176-8929" fmla="*/ 1039693 w 3024845"/>
                  <a:gd name="connsiteY176-8930" fmla="*/ 498290 h 1160647"/>
                  <a:gd name="connsiteX177-8931" fmla="*/ 1039693 w 3024845"/>
                  <a:gd name="connsiteY177-8932" fmla="*/ 490724 h 1160647"/>
                  <a:gd name="connsiteX178-8933" fmla="*/ 1041466 w 3024845"/>
                  <a:gd name="connsiteY178-8934" fmla="*/ 490724 h 1160647"/>
                  <a:gd name="connsiteX179-8935" fmla="*/ 1053880 w 3024845"/>
                  <a:gd name="connsiteY179-8936" fmla="*/ 490724 h 1160647"/>
                  <a:gd name="connsiteX180-8937" fmla="*/ 1053880 w 3024845"/>
                  <a:gd name="connsiteY180-8938" fmla="*/ 491805 h 1160647"/>
                  <a:gd name="connsiteX181-8939" fmla="*/ 1053880 w 3024845"/>
                  <a:gd name="connsiteY181-8940" fmla="*/ 499371 h 1160647"/>
                  <a:gd name="connsiteX182-8941" fmla="*/ 1054640 w 3024845"/>
                  <a:gd name="connsiteY182-8942" fmla="*/ 499371 h 1160647"/>
                  <a:gd name="connsiteX183-8943" fmla="*/ 1059960 w 3024845"/>
                  <a:gd name="connsiteY183-8944" fmla="*/ 499371 h 1160647"/>
                  <a:gd name="connsiteX184-8945" fmla="*/ 1070093 w 3024845"/>
                  <a:gd name="connsiteY184-8946" fmla="*/ 495047 h 1160647"/>
                  <a:gd name="connsiteX185-8947" fmla="*/ 1074146 w 3024845"/>
                  <a:gd name="connsiteY185-8948" fmla="*/ 498290 h 1160647"/>
                  <a:gd name="connsiteX186-8949" fmla="*/ 1074146 w 3024845"/>
                  <a:gd name="connsiteY186-8950" fmla="*/ 490724 h 1160647"/>
                  <a:gd name="connsiteX187-8951" fmla="*/ 1076426 w 3024845"/>
                  <a:gd name="connsiteY187-8952" fmla="*/ 490724 h 1160647"/>
                  <a:gd name="connsiteX188-8953" fmla="*/ 1092387 w 3024845"/>
                  <a:gd name="connsiteY188-8954" fmla="*/ 490724 h 1160647"/>
                  <a:gd name="connsiteX189-8955" fmla="*/ 1092387 w 3024845"/>
                  <a:gd name="connsiteY189-8956" fmla="*/ 491805 h 1160647"/>
                  <a:gd name="connsiteX190-8957" fmla="*/ 1092387 w 3024845"/>
                  <a:gd name="connsiteY190-8958" fmla="*/ 499371 h 1160647"/>
                  <a:gd name="connsiteX191-8959" fmla="*/ 1122787 w 3024845"/>
                  <a:gd name="connsiteY191-8960" fmla="*/ 499371 h 1160647"/>
                  <a:gd name="connsiteX192-8961" fmla="*/ 1122787 w 3024845"/>
                  <a:gd name="connsiteY192-8962" fmla="*/ 500992 h 1160647"/>
                  <a:gd name="connsiteX193-8963" fmla="*/ 1122787 w 3024845"/>
                  <a:gd name="connsiteY193-8964" fmla="*/ 512342 h 1160647"/>
                  <a:gd name="connsiteX194-8965" fmla="*/ 1149134 w 3024845"/>
                  <a:gd name="connsiteY194-8966" fmla="*/ 512342 h 1160647"/>
                  <a:gd name="connsiteX195-8967" fmla="*/ 1149134 w 3024845"/>
                  <a:gd name="connsiteY195-8968" fmla="*/ 542606 h 1160647"/>
                  <a:gd name="connsiteX196-8969" fmla="*/ 1149894 w 3024845"/>
                  <a:gd name="connsiteY196-8970" fmla="*/ 542606 h 1160647"/>
                  <a:gd name="connsiteX197-8971" fmla="*/ 1155214 w 3024845"/>
                  <a:gd name="connsiteY197-8972" fmla="*/ 542606 h 1160647"/>
                  <a:gd name="connsiteX198-8973" fmla="*/ 1155214 w 3024845"/>
                  <a:gd name="connsiteY198-8974" fmla="*/ 543687 h 1160647"/>
                  <a:gd name="connsiteX199-8975" fmla="*/ 1155214 w 3024845"/>
                  <a:gd name="connsiteY199-8976" fmla="*/ 551254 h 1160647"/>
                  <a:gd name="connsiteX200-8977" fmla="*/ 1159268 w 3024845"/>
                  <a:gd name="connsiteY200-8978" fmla="*/ 581518 h 1160647"/>
                  <a:gd name="connsiteX201-8979" fmla="*/ 1160028 w 3024845"/>
                  <a:gd name="connsiteY201-8980" fmla="*/ 581518 h 1160647"/>
                  <a:gd name="connsiteX202-8981" fmla="*/ 1165348 w 3024845"/>
                  <a:gd name="connsiteY202-8982" fmla="*/ 581518 h 1160647"/>
                  <a:gd name="connsiteX203-8983" fmla="*/ 1165348 w 3024845"/>
                  <a:gd name="connsiteY203-8984" fmla="*/ 582329 h 1160647"/>
                  <a:gd name="connsiteX204-8985" fmla="*/ 1165348 w 3024845"/>
                  <a:gd name="connsiteY204-8986" fmla="*/ 588004 h 1160647"/>
                  <a:gd name="connsiteX205-8987" fmla="*/ 1166361 w 3024845"/>
                  <a:gd name="connsiteY205-8988" fmla="*/ 588004 h 1160647"/>
                  <a:gd name="connsiteX206-8989" fmla="*/ 1173454 w 3024845"/>
                  <a:gd name="connsiteY206-8990" fmla="*/ 588004 h 1160647"/>
                  <a:gd name="connsiteX207-8991" fmla="*/ 1173454 w 3024845"/>
                  <a:gd name="connsiteY207-8992" fmla="*/ 618269 h 1160647"/>
                  <a:gd name="connsiteX208-8993" fmla="*/ 1175481 w 3024845"/>
                  <a:gd name="connsiteY208-8994" fmla="*/ 618269 h 1160647"/>
                  <a:gd name="connsiteX209-8995" fmla="*/ 1189668 w 3024845"/>
                  <a:gd name="connsiteY209-8996" fmla="*/ 618269 h 1160647"/>
                  <a:gd name="connsiteX210-8997" fmla="*/ 1189668 w 3024845"/>
                  <a:gd name="connsiteY210-8998" fmla="*/ 642048 h 1160647"/>
                  <a:gd name="connsiteX211-8999" fmla="*/ 1191695 w 3024845"/>
                  <a:gd name="connsiteY211-9000" fmla="*/ 643669 h 1160647"/>
                  <a:gd name="connsiteX212-9001" fmla="*/ 1191695 w 3024845"/>
                  <a:gd name="connsiteY212-9002" fmla="*/ 655019 h 1160647"/>
                  <a:gd name="connsiteX213-9003" fmla="*/ 1192455 w 3024845"/>
                  <a:gd name="connsiteY213-9004" fmla="*/ 655019 h 1160647"/>
                  <a:gd name="connsiteX214-9005" fmla="*/ 1197775 w 3024845"/>
                  <a:gd name="connsiteY214-9006" fmla="*/ 655019 h 1160647"/>
                  <a:gd name="connsiteX215-9007" fmla="*/ 1197775 w 3024845"/>
                  <a:gd name="connsiteY215-9008" fmla="*/ 678798 h 1160647"/>
                  <a:gd name="connsiteX216-9009" fmla="*/ 1199041 w 3024845"/>
                  <a:gd name="connsiteY216-9010" fmla="*/ 678798 h 1160647"/>
                  <a:gd name="connsiteX217-9011" fmla="*/ 1207908 w 3024845"/>
                  <a:gd name="connsiteY217-9012" fmla="*/ 678798 h 1160647"/>
                  <a:gd name="connsiteX218-9013" fmla="*/ 1209935 w 3024845"/>
                  <a:gd name="connsiteY218-9014" fmla="*/ 682852 h 1160647"/>
                  <a:gd name="connsiteX219-9015" fmla="*/ 1209935 w 3024845"/>
                  <a:gd name="connsiteY219-9016" fmla="*/ 696093 h 1160647"/>
                  <a:gd name="connsiteX220-9017" fmla="*/ 1211455 w 3024845"/>
                  <a:gd name="connsiteY220-9018" fmla="*/ 694201 h 1160647"/>
                  <a:gd name="connsiteX221-9019" fmla="*/ 1222095 w 3024845"/>
                  <a:gd name="connsiteY221-9020" fmla="*/ 680960 h 1160647"/>
                  <a:gd name="connsiteX222-9021" fmla="*/ 1250469 w 3024845"/>
                  <a:gd name="connsiteY222-9022" fmla="*/ 680960 h 1160647"/>
                  <a:gd name="connsiteX223-9023" fmla="*/ 1250469 w 3024845"/>
                  <a:gd name="connsiteY223-9024" fmla="*/ 767431 h 1160647"/>
                  <a:gd name="connsiteX224-9025" fmla="*/ 1251229 w 3024845"/>
                  <a:gd name="connsiteY224-9026" fmla="*/ 767431 h 1160647"/>
                  <a:gd name="connsiteX225-9027" fmla="*/ 1256549 w 3024845"/>
                  <a:gd name="connsiteY225-9028" fmla="*/ 767431 h 1160647"/>
                  <a:gd name="connsiteX226-9029" fmla="*/ 1257309 w 3024845"/>
                  <a:gd name="connsiteY226-9030" fmla="*/ 766080 h 1160647"/>
                  <a:gd name="connsiteX227-9031" fmla="*/ 1262629 w 3024845"/>
                  <a:gd name="connsiteY227-9032" fmla="*/ 756622 h 1160647"/>
                  <a:gd name="connsiteX228-9033" fmla="*/ 1262629 w 3024845"/>
                  <a:gd name="connsiteY228-9034" fmla="*/ 758514 h 1160647"/>
                  <a:gd name="connsiteX229-9035" fmla="*/ 1262629 w 3024845"/>
                  <a:gd name="connsiteY229-9036" fmla="*/ 771755 h 1160647"/>
                  <a:gd name="connsiteX230-9037" fmla="*/ 1266682 w 3024845"/>
                  <a:gd name="connsiteY230-9038" fmla="*/ 726358 h 1160647"/>
                  <a:gd name="connsiteX231-9039" fmla="*/ 1267442 w 3024845"/>
                  <a:gd name="connsiteY231-9040" fmla="*/ 726358 h 1160647"/>
                  <a:gd name="connsiteX232-9041" fmla="*/ 1272762 w 3024845"/>
                  <a:gd name="connsiteY232-9042" fmla="*/ 726358 h 1160647"/>
                  <a:gd name="connsiteX233-9043" fmla="*/ 1272762 w 3024845"/>
                  <a:gd name="connsiteY233-9044" fmla="*/ 661504 h 1160647"/>
                  <a:gd name="connsiteX234-9045" fmla="*/ 1273776 w 3024845"/>
                  <a:gd name="connsiteY234-9046" fmla="*/ 661504 h 1160647"/>
                  <a:gd name="connsiteX235-9047" fmla="*/ 1280869 w 3024845"/>
                  <a:gd name="connsiteY235-9048" fmla="*/ 661504 h 1160647"/>
                  <a:gd name="connsiteX236-9049" fmla="*/ 1293029 w 3024845"/>
                  <a:gd name="connsiteY236-9050" fmla="*/ 618269 h 1160647"/>
                  <a:gd name="connsiteX237-9051" fmla="*/ 1294296 w 3024845"/>
                  <a:gd name="connsiteY237-9052" fmla="*/ 618269 h 1160647"/>
                  <a:gd name="connsiteX238-9053" fmla="*/ 1303163 w 3024845"/>
                  <a:gd name="connsiteY238-9054" fmla="*/ 618269 h 1160647"/>
                  <a:gd name="connsiteX239-9055" fmla="*/ 1313296 w 3024845"/>
                  <a:gd name="connsiteY239-9056" fmla="*/ 661504 h 1160647"/>
                  <a:gd name="connsiteX240-9057" fmla="*/ 1314309 w 3024845"/>
                  <a:gd name="connsiteY240-9058" fmla="*/ 661504 h 1160647"/>
                  <a:gd name="connsiteX241-9059" fmla="*/ 1321403 w 3024845"/>
                  <a:gd name="connsiteY241-9060" fmla="*/ 661504 h 1160647"/>
                  <a:gd name="connsiteX242-9061" fmla="*/ 1321403 w 3024845"/>
                  <a:gd name="connsiteY242-9062" fmla="*/ 700416 h 1160647"/>
                  <a:gd name="connsiteX243-9063" fmla="*/ 1323176 w 3024845"/>
                  <a:gd name="connsiteY243-9064" fmla="*/ 700416 h 1160647"/>
                  <a:gd name="connsiteX244-9065" fmla="*/ 1335590 w 3024845"/>
                  <a:gd name="connsiteY244-9066" fmla="*/ 700416 h 1160647"/>
                  <a:gd name="connsiteX245-9067" fmla="*/ 1335590 w 3024845"/>
                  <a:gd name="connsiteY245-9068" fmla="*/ 702578 h 1160647"/>
                  <a:gd name="connsiteX246-9069" fmla="*/ 1335590 w 3024845"/>
                  <a:gd name="connsiteY246-9070" fmla="*/ 717710 h 1160647"/>
                  <a:gd name="connsiteX247-9071" fmla="*/ 1339643 w 3024845"/>
                  <a:gd name="connsiteY247-9072" fmla="*/ 715549 h 1160647"/>
                  <a:gd name="connsiteX248-9073" fmla="*/ 1339643 w 3024845"/>
                  <a:gd name="connsiteY248-9074" fmla="*/ 700416 h 1160647"/>
                  <a:gd name="connsiteX249-9075" fmla="*/ 1341163 w 3024845"/>
                  <a:gd name="connsiteY249-9076" fmla="*/ 700416 h 1160647"/>
                  <a:gd name="connsiteX250-9077" fmla="*/ 1351803 w 3024845"/>
                  <a:gd name="connsiteY250-9078" fmla="*/ 700416 h 1160647"/>
                  <a:gd name="connsiteX251-9079" fmla="*/ 1351803 w 3024845"/>
                  <a:gd name="connsiteY251-9080" fmla="*/ 702037 h 1160647"/>
                  <a:gd name="connsiteX252-9081" fmla="*/ 1351803 w 3024845"/>
                  <a:gd name="connsiteY252-9082" fmla="*/ 713387 h 1160647"/>
                  <a:gd name="connsiteX253-9083" fmla="*/ 1382204 w 3024845"/>
                  <a:gd name="connsiteY253-9084" fmla="*/ 713387 h 1160647"/>
                  <a:gd name="connsiteX254-9085" fmla="*/ 1382204 w 3024845"/>
                  <a:gd name="connsiteY254-9086" fmla="*/ 676637 h 1160647"/>
                  <a:gd name="connsiteX255-9087" fmla="*/ 1383470 w 3024845"/>
                  <a:gd name="connsiteY255-9088" fmla="*/ 676637 h 1160647"/>
                  <a:gd name="connsiteX256-9089" fmla="*/ 1392337 w 3024845"/>
                  <a:gd name="connsiteY256-9090" fmla="*/ 676637 h 1160647"/>
                  <a:gd name="connsiteX257-9091" fmla="*/ 1392337 w 3024845"/>
                  <a:gd name="connsiteY257-9092" fmla="*/ 698254 h 1160647"/>
                  <a:gd name="connsiteX258-9093" fmla="*/ 1394364 w 3024845"/>
                  <a:gd name="connsiteY258-9094" fmla="*/ 665828 h 1160647"/>
                  <a:gd name="connsiteX259-9095" fmla="*/ 1416657 w 3024845"/>
                  <a:gd name="connsiteY259-9096" fmla="*/ 665828 h 1160647"/>
                  <a:gd name="connsiteX260-9097" fmla="*/ 1416657 w 3024845"/>
                  <a:gd name="connsiteY260-9098" fmla="*/ 664206 h 1160647"/>
                  <a:gd name="connsiteX261-9099" fmla="*/ 1416657 w 3024845"/>
                  <a:gd name="connsiteY261-9100" fmla="*/ 652857 h 1160647"/>
                  <a:gd name="connsiteX262-9101" fmla="*/ 1417417 w 3024845"/>
                  <a:gd name="connsiteY262-9102" fmla="*/ 652857 h 1160647"/>
                  <a:gd name="connsiteX263-9103" fmla="*/ 1422737 w 3024845"/>
                  <a:gd name="connsiteY263-9104" fmla="*/ 652857 h 1160647"/>
                  <a:gd name="connsiteX264-9105" fmla="*/ 1422737 w 3024845"/>
                  <a:gd name="connsiteY264-9106" fmla="*/ 650966 h 1160647"/>
                  <a:gd name="connsiteX265-9107" fmla="*/ 1422737 w 3024845"/>
                  <a:gd name="connsiteY265-9108" fmla="*/ 637725 h 1160647"/>
                  <a:gd name="connsiteX266-9109" fmla="*/ 1426791 w 3024845"/>
                  <a:gd name="connsiteY266-9110" fmla="*/ 644210 h 1160647"/>
                  <a:gd name="connsiteX267-9111" fmla="*/ 1429071 w 3024845"/>
                  <a:gd name="connsiteY267-9112" fmla="*/ 644210 h 1160647"/>
                  <a:gd name="connsiteX268-9113" fmla="*/ 1445031 w 3024845"/>
                  <a:gd name="connsiteY268-9114" fmla="*/ 644210 h 1160647"/>
                  <a:gd name="connsiteX269-9115" fmla="*/ 1445031 w 3024845"/>
                  <a:gd name="connsiteY269-9116" fmla="*/ 643399 h 1160647"/>
                  <a:gd name="connsiteX270-9117" fmla="*/ 1445031 w 3024845"/>
                  <a:gd name="connsiteY270-9118" fmla="*/ 637725 h 1160647"/>
                  <a:gd name="connsiteX271-9119" fmla="*/ 1445791 w 3024845"/>
                  <a:gd name="connsiteY271-9120" fmla="*/ 637725 h 1160647"/>
                  <a:gd name="connsiteX272-9121" fmla="*/ 1451111 w 3024845"/>
                  <a:gd name="connsiteY272-9122" fmla="*/ 637725 h 1160647"/>
                  <a:gd name="connsiteX273-9123" fmla="*/ 1451111 w 3024845"/>
                  <a:gd name="connsiteY273-9124" fmla="*/ 639076 h 1160647"/>
                  <a:gd name="connsiteX274-9125" fmla="*/ 1451111 w 3024845"/>
                  <a:gd name="connsiteY274-9126" fmla="*/ 648534 h 1160647"/>
                  <a:gd name="connsiteX275-9127" fmla="*/ 1489618 w 3024845"/>
                  <a:gd name="connsiteY275-9128" fmla="*/ 648534 h 1160647"/>
                  <a:gd name="connsiteX276-9129" fmla="*/ 1489618 w 3024845"/>
                  <a:gd name="connsiteY276-9130" fmla="*/ 786887 h 1160647"/>
                  <a:gd name="connsiteX277-9131" fmla="*/ 1491138 w 3024845"/>
                  <a:gd name="connsiteY277-9132" fmla="*/ 786887 h 1160647"/>
                  <a:gd name="connsiteX278-9133" fmla="*/ 1501778 w 3024845"/>
                  <a:gd name="connsiteY278-9134" fmla="*/ 786887 h 1160647"/>
                  <a:gd name="connsiteX279-9135" fmla="*/ 1501778 w 3024845"/>
                  <a:gd name="connsiteY279-9136" fmla="*/ 773917 h 1160647"/>
                  <a:gd name="connsiteX280-9137" fmla="*/ 1505832 w 3024845"/>
                  <a:gd name="connsiteY280-9138" fmla="*/ 773917 h 1160647"/>
                  <a:gd name="connsiteX281-9139" fmla="*/ 1505832 w 3024845"/>
                  <a:gd name="connsiteY281-9140" fmla="*/ 786887 h 1160647"/>
                  <a:gd name="connsiteX282-9141" fmla="*/ 1536232 w 3024845"/>
                  <a:gd name="connsiteY282-9142" fmla="*/ 786887 h 1160647"/>
                  <a:gd name="connsiteX283-9143" fmla="*/ 1536232 w 3024845"/>
                  <a:gd name="connsiteY283-9144" fmla="*/ 756622 h 1160647"/>
                  <a:gd name="connsiteX284-9145" fmla="*/ 1548392 w 3024845"/>
                  <a:gd name="connsiteY284-9146" fmla="*/ 756622 h 1160647"/>
                  <a:gd name="connsiteX285-9147" fmla="*/ 1560552 w 3024845"/>
                  <a:gd name="connsiteY285-9148" fmla="*/ 754461 h 1160647"/>
                  <a:gd name="connsiteX286-9149" fmla="*/ 1564606 w 3024845"/>
                  <a:gd name="connsiteY286-9150" fmla="*/ 756622 h 1160647"/>
                  <a:gd name="connsiteX287-9151" fmla="*/ 1574739 w 3024845"/>
                  <a:gd name="connsiteY287-9152" fmla="*/ 756622 h 1160647"/>
                  <a:gd name="connsiteX288-9153" fmla="*/ 1574739 w 3024845"/>
                  <a:gd name="connsiteY288-9154" fmla="*/ 786887 h 1160647"/>
                  <a:gd name="connsiteX289-9155" fmla="*/ 1582846 w 3024845"/>
                  <a:gd name="connsiteY289-9156" fmla="*/ 786887 h 1160647"/>
                  <a:gd name="connsiteX290-9157" fmla="*/ 1582846 w 3024845"/>
                  <a:gd name="connsiteY290-9158" fmla="*/ 804182 h 1160647"/>
                  <a:gd name="connsiteX291-9159" fmla="*/ 1592182 w 3024845"/>
                  <a:gd name="connsiteY291-9160" fmla="*/ 805087 h 1160647"/>
                  <a:gd name="connsiteX292-9161" fmla="*/ 1605140 w 3024845"/>
                  <a:gd name="connsiteY292-9162" fmla="*/ 805087 h 1160647"/>
                  <a:gd name="connsiteX293-9163" fmla="*/ 1605140 w 3024845"/>
                  <a:gd name="connsiteY293-9164" fmla="*/ 789049 h 1160647"/>
                  <a:gd name="connsiteX294-9165" fmla="*/ 1673096 w 3024845"/>
                  <a:gd name="connsiteY294-9166" fmla="*/ 789049 h 1160647"/>
                  <a:gd name="connsiteX295-9167" fmla="*/ 1673096 w 3024845"/>
                  <a:gd name="connsiteY295-9168" fmla="*/ 703796 h 1160647"/>
                  <a:gd name="connsiteX296-9169" fmla="*/ 1745104 w 3024845"/>
                  <a:gd name="connsiteY296-9170" fmla="*/ 703796 h 1160647"/>
                  <a:gd name="connsiteX297-9171" fmla="*/ 1745104 w 3024845"/>
                  <a:gd name="connsiteY297-9172" fmla="*/ 782564 h 1160647"/>
                  <a:gd name="connsiteX298-9173" fmla="*/ 1747008 w 3024845"/>
                  <a:gd name="connsiteY298-9174" fmla="*/ 782564 h 1160647"/>
                  <a:gd name="connsiteX299-9175" fmla="*/ 1748250 w 3024845"/>
                  <a:gd name="connsiteY299-9176" fmla="*/ 805087 h 1160647"/>
                  <a:gd name="connsiteX300-9177" fmla="*/ 1757926 w 3024845"/>
                  <a:gd name="connsiteY300-9178" fmla="*/ 805087 h 1160647"/>
                  <a:gd name="connsiteX301-9179" fmla="*/ 1759168 w 3024845"/>
                  <a:gd name="connsiteY301-9180" fmla="*/ 782564 h 1160647"/>
                  <a:gd name="connsiteX302-9181" fmla="*/ 1765248 w 3024845"/>
                  <a:gd name="connsiteY302-9182" fmla="*/ 782564 h 1160647"/>
                  <a:gd name="connsiteX303-9183" fmla="*/ 1766490 w 3024845"/>
                  <a:gd name="connsiteY303-9184" fmla="*/ 805087 h 1160647"/>
                  <a:gd name="connsiteX304-9185" fmla="*/ 1817112 w 3024845"/>
                  <a:gd name="connsiteY304-9186" fmla="*/ 805087 h 1160647"/>
                  <a:gd name="connsiteX305-9187" fmla="*/ 1817112 w 3024845"/>
                  <a:gd name="connsiteY305-9188" fmla="*/ 642059 h 1160647"/>
                  <a:gd name="connsiteX306-9189" fmla="*/ 2014439 w 3024845"/>
                  <a:gd name="connsiteY306-9190" fmla="*/ 642059 h 1160647"/>
                  <a:gd name="connsiteX307-9191" fmla="*/ 2014439 w 3024845"/>
                  <a:gd name="connsiteY307-9192" fmla="*/ 805087 h 1160647"/>
                  <a:gd name="connsiteX308-9193" fmla="*/ 2033136 w 3024845"/>
                  <a:gd name="connsiteY308-9194" fmla="*/ 805087 h 1160647"/>
                  <a:gd name="connsiteX309-9195" fmla="*/ 2033136 w 3024845"/>
                  <a:gd name="connsiteY309-9196" fmla="*/ 722394 h 1160647"/>
                  <a:gd name="connsiteX310-9197" fmla="*/ 2128256 w 3024845"/>
                  <a:gd name="connsiteY310-9198" fmla="*/ 722394 h 1160647"/>
                  <a:gd name="connsiteX311-9199" fmla="*/ 2140186 w 3024845"/>
                  <a:gd name="connsiteY311-9200" fmla="*/ 404253 h 1160647"/>
                  <a:gd name="connsiteX312-9201" fmla="*/ 2128026 w 3024845"/>
                  <a:gd name="connsiteY312-9202" fmla="*/ 382635 h 1160647"/>
                  <a:gd name="connsiteX313-9203" fmla="*/ 2121946 w 3024845"/>
                  <a:gd name="connsiteY313-9204" fmla="*/ 378311 h 1160647"/>
                  <a:gd name="connsiteX314-9205" fmla="*/ 2130053 w 3024845"/>
                  <a:gd name="connsiteY314-9206" fmla="*/ 354532 h 1160647"/>
                  <a:gd name="connsiteX315-9207" fmla="*/ 2130053 w 3024845"/>
                  <a:gd name="connsiteY315-9208" fmla="*/ 337238 h 1160647"/>
                  <a:gd name="connsiteX316-9209" fmla="*/ 2144240 w 3024845"/>
                  <a:gd name="connsiteY316-9210" fmla="*/ 337238 h 1160647"/>
                  <a:gd name="connsiteX317-9211" fmla="*/ 2144240 w 3024845"/>
                  <a:gd name="connsiteY317-9212" fmla="*/ 315620 h 1160647"/>
                  <a:gd name="connsiteX318-9213" fmla="*/ 2146266 w 3024845"/>
                  <a:gd name="connsiteY318-9214" fmla="*/ 311296 h 1160647"/>
                  <a:gd name="connsiteX319-9215" fmla="*/ 2146266 w 3024845"/>
                  <a:gd name="connsiteY319-9216" fmla="*/ 233472 h 1160647"/>
                  <a:gd name="connsiteX320-9217" fmla="*/ 2144240 w 3024845"/>
                  <a:gd name="connsiteY320-9218" fmla="*/ 226987 h 1160647"/>
                  <a:gd name="connsiteX321-9219" fmla="*/ 2150320 w 3024845"/>
                  <a:gd name="connsiteY321-9220" fmla="*/ 220501 h 1160647"/>
                  <a:gd name="connsiteX322-9221" fmla="*/ 2150320 w 3024845"/>
                  <a:gd name="connsiteY322-9222" fmla="*/ 162133 h 1160647"/>
                  <a:gd name="connsiteX323-9223" fmla="*/ 2152346 w 3024845"/>
                  <a:gd name="connsiteY323-9224" fmla="*/ 157810 h 1160647"/>
                  <a:gd name="connsiteX324-9225" fmla="*/ 2152346 w 3024845"/>
                  <a:gd name="connsiteY324-9226" fmla="*/ 101604 h 1160647"/>
                  <a:gd name="connsiteX325-9227" fmla="*/ 2154373 w 3024845"/>
                  <a:gd name="connsiteY325-9228" fmla="*/ 82148 h 1160647"/>
                  <a:gd name="connsiteX326-9229" fmla="*/ 2158427 w 3024845"/>
                  <a:gd name="connsiteY326-9230" fmla="*/ 99442 h 1160647"/>
                  <a:gd name="connsiteX327-9231" fmla="*/ 2160453 w 3024845"/>
                  <a:gd name="connsiteY327-9232" fmla="*/ 157810 h 1160647"/>
                  <a:gd name="connsiteX328-9233" fmla="*/ 2162480 w 3024845"/>
                  <a:gd name="connsiteY328-9234" fmla="*/ 220501 h 1160647"/>
                  <a:gd name="connsiteX329-9235" fmla="*/ 2168560 w 3024845"/>
                  <a:gd name="connsiteY329-9236" fmla="*/ 226987 h 1160647"/>
                  <a:gd name="connsiteX330-9237" fmla="*/ 2166533 w 3024845"/>
                  <a:gd name="connsiteY330-9238" fmla="*/ 233472 h 1160647"/>
                  <a:gd name="connsiteX331-9239" fmla="*/ 2166533 w 3024845"/>
                  <a:gd name="connsiteY331-9240" fmla="*/ 311296 h 1160647"/>
                  <a:gd name="connsiteX332-9241" fmla="*/ 2168560 w 3024845"/>
                  <a:gd name="connsiteY332-9242" fmla="*/ 315620 h 1160647"/>
                  <a:gd name="connsiteX333-9243" fmla="*/ 2168560 w 3024845"/>
                  <a:gd name="connsiteY333-9244" fmla="*/ 337238 h 1160647"/>
                  <a:gd name="connsiteX334-9245" fmla="*/ 2182747 w 3024845"/>
                  <a:gd name="connsiteY334-9246" fmla="*/ 337238 h 1160647"/>
                  <a:gd name="connsiteX335-9247" fmla="*/ 2182747 w 3024845"/>
                  <a:gd name="connsiteY335-9248" fmla="*/ 354532 h 1160647"/>
                  <a:gd name="connsiteX336-9249" fmla="*/ 2190854 w 3024845"/>
                  <a:gd name="connsiteY336-9250" fmla="*/ 378311 h 1160647"/>
                  <a:gd name="connsiteX337-9251" fmla="*/ 2184774 w 3024845"/>
                  <a:gd name="connsiteY337-9252" fmla="*/ 382635 h 1160647"/>
                  <a:gd name="connsiteX338-9253" fmla="*/ 2172613 w 3024845"/>
                  <a:gd name="connsiteY338-9254" fmla="*/ 404253 h 1160647"/>
                  <a:gd name="connsiteX339-9255" fmla="*/ 2180720 w 3024845"/>
                  <a:gd name="connsiteY339-9256" fmla="*/ 657181 h 1160647"/>
                  <a:gd name="connsiteX340-9257" fmla="*/ 2245574 w 3024845"/>
                  <a:gd name="connsiteY340-9258" fmla="*/ 657181 h 1160647"/>
                  <a:gd name="connsiteX341-9259" fmla="*/ 2245574 w 3024845"/>
                  <a:gd name="connsiteY341-9260" fmla="*/ 732843 h 1160647"/>
                  <a:gd name="connsiteX342-9261" fmla="*/ 2253681 w 3024845"/>
                  <a:gd name="connsiteY342-9262" fmla="*/ 732843 h 1160647"/>
                  <a:gd name="connsiteX343-9263" fmla="*/ 2255708 w 3024845"/>
                  <a:gd name="connsiteY343-9264" fmla="*/ 726358 h 1160647"/>
                  <a:gd name="connsiteX344-9265" fmla="*/ 2261788 w 3024845"/>
                  <a:gd name="connsiteY344-9266" fmla="*/ 726358 h 1160647"/>
                  <a:gd name="connsiteX345-9267" fmla="*/ 2263815 w 3024845"/>
                  <a:gd name="connsiteY345-9268" fmla="*/ 735005 h 1160647"/>
                  <a:gd name="connsiteX346-9269" fmla="*/ 2275975 w 3024845"/>
                  <a:gd name="connsiteY346-9270" fmla="*/ 735005 h 1160647"/>
                  <a:gd name="connsiteX347-9271" fmla="*/ 2275975 w 3024845"/>
                  <a:gd name="connsiteY347-9272" fmla="*/ 728519 h 1160647"/>
                  <a:gd name="connsiteX348-9273" fmla="*/ 2298268 w 3024845"/>
                  <a:gd name="connsiteY348-9274" fmla="*/ 728519 h 1160647"/>
                  <a:gd name="connsiteX349-9275" fmla="*/ 2298268 w 3024845"/>
                  <a:gd name="connsiteY349-9276" fmla="*/ 735005 h 1160647"/>
                  <a:gd name="connsiteX350-9277" fmla="*/ 2318535 w 3024845"/>
                  <a:gd name="connsiteY350-9278" fmla="*/ 735005 h 1160647"/>
                  <a:gd name="connsiteX351-9279" fmla="*/ 2318535 w 3024845"/>
                  <a:gd name="connsiteY351-9280" fmla="*/ 780402 h 1160647"/>
                  <a:gd name="connsiteX352-9281" fmla="*/ 2332722 w 3024845"/>
                  <a:gd name="connsiteY352-9282" fmla="*/ 780402 h 1160647"/>
                  <a:gd name="connsiteX353-9283" fmla="*/ 2332722 w 3024845"/>
                  <a:gd name="connsiteY353-9284" fmla="*/ 767431 h 1160647"/>
                  <a:gd name="connsiteX354-9285" fmla="*/ 2348936 w 3024845"/>
                  <a:gd name="connsiteY354-9286" fmla="*/ 767431 h 1160647"/>
                  <a:gd name="connsiteX355-9287" fmla="*/ 2348936 w 3024845"/>
                  <a:gd name="connsiteY355-9288" fmla="*/ 588004 h 1160647"/>
                  <a:gd name="connsiteX356-9289" fmla="*/ 2355016 w 3024845"/>
                  <a:gd name="connsiteY356-9290" fmla="*/ 581518 h 1160647"/>
                  <a:gd name="connsiteX357-9291" fmla="*/ 2427977 w 3024845"/>
                  <a:gd name="connsiteY357-9292" fmla="*/ 581518 h 1160647"/>
                  <a:gd name="connsiteX358-9293" fmla="*/ 2427977 w 3024845"/>
                  <a:gd name="connsiteY358-9294" fmla="*/ 590166 h 1160647"/>
                  <a:gd name="connsiteX359-9295" fmla="*/ 2438110 w 3024845"/>
                  <a:gd name="connsiteY359-9296" fmla="*/ 590166 h 1160647"/>
                  <a:gd name="connsiteX360-9297" fmla="*/ 2438110 w 3024845"/>
                  <a:gd name="connsiteY360-9298" fmla="*/ 704740 h 1160647"/>
                  <a:gd name="connsiteX361-9299" fmla="*/ 2460404 w 3024845"/>
                  <a:gd name="connsiteY361-9300" fmla="*/ 704740 h 1160647"/>
                  <a:gd name="connsiteX362-9301" fmla="*/ 2460404 w 3024845"/>
                  <a:gd name="connsiteY362-9302" fmla="*/ 637725 h 1160647"/>
                  <a:gd name="connsiteX363-9303" fmla="*/ 2486751 w 3024845"/>
                  <a:gd name="connsiteY363-9304" fmla="*/ 637725 h 1160647"/>
                  <a:gd name="connsiteX364-9305" fmla="*/ 2490804 w 3024845"/>
                  <a:gd name="connsiteY364-9306" fmla="*/ 633401 h 1160647"/>
                  <a:gd name="connsiteX365-9307" fmla="*/ 2498911 w 3024845"/>
                  <a:gd name="connsiteY365-9308" fmla="*/ 633401 h 1160647"/>
                  <a:gd name="connsiteX366-9309" fmla="*/ 2502964 w 3024845"/>
                  <a:gd name="connsiteY366-9310" fmla="*/ 637725 h 1160647"/>
                  <a:gd name="connsiteX367-9311" fmla="*/ 2525258 w 3024845"/>
                  <a:gd name="connsiteY367-9312" fmla="*/ 637725 h 1160647"/>
                  <a:gd name="connsiteX368-9313" fmla="*/ 2525258 w 3024845"/>
                  <a:gd name="connsiteY368-9314" fmla="*/ 520989 h 1160647"/>
                  <a:gd name="connsiteX369-9315" fmla="*/ 2582005 w 3024845"/>
                  <a:gd name="connsiteY369-9316" fmla="*/ 510180 h 1160647"/>
                  <a:gd name="connsiteX370-9317" fmla="*/ 2582005 w 3024845"/>
                  <a:gd name="connsiteY370-9318" fmla="*/ 511261 h 1160647"/>
                  <a:gd name="connsiteX371-9319" fmla="*/ 2582005 w 3024845"/>
                  <a:gd name="connsiteY371-9320" fmla="*/ 518827 h 1160647"/>
                  <a:gd name="connsiteX372-9321" fmla="*/ 2608352 w 3024845"/>
                  <a:gd name="connsiteY372-9322" fmla="*/ 518827 h 1160647"/>
                  <a:gd name="connsiteX373-9323" fmla="*/ 2608352 w 3024845"/>
                  <a:gd name="connsiteY373-9324" fmla="*/ 773917 h 1160647"/>
                  <a:gd name="connsiteX374-9325" fmla="*/ 2630646 w 3024845"/>
                  <a:gd name="connsiteY374-9326" fmla="*/ 773917 h 1160647"/>
                  <a:gd name="connsiteX375-9327" fmla="*/ 2630646 w 3024845"/>
                  <a:gd name="connsiteY375-9328" fmla="*/ 769593 h 1160647"/>
                  <a:gd name="connsiteX376-9329" fmla="*/ 2642806 w 3024845"/>
                  <a:gd name="connsiteY376-9330" fmla="*/ 769593 h 1160647"/>
                  <a:gd name="connsiteX377-9331" fmla="*/ 2642806 w 3024845"/>
                  <a:gd name="connsiteY377-9332" fmla="*/ 773917 h 1160647"/>
                  <a:gd name="connsiteX378-9333" fmla="*/ 2667126 w 3024845"/>
                  <a:gd name="connsiteY378-9334" fmla="*/ 773917 h 1160647"/>
                  <a:gd name="connsiteX379-9335" fmla="*/ 2667126 w 3024845"/>
                  <a:gd name="connsiteY379-9336" fmla="*/ 760946 h 1160647"/>
                  <a:gd name="connsiteX380-9337" fmla="*/ 2695500 w 3024845"/>
                  <a:gd name="connsiteY380-9338" fmla="*/ 760946 h 1160647"/>
                  <a:gd name="connsiteX381-9339" fmla="*/ 2707660 w 3024845"/>
                  <a:gd name="connsiteY381-9340" fmla="*/ 756622 h 1160647"/>
                  <a:gd name="connsiteX382-9341" fmla="*/ 2727927 w 3024845"/>
                  <a:gd name="connsiteY382-9342" fmla="*/ 760946 h 1160647"/>
                  <a:gd name="connsiteX383-9343" fmla="*/ 2727927 w 3024845"/>
                  <a:gd name="connsiteY383-9344" fmla="*/ 743652 h 1160647"/>
                  <a:gd name="connsiteX384-9345" fmla="*/ 2736034 w 3024845"/>
                  <a:gd name="connsiteY384-9346" fmla="*/ 743652 h 1160647"/>
                  <a:gd name="connsiteX385-9347" fmla="*/ 2736034 w 3024845"/>
                  <a:gd name="connsiteY385-9348" fmla="*/ 730681 h 1160647"/>
                  <a:gd name="connsiteX386-9349" fmla="*/ 2792781 w 3024845"/>
                  <a:gd name="connsiteY386-9350" fmla="*/ 730681 h 1160647"/>
                  <a:gd name="connsiteX387-9351" fmla="*/ 2792781 w 3024845"/>
                  <a:gd name="connsiteY387-9352" fmla="*/ 700416 h 1160647"/>
                  <a:gd name="connsiteX388-9353" fmla="*/ 2811021 w 3024845"/>
                  <a:gd name="connsiteY388-9354" fmla="*/ 700416 h 1160647"/>
                  <a:gd name="connsiteX389-9355" fmla="*/ 2811021 w 3024845"/>
                  <a:gd name="connsiteY389-9356" fmla="*/ 693931 h 1160647"/>
                  <a:gd name="connsiteX390-9357" fmla="*/ 2823181 w 3024845"/>
                  <a:gd name="connsiteY390-9358" fmla="*/ 693931 h 1160647"/>
                  <a:gd name="connsiteX391-9359" fmla="*/ 2823181 w 3024845"/>
                  <a:gd name="connsiteY391-9360" fmla="*/ 700416 h 1160647"/>
                  <a:gd name="connsiteX392-9361" fmla="*/ 2839395 w 3024845"/>
                  <a:gd name="connsiteY392-9362" fmla="*/ 700416 h 1160647"/>
                  <a:gd name="connsiteX393-9363" fmla="*/ 2839395 w 3024845"/>
                  <a:gd name="connsiteY393-9364" fmla="*/ 750137 h 1160647"/>
                  <a:gd name="connsiteX394-9365" fmla="*/ 2871822 w 3024845"/>
                  <a:gd name="connsiteY394-9366" fmla="*/ 750137 h 1160647"/>
                  <a:gd name="connsiteX395-9367" fmla="*/ 2871822 w 3024845"/>
                  <a:gd name="connsiteY395-9368" fmla="*/ 724196 h 1160647"/>
                  <a:gd name="connsiteX396-9369" fmla="*/ 2910329 w 3024845"/>
                  <a:gd name="connsiteY396-9370" fmla="*/ 724196 h 1160647"/>
                  <a:gd name="connsiteX397-9371" fmla="*/ 2910329 w 3024845"/>
                  <a:gd name="connsiteY397-9372" fmla="*/ 693931 h 1160647"/>
                  <a:gd name="connsiteX398-9373" fmla="*/ 2958970 w 3024845"/>
                  <a:gd name="connsiteY398-9374" fmla="*/ 693931 h 1160647"/>
                  <a:gd name="connsiteX399-9375" fmla="*/ 2958970 w 3024845"/>
                  <a:gd name="connsiteY399-9376" fmla="*/ 805087 h 1160647"/>
                  <a:gd name="connsiteX400-9377" fmla="*/ 2958970 w 3024845"/>
                  <a:gd name="connsiteY400-9378" fmla="*/ 818866 h 1160647"/>
                  <a:gd name="connsiteX401-9379" fmla="*/ 3024845 w 3024845"/>
                  <a:gd name="connsiteY401-9380" fmla="*/ 818866 h 1160647"/>
                  <a:gd name="connsiteX402-9381" fmla="*/ 3024845 w 3024845"/>
                  <a:gd name="connsiteY402-9382" fmla="*/ 1160647 h 1160647"/>
                  <a:gd name="connsiteX403-9383" fmla="*/ 145862 w 3024845"/>
                  <a:gd name="connsiteY403-9384" fmla="*/ 1160647 h 1160647"/>
                  <a:gd name="connsiteX404-9385" fmla="*/ 2054 w 3024845"/>
                  <a:gd name="connsiteY404-9386" fmla="*/ 1158314 h 1160647"/>
                  <a:gd name="connsiteX405-9387" fmla="*/ 0 w 3024845"/>
                  <a:gd name="connsiteY405-9388" fmla="*/ 724196 h 1160647"/>
                  <a:gd name="connsiteX406-9389" fmla="*/ 20267 w 3024845"/>
                  <a:gd name="connsiteY406-9390" fmla="*/ 724196 h 1160647"/>
                  <a:gd name="connsiteX407-9391" fmla="*/ 20774 w 3024845"/>
                  <a:gd name="connsiteY407-9392" fmla="*/ 723115 h 1160647"/>
                  <a:gd name="connsiteX408-9393" fmla="*/ 24320 w 3024845"/>
                  <a:gd name="connsiteY408-9394" fmla="*/ 715549 h 1160647"/>
                  <a:gd name="connsiteX409-9395" fmla="*/ 26094 w 3024845"/>
                  <a:gd name="connsiteY409-9396" fmla="*/ 715819 h 1160647"/>
                  <a:gd name="connsiteX410-9397" fmla="*/ 38507 w 3024845"/>
                  <a:gd name="connsiteY410-9398" fmla="*/ 717710 h 1160647"/>
                  <a:gd name="connsiteX411-9399" fmla="*/ 39014 w 3024845"/>
                  <a:gd name="connsiteY411-9400" fmla="*/ 719062 h 1160647"/>
                  <a:gd name="connsiteX412-9401" fmla="*/ 42560 w 3024845"/>
                  <a:gd name="connsiteY412-9402" fmla="*/ 728519 h 1160647"/>
                  <a:gd name="connsiteX413-9403" fmla="*/ 68907 w 3024845"/>
                  <a:gd name="connsiteY413-9404" fmla="*/ 730681 h 1160647"/>
                  <a:gd name="connsiteX414-9405" fmla="*/ 68907 w 3024845"/>
                  <a:gd name="connsiteY414-9406" fmla="*/ 607460 h 1160647"/>
                  <a:gd name="connsiteX415-9407" fmla="*/ 70934 w 3024845"/>
                  <a:gd name="connsiteY415-9408" fmla="*/ 607460 h 1160647"/>
                  <a:gd name="connsiteX416-9409" fmla="*/ 85121 w 3024845"/>
                  <a:gd name="connsiteY416-9410" fmla="*/ 607460 h 1160647"/>
                  <a:gd name="connsiteX417-9411" fmla="*/ 85121 w 3024845"/>
                  <a:gd name="connsiteY417-9412" fmla="*/ 471268 h 1160647"/>
                  <a:gd name="connsiteX418-9413" fmla="*/ 86894 w 3024845"/>
                  <a:gd name="connsiteY418-9414" fmla="*/ 471268 h 1160647"/>
                  <a:gd name="connsiteX419-9415" fmla="*/ 99308 w 3024845"/>
                  <a:gd name="connsiteY419-9416" fmla="*/ 471268 h 1160647"/>
                  <a:gd name="connsiteX420-9417" fmla="*/ 99308 w 3024845"/>
                  <a:gd name="connsiteY420-9418" fmla="*/ 356694 h 1160647"/>
                  <a:gd name="connsiteX421-9419" fmla="*/ 103361 w 3024845"/>
                  <a:gd name="connsiteY421-9420" fmla="*/ 328590 h 1160647"/>
                  <a:gd name="connsiteX422-9421" fmla="*/ 105388 w 3024845"/>
                  <a:gd name="connsiteY422-9422" fmla="*/ 328590 h 1160647"/>
                  <a:gd name="connsiteX423-9423" fmla="*/ 119575 w 3024845"/>
                  <a:gd name="connsiteY423-9424" fmla="*/ 328590 h 1160647"/>
                  <a:gd name="connsiteX424-9425" fmla="*/ 156055 w 3024845"/>
                  <a:gd name="connsiteY424-9426" fmla="*/ 246443 h 1160647"/>
                  <a:gd name="connsiteX425-9427" fmla="*/ 160109 w 3024845"/>
                  <a:gd name="connsiteY425-9428" fmla="*/ 0 h 1160647"/>
                  <a:gd name="connsiteX0-9429" fmla="*/ 160109 w 3024845"/>
                  <a:gd name="connsiteY0-9430" fmla="*/ 0 h 1160647"/>
                  <a:gd name="connsiteX1-9431" fmla="*/ 162135 w 3024845"/>
                  <a:gd name="connsiteY1-9432" fmla="*/ 246443 h 1160647"/>
                  <a:gd name="connsiteX2-9433" fmla="*/ 200642 w 3024845"/>
                  <a:gd name="connsiteY2-9434" fmla="*/ 326429 h 1160647"/>
                  <a:gd name="connsiteX3-9435" fmla="*/ 202669 w 3024845"/>
                  <a:gd name="connsiteY3-9436" fmla="*/ 326429 h 1160647"/>
                  <a:gd name="connsiteX4-9437" fmla="*/ 216856 w 3024845"/>
                  <a:gd name="connsiteY4-9438" fmla="*/ 326429 h 1160647"/>
                  <a:gd name="connsiteX5-9439" fmla="*/ 216856 w 3024845"/>
                  <a:gd name="connsiteY5-9440" fmla="*/ 350208 h 1160647"/>
                  <a:gd name="connsiteX6-9441" fmla="*/ 217363 w 3024845"/>
                  <a:gd name="connsiteY6-9442" fmla="*/ 351019 h 1160647"/>
                  <a:gd name="connsiteX7-9443" fmla="*/ 220909 w 3024845"/>
                  <a:gd name="connsiteY7-9444" fmla="*/ 356694 h 1160647"/>
                  <a:gd name="connsiteX8-9445" fmla="*/ 220909 w 3024845"/>
                  <a:gd name="connsiteY8-9446" fmla="*/ 471268 h 1160647"/>
                  <a:gd name="connsiteX9-9447" fmla="*/ 223189 w 3024845"/>
                  <a:gd name="connsiteY9-9448" fmla="*/ 471268 h 1160647"/>
                  <a:gd name="connsiteX10-9449" fmla="*/ 239150 w 3024845"/>
                  <a:gd name="connsiteY10-9450" fmla="*/ 471268 h 1160647"/>
                  <a:gd name="connsiteX11-9451" fmla="*/ 239150 w 3024845"/>
                  <a:gd name="connsiteY11-9452" fmla="*/ 611783 h 1160647"/>
                  <a:gd name="connsiteX12-9453" fmla="*/ 240670 w 3024845"/>
                  <a:gd name="connsiteY12-9454" fmla="*/ 611513 h 1160647"/>
                  <a:gd name="connsiteX13-9455" fmla="*/ 251310 w 3024845"/>
                  <a:gd name="connsiteY13-9456" fmla="*/ 609622 h 1160647"/>
                  <a:gd name="connsiteX14-9457" fmla="*/ 249283 w 3024845"/>
                  <a:gd name="connsiteY14-9458" fmla="*/ 698254 h 1160647"/>
                  <a:gd name="connsiteX15-9459" fmla="*/ 250803 w 3024845"/>
                  <a:gd name="connsiteY15-9460" fmla="*/ 698525 h 1160647"/>
                  <a:gd name="connsiteX16-9461" fmla="*/ 261443 w 3024845"/>
                  <a:gd name="connsiteY16-9462" fmla="*/ 700416 h 1160647"/>
                  <a:gd name="connsiteX17-9463" fmla="*/ 261696 w 3024845"/>
                  <a:gd name="connsiteY17-9464" fmla="*/ 701227 h 1160647"/>
                  <a:gd name="connsiteX18-9465" fmla="*/ 263470 w 3024845"/>
                  <a:gd name="connsiteY18-9466" fmla="*/ 706902 h 1160647"/>
                  <a:gd name="connsiteX19-9467" fmla="*/ 264230 w 3024845"/>
                  <a:gd name="connsiteY19-9468" fmla="*/ 704470 h 1160647"/>
                  <a:gd name="connsiteX20-9469" fmla="*/ 269550 w 3024845"/>
                  <a:gd name="connsiteY20-9470" fmla="*/ 687446 h 1160647"/>
                  <a:gd name="connsiteX21-9471" fmla="*/ 271323 w 3024845"/>
                  <a:gd name="connsiteY21-9472" fmla="*/ 687446 h 1160647"/>
                  <a:gd name="connsiteX22-9473" fmla="*/ 283737 w 3024845"/>
                  <a:gd name="connsiteY22-9474" fmla="*/ 687446 h 1160647"/>
                  <a:gd name="connsiteX23-9475" fmla="*/ 283737 w 3024845"/>
                  <a:gd name="connsiteY23-9476" fmla="*/ 719872 h 1160647"/>
                  <a:gd name="connsiteX24-9477" fmla="*/ 284750 w 3024845"/>
                  <a:gd name="connsiteY24-9478" fmla="*/ 720413 h 1160647"/>
                  <a:gd name="connsiteX25-9479" fmla="*/ 291844 w 3024845"/>
                  <a:gd name="connsiteY25-9480" fmla="*/ 724196 h 1160647"/>
                  <a:gd name="connsiteX26-9481" fmla="*/ 291844 w 3024845"/>
                  <a:gd name="connsiteY26-9482" fmla="*/ 725547 h 1160647"/>
                  <a:gd name="connsiteX27-9483" fmla="*/ 291844 w 3024845"/>
                  <a:gd name="connsiteY27-9484" fmla="*/ 735005 h 1160647"/>
                  <a:gd name="connsiteX28-9485" fmla="*/ 336431 w 3024845"/>
                  <a:gd name="connsiteY28-9486" fmla="*/ 735005 h 1160647"/>
                  <a:gd name="connsiteX29-9487" fmla="*/ 336431 w 3024845"/>
                  <a:gd name="connsiteY29-9488" fmla="*/ 736086 h 1160647"/>
                  <a:gd name="connsiteX30-9489" fmla="*/ 336431 w 3024845"/>
                  <a:gd name="connsiteY30-9490" fmla="*/ 743652 h 1160647"/>
                  <a:gd name="connsiteX31-9491" fmla="*/ 338457 w 3024845"/>
                  <a:gd name="connsiteY31-9492" fmla="*/ 743652 h 1160647"/>
                  <a:gd name="connsiteX32-9493" fmla="*/ 352644 w 3024845"/>
                  <a:gd name="connsiteY32-9494" fmla="*/ 743652 h 1160647"/>
                  <a:gd name="connsiteX33-9495" fmla="*/ 352644 w 3024845"/>
                  <a:gd name="connsiteY33-9496" fmla="*/ 713387 h 1160647"/>
                  <a:gd name="connsiteX34-9497" fmla="*/ 397231 w 3024845"/>
                  <a:gd name="connsiteY34-9498" fmla="*/ 713387 h 1160647"/>
                  <a:gd name="connsiteX35-9499" fmla="*/ 397231 w 3024845"/>
                  <a:gd name="connsiteY35-9500" fmla="*/ 712036 h 1160647"/>
                  <a:gd name="connsiteX36-9501" fmla="*/ 397231 w 3024845"/>
                  <a:gd name="connsiteY36-9502" fmla="*/ 702578 h 1160647"/>
                  <a:gd name="connsiteX37-9503" fmla="*/ 398245 w 3024845"/>
                  <a:gd name="connsiteY37-9504" fmla="*/ 702578 h 1160647"/>
                  <a:gd name="connsiteX38-9505" fmla="*/ 405338 w 3024845"/>
                  <a:gd name="connsiteY38-9506" fmla="*/ 702578 h 1160647"/>
                  <a:gd name="connsiteX39-9507" fmla="*/ 405338 w 3024845"/>
                  <a:gd name="connsiteY39-9508" fmla="*/ 700687 h 1160647"/>
                  <a:gd name="connsiteX40-9509" fmla="*/ 405338 w 3024845"/>
                  <a:gd name="connsiteY40-9510" fmla="*/ 687446 h 1160647"/>
                  <a:gd name="connsiteX41-9511" fmla="*/ 406098 w 3024845"/>
                  <a:gd name="connsiteY41-9512" fmla="*/ 687446 h 1160647"/>
                  <a:gd name="connsiteX42-9513" fmla="*/ 411418 w 3024845"/>
                  <a:gd name="connsiteY42-9514" fmla="*/ 687446 h 1160647"/>
                  <a:gd name="connsiteX43-9515" fmla="*/ 411418 w 3024845"/>
                  <a:gd name="connsiteY43-9516" fmla="*/ 686365 h 1160647"/>
                  <a:gd name="connsiteX44-9517" fmla="*/ 411418 w 3024845"/>
                  <a:gd name="connsiteY44-9518" fmla="*/ 678798 h 1160647"/>
                  <a:gd name="connsiteX45-9519" fmla="*/ 413445 w 3024845"/>
                  <a:gd name="connsiteY45-9520" fmla="*/ 678798 h 1160647"/>
                  <a:gd name="connsiteX46-9521" fmla="*/ 427632 w 3024845"/>
                  <a:gd name="connsiteY46-9522" fmla="*/ 678798 h 1160647"/>
                  <a:gd name="connsiteX47-9523" fmla="*/ 427632 w 3024845"/>
                  <a:gd name="connsiteY47-9524" fmla="*/ 679879 h 1160647"/>
                  <a:gd name="connsiteX48-9525" fmla="*/ 427632 w 3024845"/>
                  <a:gd name="connsiteY48-9526" fmla="*/ 687446 h 1160647"/>
                  <a:gd name="connsiteX49-9527" fmla="*/ 449925 w 3024845"/>
                  <a:gd name="connsiteY49-9528" fmla="*/ 687446 h 1160647"/>
                  <a:gd name="connsiteX50-9529" fmla="*/ 449925 w 3024845"/>
                  <a:gd name="connsiteY50-9530" fmla="*/ 685554 h 1160647"/>
                  <a:gd name="connsiteX51-9531" fmla="*/ 449925 w 3024845"/>
                  <a:gd name="connsiteY51-9532" fmla="*/ 672313 h 1160647"/>
                  <a:gd name="connsiteX52-9533" fmla="*/ 451699 w 3024845"/>
                  <a:gd name="connsiteY52-9534" fmla="*/ 672313 h 1160647"/>
                  <a:gd name="connsiteX53-9535" fmla="*/ 464112 w 3024845"/>
                  <a:gd name="connsiteY53-9536" fmla="*/ 672313 h 1160647"/>
                  <a:gd name="connsiteX54-9537" fmla="*/ 464112 w 3024845"/>
                  <a:gd name="connsiteY54-9538" fmla="*/ 696093 h 1160647"/>
                  <a:gd name="connsiteX55-9539" fmla="*/ 465126 w 3024845"/>
                  <a:gd name="connsiteY55-9540" fmla="*/ 696093 h 1160647"/>
                  <a:gd name="connsiteX56-9541" fmla="*/ 472219 w 3024845"/>
                  <a:gd name="connsiteY56-9542" fmla="*/ 696093 h 1160647"/>
                  <a:gd name="connsiteX57-9543" fmla="*/ 472219 w 3024845"/>
                  <a:gd name="connsiteY57-9544" fmla="*/ 695012 h 1160647"/>
                  <a:gd name="connsiteX58-9545" fmla="*/ 472219 w 3024845"/>
                  <a:gd name="connsiteY58-9546" fmla="*/ 687446 h 1160647"/>
                  <a:gd name="connsiteX59-9547" fmla="*/ 473992 w 3024845"/>
                  <a:gd name="connsiteY59-9548" fmla="*/ 687446 h 1160647"/>
                  <a:gd name="connsiteX60-9549" fmla="*/ 486406 w 3024845"/>
                  <a:gd name="connsiteY60-9550" fmla="*/ 687446 h 1160647"/>
                  <a:gd name="connsiteX61-9551" fmla="*/ 486406 w 3024845"/>
                  <a:gd name="connsiteY61-9552" fmla="*/ 713387 h 1160647"/>
                  <a:gd name="connsiteX62-9553" fmla="*/ 488433 w 3024845"/>
                  <a:gd name="connsiteY62-9554" fmla="*/ 713387 h 1160647"/>
                  <a:gd name="connsiteX63-9555" fmla="*/ 502619 w 3024845"/>
                  <a:gd name="connsiteY63-9556" fmla="*/ 713387 h 1160647"/>
                  <a:gd name="connsiteX64-9557" fmla="*/ 502619 w 3024845"/>
                  <a:gd name="connsiteY64-9558" fmla="*/ 715008 h 1160647"/>
                  <a:gd name="connsiteX65-9559" fmla="*/ 502619 w 3024845"/>
                  <a:gd name="connsiteY65-9560" fmla="*/ 726358 h 1160647"/>
                  <a:gd name="connsiteX66-9561" fmla="*/ 503379 w 3024845"/>
                  <a:gd name="connsiteY66-9562" fmla="*/ 726358 h 1160647"/>
                  <a:gd name="connsiteX67-9563" fmla="*/ 508700 w 3024845"/>
                  <a:gd name="connsiteY67-9564" fmla="*/ 726358 h 1160647"/>
                  <a:gd name="connsiteX68-9565" fmla="*/ 508700 w 3024845"/>
                  <a:gd name="connsiteY68-9566" fmla="*/ 725547 h 1160647"/>
                  <a:gd name="connsiteX69-9567" fmla="*/ 508700 w 3024845"/>
                  <a:gd name="connsiteY69-9568" fmla="*/ 719872 h 1160647"/>
                  <a:gd name="connsiteX70-9569" fmla="*/ 539100 w 3024845"/>
                  <a:gd name="connsiteY70-9570" fmla="*/ 719872 h 1160647"/>
                  <a:gd name="connsiteX71-9571" fmla="*/ 539100 w 3024845"/>
                  <a:gd name="connsiteY71-9572" fmla="*/ 743652 h 1160647"/>
                  <a:gd name="connsiteX72-9573" fmla="*/ 540113 w 3024845"/>
                  <a:gd name="connsiteY72-9574" fmla="*/ 743652 h 1160647"/>
                  <a:gd name="connsiteX73-9575" fmla="*/ 547207 w 3024845"/>
                  <a:gd name="connsiteY73-9576" fmla="*/ 743652 h 1160647"/>
                  <a:gd name="connsiteX74-9577" fmla="*/ 547207 w 3024845"/>
                  <a:gd name="connsiteY74-9578" fmla="*/ 744733 h 1160647"/>
                  <a:gd name="connsiteX75-9579" fmla="*/ 547207 w 3024845"/>
                  <a:gd name="connsiteY75-9580" fmla="*/ 752299 h 1160647"/>
                  <a:gd name="connsiteX76-9581" fmla="*/ 547967 w 3024845"/>
                  <a:gd name="connsiteY76-9582" fmla="*/ 752299 h 1160647"/>
                  <a:gd name="connsiteX77-9583" fmla="*/ 553287 w 3024845"/>
                  <a:gd name="connsiteY77-9584" fmla="*/ 752299 h 1160647"/>
                  <a:gd name="connsiteX78-9585" fmla="*/ 553287 w 3024845"/>
                  <a:gd name="connsiteY78-9586" fmla="*/ 750137 h 1160647"/>
                  <a:gd name="connsiteX79-9587" fmla="*/ 553287 w 3024845"/>
                  <a:gd name="connsiteY79-9588" fmla="*/ 735005 h 1160647"/>
                  <a:gd name="connsiteX80-9589" fmla="*/ 554300 w 3024845"/>
                  <a:gd name="connsiteY80-9590" fmla="*/ 735005 h 1160647"/>
                  <a:gd name="connsiteX81-9591" fmla="*/ 561394 w 3024845"/>
                  <a:gd name="connsiteY81-9592" fmla="*/ 735005 h 1160647"/>
                  <a:gd name="connsiteX82-9593" fmla="*/ 561394 w 3024845"/>
                  <a:gd name="connsiteY82-9594" fmla="*/ 736086 h 1160647"/>
                  <a:gd name="connsiteX83-9595" fmla="*/ 561394 w 3024845"/>
                  <a:gd name="connsiteY83-9596" fmla="*/ 743652 h 1160647"/>
                  <a:gd name="connsiteX84-9597" fmla="*/ 566714 w 3024845"/>
                  <a:gd name="connsiteY84-9598" fmla="*/ 741659 h 1160647"/>
                  <a:gd name="connsiteX85-9599" fmla="*/ 567474 w 3024845"/>
                  <a:gd name="connsiteY85-9600" fmla="*/ 740679 h 1160647"/>
                  <a:gd name="connsiteX86-9601" fmla="*/ 567474 w 3024845"/>
                  <a:gd name="connsiteY86-9602" fmla="*/ 735005 h 1160647"/>
                  <a:gd name="connsiteX87-9603" fmla="*/ 605981 w 3024845"/>
                  <a:gd name="connsiteY87-9604" fmla="*/ 735005 h 1160647"/>
                  <a:gd name="connsiteX88-9605" fmla="*/ 605981 w 3024845"/>
                  <a:gd name="connsiteY88-9606" fmla="*/ 758784 h 1160647"/>
                  <a:gd name="connsiteX89-9607" fmla="*/ 608007 w 3024845"/>
                  <a:gd name="connsiteY89-9608" fmla="*/ 758784 h 1160647"/>
                  <a:gd name="connsiteX90-9609" fmla="*/ 622194 w 3024845"/>
                  <a:gd name="connsiteY90-9610" fmla="*/ 758784 h 1160647"/>
                  <a:gd name="connsiteX91-9611" fmla="*/ 622194 w 3024845"/>
                  <a:gd name="connsiteY91-9612" fmla="*/ 759865 h 1160647"/>
                  <a:gd name="connsiteX92-9613" fmla="*/ 622194 w 3024845"/>
                  <a:gd name="connsiteY92-9614" fmla="*/ 767431 h 1160647"/>
                  <a:gd name="connsiteX93-9615" fmla="*/ 623968 w 3024845"/>
                  <a:gd name="connsiteY93-9616" fmla="*/ 767431 h 1160647"/>
                  <a:gd name="connsiteX94-9617" fmla="*/ 636381 w 3024845"/>
                  <a:gd name="connsiteY94-9618" fmla="*/ 767431 h 1160647"/>
                  <a:gd name="connsiteX95-9619" fmla="*/ 636381 w 3024845"/>
                  <a:gd name="connsiteY95-9620" fmla="*/ 743652 h 1160647"/>
                  <a:gd name="connsiteX96-9621" fmla="*/ 637394 w 3024845"/>
                  <a:gd name="connsiteY96-9622" fmla="*/ 743652 h 1160647"/>
                  <a:gd name="connsiteX97-9623" fmla="*/ 644488 w 3024845"/>
                  <a:gd name="connsiteY97-9624" fmla="*/ 743652 h 1160647"/>
                  <a:gd name="connsiteX98-9625" fmla="*/ 644488 w 3024845"/>
                  <a:gd name="connsiteY98-9626" fmla="*/ 711225 h 1160647"/>
                  <a:gd name="connsiteX99-9627" fmla="*/ 645501 w 3024845"/>
                  <a:gd name="connsiteY99-9628" fmla="*/ 711225 h 1160647"/>
                  <a:gd name="connsiteX100-9629" fmla="*/ 652595 w 3024845"/>
                  <a:gd name="connsiteY100-9630" fmla="*/ 711225 h 1160647"/>
                  <a:gd name="connsiteX101-9631" fmla="*/ 652595 w 3024845"/>
                  <a:gd name="connsiteY101-9632" fmla="*/ 709334 h 1160647"/>
                  <a:gd name="connsiteX102-9633" fmla="*/ 652595 w 3024845"/>
                  <a:gd name="connsiteY102-9634" fmla="*/ 696093 h 1160647"/>
                  <a:gd name="connsiteX103-9635" fmla="*/ 651328 w 3024845"/>
                  <a:gd name="connsiteY103-9636" fmla="*/ 694471 h 1160647"/>
                  <a:gd name="connsiteX104-9637" fmla="*/ 656648 w 3024845"/>
                  <a:gd name="connsiteY104-9638" fmla="*/ 683122 h 1160647"/>
                  <a:gd name="connsiteX105-9639" fmla="*/ 664755 w 3024845"/>
                  <a:gd name="connsiteY105-9640" fmla="*/ 711225 h 1160647"/>
                  <a:gd name="connsiteX106-9641" fmla="*/ 665515 w 3024845"/>
                  <a:gd name="connsiteY106-9642" fmla="*/ 711225 h 1160647"/>
                  <a:gd name="connsiteX107-9643" fmla="*/ 670835 w 3024845"/>
                  <a:gd name="connsiteY107-9644" fmla="*/ 711225 h 1160647"/>
                  <a:gd name="connsiteX108-9645" fmla="*/ 670835 w 3024845"/>
                  <a:gd name="connsiteY108-9646" fmla="*/ 605298 h 1160647"/>
                  <a:gd name="connsiteX109-9647" fmla="*/ 672355 w 3024845"/>
                  <a:gd name="connsiteY109-9648" fmla="*/ 605298 h 1160647"/>
                  <a:gd name="connsiteX110-9649" fmla="*/ 682995 w 3024845"/>
                  <a:gd name="connsiteY110-9650" fmla="*/ 605298 h 1160647"/>
                  <a:gd name="connsiteX111-9651" fmla="*/ 682995 w 3024845"/>
                  <a:gd name="connsiteY111-9652" fmla="*/ 557739 h 1160647"/>
                  <a:gd name="connsiteX112-9653" fmla="*/ 709342 w 3024845"/>
                  <a:gd name="connsiteY112-9654" fmla="*/ 557739 h 1160647"/>
                  <a:gd name="connsiteX113-9655" fmla="*/ 709342 w 3024845"/>
                  <a:gd name="connsiteY113-9656" fmla="*/ 536121 h 1160647"/>
                  <a:gd name="connsiteX114-9657" fmla="*/ 743796 w 3024845"/>
                  <a:gd name="connsiteY114-9658" fmla="*/ 536121 h 1160647"/>
                  <a:gd name="connsiteX115-9659" fmla="*/ 743796 w 3024845"/>
                  <a:gd name="connsiteY115-9660" fmla="*/ 538553 h 1160647"/>
                  <a:gd name="connsiteX116-9661" fmla="*/ 743796 w 3024845"/>
                  <a:gd name="connsiteY116-9662" fmla="*/ 555577 h 1160647"/>
                  <a:gd name="connsiteX117-9663" fmla="*/ 746076 w 3024845"/>
                  <a:gd name="connsiteY117-9664" fmla="*/ 555577 h 1160647"/>
                  <a:gd name="connsiteX118-9665" fmla="*/ 762036 w 3024845"/>
                  <a:gd name="connsiteY118-9666" fmla="*/ 555577 h 1160647"/>
                  <a:gd name="connsiteX119-9667" fmla="*/ 762036 w 3024845"/>
                  <a:gd name="connsiteY119-9668" fmla="*/ 603136 h 1160647"/>
                  <a:gd name="connsiteX120-9669" fmla="*/ 763049 w 3024845"/>
                  <a:gd name="connsiteY120-9670" fmla="*/ 603136 h 1160647"/>
                  <a:gd name="connsiteX121-9671" fmla="*/ 770143 w 3024845"/>
                  <a:gd name="connsiteY121-9672" fmla="*/ 603136 h 1160647"/>
                  <a:gd name="connsiteX122-9673" fmla="*/ 784330 w 3024845"/>
                  <a:gd name="connsiteY122-9674" fmla="*/ 607460 h 1160647"/>
                  <a:gd name="connsiteX123-9675" fmla="*/ 784330 w 3024845"/>
                  <a:gd name="connsiteY123-9676" fmla="*/ 646372 h 1160647"/>
                  <a:gd name="connsiteX124-9677" fmla="*/ 785343 w 3024845"/>
                  <a:gd name="connsiteY124-9678" fmla="*/ 646372 h 1160647"/>
                  <a:gd name="connsiteX125-9679" fmla="*/ 792436 w 3024845"/>
                  <a:gd name="connsiteY125-9680" fmla="*/ 646372 h 1160647"/>
                  <a:gd name="connsiteX126-9681" fmla="*/ 792436 w 3024845"/>
                  <a:gd name="connsiteY126-9682" fmla="*/ 647993 h 1160647"/>
                  <a:gd name="connsiteX127-9683" fmla="*/ 792436 w 3024845"/>
                  <a:gd name="connsiteY127-9684" fmla="*/ 659342 h 1160647"/>
                  <a:gd name="connsiteX128-9685" fmla="*/ 794463 w 3024845"/>
                  <a:gd name="connsiteY128-9686" fmla="*/ 659342 h 1160647"/>
                  <a:gd name="connsiteX129-9687" fmla="*/ 808650 w 3024845"/>
                  <a:gd name="connsiteY129-9688" fmla="*/ 659342 h 1160647"/>
                  <a:gd name="connsiteX130-9689" fmla="*/ 814730 w 3024845"/>
                  <a:gd name="connsiteY130-9690" fmla="*/ 665828 h 1160647"/>
                  <a:gd name="connsiteX131-9691" fmla="*/ 814730 w 3024845"/>
                  <a:gd name="connsiteY131-9692" fmla="*/ 687446 h 1160647"/>
                  <a:gd name="connsiteX132-9693" fmla="*/ 817010 w 3024845"/>
                  <a:gd name="connsiteY132-9694" fmla="*/ 687446 h 1160647"/>
                  <a:gd name="connsiteX133-9695" fmla="*/ 832970 w 3024845"/>
                  <a:gd name="connsiteY133-9696" fmla="*/ 687446 h 1160647"/>
                  <a:gd name="connsiteX134-9697" fmla="*/ 832970 w 3024845"/>
                  <a:gd name="connsiteY134-9698" fmla="*/ 688526 h 1160647"/>
                  <a:gd name="connsiteX135-9699" fmla="*/ 832970 w 3024845"/>
                  <a:gd name="connsiteY135-9700" fmla="*/ 696093 h 1160647"/>
                  <a:gd name="connsiteX136-9701" fmla="*/ 834237 w 3024845"/>
                  <a:gd name="connsiteY136-9702" fmla="*/ 696093 h 1160647"/>
                  <a:gd name="connsiteX137-9703" fmla="*/ 843104 w 3024845"/>
                  <a:gd name="connsiteY137-9704" fmla="*/ 696093 h 1160647"/>
                  <a:gd name="connsiteX138-9705" fmla="*/ 843104 w 3024845"/>
                  <a:gd name="connsiteY138-9706" fmla="*/ 698254 h 1160647"/>
                  <a:gd name="connsiteX139-9707" fmla="*/ 843104 w 3024845"/>
                  <a:gd name="connsiteY139-9708" fmla="*/ 713387 h 1160647"/>
                  <a:gd name="connsiteX140-9709" fmla="*/ 847157 w 3024845"/>
                  <a:gd name="connsiteY140-9710" fmla="*/ 711495 h 1160647"/>
                  <a:gd name="connsiteX141-9711" fmla="*/ 847157 w 3024845"/>
                  <a:gd name="connsiteY141-9712" fmla="*/ 698254 h 1160647"/>
                  <a:gd name="connsiteX142-9713" fmla="*/ 848170 w 3024845"/>
                  <a:gd name="connsiteY142-9714" fmla="*/ 698254 h 1160647"/>
                  <a:gd name="connsiteX143-9715" fmla="*/ 855264 w 3024845"/>
                  <a:gd name="connsiteY143-9716" fmla="*/ 698254 h 1160647"/>
                  <a:gd name="connsiteX144-9717" fmla="*/ 855264 w 3024845"/>
                  <a:gd name="connsiteY144-9718" fmla="*/ 699876 h 1160647"/>
                  <a:gd name="connsiteX145-9719" fmla="*/ 855264 w 3024845"/>
                  <a:gd name="connsiteY145-9720" fmla="*/ 711225 h 1160647"/>
                  <a:gd name="connsiteX146-9721" fmla="*/ 856024 w 3024845"/>
                  <a:gd name="connsiteY146-9722" fmla="*/ 711225 h 1160647"/>
                  <a:gd name="connsiteX147-9723" fmla="*/ 861344 w 3024845"/>
                  <a:gd name="connsiteY147-9724" fmla="*/ 711225 h 1160647"/>
                  <a:gd name="connsiteX148-9725" fmla="*/ 909984 w 3024845"/>
                  <a:gd name="connsiteY148-9726" fmla="*/ 706902 h 1160647"/>
                  <a:gd name="connsiteX149-9727" fmla="*/ 909984 w 3024845"/>
                  <a:gd name="connsiteY149-9728" fmla="*/ 708253 h 1160647"/>
                  <a:gd name="connsiteX150-9729" fmla="*/ 909984 w 3024845"/>
                  <a:gd name="connsiteY150-9730" fmla="*/ 717710 h 1160647"/>
                  <a:gd name="connsiteX151-9731" fmla="*/ 910744 w 3024845"/>
                  <a:gd name="connsiteY151-9732" fmla="*/ 717710 h 1160647"/>
                  <a:gd name="connsiteX152-9733" fmla="*/ 916065 w 3024845"/>
                  <a:gd name="connsiteY152-9734" fmla="*/ 717710 h 1160647"/>
                  <a:gd name="connsiteX153-9735" fmla="*/ 916065 w 3024845"/>
                  <a:gd name="connsiteY153-9736" fmla="*/ 719872 h 1160647"/>
                  <a:gd name="connsiteX154-9737" fmla="*/ 916065 w 3024845"/>
                  <a:gd name="connsiteY154-9738" fmla="*/ 735005 h 1160647"/>
                  <a:gd name="connsiteX155-9739" fmla="*/ 918091 w 3024845"/>
                  <a:gd name="connsiteY155-9740" fmla="*/ 733654 h 1160647"/>
                  <a:gd name="connsiteX156-9741" fmla="*/ 932278 w 3024845"/>
                  <a:gd name="connsiteY156-9742" fmla="*/ 724196 h 1160647"/>
                  <a:gd name="connsiteX157-9743" fmla="*/ 938358 w 3024845"/>
                  <a:gd name="connsiteY157-9744" fmla="*/ 683122 h 1160647"/>
                  <a:gd name="connsiteX158-9745" fmla="*/ 939118 w 3024845"/>
                  <a:gd name="connsiteY158-9746" fmla="*/ 682852 h 1160647"/>
                  <a:gd name="connsiteX159-9747" fmla="*/ 944438 w 3024845"/>
                  <a:gd name="connsiteY159-9748" fmla="*/ 680960 h 1160647"/>
                  <a:gd name="connsiteX160-9749" fmla="*/ 946465 w 3024845"/>
                  <a:gd name="connsiteY160-9750" fmla="*/ 611783 h 1160647"/>
                  <a:gd name="connsiteX161-9751" fmla="*/ 948492 w 3024845"/>
                  <a:gd name="connsiteY161-9752" fmla="*/ 680960 h 1160647"/>
                  <a:gd name="connsiteX162-9753" fmla="*/ 949252 w 3024845"/>
                  <a:gd name="connsiteY162-9754" fmla="*/ 681230 h 1160647"/>
                  <a:gd name="connsiteX163-9755" fmla="*/ 954572 w 3024845"/>
                  <a:gd name="connsiteY163-9756" fmla="*/ 683122 h 1160647"/>
                  <a:gd name="connsiteX164-9757" fmla="*/ 954572 w 3024845"/>
                  <a:gd name="connsiteY164-9758" fmla="*/ 596651 h 1160647"/>
                  <a:gd name="connsiteX165-9759" fmla="*/ 958625 w 3024845"/>
                  <a:gd name="connsiteY165-9760" fmla="*/ 564224 h 1160647"/>
                  <a:gd name="connsiteX166-9761" fmla="*/ 997132 w 3024845"/>
                  <a:gd name="connsiteY166-9762" fmla="*/ 564224 h 1160647"/>
                  <a:gd name="connsiteX167-9763" fmla="*/ 997132 w 3024845"/>
                  <a:gd name="connsiteY167-9764" fmla="*/ 596651 h 1160647"/>
                  <a:gd name="connsiteX168-9765" fmla="*/ 997892 w 3024845"/>
                  <a:gd name="connsiteY168-9766" fmla="*/ 596651 h 1160647"/>
                  <a:gd name="connsiteX169-9767" fmla="*/ 1003212 w 3024845"/>
                  <a:gd name="connsiteY169-9768" fmla="*/ 596651 h 1160647"/>
                  <a:gd name="connsiteX170-9769" fmla="*/ 1003212 w 3024845"/>
                  <a:gd name="connsiteY170-9770" fmla="*/ 514503 h 1160647"/>
                  <a:gd name="connsiteX171-9771" fmla="*/ 1004986 w 3024845"/>
                  <a:gd name="connsiteY171-9772" fmla="*/ 514503 h 1160647"/>
                  <a:gd name="connsiteX172-9773" fmla="*/ 1017399 w 3024845"/>
                  <a:gd name="connsiteY172-9774" fmla="*/ 514503 h 1160647"/>
                  <a:gd name="connsiteX173-9775" fmla="*/ 1017399 w 3024845"/>
                  <a:gd name="connsiteY173-9776" fmla="*/ 512612 h 1160647"/>
                  <a:gd name="connsiteX174-9777" fmla="*/ 1017399 w 3024845"/>
                  <a:gd name="connsiteY174-9778" fmla="*/ 499371 h 1160647"/>
                  <a:gd name="connsiteX175-9779" fmla="*/ 1039693 w 3024845"/>
                  <a:gd name="connsiteY175-9780" fmla="*/ 499371 h 1160647"/>
                  <a:gd name="connsiteX176-9781" fmla="*/ 1039693 w 3024845"/>
                  <a:gd name="connsiteY176-9782" fmla="*/ 498290 h 1160647"/>
                  <a:gd name="connsiteX177-9783" fmla="*/ 1039693 w 3024845"/>
                  <a:gd name="connsiteY177-9784" fmla="*/ 490724 h 1160647"/>
                  <a:gd name="connsiteX178-9785" fmla="*/ 1041466 w 3024845"/>
                  <a:gd name="connsiteY178-9786" fmla="*/ 490724 h 1160647"/>
                  <a:gd name="connsiteX179-9787" fmla="*/ 1053880 w 3024845"/>
                  <a:gd name="connsiteY179-9788" fmla="*/ 490724 h 1160647"/>
                  <a:gd name="connsiteX180-9789" fmla="*/ 1053880 w 3024845"/>
                  <a:gd name="connsiteY180-9790" fmla="*/ 491805 h 1160647"/>
                  <a:gd name="connsiteX181-9791" fmla="*/ 1053880 w 3024845"/>
                  <a:gd name="connsiteY181-9792" fmla="*/ 499371 h 1160647"/>
                  <a:gd name="connsiteX182-9793" fmla="*/ 1054640 w 3024845"/>
                  <a:gd name="connsiteY182-9794" fmla="*/ 499371 h 1160647"/>
                  <a:gd name="connsiteX183-9795" fmla="*/ 1059960 w 3024845"/>
                  <a:gd name="connsiteY183-9796" fmla="*/ 499371 h 1160647"/>
                  <a:gd name="connsiteX184-9797" fmla="*/ 1070093 w 3024845"/>
                  <a:gd name="connsiteY184-9798" fmla="*/ 495047 h 1160647"/>
                  <a:gd name="connsiteX185-9799" fmla="*/ 1074146 w 3024845"/>
                  <a:gd name="connsiteY185-9800" fmla="*/ 498290 h 1160647"/>
                  <a:gd name="connsiteX186-9801" fmla="*/ 1074146 w 3024845"/>
                  <a:gd name="connsiteY186-9802" fmla="*/ 490724 h 1160647"/>
                  <a:gd name="connsiteX187-9803" fmla="*/ 1076426 w 3024845"/>
                  <a:gd name="connsiteY187-9804" fmla="*/ 490724 h 1160647"/>
                  <a:gd name="connsiteX188-9805" fmla="*/ 1092387 w 3024845"/>
                  <a:gd name="connsiteY188-9806" fmla="*/ 490724 h 1160647"/>
                  <a:gd name="connsiteX189-9807" fmla="*/ 1092387 w 3024845"/>
                  <a:gd name="connsiteY189-9808" fmla="*/ 491805 h 1160647"/>
                  <a:gd name="connsiteX190-9809" fmla="*/ 1092387 w 3024845"/>
                  <a:gd name="connsiteY190-9810" fmla="*/ 499371 h 1160647"/>
                  <a:gd name="connsiteX191-9811" fmla="*/ 1122787 w 3024845"/>
                  <a:gd name="connsiteY191-9812" fmla="*/ 499371 h 1160647"/>
                  <a:gd name="connsiteX192-9813" fmla="*/ 1122787 w 3024845"/>
                  <a:gd name="connsiteY192-9814" fmla="*/ 500992 h 1160647"/>
                  <a:gd name="connsiteX193-9815" fmla="*/ 1122787 w 3024845"/>
                  <a:gd name="connsiteY193-9816" fmla="*/ 512342 h 1160647"/>
                  <a:gd name="connsiteX194-9817" fmla="*/ 1149134 w 3024845"/>
                  <a:gd name="connsiteY194-9818" fmla="*/ 512342 h 1160647"/>
                  <a:gd name="connsiteX195-9819" fmla="*/ 1149134 w 3024845"/>
                  <a:gd name="connsiteY195-9820" fmla="*/ 542606 h 1160647"/>
                  <a:gd name="connsiteX196-9821" fmla="*/ 1149894 w 3024845"/>
                  <a:gd name="connsiteY196-9822" fmla="*/ 542606 h 1160647"/>
                  <a:gd name="connsiteX197-9823" fmla="*/ 1155214 w 3024845"/>
                  <a:gd name="connsiteY197-9824" fmla="*/ 542606 h 1160647"/>
                  <a:gd name="connsiteX198-9825" fmla="*/ 1155214 w 3024845"/>
                  <a:gd name="connsiteY198-9826" fmla="*/ 543687 h 1160647"/>
                  <a:gd name="connsiteX199-9827" fmla="*/ 1155214 w 3024845"/>
                  <a:gd name="connsiteY199-9828" fmla="*/ 551254 h 1160647"/>
                  <a:gd name="connsiteX200-9829" fmla="*/ 1159268 w 3024845"/>
                  <a:gd name="connsiteY200-9830" fmla="*/ 581518 h 1160647"/>
                  <a:gd name="connsiteX201-9831" fmla="*/ 1160028 w 3024845"/>
                  <a:gd name="connsiteY201-9832" fmla="*/ 581518 h 1160647"/>
                  <a:gd name="connsiteX202-9833" fmla="*/ 1165348 w 3024845"/>
                  <a:gd name="connsiteY202-9834" fmla="*/ 581518 h 1160647"/>
                  <a:gd name="connsiteX203-9835" fmla="*/ 1165348 w 3024845"/>
                  <a:gd name="connsiteY203-9836" fmla="*/ 582329 h 1160647"/>
                  <a:gd name="connsiteX204-9837" fmla="*/ 1165348 w 3024845"/>
                  <a:gd name="connsiteY204-9838" fmla="*/ 588004 h 1160647"/>
                  <a:gd name="connsiteX205-9839" fmla="*/ 1166361 w 3024845"/>
                  <a:gd name="connsiteY205-9840" fmla="*/ 588004 h 1160647"/>
                  <a:gd name="connsiteX206-9841" fmla="*/ 1173454 w 3024845"/>
                  <a:gd name="connsiteY206-9842" fmla="*/ 588004 h 1160647"/>
                  <a:gd name="connsiteX207-9843" fmla="*/ 1173454 w 3024845"/>
                  <a:gd name="connsiteY207-9844" fmla="*/ 618269 h 1160647"/>
                  <a:gd name="connsiteX208-9845" fmla="*/ 1175481 w 3024845"/>
                  <a:gd name="connsiteY208-9846" fmla="*/ 618269 h 1160647"/>
                  <a:gd name="connsiteX209-9847" fmla="*/ 1189668 w 3024845"/>
                  <a:gd name="connsiteY209-9848" fmla="*/ 618269 h 1160647"/>
                  <a:gd name="connsiteX210-9849" fmla="*/ 1189668 w 3024845"/>
                  <a:gd name="connsiteY210-9850" fmla="*/ 642048 h 1160647"/>
                  <a:gd name="connsiteX211-9851" fmla="*/ 1191695 w 3024845"/>
                  <a:gd name="connsiteY211-9852" fmla="*/ 643669 h 1160647"/>
                  <a:gd name="connsiteX212-9853" fmla="*/ 1191695 w 3024845"/>
                  <a:gd name="connsiteY212-9854" fmla="*/ 655019 h 1160647"/>
                  <a:gd name="connsiteX213-9855" fmla="*/ 1192455 w 3024845"/>
                  <a:gd name="connsiteY213-9856" fmla="*/ 655019 h 1160647"/>
                  <a:gd name="connsiteX214-9857" fmla="*/ 1197775 w 3024845"/>
                  <a:gd name="connsiteY214-9858" fmla="*/ 655019 h 1160647"/>
                  <a:gd name="connsiteX215-9859" fmla="*/ 1197775 w 3024845"/>
                  <a:gd name="connsiteY215-9860" fmla="*/ 678798 h 1160647"/>
                  <a:gd name="connsiteX216-9861" fmla="*/ 1199041 w 3024845"/>
                  <a:gd name="connsiteY216-9862" fmla="*/ 678798 h 1160647"/>
                  <a:gd name="connsiteX217-9863" fmla="*/ 1207908 w 3024845"/>
                  <a:gd name="connsiteY217-9864" fmla="*/ 678798 h 1160647"/>
                  <a:gd name="connsiteX218-9865" fmla="*/ 1209935 w 3024845"/>
                  <a:gd name="connsiteY218-9866" fmla="*/ 682852 h 1160647"/>
                  <a:gd name="connsiteX219-9867" fmla="*/ 1209935 w 3024845"/>
                  <a:gd name="connsiteY219-9868" fmla="*/ 696093 h 1160647"/>
                  <a:gd name="connsiteX220-9869" fmla="*/ 1211455 w 3024845"/>
                  <a:gd name="connsiteY220-9870" fmla="*/ 694201 h 1160647"/>
                  <a:gd name="connsiteX221-9871" fmla="*/ 1222095 w 3024845"/>
                  <a:gd name="connsiteY221-9872" fmla="*/ 680960 h 1160647"/>
                  <a:gd name="connsiteX222-9873" fmla="*/ 1250469 w 3024845"/>
                  <a:gd name="connsiteY222-9874" fmla="*/ 680960 h 1160647"/>
                  <a:gd name="connsiteX223-9875" fmla="*/ 1250469 w 3024845"/>
                  <a:gd name="connsiteY223-9876" fmla="*/ 767431 h 1160647"/>
                  <a:gd name="connsiteX224-9877" fmla="*/ 1251229 w 3024845"/>
                  <a:gd name="connsiteY224-9878" fmla="*/ 767431 h 1160647"/>
                  <a:gd name="connsiteX225-9879" fmla="*/ 1256549 w 3024845"/>
                  <a:gd name="connsiteY225-9880" fmla="*/ 767431 h 1160647"/>
                  <a:gd name="connsiteX226-9881" fmla="*/ 1257309 w 3024845"/>
                  <a:gd name="connsiteY226-9882" fmla="*/ 766080 h 1160647"/>
                  <a:gd name="connsiteX227-9883" fmla="*/ 1262629 w 3024845"/>
                  <a:gd name="connsiteY227-9884" fmla="*/ 756622 h 1160647"/>
                  <a:gd name="connsiteX228-9885" fmla="*/ 1262629 w 3024845"/>
                  <a:gd name="connsiteY228-9886" fmla="*/ 758514 h 1160647"/>
                  <a:gd name="connsiteX229-9887" fmla="*/ 1262629 w 3024845"/>
                  <a:gd name="connsiteY229-9888" fmla="*/ 771755 h 1160647"/>
                  <a:gd name="connsiteX230-9889" fmla="*/ 1266682 w 3024845"/>
                  <a:gd name="connsiteY230-9890" fmla="*/ 726358 h 1160647"/>
                  <a:gd name="connsiteX231-9891" fmla="*/ 1267442 w 3024845"/>
                  <a:gd name="connsiteY231-9892" fmla="*/ 726358 h 1160647"/>
                  <a:gd name="connsiteX232-9893" fmla="*/ 1272762 w 3024845"/>
                  <a:gd name="connsiteY232-9894" fmla="*/ 726358 h 1160647"/>
                  <a:gd name="connsiteX233-9895" fmla="*/ 1272762 w 3024845"/>
                  <a:gd name="connsiteY233-9896" fmla="*/ 661504 h 1160647"/>
                  <a:gd name="connsiteX234-9897" fmla="*/ 1273776 w 3024845"/>
                  <a:gd name="connsiteY234-9898" fmla="*/ 661504 h 1160647"/>
                  <a:gd name="connsiteX235-9899" fmla="*/ 1280869 w 3024845"/>
                  <a:gd name="connsiteY235-9900" fmla="*/ 661504 h 1160647"/>
                  <a:gd name="connsiteX236-9901" fmla="*/ 1293029 w 3024845"/>
                  <a:gd name="connsiteY236-9902" fmla="*/ 618269 h 1160647"/>
                  <a:gd name="connsiteX237-9903" fmla="*/ 1294296 w 3024845"/>
                  <a:gd name="connsiteY237-9904" fmla="*/ 618269 h 1160647"/>
                  <a:gd name="connsiteX238-9905" fmla="*/ 1303163 w 3024845"/>
                  <a:gd name="connsiteY238-9906" fmla="*/ 618269 h 1160647"/>
                  <a:gd name="connsiteX239-9907" fmla="*/ 1313296 w 3024845"/>
                  <a:gd name="connsiteY239-9908" fmla="*/ 661504 h 1160647"/>
                  <a:gd name="connsiteX240-9909" fmla="*/ 1314309 w 3024845"/>
                  <a:gd name="connsiteY240-9910" fmla="*/ 661504 h 1160647"/>
                  <a:gd name="connsiteX241-9911" fmla="*/ 1321403 w 3024845"/>
                  <a:gd name="connsiteY241-9912" fmla="*/ 661504 h 1160647"/>
                  <a:gd name="connsiteX242-9913" fmla="*/ 1321403 w 3024845"/>
                  <a:gd name="connsiteY242-9914" fmla="*/ 700416 h 1160647"/>
                  <a:gd name="connsiteX243-9915" fmla="*/ 1323176 w 3024845"/>
                  <a:gd name="connsiteY243-9916" fmla="*/ 700416 h 1160647"/>
                  <a:gd name="connsiteX244-9917" fmla="*/ 1335590 w 3024845"/>
                  <a:gd name="connsiteY244-9918" fmla="*/ 700416 h 1160647"/>
                  <a:gd name="connsiteX245-9919" fmla="*/ 1335590 w 3024845"/>
                  <a:gd name="connsiteY245-9920" fmla="*/ 702578 h 1160647"/>
                  <a:gd name="connsiteX246-9921" fmla="*/ 1335590 w 3024845"/>
                  <a:gd name="connsiteY246-9922" fmla="*/ 717710 h 1160647"/>
                  <a:gd name="connsiteX247-9923" fmla="*/ 1339643 w 3024845"/>
                  <a:gd name="connsiteY247-9924" fmla="*/ 715549 h 1160647"/>
                  <a:gd name="connsiteX248-9925" fmla="*/ 1339643 w 3024845"/>
                  <a:gd name="connsiteY248-9926" fmla="*/ 700416 h 1160647"/>
                  <a:gd name="connsiteX249-9927" fmla="*/ 1341163 w 3024845"/>
                  <a:gd name="connsiteY249-9928" fmla="*/ 700416 h 1160647"/>
                  <a:gd name="connsiteX250-9929" fmla="*/ 1351803 w 3024845"/>
                  <a:gd name="connsiteY250-9930" fmla="*/ 700416 h 1160647"/>
                  <a:gd name="connsiteX251-9931" fmla="*/ 1351803 w 3024845"/>
                  <a:gd name="connsiteY251-9932" fmla="*/ 702037 h 1160647"/>
                  <a:gd name="connsiteX252-9933" fmla="*/ 1351803 w 3024845"/>
                  <a:gd name="connsiteY252-9934" fmla="*/ 713387 h 1160647"/>
                  <a:gd name="connsiteX253-9935" fmla="*/ 1382204 w 3024845"/>
                  <a:gd name="connsiteY253-9936" fmla="*/ 713387 h 1160647"/>
                  <a:gd name="connsiteX254-9937" fmla="*/ 1382204 w 3024845"/>
                  <a:gd name="connsiteY254-9938" fmla="*/ 676637 h 1160647"/>
                  <a:gd name="connsiteX255-9939" fmla="*/ 1383470 w 3024845"/>
                  <a:gd name="connsiteY255-9940" fmla="*/ 676637 h 1160647"/>
                  <a:gd name="connsiteX256-9941" fmla="*/ 1392337 w 3024845"/>
                  <a:gd name="connsiteY256-9942" fmla="*/ 676637 h 1160647"/>
                  <a:gd name="connsiteX257-9943" fmla="*/ 1392337 w 3024845"/>
                  <a:gd name="connsiteY257-9944" fmla="*/ 698254 h 1160647"/>
                  <a:gd name="connsiteX258-9945" fmla="*/ 1394364 w 3024845"/>
                  <a:gd name="connsiteY258-9946" fmla="*/ 665828 h 1160647"/>
                  <a:gd name="connsiteX259-9947" fmla="*/ 1416657 w 3024845"/>
                  <a:gd name="connsiteY259-9948" fmla="*/ 665828 h 1160647"/>
                  <a:gd name="connsiteX260-9949" fmla="*/ 1416657 w 3024845"/>
                  <a:gd name="connsiteY260-9950" fmla="*/ 664206 h 1160647"/>
                  <a:gd name="connsiteX261-9951" fmla="*/ 1416657 w 3024845"/>
                  <a:gd name="connsiteY261-9952" fmla="*/ 652857 h 1160647"/>
                  <a:gd name="connsiteX262-9953" fmla="*/ 1417417 w 3024845"/>
                  <a:gd name="connsiteY262-9954" fmla="*/ 652857 h 1160647"/>
                  <a:gd name="connsiteX263-9955" fmla="*/ 1422737 w 3024845"/>
                  <a:gd name="connsiteY263-9956" fmla="*/ 652857 h 1160647"/>
                  <a:gd name="connsiteX264-9957" fmla="*/ 1422737 w 3024845"/>
                  <a:gd name="connsiteY264-9958" fmla="*/ 650966 h 1160647"/>
                  <a:gd name="connsiteX265-9959" fmla="*/ 1422737 w 3024845"/>
                  <a:gd name="connsiteY265-9960" fmla="*/ 637725 h 1160647"/>
                  <a:gd name="connsiteX266-9961" fmla="*/ 1426791 w 3024845"/>
                  <a:gd name="connsiteY266-9962" fmla="*/ 644210 h 1160647"/>
                  <a:gd name="connsiteX267-9963" fmla="*/ 1429071 w 3024845"/>
                  <a:gd name="connsiteY267-9964" fmla="*/ 644210 h 1160647"/>
                  <a:gd name="connsiteX268-9965" fmla="*/ 1445031 w 3024845"/>
                  <a:gd name="connsiteY268-9966" fmla="*/ 644210 h 1160647"/>
                  <a:gd name="connsiteX269-9967" fmla="*/ 1445031 w 3024845"/>
                  <a:gd name="connsiteY269-9968" fmla="*/ 643399 h 1160647"/>
                  <a:gd name="connsiteX270-9969" fmla="*/ 1445031 w 3024845"/>
                  <a:gd name="connsiteY270-9970" fmla="*/ 637725 h 1160647"/>
                  <a:gd name="connsiteX271-9971" fmla="*/ 1445791 w 3024845"/>
                  <a:gd name="connsiteY271-9972" fmla="*/ 637725 h 1160647"/>
                  <a:gd name="connsiteX272-9973" fmla="*/ 1451111 w 3024845"/>
                  <a:gd name="connsiteY272-9974" fmla="*/ 637725 h 1160647"/>
                  <a:gd name="connsiteX273-9975" fmla="*/ 1451111 w 3024845"/>
                  <a:gd name="connsiteY273-9976" fmla="*/ 639076 h 1160647"/>
                  <a:gd name="connsiteX274-9977" fmla="*/ 1451111 w 3024845"/>
                  <a:gd name="connsiteY274-9978" fmla="*/ 648534 h 1160647"/>
                  <a:gd name="connsiteX275-9979" fmla="*/ 1489618 w 3024845"/>
                  <a:gd name="connsiteY275-9980" fmla="*/ 648534 h 1160647"/>
                  <a:gd name="connsiteX276-9981" fmla="*/ 1489618 w 3024845"/>
                  <a:gd name="connsiteY276-9982" fmla="*/ 786887 h 1160647"/>
                  <a:gd name="connsiteX277-9983" fmla="*/ 1491138 w 3024845"/>
                  <a:gd name="connsiteY277-9984" fmla="*/ 786887 h 1160647"/>
                  <a:gd name="connsiteX278-9985" fmla="*/ 1501778 w 3024845"/>
                  <a:gd name="connsiteY278-9986" fmla="*/ 786887 h 1160647"/>
                  <a:gd name="connsiteX279-9987" fmla="*/ 1501778 w 3024845"/>
                  <a:gd name="connsiteY279-9988" fmla="*/ 773917 h 1160647"/>
                  <a:gd name="connsiteX280-9989" fmla="*/ 1505832 w 3024845"/>
                  <a:gd name="connsiteY280-9990" fmla="*/ 773917 h 1160647"/>
                  <a:gd name="connsiteX281-9991" fmla="*/ 1505832 w 3024845"/>
                  <a:gd name="connsiteY281-9992" fmla="*/ 786887 h 1160647"/>
                  <a:gd name="connsiteX282-9993" fmla="*/ 1536232 w 3024845"/>
                  <a:gd name="connsiteY282-9994" fmla="*/ 786887 h 1160647"/>
                  <a:gd name="connsiteX283-9995" fmla="*/ 1536232 w 3024845"/>
                  <a:gd name="connsiteY283-9996" fmla="*/ 756622 h 1160647"/>
                  <a:gd name="connsiteX284-9997" fmla="*/ 1548392 w 3024845"/>
                  <a:gd name="connsiteY284-9998" fmla="*/ 756622 h 1160647"/>
                  <a:gd name="connsiteX285-9999" fmla="*/ 1560552 w 3024845"/>
                  <a:gd name="connsiteY285-10000" fmla="*/ 754461 h 1160647"/>
                  <a:gd name="connsiteX286-10001" fmla="*/ 1564606 w 3024845"/>
                  <a:gd name="connsiteY286-10002" fmla="*/ 756622 h 1160647"/>
                  <a:gd name="connsiteX287-10003" fmla="*/ 1574739 w 3024845"/>
                  <a:gd name="connsiteY287-10004" fmla="*/ 756622 h 1160647"/>
                  <a:gd name="connsiteX288-10005" fmla="*/ 1574739 w 3024845"/>
                  <a:gd name="connsiteY288-10006" fmla="*/ 786887 h 1160647"/>
                  <a:gd name="connsiteX289-10007" fmla="*/ 1582846 w 3024845"/>
                  <a:gd name="connsiteY289-10008" fmla="*/ 786887 h 1160647"/>
                  <a:gd name="connsiteX290-10009" fmla="*/ 1582846 w 3024845"/>
                  <a:gd name="connsiteY290-10010" fmla="*/ 804182 h 1160647"/>
                  <a:gd name="connsiteX291-10011" fmla="*/ 1592182 w 3024845"/>
                  <a:gd name="connsiteY291-10012" fmla="*/ 805087 h 1160647"/>
                  <a:gd name="connsiteX292-10013" fmla="*/ 1605140 w 3024845"/>
                  <a:gd name="connsiteY292-10014" fmla="*/ 805087 h 1160647"/>
                  <a:gd name="connsiteX293-10015" fmla="*/ 1605140 w 3024845"/>
                  <a:gd name="connsiteY293-10016" fmla="*/ 789049 h 1160647"/>
                  <a:gd name="connsiteX294-10017" fmla="*/ 1673096 w 3024845"/>
                  <a:gd name="connsiteY294-10018" fmla="*/ 789049 h 1160647"/>
                  <a:gd name="connsiteX295-10019" fmla="*/ 1673096 w 3024845"/>
                  <a:gd name="connsiteY295-10020" fmla="*/ 703796 h 1160647"/>
                  <a:gd name="connsiteX296-10021" fmla="*/ 1745104 w 3024845"/>
                  <a:gd name="connsiteY296-10022" fmla="*/ 703796 h 1160647"/>
                  <a:gd name="connsiteX297-10023" fmla="*/ 1745104 w 3024845"/>
                  <a:gd name="connsiteY297-10024" fmla="*/ 782564 h 1160647"/>
                  <a:gd name="connsiteX298-10025" fmla="*/ 1747008 w 3024845"/>
                  <a:gd name="connsiteY298-10026" fmla="*/ 782564 h 1160647"/>
                  <a:gd name="connsiteX299-10027" fmla="*/ 1748250 w 3024845"/>
                  <a:gd name="connsiteY299-10028" fmla="*/ 805087 h 1160647"/>
                  <a:gd name="connsiteX300-10029" fmla="*/ 1757926 w 3024845"/>
                  <a:gd name="connsiteY300-10030" fmla="*/ 805087 h 1160647"/>
                  <a:gd name="connsiteX301-10031" fmla="*/ 1759168 w 3024845"/>
                  <a:gd name="connsiteY301-10032" fmla="*/ 782564 h 1160647"/>
                  <a:gd name="connsiteX302-10033" fmla="*/ 1765248 w 3024845"/>
                  <a:gd name="connsiteY302-10034" fmla="*/ 782564 h 1160647"/>
                  <a:gd name="connsiteX303-10035" fmla="*/ 1766490 w 3024845"/>
                  <a:gd name="connsiteY303-10036" fmla="*/ 805087 h 1160647"/>
                  <a:gd name="connsiteX304-10037" fmla="*/ 1817112 w 3024845"/>
                  <a:gd name="connsiteY304-10038" fmla="*/ 805087 h 1160647"/>
                  <a:gd name="connsiteX305-10039" fmla="*/ 1817112 w 3024845"/>
                  <a:gd name="connsiteY305-10040" fmla="*/ 642059 h 1160647"/>
                  <a:gd name="connsiteX306-10041" fmla="*/ 2014439 w 3024845"/>
                  <a:gd name="connsiteY306-10042" fmla="*/ 642059 h 1160647"/>
                  <a:gd name="connsiteX307-10043" fmla="*/ 2014439 w 3024845"/>
                  <a:gd name="connsiteY307-10044" fmla="*/ 805087 h 1160647"/>
                  <a:gd name="connsiteX308-10045" fmla="*/ 2033136 w 3024845"/>
                  <a:gd name="connsiteY308-10046" fmla="*/ 805087 h 1160647"/>
                  <a:gd name="connsiteX309-10047" fmla="*/ 2033136 w 3024845"/>
                  <a:gd name="connsiteY309-10048" fmla="*/ 722394 h 1160647"/>
                  <a:gd name="connsiteX310-10049" fmla="*/ 2128256 w 3024845"/>
                  <a:gd name="connsiteY310-10050" fmla="*/ 722394 h 1160647"/>
                  <a:gd name="connsiteX311-10051" fmla="*/ 2140186 w 3024845"/>
                  <a:gd name="connsiteY311-10052" fmla="*/ 404253 h 1160647"/>
                  <a:gd name="connsiteX312-10053" fmla="*/ 2128026 w 3024845"/>
                  <a:gd name="connsiteY312-10054" fmla="*/ 382635 h 1160647"/>
                  <a:gd name="connsiteX313-10055" fmla="*/ 2121946 w 3024845"/>
                  <a:gd name="connsiteY313-10056" fmla="*/ 378311 h 1160647"/>
                  <a:gd name="connsiteX314-10057" fmla="*/ 2130053 w 3024845"/>
                  <a:gd name="connsiteY314-10058" fmla="*/ 354532 h 1160647"/>
                  <a:gd name="connsiteX315-10059" fmla="*/ 2130053 w 3024845"/>
                  <a:gd name="connsiteY315-10060" fmla="*/ 337238 h 1160647"/>
                  <a:gd name="connsiteX316-10061" fmla="*/ 2144240 w 3024845"/>
                  <a:gd name="connsiteY316-10062" fmla="*/ 337238 h 1160647"/>
                  <a:gd name="connsiteX317-10063" fmla="*/ 2144240 w 3024845"/>
                  <a:gd name="connsiteY317-10064" fmla="*/ 315620 h 1160647"/>
                  <a:gd name="connsiteX318-10065" fmla="*/ 2146266 w 3024845"/>
                  <a:gd name="connsiteY318-10066" fmla="*/ 311296 h 1160647"/>
                  <a:gd name="connsiteX319-10067" fmla="*/ 2146266 w 3024845"/>
                  <a:gd name="connsiteY319-10068" fmla="*/ 233472 h 1160647"/>
                  <a:gd name="connsiteX320-10069" fmla="*/ 2144240 w 3024845"/>
                  <a:gd name="connsiteY320-10070" fmla="*/ 226987 h 1160647"/>
                  <a:gd name="connsiteX321-10071" fmla="*/ 2150320 w 3024845"/>
                  <a:gd name="connsiteY321-10072" fmla="*/ 220501 h 1160647"/>
                  <a:gd name="connsiteX322-10073" fmla="*/ 2150320 w 3024845"/>
                  <a:gd name="connsiteY322-10074" fmla="*/ 162133 h 1160647"/>
                  <a:gd name="connsiteX323-10075" fmla="*/ 2152346 w 3024845"/>
                  <a:gd name="connsiteY323-10076" fmla="*/ 157810 h 1160647"/>
                  <a:gd name="connsiteX324-10077" fmla="*/ 2152346 w 3024845"/>
                  <a:gd name="connsiteY324-10078" fmla="*/ 101604 h 1160647"/>
                  <a:gd name="connsiteX325-10079" fmla="*/ 2154373 w 3024845"/>
                  <a:gd name="connsiteY325-10080" fmla="*/ 82148 h 1160647"/>
                  <a:gd name="connsiteX326-10081" fmla="*/ 2158427 w 3024845"/>
                  <a:gd name="connsiteY326-10082" fmla="*/ 99442 h 1160647"/>
                  <a:gd name="connsiteX327-10083" fmla="*/ 2160453 w 3024845"/>
                  <a:gd name="connsiteY327-10084" fmla="*/ 157810 h 1160647"/>
                  <a:gd name="connsiteX328-10085" fmla="*/ 2162480 w 3024845"/>
                  <a:gd name="connsiteY328-10086" fmla="*/ 220501 h 1160647"/>
                  <a:gd name="connsiteX329-10087" fmla="*/ 2168560 w 3024845"/>
                  <a:gd name="connsiteY329-10088" fmla="*/ 226987 h 1160647"/>
                  <a:gd name="connsiteX330-10089" fmla="*/ 2166533 w 3024845"/>
                  <a:gd name="connsiteY330-10090" fmla="*/ 233472 h 1160647"/>
                  <a:gd name="connsiteX331-10091" fmla="*/ 2166533 w 3024845"/>
                  <a:gd name="connsiteY331-10092" fmla="*/ 311296 h 1160647"/>
                  <a:gd name="connsiteX332-10093" fmla="*/ 2168560 w 3024845"/>
                  <a:gd name="connsiteY332-10094" fmla="*/ 315620 h 1160647"/>
                  <a:gd name="connsiteX333-10095" fmla="*/ 2168560 w 3024845"/>
                  <a:gd name="connsiteY333-10096" fmla="*/ 337238 h 1160647"/>
                  <a:gd name="connsiteX334-10097" fmla="*/ 2182747 w 3024845"/>
                  <a:gd name="connsiteY334-10098" fmla="*/ 337238 h 1160647"/>
                  <a:gd name="connsiteX335-10099" fmla="*/ 2182747 w 3024845"/>
                  <a:gd name="connsiteY335-10100" fmla="*/ 354532 h 1160647"/>
                  <a:gd name="connsiteX336-10101" fmla="*/ 2190854 w 3024845"/>
                  <a:gd name="connsiteY336-10102" fmla="*/ 378311 h 1160647"/>
                  <a:gd name="connsiteX337-10103" fmla="*/ 2184774 w 3024845"/>
                  <a:gd name="connsiteY337-10104" fmla="*/ 382635 h 1160647"/>
                  <a:gd name="connsiteX338-10105" fmla="*/ 2172613 w 3024845"/>
                  <a:gd name="connsiteY338-10106" fmla="*/ 404253 h 1160647"/>
                  <a:gd name="connsiteX339-10107" fmla="*/ 2180720 w 3024845"/>
                  <a:gd name="connsiteY339-10108" fmla="*/ 657181 h 1160647"/>
                  <a:gd name="connsiteX340-10109" fmla="*/ 2245574 w 3024845"/>
                  <a:gd name="connsiteY340-10110" fmla="*/ 657181 h 1160647"/>
                  <a:gd name="connsiteX341-10111" fmla="*/ 2245574 w 3024845"/>
                  <a:gd name="connsiteY341-10112" fmla="*/ 732843 h 1160647"/>
                  <a:gd name="connsiteX342-10113" fmla="*/ 2253681 w 3024845"/>
                  <a:gd name="connsiteY342-10114" fmla="*/ 732843 h 1160647"/>
                  <a:gd name="connsiteX343-10115" fmla="*/ 2255708 w 3024845"/>
                  <a:gd name="connsiteY343-10116" fmla="*/ 726358 h 1160647"/>
                  <a:gd name="connsiteX344-10117" fmla="*/ 2261788 w 3024845"/>
                  <a:gd name="connsiteY344-10118" fmla="*/ 726358 h 1160647"/>
                  <a:gd name="connsiteX345-10119" fmla="*/ 2263815 w 3024845"/>
                  <a:gd name="connsiteY345-10120" fmla="*/ 735005 h 1160647"/>
                  <a:gd name="connsiteX346-10121" fmla="*/ 2275975 w 3024845"/>
                  <a:gd name="connsiteY346-10122" fmla="*/ 735005 h 1160647"/>
                  <a:gd name="connsiteX347-10123" fmla="*/ 2275975 w 3024845"/>
                  <a:gd name="connsiteY347-10124" fmla="*/ 728519 h 1160647"/>
                  <a:gd name="connsiteX348-10125" fmla="*/ 2298268 w 3024845"/>
                  <a:gd name="connsiteY348-10126" fmla="*/ 728519 h 1160647"/>
                  <a:gd name="connsiteX349-10127" fmla="*/ 2298268 w 3024845"/>
                  <a:gd name="connsiteY349-10128" fmla="*/ 735005 h 1160647"/>
                  <a:gd name="connsiteX350-10129" fmla="*/ 2318535 w 3024845"/>
                  <a:gd name="connsiteY350-10130" fmla="*/ 735005 h 1160647"/>
                  <a:gd name="connsiteX351-10131" fmla="*/ 2318535 w 3024845"/>
                  <a:gd name="connsiteY351-10132" fmla="*/ 780402 h 1160647"/>
                  <a:gd name="connsiteX352-10133" fmla="*/ 2332722 w 3024845"/>
                  <a:gd name="connsiteY352-10134" fmla="*/ 780402 h 1160647"/>
                  <a:gd name="connsiteX353-10135" fmla="*/ 2332722 w 3024845"/>
                  <a:gd name="connsiteY353-10136" fmla="*/ 767431 h 1160647"/>
                  <a:gd name="connsiteX354-10137" fmla="*/ 2348936 w 3024845"/>
                  <a:gd name="connsiteY354-10138" fmla="*/ 767431 h 1160647"/>
                  <a:gd name="connsiteX355-10139" fmla="*/ 2348936 w 3024845"/>
                  <a:gd name="connsiteY355-10140" fmla="*/ 588004 h 1160647"/>
                  <a:gd name="connsiteX356-10141" fmla="*/ 2355016 w 3024845"/>
                  <a:gd name="connsiteY356-10142" fmla="*/ 581518 h 1160647"/>
                  <a:gd name="connsiteX357-10143" fmla="*/ 2427977 w 3024845"/>
                  <a:gd name="connsiteY357-10144" fmla="*/ 581518 h 1160647"/>
                  <a:gd name="connsiteX358-10145" fmla="*/ 2427977 w 3024845"/>
                  <a:gd name="connsiteY358-10146" fmla="*/ 590166 h 1160647"/>
                  <a:gd name="connsiteX359-10147" fmla="*/ 2438110 w 3024845"/>
                  <a:gd name="connsiteY359-10148" fmla="*/ 590166 h 1160647"/>
                  <a:gd name="connsiteX360-10149" fmla="*/ 2438110 w 3024845"/>
                  <a:gd name="connsiteY360-10150" fmla="*/ 704740 h 1160647"/>
                  <a:gd name="connsiteX361-10151" fmla="*/ 2460404 w 3024845"/>
                  <a:gd name="connsiteY361-10152" fmla="*/ 704740 h 1160647"/>
                  <a:gd name="connsiteX362-10153" fmla="*/ 2460404 w 3024845"/>
                  <a:gd name="connsiteY362-10154" fmla="*/ 637725 h 1160647"/>
                  <a:gd name="connsiteX363-10155" fmla="*/ 2486751 w 3024845"/>
                  <a:gd name="connsiteY363-10156" fmla="*/ 637725 h 1160647"/>
                  <a:gd name="connsiteX364-10157" fmla="*/ 2490804 w 3024845"/>
                  <a:gd name="connsiteY364-10158" fmla="*/ 633401 h 1160647"/>
                  <a:gd name="connsiteX365-10159" fmla="*/ 2498911 w 3024845"/>
                  <a:gd name="connsiteY365-10160" fmla="*/ 633401 h 1160647"/>
                  <a:gd name="connsiteX366-10161" fmla="*/ 2502964 w 3024845"/>
                  <a:gd name="connsiteY366-10162" fmla="*/ 637725 h 1160647"/>
                  <a:gd name="connsiteX367-10163" fmla="*/ 2525258 w 3024845"/>
                  <a:gd name="connsiteY367-10164" fmla="*/ 637725 h 1160647"/>
                  <a:gd name="connsiteX368-10165" fmla="*/ 2525258 w 3024845"/>
                  <a:gd name="connsiteY368-10166" fmla="*/ 520989 h 1160647"/>
                  <a:gd name="connsiteX369-10167" fmla="*/ 2582005 w 3024845"/>
                  <a:gd name="connsiteY369-10168" fmla="*/ 510180 h 1160647"/>
                  <a:gd name="connsiteX370-10169" fmla="*/ 2582005 w 3024845"/>
                  <a:gd name="connsiteY370-10170" fmla="*/ 511261 h 1160647"/>
                  <a:gd name="connsiteX371-10171" fmla="*/ 2582005 w 3024845"/>
                  <a:gd name="connsiteY371-10172" fmla="*/ 518827 h 1160647"/>
                  <a:gd name="connsiteX372-10173" fmla="*/ 2608352 w 3024845"/>
                  <a:gd name="connsiteY372-10174" fmla="*/ 518827 h 1160647"/>
                  <a:gd name="connsiteX373-10175" fmla="*/ 2608352 w 3024845"/>
                  <a:gd name="connsiteY373-10176" fmla="*/ 773917 h 1160647"/>
                  <a:gd name="connsiteX374-10177" fmla="*/ 2630646 w 3024845"/>
                  <a:gd name="connsiteY374-10178" fmla="*/ 773917 h 1160647"/>
                  <a:gd name="connsiteX375-10179" fmla="*/ 2630646 w 3024845"/>
                  <a:gd name="connsiteY375-10180" fmla="*/ 769593 h 1160647"/>
                  <a:gd name="connsiteX376-10181" fmla="*/ 2642806 w 3024845"/>
                  <a:gd name="connsiteY376-10182" fmla="*/ 769593 h 1160647"/>
                  <a:gd name="connsiteX377-10183" fmla="*/ 2642806 w 3024845"/>
                  <a:gd name="connsiteY377-10184" fmla="*/ 773917 h 1160647"/>
                  <a:gd name="connsiteX378-10185" fmla="*/ 2667126 w 3024845"/>
                  <a:gd name="connsiteY378-10186" fmla="*/ 773917 h 1160647"/>
                  <a:gd name="connsiteX379-10187" fmla="*/ 2667126 w 3024845"/>
                  <a:gd name="connsiteY379-10188" fmla="*/ 760946 h 1160647"/>
                  <a:gd name="connsiteX380-10189" fmla="*/ 2695500 w 3024845"/>
                  <a:gd name="connsiteY380-10190" fmla="*/ 760946 h 1160647"/>
                  <a:gd name="connsiteX381-10191" fmla="*/ 2707660 w 3024845"/>
                  <a:gd name="connsiteY381-10192" fmla="*/ 756622 h 1160647"/>
                  <a:gd name="connsiteX382-10193" fmla="*/ 2727927 w 3024845"/>
                  <a:gd name="connsiteY382-10194" fmla="*/ 760946 h 1160647"/>
                  <a:gd name="connsiteX383-10195" fmla="*/ 2727927 w 3024845"/>
                  <a:gd name="connsiteY383-10196" fmla="*/ 743652 h 1160647"/>
                  <a:gd name="connsiteX384-10197" fmla="*/ 2736034 w 3024845"/>
                  <a:gd name="connsiteY384-10198" fmla="*/ 743652 h 1160647"/>
                  <a:gd name="connsiteX385-10199" fmla="*/ 2736034 w 3024845"/>
                  <a:gd name="connsiteY385-10200" fmla="*/ 730681 h 1160647"/>
                  <a:gd name="connsiteX386-10201" fmla="*/ 2792781 w 3024845"/>
                  <a:gd name="connsiteY386-10202" fmla="*/ 730681 h 1160647"/>
                  <a:gd name="connsiteX387-10203" fmla="*/ 2792781 w 3024845"/>
                  <a:gd name="connsiteY387-10204" fmla="*/ 700416 h 1160647"/>
                  <a:gd name="connsiteX388-10205" fmla="*/ 2811021 w 3024845"/>
                  <a:gd name="connsiteY388-10206" fmla="*/ 700416 h 1160647"/>
                  <a:gd name="connsiteX389-10207" fmla="*/ 2811021 w 3024845"/>
                  <a:gd name="connsiteY389-10208" fmla="*/ 693931 h 1160647"/>
                  <a:gd name="connsiteX390-10209" fmla="*/ 2823181 w 3024845"/>
                  <a:gd name="connsiteY390-10210" fmla="*/ 693931 h 1160647"/>
                  <a:gd name="connsiteX391-10211" fmla="*/ 2823181 w 3024845"/>
                  <a:gd name="connsiteY391-10212" fmla="*/ 700416 h 1160647"/>
                  <a:gd name="connsiteX392-10213" fmla="*/ 2839395 w 3024845"/>
                  <a:gd name="connsiteY392-10214" fmla="*/ 700416 h 1160647"/>
                  <a:gd name="connsiteX393-10215" fmla="*/ 2839395 w 3024845"/>
                  <a:gd name="connsiteY393-10216" fmla="*/ 750137 h 1160647"/>
                  <a:gd name="connsiteX394-10217" fmla="*/ 2871822 w 3024845"/>
                  <a:gd name="connsiteY394-10218" fmla="*/ 750137 h 1160647"/>
                  <a:gd name="connsiteX395-10219" fmla="*/ 2871822 w 3024845"/>
                  <a:gd name="connsiteY395-10220" fmla="*/ 724196 h 1160647"/>
                  <a:gd name="connsiteX396-10221" fmla="*/ 2910329 w 3024845"/>
                  <a:gd name="connsiteY396-10222" fmla="*/ 724196 h 1160647"/>
                  <a:gd name="connsiteX397-10223" fmla="*/ 2910329 w 3024845"/>
                  <a:gd name="connsiteY397-10224" fmla="*/ 693931 h 1160647"/>
                  <a:gd name="connsiteX398-10225" fmla="*/ 2958970 w 3024845"/>
                  <a:gd name="connsiteY398-10226" fmla="*/ 693931 h 1160647"/>
                  <a:gd name="connsiteX399-10227" fmla="*/ 2958970 w 3024845"/>
                  <a:gd name="connsiteY399-10228" fmla="*/ 805087 h 1160647"/>
                  <a:gd name="connsiteX400-10229" fmla="*/ 2958970 w 3024845"/>
                  <a:gd name="connsiteY400-10230" fmla="*/ 818866 h 1160647"/>
                  <a:gd name="connsiteX401-10231" fmla="*/ 3024845 w 3024845"/>
                  <a:gd name="connsiteY401-10232" fmla="*/ 818866 h 1160647"/>
                  <a:gd name="connsiteX402-10233" fmla="*/ 3024845 w 3024845"/>
                  <a:gd name="connsiteY402-10234" fmla="*/ 1160647 h 1160647"/>
                  <a:gd name="connsiteX403-10235" fmla="*/ 2054 w 3024845"/>
                  <a:gd name="connsiteY403-10236" fmla="*/ 1158314 h 1160647"/>
                  <a:gd name="connsiteX404-10237" fmla="*/ 0 w 3024845"/>
                  <a:gd name="connsiteY404-10238" fmla="*/ 724196 h 1160647"/>
                  <a:gd name="connsiteX405-10239" fmla="*/ 20267 w 3024845"/>
                  <a:gd name="connsiteY405-10240" fmla="*/ 724196 h 1160647"/>
                  <a:gd name="connsiteX406-10241" fmla="*/ 20774 w 3024845"/>
                  <a:gd name="connsiteY406-10242" fmla="*/ 723115 h 1160647"/>
                  <a:gd name="connsiteX407-10243" fmla="*/ 24320 w 3024845"/>
                  <a:gd name="connsiteY407-10244" fmla="*/ 715549 h 1160647"/>
                  <a:gd name="connsiteX408-10245" fmla="*/ 26094 w 3024845"/>
                  <a:gd name="connsiteY408-10246" fmla="*/ 715819 h 1160647"/>
                  <a:gd name="connsiteX409-10247" fmla="*/ 38507 w 3024845"/>
                  <a:gd name="connsiteY409-10248" fmla="*/ 717710 h 1160647"/>
                  <a:gd name="connsiteX410-10249" fmla="*/ 39014 w 3024845"/>
                  <a:gd name="connsiteY410-10250" fmla="*/ 719062 h 1160647"/>
                  <a:gd name="connsiteX411-10251" fmla="*/ 42560 w 3024845"/>
                  <a:gd name="connsiteY411-10252" fmla="*/ 728519 h 1160647"/>
                  <a:gd name="connsiteX412-10253" fmla="*/ 68907 w 3024845"/>
                  <a:gd name="connsiteY412-10254" fmla="*/ 730681 h 1160647"/>
                  <a:gd name="connsiteX413-10255" fmla="*/ 68907 w 3024845"/>
                  <a:gd name="connsiteY413-10256" fmla="*/ 607460 h 1160647"/>
                  <a:gd name="connsiteX414-10257" fmla="*/ 70934 w 3024845"/>
                  <a:gd name="connsiteY414-10258" fmla="*/ 607460 h 1160647"/>
                  <a:gd name="connsiteX415-10259" fmla="*/ 85121 w 3024845"/>
                  <a:gd name="connsiteY415-10260" fmla="*/ 607460 h 1160647"/>
                  <a:gd name="connsiteX416-10261" fmla="*/ 85121 w 3024845"/>
                  <a:gd name="connsiteY416-10262" fmla="*/ 471268 h 1160647"/>
                  <a:gd name="connsiteX417-10263" fmla="*/ 86894 w 3024845"/>
                  <a:gd name="connsiteY417-10264" fmla="*/ 471268 h 1160647"/>
                  <a:gd name="connsiteX418-10265" fmla="*/ 99308 w 3024845"/>
                  <a:gd name="connsiteY418-10266" fmla="*/ 471268 h 1160647"/>
                  <a:gd name="connsiteX419-10267" fmla="*/ 99308 w 3024845"/>
                  <a:gd name="connsiteY419-10268" fmla="*/ 356694 h 1160647"/>
                  <a:gd name="connsiteX420-10269" fmla="*/ 103361 w 3024845"/>
                  <a:gd name="connsiteY420-10270" fmla="*/ 328590 h 1160647"/>
                  <a:gd name="connsiteX421-10271" fmla="*/ 105388 w 3024845"/>
                  <a:gd name="connsiteY421-10272" fmla="*/ 328590 h 1160647"/>
                  <a:gd name="connsiteX422-10273" fmla="*/ 119575 w 3024845"/>
                  <a:gd name="connsiteY422-10274" fmla="*/ 328590 h 1160647"/>
                  <a:gd name="connsiteX423-10275" fmla="*/ 156055 w 3024845"/>
                  <a:gd name="connsiteY423-10276" fmla="*/ 246443 h 1160647"/>
                  <a:gd name="connsiteX424-10277" fmla="*/ 160109 w 3024845"/>
                  <a:gd name="connsiteY424-10278" fmla="*/ 0 h 1160647"/>
                  <a:gd name="connsiteX0-10279" fmla="*/ 160109 w 3024845"/>
                  <a:gd name="connsiteY0-10280" fmla="*/ 0 h 1160647"/>
                  <a:gd name="connsiteX1-10281" fmla="*/ 162135 w 3024845"/>
                  <a:gd name="connsiteY1-10282" fmla="*/ 246443 h 1160647"/>
                  <a:gd name="connsiteX2-10283" fmla="*/ 200642 w 3024845"/>
                  <a:gd name="connsiteY2-10284" fmla="*/ 326429 h 1160647"/>
                  <a:gd name="connsiteX3-10285" fmla="*/ 202669 w 3024845"/>
                  <a:gd name="connsiteY3-10286" fmla="*/ 326429 h 1160647"/>
                  <a:gd name="connsiteX4-10287" fmla="*/ 216856 w 3024845"/>
                  <a:gd name="connsiteY4-10288" fmla="*/ 326429 h 1160647"/>
                  <a:gd name="connsiteX5-10289" fmla="*/ 216856 w 3024845"/>
                  <a:gd name="connsiteY5-10290" fmla="*/ 350208 h 1160647"/>
                  <a:gd name="connsiteX6-10291" fmla="*/ 217363 w 3024845"/>
                  <a:gd name="connsiteY6-10292" fmla="*/ 351019 h 1160647"/>
                  <a:gd name="connsiteX7-10293" fmla="*/ 220909 w 3024845"/>
                  <a:gd name="connsiteY7-10294" fmla="*/ 356694 h 1160647"/>
                  <a:gd name="connsiteX8-10295" fmla="*/ 220909 w 3024845"/>
                  <a:gd name="connsiteY8-10296" fmla="*/ 471268 h 1160647"/>
                  <a:gd name="connsiteX9-10297" fmla="*/ 223189 w 3024845"/>
                  <a:gd name="connsiteY9-10298" fmla="*/ 471268 h 1160647"/>
                  <a:gd name="connsiteX10-10299" fmla="*/ 239150 w 3024845"/>
                  <a:gd name="connsiteY10-10300" fmla="*/ 471268 h 1160647"/>
                  <a:gd name="connsiteX11-10301" fmla="*/ 239150 w 3024845"/>
                  <a:gd name="connsiteY11-10302" fmla="*/ 611783 h 1160647"/>
                  <a:gd name="connsiteX12-10303" fmla="*/ 240670 w 3024845"/>
                  <a:gd name="connsiteY12-10304" fmla="*/ 611513 h 1160647"/>
                  <a:gd name="connsiteX13-10305" fmla="*/ 251310 w 3024845"/>
                  <a:gd name="connsiteY13-10306" fmla="*/ 609622 h 1160647"/>
                  <a:gd name="connsiteX14-10307" fmla="*/ 249283 w 3024845"/>
                  <a:gd name="connsiteY14-10308" fmla="*/ 698254 h 1160647"/>
                  <a:gd name="connsiteX15-10309" fmla="*/ 250803 w 3024845"/>
                  <a:gd name="connsiteY15-10310" fmla="*/ 698525 h 1160647"/>
                  <a:gd name="connsiteX16-10311" fmla="*/ 261443 w 3024845"/>
                  <a:gd name="connsiteY16-10312" fmla="*/ 700416 h 1160647"/>
                  <a:gd name="connsiteX17-10313" fmla="*/ 261696 w 3024845"/>
                  <a:gd name="connsiteY17-10314" fmla="*/ 701227 h 1160647"/>
                  <a:gd name="connsiteX18-10315" fmla="*/ 263470 w 3024845"/>
                  <a:gd name="connsiteY18-10316" fmla="*/ 706902 h 1160647"/>
                  <a:gd name="connsiteX19-10317" fmla="*/ 264230 w 3024845"/>
                  <a:gd name="connsiteY19-10318" fmla="*/ 704470 h 1160647"/>
                  <a:gd name="connsiteX20-10319" fmla="*/ 269550 w 3024845"/>
                  <a:gd name="connsiteY20-10320" fmla="*/ 687446 h 1160647"/>
                  <a:gd name="connsiteX21-10321" fmla="*/ 271323 w 3024845"/>
                  <a:gd name="connsiteY21-10322" fmla="*/ 687446 h 1160647"/>
                  <a:gd name="connsiteX22-10323" fmla="*/ 283737 w 3024845"/>
                  <a:gd name="connsiteY22-10324" fmla="*/ 687446 h 1160647"/>
                  <a:gd name="connsiteX23-10325" fmla="*/ 283737 w 3024845"/>
                  <a:gd name="connsiteY23-10326" fmla="*/ 719872 h 1160647"/>
                  <a:gd name="connsiteX24-10327" fmla="*/ 284750 w 3024845"/>
                  <a:gd name="connsiteY24-10328" fmla="*/ 720413 h 1160647"/>
                  <a:gd name="connsiteX25-10329" fmla="*/ 291844 w 3024845"/>
                  <a:gd name="connsiteY25-10330" fmla="*/ 724196 h 1160647"/>
                  <a:gd name="connsiteX26-10331" fmla="*/ 291844 w 3024845"/>
                  <a:gd name="connsiteY26-10332" fmla="*/ 725547 h 1160647"/>
                  <a:gd name="connsiteX27-10333" fmla="*/ 291844 w 3024845"/>
                  <a:gd name="connsiteY27-10334" fmla="*/ 735005 h 1160647"/>
                  <a:gd name="connsiteX28-10335" fmla="*/ 336431 w 3024845"/>
                  <a:gd name="connsiteY28-10336" fmla="*/ 735005 h 1160647"/>
                  <a:gd name="connsiteX29-10337" fmla="*/ 336431 w 3024845"/>
                  <a:gd name="connsiteY29-10338" fmla="*/ 736086 h 1160647"/>
                  <a:gd name="connsiteX30-10339" fmla="*/ 336431 w 3024845"/>
                  <a:gd name="connsiteY30-10340" fmla="*/ 743652 h 1160647"/>
                  <a:gd name="connsiteX31-10341" fmla="*/ 338457 w 3024845"/>
                  <a:gd name="connsiteY31-10342" fmla="*/ 743652 h 1160647"/>
                  <a:gd name="connsiteX32-10343" fmla="*/ 352644 w 3024845"/>
                  <a:gd name="connsiteY32-10344" fmla="*/ 743652 h 1160647"/>
                  <a:gd name="connsiteX33-10345" fmla="*/ 352644 w 3024845"/>
                  <a:gd name="connsiteY33-10346" fmla="*/ 713387 h 1160647"/>
                  <a:gd name="connsiteX34-10347" fmla="*/ 397231 w 3024845"/>
                  <a:gd name="connsiteY34-10348" fmla="*/ 713387 h 1160647"/>
                  <a:gd name="connsiteX35-10349" fmla="*/ 397231 w 3024845"/>
                  <a:gd name="connsiteY35-10350" fmla="*/ 712036 h 1160647"/>
                  <a:gd name="connsiteX36-10351" fmla="*/ 397231 w 3024845"/>
                  <a:gd name="connsiteY36-10352" fmla="*/ 702578 h 1160647"/>
                  <a:gd name="connsiteX37-10353" fmla="*/ 398245 w 3024845"/>
                  <a:gd name="connsiteY37-10354" fmla="*/ 702578 h 1160647"/>
                  <a:gd name="connsiteX38-10355" fmla="*/ 405338 w 3024845"/>
                  <a:gd name="connsiteY38-10356" fmla="*/ 702578 h 1160647"/>
                  <a:gd name="connsiteX39-10357" fmla="*/ 405338 w 3024845"/>
                  <a:gd name="connsiteY39-10358" fmla="*/ 700687 h 1160647"/>
                  <a:gd name="connsiteX40-10359" fmla="*/ 405338 w 3024845"/>
                  <a:gd name="connsiteY40-10360" fmla="*/ 687446 h 1160647"/>
                  <a:gd name="connsiteX41-10361" fmla="*/ 406098 w 3024845"/>
                  <a:gd name="connsiteY41-10362" fmla="*/ 687446 h 1160647"/>
                  <a:gd name="connsiteX42-10363" fmla="*/ 411418 w 3024845"/>
                  <a:gd name="connsiteY42-10364" fmla="*/ 687446 h 1160647"/>
                  <a:gd name="connsiteX43-10365" fmla="*/ 411418 w 3024845"/>
                  <a:gd name="connsiteY43-10366" fmla="*/ 686365 h 1160647"/>
                  <a:gd name="connsiteX44-10367" fmla="*/ 411418 w 3024845"/>
                  <a:gd name="connsiteY44-10368" fmla="*/ 678798 h 1160647"/>
                  <a:gd name="connsiteX45-10369" fmla="*/ 413445 w 3024845"/>
                  <a:gd name="connsiteY45-10370" fmla="*/ 678798 h 1160647"/>
                  <a:gd name="connsiteX46-10371" fmla="*/ 427632 w 3024845"/>
                  <a:gd name="connsiteY46-10372" fmla="*/ 678798 h 1160647"/>
                  <a:gd name="connsiteX47-10373" fmla="*/ 427632 w 3024845"/>
                  <a:gd name="connsiteY47-10374" fmla="*/ 679879 h 1160647"/>
                  <a:gd name="connsiteX48-10375" fmla="*/ 427632 w 3024845"/>
                  <a:gd name="connsiteY48-10376" fmla="*/ 687446 h 1160647"/>
                  <a:gd name="connsiteX49-10377" fmla="*/ 449925 w 3024845"/>
                  <a:gd name="connsiteY49-10378" fmla="*/ 687446 h 1160647"/>
                  <a:gd name="connsiteX50-10379" fmla="*/ 449925 w 3024845"/>
                  <a:gd name="connsiteY50-10380" fmla="*/ 685554 h 1160647"/>
                  <a:gd name="connsiteX51-10381" fmla="*/ 449925 w 3024845"/>
                  <a:gd name="connsiteY51-10382" fmla="*/ 672313 h 1160647"/>
                  <a:gd name="connsiteX52-10383" fmla="*/ 451699 w 3024845"/>
                  <a:gd name="connsiteY52-10384" fmla="*/ 672313 h 1160647"/>
                  <a:gd name="connsiteX53-10385" fmla="*/ 464112 w 3024845"/>
                  <a:gd name="connsiteY53-10386" fmla="*/ 672313 h 1160647"/>
                  <a:gd name="connsiteX54-10387" fmla="*/ 464112 w 3024845"/>
                  <a:gd name="connsiteY54-10388" fmla="*/ 696093 h 1160647"/>
                  <a:gd name="connsiteX55-10389" fmla="*/ 465126 w 3024845"/>
                  <a:gd name="connsiteY55-10390" fmla="*/ 696093 h 1160647"/>
                  <a:gd name="connsiteX56-10391" fmla="*/ 472219 w 3024845"/>
                  <a:gd name="connsiteY56-10392" fmla="*/ 696093 h 1160647"/>
                  <a:gd name="connsiteX57-10393" fmla="*/ 472219 w 3024845"/>
                  <a:gd name="connsiteY57-10394" fmla="*/ 695012 h 1160647"/>
                  <a:gd name="connsiteX58-10395" fmla="*/ 472219 w 3024845"/>
                  <a:gd name="connsiteY58-10396" fmla="*/ 687446 h 1160647"/>
                  <a:gd name="connsiteX59-10397" fmla="*/ 473992 w 3024845"/>
                  <a:gd name="connsiteY59-10398" fmla="*/ 687446 h 1160647"/>
                  <a:gd name="connsiteX60-10399" fmla="*/ 486406 w 3024845"/>
                  <a:gd name="connsiteY60-10400" fmla="*/ 687446 h 1160647"/>
                  <a:gd name="connsiteX61-10401" fmla="*/ 486406 w 3024845"/>
                  <a:gd name="connsiteY61-10402" fmla="*/ 713387 h 1160647"/>
                  <a:gd name="connsiteX62-10403" fmla="*/ 488433 w 3024845"/>
                  <a:gd name="connsiteY62-10404" fmla="*/ 713387 h 1160647"/>
                  <a:gd name="connsiteX63-10405" fmla="*/ 502619 w 3024845"/>
                  <a:gd name="connsiteY63-10406" fmla="*/ 713387 h 1160647"/>
                  <a:gd name="connsiteX64-10407" fmla="*/ 502619 w 3024845"/>
                  <a:gd name="connsiteY64-10408" fmla="*/ 715008 h 1160647"/>
                  <a:gd name="connsiteX65-10409" fmla="*/ 502619 w 3024845"/>
                  <a:gd name="connsiteY65-10410" fmla="*/ 726358 h 1160647"/>
                  <a:gd name="connsiteX66-10411" fmla="*/ 503379 w 3024845"/>
                  <a:gd name="connsiteY66-10412" fmla="*/ 726358 h 1160647"/>
                  <a:gd name="connsiteX67-10413" fmla="*/ 508700 w 3024845"/>
                  <a:gd name="connsiteY67-10414" fmla="*/ 726358 h 1160647"/>
                  <a:gd name="connsiteX68-10415" fmla="*/ 508700 w 3024845"/>
                  <a:gd name="connsiteY68-10416" fmla="*/ 725547 h 1160647"/>
                  <a:gd name="connsiteX69-10417" fmla="*/ 508700 w 3024845"/>
                  <a:gd name="connsiteY69-10418" fmla="*/ 719872 h 1160647"/>
                  <a:gd name="connsiteX70-10419" fmla="*/ 539100 w 3024845"/>
                  <a:gd name="connsiteY70-10420" fmla="*/ 719872 h 1160647"/>
                  <a:gd name="connsiteX71-10421" fmla="*/ 539100 w 3024845"/>
                  <a:gd name="connsiteY71-10422" fmla="*/ 743652 h 1160647"/>
                  <a:gd name="connsiteX72-10423" fmla="*/ 540113 w 3024845"/>
                  <a:gd name="connsiteY72-10424" fmla="*/ 743652 h 1160647"/>
                  <a:gd name="connsiteX73-10425" fmla="*/ 547207 w 3024845"/>
                  <a:gd name="connsiteY73-10426" fmla="*/ 743652 h 1160647"/>
                  <a:gd name="connsiteX74-10427" fmla="*/ 547207 w 3024845"/>
                  <a:gd name="connsiteY74-10428" fmla="*/ 744733 h 1160647"/>
                  <a:gd name="connsiteX75-10429" fmla="*/ 547207 w 3024845"/>
                  <a:gd name="connsiteY75-10430" fmla="*/ 752299 h 1160647"/>
                  <a:gd name="connsiteX76-10431" fmla="*/ 547967 w 3024845"/>
                  <a:gd name="connsiteY76-10432" fmla="*/ 752299 h 1160647"/>
                  <a:gd name="connsiteX77-10433" fmla="*/ 553287 w 3024845"/>
                  <a:gd name="connsiteY77-10434" fmla="*/ 752299 h 1160647"/>
                  <a:gd name="connsiteX78-10435" fmla="*/ 553287 w 3024845"/>
                  <a:gd name="connsiteY78-10436" fmla="*/ 750137 h 1160647"/>
                  <a:gd name="connsiteX79-10437" fmla="*/ 553287 w 3024845"/>
                  <a:gd name="connsiteY79-10438" fmla="*/ 735005 h 1160647"/>
                  <a:gd name="connsiteX80-10439" fmla="*/ 554300 w 3024845"/>
                  <a:gd name="connsiteY80-10440" fmla="*/ 735005 h 1160647"/>
                  <a:gd name="connsiteX81-10441" fmla="*/ 561394 w 3024845"/>
                  <a:gd name="connsiteY81-10442" fmla="*/ 735005 h 1160647"/>
                  <a:gd name="connsiteX82-10443" fmla="*/ 561394 w 3024845"/>
                  <a:gd name="connsiteY82-10444" fmla="*/ 736086 h 1160647"/>
                  <a:gd name="connsiteX83-10445" fmla="*/ 561394 w 3024845"/>
                  <a:gd name="connsiteY83-10446" fmla="*/ 743652 h 1160647"/>
                  <a:gd name="connsiteX84-10447" fmla="*/ 566714 w 3024845"/>
                  <a:gd name="connsiteY84-10448" fmla="*/ 741659 h 1160647"/>
                  <a:gd name="connsiteX85-10449" fmla="*/ 567474 w 3024845"/>
                  <a:gd name="connsiteY85-10450" fmla="*/ 740679 h 1160647"/>
                  <a:gd name="connsiteX86-10451" fmla="*/ 567474 w 3024845"/>
                  <a:gd name="connsiteY86-10452" fmla="*/ 735005 h 1160647"/>
                  <a:gd name="connsiteX87-10453" fmla="*/ 605981 w 3024845"/>
                  <a:gd name="connsiteY87-10454" fmla="*/ 735005 h 1160647"/>
                  <a:gd name="connsiteX88-10455" fmla="*/ 605981 w 3024845"/>
                  <a:gd name="connsiteY88-10456" fmla="*/ 758784 h 1160647"/>
                  <a:gd name="connsiteX89-10457" fmla="*/ 608007 w 3024845"/>
                  <a:gd name="connsiteY89-10458" fmla="*/ 758784 h 1160647"/>
                  <a:gd name="connsiteX90-10459" fmla="*/ 622194 w 3024845"/>
                  <a:gd name="connsiteY90-10460" fmla="*/ 758784 h 1160647"/>
                  <a:gd name="connsiteX91-10461" fmla="*/ 622194 w 3024845"/>
                  <a:gd name="connsiteY91-10462" fmla="*/ 759865 h 1160647"/>
                  <a:gd name="connsiteX92-10463" fmla="*/ 622194 w 3024845"/>
                  <a:gd name="connsiteY92-10464" fmla="*/ 767431 h 1160647"/>
                  <a:gd name="connsiteX93-10465" fmla="*/ 623968 w 3024845"/>
                  <a:gd name="connsiteY93-10466" fmla="*/ 767431 h 1160647"/>
                  <a:gd name="connsiteX94-10467" fmla="*/ 636381 w 3024845"/>
                  <a:gd name="connsiteY94-10468" fmla="*/ 767431 h 1160647"/>
                  <a:gd name="connsiteX95-10469" fmla="*/ 636381 w 3024845"/>
                  <a:gd name="connsiteY95-10470" fmla="*/ 743652 h 1160647"/>
                  <a:gd name="connsiteX96-10471" fmla="*/ 637394 w 3024845"/>
                  <a:gd name="connsiteY96-10472" fmla="*/ 743652 h 1160647"/>
                  <a:gd name="connsiteX97-10473" fmla="*/ 644488 w 3024845"/>
                  <a:gd name="connsiteY97-10474" fmla="*/ 743652 h 1160647"/>
                  <a:gd name="connsiteX98-10475" fmla="*/ 644488 w 3024845"/>
                  <a:gd name="connsiteY98-10476" fmla="*/ 711225 h 1160647"/>
                  <a:gd name="connsiteX99-10477" fmla="*/ 645501 w 3024845"/>
                  <a:gd name="connsiteY99-10478" fmla="*/ 711225 h 1160647"/>
                  <a:gd name="connsiteX100-10479" fmla="*/ 652595 w 3024845"/>
                  <a:gd name="connsiteY100-10480" fmla="*/ 711225 h 1160647"/>
                  <a:gd name="connsiteX101-10481" fmla="*/ 652595 w 3024845"/>
                  <a:gd name="connsiteY101-10482" fmla="*/ 709334 h 1160647"/>
                  <a:gd name="connsiteX102-10483" fmla="*/ 652595 w 3024845"/>
                  <a:gd name="connsiteY102-10484" fmla="*/ 696093 h 1160647"/>
                  <a:gd name="connsiteX103-10485" fmla="*/ 651328 w 3024845"/>
                  <a:gd name="connsiteY103-10486" fmla="*/ 694471 h 1160647"/>
                  <a:gd name="connsiteX104-10487" fmla="*/ 656648 w 3024845"/>
                  <a:gd name="connsiteY104-10488" fmla="*/ 683122 h 1160647"/>
                  <a:gd name="connsiteX105-10489" fmla="*/ 664755 w 3024845"/>
                  <a:gd name="connsiteY105-10490" fmla="*/ 711225 h 1160647"/>
                  <a:gd name="connsiteX106-10491" fmla="*/ 665515 w 3024845"/>
                  <a:gd name="connsiteY106-10492" fmla="*/ 711225 h 1160647"/>
                  <a:gd name="connsiteX107-10493" fmla="*/ 670835 w 3024845"/>
                  <a:gd name="connsiteY107-10494" fmla="*/ 711225 h 1160647"/>
                  <a:gd name="connsiteX108-10495" fmla="*/ 670835 w 3024845"/>
                  <a:gd name="connsiteY108-10496" fmla="*/ 605298 h 1160647"/>
                  <a:gd name="connsiteX109-10497" fmla="*/ 672355 w 3024845"/>
                  <a:gd name="connsiteY109-10498" fmla="*/ 605298 h 1160647"/>
                  <a:gd name="connsiteX110-10499" fmla="*/ 682995 w 3024845"/>
                  <a:gd name="connsiteY110-10500" fmla="*/ 605298 h 1160647"/>
                  <a:gd name="connsiteX111-10501" fmla="*/ 682995 w 3024845"/>
                  <a:gd name="connsiteY111-10502" fmla="*/ 557739 h 1160647"/>
                  <a:gd name="connsiteX112-10503" fmla="*/ 709342 w 3024845"/>
                  <a:gd name="connsiteY112-10504" fmla="*/ 557739 h 1160647"/>
                  <a:gd name="connsiteX113-10505" fmla="*/ 709342 w 3024845"/>
                  <a:gd name="connsiteY113-10506" fmla="*/ 536121 h 1160647"/>
                  <a:gd name="connsiteX114-10507" fmla="*/ 743796 w 3024845"/>
                  <a:gd name="connsiteY114-10508" fmla="*/ 536121 h 1160647"/>
                  <a:gd name="connsiteX115-10509" fmla="*/ 743796 w 3024845"/>
                  <a:gd name="connsiteY115-10510" fmla="*/ 538553 h 1160647"/>
                  <a:gd name="connsiteX116-10511" fmla="*/ 743796 w 3024845"/>
                  <a:gd name="connsiteY116-10512" fmla="*/ 555577 h 1160647"/>
                  <a:gd name="connsiteX117-10513" fmla="*/ 746076 w 3024845"/>
                  <a:gd name="connsiteY117-10514" fmla="*/ 555577 h 1160647"/>
                  <a:gd name="connsiteX118-10515" fmla="*/ 762036 w 3024845"/>
                  <a:gd name="connsiteY118-10516" fmla="*/ 555577 h 1160647"/>
                  <a:gd name="connsiteX119-10517" fmla="*/ 762036 w 3024845"/>
                  <a:gd name="connsiteY119-10518" fmla="*/ 603136 h 1160647"/>
                  <a:gd name="connsiteX120-10519" fmla="*/ 763049 w 3024845"/>
                  <a:gd name="connsiteY120-10520" fmla="*/ 603136 h 1160647"/>
                  <a:gd name="connsiteX121-10521" fmla="*/ 770143 w 3024845"/>
                  <a:gd name="connsiteY121-10522" fmla="*/ 603136 h 1160647"/>
                  <a:gd name="connsiteX122-10523" fmla="*/ 784330 w 3024845"/>
                  <a:gd name="connsiteY122-10524" fmla="*/ 607460 h 1160647"/>
                  <a:gd name="connsiteX123-10525" fmla="*/ 784330 w 3024845"/>
                  <a:gd name="connsiteY123-10526" fmla="*/ 646372 h 1160647"/>
                  <a:gd name="connsiteX124-10527" fmla="*/ 785343 w 3024845"/>
                  <a:gd name="connsiteY124-10528" fmla="*/ 646372 h 1160647"/>
                  <a:gd name="connsiteX125-10529" fmla="*/ 792436 w 3024845"/>
                  <a:gd name="connsiteY125-10530" fmla="*/ 646372 h 1160647"/>
                  <a:gd name="connsiteX126-10531" fmla="*/ 792436 w 3024845"/>
                  <a:gd name="connsiteY126-10532" fmla="*/ 647993 h 1160647"/>
                  <a:gd name="connsiteX127-10533" fmla="*/ 792436 w 3024845"/>
                  <a:gd name="connsiteY127-10534" fmla="*/ 659342 h 1160647"/>
                  <a:gd name="connsiteX128-10535" fmla="*/ 794463 w 3024845"/>
                  <a:gd name="connsiteY128-10536" fmla="*/ 659342 h 1160647"/>
                  <a:gd name="connsiteX129-10537" fmla="*/ 808650 w 3024845"/>
                  <a:gd name="connsiteY129-10538" fmla="*/ 659342 h 1160647"/>
                  <a:gd name="connsiteX130-10539" fmla="*/ 814730 w 3024845"/>
                  <a:gd name="connsiteY130-10540" fmla="*/ 665828 h 1160647"/>
                  <a:gd name="connsiteX131-10541" fmla="*/ 814730 w 3024845"/>
                  <a:gd name="connsiteY131-10542" fmla="*/ 687446 h 1160647"/>
                  <a:gd name="connsiteX132-10543" fmla="*/ 817010 w 3024845"/>
                  <a:gd name="connsiteY132-10544" fmla="*/ 687446 h 1160647"/>
                  <a:gd name="connsiteX133-10545" fmla="*/ 832970 w 3024845"/>
                  <a:gd name="connsiteY133-10546" fmla="*/ 687446 h 1160647"/>
                  <a:gd name="connsiteX134-10547" fmla="*/ 832970 w 3024845"/>
                  <a:gd name="connsiteY134-10548" fmla="*/ 688526 h 1160647"/>
                  <a:gd name="connsiteX135-10549" fmla="*/ 832970 w 3024845"/>
                  <a:gd name="connsiteY135-10550" fmla="*/ 696093 h 1160647"/>
                  <a:gd name="connsiteX136-10551" fmla="*/ 834237 w 3024845"/>
                  <a:gd name="connsiteY136-10552" fmla="*/ 696093 h 1160647"/>
                  <a:gd name="connsiteX137-10553" fmla="*/ 843104 w 3024845"/>
                  <a:gd name="connsiteY137-10554" fmla="*/ 696093 h 1160647"/>
                  <a:gd name="connsiteX138-10555" fmla="*/ 843104 w 3024845"/>
                  <a:gd name="connsiteY138-10556" fmla="*/ 698254 h 1160647"/>
                  <a:gd name="connsiteX139-10557" fmla="*/ 843104 w 3024845"/>
                  <a:gd name="connsiteY139-10558" fmla="*/ 713387 h 1160647"/>
                  <a:gd name="connsiteX140-10559" fmla="*/ 847157 w 3024845"/>
                  <a:gd name="connsiteY140-10560" fmla="*/ 711495 h 1160647"/>
                  <a:gd name="connsiteX141-10561" fmla="*/ 847157 w 3024845"/>
                  <a:gd name="connsiteY141-10562" fmla="*/ 698254 h 1160647"/>
                  <a:gd name="connsiteX142-10563" fmla="*/ 848170 w 3024845"/>
                  <a:gd name="connsiteY142-10564" fmla="*/ 698254 h 1160647"/>
                  <a:gd name="connsiteX143-10565" fmla="*/ 855264 w 3024845"/>
                  <a:gd name="connsiteY143-10566" fmla="*/ 698254 h 1160647"/>
                  <a:gd name="connsiteX144-10567" fmla="*/ 855264 w 3024845"/>
                  <a:gd name="connsiteY144-10568" fmla="*/ 699876 h 1160647"/>
                  <a:gd name="connsiteX145-10569" fmla="*/ 855264 w 3024845"/>
                  <a:gd name="connsiteY145-10570" fmla="*/ 711225 h 1160647"/>
                  <a:gd name="connsiteX146-10571" fmla="*/ 856024 w 3024845"/>
                  <a:gd name="connsiteY146-10572" fmla="*/ 711225 h 1160647"/>
                  <a:gd name="connsiteX147-10573" fmla="*/ 861344 w 3024845"/>
                  <a:gd name="connsiteY147-10574" fmla="*/ 711225 h 1160647"/>
                  <a:gd name="connsiteX148-10575" fmla="*/ 909984 w 3024845"/>
                  <a:gd name="connsiteY148-10576" fmla="*/ 706902 h 1160647"/>
                  <a:gd name="connsiteX149-10577" fmla="*/ 909984 w 3024845"/>
                  <a:gd name="connsiteY149-10578" fmla="*/ 708253 h 1160647"/>
                  <a:gd name="connsiteX150-10579" fmla="*/ 909984 w 3024845"/>
                  <a:gd name="connsiteY150-10580" fmla="*/ 717710 h 1160647"/>
                  <a:gd name="connsiteX151-10581" fmla="*/ 910744 w 3024845"/>
                  <a:gd name="connsiteY151-10582" fmla="*/ 717710 h 1160647"/>
                  <a:gd name="connsiteX152-10583" fmla="*/ 916065 w 3024845"/>
                  <a:gd name="connsiteY152-10584" fmla="*/ 717710 h 1160647"/>
                  <a:gd name="connsiteX153-10585" fmla="*/ 916065 w 3024845"/>
                  <a:gd name="connsiteY153-10586" fmla="*/ 719872 h 1160647"/>
                  <a:gd name="connsiteX154-10587" fmla="*/ 916065 w 3024845"/>
                  <a:gd name="connsiteY154-10588" fmla="*/ 735005 h 1160647"/>
                  <a:gd name="connsiteX155-10589" fmla="*/ 918091 w 3024845"/>
                  <a:gd name="connsiteY155-10590" fmla="*/ 733654 h 1160647"/>
                  <a:gd name="connsiteX156-10591" fmla="*/ 932278 w 3024845"/>
                  <a:gd name="connsiteY156-10592" fmla="*/ 724196 h 1160647"/>
                  <a:gd name="connsiteX157-10593" fmla="*/ 938358 w 3024845"/>
                  <a:gd name="connsiteY157-10594" fmla="*/ 683122 h 1160647"/>
                  <a:gd name="connsiteX158-10595" fmla="*/ 939118 w 3024845"/>
                  <a:gd name="connsiteY158-10596" fmla="*/ 682852 h 1160647"/>
                  <a:gd name="connsiteX159-10597" fmla="*/ 944438 w 3024845"/>
                  <a:gd name="connsiteY159-10598" fmla="*/ 680960 h 1160647"/>
                  <a:gd name="connsiteX160-10599" fmla="*/ 946465 w 3024845"/>
                  <a:gd name="connsiteY160-10600" fmla="*/ 611783 h 1160647"/>
                  <a:gd name="connsiteX161-10601" fmla="*/ 948492 w 3024845"/>
                  <a:gd name="connsiteY161-10602" fmla="*/ 680960 h 1160647"/>
                  <a:gd name="connsiteX162-10603" fmla="*/ 949252 w 3024845"/>
                  <a:gd name="connsiteY162-10604" fmla="*/ 681230 h 1160647"/>
                  <a:gd name="connsiteX163-10605" fmla="*/ 954572 w 3024845"/>
                  <a:gd name="connsiteY163-10606" fmla="*/ 683122 h 1160647"/>
                  <a:gd name="connsiteX164-10607" fmla="*/ 954572 w 3024845"/>
                  <a:gd name="connsiteY164-10608" fmla="*/ 596651 h 1160647"/>
                  <a:gd name="connsiteX165-10609" fmla="*/ 958625 w 3024845"/>
                  <a:gd name="connsiteY165-10610" fmla="*/ 564224 h 1160647"/>
                  <a:gd name="connsiteX166-10611" fmla="*/ 997132 w 3024845"/>
                  <a:gd name="connsiteY166-10612" fmla="*/ 564224 h 1160647"/>
                  <a:gd name="connsiteX167-10613" fmla="*/ 997132 w 3024845"/>
                  <a:gd name="connsiteY167-10614" fmla="*/ 596651 h 1160647"/>
                  <a:gd name="connsiteX168-10615" fmla="*/ 997892 w 3024845"/>
                  <a:gd name="connsiteY168-10616" fmla="*/ 596651 h 1160647"/>
                  <a:gd name="connsiteX169-10617" fmla="*/ 1003212 w 3024845"/>
                  <a:gd name="connsiteY169-10618" fmla="*/ 596651 h 1160647"/>
                  <a:gd name="connsiteX170-10619" fmla="*/ 1003212 w 3024845"/>
                  <a:gd name="connsiteY170-10620" fmla="*/ 514503 h 1160647"/>
                  <a:gd name="connsiteX171-10621" fmla="*/ 1004986 w 3024845"/>
                  <a:gd name="connsiteY171-10622" fmla="*/ 514503 h 1160647"/>
                  <a:gd name="connsiteX172-10623" fmla="*/ 1017399 w 3024845"/>
                  <a:gd name="connsiteY172-10624" fmla="*/ 514503 h 1160647"/>
                  <a:gd name="connsiteX173-10625" fmla="*/ 1017399 w 3024845"/>
                  <a:gd name="connsiteY173-10626" fmla="*/ 512612 h 1160647"/>
                  <a:gd name="connsiteX174-10627" fmla="*/ 1017399 w 3024845"/>
                  <a:gd name="connsiteY174-10628" fmla="*/ 499371 h 1160647"/>
                  <a:gd name="connsiteX175-10629" fmla="*/ 1039693 w 3024845"/>
                  <a:gd name="connsiteY175-10630" fmla="*/ 499371 h 1160647"/>
                  <a:gd name="connsiteX176-10631" fmla="*/ 1039693 w 3024845"/>
                  <a:gd name="connsiteY176-10632" fmla="*/ 498290 h 1160647"/>
                  <a:gd name="connsiteX177-10633" fmla="*/ 1039693 w 3024845"/>
                  <a:gd name="connsiteY177-10634" fmla="*/ 490724 h 1160647"/>
                  <a:gd name="connsiteX178-10635" fmla="*/ 1041466 w 3024845"/>
                  <a:gd name="connsiteY178-10636" fmla="*/ 490724 h 1160647"/>
                  <a:gd name="connsiteX179-10637" fmla="*/ 1053880 w 3024845"/>
                  <a:gd name="connsiteY179-10638" fmla="*/ 490724 h 1160647"/>
                  <a:gd name="connsiteX180-10639" fmla="*/ 1053880 w 3024845"/>
                  <a:gd name="connsiteY180-10640" fmla="*/ 491805 h 1160647"/>
                  <a:gd name="connsiteX181-10641" fmla="*/ 1053880 w 3024845"/>
                  <a:gd name="connsiteY181-10642" fmla="*/ 499371 h 1160647"/>
                  <a:gd name="connsiteX182-10643" fmla="*/ 1054640 w 3024845"/>
                  <a:gd name="connsiteY182-10644" fmla="*/ 499371 h 1160647"/>
                  <a:gd name="connsiteX183-10645" fmla="*/ 1059960 w 3024845"/>
                  <a:gd name="connsiteY183-10646" fmla="*/ 499371 h 1160647"/>
                  <a:gd name="connsiteX184-10647" fmla="*/ 1070093 w 3024845"/>
                  <a:gd name="connsiteY184-10648" fmla="*/ 495047 h 1160647"/>
                  <a:gd name="connsiteX185-10649" fmla="*/ 1074146 w 3024845"/>
                  <a:gd name="connsiteY185-10650" fmla="*/ 498290 h 1160647"/>
                  <a:gd name="connsiteX186-10651" fmla="*/ 1074146 w 3024845"/>
                  <a:gd name="connsiteY186-10652" fmla="*/ 490724 h 1160647"/>
                  <a:gd name="connsiteX187-10653" fmla="*/ 1076426 w 3024845"/>
                  <a:gd name="connsiteY187-10654" fmla="*/ 490724 h 1160647"/>
                  <a:gd name="connsiteX188-10655" fmla="*/ 1092387 w 3024845"/>
                  <a:gd name="connsiteY188-10656" fmla="*/ 490724 h 1160647"/>
                  <a:gd name="connsiteX189-10657" fmla="*/ 1092387 w 3024845"/>
                  <a:gd name="connsiteY189-10658" fmla="*/ 491805 h 1160647"/>
                  <a:gd name="connsiteX190-10659" fmla="*/ 1092387 w 3024845"/>
                  <a:gd name="connsiteY190-10660" fmla="*/ 499371 h 1160647"/>
                  <a:gd name="connsiteX191-10661" fmla="*/ 1122787 w 3024845"/>
                  <a:gd name="connsiteY191-10662" fmla="*/ 499371 h 1160647"/>
                  <a:gd name="connsiteX192-10663" fmla="*/ 1122787 w 3024845"/>
                  <a:gd name="connsiteY192-10664" fmla="*/ 500992 h 1160647"/>
                  <a:gd name="connsiteX193-10665" fmla="*/ 1122787 w 3024845"/>
                  <a:gd name="connsiteY193-10666" fmla="*/ 512342 h 1160647"/>
                  <a:gd name="connsiteX194-10667" fmla="*/ 1149134 w 3024845"/>
                  <a:gd name="connsiteY194-10668" fmla="*/ 512342 h 1160647"/>
                  <a:gd name="connsiteX195-10669" fmla="*/ 1149134 w 3024845"/>
                  <a:gd name="connsiteY195-10670" fmla="*/ 542606 h 1160647"/>
                  <a:gd name="connsiteX196-10671" fmla="*/ 1149894 w 3024845"/>
                  <a:gd name="connsiteY196-10672" fmla="*/ 542606 h 1160647"/>
                  <a:gd name="connsiteX197-10673" fmla="*/ 1155214 w 3024845"/>
                  <a:gd name="connsiteY197-10674" fmla="*/ 542606 h 1160647"/>
                  <a:gd name="connsiteX198-10675" fmla="*/ 1155214 w 3024845"/>
                  <a:gd name="connsiteY198-10676" fmla="*/ 543687 h 1160647"/>
                  <a:gd name="connsiteX199-10677" fmla="*/ 1155214 w 3024845"/>
                  <a:gd name="connsiteY199-10678" fmla="*/ 551254 h 1160647"/>
                  <a:gd name="connsiteX200-10679" fmla="*/ 1159268 w 3024845"/>
                  <a:gd name="connsiteY200-10680" fmla="*/ 581518 h 1160647"/>
                  <a:gd name="connsiteX201-10681" fmla="*/ 1160028 w 3024845"/>
                  <a:gd name="connsiteY201-10682" fmla="*/ 581518 h 1160647"/>
                  <a:gd name="connsiteX202-10683" fmla="*/ 1165348 w 3024845"/>
                  <a:gd name="connsiteY202-10684" fmla="*/ 581518 h 1160647"/>
                  <a:gd name="connsiteX203-10685" fmla="*/ 1165348 w 3024845"/>
                  <a:gd name="connsiteY203-10686" fmla="*/ 582329 h 1160647"/>
                  <a:gd name="connsiteX204-10687" fmla="*/ 1165348 w 3024845"/>
                  <a:gd name="connsiteY204-10688" fmla="*/ 588004 h 1160647"/>
                  <a:gd name="connsiteX205-10689" fmla="*/ 1166361 w 3024845"/>
                  <a:gd name="connsiteY205-10690" fmla="*/ 588004 h 1160647"/>
                  <a:gd name="connsiteX206-10691" fmla="*/ 1173454 w 3024845"/>
                  <a:gd name="connsiteY206-10692" fmla="*/ 588004 h 1160647"/>
                  <a:gd name="connsiteX207-10693" fmla="*/ 1173454 w 3024845"/>
                  <a:gd name="connsiteY207-10694" fmla="*/ 618269 h 1160647"/>
                  <a:gd name="connsiteX208-10695" fmla="*/ 1175481 w 3024845"/>
                  <a:gd name="connsiteY208-10696" fmla="*/ 618269 h 1160647"/>
                  <a:gd name="connsiteX209-10697" fmla="*/ 1189668 w 3024845"/>
                  <a:gd name="connsiteY209-10698" fmla="*/ 618269 h 1160647"/>
                  <a:gd name="connsiteX210-10699" fmla="*/ 1189668 w 3024845"/>
                  <a:gd name="connsiteY210-10700" fmla="*/ 642048 h 1160647"/>
                  <a:gd name="connsiteX211-10701" fmla="*/ 1191695 w 3024845"/>
                  <a:gd name="connsiteY211-10702" fmla="*/ 643669 h 1160647"/>
                  <a:gd name="connsiteX212-10703" fmla="*/ 1191695 w 3024845"/>
                  <a:gd name="connsiteY212-10704" fmla="*/ 655019 h 1160647"/>
                  <a:gd name="connsiteX213-10705" fmla="*/ 1192455 w 3024845"/>
                  <a:gd name="connsiteY213-10706" fmla="*/ 655019 h 1160647"/>
                  <a:gd name="connsiteX214-10707" fmla="*/ 1197775 w 3024845"/>
                  <a:gd name="connsiteY214-10708" fmla="*/ 655019 h 1160647"/>
                  <a:gd name="connsiteX215-10709" fmla="*/ 1197775 w 3024845"/>
                  <a:gd name="connsiteY215-10710" fmla="*/ 678798 h 1160647"/>
                  <a:gd name="connsiteX216-10711" fmla="*/ 1199041 w 3024845"/>
                  <a:gd name="connsiteY216-10712" fmla="*/ 678798 h 1160647"/>
                  <a:gd name="connsiteX217-10713" fmla="*/ 1207908 w 3024845"/>
                  <a:gd name="connsiteY217-10714" fmla="*/ 678798 h 1160647"/>
                  <a:gd name="connsiteX218-10715" fmla="*/ 1209935 w 3024845"/>
                  <a:gd name="connsiteY218-10716" fmla="*/ 682852 h 1160647"/>
                  <a:gd name="connsiteX219-10717" fmla="*/ 1209935 w 3024845"/>
                  <a:gd name="connsiteY219-10718" fmla="*/ 696093 h 1160647"/>
                  <a:gd name="connsiteX220-10719" fmla="*/ 1211455 w 3024845"/>
                  <a:gd name="connsiteY220-10720" fmla="*/ 694201 h 1160647"/>
                  <a:gd name="connsiteX221-10721" fmla="*/ 1222095 w 3024845"/>
                  <a:gd name="connsiteY221-10722" fmla="*/ 680960 h 1160647"/>
                  <a:gd name="connsiteX222-10723" fmla="*/ 1250469 w 3024845"/>
                  <a:gd name="connsiteY222-10724" fmla="*/ 680960 h 1160647"/>
                  <a:gd name="connsiteX223-10725" fmla="*/ 1250469 w 3024845"/>
                  <a:gd name="connsiteY223-10726" fmla="*/ 767431 h 1160647"/>
                  <a:gd name="connsiteX224-10727" fmla="*/ 1251229 w 3024845"/>
                  <a:gd name="connsiteY224-10728" fmla="*/ 767431 h 1160647"/>
                  <a:gd name="connsiteX225-10729" fmla="*/ 1256549 w 3024845"/>
                  <a:gd name="connsiteY225-10730" fmla="*/ 767431 h 1160647"/>
                  <a:gd name="connsiteX226-10731" fmla="*/ 1257309 w 3024845"/>
                  <a:gd name="connsiteY226-10732" fmla="*/ 766080 h 1160647"/>
                  <a:gd name="connsiteX227-10733" fmla="*/ 1262629 w 3024845"/>
                  <a:gd name="connsiteY227-10734" fmla="*/ 756622 h 1160647"/>
                  <a:gd name="connsiteX228-10735" fmla="*/ 1262629 w 3024845"/>
                  <a:gd name="connsiteY228-10736" fmla="*/ 758514 h 1160647"/>
                  <a:gd name="connsiteX229-10737" fmla="*/ 1262629 w 3024845"/>
                  <a:gd name="connsiteY229-10738" fmla="*/ 771755 h 1160647"/>
                  <a:gd name="connsiteX230-10739" fmla="*/ 1266682 w 3024845"/>
                  <a:gd name="connsiteY230-10740" fmla="*/ 726358 h 1160647"/>
                  <a:gd name="connsiteX231-10741" fmla="*/ 1267442 w 3024845"/>
                  <a:gd name="connsiteY231-10742" fmla="*/ 726358 h 1160647"/>
                  <a:gd name="connsiteX232-10743" fmla="*/ 1272762 w 3024845"/>
                  <a:gd name="connsiteY232-10744" fmla="*/ 726358 h 1160647"/>
                  <a:gd name="connsiteX233-10745" fmla="*/ 1272762 w 3024845"/>
                  <a:gd name="connsiteY233-10746" fmla="*/ 661504 h 1160647"/>
                  <a:gd name="connsiteX234-10747" fmla="*/ 1273776 w 3024845"/>
                  <a:gd name="connsiteY234-10748" fmla="*/ 661504 h 1160647"/>
                  <a:gd name="connsiteX235-10749" fmla="*/ 1280869 w 3024845"/>
                  <a:gd name="connsiteY235-10750" fmla="*/ 661504 h 1160647"/>
                  <a:gd name="connsiteX236-10751" fmla="*/ 1293029 w 3024845"/>
                  <a:gd name="connsiteY236-10752" fmla="*/ 618269 h 1160647"/>
                  <a:gd name="connsiteX237-10753" fmla="*/ 1294296 w 3024845"/>
                  <a:gd name="connsiteY237-10754" fmla="*/ 618269 h 1160647"/>
                  <a:gd name="connsiteX238-10755" fmla="*/ 1303163 w 3024845"/>
                  <a:gd name="connsiteY238-10756" fmla="*/ 618269 h 1160647"/>
                  <a:gd name="connsiteX239-10757" fmla="*/ 1313296 w 3024845"/>
                  <a:gd name="connsiteY239-10758" fmla="*/ 661504 h 1160647"/>
                  <a:gd name="connsiteX240-10759" fmla="*/ 1314309 w 3024845"/>
                  <a:gd name="connsiteY240-10760" fmla="*/ 661504 h 1160647"/>
                  <a:gd name="connsiteX241-10761" fmla="*/ 1321403 w 3024845"/>
                  <a:gd name="connsiteY241-10762" fmla="*/ 661504 h 1160647"/>
                  <a:gd name="connsiteX242-10763" fmla="*/ 1321403 w 3024845"/>
                  <a:gd name="connsiteY242-10764" fmla="*/ 700416 h 1160647"/>
                  <a:gd name="connsiteX243-10765" fmla="*/ 1323176 w 3024845"/>
                  <a:gd name="connsiteY243-10766" fmla="*/ 700416 h 1160647"/>
                  <a:gd name="connsiteX244-10767" fmla="*/ 1335590 w 3024845"/>
                  <a:gd name="connsiteY244-10768" fmla="*/ 700416 h 1160647"/>
                  <a:gd name="connsiteX245-10769" fmla="*/ 1335590 w 3024845"/>
                  <a:gd name="connsiteY245-10770" fmla="*/ 702578 h 1160647"/>
                  <a:gd name="connsiteX246-10771" fmla="*/ 1335590 w 3024845"/>
                  <a:gd name="connsiteY246-10772" fmla="*/ 717710 h 1160647"/>
                  <a:gd name="connsiteX247-10773" fmla="*/ 1339643 w 3024845"/>
                  <a:gd name="connsiteY247-10774" fmla="*/ 715549 h 1160647"/>
                  <a:gd name="connsiteX248-10775" fmla="*/ 1339643 w 3024845"/>
                  <a:gd name="connsiteY248-10776" fmla="*/ 700416 h 1160647"/>
                  <a:gd name="connsiteX249-10777" fmla="*/ 1341163 w 3024845"/>
                  <a:gd name="connsiteY249-10778" fmla="*/ 700416 h 1160647"/>
                  <a:gd name="connsiteX250-10779" fmla="*/ 1351803 w 3024845"/>
                  <a:gd name="connsiteY250-10780" fmla="*/ 700416 h 1160647"/>
                  <a:gd name="connsiteX251-10781" fmla="*/ 1351803 w 3024845"/>
                  <a:gd name="connsiteY251-10782" fmla="*/ 702037 h 1160647"/>
                  <a:gd name="connsiteX252-10783" fmla="*/ 1351803 w 3024845"/>
                  <a:gd name="connsiteY252-10784" fmla="*/ 713387 h 1160647"/>
                  <a:gd name="connsiteX253-10785" fmla="*/ 1382204 w 3024845"/>
                  <a:gd name="connsiteY253-10786" fmla="*/ 713387 h 1160647"/>
                  <a:gd name="connsiteX254-10787" fmla="*/ 1382204 w 3024845"/>
                  <a:gd name="connsiteY254-10788" fmla="*/ 676637 h 1160647"/>
                  <a:gd name="connsiteX255-10789" fmla="*/ 1383470 w 3024845"/>
                  <a:gd name="connsiteY255-10790" fmla="*/ 676637 h 1160647"/>
                  <a:gd name="connsiteX256-10791" fmla="*/ 1392337 w 3024845"/>
                  <a:gd name="connsiteY256-10792" fmla="*/ 676637 h 1160647"/>
                  <a:gd name="connsiteX257-10793" fmla="*/ 1392337 w 3024845"/>
                  <a:gd name="connsiteY257-10794" fmla="*/ 698254 h 1160647"/>
                  <a:gd name="connsiteX258-10795" fmla="*/ 1394364 w 3024845"/>
                  <a:gd name="connsiteY258-10796" fmla="*/ 665828 h 1160647"/>
                  <a:gd name="connsiteX259-10797" fmla="*/ 1416657 w 3024845"/>
                  <a:gd name="connsiteY259-10798" fmla="*/ 665828 h 1160647"/>
                  <a:gd name="connsiteX260-10799" fmla="*/ 1416657 w 3024845"/>
                  <a:gd name="connsiteY260-10800" fmla="*/ 664206 h 1160647"/>
                  <a:gd name="connsiteX261-10801" fmla="*/ 1416657 w 3024845"/>
                  <a:gd name="connsiteY261-10802" fmla="*/ 652857 h 1160647"/>
                  <a:gd name="connsiteX262-10803" fmla="*/ 1417417 w 3024845"/>
                  <a:gd name="connsiteY262-10804" fmla="*/ 652857 h 1160647"/>
                  <a:gd name="connsiteX263-10805" fmla="*/ 1422737 w 3024845"/>
                  <a:gd name="connsiteY263-10806" fmla="*/ 652857 h 1160647"/>
                  <a:gd name="connsiteX264-10807" fmla="*/ 1422737 w 3024845"/>
                  <a:gd name="connsiteY264-10808" fmla="*/ 650966 h 1160647"/>
                  <a:gd name="connsiteX265-10809" fmla="*/ 1422737 w 3024845"/>
                  <a:gd name="connsiteY265-10810" fmla="*/ 637725 h 1160647"/>
                  <a:gd name="connsiteX266-10811" fmla="*/ 1426791 w 3024845"/>
                  <a:gd name="connsiteY266-10812" fmla="*/ 644210 h 1160647"/>
                  <a:gd name="connsiteX267-10813" fmla="*/ 1429071 w 3024845"/>
                  <a:gd name="connsiteY267-10814" fmla="*/ 644210 h 1160647"/>
                  <a:gd name="connsiteX268-10815" fmla="*/ 1445031 w 3024845"/>
                  <a:gd name="connsiteY268-10816" fmla="*/ 644210 h 1160647"/>
                  <a:gd name="connsiteX269-10817" fmla="*/ 1445031 w 3024845"/>
                  <a:gd name="connsiteY269-10818" fmla="*/ 643399 h 1160647"/>
                  <a:gd name="connsiteX270-10819" fmla="*/ 1445031 w 3024845"/>
                  <a:gd name="connsiteY270-10820" fmla="*/ 637725 h 1160647"/>
                  <a:gd name="connsiteX271-10821" fmla="*/ 1445791 w 3024845"/>
                  <a:gd name="connsiteY271-10822" fmla="*/ 637725 h 1160647"/>
                  <a:gd name="connsiteX272-10823" fmla="*/ 1451111 w 3024845"/>
                  <a:gd name="connsiteY272-10824" fmla="*/ 637725 h 1160647"/>
                  <a:gd name="connsiteX273-10825" fmla="*/ 1451111 w 3024845"/>
                  <a:gd name="connsiteY273-10826" fmla="*/ 639076 h 1160647"/>
                  <a:gd name="connsiteX274-10827" fmla="*/ 1451111 w 3024845"/>
                  <a:gd name="connsiteY274-10828" fmla="*/ 648534 h 1160647"/>
                  <a:gd name="connsiteX275-10829" fmla="*/ 1489618 w 3024845"/>
                  <a:gd name="connsiteY275-10830" fmla="*/ 648534 h 1160647"/>
                  <a:gd name="connsiteX276-10831" fmla="*/ 1489618 w 3024845"/>
                  <a:gd name="connsiteY276-10832" fmla="*/ 786887 h 1160647"/>
                  <a:gd name="connsiteX277-10833" fmla="*/ 1491138 w 3024845"/>
                  <a:gd name="connsiteY277-10834" fmla="*/ 786887 h 1160647"/>
                  <a:gd name="connsiteX278-10835" fmla="*/ 1501778 w 3024845"/>
                  <a:gd name="connsiteY278-10836" fmla="*/ 786887 h 1160647"/>
                  <a:gd name="connsiteX279-10837" fmla="*/ 1501778 w 3024845"/>
                  <a:gd name="connsiteY279-10838" fmla="*/ 773917 h 1160647"/>
                  <a:gd name="connsiteX280-10839" fmla="*/ 1505832 w 3024845"/>
                  <a:gd name="connsiteY280-10840" fmla="*/ 773917 h 1160647"/>
                  <a:gd name="connsiteX281-10841" fmla="*/ 1505832 w 3024845"/>
                  <a:gd name="connsiteY281-10842" fmla="*/ 786887 h 1160647"/>
                  <a:gd name="connsiteX282-10843" fmla="*/ 1536232 w 3024845"/>
                  <a:gd name="connsiteY282-10844" fmla="*/ 786887 h 1160647"/>
                  <a:gd name="connsiteX283-10845" fmla="*/ 1536232 w 3024845"/>
                  <a:gd name="connsiteY283-10846" fmla="*/ 756622 h 1160647"/>
                  <a:gd name="connsiteX284-10847" fmla="*/ 1548392 w 3024845"/>
                  <a:gd name="connsiteY284-10848" fmla="*/ 756622 h 1160647"/>
                  <a:gd name="connsiteX285-10849" fmla="*/ 1560552 w 3024845"/>
                  <a:gd name="connsiteY285-10850" fmla="*/ 754461 h 1160647"/>
                  <a:gd name="connsiteX286-10851" fmla="*/ 1564606 w 3024845"/>
                  <a:gd name="connsiteY286-10852" fmla="*/ 756622 h 1160647"/>
                  <a:gd name="connsiteX287-10853" fmla="*/ 1574739 w 3024845"/>
                  <a:gd name="connsiteY287-10854" fmla="*/ 756622 h 1160647"/>
                  <a:gd name="connsiteX288-10855" fmla="*/ 1574739 w 3024845"/>
                  <a:gd name="connsiteY288-10856" fmla="*/ 786887 h 1160647"/>
                  <a:gd name="connsiteX289-10857" fmla="*/ 1582846 w 3024845"/>
                  <a:gd name="connsiteY289-10858" fmla="*/ 786887 h 1160647"/>
                  <a:gd name="connsiteX290-10859" fmla="*/ 1582846 w 3024845"/>
                  <a:gd name="connsiteY290-10860" fmla="*/ 804182 h 1160647"/>
                  <a:gd name="connsiteX291-10861" fmla="*/ 1592182 w 3024845"/>
                  <a:gd name="connsiteY291-10862" fmla="*/ 805087 h 1160647"/>
                  <a:gd name="connsiteX292-10863" fmla="*/ 1605140 w 3024845"/>
                  <a:gd name="connsiteY292-10864" fmla="*/ 805087 h 1160647"/>
                  <a:gd name="connsiteX293-10865" fmla="*/ 1605140 w 3024845"/>
                  <a:gd name="connsiteY293-10866" fmla="*/ 789049 h 1160647"/>
                  <a:gd name="connsiteX294-10867" fmla="*/ 1673096 w 3024845"/>
                  <a:gd name="connsiteY294-10868" fmla="*/ 789049 h 1160647"/>
                  <a:gd name="connsiteX295-10869" fmla="*/ 1673096 w 3024845"/>
                  <a:gd name="connsiteY295-10870" fmla="*/ 703796 h 1160647"/>
                  <a:gd name="connsiteX296-10871" fmla="*/ 1745104 w 3024845"/>
                  <a:gd name="connsiteY296-10872" fmla="*/ 703796 h 1160647"/>
                  <a:gd name="connsiteX297-10873" fmla="*/ 1745104 w 3024845"/>
                  <a:gd name="connsiteY297-10874" fmla="*/ 782564 h 1160647"/>
                  <a:gd name="connsiteX298-10875" fmla="*/ 1747008 w 3024845"/>
                  <a:gd name="connsiteY298-10876" fmla="*/ 782564 h 1160647"/>
                  <a:gd name="connsiteX299-10877" fmla="*/ 1748250 w 3024845"/>
                  <a:gd name="connsiteY299-10878" fmla="*/ 805087 h 1160647"/>
                  <a:gd name="connsiteX300-10879" fmla="*/ 1757926 w 3024845"/>
                  <a:gd name="connsiteY300-10880" fmla="*/ 805087 h 1160647"/>
                  <a:gd name="connsiteX301-10881" fmla="*/ 1759168 w 3024845"/>
                  <a:gd name="connsiteY301-10882" fmla="*/ 782564 h 1160647"/>
                  <a:gd name="connsiteX302-10883" fmla="*/ 1765248 w 3024845"/>
                  <a:gd name="connsiteY302-10884" fmla="*/ 782564 h 1160647"/>
                  <a:gd name="connsiteX303-10885" fmla="*/ 1766490 w 3024845"/>
                  <a:gd name="connsiteY303-10886" fmla="*/ 805087 h 1160647"/>
                  <a:gd name="connsiteX304-10887" fmla="*/ 1817112 w 3024845"/>
                  <a:gd name="connsiteY304-10888" fmla="*/ 805087 h 1160647"/>
                  <a:gd name="connsiteX305-10889" fmla="*/ 1817112 w 3024845"/>
                  <a:gd name="connsiteY305-10890" fmla="*/ 642059 h 1160647"/>
                  <a:gd name="connsiteX306-10891" fmla="*/ 2014439 w 3024845"/>
                  <a:gd name="connsiteY306-10892" fmla="*/ 642059 h 1160647"/>
                  <a:gd name="connsiteX307-10893" fmla="*/ 2014439 w 3024845"/>
                  <a:gd name="connsiteY307-10894" fmla="*/ 805087 h 1160647"/>
                  <a:gd name="connsiteX308-10895" fmla="*/ 2033136 w 3024845"/>
                  <a:gd name="connsiteY308-10896" fmla="*/ 805087 h 1160647"/>
                  <a:gd name="connsiteX309-10897" fmla="*/ 2033136 w 3024845"/>
                  <a:gd name="connsiteY309-10898" fmla="*/ 722394 h 1160647"/>
                  <a:gd name="connsiteX310-10899" fmla="*/ 2128256 w 3024845"/>
                  <a:gd name="connsiteY310-10900" fmla="*/ 722394 h 1160647"/>
                  <a:gd name="connsiteX311-10901" fmla="*/ 2140186 w 3024845"/>
                  <a:gd name="connsiteY311-10902" fmla="*/ 404253 h 1160647"/>
                  <a:gd name="connsiteX312-10903" fmla="*/ 2128026 w 3024845"/>
                  <a:gd name="connsiteY312-10904" fmla="*/ 382635 h 1160647"/>
                  <a:gd name="connsiteX313-10905" fmla="*/ 2121946 w 3024845"/>
                  <a:gd name="connsiteY313-10906" fmla="*/ 378311 h 1160647"/>
                  <a:gd name="connsiteX314-10907" fmla="*/ 2130053 w 3024845"/>
                  <a:gd name="connsiteY314-10908" fmla="*/ 354532 h 1160647"/>
                  <a:gd name="connsiteX315-10909" fmla="*/ 2130053 w 3024845"/>
                  <a:gd name="connsiteY315-10910" fmla="*/ 337238 h 1160647"/>
                  <a:gd name="connsiteX316-10911" fmla="*/ 2144240 w 3024845"/>
                  <a:gd name="connsiteY316-10912" fmla="*/ 337238 h 1160647"/>
                  <a:gd name="connsiteX317-10913" fmla="*/ 2144240 w 3024845"/>
                  <a:gd name="connsiteY317-10914" fmla="*/ 315620 h 1160647"/>
                  <a:gd name="connsiteX318-10915" fmla="*/ 2146266 w 3024845"/>
                  <a:gd name="connsiteY318-10916" fmla="*/ 311296 h 1160647"/>
                  <a:gd name="connsiteX319-10917" fmla="*/ 2146266 w 3024845"/>
                  <a:gd name="connsiteY319-10918" fmla="*/ 233472 h 1160647"/>
                  <a:gd name="connsiteX320-10919" fmla="*/ 2144240 w 3024845"/>
                  <a:gd name="connsiteY320-10920" fmla="*/ 226987 h 1160647"/>
                  <a:gd name="connsiteX321-10921" fmla="*/ 2150320 w 3024845"/>
                  <a:gd name="connsiteY321-10922" fmla="*/ 220501 h 1160647"/>
                  <a:gd name="connsiteX322-10923" fmla="*/ 2150320 w 3024845"/>
                  <a:gd name="connsiteY322-10924" fmla="*/ 162133 h 1160647"/>
                  <a:gd name="connsiteX323-10925" fmla="*/ 2152346 w 3024845"/>
                  <a:gd name="connsiteY323-10926" fmla="*/ 157810 h 1160647"/>
                  <a:gd name="connsiteX324-10927" fmla="*/ 2152346 w 3024845"/>
                  <a:gd name="connsiteY324-10928" fmla="*/ 101604 h 1160647"/>
                  <a:gd name="connsiteX325-10929" fmla="*/ 2154373 w 3024845"/>
                  <a:gd name="connsiteY325-10930" fmla="*/ 82148 h 1160647"/>
                  <a:gd name="connsiteX326-10931" fmla="*/ 2158427 w 3024845"/>
                  <a:gd name="connsiteY326-10932" fmla="*/ 99442 h 1160647"/>
                  <a:gd name="connsiteX327-10933" fmla="*/ 2160453 w 3024845"/>
                  <a:gd name="connsiteY327-10934" fmla="*/ 157810 h 1160647"/>
                  <a:gd name="connsiteX328-10935" fmla="*/ 2162480 w 3024845"/>
                  <a:gd name="connsiteY328-10936" fmla="*/ 220501 h 1160647"/>
                  <a:gd name="connsiteX329-10937" fmla="*/ 2168560 w 3024845"/>
                  <a:gd name="connsiteY329-10938" fmla="*/ 226987 h 1160647"/>
                  <a:gd name="connsiteX330-10939" fmla="*/ 2166533 w 3024845"/>
                  <a:gd name="connsiteY330-10940" fmla="*/ 233472 h 1160647"/>
                  <a:gd name="connsiteX331-10941" fmla="*/ 2166533 w 3024845"/>
                  <a:gd name="connsiteY331-10942" fmla="*/ 311296 h 1160647"/>
                  <a:gd name="connsiteX332-10943" fmla="*/ 2168560 w 3024845"/>
                  <a:gd name="connsiteY332-10944" fmla="*/ 315620 h 1160647"/>
                  <a:gd name="connsiteX333-10945" fmla="*/ 2168560 w 3024845"/>
                  <a:gd name="connsiteY333-10946" fmla="*/ 337238 h 1160647"/>
                  <a:gd name="connsiteX334-10947" fmla="*/ 2182747 w 3024845"/>
                  <a:gd name="connsiteY334-10948" fmla="*/ 337238 h 1160647"/>
                  <a:gd name="connsiteX335-10949" fmla="*/ 2182747 w 3024845"/>
                  <a:gd name="connsiteY335-10950" fmla="*/ 354532 h 1160647"/>
                  <a:gd name="connsiteX336-10951" fmla="*/ 2190854 w 3024845"/>
                  <a:gd name="connsiteY336-10952" fmla="*/ 378311 h 1160647"/>
                  <a:gd name="connsiteX337-10953" fmla="*/ 2184774 w 3024845"/>
                  <a:gd name="connsiteY337-10954" fmla="*/ 382635 h 1160647"/>
                  <a:gd name="connsiteX338-10955" fmla="*/ 2172613 w 3024845"/>
                  <a:gd name="connsiteY338-10956" fmla="*/ 404253 h 1160647"/>
                  <a:gd name="connsiteX339-10957" fmla="*/ 2180720 w 3024845"/>
                  <a:gd name="connsiteY339-10958" fmla="*/ 657181 h 1160647"/>
                  <a:gd name="connsiteX340-10959" fmla="*/ 2245574 w 3024845"/>
                  <a:gd name="connsiteY340-10960" fmla="*/ 657181 h 1160647"/>
                  <a:gd name="connsiteX341-10961" fmla="*/ 2245574 w 3024845"/>
                  <a:gd name="connsiteY341-10962" fmla="*/ 732843 h 1160647"/>
                  <a:gd name="connsiteX342-10963" fmla="*/ 2253681 w 3024845"/>
                  <a:gd name="connsiteY342-10964" fmla="*/ 732843 h 1160647"/>
                  <a:gd name="connsiteX343-10965" fmla="*/ 2255708 w 3024845"/>
                  <a:gd name="connsiteY343-10966" fmla="*/ 726358 h 1160647"/>
                  <a:gd name="connsiteX344-10967" fmla="*/ 2261788 w 3024845"/>
                  <a:gd name="connsiteY344-10968" fmla="*/ 726358 h 1160647"/>
                  <a:gd name="connsiteX345-10969" fmla="*/ 2263815 w 3024845"/>
                  <a:gd name="connsiteY345-10970" fmla="*/ 735005 h 1160647"/>
                  <a:gd name="connsiteX346-10971" fmla="*/ 2275975 w 3024845"/>
                  <a:gd name="connsiteY346-10972" fmla="*/ 735005 h 1160647"/>
                  <a:gd name="connsiteX347-10973" fmla="*/ 2275975 w 3024845"/>
                  <a:gd name="connsiteY347-10974" fmla="*/ 728519 h 1160647"/>
                  <a:gd name="connsiteX348-10975" fmla="*/ 2298268 w 3024845"/>
                  <a:gd name="connsiteY348-10976" fmla="*/ 728519 h 1160647"/>
                  <a:gd name="connsiteX349-10977" fmla="*/ 2298268 w 3024845"/>
                  <a:gd name="connsiteY349-10978" fmla="*/ 735005 h 1160647"/>
                  <a:gd name="connsiteX350-10979" fmla="*/ 2318535 w 3024845"/>
                  <a:gd name="connsiteY350-10980" fmla="*/ 735005 h 1160647"/>
                  <a:gd name="connsiteX351-10981" fmla="*/ 2318535 w 3024845"/>
                  <a:gd name="connsiteY351-10982" fmla="*/ 780402 h 1160647"/>
                  <a:gd name="connsiteX352-10983" fmla="*/ 2332722 w 3024845"/>
                  <a:gd name="connsiteY352-10984" fmla="*/ 780402 h 1160647"/>
                  <a:gd name="connsiteX353-10985" fmla="*/ 2332722 w 3024845"/>
                  <a:gd name="connsiteY353-10986" fmla="*/ 767431 h 1160647"/>
                  <a:gd name="connsiteX354-10987" fmla="*/ 2348936 w 3024845"/>
                  <a:gd name="connsiteY354-10988" fmla="*/ 767431 h 1160647"/>
                  <a:gd name="connsiteX355-10989" fmla="*/ 2348936 w 3024845"/>
                  <a:gd name="connsiteY355-10990" fmla="*/ 588004 h 1160647"/>
                  <a:gd name="connsiteX356-10991" fmla="*/ 2355016 w 3024845"/>
                  <a:gd name="connsiteY356-10992" fmla="*/ 581518 h 1160647"/>
                  <a:gd name="connsiteX357-10993" fmla="*/ 2427977 w 3024845"/>
                  <a:gd name="connsiteY357-10994" fmla="*/ 581518 h 1160647"/>
                  <a:gd name="connsiteX358-10995" fmla="*/ 2427977 w 3024845"/>
                  <a:gd name="connsiteY358-10996" fmla="*/ 590166 h 1160647"/>
                  <a:gd name="connsiteX359-10997" fmla="*/ 2438110 w 3024845"/>
                  <a:gd name="connsiteY359-10998" fmla="*/ 590166 h 1160647"/>
                  <a:gd name="connsiteX360-10999" fmla="*/ 2438110 w 3024845"/>
                  <a:gd name="connsiteY360-11000" fmla="*/ 704740 h 1160647"/>
                  <a:gd name="connsiteX361-11001" fmla="*/ 2460404 w 3024845"/>
                  <a:gd name="connsiteY361-11002" fmla="*/ 704740 h 1160647"/>
                  <a:gd name="connsiteX362-11003" fmla="*/ 2460404 w 3024845"/>
                  <a:gd name="connsiteY362-11004" fmla="*/ 637725 h 1160647"/>
                  <a:gd name="connsiteX363-11005" fmla="*/ 2486751 w 3024845"/>
                  <a:gd name="connsiteY363-11006" fmla="*/ 637725 h 1160647"/>
                  <a:gd name="connsiteX364-11007" fmla="*/ 2490804 w 3024845"/>
                  <a:gd name="connsiteY364-11008" fmla="*/ 633401 h 1160647"/>
                  <a:gd name="connsiteX365-11009" fmla="*/ 2498911 w 3024845"/>
                  <a:gd name="connsiteY365-11010" fmla="*/ 633401 h 1160647"/>
                  <a:gd name="connsiteX366-11011" fmla="*/ 2502964 w 3024845"/>
                  <a:gd name="connsiteY366-11012" fmla="*/ 637725 h 1160647"/>
                  <a:gd name="connsiteX367-11013" fmla="*/ 2525258 w 3024845"/>
                  <a:gd name="connsiteY367-11014" fmla="*/ 637725 h 1160647"/>
                  <a:gd name="connsiteX368-11015" fmla="*/ 2525258 w 3024845"/>
                  <a:gd name="connsiteY368-11016" fmla="*/ 520989 h 1160647"/>
                  <a:gd name="connsiteX369-11017" fmla="*/ 2582005 w 3024845"/>
                  <a:gd name="connsiteY369-11018" fmla="*/ 510180 h 1160647"/>
                  <a:gd name="connsiteX370-11019" fmla="*/ 2582005 w 3024845"/>
                  <a:gd name="connsiteY370-11020" fmla="*/ 511261 h 1160647"/>
                  <a:gd name="connsiteX371-11021" fmla="*/ 2582005 w 3024845"/>
                  <a:gd name="connsiteY371-11022" fmla="*/ 518827 h 1160647"/>
                  <a:gd name="connsiteX372-11023" fmla="*/ 2608352 w 3024845"/>
                  <a:gd name="connsiteY372-11024" fmla="*/ 518827 h 1160647"/>
                  <a:gd name="connsiteX373-11025" fmla="*/ 2608352 w 3024845"/>
                  <a:gd name="connsiteY373-11026" fmla="*/ 773917 h 1160647"/>
                  <a:gd name="connsiteX374-11027" fmla="*/ 2630646 w 3024845"/>
                  <a:gd name="connsiteY374-11028" fmla="*/ 773917 h 1160647"/>
                  <a:gd name="connsiteX375-11029" fmla="*/ 2630646 w 3024845"/>
                  <a:gd name="connsiteY375-11030" fmla="*/ 769593 h 1160647"/>
                  <a:gd name="connsiteX376-11031" fmla="*/ 2642806 w 3024845"/>
                  <a:gd name="connsiteY376-11032" fmla="*/ 769593 h 1160647"/>
                  <a:gd name="connsiteX377-11033" fmla="*/ 2642806 w 3024845"/>
                  <a:gd name="connsiteY377-11034" fmla="*/ 773917 h 1160647"/>
                  <a:gd name="connsiteX378-11035" fmla="*/ 2667126 w 3024845"/>
                  <a:gd name="connsiteY378-11036" fmla="*/ 773917 h 1160647"/>
                  <a:gd name="connsiteX379-11037" fmla="*/ 2667126 w 3024845"/>
                  <a:gd name="connsiteY379-11038" fmla="*/ 760946 h 1160647"/>
                  <a:gd name="connsiteX380-11039" fmla="*/ 2695500 w 3024845"/>
                  <a:gd name="connsiteY380-11040" fmla="*/ 760946 h 1160647"/>
                  <a:gd name="connsiteX381-11041" fmla="*/ 2707660 w 3024845"/>
                  <a:gd name="connsiteY381-11042" fmla="*/ 756622 h 1160647"/>
                  <a:gd name="connsiteX382-11043" fmla="*/ 2727927 w 3024845"/>
                  <a:gd name="connsiteY382-11044" fmla="*/ 760946 h 1160647"/>
                  <a:gd name="connsiteX383-11045" fmla="*/ 2727927 w 3024845"/>
                  <a:gd name="connsiteY383-11046" fmla="*/ 743652 h 1160647"/>
                  <a:gd name="connsiteX384-11047" fmla="*/ 2736034 w 3024845"/>
                  <a:gd name="connsiteY384-11048" fmla="*/ 743652 h 1160647"/>
                  <a:gd name="connsiteX385-11049" fmla="*/ 2736034 w 3024845"/>
                  <a:gd name="connsiteY385-11050" fmla="*/ 730681 h 1160647"/>
                  <a:gd name="connsiteX386-11051" fmla="*/ 2792781 w 3024845"/>
                  <a:gd name="connsiteY386-11052" fmla="*/ 730681 h 1160647"/>
                  <a:gd name="connsiteX387-11053" fmla="*/ 2792781 w 3024845"/>
                  <a:gd name="connsiteY387-11054" fmla="*/ 700416 h 1160647"/>
                  <a:gd name="connsiteX388-11055" fmla="*/ 2811021 w 3024845"/>
                  <a:gd name="connsiteY388-11056" fmla="*/ 700416 h 1160647"/>
                  <a:gd name="connsiteX389-11057" fmla="*/ 2811021 w 3024845"/>
                  <a:gd name="connsiteY389-11058" fmla="*/ 693931 h 1160647"/>
                  <a:gd name="connsiteX390-11059" fmla="*/ 2823181 w 3024845"/>
                  <a:gd name="connsiteY390-11060" fmla="*/ 693931 h 1160647"/>
                  <a:gd name="connsiteX391-11061" fmla="*/ 2823181 w 3024845"/>
                  <a:gd name="connsiteY391-11062" fmla="*/ 700416 h 1160647"/>
                  <a:gd name="connsiteX392-11063" fmla="*/ 2839395 w 3024845"/>
                  <a:gd name="connsiteY392-11064" fmla="*/ 700416 h 1160647"/>
                  <a:gd name="connsiteX393-11065" fmla="*/ 2839395 w 3024845"/>
                  <a:gd name="connsiteY393-11066" fmla="*/ 750137 h 1160647"/>
                  <a:gd name="connsiteX394-11067" fmla="*/ 2871822 w 3024845"/>
                  <a:gd name="connsiteY394-11068" fmla="*/ 750137 h 1160647"/>
                  <a:gd name="connsiteX395-11069" fmla="*/ 2871822 w 3024845"/>
                  <a:gd name="connsiteY395-11070" fmla="*/ 724196 h 1160647"/>
                  <a:gd name="connsiteX396-11071" fmla="*/ 2910329 w 3024845"/>
                  <a:gd name="connsiteY396-11072" fmla="*/ 724196 h 1160647"/>
                  <a:gd name="connsiteX397-11073" fmla="*/ 2910329 w 3024845"/>
                  <a:gd name="connsiteY397-11074" fmla="*/ 693931 h 1160647"/>
                  <a:gd name="connsiteX398-11075" fmla="*/ 2958970 w 3024845"/>
                  <a:gd name="connsiteY398-11076" fmla="*/ 693931 h 1160647"/>
                  <a:gd name="connsiteX399-11077" fmla="*/ 2958970 w 3024845"/>
                  <a:gd name="connsiteY399-11078" fmla="*/ 805087 h 1160647"/>
                  <a:gd name="connsiteX400-11079" fmla="*/ 2958970 w 3024845"/>
                  <a:gd name="connsiteY400-11080" fmla="*/ 818866 h 1160647"/>
                  <a:gd name="connsiteX401-11081" fmla="*/ 3024845 w 3024845"/>
                  <a:gd name="connsiteY401-11082" fmla="*/ 818866 h 1160647"/>
                  <a:gd name="connsiteX402-11083" fmla="*/ 3024845 w 3024845"/>
                  <a:gd name="connsiteY402-11084" fmla="*/ 1160647 h 1160647"/>
                  <a:gd name="connsiteX403-11085" fmla="*/ 2054 w 3024845"/>
                  <a:gd name="connsiteY403-11086" fmla="*/ 1158314 h 1160647"/>
                  <a:gd name="connsiteX404-11087" fmla="*/ 0 w 3024845"/>
                  <a:gd name="connsiteY404-11088" fmla="*/ 724196 h 1160647"/>
                  <a:gd name="connsiteX405-11089" fmla="*/ 20267 w 3024845"/>
                  <a:gd name="connsiteY405-11090" fmla="*/ 724196 h 1160647"/>
                  <a:gd name="connsiteX406-11091" fmla="*/ 20774 w 3024845"/>
                  <a:gd name="connsiteY406-11092" fmla="*/ 723115 h 1160647"/>
                  <a:gd name="connsiteX407-11093" fmla="*/ 24320 w 3024845"/>
                  <a:gd name="connsiteY407-11094" fmla="*/ 715549 h 1160647"/>
                  <a:gd name="connsiteX408-11095" fmla="*/ 26094 w 3024845"/>
                  <a:gd name="connsiteY408-11096" fmla="*/ 715819 h 1160647"/>
                  <a:gd name="connsiteX409-11097" fmla="*/ 38507 w 3024845"/>
                  <a:gd name="connsiteY409-11098" fmla="*/ 717710 h 1160647"/>
                  <a:gd name="connsiteX410-11099" fmla="*/ 39014 w 3024845"/>
                  <a:gd name="connsiteY410-11100" fmla="*/ 719062 h 1160647"/>
                  <a:gd name="connsiteX411-11101" fmla="*/ 42560 w 3024845"/>
                  <a:gd name="connsiteY411-11102" fmla="*/ 728519 h 1160647"/>
                  <a:gd name="connsiteX412-11103" fmla="*/ 68907 w 3024845"/>
                  <a:gd name="connsiteY412-11104" fmla="*/ 730681 h 1160647"/>
                  <a:gd name="connsiteX413-11105" fmla="*/ 68907 w 3024845"/>
                  <a:gd name="connsiteY413-11106" fmla="*/ 607460 h 1160647"/>
                  <a:gd name="connsiteX414-11107" fmla="*/ 70934 w 3024845"/>
                  <a:gd name="connsiteY414-11108" fmla="*/ 607460 h 1160647"/>
                  <a:gd name="connsiteX415-11109" fmla="*/ 85121 w 3024845"/>
                  <a:gd name="connsiteY415-11110" fmla="*/ 607460 h 1160647"/>
                  <a:gd name="connsiteX416-11111" fmla="*/ 85121 w 3024845"/>
                  <a:gd name="connsiteY416-11112" fmla="*/ 471268 h 1160647"/>
                  <a:gd name="connsiteX417-11113" fmla="*/ 86894 w 3024845"/>
                  <a:gd name="connsiteY417-11114" fmla="*/ 471268 h 1160647"/>
                  <a:gd name="connsiteX418-11115" fmla="*/ 99308 w 3024845"/>
                  <a:gd name="connsiteY418-11116" fmla="*/ 471268 h 1160647"/>
                  <a:gd name="connsiteX419-11117" fmla="*/ 99308 w 3024845"/>
                  <a:gd name="connsiteY419-11118" fmla="*/ 356694 h 1160647"/>
                  <a:gd name="connsiteX420-11119" fmla="*/ 103361 w 3024845"/>
                  <a:gd name="connsiteY420-11120" fmla="*/ 328590 h 1160647"/>
                  <a:gd name="connsiteX421-11121" fmla="*/ 105388 w 3024845"/>
                  <a:gd name="connsiteY421-11122" fmla="*/ 328590 h 1160647"/>
                  <a:gd name="connsiteX422-11123" fmla="*/ 119575 w 3024845"/>
                  <a:gd name="connsiteY422-11124" fmla="*/ 328590 h 1160647"/>
                  <a:gd name="connsiteX423-11125" fmla="*/ 156055 w 3024845"/>
                  <a:gd name="connsiteY423-11126" fmla="*/ 246443 h 1160647"/>
                  <a:gd name="connsiteX424-11127" fmla="*/ 160109 w 3024845"/>
                  <a:gd name="connsiteY424-11128" fmla="*/ 0 h 1160647"/>
                  <a:gd name="connsiteX0-11129" fmla="*/ 156055 w 3024845"/>
                  <a:gd name="connsiteY0-11130" fmla="*/ 164295 h 1078499"/>
                  <a:gd name="connsiteX1-11131" fmla="*/ 162135 w 3024845"/>
                  <a:gd name="connsiteY1-11132" fmla="*/ 164295 h 1078499"/>
                  <a:gd name="connsiteX2-11133" fmla="*/ 200642 w 3024845"/>
                  <a:gd name="connsiteY2-11134" fmla="*/ 244281 h 1078499"/>
                  <a:gd name="connsiteX3-11135" fmla="*/ 202669 w 3024845"/>
                  <a:gd name="connsiteY3-11136" fmla="*/ 244281 h 1078499"/>
                  <a:gd name="connsiteX4-11137" fmla="*/ 216856 w 3024845"/>
                  <a:gd name="connsiteY4-11138" fmla="*/ 244281 h 1078499"/>
                  <a:gd name="connsiteX5-11139" fmla="*/ 216856 w 3024845"/>
                  <a:gd name="connsiteY5-11140" fmla="*/ 268060 h 1078499"/>
                  <a:gd name="connsiteX6-11141" fmla="*/ 217363 w 3024845"/>
                  <a:gd name="connsiteY6-11142" fmla="*/ 268871 h 1078499"/>
                  <a:gd name="connsiteX7-11143" fmla="*/ 220909 w 3024845"/>
                  <a:gd name="connsiteY7-11144" fmla="*/ 274546 h 1078499"/>
                  <a:gd name="connsiteX8-11145" fmla="*/ 220909 w 3024845"/>
                  <a:gd name="connsiteY8-11146" fmla="*/ 389120 h 1078499"/>
                  <a:gd name="connsiteX9-11147" fmla="*/ 223189 w 3024845"/>
                  <a:gd name="connsiteY9-11148" fmla="*/ 389120 h 1078499"/>
                  <a:gd name="connsiteX10-11149" fmla="*/ 239150 w 3024845"/>
                  <a:gd name="connsiteY10-11150" fmla="*/ 389120 h 1078499"/>
                  <a:gd name="connsiteX11-11151" fmla="*/ 239150 w 3024845"/>
                  <a:gd name="connsiteY11-11152" fmla="*/ 529635 h 1078499"/>
                  <a:gd name="connsiteX12-11153" fmla="*/ 240670 w 3024845"/>
                  <a:gd name="connsiteY12-11154" fmla="*/ 529365 h 1078499"/>
                  <a:gd name="connsiteX13-11155" fmla="*/ 251310 w 3024845"/>
                  <a:gd name="connsiteY13-11156" fmla="*/ 527474 h 1078499"/>
                  <a:gd name="connsiteX14-11157" fmla="*/ 249283 w 3024845"/>
                  <a:gd name="connsiteY14-11158" fmla="*/ 616106 h 1078499"/>
                  <a:gd name="connsiteX15-11159" fmla="*/ 250803 w 3024845"/>
                  <a:gd name="connsiteY15-11160" fmla="*/ 616377 h 1078499"/>
                  <a:gd name="connsiteX16-11161" fmla="*/ 261443 w 3024845"/>
                  <a:gd name="connsiteY16-11162" fmla="*/ 618268 h 1078499"/>
                  <a:gd name="connsiteX17-11163" fmla="*/ 261696 w 3024845"/>
                  <a:gd name="connsiteY17-11164" fmla="*/ 619079 h 1078499"/>
                  <a:gd name="connsiteX18-11165" fmla="*/ 263470 w 3024845"/>
                  <a:gd name="connsiteY18-11166" fmla="*/ 624754 h 1078499"/>
                  <a:gd name="connsiteX19-11167" fmla="*/ 264230 w 3024845"/>
                  <a:gd name="connsiteY19-11168" fmla="*/ 622322 h 1078499"/>
                  <a:gd name="connsiteX20-11169" fmla="*/ 269550 w 3024845"/>
                  <a:gd name="connsiteY20-11170" fmla="*/ 605298 h 1078499"/>
                  <a:gd name="connsiteX21-11171" fmla="*/ 271323 w 3024845"/>
                  <a:gd name="connsiteY21-11172" fmla="*/ 605298 h 1078499"/>
                  <a:gd name="connsiteX22-11173" fmla="*/ 283737 w 3024845"/>
                  <a:gd name="connsiteY22-11174" fmla="*/ 605298 h 1078499"/>
                  <a:gd name="connsiteX23-11175" fmla="*/ 283737 w 3024845"/>
                  <a:gd name="connsiteY23-11176" fmla="*/ 637724 h 1078499"/>
                  <a:gd name="connsiteX24-11177" fmla="*/ 284750 w 3024845"/>
                  <a:gd name="connsiteY24-11178" fmla="*/ 638265 h 1078499"/>
                  <a:gd name="connsiteX25-11179" fmla="*/ 291844 w 3024845"/>
                  <a:gd name="connsiteY25-11180" fmla="*/ 642048 h 1078499"/>
                  <a:gd name="connsiteX26-11181" fmla="*/ 291844 w 3024845"/>
                  <a:gd name="connsiteY26-11182" fmla="*/ 643399 h 1078499"/>
                  <a:gd name="connsiteX27-11183" fmla="*/ 291844 w 3024845"/>
                  <a:gd name="connsiteY27-11184" fmla="*/ 652857 h 1078499"/>
                  <a:gd name="connsiteX28-11185" fmla="*/ 336431 w 3024845"/>
                  <a:gd name="connsiteY28-11186" fmla="*/ 652857 h 1078499"/>
                  <a:gd name="connsiteX29-11187" fmla="*/ 336431 w 3024845"/>
                  <a:gd name="connsiteY29-11188" fmla="*/ 653938 h 1078499"/>
                  <a:gd name="connsiteX30-11189" fmla="*/ 336431 w 3024845"/>
                  <a:gd name="connsiteY30-11190" fmla="*/ 661504 h 1078499"/>
                  <a:gd name="connsiteX31-11191" fmla="*/ 338457 w 3024845"/>
                  <a:gd name="connsiteY31-11192" fmla="*/ 661504 h 1078499"/>
                  <a:gd name="connsiteX32-11193" fmla="*/ 352644 w 3024845"/>
                  <a:gd name="connsiteY32-11194" fmla="*/ 661504 h 1078499"/>
                  <a:gd name="connsiteX33-11195" fmla="*/ 352644 w 3024845"/>
                  <a:gd name="connsiteY33-11196" fmla="*/ 631239 h 1078499"/>
                  <a:gd name="connsiteX34-11197" fmla="*/ 397231 w 3024845"/>
                  <a:gd name="connsiteY34-11198" fmla="*/ 631239 h 1078499"/>
                  <a:gd name="connsiteX35-11199" fmla="*/ 397231 w 3024845"/>
                  <a:gd name="connsiteY35-11200" fmla="*/ 629888 h 1078499"/>
                  <a:gd name="connsiteX36-11201" fmla="*/ 397231 w 3024845"/>
                  <a:gd name="connsiteY36-11202" fmla="*/ 620430 h 1078499"/>
                  <a:gd name="connsiteX37-11203" fmla="*/ 398245 w 3024845"/>
                  <a:gd name="connsiteY37-11204" fmla="*/ 620430 h 1078499"/>
                  <a:gd name="connsiteX38-11205" fmla="*/ 405338 w 3024845"/>
                  <a:gd name="connsiteY38-11206" fmla="*/ 620430 h 1078499"/>
                  <a:gd name="connsiteX39-11207" fmla="*/ 405338 w 3024845"/>
                  <a:gd name="connsiteY39-11208" fmla="*/ 618539 h 1078499"/>
                  <a:gd name="connsiteX40-11209" fmla="*/ 405338 w 3024845"/>
                  <a:gd name="connsiteY40-11210" fmla="*/ 605298 h 1078499"/>
                  <a:gd name="connsiteX41-11211" fmla="*/ 406098 w 3024845"/>
                  <a:gd name="connsiteY41-11212" fmla="*/ 605298 h 1078499"/>
                  <a:gd name="connsiteX42-11213" fmla="*/ 411418 w 3024845"/>
                  <a:gd name="connsiteY42-11214" fmla="*/ 605298 h 1078499"/>
                  <a:gd name="connsiteX43-11215" fmla="*/ 411418 w 3024845"/>
                  <a:gd name="connsiteY43-11216" fmla="*/ 604217 h 1078499"/>
                  <a:gd name="connsiteX44-11217" fmla="*/ 411418 w 3024845"/>
                  <a:gd name="connsiteY44-11218" fmla="*/ 596650 h 1078499"/>
                  <a:gd name="connsiteX45-11219" fmla="*/ 413445 w 3024845"/>
                  <a:gd name="connsiteY45-11220" fmla="*/ 596650 h 1078499"/>
                  <a:gd name="connsiteX46-11221" fmla="*/ 427632 w 3024845"/>
                  <a:gd name="connsiteY46-11222" fmla="*/ 596650 h 1078499"/>
                  <a:gd name="connsiteX47-11223" fmla="*/ 427632 w 3024845"/>
                  <a:gd name="connsiteY47-11224" fmla="*/ 597731 h 1078499"/>
                  <a:gd name="connsiteX48-11225" fmla="*/ 427632 w 3024845"/>
                  <a:gd name="connsiteY48-11226" fmla="*/ 605298 h 1078499"/>
                  <a:gd name="connsiteX49-11227" fmla="*/ 449925 w 3024845"/>
                  <a:gd name="connsiteY49-11228" fmla="*/ 605298 h 1078499"/>
                  <a:gd name="connsiteX50-11229" fmla="*/ 449925 w 3024845"/>
                  <a:gd name="connsiteY50-11230" fmla="*/ 603406 h 1078499"/>
                  <a:gd name="connsiteX51-11231" fmla="*/ 449925 w 3024845"/>
                  <a:gd name="connsiteY51-11232" fmla="*/ 590165 h 1078499"/>
                  <a:gd name="connsiteX52-11233" fmla="*/ 451699 w 3024845"/>
                  <a:gd name="connsiteY52-11234" fmla="*/ 590165 h 1078499"/>
                  <a:gd name="connsiteX53-11235" fmla="*/ 464112 w 3024845"/>
                  <a:gd name="connsiteY53-11236" fmla="*/ 590165 h 1078499"/>
                  <a:gd name="connsiteX54-11237" fmla="*/ 464112 w 3024845"/>
                  <a:gd name="connsiteY54-11238" fmla="*/ 613945 h 1078499"/>
                  <a:gd name="connsiteX55-11239" fmla="*/ 465126 w 3024845"/>
                  <a:gd name="connsiteY55-11240" fmla="*/ 613945 h 1078499"/>
                  <a:gd name="connsiteX56-11241" fmla="*/ 472219 w 3024845"/>
                  <a:gd name="connsiteY56-11242" fmla="*/ 613945 h 1078499"/>
                  <a:gd name="connsiteX57-11243" fmla="*/ 472219 w 3024845"/>
                  <a:gd name="connsiteY57-11244" fmla="*/ 612864 h 1078499"/>
                  <a:gd name="connsiteX58-11245" fmla="*/ 472219 w 3024845"/>
                  <a:gd name="connsiteY58-11246" fmla="*/ 605298 h 1078499"/>
                  <a:gd name="connsiteX59-11247" fmla="*/ 473992 w 3024845"/>
                  <a:gd name="connsiteY59-11248" fmla="*/ 605298 h 1078499"/>
                  <a:gd name="connsiteX60-11249" fmla="*/ 486406 w 3024845"/>
                  <a:gd name="connsiteY60-11250" fmla="*/ 605298 h 1078499"/>
                  <a:gd name="connsiteX61-11251" fmla="*/ 486406 w 3024845"/>
                  <a:gd name="connsiteY61-11252" fmla="*/ 631239 h 1078499"/>
                  <a:gd name="connsiteX62-11253" fmla="*/ 488433 w 3024845"/>
                  <a:gd name="connsiteY62-11254" fmla="*/ 631239 h 1078499"/>
                  <a:gd name="connsiteX63-11255" fmla="*/ 502619 w 3024845"/>
                  <a:gd name="connsiteY63-11256" fmla="*/ 631239 h 1078499"/>
                  <a:gd name="connsiteX64-11257" fmla="*/ 502619 w 3024845"/>
                  <a:gd name="connsiteY64-11258" fmla="*/ 632860 h 1078499"/>
                  <a:gd name="connsiteX65-11259" fmla="*/ 502619 w 3024845"/>
                  <a:gd name="connsiteY65-11260" fmla="*/ 644210 h 1078499"/>
                  <a:gd name="connsiteX66-11261" fmla="*/ 503379 w 3024845"/>
                  <a:gd name="connsiteY66-11262" fmla="*/ 644210 h 1078499"/>
                  <a:gd name="connsiteX67-11263" fmla="*/ 508700 w 3024845"/>
                  <a:gd name="connsiteY67-11264" fmla="*/ 644210 h 1078499"/>
                  <a:gd name="connsiteX68-11265" fmla="*/ 508700 w 3024845"/>
                  <a:gd name="connsiteY68-11266" fmla="*/ 643399 h 1078499"/>
                  <a:gd name="connsiteX69-11267" fmla="*/ 508700 w 3024845"/>
                  <a:gd name="connsiteY69-11268" fmla="*/ 637724 h 1078499"/>
                  <a:gd name="connsiteX70-11269" fmla="*/ 539100 w 3024845"/>
                  <a:gd name="connsiteY70-11270" fmla="*/ 637724 h 1078499"/>
                  <a:gd name="connsiteX71-11271" fmla="*/ 539100 w 3024845"/>
                  <a:gd name="connsiteY71-11272" fmla="*/ 661504 h 1078499"/>
                  <a:gd name="connsiteX72-11273" fmla="*/ 540113 w 3024845"/>
                  <a:gd name="connsiteY72-11274" fmla="*/ 661504 h 1078499"/>
                  <a:gd name="connsiteX73-11275" fmla="*/ 547207 w 3024845"/>
                  <a:gd name="connsiteY73-11276" fmla="*/ 661504 h 1078499"/>
                  <a:gd name="connsiteX74-11277" fmla="*/ 547207 w 3024845"/>
                  <a:gd name="connsiteY74-11278" fmla="*/ 662585 h 1078499"/>
                  <a:gd name="connsiteX75-11279" fmla="*/ 547207 w 3024845"/>
                  <a:gd name="connsiteY75-11280" fmla="*/ 670151 h 1078499"/>
                  <a:gd name="connsiteX76-11281" fmla="*/ 547967 w 3024845"/>
                  <a:gd name="connsiteY76-11282" fmla="*/ 670151 h 1078499"/>
                  <a:gd name="connsiteX77-11283" fmla="*/ 553287 w 3024845"/>
                  <a:gd name="connsiteY77-11284" fmla="*/ 670151 h 1078499"/>
                  <a:gd name="connsiteX78-11285" fmla="*/ 553287 w 3024845"/>
                  <a:gd name="connsiteY78-11286" fmla="*/ 667989 h 1078499"/>
                  <a:gd name="connsiteX79-11287" fmla="*/ 553287 w 3024845"/>
                  <a:gd name="connsiteY79-11288" fmla="*/ 652857 h 1078499"/>
                  <a:gd name="connsiteX80-11289" fmla="*/ 554300 w 3024845"/>
                  <a:gd name="connsiteY80-11290" fmla="*/ 652857 h 1078499"/>
                  <a:gd name="connsiteX81-11291" fmla="*/ 561394 w 3024845"/>
                  <a:gd name="connsiteY81-11292" fmla="*/ 652857 h 1078499"/>
                  <a:gd name="connsiteX82-11293" fmla="*/ 561394 w 3024845"/>
                  <a:gd name="connsiteY82-11294" fmla="*/ 653938 h 1078499"/>
                  <a:gd name="connsiteX83-11295" fmla="*/ 561394 w 3024845"/>
                  <a:gd name="connsiteY83-11296" fmla="*/ 661504 h 1078499"/>
                  <a:gd name="connsiteX84-11297" fmla="*/ 566714 w 3024845"/>
                  <a:gd name="connsiteY84-11298" fmla="*/ 659511 h 1078499"/>
                  <a:gd name="connsiteX85-11299" fmla="*/ 567474 w 3024845"/>
                  <a:gd name="connsiteY85-11300" fmla="*/ 658531 h 1078499"/>
                  <a:gd name="connsiteX86-11301" fmla="*/ 567474 w 3024845"/>
                  <a:gd name="connsiteY86-11302" fmla="*/ 652857 h 1078499"/>
                  <a:gd name="connsiteX87-11303" fmla="*/ 605981 w 3024845"/>
                  <a:gd name="connsiteY87-11304" fmla="*/ 652857 h 1078499"/>
                  <a:gd name="connsiteX88-11305" fmla="*/ 605981 w 3024845"/>
                  <a:gd name="connsiteY88-11306" fmla="*/ 676636 h 1078499"/>
                  <a:gd name="connsiteX89-11307" fmla="*/ 608007 w 3024845"/>
                  <a:gd name="connsiteY89-11308" fmla="*/ 676636 h 1078499"/>
                  <a:gd name="connsiteX90-11309" fmla="*/ 622194 w 3024845"/>
                  <a:gd name="connsiteY90-11310" fmla="*/ 676636 h 1078499"/>
                  <a:gd name="connsiteX91-11311" fmla="*/ 622194 w 3024845"/>
                  <a:gd name="connsiteY91-11312" fmla="*/ 677717 h 1078499"/>
                  <a:gd name="connsiteX92-11313" fmla="*/ 622194 w 3024845"/>
                  <a:gd name="connsiteY92-11314" fmla="*/ 685283 h 1078499"/>
                  <a:gd name="connsiteX93-11315" fmla="*/ 623968 w 3024845"/>
                  <a:gd name="connsiteY93-11316" fmla="*/ 685283 h 1078499"/>
                  <a:gd name="connsiteX94-11317" fmla="*/ 636381 w 3024845"/>
                  <a:gd name="connsiteY94-11318" fmla="*/ 685283 h 1078499"/>
                  <a:gd name="connsiteX95-11319" fmla="*/ 636381 w 3024845"/>
                  <a:gd name="connsiteY95-11320" fmla="*/ 661504 h 1078499"/>
                  <a:gd name="connsiteX96-11321" fmla="*/ 637394 w 3024845"/>
                  <a:gd name="connsiteY96-11322" fmla="*/ 661504 h 1078499"/>
                  <a:gd name="connsiteX97-11323" fmla="*/ 644488 w 3024845"/>
                  <a:gd name="connsiteY97-11324" fmla="*/ 661504 h 1078499"/>
                  <a:gd name="connsiteX98-11325" fmla="*/ 644488 w 3024845"/>
                  <a:gd name="connsiteY98-11326" fmla="*/ 629077 h 1078499"/>
                  <a:gd name="connsiteX99-11327" fmla="*/ 645501 w 3024845"/>
                  <a:gd name="connsiteY99-11328" fmla="*/ 629077 h 1078499"/>
                  <a:gd name="connsiteX100-11329" fmla="*/ 652595 w 3024845"/>
                  <a:gd name="connsiteY100-11330" fmla="*/ 629077 h 1078499"/>
                  <a:gd name="connsiteX101-11331" fmla="*/ 652595 w 3024845"/>
                  <a:gd name="connsiteY101-11332" fmla="*/ 627186 h 1078499"/>
                  <a:gd name="connsiteX102-11333" fmla="*/ 652595 w 3024845"/>
                  <a:gd name="connsiteY102-11334" fmla="*/ 613945 h 1078499"/>
                  <a:gd name="connsiteX103-11335" fmla="*/ 651328 w 3024845"/>
                  <a:gd name="connsiteY103-11336" fmla="*/ 612323 h 1078499"/>
                  <a:gd name="connsiteX104-11337" fmla="*/ 656648 w 3024845"/>
                  <a:gd name="connsiteY104-11338" fmla="*/ 600974 h 1078499"/>
                  <a:gd name="connsiteX105-11339" fmla="*/ 664755 w 3024845"/>
                  <a:gd name="connsiteY105-11340" fmla="*/ 629077 h 1078499"/>
                  <a:gd name="connsiteX106-11341" fmla="*/ 665515 w 3024845"/>
                  <a:gd name="connsiteY106-11342" fmla="*/ 629077 h 1078499"/>
                  <a:gd name="connsiteX107-11343" fmla="*/ 670835 w 3024845"/>
                  <a:gd name="connsiteY107-11344" fmla="*/ 629077 h 1078499"/>
                  <a:gd name="connsiteX108-11345" fmla="*/ 670835 w 3024845"/>
                  <a:gd name="connsiteY108-11346" fmla="*/ 523150 h 1078499"/>
                  <a:gd name="connsiteX109-11347" fmla="*/ 672355 w 3024845"/>
                  <a:gd name="connsiteY109-11348" fmla="*/ 523150 h 1078499"/>
                  <a:gd name="connsiteX110-11349" fmla="*/ 682995 w 3024845"/>
                  <a:gd name="connsiteY110-11350" fmla="*/ 523150 h 1078499"/>
                  <a:gd name="connsiteX111-11351" fmla="*/ 682995 w 3024845"/>
                  <a:gd name="connsiteY111-11352" fmla="*/ 475591 h 1078499"/>
                  <a:gd name="connsiteX112-11353" fmla="*/ 709342 w 3024845"/>
                  <a:gd name="connsiteY112-11354" fmla="*/ 475591 h 1078499"/>
                  <a:gd name="connsiteX113-11355" fmla="*/ 709342 w 3024845"/>
                  <a:gd name="connsiteY113-11356" fmla="*/ 453973 h 1078499"/>
                  <a:gd name="connsiteX114-11357" fmla="*/ 743796 w 3024845"/>
                  <a:gd name="connsiteY114-11358" fmla="*/ 453973 h 1078499"/>
                  <a:gd name="connsiteX115-11359" fmla="*/ 743796 w 3024845"/>
                  <a:gd name="connsiteY115-11360" fmla="*/ 456405 h 1078499"/>
                  <a:gd name="connsiteX116-11361" fmla="*/ 743796 w 3024845"/>
                  <a:gd name="connsiteY116-11362" fmla="*/ 473429 h 1078499"/>
                  <a:gd name="connsiteX117-11363" fmla="*/ 746076 w 3024845"/>
                  <a:gd name="connsiteY117-11364" fmla="*/ 473429 h 1078499"/>
                  <a:gd name="connsiteX118-11365" fmla="*/ 762036 w 3024845"/>
                  <a:gd name="connsiteY118-11366" fmla="*/ 473429 h 1078499"/>
                  <a:gd name="connsiteX119-11367" fmla="*/ 762036 w 3024845"/>
                  <a:gd name="connsiteY119-11368" fmla="*/ 520988 h 1078499"/>
                  <a:gd name="connsiteX120-11369" fmla="*/ 763049 w 3024845"/>
                  <a:gd name="connsiteY120-11370" fmla="*/ 520988 h 1078499"/>
                  <a:gd name="connsiteX121-11371" fmla="*/ 770143 w 3024845"/>
                  <a:gd name="connsiteY121-11372" fmla="*/ 520988 h 1078499"/>
                  <a:gd name="connsiteX122-11373" fmla="*/ 784330 w 3024845"/>
                  <a:gd name="connsiteY122-11374" fmla="*/ 525312 h 1078499"/>
                  <a:gd name="connsiteX123-11375" fmla="*/ 784330 w 3024845"/>
                  <a:gd name="connsiteY123-11376" fmla="*/ 564224 h 1078499"/>
                  <a:gd name="connsiteX124-11377" fmla="*/ 785343 w 3024845"/>
                  <a:gd name="connsiteY124-11378" fmla="*/ 564224 h 1078499"/>
                  <a:gd name="connsiteX125-11379" fmla="*/ 792436 w 3024845"/>
                  <a:gd name="connsiteY125-11380" fmla="*/ 564224 h 1078499"/>
                  <a:gd name="connsiteX126-11381" fmla="*/ 792436 w 3024845"/>
                  <a:gd name="connsiteY126-11382" fmla="*/ 565845 h 1078499"/>
                  <a:gd name="connsiteX127-11383" fmla="*/ 792436 w 3024845"/>
                  <a:gd name="connsiteY127-11384" fmla="*/ 577194 h 1078499"/>
                  <a:gd name="connsiteX128-11385" fmla="*/ 794463 w 3024845"/>
                  <a:gd name="connsiteY128-11386" fmla="*/ 577194 h 1078499"/>
                  <a:gd name="connsiteX129-11387" fmla="*/ 808650 w 3024845"/>
                  <a:gd name="connsiteY129-11388" fmla="*/ 577194 h 1078499"/>
                  <a:gd name="connsiteX130-11389" fmla="*/ 814730 w 3024845"/>
                  <a:gd name="connsiteY130-11390" fmla="*/ 583680 h 1078499"/>
                  <a:gd name="connsiteX131-11391" fmla="*/ 814730 w 3024845"/>
                  <a:gd name="connsiteY131-11392" fmla="*/ 605298 h 1078499"/>
                  <a:gd name="connsiteX132-11393" fmla="*/ 817010 w 3024845"/>
                  <a:gd name="connsiteY132-11394" fmla="*/ 605298 h 1078499"/>
                  <a:gd name="connsiteX133-11395" fmla="*/ 832970 w 3024845"/>
                  <a:gd name="connsiteY133-11396" fmla="*/ 605298 h 1078499"/>
                  <a:gd name="connsiteX134-11397" fmla="*/ 832970 w 3024845"/>
                  <a:gd name="connsiteY134-11398" fmla="*/ 606378 h 1078499"/>
                  <a:gd name="connsiteX135-11399" fmla="*/ 832970 w 3024845"/>
                  <a:gd name="connsiteY135-11400" fmla="*/ 613945 h 1078499"/>
                  <a:gd name="connsiteX136-11401" fmla="*/ 834237 w 3024845"/>
                  <a:gd name="connsiteY136-11402" fmla="*/ 613945 h 1078499"/>
                  <a:gd name="connsiteX137-11403" fmla="*/ 843104 w 3024845"/>
                  <a:gd name="connsiteY137-11404" fmla="*/ 613945 h 1078499"/>
                  <a:gd name="connsiteX138-11405" fmla="*/ 843104 w 3024845"/>
                  <a:gd name="connsiteY138-11406" fmla="*/ 616106 h 1078499"/>
                  <a:gd name="connsiteX139-11407" fmla="*/ 843104 w 3024845"/>
                  <a:gd name="connsiteY139-11408" fmla="*/ 631239 h 1078499"/>
                  <a:gd name="connsiteX140-11409" fmla="*/ 847157 w 3024845"/>
                  <a:gd name="connsiteY140-11410" fmla="*/ 629347 h 1078499"/>
                  <a:gd name="connsiteX141-11411" fmla="*/ 847157 w 3024845"/>
                  <a:gd name="connsiteY141-11412" fmla="*/ 616106 h 1078499"/>
                  <a:gd name="connsiteX142-11413" fmla="*/ 848170 w 3024845"/>
                  <a:gd name="connsiteY142-11414" fmla="*/ 616106 h 1078499"/>
                  <a:gd name="connsiteX143-11415" fmla="*/ 855264 w 3024845"/>
                  <a:gd name="connsiteY143-11416" fmla="*/ 616106 h 1078499"/>
                  <a:gd name="connsiteX144-11417" fmla="*/ 855264 w 3024845"/>
                  <a:gd name="connsiteY144-11418" fmla="*/ 617728 h 1078499"/>
                  <a:gd name="connsiteX145-11419" fmla="*/ 855264 w 3024845"/>
                  <a:gd name="connsiteY145-11420" fmla="*/ 629077 h 1078499"/>
                  <a:gd name="connsiteX146-11421" fmla="*/ 856024 w 3024845"/>
                  <a:gd name="connsiteY146-11422" fmla="*/ 629077 h 1078499"/>
                  <a:gd name="connsiteX147-11423" fmla="*/ 861344 w 3024845"/>
                  <a:gd name="connsiteY147-11424" fmla="*/ 629077 h 1078499"/>
                  <a:gd name="connsiteX148-11425" fmla="*/ 909984 w 3024845"/>
                  <a:gd name="connsiteY148-11426" fmla="*/ 624754 h 1078499"/>
                  <a:gd name="connsiteX149-11427" fmla="*/ 909984 w 3024845"/>
                  <a:gd name="connsiteY149-11428" fmla="*/ 626105 h 1078499"/>
                  <a:gd name="connsiteX150-11429" fmla="*/ 909984 w 3024845"/>
                  <a:gd name="connsiteY150-11430" fmla="*/ 635562 h 1078499"/>
                  <a:gd name="connsiteX151-11431" fmla="*/ 910744 w 3024845"/>
                  <a:gd name="connsiteY151-11432" fmla="*/ 635562 h 1078499"/>
                  <a:gd name="connsiteX152-11433" fmla="*/ 916065 w 3024845"/>
                  <a:gd name="connsiteY152-11434" fmla="*/ 635562 h 1078499"/>
                  <a:gd name="connsiteX153-11435" fmla="*/ 916065 w 3024845"/>
                  <a:gd name="connsiteY153-11436" fmla="*/ 637724 h 1078499"/>
                  <a:gd name="connsiteX154-11437" fmla="*/ 916065 w 3024845"/>
                  <a:gd name="connsiteY154-11438" fmla="*/ 652857 h 1078499"/>
                  <a:gd name="connsiteX155-11439" fmla="*/ 918091 w 3024845"/>
                  <a:gd name="connsiteY155-11440" fmla="*/ 651506 h 1078499"/>
                  <a:gd name="connsiteX156-11441" fmla="*/ 932278 w 3024845"/>
                  <a:gd name="connsiteY156-11442" fmla="*/ 642048 h 1078499"/>
                  <a:gd name="connsiteX157-11443" fmla="*/ 938358 w 3024845"/>
                  <a:gd name="connsiteY157-11444" fmla="*/ 600974 h 1078499"/>
                  <a:gd name="connsiteX158-11445" fmla="*/ 939118 w 3024845"/>
                  <a:gd name="connsiteY158-11446" fmla="*/ 600704 h 1078499"/>
                  <a:gd name="connsiteX159-11447" fmla="*/ 944438 w 3024845"/>
                  <a:gd name="connsiteY159-11448" fmla="*/ 598812 h 1078499"/>
                  <a:gd name="connsiteX160-11449" fmla="*/ 946465 w 3024845"/>
                  <a:gd name="connsiteY160-11450" fmla="*/ 529635 h 1078499"/>
                  <a:gd name="connsiteX161-11451" fmla="*/ 948492 w 3024845"/>
                  <a:gd name="connsiteY161-11452" fmla="*/ 598812 h 1078499"/>
                  <a:gd name="connsiteX162-11453" fmla="*/ 949252 w 3024845"/>
                  <a:gd name="connsiteY162-11454" fmla="*/ 599082 h 1078499"/>
                  <a:gd name="connsiteX163-11455" fmla="*/ 954572 w 3024845"/>
                  <a:gd name="connsiteY163-11456" fmla="*/ 600974 h 1078499"/>
                  <a:gd name="connsiteX164-11457" fmla="*/ 954572 w 3024845"/>
                  <a:gd name="connsiteY164-11458" fmla="*/ 514503 h 1078499"/>
                  <a:gd name="connsiteX165-11459" fmla="*/ 958625 w 3024845"/>
                  <a:gd name="connsiteY165-11460" fmla="*/ 482076 h 1078499"/>
                  <a:gd name="connsiteX166-11461" fmla="*/ 997132 w 3024845"/>
                  <a:gd name="connsiteY166-11462" fmla="*/ 482076 h 1078499"/>
                  <a:gd name="connsiteX167-11463" fmla="*/ 997132 w 3024845"/>
                  <a:gd name="connsiteY167-11464" fmla="*/ 514503 h 1078499"/>
                  <a:gd name="connsiteX168-11465" fmla="*/ 997892 w 3024845"/>
                  <a:gd name="connsiteY168-11466" fmla="*/ 514503 h 1078499"/>
                  <a:gd name="connsiteX169-11467" fmla="*/ 1003212 w 3024845"/>
                  <a:gd name="connsiteY169-11468" fmla="*/ 514503 h 1078499"/>
                  <a:gd name="connsiteX170-11469" fmla="*/ 1003212 w 3024845"/>
                  <a:gd name="connsiteY170-11470" fmla="*/ 432355 h 1078499"/>
                  <a:gd name="connsiteX171-11471" fmla="*/ 1004986 w 3024845"/>
                  <a:gd name="connsiteY171-11472" fmla="*/ 432355 h 1078499"/>
                  <a:gd name="connsiteX172-11473" fmla="*/ 1017399 w 3024845"/>
                  <a:gd name="connsiteY172-11474" fmla="*/ 432355 h 1078499"/>
                  <a:gd name="connsiteX173-11475" fmla="*/ 1017399 w 3024845"/>
                  <a:gd name="connsiteY173-11476" fmla="*/ 430464 h 1078499"/>
                  <a:gd name="connsiteX174-11477" fmla="*/ 1017399 w 3024845"/>
                  <a:gd name="connsiteY174-11478" fmla="*/ 417223 h 1078499"/>
                  <a:gd name="connsiteX175-11479" fmla="*/ 1039693 w 3024845"/>
                  <a:gd name="connsiteY175-11480" fmla="*/ 417223 h 1078499"/>
                  <a:gd name="connsiteX176-11481" fmla="*/ 1039693 w 3024845"/>
                  <a:gd name="connsiteY176-11482" fmla="*/ 416142 h 1078499"/>
                  <a:gd name="connsiteX177-11483" fmla="*/ 1039693 w 3024845"/>
                  <a:gd name="connsiteY177-11484" fmla="*/ 408576 h 1078499"/>
                  <a:gd name="connsiteX178-11485" fmla="*/ 1041466 w 3024845"/>
                  <a:gd name="connsiteY178-11486" fmla="*/ 408576 h 1078499"/>
                  <a:gd name="connsiteX179-11487" fmla="*/ 1053880 w 3024845"/>
                  <a:gd name="connsiteY179-11488" fmla="*/ 408576 h 1078499"/>
                  <a:gd name="connsiteX180-11489" fmla="*/ 1053880 w 3024845"/>
                  <a:gd name="connsiteY180-11490" fmla="*/ 409657 h 1078499"/>
                  <a:gd name="connsiteX181-11491" fmla="*/ 1053880 w 3024845"/>
                  <a:gd name="connsiteY181-11492" fmla="*/ 417223 h 1078499"/>
                  <a:gd name="connsiteX182-11493" fmla="*/ 1054640 w 3024845"/>
                  <a:gd name="connsiteY182-11494" fmla="*/ 417223 h 1078499"/>
                  <a:gd name="connsiteX183-11495" fmla="*/ 1059960 w 3024845"/>
                  <a:gd name="connsiteY183-11496" fmla="*/ 417223 h 1078499"/>
                  <a:gd name="connsiteX184-11497" fmla="*/ 1070093 w 3024845"/>
                  <a:gd name="connsiteY184-11498" fmla="*/ 412899 h 1078499"/>
                  <a:gd name="connsiteX185-11499" fmla="*/ 1074146 w 3024845"/>
                  <a:gd name="connsiteY185-11500" fmla="*/ 416142 h 1078499"/>
                  <a:gd name="connsiteX186-11501" fmla="*/ 1074146 w 3024845"/>
                  <a:gd name="connsiteY186-11502" fmla="*/ 408576 h 1078499"/>
                  <a:gd name="connsiteX187-11503" fmla="*/ 1076426 w 3024845"/>
                  <a:gd name="connsiteY187-11504" fmla="*/ 408576 h 1078499"/>
                  <a:gd name="connsiteX188-11505" fmla="*/ 1092387 w 3024845"/>
                  <a:gd name="connsiteY188-11506" fmla="*/ 408576 h 1078499"/>
                  <a:gd name="connsiteX189-11507" fmla="*/ 1092387 w 3024845"/>
                  <a:gd name="connsiteY189-11508" fmla="*/ 409657 h 1078499"/>
                  <a:gd name="connsiteX190-11509" fmla="*/ 1092387 w 3024845"/>
                  <a:gd name="connsiteY190-11510" fmla="*/ 417223 h 1078499"/>
                  <a:gd name="connsiteX191-11511" fmla="*/ 1122787 w 3024845"/>
                  <a:gd name="connsiteY191-11512" fmla="*/ 417223 h 1078499"/>
                  <a:gd name="connsiteX192-11513" fmla="*/ 1122787 w 3024845"/>
                  <a:gd name="connsiteY192-11514" fmla="*/ 418844 h 1078499"/>
                  <a:gd name="connsiteX193-11515" fmla="*/ 1122787 w 3024845"/>
                  <a:gd name="connsiteY193-11516" fmla="*/ 430194 h 1078499"/>
                  <a:gd name="connsiteX194-11517" fmla="*/ 1149134 w 3024845"/>
                  <a:gd name="connsiteY194-11518" fmla="*/ 430194 h 1078499"/>
                  <a:gd name="connsiteX195-11519" fmla="*/ 1149134 w 3024845"/>
                  <a:gd name="connsiteY195-11520" fmla="*/ 460458 h 1078499"/>
                  <a:gd name="connsiteX196-11521" fmla="*/ 1149894 w 3024845"/>
                  <a:gd name="connsiteY196-11522" fmla="*/ 460458 h 1078499"/>
                  <a:gd name="connsiteX197-11523" fmla="*/ 1155214 w 3024845"/>
                  <a:gd name="connsiteY197-11524" fmla="*/ 460458 h 1078499"/>
                  <a:gd name="connsiteX198-11525" fmla="*/ 1155214 w 3024845"/>
                  <a:gd name="connsiteY198-11526" fmla="*/ 461539 h 1078499"/>
                  <a:gd name="connsiteX199-11527" fmla="*/ 1155214 w 3024845"/>
                  <a:gd name="connsiteY199-11528" fmla="*/ 469106 h 1078499"/>
                  <a:gd name="connsiteX200-11529" fmla="*/ 1159268 w 3024845"/>
                  <a:gd name="connsiteY200-11530" fmla="*/ 499370 h 1078499"/>
                  <a:gd name="connsiteX201-11531" fmla="*/ 1160028 w 3024845"/>
                  <a:gd name="connsiteY201-11532" fmla="*/ 499370 h 1078499"/>
                  <a:gd name="connsiteX202-11533" fmla="*/ 1165348 w 3024845"/>
                  <a:gd name="connsiteY202-11534" fmla="*/ 499370 h 1078499"/>
                  <a:gd name="connsiteX203-11535" fmla="*/ 1165348 w 3024845"/>
                  <a:gd name="connsiteY203-11536" fmla="*/ 500181 h 1078499"/>
                  <a:gd name="connsiteX204-11537" fmla="*/ 1165348 w 3024845"/>
                  <a:gd name="connsiteY204-11538" fmla="*/ 505856 h 1078499"/>
                  <a:gd name="connsiteX205-11539" fmla="*/ 1166361 w 3024845"/>
                  <a:gd name="connsiteY205-11540" fmla="*/ 505856 h 1078499"/>
                  <a:gd name="connsiteX206-11541" fmla="*/ 1173454 w 3024845"/>
                  <a:gd name="connsiteY206-11542" fmla="*/ 505856 h 1078499"/>
                  <a:gd name="connsiteX207-11543" fmla="*/ 1173454 w 3024845"/>
                  <a:gd name="connsiteY207-11544" fmla="*/ 536121 h 1078499"/>
                  <a:gd name="connsiteX208-11545" fmla="*/ 1175481 w 3024845"/>
                  <a:gd name="connsiteY208-11546" fmla="*/ 536121 h 1078499"/>
                  <a:gd name="connsiteX209-11547" fmla="*/ 1189668 w 3024845"/>
                  <a:gd name="connsiteY209-11548" fmla="*/ 536121 h 1078499"/>
                  <a:gd name="connsiteX210-11549" fmla="*/ 1189668 w 3024845"/>
                  <a:gd name="connsiteY210-11550" fmla="*/ 559900 h 1078499"/>
                  <a:gd name="connsiteX211-11551" fmla="*/ 1191695 w 3024845"/>
                  <a:gd name="connsiteY211-11552" fmla="*/ 561521 h 1078499"/>
                  <a:gd name="connsiteX212-11553" fmla="*/ 1191695 w 3024845"/>
                  <a:gd name="connsiteY212-11554" fmla="*/ 572871 h 1078499"/>
                  <a:gd name="connsiteX213-11555" fmla="*/ 1192455 w 3024845"/>
                  <a:gd name="connsiteY213-11556" fmla="*/ 572871 h 1078499"/>
                  <a:gd name="connsiteX214-11557" fmla="*/ 1197775 w 3024845"/>
                  <a:gd name="connsiteY214-11558" fmla="*/ 572871 h 1078499"/>
                  <a:gd name="connsiteX215-11559" fmla="*/ 1197775 w 3024845"/>
                  <a:gd name="connsiteY215-11560" fmla="*/ 596650 h 1078499"/>
                  <a:gd name="connsiteX216-11561" fmla="*/ 1199041 w 3024845"/>
                  <a:gd name="connsiteY216-11562" fmla="*/ 596650 h 1078499"/>
                  <a:gd name="connsiteX217-11563" fmla="*/ 1207908 w 3024845"/>
                  <a:gd name="connsiteY217-11564" fmla="*/ 596650 h 1078499"/>
                  <a:gd name="connsiteX218-11565" fmla="*/ 1209935 w 3024845"/>
                  <a:gd name="connsiteY218-11566" fmla="*/ 600704 h 1078499"/>
                  <a:gd name="connsiteX219-11567" fmla="*/ 1209935 w 3024845"/>
                  <a:gd name="connsiteY219-11568" fmla="*/ 613945 h 1078499"/>
                  <a:gd name="connsiteX220-11569" fmla="*/ 1211455 w 3024845"/>
                  <a:gd name="connsiteY220-11570" fmla="*/ 612053 h 1078499"/>
                  <a:gd name="connsiteX221-11571" fmla="*/ 1222095 w 3024845"/>
                  <a:gd name="connsiteY221-11572" fmla="*/ 598812 h 1078499"/>
                  <a:gd name="connsiteX222-11573" fmla="*/ 1250469 w 3024845"/>
                  <a:gd name="connsiteY222-11574" fmla="*/ 598812 h 1078499"/>
                  <a:gd name="connsiteX223-11575" fmla="*/ 1250469 w 3024845"/>
                  <a:gd name="connsiteY223-11576" fmla="*/ 685283 h 1078499"/>
                  <a:gd name="connsiteX224-11577" fmla="*/ 1251229 w 3024845"/>
                  <a:gd name="connsiteY224-11578" fmla="*/ 685283 h 1078499"/>
                  <a:gd name="connsiteX225-11579" fmla="*/ 1256549 w 3024845"/>
                  <a:gd name="connsiteY225-11580" fmla="*/ 685283 h 1078499"/>
                  <a:gd name="connsiteX226-11581" fmla="*/ 1257309 w 3024845"/>
                  <a:gd name="connsiteY226-11582" fmla="*/ 683932 h 1078499"/>
                  <a:gd name="connsiteX227-11583" fmla="*/ 1262629 w 3024845"/>
                  <a:gd name="connsiteY227-11584" fmla="*/ 674474 h 1078499"/>
                  <a:gd name="connsiteX228-11585" fmla="*/ 1262629 w 3024845"/>
                  <a:gd name="connsiteY228-11586" fmla="*/ 676366 h 1078499"/>
                  <a:gd name="connsiteX229-11587" fmla="*/ 1262629 w 3024845"/>
                  <a:gd name="connsiteY229-11588" fmla="*/ 689607 h 1078499"/>
                  <a:gd name="connsiteX230-11589" fmla="*/ 1266682 w 3024845"/>
                  <a:gd name="connsiteY230-11590" fmla="*/ 644210 h 1078499"/>
                  <a:gd name="connsiteX231-11591" fmla="*/ 1267442 w 3024845"/>
                  <a:gd name="connsiteY231-11592" fmla="*/ 644210 h 1078499"/>
                  <a:gd name="connsiteX232-11593" fmla="*/ 1272762 w 3024845"/>
                  <a:gd name="connsiteY232-11594" fmla="*/ 644210 h 1078499"/>
                  <a:gd name="connsiteX233-11595" fmla="*/ 1272762 w 3024845"/>
                  <a:gd name="connsiteY233-11596" fmla="*/ 579356 h 1078499"/>
                  <a:gd name="connsiteX234-11597" fmla="*/ 1273776 w 3024845"/>
                  <a:gd name="connsiteY234-11598" fmla="*/ 579356 h 1078499"/>
                  <a:gd name="connsiteX235-11599" fmla="*/ 1280869 w 3024845"/>
                  <a:gd name="connsiteY235-11600" fmla="*/ 579356 h 1078499"/>
                  <a:gd name="connsiteX236-11601" fmla="*/ 1293029 w 3024845"/>
                  <a:gd name="connsiteY236-11602" fmla="*/ 536121 h 1078499"/>
                  <a:gd name="connsiteX237-11603" fmla="*/ 1294296 w 3024845"/>
                  <a:gd name="connsiteY237-11604" fmla="*/ 536121 h 1078499"/>
                  <a:gd name="connsiteX238-11605" fmla="*/ 1303163 w 3024845"/>
                  <a:gd name="connsiteY238-11606" fmla="*/ 536121 h 1078499"/>
                  <a:gd name="connsiteX239-11607" fmla="*/ 1313296 w 3024845"/>
                  <a:gd name="connsiteY239-11608" fmla="*/ 579356 h 1078499"/>
                  <a:gd name="connsiteX240-11609" fmla="*/ 1314309 w 3024845"/>
                  <a:gd name="connsiteY240-11610" fmla="*/ 579356 h 1078499"/>
                  <a:gd name="connsiteX241-11611" fmla="*/ 1321403 w 3024845"/>
                  <a:gd name="connsiteY241-11612" fmla="*/ 579356 h 1078499"/>
                  <a:gd name="connsiteX242-11613" fmla="*/ 1321403 w 3024845"/>
                  <a:gd name="connsiteY242-11614" fmla="*/ 618268 h 1078499"/>
                  <a:gd name="connsiteX243-11615" fmla="*/ 1323176 w 3024845"/>
                  <a:gd name="connsiteY243-11616" fmla="*/ 618268 h 1078499"/>
                  <a:gd name="connsiteX244-11617" fmla="*/ 1335590 w 3024845"/>
                  <a:gd name="connsiteY244-11618" fmla="*/ 618268 h 1078499"/>
                  <a:gd name="connsiteX245-11619" fmla="*/ 1335590 w 3024845"/>
                  <a:gd name="connsiteY245-11620" fmla="*/ 620430 h 1078499"/>
                  <a:gd name="connsiteX246-11621" fmla="*/ 1335590 w 3024845"/>
                  <a:gd name="connsiteY246-11622" fmla="*/ 635562 h 1078499"/>
                  <a:gd name="connsiteX247-11623" fmla="*/ 1339643 w 3024845"/>
                  <a:gd name="connsiteY247-11624" fmla="*/ 633401 h 1078499"/>
                  <a:gd name="connsiteX248-11625" fmla="*/ 1339643 w 3024845"/>
                  <a:gd name="connsiteY248-11626" fmla="*/ 618268 h 1078499"/>
                  <a:gd name="connsiteX249-11627" fmla="*/ 1341163 w 3024845"/>
                  <a:gd name="connsiteY249-11628" fmla="*/ 618268 h 1078499"/>
                  <a:gd name="connsiteX250-11629" fmla="*/ 1351803 w 3024845"/>
                  <a:gd name="connsiteY250-11630" fmla="*/ 618268 h 1078499"/>
                  <a:gd name="connsiteX251-11631" fmla="*/ 1351803 w 3024845"/>
                  <a:gd name="connsiteY251-11632" fmla="*/ 619889 h 1078499"/>
                  <a:gd name="connsiteX252-11633" fmla="*/ 1351803 w 3024845"/>
                  <a:gd name="connsiteY252-11634" fmla="*/ 631239 h 1078499"/>
                  <a:gd name="connsiteX253-11635" fmla="*/ 1382204 w 3024845"/>
                  <a:gd name="connsiteY253-11636" fmla="*/ 631239 h 1078499"/>
                  <a:gd name="connsiteX254-11637" fmla="*/ 1382204 w 3024845"/>
                  <a:gd name="connsiteY254-11638" fmla="*/ 594489 h 1078499"/>
                  <a:gd name="connsiteX255-11639" fmla="*/ 1383470 w 3024845"/>
                  <a:gd name="connsiteY255-11640" fmla="*/ 594489 h 1078499"/>
                  <a:gd name="connsiteX256-11641" fmla="*/ 1392337 w 3024845"/>
                  <a:gd name="connsiteY256-11642" fmla="*/ 594489 h 1078499"/>
                  <a:gd name="connsiteX257-11643" fmla="*/ 1392337 w 3024845"/>
                  <a:gd name="connsiteY257-11644" fmla="*/ 616106 h 1078499"/>
                  <a:gd name="connsiteX258-11645" fmla="*/ 1394364 w 3024845"/>
                  <a:gd name="connsiteY258-11646" fmla="*/ 583680 h 1078499"/>
                  <a:gd name="connsiteX259-11647" fmla="*/ 1416657 w 3024845"/>
                  <a:gd name="connsiteY259-11648" fmla="*/ 583680 h 1078499"/>
                  <a:gd name="connsiteX260-11649" fmla="*/ 1416657 w 3024845"/>
                  <a:gd name="connsiteY260-11650" fmla="*/ 582058 h 1078499"/>
                  <a:gd name="connsiteX261-11651" fmla="*/ 1416657 w 3024845"/>
                  <a:gd name="connsiteY261-11652" fmla="*/ 570709 h 1078499"/>
                  <a:gd name="connsiteX262-11653" fmla="*/ 1417417 w 3024845"/>
                  <a:gd name="connsiteY262-11654" fmla="*/ 570709 h 1078499"/>
                  <a:gd name="connsiteX263-11655" fmla="*/ 1422737 w 3024845"/>
                  <a:gd name="connsiteY263-11656" fmla="*/ 570709 h 1078499"/>
                  <a:gd name="connsiteX264-11657" fmla="*/ 1422737 w 3024845"/>
                  <a:gd name="connsiteY264-11658" fmla="*/ 568818 h 1078499"/>
                  <a:gd name="connsiteX265-11659" fmla="*/ 1422737 w 3024845"/>
                  <a:gd name="connsiteY265-11660" fmla="*/ 555577 h 1078499"/>
                  <a:gd name="connsiteX266-11661" fmla="*/ 1426791 w 3024845"/>
                  <a:gd name="connsiteY266-11662" fmla="*/ 562062 h 1078499"/>
                  <a:gd name="connsiteX267-11663" fmla="*/ 1429071 w 3024845"/>
                  <a:gd name="connsiteY267-11664" fmla="*/ 562062 h 1078499"/>
                  <a:gd name="connsiteX268-11665" fmla="*/ 1445031 w 3024845"/>
                  <a:gd name="connsiteY268-11666" fmla="*/ 562062 h 1078499"/>
                  <a:gd name="connsiteX269-11667" fmla="*/ 1445031 w 3024845"/>
                  <a:gd name="connsiteY269-11668" fmla="*/ 561251 h 1078499"/>
                  <a:gd name="connsiteX270-11669" fmla="*/ 1445031 w 3024845"/>
                  <a:gd name="connsiteY270-11670" fmla="*/ 555577 h 1078499"/>
                  <a:gd name="connsiteX271-11671" fmla="*/ 1445791 w 3024845"/>
                  <a:gd name="connsiteY271-11672" fmla="*/ 555577 h 1078499"/>
                  <a:gd name="connsiteX272-11673" fmla="*/ 1451111 w 3024845"/>
                  <a:gd name="connsiteY272-11674" fmla="*/ 555577 h 1078499"/>
                  <a:gd name="connsiteX273-11675" fmla="*/ 1451111 w 3024845"/>
                  <a:gd name="connsiteY273-11676" fmla="*/ 556928 h 1078499"/>
                  <a:gd name="connsiteX274-11677" fmla="*/ 1451111 w 3024845"/>
                  <a:gd name="connsiteY274-11678" fmla="*/ 566386 h 1078499"/>
                  <a:gd name="connsiteX275-11679" fmla="*/ 1489618 w 3024845"/>
                  <a:gd name="connsiteY275-11680" fmla="*/ 566386 h 1078499"/>
                  <a:gd name="connsiteX276-11681" fmla="*/ 1489618 w 3024845"/>
                  <a:gd name="connsiteY276-11682" fmla="*/ 704739 h 1078499"/>
                  <a:gd name="connsiteX277-11683" fmla="*/ 1491138 w 3024845"/>
                  <a:gd name="connsiteY277-11684" fmla="*/ 704739 h 1078499"/>
                  <a:gd name="connsiteX278-11685" fmla="*/ 1501778 w 3024845"/>
                  <a:gd name="connsiteY278-11686" fmla="*/ 704739 h 1078499"/>
                  <a:gd name="connsiteX279-11687" fmla="*/ 1501778 w 3024845"/>
                  <a:gd name="connsiteY279-11688" fmla="*/ 691769 h 1078499"/>
                  <a:gd name="connsiteX280-11689" fmla="*/ 1505832 w 3024845"/>
                  <a:gd name="connsiteY280-11690" fmla="*/ 691769 h 1078499"/>
                  <a:gd name="connsiteX281-11691" fmla="*/ 1505832 w 3024845"/>
                  <a:gd name="connsiteY281-11692" fmla="*/ 704739 h 1078499"/>
                  <a:gd name="connsiteX282-11693" fmla="*/ 1536232 w 3024845"/>
                  <a:gd name="connsiteY282-11694" fmla="*/ 704739 h 1078499"/>
                  <a:gd name="connsiteX283-11695" fmla="*/ 1536232 w 3024845"/>
                  <a:gd name="connsiteY283-11696" fmla="*/ 674474 h 1078499"/>
                  <a:gd name="connsiteX284-11697" fmla="*/ 1548392 w 3024845"/>
                  <a:gd name="connsiteY284-11698" fmla="*/ 674474 h 1078499"/>
                  <a:gd name="connsiteX285-11699" fmla="*/ 1560552 w 3024845"/>
                  <a:gd name="connsiteY285-11700" fmla="*/ 672313 h 1078499"/>
                  <a:gd name="connsiteX286-11701" fmla="*/ 1564606 w 3024845"/>
                  <a:gd name="connsiteY286-11702" fmla="*/ 674474 h 1078499"/>
                  <a:gd name="connsiteX287-11703" fmla="*/ 1574739 w 3024845"/>
                  <a:gd name="connsiteY287-11704" fmla="*/ 674474 h 1078499"/>
                  <a:gd name="connsiteX288-11705" fmla="*/ 1574739 w 3024845"/>
                  <a:gd name="connsiteY288-11706" fmla="*/ 704739 h 1078499"/>
                  <a:gd name="connsiteX289-11707" fmla="*/ 1582846 w 3024845"/>
                  <a:gd name="connsiteY289-11708" fmla="*/ 704739 h 1078499"/>
                  <a:gd name="connsiteX290-11709" fmla="*/ 1582846 w 3024845"/>
                  <a:gd name="connsiteY290-11710" fmla="*/ 722034 h 1078499"/>
                  <a:gd name="connsiteX291-11711" fmla="*/ 1592182 w 3024845"/>
                  <a:gd name="connsiteY291-11712" fmla="*/ 722939 h 1078499"/>
                  <a:gd name="connsiteX292-11713" fmla="*/ 1605140 w 3024845"/>
                  <a:gd name="connsiteY292-11714" fmla="*/ 722939 h 1078499"/>
                  <a:gd name="connsiteX293-11715" fmla="*/ 1605140 w 3024845"/>
                  <a:gd name="connsiteY293-11716" fmla="*/ 706901 h 1078499"/>
                  <a:gd name="connsiteX294-11717" fmla="*/ 1673096 w 3024845"/>
                  <a:gd name="connsiteY294-11718" fmla="*/ 706901 h 1078499"/>
                  <a:gd name="connsiteX295-11719" fmla="*/ 1673096 w 3024845"/>
                  <a:gd name="connsiteY295-11720" fmla="*/ 621648 h 1078499"/>
                  <a:gd name="connsiteX296-11721" fmla="*/ 1745104 w 3024845"/>
                  <a:gd name="connsiteY296-11722" fmla="*/ 621648 h 1078499"/>
                  <a:gd name="connsiteX297-11723" fmla="*/ 1745104 w 3024845"/>
                  <a:gd name="connsiteY297-11724" fmla="*/ 700416 h 1078499"/>
                  <a:gd name="connsiteX298-11725" fmla="*/ 1747008 w 3024845"/>
                  <a:gd name="connsiteY298-11726" fmla="*/ 700416 h 1078499"/>
                  <a:gd name="connsiteX299-11727" fmla="*/ 1748250 w 3024845"/>
                  <a:gd name="connsiteY299-11728" fmla="*/ 722939 h 1078499"/>
                  <a:gd name="connsiteX300-11729" fmla="*/ 1757926 w 3024845"/>
                  <a:gd name="connsiteY300-11730" fmla="*/ 722939 h 1078499"/>
                  <a:gd name="connsiteX301-11731" fmla="*/ 1759168 w 3024845"/>
                  <a:gd name="connsiteY301-11732" fmla="*/ 700416 h 1078499"/>
                  <a:gd name="connsiteX302-11733" fmla="*/ 1765248 w 3024845"/>
                  <a:gd name="connsiteY302-11734" fmla="*/ 700416 h 1078499"/>
                  <a:gd name="connsiteX303-11735" fmla="*/ 1766490 w 3024845"/>
                  <a:gd name="connsiteY303-11736" fmla="*/ 722939 h 1078499"/>
                  <a:gd name="connsiteX304-11737" fmla="*/ 1817112 w 3024845"/>
                  <a:gd name="connsiteY304-11738" fmla="*/ 722939 h 1078499"/>
                  <a:gd name="connsiteX305-11739" fmla="*/ 1817112 w 3024845"/>
                  <a:gd name="connsiteY305-11740" fmla="*/ 559911 h 1078499"/>
                  <a:gd name="connsiteX306-11741" fmla="*/ 2014439 w 3024845"/>
                  <a:gd name="connsiteY306-11742" fmla="*/ 559911 h 1078499"/>
                  <a:gd name="connsiteX307-11743" fmla="*/ 2014439 w 3024845"/>
                  <a:gd name="connsiteY307-11744" fmla="*/ 722939 h 1078499"/>
                  <a:gd name="connsiteX308-11745" fmla="*/ 2033136 w 3024845"/>
                  <a:gd name="connsiteY308-11746" fmla="*/ 722939 h 1078499"/>
                  <a:gd name="connsiteX309-11747" fmla="*/ 2033136 w 3024845"/>
                  <a:gd name="connsiteY309-11748" fmla="*/ 640246 h 1078499"/>
                  <a:gd name="connsiteX310-11749" fmla="*/ 2128256 w 3024845"/>
                  <a:gd name="connsiteY310-11750" fmla="*/ 640246 h 1078499"/>
                  <a:gd name="connsiteX311-11751" fmla="*/ 2140186 w 3024845"/>
                  <a:gd name="connsiteY311-11752" fmla="*/ 322105 h 1078499"/>
                  <a:gd name="connsiteX312-11753" fmla="*/ 2128026 w 3024845"/>
                  <a:gd name="connsiteY312-11754" fmla="*/ 300487 h 1078499"/>
                  <a:gd name="connsiteX313-11755" fmla="*/ 2121946 w 3024845"/>
                  <a:gd name="connsiteY313-11756" fmla="*/ 296163 h 1078499"/>
                  <a:gd name="connsiteX314-11757" fmla="*/ 2130053 w 3024845"/>
                  <a:gd name="connsiteY314-11758" fmla="*/ 272384 h 1078499"/>
                  <a:gd name="connsiteX315-11759" fmla="*/ 2130053 w 3024845"/>
                  <a:gd name="connsiteY315-11760" fmla="*/ 255090 h 1078499"/>
                  <a:gd name="connsiteX316-11761" fmla="*/ 2144240 w 3024845"/>
                  <a:gd name="connsiteY316-11762" fmla="*/ 255090 h 1078499"/>
                  <a:gd name="connsiteX317-11763" fmla="*/ 2144240 w 3024845"/>
                  <a:gd name="connsiteY317-11764" fmla="*/ 233472 h 1078499"/>
                  <a:gd name="connsiteX318-11765" fmla="*/ 2146266 w 3024845"/>
                  <a:gd name="connsiteY318-11766" fmla="*/ 229148 h 1078499"/>
                  <a:gd name="connsiteX319-11767" fmla="*/ 2146266 w 3024845"/>
                  <a:gd name="connsiteY319-11768" fmla="*/ 151324 h 1078499"/>
                  <a:gd name="connsiteX320-11769" fmla="*/ 2144240 w 3024845"/>
                  <a:gd name="connsiteY320-11770" fmla="*/ 144839 h 1078499"/>
                  <a:gd name="connsiteX321-11771" fmla="*/ 2150320 w 3024845"/>
                  <a:gd name="connsiteY321-11772" fmla="*/ 138353 h 1078499"/>
                  <a:gd name="connsiteX322-11773" fmla="*/ 2150320 w 3024845"/>
                  <a:gd name="connsiteY322-11774" fmla="*/ 79985 h 1078499"/>
                  <a:gd name="connsiteX323-11775" fmla="*/ 2152346 w 3024845"/>
                  <a:gd name="connsiteY323-11776" fmla="*/ 75662 h 1078499"/>
                  <a:gd name="connsiteX324-11777" fmla="*/ 2152346 w 3024845"/>
                  <a:gd name="connsiteY324-11778" fmla="*/ 19456 h 1078499"/>
                  <a:gd name="connsiteX325-11779" fmla="*/ 2154373 w 3024845"/>
                  <a:gd name="connsiteY325-11780" fmla="*/ 0 h 1078499"/>
                  <a:gd name="connsiteX326-11781" fmla="*/ 2158427 w 3024845"/>
                  <a:gd name="connsiteY326-11782" fmla="*/ 17294 h 1078499"/>
                  <a:gd name="connsiteX327-11783" fmla="*/ 2160453 w 3024845"/>
                  <a:gd name="connsiteY327-11784" fmla="*/ 75662 h 1078499"/>
                  <a:gd name="connsiteX328-11785" fmla="*/ 2162480 w 3024845"/>
                  <a:gd name="connsiteY328-11786" fmla="*/ 138353 h 1078499"/>
                  <a:gd name="connsiteX329-11787" fmla="*/ 2168560 w 3024845"/>
                  <a:gd name="connsiteY329-11788" fmla="*/ 144839 h 1078499"/>
                  <a:gd name="connsiteX330-11789" fmla="*/ 2166533 w 3024845"/>
                  <a:gd name="connsiteY330-11790" fmla="*/ 151324 h 1078499"/>
                  <a:gd name="connsiteX331-11791" fmla="*/ 2166533 w 3024845"/>
                  <a:gd name="connsiteY331-11792" fmla="*/ 229148 h 1078499"/>
                  <a:gd name="connsiteX332-11793" fmla="*/ 2168560 w 3024845"/>
                  <a:gd name="connsiteY332-11794" fmla="*/ 233472 h 1078499"/>
                  <a:gd name="connsiteX333-11795" fmla="*/ 2168560 w 3024845"/>
                  <a:gd name="connsiteY333-11796" fmla="*/ 255090 h 1078499"/>
                  <a:gd name="connsiteX334-11797" fmla="*/ 2182747 w 3024845"/>
                  <a:gd name="connsiteY334-11798" fmla="*/ 255090 h 1078499"/>
                  <a:gd name="connsiteX335-11799" fmla="*/ 2182747 w 3024845"/>
                  <a:gd name="connsiteY335-11800" fmla="*/ 272384 h 1078499"/>
                  <a:gd name="connsiteX336-11801" fmla="*/ 2190854 w 3024845"/>
                  <a:gd name="connsiteY336-11802" fmla="*/ 296163 h 1078499"/>
                  <a:gd name="connsiteX337-11803" fmla="*/ 2184774 w 3024845"/>
                  <a:gd name="connsiteY337-11804" fmla="*/ 300487 h 1078499"/>
                  <a:gd name="connsiteX338-11805" fmla="*/ 2172613 w 3024845"/>
                  <a:gd name="connsiteY338-11806" fmla="*/ 322105 h 1078499"/>
                  <a:gd name="connsiteX339-11807" fmla="*/ 2180720 w 3024845"/>
                  <a:gd name="connsiteY339-11808" fmla="*/ 575033 h 1078499"/>
                  <a:gd name="connsiteX340-11809" fmla="*/ 2245574 w 3024845"/>
                  <a:gd name="connsiteY340-11810" fmla="*/ 575033 h 1078499"/>
                  <a:gd name="connsiteX341-11811" fmla="*/ 2245574 w 3024845"/>
                  <a:gd name="connsiteY341-11812" fmla="*/ 650695 h 1078499"/>
                  <a:gd name="connsiteX342-11813" fmla="*/ 2253681 w 3024845"/>
                  <a:gd name="connsiteY342-11814" fmla="*/ 650695 h 1078499"/>
                  <a:gd name="connsiteX343-11815" fmla="*/ 2255708 w 3024845"/>
                  <a:gd name="connsiteY343-11816" fmla="*/ 644210 h 1078499"/>
                  <a:gd name="connsiteX344-11817" fmla="*/ 2261788 w 3024845"/>
                  <a:gd name="connsiteY344-11818" fmla="*/ 644210 h 1078499"/>
                  <a:gd name="connsiteX345-11819" fmla="*/ 2263815 w 3024845"/>
                  <a:gd name="connsiteY345-11820" fmla="*/ 652857 h 1078499"/>
                  <a:gd name="connsiteX346-11821" fmla="*/ 2275975 w 3024845"/>
                  <a:gd name="connsiteY346-11822" fmla="*/ 652857 h 1078499"/>
                  <a:gd name="connsiteX347-11823" fmla="*/ 2275975 w 3024845"/>
                  <a:gd name="connsiteY347-11824" fmla="*/ 646371 h 1078499"/>
                  <a:gd name="connsiteX348-11825" fmla="*/ 2298268 w 3024845"/>
                  <a:gd name="connsiteY348-11826" fmla="*/ 646371 h 1078499"/>
                  <a:gd name="connsiteX349-11827" fmla="*/ 2298268 w 3024845"/>
                  <a:gd name="connsiteY349-11828" fmla="*/ 652857 h 1078499"/>
                  <a:gd name="connsiteX350-11829" fmla="*/ 2318535 w 3024845"/>
                  <a:gd name="connsiteY350-11830" fmla="*/ 652857 h 1078499"/>
                  <a:gd name="connsiteX351-11831" fmla="*/ 2318535 w 3024845"/>
                  <a:gd name="connsiteY351-11832" fmla="*/ 698254 h 1078499"/>
                  <a:gd name="connsiteX352-11833" fmla="*/ 2332722 w 3024845"/>
                  <a:gd name="connsiteY352-11834" fmla="*/ 698254 h 1078499"/>
                  <a:gd name="connsiteX353-11835" fmla="*/ 2332722 w 3024845"/>
                  <a:gd name="connsiteY353-11836" fmla="*/ 685283 h 1078499"/>
                  <a:gd name="connsiteX354-11837" fmla="*/ 2348936 w 3024845"/>
                  <a:gd name="connsiteY354-11838" fmla="*/ 685283 h 1078499"/>
                  <a:gd name="connsiteX355-11839" fmla="*/ 2348936 w 3024845"/>
                  <a:gd name="connsiteY355-11840" fmla="*/ 505856 h 1078499"/>
                  <a:gd name="connsiteX356-11841" fmla="*/ 2355016 w 3024845"/>
                  <a:gd name="connsiteY356-11842" fmla="*/ 499370 h 1078499"/>
                  <a:gd name="connsiteX357-11843" fmla="*/ 2427977 w 3024845"/>
                  <a:gd name="connsiteY357-11844" fmla="*/ 499370 h 1078499"/>
                  <a:gd name="connsiteX358-11845" fmla="*/ 2427977 w 3024845"/>
                  <a:gd name="connsiteY358-11846" fmla="*/ 508018 h 1078499"/>
                  <a:gd name="connsiteX359-11847" fmla="*/ 2438110 w 3024845"/>
                  <a:gd name="connsiteY359-11848" fmla="*/ 508018 h 1078499"/>
                  <a:gd name="connsiteX360-11849" fmla="*/ 2438110 w 3024845"/>
                  <a:gd name="connsiteY360-11850" fmla="*/ 622592 h 1078499"/>
                  <a:gd name="connsiteX361-11851" fmla="*/ 2460404 w 3024845"/>
                  <a:gd name="connsiteY361-11852" fmla="*/ 622592 h 1078499"/>
                  <a:gd name="connsiteX362-11853" fmla="*/ 2460404 w 3024845"/>
                  <a:gd name="connsiteY362-11854" fmla="*/ 555577 h 1078499"/>
                  <a:gd name="connsiteX363-11855" fmla="*/ 2486751 w 3024845"/>
                  <a:gd name="connsiteY363-11856" fmla="*/ 555577 h 1078499"/>
                  <a:gd name="connsiteX364-11857" fmla="*/ 2490804 w 3024845"/>
                  <a:gd name="connsiteY364-11858" fmla="*/ 551253 h 1078499"/>
                  <a:gd name="connsiteX365-11859" fmla="*/ 2498911 w 3024845"/>
                  <a:gd name="connsiteY365-11860" fmla="*/ 551253 h 1078499"/>
                  <a:gd name="connsiteX366-11861" fmla="*/ 2502964 w 3024845"/>
                  <a:gd name="connsiteY366-11862" fmla="*/ 555577 h 1078499"/>
                  <a:gd name="connsiteX367-11863" fmla="*/ 2525258 w 3024845"/>
                  <a:gd name="connsiteY367-11864" fmla="*/ 555577 h 1078499"/>
                  <a:gd name="connsiteX368-11865" fmla="*/ 2525258 w 3024845"/>
                  <a:gd name="connsiteY368-11866" fmla="*/ 438841 h 1078499"/>
                  <a:gd name="connsiteX369-11867" fmla="*/ 2582005 w 3024845"/>
                  <a:gd name="connsiteY369-11868" fmla="*/ 428032 h 1078499"/>
                  <a:gd name="connsiteX370-11869" fmla="*/ 2582005 w 3024845"/>
                  <a:gd name="connsiteY370-11870" fmla="*/ 429113 h 1078499"/>
                  <a:gd name="connsiteX371-11871" fmla="*/ 2582005 w 3024845"/>
                  <a:gd name="connsiteY371-11872" fmla="*/ 436679 h 1078499"/>
                  <a:gd name="connsiteX372-11873" fmla="*/ 2608352 w 3024845"/>
                  <a:gd name="connsiteY372-11874" fmla="*/ 436679 h 1078499"/>
                  <a:gd name="connsiteX373-11875" fmla="*/ 2608352 w 3024845"/>
                  <a:gd name="connsiteY373-11876" fmla="*/ 691769 h 1078499"/>
                  <a:gd name="connsiteX374-11877" fmla="*/ 2630646 w 3024845"/>
                  <a:gd name="connsiteY374-11878" fmla="*/ 691769 h 1078499"/>
                  <a:gd name="connsiteX375-11879" fmla="*/ 2630646 w 3024845"/>
                  <a:gd name="connsiteY375-11880" fmla="*/ 687445 h 1078499"/>
                  <a:gd name="connsiteX376-11881" fmla="*/ 2642806 w 3024845"/>
                  <a:gd name="connsiteY376-11882" fmla="*/ 687445 h 1078499"/>
                  <a:gd name="connsiteX377-11883" fmla="*/ 2642806 w 3024845"/>
                  <a:gd name="connsiteY377-11884" fmla="*/ 691769 h 1078499"/>
                  <a:gd name="connsiteX378-11885" fmla="*/ 2667126 w 3024845"/>
                  <a:gd name="connsiteY378-11886" fmla="*/ 691769 h 1078499"/>
                  <a:gd name="connsiteX379-11887" fmla="*/ 2667126 w 3024845"/>
                  <a:gd name="connsiteY379-11888" fmla="*/ 678798 h 1078499"/>
                  <a:gd name="connsiteX380-11889" fmla="*/ 2695500 w 3024845"/>
                  <a:gd name="connsiteY380-11890" fmla="*/ 678798 h 1078499"/>
                  <a:gd name="connsiteX381-11891" fmla="*/ 2707660 w 3024845"/>
                  <a:gd name="connsiteY381-11892" fmla="*/ 674474 h 1078499"/>
                  <a:gd name="connsiteX382-11893" fmla="*/ 2727927 w 3024845"/>
                  <a:gd name="connsiteY382-11894" fmla="*/ 678798 h 1078499"/>
                  <a:gd name="connsiteX383-11895" fmla="*/ 2727927 w 3024845"/>
                  <a:gd name="connsiteY383-11896" fmla="*/ 661504 h 1078499"/>
                  <a:gd name="connsiteX384-11897" fmla="*/ 2736034 w 3024845"/>
                  <a:gd name="connsiteY384-11898" fmla="*/ 661504 h 1078499"/>
                  <a:gd name="connsiteX385-11899" fmla="*/ 2736034 w 3024845"/>
                  <a:gd name="connsiteY385-11900" fmla="*/ 648533 h 1078499"/>
                  <a:gd name="connsiteX386-11901" fmla="*/ 2792781 w 3024845"/>
                  <a:gd name="connsiteY386-11902" fmla="*/ 648533 h 1078499"/>
                  <a:gd name="connsiteX387-11903" fmla="*/ 2792781 w 3024845"/>
                  <a:gd name="connsiteY387-11904" fmla="*/ 618268 h 1078499"/>
                  <a:gd name="connsiteX388-11905" fmla="*/ 2811021 w 3024845"/>
                  <a:gd name="connsiteY388-11906" fmla="*/ 618268 h 1078499"/>
                  <a:gd name="connsiteX389-11907" fmla="*/ 2811021 w 3024845"/>
                  <a:gd name="connsiteY389-11908" fmla="*/ 611783 h 1078499"/>
                  <a:gd name="connsiteX390-11909" fmla="*/ 2823181 w 3024845"/>
                  <a:gd name="connsiteY390-11910" fmla="*/ 611783 h 1078499"/>
                  <a:gd name="connsiteX391-11911" fmla="*/ 2823181 w 3024845"/>
                  <a:gd name="connsiteY391-11912" fmla="*/ 618268 h 1078499"/>
                  <a:gd name="connsiteX392-11913" fmla="*/ 2839395 w 3024845"/>
                  <a:gd name="connsiteY392-11914" fmla="*/ 618268 h 1078499"/>
                  <a:gd name="connsiteX393-11915" fmla="*/ 2839395 w 3024845"/>
                  <a:gd name="connsiteY393-11916" fmla="*/ 667989 h 1078499"/>
                  <a:gd name="connsiteX394-11917" fmla="*/ 2871822 w 3024845"/>
                  <a:gd name="connsiteY394-11918" fmla="*/ 667989 h 1078499"/>
                  <a:gd name="connsiteX395-11919" fmla="*/ 2871822 w 3024845"/>
                  <a:gd name="connsiteY395-11920" fmla="*/ 642048 h 1078499"/>
                  <a:gd name="connsiteX396-11921" fmla="*/ 2910329 w 3024845"/>
                  <a:gd name="connsiteY396-11922" fmla="*/ 642048 h 1078499"/>
                  <a:gd name="connsiteX397-11923" fmla="*/ 2910329 w 3024845"/>
                  <a:gd name="connsiteY397-11924" fmla="*/ 611783 h 1078499"/>
                  <a:gd name="connsiteX398-11925" fmla="*/ 2958970 w 3024845"/>
                  <a:gd name="connsiteY398-11926" fmla="*/ 611783 h 1078499"/>
                  <a:gd name="connsiteX399-11927" fmla="*/ 2958970 w 3024845"/>
                  <a:gd name="connsiteY399-11928" fmla="*/ 722939 h 1078499"/>
                  <a:gd name="connsiteX400-11929" fmla="*/ 2958970 w 3024845"/>
                  <a:gd name="connsiteY400-11930" fmla="*/ 736718 h 1078499"/>
                  <a:gd name="connsiteX401-11931" fmla="*/ 3024845 w 3024845"/>
                  <a:gd name="connsiteY401-11932" fmla="*/ 736718 h 1078499"/>
                  <a:gd name="connsiteX402-11933" fmla="*/ 3024845 w 3024845"/>
                  <a:gd name="connsiteY402-11934" fmla="*/ 1078499 h 1078499"/>
                  <a:gd name="connsiteX403-11935" fmla="*/ 2054 w 3024845"/>
                  <a:gd name="connsiteY403-11936" fmla="*/ 1076166 h 1078499"/>
                  <a:gd name="connsiteX404-11937" fmla="*/ 0 w 3024845"/>
                  <a:gd name="connsiteY404-11938" fmla="*/ 642048 h 1078499"/>
                  <a:gd name="connsiteX405-11939" fmla="*/ 20267 w 3024845"/>
                  <a:gd name="connsiteY405-11940" fmla="*/ 642048 h 1078499"/>
                  <a:gd name="connsiteX406-11941" fmla="*/ 20774 w 3024845"/>
                  <a:gd name="connsiteY406-11942" fmla="*/ 640967 h 1078499"/>
                  <a:gd name="connsiteX407-11943" fmla="*/ 24320 w 3024845"/>
                  <a:gd name="connsiteY407-11944" fmla="*/ 633401 h 1078499"/>
                  <a:gd name="connsiteX408-11945" fmla="*/ 26094 w 3024845"/>
                  <a:gd name="connsiteY408-11946" fmla="*/ 633671 h 1078499"/>
                  <a:gd name="connsiteX409-11947" fmla="*/ 38507 w 3024845"/>
                  <a:gd name="connsiteY409-11948" fmla="*/ 635562 h 1078499"/>
                  <a:gd name="connsiteX410-11949" fmla="*/ 39014 w 3024845"/>
                  <a:gd name="connsiteY410-11950" fmla="*/ 636914 h 1078499"/>
                  <a:gd name="connsiteX411-11951" fmla="*/ 42560 w 3024845"/>
                  <a:gd name="connsiteY411-11952" fmla="*/ 646371 h 1078499"/>
                  <a:gd name="connsiteX412-11953" fmla="*/ 68907 w 3024845"/>
                  <a:gd name="connsiteY412-11954" fmla="*/ 648533 h 1078499"/>
                  <a:gd name="connsiteX413-11955" fmla="*/ 68907 w 3024845"/>
                  <a:gd name="connsiteY413-11956" fmla="*/ 525312 h 1078499"/>
                  <a:gd name="connsiteX414-11957" fmla="*/ 70934 w 3024845"/>
                  <a:gd name="connsiteY414-11958" fmla="*/ 525312 h 1078499"/>
                  <a:gd name="connsiteX415-11959" fmla="*/ 85121 w 3024845"/>
                  <a:gd name="connsiteY415-11960" fmla="*/ 525312 h 1078499"/>
                  <a:gd name="connsiteX416-11961" fmla="*/ 85121 w 3024845"/>
                  <a:gd name="connsiteY416-11962" fmla="*/ 389120 h 1078499"/>
                  <a:gd name="connsiteX417-11963" fmla="*/ 86894 w 3024845"/>
                  <a:gd name="connsiteY417-11964" fmla="*/ 389120 h 1078499"/>
                  <a:gd name="connsiteX418-11965" fmla="*/ 99308 w 3024845"/>
                  <a:gd name="connsiteY418-11966" fmla="*/ 389120 h 1078499"/>
                  <a:gd name="connsiteX419-11967" fmla="*/ 99308 w 3024845"/>
                  <a:gd name="connsiteY419-11968" fmla="*/ 274546 h 1078499"/>
                  <a:gd name="connsiteX420-11969" fmla="*/ 103361 w 3024845"/>
                  <a:gd name="connsiteY420-11970" fmla="*/ 246442 h 1078499"/>
                  <a:gd name="connsiteX421-11971" fmla="*/ 105388 w 3024845"/>
                  <a:gd name="connsiteY421-11972" fmla="*/ 246442 h 1078499"/>
                  <a:gd name="connsiteX422-11973" fmla="*/ 119575 w 3024845"/>
                  <a:gd name="connsiteY422-11974" fmla="*/ 246442 h 1078499"/>
                  <a:gd name="connsiteX423-11975" fmla="*/ 156055 w 3024845"/>
                  <a:gd name="connsiteY423-11976" fmla="*/ 164295 h 1078499"/>
                  <a:gd name="connsiteX0-11977" fmla="*/ 119575 w 3024845"/>
                  <a:gd name="connsiteY0-11978" fmla="*/ 246442 h 1078499"/>
                  <a:gd name="connsiteX1-11979" fmla="*/ 162135 w 3024845"/>
                  <a:gd name="connsiteY1-11980" fmla="*/ 164295 h 1078499"/>
                  <a:gd name="connsiteX2-11981" fmla="*/ 200642 w 3024845"/>
                  <a:gd name="connsiteY2-11982" fmla="*/ 244281 h 1078499"/>
                  <a:gd name="connsiteX3-11983" fmla="*/ 202669 w 3024845"/>
                  <a:gd name="connsiteY3-11984" fmla="*/ 244281 h 1078499"/>
                  <a:gd name="connsiteX4-11985" fmla="*/ 216856 w 3024845"/>
                  <a:gd name="connsiteY4-11986" fmla="*/ 244281 h 1078499"/>
                  <a:gd name="connsiteX5-11987" fmla="*/ 216856 w 3024845"/>
                  <a:gd name="connsiteY5-11988" fmla="*/ 268060 h 1078499"/>
                  <a:gd name="connsiteX6-11989" fmla="*/ 217363 w 3024845"/>
                  <a:gd name="connsiteY6-11990" fmla="*/ 268871 h 1078499"/>
                  <a:gd name="connsiteX7-11991" fmla="*/ 220909 w 3024845"/>
                  <a:gd name="connsiteY7-11992" fmla="*/ 274546 h 1078499"/>
                  <a:gd name="connsiteX8-11993" fmla="*/ 220909 w 3024845"/>
                  <a:gd name="connsiteY8-11994" fmla="*/ 389120 h 1078499"/>
                  <a:gd name="connsiteX9-11995" fmla="*/ 223189 w 3024845"/>
                  <a:gd name="connsiteY9-11996" fmla="*/ 389120 h 1078499"/>
                  <a:gd name="connsiteX10-11997" fmla="*/ 239150 w 3024845"/>
                  <a:gd name="connsiteY10-11998" fmla="*/ 389120 h 1078499"/>
                  <a:gd name="connsiteX11-11999" fmla="*/ 239150 w 3024845"/>
                  <a:gd name="connsiteY11-12000" fmla="*/ 529635 h 1078499"/>
                  <a:gd name="connsiteX12-12001" fmla="*/ 240670 w 3024845"/>
                  <a:gd name="connsiteY12-12002" fmla="*/ 529365 h 1078499"/>
                  <a:gd name="connsiteX13-12003" fmla="*/ 251310 w 3024845"/>
                  <a:gd name="connsiteY13-12004" fmla="*/ 527474 h 1078499"/>
                  <a:gd name="connsiteX14-12005" fmla="*/ 249283 w 3024845"/>
                  <a:gd name="connsiteY14-12006" fmla="*/ 616106 h 1078499"/>
                  <a:gd name="connsiteX15-12007" fmla="*/ 250803 w 3024845"/>
                  <a:gd name="connsiteY15-12008" fmla="*/ 616377 h 1078499"/>
                  <a:gd name="connsiteX16-12009" fmla="*/ 261443 w 3024845"/>
                  <a:gd name="connsiteY16-12010" fmla="*/ 618268 h 1078499"/>
                  <a:gd name="connsiteX17-12011" fmla="*/ 261696 w 3024845"/>
                  <a:gd name="connsiteY17-12012" fmla="*/ 619079 h 1078499"/>
                  <a:gd name="connsiteX18-12013" fmla="*/ 263470 w 3024845"/>
                  <a:gd name="connsiteY18-12014" fmla="*/ 624754 h 1078499"/>
                  <a:gd name="connsiteX19-12015" fmla="*/ 264230 w 3024845"/>
                  <a:gd name="connsiteY19-12016" fmla="*/ 622322 h 1078499"/>
                  <a:gd name="connsiteX20-12017" fmla="*/ 269550 w 3024845"/>
                  <a:gd name="connsiteY20-12018" fmla="*/ 605298 h 1078499"/>
                  <a:gd name="connsiteX21-12019" fmla="*/ 271323 w 3024845"/>
                  <a:gd name="connsiteY21-12020" fmla="*/ 605298 h 1078499"/>
                  <a:gd name="connsiteX22-12021" fmla="*/ 283737 w 3024845"/>
                  <a:gd name="connsiteY22-12022" fmla="*/ 605298 h 1078499"/>
                  <a:gd name="connsiteX23-12023" fmla="*/ 283737 w 3024845"/>
                  <a:gd name="connsiteY23-12024" fmla="*/ 637724 h 1078499"/>
                  <a:gd name="connsiteX24-12025" fmla="*/ 284750 w 3024845"/>
                  <a:gd name="connsiteY24-12026" fmla="*/ 638265 h 1078499"/>
                  <a:gd name="connsiteX25-12027" fmla="*/ 291844 w 3024845"/>
                  <a:gd name="connsiteY25-12028" fmla="*/ 642048 h 1078499"/>
                  <a:gd name="connsiteX26-12029" fmla="*/ 291844 w 3024845"/>
                  <a:gd name="connsiteY26-12030" fmla="*/ 643399 h 1078499"/>
                  <a:gd name="connsiteX27-12031" fmla="*/ 291844 w 3024845"/>
                  <a:gd name="connsiteY27-12032" fmla="*/ 652857 h 1078499"/>
                  <a:gd name="connsiteX28-12033" fmla="*/ 336431 w 3024845"/>
                  <a:gd name="connsiteY28-12034" fmla="*/ 652857 h 1078499"/>
                  <a:gd name="connsiteX29-12035" fmla="*/ 336431 w 3024845"/>
                  <a:gd name="connsiteY29-12036" fmla="*/ 653938 h 1078499"/>
                  <a:gd name="connsiteX30-12037" fmla="*/ 336431 w 3024845"/>
                  <a:gd name="connsiteY30-12038" fmla="*/ 661504 h 1078499"/>
                  <a:gd name="connsiteX31-12039" fmla="*/ 338457 w 3024845"/>
                  <a:gd name="connsiteY31-12040" fmla="*/ 661504 h 1078499"/>
                  <a:gd name="connsiteX32-12041" fmla="*/ 352644 w 3024845"/>
                  <a:gd name="connsiteY32-12042" fmla="*/ 661504 h 1078499"/>
                  <a:gd name="connsiteX33-12043" fmla="*/ 352644 w 3024845"/>
                  <a:gd name="connsiteY33-12044" fmla="*/ 631239 h 1078499"/>
                  <a:gd name="connsiteX34-12045" fmla="*/ 397231 w 3024845"/>
                  <a:gd name="connsiteY34-12046" fmla="*/ 631239 h 1078499"/>
                  <a:gd name="connsiteX35-12047" fmla="*/ 397231 w 3024845"/>
                  <a:gd name="connsiteY35-12048" fmla="*/ 629888 h 1078499"/>
                  <a:gd name="connsiteX36-12049" fmla="*/ 397231 w 3024845"/>
                  <a:gd name="connsiteY36-12050" fmla="*/ 620430 h 1078499"/>
                  <a:gd name="connsiteX37-12051" fmla="*/ 398245 w 3024845"/>
                  <a:gd name="connsiteY37-12052" fmla="*/ 620430 h 1078499"/>
                  <a:gd name="connsiteX38-12053" fmla="*/ 405338 w 3024845"/>
                  <a:gd name="connsiteY38-12054" fmla="*/ 620430 h 1078499"/>
                  <a:gd name="connsiteX39-12055" fmla="*/ 405338 w 3024845"/>
                  <a:gd name="connsiteY39-12056" fmla="*/ 618539 h 1078499"/>
                  <a:gd name="connsiteX40-12057" fmla="*/ 405338 w 3024845"/>
                  <a:gd name="connsiteY40-12058" fmla="*/ 605298 h 1078499"/>
                  <a:gd name="connsiteX41-12059" fmla="*/ 406098 w 3024845"/>
                  <a:gd name="connsiteY41-12060" fmla="*/ 605298 h 1078499"/>
                  <a:gd name="connsiteX42-12061" fmla="*/ 411418 w 3024845"/>
                  <a:gd name="connsiteY42-12062" fmla="*/ 605298 h 1078499"/>
                  <a:gd name="connsiteX43-12063" fmla="*/ 411418 w 3024845"/>
                  <a:gd name="connsiteY43-12064" fmla="*/ 604217 h 1078499"/>
                  <a:gd name="connsiteX44-12065" fmla="*/ 411418 w 3024845"/>
                  <a:gd name="connsiteY44-12066" fmla="*/ 596650 h 1078499"/>
                  <a:gd name="connsiteX45-12067" fmla="*/ 413445 w 3024845"/>
                  <a:gd name="connsiteY45-12068" fmla="*/ 596650 h 1078499"/>
                  <a:gd name="connsiteX46-12069" fmla="*/ 427632 w 3024845"/>
                  <a:gd name="connsiteY46-12070" fmla="*/ 596650 h 1078499"/>
                  <a:gd name="connsiteX47-12071" fmla="*/ 427632 w 3024845"/>
                  <a:gd name="connsiteY47-12072" fmla="*/ 597731 h 1078499"/>
                  <a:gd name="connsiteX48-12073" fmla="*/ 427632 w 3024845"/>
                  <a:gd name="connsiteY48-12074" fmla="*/ 605298 h 1078499"/>
                  <a:gd name="connsiteX49-12075" fmla="*/ 449925 w 3024845"/>
                  <a:gd name="connsiteY49-12076" fmla="*/ 605298 h 1078499"/>
                  <a:gd name="connsiteX50-12077" fmla="*/ 449925 w 3024845"/>
                  <a:gd name="connsiteY50-12078" fmla="*/ 603406 h 1078499"/>
                  <a:gd name="connsiteX51-12079" fmla="*/ 449925 w 3024845"/>
                  <a:gd name="connsiteY51-12080" fmla="*/ 590165 h 1078499"/>
                  <a:gd name="connsiteX52-12081" fmla="*/ 451699 w 3024845"/>
                  <a:gd name="connsiteY52-12082" fmla="*/ 590165 h 1078499"/>
                  <a:gd name="connsiteX53-12083" fmla="*/ 464112 w 3024845"/>
                  <a:gd name="connsiteY53-12084" fmla="*/ 590165 h 1078499"/>
                  <a:gd name="connsiteX54-12085" fmla="*/ 464112 w 3024845"/>
                  <a:gd name="connsiteY54-12086" fmla="*/ 613945 h 1078499"/>
                  <a:gd name="connsiteX55-12087" fmla="*/ 465126 w 3024845"/>
                  <a:gd name="connsiteY55-12088" fmla="*/ 613945 h 1078499"/>
                  <a:gd name="connsiteX56-12089" fmla="*/ 472219 w 3024845"/>
                  <a:gd name="connsiteY56-12090" fmla="*/ 613945 h 1078499"/>
                  <a:gd name="connsiteX57-12091" fmla="*/ 472219 w 3024845"/>
                  <a:gd name="connsiteY57-12092" fmla="*/ 612864 h 1078499"/>
                  <a:gd name="connsiteX58-12093" fmla="*/ 472219 w 3024845"/>
                  <a:gd name="connsiteY58-12094" fmla="*/ 605298 h 1078499"/>
                  <a:gd name="connsiteX59-12095" fmla="*/ 473992 w 3024845"/>
                  <a:gd name="connsiteY59-12096" fmla="*/ 605298 h 1078499"/>
                  <a:gd name="connsiteX60-12097" fmla="*/ 486406 w 3024845"/>
                  <a:gd name="connsiteY60-12098" fmla="*/ 605298 h 1078499"/>
                  <a:gd name="connsiteX61-12099" fmla="*/ 486406 w 3024845"/>
                  <a:gd name="connsiteY61-12100" fmla="*/ 631239 h 1078499"/>
                  <a:gd name="connsiteX62-12101" fmla="*/ 488433 w 3024845"/>
                  <a:gd name="connsiteY62-12102" fmla="*/ 631239 h 1078499"/>
                  <a:gd name="connsiteX63-12103" fmla="*/ 502619 w 3024845"/>
                  <a:gd name="connsiteY63-12104" fmla="*/ 631239 h 1078499"/>
                  <a:gd name="connsiteX64-12105" fmla="*/ 502619 w 3024845"/>
                  <a:gd name="connsiteY64-12106" fmla="*/ 632860 h 1078499"/>
                  <a:gd name="connsiteX65-12107" fmla="*/ 502619 w 3024845"/>
                  <a:gd name="connsiteY65-12108" fmla="*/ 644210 h 1078499"/>
                  <a:gd name="connsiteX66-12109" fmla="*/ 503379 w 3024845"/>
                  <a:gd name="connsiteY66-12110" fmla="*/ 644210 h 1078499"/>
                  <a:gd name="connsiteX67-12111" fmla="*/ 508700 w 3024845"/>
                  <a:gd name="connsiteY67-12112" fmla="*/ 644210 h 1078499"/>
                  <a:gd name="connsiteX68-12113" fmla="*/ 508700 w 3024845"/>
                  <a:gd name="connsiteY68-12114" fmla="*/ 643399 h 1078499"/>
                  <a:gd name="connsiteX69-12115" fmla="*/ 508700 w 3024845"/>
                  <a:gd name="connsiteY69-12116" fmla="*/ 637724 h 1078499"/>
                  <a:gd name="connsiteX70-12117" fmla="*/ 539100 w 3024845"/>
                  <a:gd name="connsiteY70-12118" fmla="*/ 637724 h 1078499"/>
                  <a:gd name="connsiteX71-12119" fmla="*/ 539100 w 3024845"/>
                  <a:gd name="connsiteY71-12120" fmla="*/ 661504 h 1078499"/>
                  <a:gd name="connsiteX72-12121" fmla="*/ 540113 w 3024845"/>
                  <a:gd name="connsiteY72-12122" fmla="*/ 661504 h 1078499"/>
                  <a:gd name="connsiteX73-12123" fmla="*/ 547207 w 3024845"/>
                  <a:gd name="connsiteY73-12124" fmla="*/ 661504 h 1078499"/>
                  <a:gd name="connsiteX74-12125" fmla="*/ 547207 w 3024845"/>
                  <a:gd name="connsiteY74-12126" fmla="*/ 662585 h 1078499"/>
                  <a:gd name="connsiteX75-12127" fmla="*/ 547207 w 3024845"/>
                  <a:gd name="connsiteY75-12128" fmla="*/ 670151 h 1078499"/>
                  <a:gd name="connsiteX76-12129" fmla="*/ 547967 w 3024845"/>
                  <a:gd name="connsiteY76-12130" fmla="*/ 670151 h 1078499"/>
                  <a:gd name="connsiteX77-12131" fmla="*/ 553287 w 3024845"/>
                  <a:gd name="connsiteY77-12132" fmla="*/ 670151 h 1078499"/>
                  <a:gd name="connsiteX78-12133" fmla="*/ 553287 w 3024845"/>
                  <a:gd name="connsiteY78-12134" fmla="*/ 667989 h 1078499"/>
                  <a:gd name="connsiteX79-12135" fmla="*/ 553287 w 3024845"/>
                  <a:gd name="connsiteY79-12136" fmla="*/ 652857 h 1078499"/>
                  <a:gd name="connsiteX80-12137" fmla="*/ 554300 w 3024845"/>
                  <a:gd name="connsiteY80-12138" fmla="*/ 652857 h 1078499"/>
                  <a:gd name="connsiteX81-12139" fmla="*/ 561394 w 3024845"/>
                  <a:gd name="connsiteY81-12140" fmla="*/ 652857 h 1078499"/>
                  <a:gd name="connsiteX82-12141" fmla="*/ 561394 w 3024845"/>
                  <a:gd name="connsiteY82-12142" fmla="*/ 653938 h 1078499"/>
                  <a:gd name="connsiteX83-12143" fmla="*/ 561394 w 3024845"/>
                  <a:gd name="connsiteY83-12144" fmla="*/ 661504 h 1078499"/>
                  <a:gd name="connsiteX84-12145" fmla="*/ 566714 w 3024845"/>
                  <a:gd name="connsiteY84-12146" fmla="*/ 659511 h 1078499"/>
                  <a:gd name="connsiteX85-12147" fmla="*/ 567474 w 3024845"/>
                  <a:gd name="connsiteY85-12148" fmla="*/ 658531 h 1078499"/>
                  <a:gd name="connsiteX86-12149" fmla="*/ 567474 w 3024845"/>
                  <a:gd name="connsiteY86-12150" fmla="*/ 652857 h 1078499"/>
                  <a:gd name="connsiteX87-12151" fmla="*/ 605981 w 3024845"/>
                  <a:gd name="connsiteY87-12152" fmla="*/ 652857 h 1078499"/>
                  <a:gd name="connsiteX88-12153" fmla="*/ 605981 w 3024845"/>
                  <a:gd name="connsiteY88-12154" fmla="*/ 676636 h 1078499"/>
                  <a:gd name="connsiteX89-12155" fmla="*/ 608007 w 3024845"/>
                  <a:gd name="connsiteY89-12156" fmla="*/ 676636 h 1078499"/>
                  <a:gd name="connsiteX90-12157" fmla="*/ 622194 w 3024845"/>
                  <a:gd name="connsiteY90-12158" fmla="*/ 676636 h 1078499"/>
                  <a:gd name="connsiteX91-12159" fmla="*/ 622194 w 3024845"/>
                  <a:gd name="connsiteY91-12160" fmla="*/ 677717 h 1078499"/>
                  <a:gd name="connsiteX92-12161" fmla="*/ 622194 w 3024845"/>
                  <a:gd name="connsiteY92-12162" fmla="*/ 685283 h 1078499"/>
                  <a:gd name="connsiteX93-12163" fmla="*/ 623968 w 3024845"/>
                  <a:gd name="connsiteY93-12164" fmla="*/ 685283 h 1078499"/>
                  <a:gd name="connsiteX94-12165" fmla="*/ 636381 w 3024845"/>
                  <a:gd name="connsiteY94-12166" fmla="*/ 685283 h 1078499"/>
                  <a:gd name="connsiteX95-12167" fmla="*/ 636381 w 3024845"/>
                  <a:gd name="connsiteY95-12168" fmla="*/ 661504 h 1078499"/>
                  <a:gd name="connsiteX96-12169" fmla="*/ 637394 w 3024845"/>
                  <a:gd name="connsiteY96-12170" fmla="*/ 661504 h 1078499"/>
                  <a:gd name="connsiteX97-12171" fmla="*/ 644488 w 3024845"/>
                  <a:gd name="connsiteY97-12172" fmla="*/ 661504 h 1078499"/>
                  <a:gd name="connsiteX98-12173" fmla="*/ 644488 w 3024845"/>
                  <a:gd name="connsiteY98-12174" fmla="*/ 629077 h 1078499"/>
                  <a:gd name="connsiteX99-12175" fmla="*/ 645501 w 3024845"/>
                  <a:gd name="connsiteY99-12176" fmla="*/ 629077 h 1078499"/>
                  <a:gd name="connsiteX100-12177" fmla="*/ 652595 w 3024845"/>
                  <a:gd name="connsiteY100-12178" fmla="*/ 629077 h 1078499"/>
                  <a:gd name="connsiteX101-12179" fmla="*/ 652595 w 3024845"/>
                  <a:gd name="connsiteY101-12180" fmla="*/ 627186 h 1078499"/>
                  <a:gd name="connsiteX102-12181" fmla="*/ 652595 w 3024845"/>
                  <a:gd name="connsiteY102-12182" fmla="*/ 613945 h 1078499"/>
                  <a:gd name="connsiteX103-12183" fmla="*/ 651328 w 3024845"/>
                  <a:gd name="connsiteY103-12184" fmla="*/ 612323 h 1078499"/>
                  <a:gd name="connsiteX104-12185" fmla="*/ 656648 w 3024845"/>
                  <a:gd name="connsiteY104-12186" fmla="*/ 600974 h 1078499"/>
                  <a:gd name="connsiteX105-12187" fmla="*/ 664755 w 3024845"/>
                  <a:gd name="connsiteY105-12188" fmla="*/ 629077 h 1078499"/>
                  <a:gd name="connsiteX106-12189" fmla="*/ 665515 w 3024845"/>
                  <a:gd name="connsiteY106-12190" fmla="*/ 629077 h 1078499"/>
                  <a:gd name="connsiteX107-12191" fmla="*/ 670835 w 3024845"/>
                  <a:gd name="connsiteY107-12192" fmla="*/ 629077 h 1078499"/>
                  <a:gd name="connsiteX108-12193" fmla="*/ 670835 w 3024845"/>
                  <a:gd name="connsiteY108-12194" fmla="*/ 523150 h 1078499"/>
                  <a:gd name="connsiteX109-12195" fmla="*/ 672355 w 3024845"/>
                  <a:gd name="connsiteY109-12196" fmla="*/ 523150 h 1078499"/>
                  <a:gd name="connsiteX110-12197" fmla="*/ 682995 w 3024845"/>
                  <a:gd name="connsiteY110-12198" fmla="*/ 523150 h 1078499"/>
                  <a:gd name="connsiteX111-12199" fmla="*/ 682995 w 3024845"/>
                  <a:gd name="connsiteY111-12200" fmla="*/ 475591 h 1078499"/>
                  <a:gd name="connsiteX112-12201" fmla="*/ 709342 w 3024845"/>
                  <a:gd name="connsiteY112-12202" fmla="*/ 475591 h 1078499"/>
                  <a:gd name="connsiteX113-12203" fmla="*/ 709342 w 3024845"/>
                  <a:gd name="connsiteY113-12204" fmla="*/ 453973 h 1078499"/>
                  <a:gd name="connsiteX114-12205" fmla="*/ 743796 w 3024845"/>
                  <a:gd name="connsiteY114-12206" fmla="*/ 453973 h 1078499"/>
                  <a:gd name="connsiteX115-12207" fmla="*/ 743796 w 3024845"/>
                  <a:gd name="connsiteY115-12208" fmla="*/ 456405 h 1078499"/>
                  <a:gd name="connsiteX116-12209" fmla="*/ 743796 w 3024845"/>
                  <a:gd name="connsiteY116-12210" fmla="*/ 473429 h 1078499"/>
                  <a:gd name="connsiteX117-12211" fmla="*/ 746076 w 3024845"/>
                  <a:gd name="connsiteY117-12212" fmla="*/ 473429 h 1078499"/>
                  <a:gd name="connsiteX118-12213" fmla="*/ 762036 w 3024845"/>
                  <a:gd name="connsiteY118-12214" fmla="*/ 473429 h 1078499"/>
                  <a:gd name="connsiteX119-12215" fmla="*/ 762036 w 3024845"/>
                  <a:gd name="connsiteY119-12216" fmla="*/ 520988 h 1078499"/>
                  <a:gd name="connsiteX120-12217" fmla="*/ 763049 w 3024845"/>
                  <a:gd name="connsiteY120-12218" fmla="*/ 520988 h 1078499"/>
                  <a:gd name="connsiteX121-12219" fmla="*/ 770143 w 3024845"/>
                  <a:gd name="connsiteY121-12220" fmla="*/ 520988 h 1078499"/>
                  <a:gd name="connsiteX122-12221" fmla="*/ 784330 w 3024845"/>
                  <a:gd name="connsiteY122-12222" fmla="*/ 525312 h 1078499"/>
                  <a:gd name="connsiteX123-12223" fmla="*/ 784330 w 3024845"/>
                  <a:gd name="connsiteY123-12224" fmla="*/ 564224 h 1078499"/>
                  <a:gd name="connsiteX124-12225" fmla="*/ 785343 w 3024845"/>
                  <a:gd name="connsiteY124-12226" fmla="*/ 564224 h 1078499"/>
                  <a:gd name="connsiteX125-12227" fmla="*/ 792436 w 3024845"/>
                  <a:gd name="connsiteY125-12228" fmla="*/ 564224 h 1078499"/>
                  <a:gd name="connsiteX126-12229" fmla="*/ 792436 w 3024845"/>
                  <a:gd name="connsiteY126-12230" fmla="*/ 565845 h 1078499"/>
                  <a:gd name="connsiteX127-12231" fmla="*/ 792436 w 3024845"/>
                  <a:gd name="connsiteY127-12232" fmla="*/ 577194 h 1078499"/>
                  <a:gd name="connsiteX128-12233" fmla="*/ 794463 w 3024845"/>
                  <a:gd name="connsiteY128-12234" fmla="*/ 577194 h 1078499"/>
                  <a:gd name="connsiteX129-12235" fmla="*/ 808650 w 3024845"/>
                  <a:gd name="connsiteY129-12236" fmla="*/ 577194 h 1078499"/>
                  <a:gd name="connsiteX130-12237" fmla="*/ 814730 w 3024845"/>
                  <a:gd name="connsiteY130-12238" fmla="*/ 583680 h 1078499"/>
                  <a:gd name="connsiteX131-12239" fmla="*/ 814730 w 3024845"/>
                  <a:gd name="connsiteY131-12240" fmla="*/ 605298 h 1078499"/>
                  <a:gd name="connsiteX132-12241" fmla="*/ 817010 w 3024845"/>
                  <a:gd name="connsiteY132-12242" fmla="*/ 605298 h 1078499"/>
                  <a:gd name="connsiteX133-12243" fmla="*/ 832970 w 3024845"/>
                  <a:gd name="connsiteY133-12244" fmla="*/ 605298 h 1078499"/>
                  <a:gd name="connsiteX134-12245" fmla="*/ 832970 w 3024845"/>
                  <a:gd name="connsiteY134-12246" fmla="*/ 606378 h 1078499"/>
                  <a:gd name="connsiteX135-12247" fmla="*/ 832970 w 3024845"/>
                  <a:gd name="connsiteY135-12248" fmla="*/ 613945 h 1078499"/>
                  <a:gd name="connsiteX136-12249" fmla="*/ 834237 w 3024845"/>
                  <a:gd name="connsiteY136-12250" fmla="*/ 613945 h 1078499"/>
                  <a:gd name="connsiteX137-12251" fmla="*/ 843104 w 3024845"/>
                  <a:gd name="connsiteY137-12252" fmla="*/ 613945 h 1078499"/>
                  <a:gd name="connsiteX138-12253" fmla="*/ 843104 w 3024845"/>
                  <a:gd name="connsiteY138-12254" fmla="*/ 616106 h 1078499"/>
                  <a:gd name="connsiteX139-12255" fmla="*/ 843104 w 3024845"/>
                  <a:gd name="connsiteY139-12256" fmla="*/ 631239 h 1078499"/>
                  <a:gd name="connsiteX140-12257" fmla="*/ 847157 w 3024845"/>
                  <a:gd name="connsiteY140-12258" fmla="*/ 629347 h 1078499"/>
                  <a:gd name="connsiteX141-12259" fmla="*/ 847157 w 3024845"/>
                  <a:gd name="connsiteY141-12260" fmla="*/ 616106 h 1078499"/>
                  <a:gd name="connsiteX142-12261" fmla="*/ 848170 w 3024845"/>
                  <a:gd name="connsiteY142-12262" fmla="*/ 616106 h 1078499"/>
                  <a:gd name="connsiteX143-12263" fmla="*/ 855264 w 3024845"/>
                  <a:gd name="connsiteY143-12264" fmla="*/ 616106 h 1078499"/>
                  <a:gd name="connsiteX144-12265" fmla="*/ 855264 w 3024845"/>
                  <a:gd name="connsiteY144-12266" fmla="*/ 617728 h 1078499"/>
                  <a:gd name="connsiteX145-12267" fmla="*/ 855264 w 3024845"/>
                  <a:gd name="connsiteY145-12268" fmla="*/ 629077 h 1078499"/>
                  <a:gd name="connsiteX146-12269" fmla="*/ 856024 w 3024845"/>
                  <a:gd name="connsiteY146-12270" fmla="*/ 629077 h 1078499"/>
                  <a:gd name="connsiteX147-12271" fmla="*/ 861344 w 3024845"/>
                  <a:gd name="connsiteY147-12272" fmla="*/ 629077 h 1078499"/>
                  <a:gd name="connsiteX148-12273" fmla="*/ 909984 w 3024845"/>
                  <a:gd name="connsiteY148-12274" fmla="*/ 624754 h 1078499"/>
                  <a:gd name="connsiteX149-12275" fmla="*/ 909984 w 3024845"/>
                  <a:gd name="connsiteY149-12276" fmla="*/ 626105 h 1078499"/>
                  <a:gd name="connsiteX150-12277" fmla="*/ 909984 w 3024845"/>
                  <a:gd name="connsiteY150-12278" fmla="*/ 635562 h 1078499"/>
                  <a:gd name="connsiteX151-12279" fmla="*/ 910744 w 3024845"/>
                  <a:gd name="connsiteY151-12280" fmla="*/ 635562 h 1078499"/>
                  <a:gd name="connsiteX152-12281" fmla="*/ 916065 w 3024845"/>
                  <a:gd name="connsiteY152-12282" fmla="*/ 635562 h 1078499"/>
                  <a:gd name="connsiteX153-12283" fmla="*/ 916065 w 3024845"/>
                  <a:gd name="connsiteY153-12284" fmla="*/ 637724 h 1078499"/>
                  <a:gd name="connsiteX154-12285" fmla="*/ 916065 w 3024845"/>
                  <a:gd name="connsiteY154-12286" fmla="*/ 652857 h 1078499"/>
                  <a:gd name="connsiteX155-12287" fmla="*/ 918091 w 3024845"/>
                  <a:gd name="connsiteY155-12288" fmla="*/ 651506 h 1078499"/>
                  <a:gd name="connsiteX156-12289" fmla="*/ 932278 w 3024845"/>
                  <a:gd name="connsiteY156-12290" fmla="*/ 642048 h 1078499"/>
                  <a:gd name="connsiteX157-12291" fmla="*/ 938358 w 3024845"/>
                  <a:gd name="connsiteY157-12292" fmla="*/ 600974 h 1078499"/>
                  <a:gd name="connsiteX158-12293" fmla="*/ 939118 w 3024845"/>
                  <a:gd name="connsiteY158-12294" fmla="*/ 600704 h 1078499"/>
                  <a:gd name="connsiteX159-12295" fmla="*/ 944438 w 3024845"/>
                  <a:gd name="connsiteY159-12296" fmla="*/ 598812 h 1078499"/>
                  <a:gd name="connsiteX160-12297" fmla="*/ 946465 w 3024845"/>
                  <a:gd name="connsiteY160-12298" fmla="*/ 529635 h 1078499"/>
                  <a:gd name="connsiteX161-12299" fmla="*/ 948492 w 3024845"/>
                  <a:gd name="connsiteY161-12300" fmla="*/ 598812 h 1078499"/>
                  <a:gd name="connsiteX162-12301" fmla="*/ 949252 w 3024845"/>
                  <a:gd name="connsiteY162-12302" fmla="*/ 599082 h 1078499"/>
                  <a:gd name="connsiteX163-12303" fmla="*/ 954572 w 3024845"/>
                  <a:gd name="connsiteY163-12304" fmla="*/ 600974 h 1078499"/>
                  <a:gd name="connsiteX164-12305" fmla="*/ 954572 w 3024845"/>
                  <a:gd name="connsiteY164-12306" fmla="*/ 514503 h 1078499"/>
                  <a:gd name="connsiteX165-12307" fmla="*/ 958625 w 3024845"/>
                  <a:gd name="connsiteY165-12308" fmla="*/ 482076 h 1078499"/>
                  <a:gd name="connsiteX166-12309" fmla="*/ 997132 w 3024845"/>
                  <a:gd name="connsiteY166-12310" fmla="*/ 482076 h 1078499"/>
                  <a:gd name="connsiteX167-12311" fmla="*/ 997132 w 3024845"/>
                  <a:gd name="connsiteY167-12312" fmla="*/ 514503 h 1078499"/>
                  <a:gd name="connsiteX168-12313" fmla="*/ 997892 w 3024845"/>
                  <a:gd name="connsiteY168-12314" fmla="*/ 514503 h 1078499"/>
                  <a:gd name="connsiteX169-12315" fmla="*/ 1003212 w 3024845"/>
                  <a:gd name="connsiteY169-12316" fmla="*/ 514503 h 1078499"/>
                  <a:gd name="connsiteX170-12317" fmla="*/ 1003212 w 3024845"/>
                  <a:gd name="connsiteY170-12318" fmla="*/ 432355 h 1078499"/>
                  <a:gd name="connsiteX171-12319" fmla="*/ 1004986 w 3024845"/>
                  <a:gd name="connsiteY171-12320" fmla="*/ 432355 h 1078499"/>
                  <a:gd name="connsiteX172-12321" fmla="*/ 1017399 w 3024845"/>
                  <a:gd name="connsiteY172-12322" fmla="*/ 432355 h 1078499"/>
                  <a:gd name="connsiteX173-12323" fmla="*/ 1017399 w 3024845"/>
                  <a:gd name="connsiteY173-12324" fmla="*/ 430464 h 1078499"/>
                  <a:gd name="connsiteX174-12325" fmla="*/ 1017399 w 3024845"/>
                  <a:gd name="connsiteY174-12326" fmla="*/ 417223 h 1078499"/>
                  <a:gd name="connsiteX175-12327" fmla="*/ 1039693 w 3024845"/>
                  <a:gd name="connsiteY175-12328" fmla="*/ 417223 h 1078499"/>
                  <a:gd name="connsiteX176-12329" fmla="*/ 1039693 w 3024845"/>
                  <a:gd name="connsiteY176-12330" fmla="*/ 416142 h 1078499"/>
                  <a:gd name="connsiteX177-12331" fmla="*/ 1039693 w 3024845"/>
                  <a:gd name="connsiteY177-12332" fmla="*/ 408576 h 1078499"/>
                  <a:gd name="connsiteX178-12333" fmla="*/ 1041466 w 3024845"/>
                  <a:gd name="connsiteY178-12334" fmla="*/ 408576 h 1078499"/>
                  <a:gd name="connsiteX179-12335" fmla="*/ 1053880 w 3024845"/>
                  <a:gd name="connsiteY179-12336" fmla="*/ 408576 h 1078499"/>
                  <a:gd name="connsiteX180-12337" fmla="*/ 1053880 w 3024845"/>
                  <a:gd name="connsiteY180-12338" fmla="*/ 409657 h 1078499"/>
                  <a:gd name="connsiteX181-12339" fmla="*/ 1053880 w 3024845"/>
                  <a:gd name="connsiteY181-12340" fmla="*/ 417223 h 1078499"/>
                  <a:gd name="connsiteX182-12341" fmla="*/ 1054640 w 3024845"/>
                  <a:gd name="connsiteY182-12342" fmla="*/ 417223 h 1078499"/>
                  <a:gd name="connsiteX183-12343" fmla="*/ 1059960 w 3024845"/>
                  <a:gd name="connsiteY183-12344" fmla="*/ 417223 h 1078499"/>
                  <a:gd name="connsiteX184-12345" fmla="*/ 1070093 w 3024845"/>
                  <a:gd name="connsiteY184-12346" fmla="*/ 412899 h 1078499"/>
                  <a:gd name="connsiteX185-12347" fmla="*/ 1074146 w 3024845"/>
                  <a:gd name="connsiteY185-12348" fmla="*/ 416142 h 1078499"/>
                  <a:gd name="connsiteX186-12349" fmla="*/ 1074146 w 3024845"/>
                  <a:gd name="connsiteY186-12350" fmla="*/ 408576 h 1078499"/>
                  <a:gd name="connsiteX187-12351" fmla="*/ 1076426 w 3024845"/>
                  <a:gd name="connsiteY187-12352" fmla="*/ 408576 h 1078499"/>
                  <a:gd name="connsiteX188-12353" fmla="*/ 1092387 w 3024845"/>
                  <a:gd name="connsiteY188-12354" fmla="*/ 408576 h 1078499"/>
                  <a:gd name="connsiteX189-12355" fmla="*/ 1092387 w 3024845"/>
                  <a:gd name="connsiteY189-12356" fmla="*/ 409657 h 1078499"/>
                  <a:gd name="connsiteX190-12357" fmla="*/ 1092387 w 3024845"/>
                  <a:gd name="connsiteY190-12358" fmla="*/ 417223 h 1078499"/>
                  <a:gd name="connsiteX191-12359" fmla="*/ 1122787 w 3024845"/>
                  <a:gd name="connsiteY191-12360" fmla="*/ 417223 h 1078499"/>
                  <a:gd name="connsiteX192-12361" fmla="*/ 1122787 w 3024845"/>
                  <a:gd name="connsiteY192-12362" fmla="*/ 418844 h 1078499"/>
                  <a:gd name="connsiteX193-12363" fmla="*/ 1122787 w 3024845"/>
                  <a:gd name="connsiteY193-12364" fmla="*/ 430194 h 1078499"/>
                  <a:gd name="connsiteX194-12365" fmla="*/ 1149134 w 3024845"/>
                  <a:gd name="connsiteY194-12366" fmla="*/ 430194 h 1078499"/>
                  <a:gd name="connsiteX195-12367" fmla="*/ 1149134 w 3024845"/>
                  <a:gd name="connsiteY195-12368" fmla="*/ 460458 h 1078499"/>
                  <a:gd name="connsiteX196-12369" fmla="*/ 1149894 w 3024845"/>
                  <a:gd name="connsiteY196-12370" fmla="*/ 460458 h 1078499"/>
                  <a:gd name="connsiteX197-12371" fmla="*/ 1155214 w 3024845"/>
                  <a:gd name="connsiteY197-12372" fmla="*/ 460458 h 1078499"/>
                  <a:gd name="connsiteX198-12373" fmla="*/ 1155214 w 3024845"/>
                  <a:gd name="connsiteY198-12374" fmla="*/ 461539 h 1078499"/>
                  <a:gd name="connsiteX199-12375" fmla="*/ 1155214 w 3024845"/>
                  <a:gd name="connsiteY199-12376" fmla="*/ 469106 h 1078499"/>
                  <a:gd name="connsiteX200-12377" fmla="*/ 1159268 w 3024845"/>
                  <a:gd name="connsiteY200-12378" fmla="*/ 499370 h 1078499"/>
                  <a:gd name="connsiteX201-12379" fmla="*/ 1160028 w 3024845"/>
                  <a:gd name="connsiteY201-12380" fmla="*/ 499370 h 1078499"/>
                  <a:gd name="connsiteX202-12381" fmla="*/ 1165348 w 3024845"/>
                  <a:gd name="connsiteY202-12382" fmla="*/ 499370 h 1078499"/>
                  <a:gd name="connsiteX203-12383" fmla="*/ 1165348 w 3024845"/>
                  <a:gd name="connsiteY203-12384" fmla="*/ 500181 h 1078499"/>
                  <a:gd name="connsiteX204-12385" fmla="*/ 1165348 w 3024845"/>
                  <a:gd name="connsiteY204-12386" fmla="*/ 505856 h 1078499"/>
                  <a:gd name="connsiteX205-12387" fmla="*/ 1166361 w 3024845"/>
                  <a:gd name="connsiteY205-12388" fmla="*/ 505856 h 1078499"/>
                  <a:gd name="connsiteX206-12389" fmla="*/ 1173454 w 3024845"/>
                  <a:gd name="connsiteY206-12390" fmla="*/ 505856 h 1078499"/>
                  <a:gd name="connsiteX207-12391" fmla="*/ 1173454 w 3024845"/>
                  <a:gd name="connsiteY207-12392" fmla="*/ 536121 h 1078499"/>
                  <a:gd name="connsiteX208-12393" fmla="*/ 1175481 w 3024845"/>
                  <a:gd name="connsiteY208-12394" fmla="*/ 536121 h 1078499"/>
                  <a:gd name="connsiteX209-12395" fmla="*/ 1189668 w 3024845"/>
                  <a:gd name="connsiteY209-12396" fmla="*/ 536121 h 1078499"/>
                  <a:gd name="connsiteX210-12397" fmla="*/ 1189668 w 3024845"/>
                  <a:gd name="connsiteY210-12398" fmla="*/ 559900 h 1078499"/>
                  <a:gd name="connsiteX211-12399" fmla="*/ 1191695 w 3024845"/>
                  <a:gd name="connsiteY211-12400" fmla="*/ 561521 h 1078499"/>
                  <a:gd name="connsiteX212-12401" fmla="*/ 1191695 w 3024845"/>
                  <a:gd name="connsiteY212-12402" fmla="*/ 572871 h 1078499"/>
                  <a:gd name="connsiteX213-12403" fmla="*/ 1192455 w 3024845"/>
                  <a:gd name="connsiteY213-12404" fmla="*/ 572871 h 1078499"/>
                  <a:gd name="connsiteX214-12405" fmla="*/ 1197775 w 3024845"/>
                  <a:gd name="connsiteY214-12406" fmla="*/ 572871 h 1078499"/>
                  <a:gd name="connsiteX215-12407" fmla="*/ 1197775 w 3024845"/>
                  <a:gd name="connsiteY215-12408" fmla="*/ 596650 h 1078499"/>
                  <a:gd name="connsiteX216-12409" fmla="*/ 1199041 w 3024845"/>
                  <a:gd name="connsiteY216-12410" fmla="*/ 596650 h 1078499"/>
                  <a:gd name="connsiteX217-12411" fmla="*/ 1207908 w 3024845"/>
                  <a:gd name="connsiteY217-12412" fmla="*/ 596650 h 1078499"/>
                  <a:gd name="connsiteX218-12413" fmla="*/ 1209935 w 3024845"/>
                  <a:gd name="connsiteY218-12414" fmla="*/ 600704 h 1078499"/>
                  <a:gd name="connsiteX219-12415" fmla="*/ 1209935 w 3024845"/>
                  <a:gd name="connsiteY219-12416" fmla="*/ 613945 h 1078499"/>
                  <a:gd name="connsiteX220-12417" fmla="*/ 1211455 w 3024845"/>
                  <a:gd name="connsiteY220-12418" fmla="*/ 612053 h 1078499"/>
                  <a:gd name="connsiteX221-12419" fmla="*/ 1222095 w 3024845"/>
                  <a:gd name="connsiteY221-12420" fmla="*/ 598812 h 1078499"/>
                  <a:gd name="connsiteX222-12421" fmla="*/ 1250469 w 3024845"/>
                  <a:gd name="connsiteY222-12422" fmla="*/ 598812 h 1078499"/>
                  <a:gd name="connsiteX223-12423" fmla="*/ 1250469 w 3024845"/>
                  <a:gd name="connsiteY223-12424" fmla="*/ 685283 h 1078499"/>
                  <a:gd name="connsiteX224-12425" fmla="*/ 1251229 w 3024845"/>
                  <a:gd name="connsiteY224-12426" fmla="*/ 685283 h 1078499"/>
                  <a:gd name="connsiteX225-12427" fmla="*/ 1256549 w 3024845"/>
                  <a:gd name="connsiteY225-12428" fmla="*/ 685283 h 1078499"/>
                  <a:gd name="connsiteX226-12429" fmla="*/ 1257309 w 3024845"/>
                  <a:gd name="connsiteY226-12430" fmla="*/ 683932 h 1078499"/>
                  <a:gd name="connsiteX227-12431" fmla="*/ 1262629 w 3024845"/>
                  <a:gd name="connsiteY227-12432" fmla="*/ 674474 h 1078499"/>
                  <a:gd name="connsiteX228-12433" fmla="*/ 1262629 w 3024845"/>
                  <a:gd name="connsiteY228-12434" fmla="*/ 676366 h 1078499"/>
                  <a:gd name="connsiteX229-12435" fmla="*/ 1262629 w 3024845"/>
                  <a:gd name="connsiteY229-12436" fmla="*/ 689607 h 1078499"/>
                  <a:gd name="connsiteX230-12437" fmla="*/ 1266682 w 3024845"/>
                  <a:gd name="connsiteY230-12438" fmla="*/ 644210 h 1078499"/>
                  <a:gd name="connsiteX231-12439" fmla="*/ 1267442 w 3024845"/>
                  <a:gd name="connsiteY231-12440" fmla="*/ 644210 h 1078499"/>
                  <a:gd name="connsiteX232-12441" fmla="*/ 1272762 w 3024845"/>
                  <a:gd name="connsiteY232-12442" fmla="*/ 644210 h 1078499"/>
                  <a:gd name="connsiteX233-12443" fmla="*/ 1272762 w 3024845"/>
                  <a:gd name="connsiteY233-12444" fmla="*/ 579356 h 1078499"/>
                  <a:gd name="connsiteX234-12445" fmla="*/ 1273776 w 3024845"/>
                  <a:gd name="connsiteY234-12446" fmla="*/ 579356 h 1078499"/>
                  <a:gd name="connsiteX235-12447" fmla="*/ 1280869 w 3024845"/>
                  <a:gd name="connsiteY235-12448" fmla="*/ 579356 h 1078499"/>
                  <a:gd name="connsiteX236-12449" fmla="*/ 1293029 w 3024845"/>
                  <a:gd name="connsiteY236-12450" fmla="*/ 536121 h 1078499"/>
                  <a:gd name="connsiteX237-12451" fmla="*/ 1294296 w 3024845"/>
                  <a:gd name="connsiteY237-12452" fmla="*/ 536121 h 1078499"/>
                  <a:gd name="connsiteX238-12453" fmla="*/ 1303163 w 3024845"/>
                  <a:gd name="connsiteY238-12454" fmla="*/ 536121 h 1078499"/>
                  <a:gd name="connsiteX239-12455" fmla="*/ 1313296 w 3024845"/>
                  <a:gd name="connsiteY239-12456" fmla="*/ 579356 h 1078499"/>
                  <a:gd name="connsiteX240-12457" fmla="*/ 1314309 w 3024845"/>
                  <a:gd name="connsiteY240-12458" fmla="*/ 579356 h 1078499"/>
                  <a:gd name="connsiteX241-12459" fmla="*/ 1321403 w 3024845"/>
                  <a:gd name="connsiteY241-12460" fmla="*/ 579356 h 1078499"/>
                  <a:gd name="connsiteX242-12461" fmla="*/ 1321403 w 3024845"/>
                  <a:gd name="connsiteY242-12462" fmla="*/ 618268 h 1078499"/>
                  <a:gd name="connsiteX243-12463" fmla="*/ 1323176 w 3024845"/>
                  <a:gd name="connsiteY243-12464" fmla="*/ 618268 h 1078499"/>
                  <a:gd name="connsiteX244-12465" fmla="*/ 1335590 w 3024845"/>
                  <a:gd name="connsiteY244-12466" fmla="*/ 618268 h 1078499"/>
                  <a:gd name="connsiteX245-12467" fmla="*/ 1335590 w 3024845"/>
                  <a:gd name="connsiteY245-12468" fmla="*/ 620430 h 1078499"/>
                  <a:gd name="connsiteX246-12469" fmla="*/ 1335590 w 3024845"/>
                  <a:gd name="connsiteY246-12470" fmla="*/ 635562 h 1078499"/>
                  <a:gd name="connsiteX247-12471" fmla="*/ 1339643 w 3024845"/>
                  <a:gd name="connsiteY247-12472" fmla="*/ 633401 h 1078499"/>
                  <a:gd name="connsiteX248-12473" fmla="*/ 1339643 w 3024845"/>
                  <a:gd name="connsiteY248-12474" fmla="*/ 618268 h 1078499"/>
                  <a:gd name="connsiteX249-12475" fmla="*/ 1341163 w 3024845"/>
                  <a:gd name="connsiteY249-12476" fmla="*/ 618268 h 1078499"/>
                  <a:gd name="connsiteX250-12477" fmla="*/ 1351803 w 3024845"/>
                  <a:gd name="connsiteY250-12478" fmla="*/ 618268 h 1078499"/>
                  <a:gd name="connsiteX251-12479" fmla="*/ 1351803 w 3024845"/>
                  <a:gd name="connsiteY251-12480" fmla="*/ 619889 h 1078499"/>
                  <a:gd name="connsiteX252-12481" fmla="*/ 1351803 w 3024845"/>
                  <a:gd name="connsiteY252-12482" fmla="*/ 631239 h 1078499"/>
                  <a:gd name="connsiteX253-12483" fmla="*/ 1382204 w 3024845"/>
                  <a:gd name="connsiteY253-12484" fmla="*/ 631239 h 1078499"/>
                  <a:gd name="connsiteX254-12485" fmla="*/ 1382204 w 3024845"/>
                  <a:gd name="connsiteY254-12486" fmla="*/ 594489 h 1078499"/>
                  <a:gd name="connsiteX255-12487" fmla="*/ 1383470 w 3024845"/>
                  <a:gd name="connsiteY255-12488" fmla="*/ 594489 h 1078499"/>
                  <a:gd name="connsiteX256-12489" fmla="*/ 1392337 w 3024845"/>
                  <a:gd name="connsiteY256-12490" fmla="*/ 594489 h 1078499"/>
                  <a:gd name="connsiteX257-12491" fmla="*/ 1392337 w 3024845"/>
                  <a:gd name="connsiteY257-12492" fmla="*/ 616106 h 1078499"/>
                  <a:gd name="connsiteX258-12493" fmla="*/ 1394364 w 3024845"/>
                  <a:gd name="connsiteY258-12494" fmla="*/ 583680 h 1078499"/>
                  <a:gd name="connsiteX259-12495" fmla="*/ 1416657 w 3024845"/>
                  <a:gd name="connsiteY259-12496" fmla="*/ 583680 h 1078499"/>
                  <a:gd name="connsiteX260-12497" fmla="*/ 1416657 w 3024845"/>
                  <a:gd name="connsiteY260-12498" fmla="*/ 582058 h 1078499"/>
                  <a:gd name="connsiteX261-12499" fmla="*/ 1416657 w 3024845"/>
                  <a:gd name="connsiteY261-12500" fmla="*/ 570709 h 1078499"/>
                  <a:gd name="connsiteX262-12501" fmla="*/ 1417417 w 3024845"/>
                  <a:gd name="connsiteY262-12502" fmla="*/ 570709 h 1078499"/>
                  <a:gd name="connsiteX263-12503" fmla="*/ 1422737 w 3024845"/>
                  <a:gd name="connsiteY263-12504" fmla="*/ 570709 h 1078499"/>
                  <a:gd name="connsiteX264-12505" fmla="*/ 1422737 w 3024845"/>
                  <a:gd name="connsiteY264-12506" fmla="*/ 568818 h 1078499"/>
                  <a:gd name="connsiteX265-12507" fmla="*/ 1422737 w 3024845"/>
                  <a:gd name="connsiteY265-12508" fmla="*/ 555577 h 1078499"/>
                  <a:gd name="connsiteX266-12509" fmla="*/ 1426791 w 3024845"/>
                  <a:gd name="connsiteY266-12510" fmla="*/ 562062 h 1078499"/>
                  <a:gd name="connsiteX267-12511" fmla="*/ 1429071 w 3024845"/>
                  <a:gd name="connsiteY267-12512" fmla="*/ 562062 h 1078499"/>
                  <a:gd name="connsiteX268-12513" fmla="*/ 1445031 w 3024845"/>
                  <a:gd name="connsiteY268-12514" fmla="*/ 562062 h 1078499"/>
                  <a:gd name="connsiteX269-12515" fmla="*/ 1445031 w 3024845"/>
                  <a:gd name="connsiteY269-12516" fmla="*/ 561251 h 1078499"/>
                  <a:gd name="connsiteX270-12517" fmla="*/ 1445031 w 3024845"/>
                  <a:gd name="connsiteY270-12518" fmla="*/ 555577 h 1078499"/>
                  <a:gd name="connsiteX271-12519" fmla="*/ 1445791 w 3024845"/>
                  <a:gd name="connsiteY271-12520" fmla="*/ 555577 h 1078499"/>
                  <a:gd name="connsiteX272-12521" fmla="*/ 1451111 w 3024845"/>
                  <a:gd name="connsiteY272-12522" fmla="*/ 555577 h 1078499"/>
                  <a:gd name="connsiteX273-12523" fmla="*/ 1451111 w 3024845"/>
                  <a:gd name="connsiteY273-12524" fmla="*/ 556928 h 1078499"/>
                  <a:gd name="connsiteX274-12525" fmla="*/ 1451111 w 3024845"/>
                  <a:gd name="connsiteY274-12526" fmla="*/ 566386 h 1078499"/>
                  <a:gd name="connsiteX275-12527" fmla="*/ 1489618 w 3024845"/>
                  <a:gd name="connsiteY275-12528" fmla="*/ 566386 h 1078499"/>
                  <a:gd name="connsiteX276-12529" fmla="*/ 1489618 w 3024845"/>
                  <a:gd name="connsiteY276-12530" fmla="*/ 704739 h 1078499"/>
                  <a:gd name="connsiteX277-12531" fmla="*/ 1491138 w 3024845"/>
                  <a:gd name="connsiteY277-12532" fmla="*/ 704739 h 1078499"/>
                  <a:gd name="connsiteX278-12533" fmla="*/ 1501778 w 3024845"/>
                  <a:gd name="connsiteY278-12534" fmla="*/ 704739 h 1078499"/>
                  <a:gd name="connsiteX279-12535" fmla="*/ 1501778 w 3024845"/>
                  <a:gd name="connsiteY279-12536" fmla="*/ 691769 h 1078499"/>
                  <a:gd name="connsiteX280-12537" fmla="*/ 1505832 w 3024845"/>
                  <a:gd name="connsiteY280-12538" fmla="*/ 691769 h 1078499"/>
                  <a:gd name="connsiteX281-12539" fmla="*/ 1505832 w 3024845"/>
                  <a:gd name="connsiteY281-12540" fmla="*/ 704739 h 1078499"/>
                  <a:gd name="connsiteX282-12541" fmla="*/ 1536232 w 3024845"/>
                  <a:gd name="connsiteY282-12542" fmla="*/ 704739 h 1078499"/>
                  <a:gd name="connsiteX283-12543" fmla="*/ 1536232 w 3024845"/>
                  <a:gd name="connsiteY283-12544" fmla="*/ 674474 h 1078499"/>
                  <a:gd name="connsiteX284-12545" fmla="*/ 1548392 w 3024845"/>
                  <a:gd name="connsiteY284-12546" fmla="*/ 674474 h 1078499"/>
                  <a:gd name="connsiteX285-12547" fmla="*/ 1560552 w 3024845"/>
                  <a:gd name="connsiteY285-12548" fmla="*/ 672313 h 1078499"/>
                  <a:gd name="connsiteX286-12549" fmla="*/ 1564606 w 3024845"/>
                  <a:gd name="connsiteY286-12550" fmla="*/ 674474 h 1078499"/>
                  <a:gd name="connsiteX287-12551" fmla="*/ 1574739 w 3024845"/>
                  <a:gd name="connsiteY287-12552" fmla="*/ 674474 h 1078499"/>
                  <a:gd name="connsiteX288-12553" fmla="*/ 1574739 w 3024845"/>
                  <a:gd name="connsiteY288-12554" fmla="*/ 704739 h 1078499"/>
                  <a:gd name="connsiteX289-12555" fmla="*/ 1582846 w 3024845"/>
                  <a:gd name="connsiteY289-12556" fmla="*/ 704739 h 1078499"/>
                  <a:gd name="connsiteX290-12557" fmla="*/ 1582846 w 3024845"/>
                  <a:gd name="connsiteY290-12558" fmla="*/ 722034 h 1078499"/>
                  <a:gd name="connsiteX291-12559" fmla="*/ 1592182 w 3024845"/>
                  <a:gd name="connsiteY291-12560" fmla="*/ 722939 h 1078499"/>
                  <a:gd name="connsiteX292-12561" fmla="*/ 1605140 w 3024845"/>
                  <a:gd name="connsiteY292-12562" fmla="*/ 722939 h 1078499"/>
                  <a:gd name="connsiteX293-12563" fmla="*/ 1605140 w 3024845"/>
                  <a:gd name="connsiteY293-12564" fmla="*/ 706901 h 1078499"/>
                  <a:gd name="connsiteX294-12565" fmla="*/ 1673096 w 3024845"/>
                  <a:gd name="connsiteY294-12566" fmla="*/ 706901 h 1078499"/>
                  <a:gd name="connsiteX295-12567" fmla="*/ 1673096 w 3024845"/>
                  <a:gd name="connsiteY295-12568" fmla="*/ 621648 h 1078499"/>
                  <a:gd name="connsiteX296-12569" fmla="*/ 1745104 w 3024845"/>
                  <a:gd name="connsiteY296-12570" fmla="*/ 621648 h 1078499"/>
                  <a:gd name="connsiteX297-12571" fmla="*/ 1745104 w 3024845"/>
                  <a:gd name="connsiteY297-12572" fmla="*/ 700416 h 1078499"/>
                  <a:gd name="connsiteX298-12573" fmla="*/ 1747008 w 3024845"/>
                  <a:gd name="connsiteY298-12574" fmla="*/ 700416 h 1078499"/>
                  <a:gd name="connsiteX299-12575" fmla="*/ 1748250 w 3024845"/>
                  <a:gd name="connsiteY299-12576" fmla="*/ 722939 h 1078499"/>
                  <a:gd name="connsiteX300-12577" fmla="*/ 1757926 w 3024845"/>
                  <a:gd name="connsiteY300-12578" fmla="*/ 722939 h 1078499"/>
                  <a:gd name="connsiteX301-12579" fmla="*/ 1759168 w 3024845"/>
                  <a:gd name="connsiteY301-12580" fmla="*/ 700416 h 1078499"/>
                  <a:gd name="connsiteX302-12581" fmla="*/ 1765248 w 3024845"/>
                  <a:gd name="connsiteY302-12582" fmla="*/ 700416 h 1078499"/>
                  <a:gd name="connsiteX303-12583" fmla="*/ 1766490 w 3024845"/>
                  <a:gd name="connsiteY303-12584" fmla="*/ 722939 h 1078499"/>
                  <a:gd name="connsiteX304-12585" fmla="*/ 1817112 w 3024845"/>
                  <a:gd name="connsiteY304-12586" fmla="*/ 722939 h 1078499"/>
                  <a:gd name="connsiteX305-12587" fmla="*/ 1817112 w 3024845"/>
                  <a:gd name="connsiteY305-12588" fmla="*/ 559911 h 1078499"/>
                  <a:gd name="connsiteX306-12589" fmla="*/ 2014439 w 3024845"/>
                  <a:gd name="connsiteY306-12590" fmla="*/ 559911 h 1078499"/>
                  <a:gd name="connsiteX307-12591" fmla="*/ 2014439 w 3024845"/>
                  <a:gd name="connsiteY307-12592" fmla="*/ 722939 h 1078499"/>
                  <a:gd name="connsiteX308-12593" fmla="*/ 2033136 w 3024845"/>
                  <a:gd name="connsiteY308-12594" fmla="*/ 722939 h 1078499"/>
                  <a:gd name="connsiteX309-12595" fmla="*/ 2033136 w 3024845"/>
                  <a:gd name="connsiteY309-12596" fmla="*/ 640246 h 1078499"/>
                  <a:gd name="connsiteX310-12597" fmla="*/ 2128256 w 3024845"/>
                  <a:gd name="connsiteY310-12598" fmla="*/ 640246 h 1078499"/>
                  <a:gd name="connsiteX311-12599" fmla="*/ 2140186 w 3024845"/>
                  <a:gd name="connsiteY311-12600" fmla="*/ 322105 h 1078499"/>
                  <a:gd name="connsiteX312-12601" fmla="*/ 2128026 w 3024845"/>
                  <a:gd name="connsiteY312-12602" fmla="*/ 300487 h 1078499"/>
                  <a:gd name="connsiteX313-12603" fmla="*/ 2121946 w 3024845"/>
                  <a:gd name="connsiteY313-12604" fmla="*/ 296163 h 1078499"/>
                  <a:gd name="connsiteX314-12605" fmla="*/ 2130053 w 3024845"/>
                  <a:gd name="connsiteY314-12606" fmla="*/ 272384 h 1078499"/>
                  <a:gd name="connsiteX315-12607" fmla="*/ 2130053 w 3024845"/>
                  <a:gd name="connsiteY315-12608" fmla="*/ 255090 h 1078499"/>
                  <a:gd name="connsiteX316-12609" fmla="*/ 2144240 w 3024845"/>
                  <a:gd name="connsiteY316-12610" fmla="*/ 255090 h 1078499"/>
                  <a:gd name="connsiteX317-12611" fmla="*/ 2144240 w 3024845"/>
                  <a:gd name="connsiteY317-12612" fmla="*/ 233472 h 1078499"/>
                  <a:gd name="connsiteX318-12613" fmla="*/ 2146266 w 3024845"/>
                  <a:gd name="connsiteY318-12614" fmla="*/ 229148 h 1078499"/>
                  <a:gd name="connsiteX319-12615" fmla="*/ 2146266 w 3024845"/>
                  <a:gd name="connsiteY319-12616" fmla="*/ 151324 h 1078499"/>
                  <a:gd name="connsiteX320-12617" fmla="*/ 2144240 w 3024845"/>
                  <a:gd name="connsiteY320-12618" fmla="*/ 144839 h 1078499"/>
                  <a:gd name="connsiteX321-12619" fmla="*/ 2150320 w 3024845"/>
                  <a:gd name="connsiteY321-12620" fmla="*/ 138353 h 1078499"/>
                  <a:gd name="connsiteX322-12621" fmla="*/ 2150320 w 3024845"/>
                  <a:gd name="connsiteY322-12622" fmla="*/ 79985 h 1078499"/>
                  <a:gd name="connsiteX323-12623" fmla="*/ 2152346 w 3024845"/>
                  <a:gd name="connsiteY323-12624" fmla="*/ 75662 h 1078499"/>
                  <a:gd name="connsiteX324-12625" fmla="*/ 2152346 w 3024845"/>
                  <a:gd name="connsiteY324-12626" fmla="*/ 19456 h 1078499"/>
                  <a:gd name="connsiteX325-12627" fmla="*/ 2154373 w 3024845"/>
                  <a:gd name="connsiteY325-12628" fmla="*/ 0 h 1078499"/>
                  <a:gd name="connsiteX326-12629" fmla="*/ 2158427 w 3024845"/>
                  <a:gd name="connsiteY326-12630" fmla="*/ 17294 h 1078499"/>
                  <a:gd name="connsiteX327-12631" fmla="*/ 2160453 w 3024845"/>
                  <a:gd name="connsiteY327-12632" fmla="*/ 75662 h 1078499"/>
                  <a:gd name="connsiteX328-12633" fmla="*/ 2162480 w 3024845"/>
                  <a:gd name="connsiteY328-12634" fmla="*/ 138353 h 1078499"/>
                  <a:gd name="connsiteX329-12635" fmla="*/ 2168560 w 3024845"/>
                  <a:gd name="connsiteY329-12636" fmla="*/ 144839 h 1078499"/>
                  <a:gd name="connsiteX330-12637" fmla="*/ 2166533 w 3024845"/>
                  <a:gd name="connsiteY330-12638" fmla="*/ 151324 h 1078499"/>
                  <a:gd name="connsiteX331-12639" fmla="*/ 2166533 w 3024845"/>
                  <a:gd name="connsiteY331-12640" fmla="*/ 229148 h 1078499"/>
                  <a:gd name="connsiteX332-12641" fmla="*/ 2168560 w 3024845"/>
                  <a:gd name="connsiteY332-12642" fmla="*/ 233472 h 1078499"/>
                  <a:gd name="connsiteX333-12643" fmla="*/ 2168560 w 3024845"/>
                  <a:gd name="connsiteY333-12644" fmla="*/ 255090 h 1078499"/>
                  <a:gd name="connsiteX334-12645" fmla="*/ 2182747 w 3024845"/>
                  <a:gd name="connsiteY334-12646" fmla="*/ 255090 h 1078499"/>
                  <a:gd name="connsiteX335-12647" fmla="*/ 2182747 w 3024845"/>
                  <a:gd name="connsiteY335-12648" fmla="*/ 272384 h 1078499"/>
                  <a:gd name="connsiteX336-12649" fmla="*/ 2190854 w 3024845"/>
                  <a:gd name="connsiteY336-12650" fmla="*/ 296163 h 1078499"/>
                  <a:gd name="connsiteX337-12651" fmla="*/ 2184774 w 3024845"/>
                  <a:gd name="connsiteY337-12652" fmla="*/ 300487 h 1078499"/>
                  <a:gd name="connsiteX338-12653" fmla="*/ 2172613 w 3024845"/>
                  <a:gd name="connsiteY338-12654" fmla="*/ 322105 h 1078499"/>
                  <a:gd name="connsiteX339-12655" fmla="*/ 2180720 w 3024845"/>
                  <a:gd name="connsiteY339-12656" fmla="*/ 575033 h 1078499"/>
                  <a:gd name="connsiteX340-12657" fmla="*/ 2245574 w 3024845"/>
                  <a:gd name="connsiteY340-12658" fmla="*/ 575033 h 1078499"/>
                  <a:gd name="connsiteX341-12659" fmla="*/ 2245574 w 3024845"/>
                  <a:gd name="connsiteY341-12660" fmla="*/ 650695 h 1078499"/>
                  <a:gd name="connsiteX342-12661" fmla="*/ 2253681 w 3024845"/>
                  <a:gd name="connsiteY342-12662" fmla="*/ 650695 h 1078499"/>
                  <a:gd name="connsiteX343-12663" fmla="*/ 2255708 w 3024845"/>
                  <a:gd name="connsiteY343-12664" fmla="*/ 644210 h 1078499"/>
                  <a:gd name="connsiteX344-12665" fmla="*/ 2261788 w 3024845"/>
                  <a:gd name="connsiteY344-12666" fmla="*/ 644210 h 1078499"/>
                  <a:gd name="connsiteX345-12667" fmla="*/ 2263815 w 3024845"/>
                  <a:gd name="connsiteY345-12668" fmla="*/ 652857 h 1078499"/>
                  <a:gd name="connsiteX346-12669" fmla="*/ 2275975 w 3024845"/>
                  <a:gd name="connsiteY346-12670" fmla="*/ 652857 h 1078499"/>
                  <a:gd name="connsiteX347-12671" fmla="*/ 2275975 w 3024845"/>
                  <a:gd name="connsiteY347-12672" fmla="*/ 646371 h 1078499"/>
                  <a:gd name="connsiteX348-12673" fmla="*/ 2298268 w 3024845"/>
                  <a:gd name="connsiteY348-12674" fmla="*/ 646371 h 1078499"/>
                  <a:gd name="connsiteX349-12675" fmla="*/ 2298268 w 3024845"/>
                  <a:gd name="connsiteY349-12676" fmla="*/ 652857 h 1078499"/>
                  <a:gd name="connsiteX350-12677" fmla="*/ 2318535 w 3024845"/>
                  <a:gd name="connsiteY350-12678" fmla="*/ 652857 h 1078499"/>
                  <a:gd name="connsiteX351-12679" fmla="*/ 2318535 w 3024845"/>
                  <a:gd name="connsiteY351-12680" fmla="*/ 698254 h 1078499"/>
                  <a:gd name="connsiteX352-12681" fmla="*/ 2332722 w 3024845"/>
                  <a:gd name="connsiteY352-12682" fmla="*/ 698254 h 1078499"/>
                  <a:gd name="connsiteX353-12683" fmla="*/ 2332722 w 3024845"/>
                  <a:gd name="connsiteY353-12684" fmla="*/ 685283 h 1078499"/>
                  <a:gd name="connsiteX354-12685" fmla="*/ 2348936 w 3024845"/>
                  <a:gd name="connsiteY354-12686" fmla="*/ 685283 h 1078499"/>
                  <a:gd name="connsiteX355-12687" fmla="*/ 2348936 w 3024845"/>
                  <a:gd name="connsiteY355-12688" fmla="*/ 505856 h 1078499"/>
                  <a:gd name="connsiteX356-12689" fmla="*/ 2355016 w 3024845"/>
                  <a:gd name="connsiteY356-12690" fmla="*/ 499370 h 1078499"/>
                  <a:gd name="connsiteX357-12691" fmla="*/ 2427977 w 3024845"/>
                  <a:gd name="connsiteY357-12692" fmla="*/ 499370 h 1078499"/>
                  <a:gd name="connsiteX358-12693" fmla="*/ 2427977 w 3024845"/>
                  <a:gd name="connsiteY358-12694" fmla="*/ 508018 h 1078499"/>
                  <a:gd name="connsiteX359-12695" fmla="*/ 2438110 w 3024845"/>
                  <a:gd name="connsiteY359-12696" fmla="*/ 508018 h 1078499"/>
                  <a:gd name="connsiteX360-12697" fmla="*/ 2438110 w 3024845"/>
                  <a:gd name="connsiteY360-12698" fmla="*/ 622592 h 1078499"/>
                  <a:gd name="connsiteX361-12699" fmla="*/ 2460404 w 3024845"/>
                  <a:gd name="connsiteY361-12700" fmla="*/ 622592 h 1078499"/>
                  <a:gd name="connsiteX362-12701" fmla="*/ 2460404 w 3024845"/>
                  <a:gd name="connsiteY362-12702" fmla="*/ 555577 h 1078499"/>
                  <a:gd name="connsiteX363-12703" fmla="*/ 2486751 w 3024845"/>
                  <a:gd name="connsiteY363-12704" fmla="*/ 555577 h 1078499"/>
                  <a:gd name="connsiteX364-12705" fmla="*/ 2490804 w 3024845"/>
                  <a:gd name="connsiteY364-12706" fmla="*/ 551253 h 1078499"/>
                  <a:gd name="connsiteX365-12707" fmla="*/ 2498911 w 3024845"/>
                  <a:gd name="connsiteY365-12708" fmla="*/ 551253 h 1078499"/>
                  <a:gd name="connsiteX366-12709" fmla="*/ 2502964 w 3024845"/>
                  <a:gd name="connsiteY366-12710" fmla="*/ 555577 h 1078499"/>
                  <a:gd name="connsiteX367-12711" fmla="*/ 2525258 w 3024845"/>
                  <a:gd name="connsiteY367-12712" fmla="*/ 555577 h 1078499"/>
                  <a:gd name="connsiteX368-12713" fmla="*/ 2525258 w 3024845"/>
                  <a:gd name="connsiteY368-12714" fmla="*/ 438841 h 1078499"/>
                  <a:gd name="connsiteX369-12715" fmla="*/ 2582005 w 3024845"/>
                  <a:gd name="connsiteY369-12716" fmla="*/ 428032 h 1078499"/>
                  <a:gd name="connsiteX370-12717" fmla="*/ 2582005 w 3024845"/>
                  <a:gd name="connsiteY370-12718" fmla="*/ 429113 h 1078499"/>
                  <a:gd name="connsiteX371-12719" fmla="*/ 2582005 w 3024845"/>
                  <a:gd name="connsiteY371-12720" fmla="*/ 436679 h 1078499"/>
                  <a:gd name="connsiteX372-12721" fmla="*/ 2608352 w 3024845"/>
                  <a:gd name="connsiteY372-12722" fmla="*/ 436679 h 1078499"/>
                  <a:gd name="connsiteX373-12723" fmla="*/ 2608352 w 3024845"/>
                  <a:gd name="connsiteY373-12724" fmla="*/ 691769 h 1078499"/>
                  <a:gd name="connsiteX374-12725" fmla="*/ 2630646 w 3024845"/>
                  <a:gd name="connsiteY374-12726" fmla="*/ 691769 h 1078499"/>
                  <a:gd name="connsiteX375-12727" fmla="*/ 2630646 w 3024845"/>
                  <a:gd name="connsiteY375-12728" fmla="*/ 687445 h 1078499"/>
                  <a:gd name="connsiteX376-12729" fmla="*/ 2642806 w 3024845"/>
                  <a:gd name="connsiteY376-12730" fmla="*/ 687445 h 1078499"/>
                  <a:gd name="connsiteX377-12731" fmla="*/ 2642806 w 3024845"/>
                  <a:gd name="connsiteY377-12732" fmla="*/ 691769 h 1078499"/>
                  <a:gd name="connsiteX378-12733" fmla="*/ 2667126 w 3024845"/>
                  <a:gd name="connsiteY378-12734" fmla="*/ 691769 h 1078499"/>
                  <a:gd name="connsiteX379-12735" fmla="*/ 2667126 w 3024845"/>
                  <a:gd name="connsiteY379-12736" fmla="*/ 678798 h 1078499"/>
                  <a:gd name="connsiteX380-12737" fmla="*/ 2695500 w 3024845"/>
                  <a:gd name="connsiteY380-12738" fmla="*/ 678798 h 1078499"/>
                  <a:gd name="connsiteX381-12739" fmla="*/ 2707660 w 3024845"/>
                  <a:gd name="connsiteY381-12740" fmla="*/ 674474 h 1078499"/>
                  <a:gd name="connsiteX382-12741" fmla="*/ 2727927 w 3024845"/>
                  <a:gd name="connsiteY382-12742" fmla="*/ 678798 h 1078499"/>
                  <a:gd name="connsiteX383-12743" fmla="*/ 2727927 w 3024845"/>
                  <a:gd name="connsiteY383-12744" fmla="*/ 661504 h 1078499"/>
                  <a:gd name="connsiteX384-12745" fmla="*/ 2736034 w 3024845"/>
                  <a:gd name="connsiteY384-12746" fmla="*/ 661504 h 1078499"/>
                  <a:gd name="connsiteX385-12747" fmla="*/ 2736034 w 3024845"/>
                  <a:gd name="connsiteY385-12748" fmla="*/ 648533 h 1078499"/>
                  <a:gd name="connsiteX386-12749" fmla="*/ 2792781 w 3024845"/>
                  <a:gd name="connsiteY386-12750" fmla="*/ 648533 h 1078499"/>
                  <a:gd name="connsiteX387-12751" fmla="*/ 2792781 w 3024845"/>
                  <a:gd name="connsiteY387-12752" fmla="*/ 618268 h 1078499"/>
                  <a:gd name="connsiteX388-12753" fmla="*/ 2811021 w 3024845"/>
                  <a:gd name="connsiteY388-12754" fmla="*/ 618268 h 1078499"/>
                  <a:gd name="connsiteX389-12755" fmla="*/ 2811021 w 3024845"/>
                  <a:gd name="connsiteY389-12756" fmla="*/ 611783 h 1078499"/>
                  <a:gd name="connsiteX390-12757" fmla="*/ 2823181 w 3024845"/>
                  <a:gd name="connsiteY390-12758" fmla="*/ 611783 h 1078499"/>
                  <a:gd name="connsiteX391-12759" fmla="*/ 2823181 w 3024845"/>
                  <a:gd name="connsiteY391-12760" fmla="*/ 618268 h 1078499"/>
                  <a:gd name="connsiteX392-12761" fmla="*/ 2839395 w 3024845"/>
                  <a:gd name="connsiteY392-12762" fmla="*/ 618268 h 1078499"/>
                  <a:gd name="connsiteX393-12763" fmla="*/ 2839395 w 3024845"/>
                  <a:gd name="connsiteY393-12764" fmla="*/ 667989 h 1078499"/>
                  <a:gd name="connsiteX394-12765" fmla="*/ 2871822 w 3024845"/>
                  <a:gd name="connsiteY394-12766" fmla="*/ 667989 h 1078499"/>
                  <a:gd name="connsiteX395-12767" fmla="*/ 2871822 w 3024845"/>
                  <a:gd name="connsiteY395-12768" fmla="*/ 642048 h 1078499"/>
                  <a:gd name="connsiteX396-12769" fmla="*/ 2910329 w 3024845"/>
                  <a:gd name="connsiteY396-12770" fmla="*/ 642048 h 1078499"/>
                  <a:gd name="connsiteX397-12771" fmla="*/ 2910329 w 3024845"/>
                  <a:gd name="connsiteY397-12772" fmla="*/ 611783 h 1078499"/>
                  <a:gd name="connsiteX398-12773" fmla="*/ 2958970 w 3024845"/>
                  <a:gd name="connsiteY398-12774" fmla="*/ 611783 h 1078499"/>
                  <a:gd name="connsiteX399-12775" fmla="*/ 2958970 w 3024845"/>
                  <a:gd name="connsiteY399-12776" fmla="*/ 722939 h 1078499"/>
                  <a:gd name="connsiteX400-12777" fmla="*/ 2958970 w 3024845"/>
                  <a:gd name="connsiteY400-12778" fmla="*/ 736718 h 1078499"/>
                  <a:gd name="connsiteX401-12779" fmla="*/ 3024845 w 3024845"/>
                  <a:gd name="connsiteY401-12780" fmla="*/ 736718 h 1078499"/>
                  <a:gd name="connsiteX402-12781" fmla="*/ 3024845 w 3024845"/>
                  <a:gd name="connsiteY402-12782" fmla="*/ 1078499 h 1078499"/>
                  <a:gd name="connsiteX403-12783" fmla="*/ 2054 w 3024845"/>
                  <a:gd name="connsiteY403-12784" fmla="*/ 1076166 h 1078499"/>
                  <a:gd name="connsiteX404-12785" fmla="*/ 0 w 3024845"/>
                  <a:gd name="connsiteY404-12786" fmla="*/ 642048 h 1078499"/>
                  <a:gd name="connsiteX405-12787" fmla="*/ 20267 w 3024845"/>
                  <a:gd name="connsiteY405-12788" fmla="*/ 642048 h 1078499"/>
                  <a:gd name="connsiteX406-12789" fmla="*/ 20774 w 3024845"/>
                  <a:gd name="connsiteY406-12790" fmla="*/ 640967 h 1078499"/>
                  <a:gd name="connsiteX407-12791" fmla="*/ 24320 w 3024845"/>
                  <a:gd name="connsiteY407-12792" fmla="*/ 633401 h 1078499"/>
                  <a:gd name="connsiteX408-12793" fmla="*/ 26094 w 3024845"/>
                  <a:gd name="connsiteY408-12794" fmla="*/ 633671 h 1078499"/>
                  <a:gd name="connsiteX409-12795" fmla="*/ 38507 w 3024845"/>
                  <a:gd name="connsiteY409-12796" fmla="*/ 635562 h 1078499"/>
                  <a:gd name="connsiteX410-12797" fmla="*/ 39014 w 3024845"/>
                  <a:gd name="connsiteY410-12798" fmla="*/ 636914 h 1078499"/>
                  <a:gd name="connsiteX411-12799" fmla="*/ 42560 w 3024845"/>
                  <a:gd name="connsiteY411-12800" fmla="*/ 646371 h 1078499"/>
                  <a:gd name="connsiteX412-12801" fmla="*/ 68907 w 3024845"/>
                  <a:gd name="connsiteY412-12802" fmla="*/ 648533 h 1078499"/>
                  <a:gd name="connsiteX413-12803" fmla="*/ 68907 w 3024845"/>
                  <a:gd name="connsiteY413-12804" fmla="*/ 525312 h 1078499"/>
                  <a:gd name="connsiteX414-12805" fmla="*/ 70934 w 3024845"/>
                  <a:gd name="connsiteY414-12806" fmla="*/ 525312 h 1078499"/>
                  <a:gd name="connsiteX415-12807" fmla="*/ 85121 w 3024845"/>
                  <a:gd name="connsiteY415-12808" fmla="*/ 525312 h 1078499"/>
                  <a:gd name="connsiteX416-12809" fmla="*/ 85121 w 3024845"/>
                  <a:gd name="connsiteY416-12810" fmla="*/ 389120 h 1078499"/>
                  <a:gd name="connsiteX417-12811" fmla="*/ 86894 w 3024845"/>
                  <a:gd name="connsiteY417-12812" fmla="*/ 389120 h 1078499"/>
                  <a:gd name="connsiteX418-12813" fmla="*/ 99308 w 3024845"/>
                  <a:gd name="connsiteY418-12814" fmla="*/ 389120 h 1078499"/>
                  <a:gd name="connsiteX419-12815" fmla="*/ 99308 w 3024845"/>
                  <a:gd name="connsiteY419-12816" fmla="*/ 274546 h 1078499"/>
                  <a:gd name="connsiteX420-12817" fmla="*/ 103361 w 3024845"/>
                  <a:gd name="connsiteY420-12818" fmla="*/ 246442 h 1078499"/>
                  <a:gd name="connsiteX421-12819" fmla="*/ 105388 w 3024845"/>
                  <a:gd name="connsiteY421-12820" fmla="*/ 246442 h 1078499"/>
                  <a:gd name="connsiteX422-12821" fmla="*/ 119575 w 3024845"/>
                  <a:gd name="connsiteY422-12822" fmla="*/ 246442 h 1078499"/>
                  <a:gd name="connsiteX0-12823" fmla="*/ 119575 w 3024845"/>
                  <a:gd name="connsiteY0-12824" fmla="*/ 246442 h 1078499"/>
                  <a:gd name="connsiteX1-12825" fmla="*/ 200642 w 3024845"/>
                  <a:gd name="connsiteY1-12826" fmla="*/ 244281 h 1078499"/>
                  <a:gd name="connsiteX2-12827" fmla="*/ 202669 w 3024845"/>
                  <a:gd name="connsiteY2-12828" fmla="*/ 244281 h 1078499"/>
                  <a:gd name="connsiteX3-12829" fmla="*/ 216856 w 3024845"/>
                  <a:gd name="connsiteY3-12830" fmla="*/ 244281 h 1078499"/>
                  <a:gd name="connsiteX4-12831" fmla="*/ 216856 w 3024845"/>
                  <a:gd name="connsiteY4-12832" fmla="*/ 268060 h 1078499"/>
                  <a:gd name="connsiteX5-12833" fmla="*/ 217363 w 3024845"/>
                  <a:gd name="connsiteY5-12834" fmla="*/ 268871 h 1078499"/>
                  <a:gd name="connsiteX6-12835" fmla="*/ 220909 w 3024845"/>
                  <a:gd name="connsiteY6-12836" fmla="*/ 274546 h 1078499"/>
                  <a:gd name="connsiteX7-12837" fmla="*/ 220909 w 3024845"/>
                  <a:gd name="connsiteY7-12838" fmla="*/ 389120 h 1078499"/>
                  <a:gd name="connsiteX8-12839" fmla="*/ 223189 w 3024845"/>
                  <a:gd name="connsiteY8-12840" fmla="*/ 389120 h 1078499"/>
                  <a:gd name="connsiteX9-12841" fmla="*/ 239150 w 3024845"/>
                  <a:gd name="connsiteY9-12842" fmla="*/ 389120 h 1078499"/>
                  <a:gd name="connsiteX10-12843" fmla="*/ 239150 w 3024845"/>
                  <a:gd name="connsiteY10-12844" fmla="*/ 529635 h 1078499"/>
                  <a:gd name="connsiteX11-12845" fmla="*/ 240670 w 3024845"/>
                  <a:gd name="connsiteY11-12846" fmla="*/ 529365 h 1078499"/>
                  <a:gd name="connsiteX12-12847" fmla="*/ 251310 w 3024845"/>
                  <a:gd name="connsiteY12-12848" fmla="*/ 527474 h 1078499"/>
                  <a:gd name="connsiteX13-12849" fmla="*/ 249283 w 3024845"/>
                  <a:gd name="connsiteY13-12850" fmla="*/ 616106 h 1078499"/>
                  <a:gd name="connsiteX14-12851" fmla="*/ 250803 w 3024845"/>
                  <a:gd name="connsiteY14-12852" fmla="*/ 616377 h 1078499"/>
                  <a:gd name="connsiteX15-12853" fmla="*/ 261443 w 3024845"/>
                  <a:gd name="connsiteY15-12854" fmla="*/ 618268 h 1078499"/>
                  <a:gd name="connsiteX16-12855" fmla="*/ 261696 w 3024845"/>
                  <a:gd name="connsiteY16-12856" fmla="*/ 619079 h 1078499"/>
                  <a:gd name="connsiteX17-12857" fmla="*/ 263470 w 3024845"/>
                  <a:gd name="connsiteY17-12858" fmla="*/ 624754 h 1078499"/>
                  <a:gd name="connsiteX18-12859" fmla="*/ 264230 w 3024845"/>
                  <a:gd name="connsiteY18-12860" fmla="*/ 622322 h 1078499"/>
                  <a:gd name="connsiteX19-12861" fmla="*/ 269550 w 3024845"/>
                  <a:gd name="connsiteY19-12862" fmla="*/ 605298 h 1078499"/>
                  <a:gd name="connsiteX20-12863" fmla="*/ 271323 w 3024845"/>
                  <a:gd name="connsiteY20-12864" fmla="*/ 605298 h 1078499"/>
                  <a:gd name="connsiteX21-12865" fmla="*/ 283737 w 3024845"/>
                  <a:gd name="connsiteY21-12866" fmla="*/ 605298 h 1078499"/>
                  <a:gd name="connsiteX22-12867" fmla="*/ 283737 w 3024845"/>
                  <a:gd name="connsiteY22-12868" fmla="*/ 637724 h 1078499"/>
                  <a:gd name="connsiteX23-12869" fmla="*/ 284750 w 3024845"/>
                  <a:gd name="connsiteY23-12870" fmla="*/ 638265 h 1078499"/>
                  <a:gd name="connsiteX24-12871" fmla="*/ 291844 w 3024845"/>
                  <a:gd name="connsiteY24-12872" fmla="*/ 642048 h 1078499"/>
                  <a:gd name="connsiteX25-12873" fmla="*/ 291844 w 3024845"/>
                  <a:gd name="connsiteY25-12874" fmla="*/ 643399 h 1078499"/>
                  <a:gd name="connsiteX26-12875" fmla="*/ 291844 w 3024845"/>
                  <a:gd name="connsiteY26-12876" fmla="*/ 652857 h 1078499"/>
                  <a:gd name="connsiteX27-12877" fmla="*/ 336431 w 3024845"/>
                  <a:gd name="connsiteY27-12878" fmla="*/ 652857 h 1078499"/>
                  <a:gd name="connsiteX28-12879" fmla="*/ 336431 w 3024845"/>
                  <a:gd name="connsiteY28-12880" fmla="*/ 653938 h 1078499"/>
                  <a:gd name="connsiteX29-12881" fmla="*/ 336431 w 3024845"/>
                  <a:gd name="connsiteY29-12882" fmla="*/ 661504 h 1078499"/>
                  <a:gd name="connsiteX30-12883" fmla="*/ 338457 w 3024845"/>
                  <a:gd name="connsiteY30-12884" fmla="*/ 661504 h 1078499"/>
                  <a:gd name="connsiteX31-12885" fmla="*/ 352644 w 3024845"/>
                  <a:gd name="connsiteY31-12886" fmla="*/ 661504 h 1078499"/>
                  <a:gd name="connsiteX32-12887" fmla="*/ 352644 w 3024845"/>
                  <a:gd name="connsiteY32-12888" fmla="*/ 631239 h 1078499"/>
                  <a:gd name="connsiteX33-12889" fmla="*/ 397231 w 3024845"/>
                  <a:gd name="connsiteY33-12890" fmla="*/ 631239 h 1078499"/>
                  <a:gd name="connsiteX34-12891" fmla="*/ 397231 w 3024845"/>
                  <a:gd name="connsiteY34-12892" fmla="*/ 629888 h 1078499"/>
                  <a:gd name="connsiteX35-12893" fmla="*/ 397231 w 3024845"/>
                  <a:gd name="connsiteY35-12894" fmla="*/ 620430 h 1078499"/>
                  <a:gd name="connsiteX36-12895" fmla="*/ 398245 w 3024845"/>
                  <a:gd name="connsiteY36-12896" fmla="*/ 620430 h 1078499"/>
                  <a:gd name="connsiteX37-12897" fmla="*/ 405338 w 3024845"/>
                  <a:gd name="connsiteY37-12898" fmla="*/ 620430 h 1078499"/>
                  <a:gd name="connsiteX38-12899" fmla="*/ 405338 w 3024845"/>
                  <a:gd name="connsiteY38-12900" fmla="*/ 618539 h 1078499"/>
                  <a:gd name="connsiteX39-12901" fmla="*/ 405338 w 3024845"/>
                  <a:gd name="connsiteY39-12902" fmla="*/ 605298 h 1078499"/>
                  <a:gd name="connsiteX40-12903" fmla="*/ 406098 w 3024845"/>
                  <a:gd name="connsiteY40-12904" fmla="*/ 605298 h 1078499"/>
                  <a:gd name="connsiteX41-12905" fmla="*/ 411418 w 3024845"/>
                  <a:gd name="connsiteY41-12906" fmla="*/ 605298 h 1078499"/>
                  <a:gd name="connsiteX42-12907" fmla="*/ 411418 w 3024845"/>
                  <a:gd name="connsiteY42-12908" fmla="*/ 604217 h 1078499"/>
                  <a:gd name="connsiteX43-12909" fmla="*/ 411418 w 3024845"/>
                  <a:gd name="connsiteY43-12910" fmla="*/ 596650 h 1078499"/>
                  <a:gd name="connsiteX44-12911" fmla="*/ 413445 w 3024845"/>
                  <a:gd name="connsiteY44-12912" fmla="*/ 596650 h 1078499"/>
                  <a:gd name="connsiteX45-12913" fmla="*/ 427632 w 3024845"/>
                  <a:gd name="connsiteY45-12914" fmla="*/ 596650 h 1078499"/>
                  <a:gd name="connsiteX46-12915" fmla="*/ 427632 w 3024845"/>
                  <a:gd name="connsiteY46-12916" fmla="*/ 597731 h 1078499"/>
                  <a:gd name="connsiteX47-12917" fmla="*/ 427632 w 3024845"/>
                  <a:gd name="connsiteY47-12918" fmla="*/ 605298 h 1078499"/>
                  <a:gd name="connsiteX48-12919" fmla="*/ 449925 w 3024845"/>
                  <a:gd name="connsiteY48-12920" fmla="*/ 605298 h 1078499"/>
                  <a:gd name="connsiteX49-12921" fmla="*/ 449925 w 3024845"/>
                  <a:gd name="connsiteY49-12922" fmla="*/ 603406 h 1078499"/>
                  <a:gd name="connsiteX50-12923" fmla="*/ 449925 w 3024845"/>
                  <a:gd name="connsiteY50-12924" fmla="*/ 590165 h 1078499"/>
                  <a:gd name="connsiteX51-12925" fmla="*/ 451699 w 3024845"/>
                  <a:gd name="connsiteY51-12926" fmla="*/ 590165 h 1078499"/>
                  <a:gd name="connsiteX52-12927" fmla="*/ 464112 w 3024845"/>
                  <a:gd name="connsiteY52-12928" fmla="*/ 590165 h 1078499"/>
                  <a:gd name="connsiteX53-12929" fmla="*/ 464112 w 3024845"/>
                  <a:gd name="connsiteY53-12930" fmla="*/ 613945 h 1078499"/>
                  <a:gd name="connsiteX54-12931" fmla="*/ 465126 w 3024845"/>
                  <a:gd name="connsiteY54-12932" fmla="*/ 613945 h 1078499"/>
                  <a:gd name="connsiteX55-12933" fmla="*/ 472219 w 3024845"/>
                  <a:gd name="connsiteY55-12934" fmla="*/ 613945 h 1078499"/>
                  <a:gd name="connsiteX56-12935" fmla="*/ 472219 w 3024845"/>
                  <a:gd name="connsiteY56-12936" fmla="*/ 612864 h 1078499"/>
                  <a:gd name="connsiteX57-12937" fmla="*/ 472219 w 3024845"/>
                  <a:gd name="connsiteY57-12938" fmla="*/ 605298 h 1078499"/>
                  <a:gd name="connsiteX58-12939" fmla="*/ 473992 w 3024845"/>
                  <a:gd name="connsiteY58-12940" fmla="*/ 605298 h 1078499"/>
                  <a:gd name="connsiteX59-12941" fmla="*/ 486406 w 3024845"/>
                  <a:gd name="connsiteY59-12942" fmla="*/ 605298 h 1078499"/>
                  <a:gd name="connsiteX60-12943" fmla="*/ 486406 w 3024845"/>
                  <a:gd name="connsiteY60-12944" fmla="*/ 631239 h 1078499"/>
                  <a:gd name="connsiteX61-12945" fmla="*/ 488433 w 3024845"/>
                  <a:gd name="connsiteY61-12946" fmla="*/ 631239 h 1078499"/>
                  <a:gd name="connsiteX62-12947" fmla="*/ 502619 w 3024845"/>
                  <a:gd name="connsiteY62-12948" fmla="*/ 631239 h 1078499"/>
                  <a:gd name="connsiteX63-12949" fmla="*/ 502619 w 3024845"/>
                  <a:gd name="connsiteY63-12950" fmla="*/ 632860 h 1078499"/>
                  <a:gd name="connsiteX64-12951" fmla="*/ 502619 w 3024845"/>
                  <a:gd name="connsiteY64-12952" fmla="*/ 644210 h 1078499"/>
                  <a:gd name="connsiteX65-12953" fmla="*/ 503379 w 3024845"/>
                  <a:gd name="connsiteY65-12954" fmla="*/ 644210 h 1078499"/>
                  <a:gd name="connsiteX66-12955" fmla="*/ 508700 w 3024845"/>
                  <a:gd name="connsiteY66-12956" fmla="*/ 644210 h 1078499"/>
                  <a:gd name="connsiteX67-12957" fmla="*/ 508700 w 3024845"/>
                  <a:gd name="connsiteY67-12958" fmla="*/ 643399 h 1078499"/>
                  <a:gd name="connsiteX68-12959" fmla="*/ 508700 w 3024845"/>
                  <a:gd name="connsiteY68-12960" fmla="*/ 637724 h 1078499"/>
                  <a:gd name="connsiteX69-12961" fmla="*/ 539100 w 3024845"/>
                  <a:gd name="connsiteY69-12962" fmla="*/ 637724 h 1078499"/>
                  <a:gd name="connsiteX70-12963" fmla="*/ 539100 w 3024845"/>
                  <a:gd name="connsiteY70-12964" fmla="*/ 661504 h 1078499"/>
                  <a:gd name="connsiteX71-12965" fmla="*/ 540113 w 3024845"/>
                  <a:gd name="connsiteY71-12966" fmla="*/ 661504 h 1078499"/>
                  <a:gd name="connsiteX72-12967" fmla="*/ 547207 w 3024845"/>
                  <a:gd name="connsiteY72-12968" fmla="*/ 661504 h 1078499"/>
                  <a:gd name="connsiteX73-12969" fmla="*/ 547207 w 3024845"/>
                  <a:gd name="connsiteY73-12970" fmla="*/ 662585 h 1078499"/>
                  <a:gd name="connsiteX74-12971" fmla="*/ 547207 w 3024845"/>
                  <a:gd name="connsiteY74-12972" fmla="*/ 670151 h 1078499"/>
                  <a:gd name="connsiteX75-12973" fmla="*/ 547967 w 3024845"/>
                  <a:gd name="connsiteY75-12974" fmla="*/ 670151 h 1078499"/>
                  <a:gd name="connsiteX76-12975" fmla="*/ 553287 w 3024845"/>
                  <a:gd name="connsiteY76-12976" fmla="*/ 670151 h 1078499"/>
                  <a:gd name="connsiteX77-12977" fmla="*/ 553287 w 3024845"/>
                  <a:gd name="connsiteY77-12978" fmla="*/ 667989 h 1078499"/>
                  <a:gd name="connsiteX78-12979" fmla="*/ 553287 w 3024845"/>
                  <a:gd name="connsiteY78-12980" fmla="*/ 652857 h 1078499"/>
                  <a:gd name="connsiteX79-12981" fmla="*/ 554300 w 3024845"/>
                  <a:gd name="connsiteY79-12982" fmla="*/ 652857 h 1078499"/>
                  <a:gd name="connsiteX80-12983" fmla="*/ 561394 w 3024845"/>
                  <a:gd name="connsiteY80-12984" fmla="*/ 652857 h 1078499"/>
                  <a:gd name="connsiteX81-12985" fmla="*/ 561394 w 3024845"/>
                  <a:gd name="connsiteY81-12986" fmla="*/ 653938 h 1078499"/>
                  <a:gd name="connsiteX82-12987" fmla="*/ 561394 w 3024845"/>
                  <a:gd name="connsiteY82-12988" fmla="*/ 661504 h 1078499"/>
                  <a:gd name="connsiteX83-12989" fmla="*/ 566714 w 3024845"/>
                  <a:gd name="connsiteY83-12990" fmla="*/ 659511 h 1078499"/>
                  <a:gd name="connsiteX84-12991" fmla="*/ 567474 w 3024845"/>
                  <a:gd name="connsiteY84-12992" fmla="*/ 658531 h 1078499"/>
                  <a:gd name="connsiteX85-12993" fmla="*/ 567474 w 3024845"/>
                  <a:gd name="connsiteY85-12994" fmla="*/ 652857 h 1078499"/>
                  <a:gd name="connsiteX86-12995" fmla="*/ 605981 w 3024845"/>
                  <a:gd name="connsiteY86-12996" fmla="*/ 652857 h 1078499"/>
                  <a:gd name="connsiteX87-12997" fmla="*/ 605981 w 3024845"/>
                  <a:gd name="connsiteY87-12998" fmla="*/ 676636 h 1078499"/>
                  <a:gd name="connsiteX88-12999" fmla="*/ 608007 w 3024845"/>
                  <a:gd name="connsiteY88-13000" fmla="*/ 676636 h 1078499"/>
                  <a:gd name="connsiteX89-13001" fmla="*/ 622194 w 3024845"/>
                  <a:gd name="connsiteY89-13002" fmla="*/ 676636 h 1078499"/>
                  <a:gd name="connsiteX90-13003" fmla="*/ 622194 w 3024845"/>
                  <a:gd name="connsiteY90-13004" fmla="*/ 677717 h 1078499"/>
                  <a:gd name="connsiteX91-13005" fmla="*/ 622194 w 3024845"/>
                  <a:gd name="connsiteY91-13006" fmla="*/ 685283 h 1078499"/>
                  <a:gd name="connsiteX92-13007" fmla="*/ 623968 w 3024845"/>
                  <a:gd name="connsiteY92-13008" fmla="*/ 685283 h 1078499"/>
                  <a:gd name="connsiteX93-13009" fmla="*/ 636381 w 3024845"/>
                  <a:gd name="connsiteY93-13010" fmla="*/ 685283 h 1078499"/>
                  <a:gd name="connsiteX94-13011" fmla="*/ 636381 w 3024845"/>
                  <a:gd name="connsiteY94-13012" fmla="*/ 661504 h 1078499"/>
                  <a:gd name="connsiteX95-13013" fmla="*/ 637394 w 3024845"/>
                  <a:gd name="connsiteY95-13014" fmla="*/ 661504 h 1078499"/>
                  <a:gd name="connsiteX96-13015" fmla="*/ 644488 w 3024845"/>
                  <a:gd name="connsiteY96-13016" fmla="*/ 661504 h 1078499"/>
                  <a:gd name="connsiteX97-13017" fmla="*/ 644488 w 3024845"/>
                  <a:gd name="connsiteY97-13018" fmla="*/ 629077 h 1078499"/>
                  <a:gd name="connsiteX98-13019" fmla="*/ 645501 w 3024845"/>
                  <a:gd name="connsiteY98-13020" fmla="*/ 629077 h 1078499"/>
                  <a:gd name="connsiteX99-13021" fmla="*/ 652595 w 3024845"/>
                  <a:gd name="connsiteY99-13022" fmla="*/ 629077 h 1078499"/>
                  <a:gd name="connsiteX100-13023" fmla="*/ 652595 w 3024845"/>
                  <a:gd name="connsiteY100-13024" fmla="*/ 627186 h 1078499"/>
                  <a:gd name="connsiteX101-13025" fmla="*/ 652595 w 3024845"/>
                  <a:gd name="connsiteY101-13026" fmla="*/ 613945 h 1078499"/>
                  <a:gd name="connsiteX102-13027" fmla="*/ 651328 w 3024845"/>
                  <a:gd name="connsiteY102-13028" fmla="*/ 612323 h 1078499"/>
                  <a:gd name="connsiteX103-13029" fmla="*/ 656648 w 3024845"/>
                  <a:gd name="connsiteY103-13030" fmla="*/ 600974 h 1078499"/>
                  <a:gd name="connsiteX104-13031" fmla="*/ 664755 w 3024845"/>
                  <a:gd name="connsiteY104-13032" fmla="*/ 629077 h 1078499"/>
                  <a:gd name="connsiteX105-13033" fmla="*/ 665515 w 3024845"/>
                  <a:gd name="connsiteY105-13034" fmla="*/ 629077 h 1078499"/>
                  <a:gd name="connsiteX106-13035" fmla="*/ 670835 w 3024845"/>
                  <a:gd name="connsiteY106-13036" fmla="*/ 629077 h 1078499"/>
                  <a:gd name="connsiteX107-13037" fmla="*/ 670835 w 3024845"/>
                  <a:gd name="connsiteY107-13038" fmla="*/ 523150 h 1078499"/>
                  <a:gd name="connsiteX108-13039" fmla="*/ 672355 w 3024845"/>
                  <a:gd name="connsiteY108-13040" fmla="*/ 523150 h 1078499"/>
                  <a:gd name="connsiteX109-13041" fmla="*/ 682995 w 3024845"/>
                  <a:gd name="connsiteY109-13042" fmla="*/ 523150 h 1078499"/>
                  <a:gd name="connsiteX110-13043" fmla="*/ 682995 w 3024845"/>
                  <a:gd name="connsiteY110-13044" fmla="*/ 475591 h 1078499"/>
                  <a:gd name="connsiteX111-13045" fmla="*/ 709342 w 3024845"/>
                  <a:gd name="connsiteY111-13046" fmla="*/ 475591 h 1078499"/>
                  <a:gd name="connsiteX112-13047" fmla="*/ 709342 w 3024845"/>
                  <a:gd name="connsiteY112-13048" fmla="*/ 453973 h 1078499"/>
                  <a:gd name="connsiteX113-13049" fmla="*/ 743796 w 3024845"/>
                  <a:gd name="connsiteY113-13050" fmla="*/ 453973 h 1078499"/>
                  <a:gd name="connsiteX114-13051" fmla="*/ 743796 w 3024845"/>
                  <a:gd name="connsiteY114-13052" fmla="*/ 456405 h 1078499"/>
                  <a:gd name="connsiteX115-13053" fmla="*/ 743796 w 3024845"/>
                  <a:gd name="connsiteY115-13054" fmla="*/ 473429 h 1078499"/>
                  <a:gd name="connsiteX116-13055" fmla="*/ 746076 w 3024845"/>
                  <a:gd name="connsiteY116-13056" fmla="*/ 473429 h 1078499"/>
                  <a:gd name="connsiteX117-13057" fmla="*/ 762036 w 3024845"/>
                  <a:gd name="connsiteY117-13058" fmla="*/ 473429 h 1078499"/>
                  <a:gd name="connsiteX118-13059" fmla="*/ 762036 w 3024845"/>
                  <a:gd name="connsiteY118-13060" fmla="*/ 520988 h 1078499"/>
                  <a:gd name="connsiteX119-13061" fmla="*/ 763049 w 3024845"/>
                  <a:gd name="connsiteY119-13062" fmla="*/ 520988 h 1078499"/>
                  <a:gd name="connsiteX120-13063" fmla="*/ 770143 w 3024845"/>
                  <a:gd name="connsiteY120-13064" fmla="*/ 520988 h 1078499"/>
                  <a:gd name="connsiteX121-13065" fmla="*/ 784330 w 3024845"/>
                  <a:gd name="connsiteY121-13066" fmla="*/ 525312 h 1078499"/>
                  <a:gd name="connsiteX122-13067" fmla="*/ 784330 w 3024845"/>
                  <a:gd name="connsiteY122-13068" fmla="*/ 564224 h 1078499"/>
                  <a:gd name="connsiteX123-13069" fmla="*/ 785343 w 3024845"/>
                  <a:gd name="connsiteY123-13070" fmla="*/ 564224 h 1078499"/>
                  <a:gd name="connsiteX124-13071" fmla="*/ 792436 w 3024845"/>
                  <a:gd name="connsiteY124-13072" fmla="*/ 564224 h 1078499"/>
                  <a:gd name="connsiteX125-13073" fmla="*/ 792436 w 3024845"/>
                  <a:gd name="connsiteY125-13074" fmla="*/ 565845 h 1078499"/>
                  <a:gd name="connsiteX126-13075" fmla="*/ 792436 w 3024845"/>
                  <a:gd name="connsiteY126-13076" fmla="*/ 577194 h 1078499"/>
                  <a:gd name="connsiteX127-13077" fmla="*/ 794463 w 3024845"/>
                  <a:gd name="connsiteY127-13078" fmla="*/ 577194 h 1078499"/>
                  <a:gd name="connsiteX128-13079" fmla="*/ 808650 w 3024845"/>
                  <a:gd name="connsiteY128-13080" fmla="*/ 577194 h 1078499"/>
                  <a:gd name="connsiteX129-13081" fmla="*/ 814730 w 3024845"/>
                  <a:gd name="connsiteY129-13082" fmla="*/ 583680 h 1078499"/>
                  <a:gd name="connsiteX130-13083" fmla="*/ 814730 w 3024845"/>
                  <a:gd name="connsiteY130-13084" fmla="*/ 605298 h 1078499"/>
                  <a:gd name="connsiteX131-13085" fmla="*/ 817010 w 3024845"/>
                  <a:gd name="connsiteY131-13086" fmla="*/ 605298 h 1078499"/>
                  <a:gd name="connsiteX132-13087" fmla="*/ 832970 w 3024845"/>
                  <a:gd name="connsiteY132-13088" fmla="*/ 605298 h 1078499"/>
                  <a:gd name="connsiteX133-13089" fmla="*/ 832970 w 3024845"/>
                  <a:gd name="connsiteY133-13090" fmla="*/ 606378 h 1078499"/>
                  <a:gd name="connsiteX134-13091" fmla="*/ 832970 w 3024845"/>
                  <a:gd name="connsiteY134-13092" fmla="*/ 613945 h 1078499"/>
                  <a:gd name="connsiteX135-13093" fmla="*/ 834237 w 3024845"/>
                  <a:gd name="connsiteY135-13094" fmla="*/ 613945 h 1078499"/>
                  <a:gd name="connsiteX136-13095" fmla="*/ 843104 w 3024845"/>
                  <a:gd name="connsiteY136-13096" fmla="*/ 613945 h 1078499"/>
                  <a:gd name="connsiteX137-13097" fmla="*/ 843104 w 3024845"/>
                  <a:gd name="connsiteY137-13098" fmla="*/ 616106 h 1078499"/>
                  <a:gd name="connsiteX138-13099" fmla="*/ 843104 w 3024845"/>
                  <a:gd name="connsiteY138-13100" fmla="*/ 631239 h 1078499"/>
                  <a:gd name="connsiteX139-13101" fmla="*/ 847157 w 3024845"/>
                  <a:gd name="connsiteY139-13102" fmla="*/ 629347 h 1078499"/>
                  <a:gd name="connsiteX140-13103" fmla="*/ 847157 w 3024845"/>
                  <a:gd name="connsiteY140-13104" fmla="*/ 616106 h 1078499"/>
                  <a:gd name="connsiteX141-13105" fmla="*/ 848170 w 3024845"/>
                  <a:gd name="connsiteY141-13106" fmla="*/ 616106 h 1078499"/>
                  <a:gd name="connsiteX142-13107" fmla="*/ 855264 w 3024845"/>
                  <a:gd name="connsiteY142-13108" fmla="*/ 616106 h 1078499"/>
                  <a:gd name="connsiteX143-13109" fmla="*/ 855264 w 3024845"/>
                  <a:gd name="connsiteY143-13110" fmla="*/ 617728 h 1078499"/>
                  <a:gd name="connsiteX144-13111" fmla="*/ 855264 w 3024845"/>
                  <a:gd name="connsiteY144-13112" fmla="*/ 629077 h 1078499"/>
                  <a:gd name="connsiteX145-13113" fmla="*/ 856024 w 3024845"/>
                  <a:gd name="connsiteY145-13114" fmla="*/ 629077 h 1078499"/>
                  <a:gd name="connsiteX146-13115" fmla="*/ 861344 w 3024845"/>
                  <a:gd name="connsiteY146-13116" fmla="*/ 629077 h 1078499"/>
                  <a:gd name="connsiteX147-13117" fmla="*/ 909984 w 3024845"/>
                  <a:gd name="connsiteY147-13118" fmla="*/ 624754 h 1078499"/>
                  <a:gd name="connsiteX148-13119" fmla="*/ 909984 w 3024845"/>
                  <a:gd name="connsiteY148-13120" fmla="*/ 626105 h 1078499"/>
                  <a:gd name="connsiteX149-13121" fmla="*/ 909984 w 3024845"/>
                  <a:gd name="connsiteY149-13122" fmla="*/ 635562 h 1078499"/>
                  <a:gd name="connsiteX150-13123" fmla="*/ 910744 w 3024845"/>
                  <a:gd name="connsiteY150-13124" fmla="*/ 635562 h 1078499"/>
                  <a:gd name="connsiteX151-13125" fmla="*/ 916065 w 3024845"/>
                  <a:gd name="connsiteY151-13126" fmla="*/ 635562 h 1078499"/>
                  <a:gd name="connsiteX152-13127" fmla="*/ 916065 w 3024845"/>
                  <a:gd name="connsiteY152-13128" fmla="*/ 637724 h 1078499"/>
                  <a:gd name="connsiteX153-13129" fmla="*/ 916065 w 3024845"/>
                  <a:gd name="connsiteY153-13130" fmla="*/ 652857 h 1078499"/>
                  <a:gd name="connsiteX154-13131" fmla="*/ 918091 w 3024845"/>
                  <a:gd name="connsiteY154-13132" fmla="*/ 651506 h 1078499"/>
                  <a:gd name="connsiteX155-13133" fmla="*/ 932278 w 3024845"/>
                  <a:gd name="connsiteY155-13134" fmla="*/ 642048 h 1078499"/>
                  <a:gd name="connsiteX156-13135" fmla="*/ 938358 w 3024845"/>
                  <a:gd name="connsiteY156-13136" fmla="*/ 600974 h 1078499"/>
                  <a:gd name="connsiteX157-13137" fmla="*/ 939118 w 3024845"/>
                  <a:gd name="connsiteY157-13138" fmla="*/ 600704 h 1078499"/>
                  <a:gd name="connsiteX158-13139" fmla="*/ 944438 w 3024845"/>
                  <a:gd name="connsiteY158-13140" fmla="*/ 598812 h 1078499"/>
                  <a:gd name="connsiteX159-13141" fmla="*/ 946465 w 3024845"/>
                  <a:gd name="connsiteY159-13142" fmla="*/ 529635 h 1078499"/>
                  <a:gd name="connsiteX160-13143" fmla="*/ 948492 w 3024845"/>
                  <a:gd name="connsiteY160-13144" fmla="*/ 598812 h 1078499"/>
                  <a:gd name="connsiteX161-13145" fmla="*/ 949252 w 3024845"/>
                  <a:gd name="connsiteY161-13146" fmla="*/ 599082 h 1078499"/>
                  <a:gd name="connsiteX162-13147" fmla="*/ 954572 w 3024845"/>
                  <a:gd name="connsiteY162-13148" fmla="*/ 600974 h 1078499"/>
                  <a:gd name="connsiteX163-13149" fmla="*/ 954572 w 3024845"/>
                  <a:gd name="connsiteY163-13150" fmla="*/ 514503 h 1078499"/>
                  <a:gd name="connsiteX164-13151" fmla="*/ 958625 w 3024845"/>
                  <a:gd name="connsiteY164-13152" fmla="*/ 482076 h 1078499"/>
                  <a:gd name="connsiteX165-13153" fmla="*/ 997132 w 3024845"/>
                  <a:gd name="connsiteY165-13154" fmla="*/ 482076 h 1078499"/>
                  <a:gd name="connsiteX166-13155" fmla="*/ 997132 w 3024845"/>
                  <a:gd name="connsiteY166-13156" fmla="*/ 514503 h 1078499"/>
                  <a:gd name="connsiteX167-13157" fmla="*/ 997892 w 3024845"/>
                  <a:gd name="connsiteY167-13158" fmla="*/ 514503 h 1078499"/>
                  <a:gd name="connsiteX168-13159" fmla="*/ 1003212 w 3024845"/>
                  <a:gd name="connsiteY168-13160" fmla="*/ 514503 h 1078499"/>
                  <a:gd name="connsiteX169-13161" fmla="*/ 1003212 w 3024845"/>
                  <a:gd name="connsiteY169-13162" fmla="*/ 432355 h 1078499"/>
                  <a:gd name="connsiteX170-13163" fmla="*/ 1004986 w 3024845"/>
                  <a:gd name="connsiteY170-13164" fmla="*/ 432355 h 1078499"/>
                  <a:gd name="connsiteX171-13165" fmla="*/ 1017399 w 3024845"/>
                  <a:gd name="connsiteY171-13166" fmla="*/ 432355 h 1078499"/>
                  <a:gd name="connsiteX172-13167" fmla="*/ 1017399 w 3024845"/>
                  <a:gd name="connsiteY172-13168" fmla="*/ 430464 h 1078499"/>
                  <a:gd name="connsiteX173-13169" fmla="*/ 1017399 w 3024845"/>
                  <a:gd name="connsiteY173-13170" fmla="*/ 417223 h 1078499"/>
                  <a:gd name="connsiteX174-13171" fmla="*/ 1039693 w 3024845"/>
                  <a:gd name="connsiteY174-13172" fmla="*/ 417223 h 1078499"/>
                  <a:gd name="connsiteX175-13173" fmla="*/ 1039693 w 3024845"/>
                  <a:gd name="connsiteY175-13174" fmla="*/ 416142 h 1078499"/>
                  <a:gd name="connsiteX176-13175" fmla="*/ 1039693 w 3024845"/>
                  <a:gd name="connsiteY176-13176" fmla="*/ 408576 h 1078499"/>
                  <a:gd name="connsiteX177-13177" fmla="*/ 1041466 w 3024845"/>
                  <a:gd name="connsiteY177-13178" fmla="*/ 408576 h 1078499"/>
                  <a:gd name="connsiteX178-13179" fmla="*/ 1053880 w 3024845"/>
                  <a:gd name="connsiteY178-13180" fmla="*/ 408576 h 1078499"/>
                  <a:gd name="connsiteX179-13181" fmla="*/ 1053880 w 3024845"/>
                  <a:gd name="connsiteY179-13182" fmla="*/ 409657 h 1078499"/>
                  <a:gd name="connsiteX180-13183" fmla="*/ 1053880 w 3024845"/>
                  <a:gd name="connsiteY180-13184" fmla="*/ 417223 h 1078499"/>
                  <a:gd name="connsiteX181-13185" fmla="*/ 1054640 w 3024845"/>
                  <a:gd name="connsiteY181-13186" fmla="*/ 417223 h 1078499"/>
                  <a:gd name="connsiteX182-13187" fmla="*/ 1059960 w 3024845"/>
                  <a:gd name="connsiteY182-13188" fmla="*/ 417223 h 1078499"/>
                  <a:gd name="connsiteX183-13189" fmla="*/ 1070093 w 3024845"/>
                  <a:gd name="connsiteY183-13190" fmla="*/ 412899 h 1078499"/>
                  <a:gd name="connsiteX184-13191" fmla="*/ 1074146 w 3024845"/>
                  <a:gd name="connsiteY184-13192" fmla="*/ 416142 h 1078499"/>
                  <a:gd name="connsiteX185-13193" fmla="*/ 1074146 w 3024845"/>
                  <a:gd name="connsiteY185-13194" fmla="*/ 408576 h 1078499"/>
                  <a:gd name="connsiteX186-13195" fmla="*/ 1076426 w 3024845"/>
                  <a:gd name="connsiteY186-13196" fmla="*/ 408576 h 1078499"/>
                  <a:gd name="connsiteX187-13197" fmla="*/ 1092387 w 3024845"/>
                  <a:gd name="connsiteY187-13198" fmla="*/ 408576 h 1078499"/>
                  <a:gd name="connsiteX188-13199" fmla="*/ 1092387 w 3024845"/>
                  <a:gd name="connsiteY188-13200" fmla="*/ 409657 h 1078499"/>
                  <a:gd name="connsiteX189-13201" fmla="*/ 1092387 w 3024845"/>
                  <a:gd name="connsiteY189-13202" fmla="*/ 417223 h 1078499"/>
                  <a:gd name="connsiteX190-13203" fmla="*/ 1122787 w 3024845"/>
                  <a:gd name="connsiteY190-13204" fmla="*/ 417223 h 1078499"/>
                  <a:gd name="connsiteX191-13205" fmla="*/ 1122787 w 3024845"/>
                  <a:gd name="connsiteY191-13206" fmla="*/ 418844 h 1078499"/>
                  <a:gd name="connsiteX192-13207" fmla="*/ 1122787 w 3024845"/>
                  <a:gd name="connsiteY192-13208" fmla="*/ 430194 h 1078499"/>
                  <a:gd name="connsiteX193-13209" fmla="*/ 1149134 w 3024845"/>
                  <a:gd name="connsiteY193-13210" fmla="*/ 430194 h 1078499"/>
                  <a:gd name="connsiteX194-13211" fmla="*/ 1149134 w 3024845"/>
                  <a:gd name="connsiteY194-13212" fmla="*/ 460458 h 1078499"/>
                  <a:gd name="connsiteX195-13213" fmla="*/ 1149894 w 3024845"/>
                  <a:gd name="connsiteY195-13214" fmla="*/ 460458 h 1078499"/>
                  <a:gd name="connsiteX196-13215" fmla="*/ 1155214 w 3024845"/>
                  <a:gd name="connsiteY196-13216" fmla="*/ 460458 h 1078499"/>
                  <a:gd name="connsiteX197-13217" fmla="*/ 1155214 w 3024845"/>
                  <a:gd name="connsiteY197-13218" fmla="*/ 461539 h 1078499"/>
                  <a:gd name="connsiteX198-13219" fmla="*/ 1155214 w 3024845"/>
                  <a:gd name="connsiteY198-13220" fmla="*/ 469106 h 1078499"/>
                  <a:gd name="connsiteX199-13221" fmla="*/ 1159268 w 3024845"/>
                  <a:gd name="connsiteY199-13222" fmla="*/ 499370 h 1078499"/>
                  <a:gd name="connsiteX200-13223" fmla="*/ 1160028 w 3024845"/>
                  <a:gd name="connsiteY200-13224" fmla="*/ 499370 h 1078499"/>
                  <a:gd name="connsiteX201-13225" fmla="*/ 1165348 w 3024845"/>
                  <a:gd name="connsiteY201-13226" fmla="*/ 499370 h 1078499"/>
                  <a:gd name="connsiteX202-13227" fmla="*/ 1165348 w 3024845"/>
                  <a:gd name="connsiteY202-13228" fmla="*/ 500181 h 1078499"/>
                  <a:gd name="connsiteX203-13229" fmla="*/ 1165348 w 3024845"/>
                  <a:gd name="connsiteY203-13230" fmla="*/ 505856 h 1078499"/>
                  <a:gd name="connsiteX204-13231" fmla="*/ 1166361 w 3024845"/>
                  <a:gd name="connsiteY204-13232" fmla="*/ 505856 h 1078499"/>
                  <a:gd name="connsiteX205-13233" fmla="*/ 1173454 w 3024845"/>
                  <a:gd name="connsiteY205-13234" fmla="*/ 505856 h 1078499"/>
                  <a:gd name="connsiteX206-13235" fmla="*/ 1173454 w 3024845"/>
                  <a:gd name="connsiteY206-13236" fmla="*/ 536121 h 1078499"/>
                  <a:gd name="connsiteX207-13237" fmla="*/ 1175481 w 3024845"/>
                  <a:gd name="connsiteY207-13238" fmla="*/ 536121 h 1078499"/>
                  <a:gd name="connsiteX208-13239" fmla="*/ 1189668 w 3024845"/>
                  <a:gd name="connsiteY208-13240" fmla="*/ 536121 h 1078499"/>
                  <a:gd name="connsiteX209-13241" fmla="*/ 1189668 w 3024845"/>
                  <a:gd name="connsiteY209-13242" fmla="*/ 559900 h 1078499"/>
                  <a:gd name="connsiteX210-13243" fmla="*/ 1191695 w 3024845"/>
                  <a:gd name="connsiteY210-13244" fmla="*/ 561521 h 1078499"/>
                  <a:gd name="connsiteX211-13245" fmla="*/ 1191695 w 3024845"/>
                  <a:gd name="connsiteY211-13246" fmla="*/ 572871 h 1078499"/>
                  <a:gd name="connsiteX212-13247" fmla="*/ 1192455 w 3024845"/>
                  <a:gd name="connsiteY212-13248" fmla="*/ 572871 h 1078499"/>
                  <a:gd name="connsiteX213-13249" fmla="*/ 1197775 w 3024845"/>
                  <a:gd name="connsiteY213-13250" fmla="*/ 572871 h 1078499"/>
                  <a:gd name="connsiteX214-13251" fmla="*/ 1197775 w 3024845"/>
                  <a:gd name="connsiteY214-13252" fmla="*/ 596650 h 1078499"/>
                  <a:gd name="connsiteX215-13253" fmla="*/ 1199041 w 3024845"/>
                  <a:gd name="connsiteY215-13254" fmla="*/ 596650 h 1078499"/>
                  <a:gd name="connsiteX216-13255" fmla="*/ 1207908 w 3024845"/>
                  <a:gd name="connsiteY216-13256" fmla="*/ 596650 h 1078499"/>
                  <a:gd name="connsiteX217-13257" fmla="*/ 1209935 w 3024845"/>
                  <a:gd name="connsiteY217-13258" fmla="*/ 600704 h 1078499"/>
                  <a:gd name="connsiteX218-13259" fmla="*/ 1209935 w 3024845"/>
                  <a:gd name="connsiteY218-13260" fmla="*/ 613945 h 1078499"/>
                  <a:gd name="connsiteX219-13261" fmla="*/ 1211455 w 3024845"/>
                  <a:gd name="connsiteY219-13262" fmla="*/ 612053 h 1078499"/>
                  <a:gd name="connsiteX220-13263" fmla="*/ 1222095 w 3024845"/>
                  <a:gd name="connsiteY220-13264" fmla="*/ 598812 h 1078499"/>
                  <a:gd name="connsiteX221-13265" fmla="*/ 1250469 w 3024845"/>
                  <a:gd name="connsiteY221-13266" fmla="*/ 598812 h 1078499"/>
                  <a:gd name="connsiteX222-13267" fmla="*/ 1250469 w 3024845"/>
                  <a:gd name="connsiteY222-13268" fmla="*/ 685283 h 1078499"/>
                  <a:gd name="connsiteX223-13269" fmla="*/ 1251229 w 3024845"/>
                  <a:gd name="connsiteY223-13270" fmla="*/ 685283 h 1078499"/>
                  <a:gd name="connsiteX224-13271" fmla="*/ 1256549 w 3024845"/>
                  <a:gd name="connsiteY224-13272" fmla="*/ 685283 h 1078499"/>
                  <a:gd name="connsiteX225-13273" fmla="*/ 1257309 w 3024845"/>
                  <a:gd name="connsiteY225-13274" fmla="*/ 683932 h 1078499"/>
                  <a:gd name="connsiteX226-13275" fmla="*/ 1262629 w 3024845"/>
                  <a:gd name="connsiteY226-13276" fmla="*/ 674474 h 1078499"/>
                  <a:gd name="connsiteX227-13277" fmla="*/ 1262629 w 3024845"/>
                  <a:gd name="connsiteY227-13278" fmla="*/ 676366 h 1078499"/>
                  <a:gd name="connsiteX228-13279" fmla="*/ 1262629 w 3024845"/>
                  <a:gd name="connsiteY228-13280" fmla="*/ 689607 h 1078499"/>
                  <a:gd name="connsiteX229-13281" fmla="*/ 1266682 w 3024845"/>
                  <a:gd name="connsiteY229-13282" fmla="*/ 644210 h 1078499"/>
                  <a:gd name="connsiteX230-13283" fmla="*/ 1267442 w 3024845"/>
                  <a:gd name="connsiteY230-13284" fmla="*/ 644210 h 1078499"/>
                  <a:gd name="connsiteX231-13285" fmla="*/ 1272762 w 3024845"/>
                  <a:gd name="connsiteY231-13286" fmla="*/ 644210 h 1078499"/>
                  <a:gd name="connsiteX232-13287" fmla="*/ 1272762 w 3024845"/>
                  <a:gd name="connsiteY232-13288" fmla="*/ 579356 h 1078499"/>
                  <a:gd name="connsiteX233-13289" fmla="*/ 1273776 w 3024845"/>
                  <a:gd name="connsiteY233-13290" fmla="*/ 579356 h 1078499"/>
                  <a:gd name="connsiteX234-13291" fmla="*/ 1280869 w 3024845"/>
                  <a:gd name="connsiteY234-13292" fmla="*/ 579356 h 1078499"/>
                  <a:gd name="connsiteX235-13293" fmla="*/ 1293029 w 3024845"/>
                  <a:gd name="connsiteY235-13294" fmla="*/ 536121 h 1078499"/>
                  <a:gd name="connsiteX236-13295" fmla="*/ 1294296 w 3024845"/>
                  <a:gd name="connsiteY236-13296" fmla="*/ 536121 h 1078499"/>
                  <a:gd name="connsiteX237-13297" fmla="*/ 1303163 w 3024845"/>
                  <a:gd name="connsiteY237-13298" fmla="*/ 536121 h 1078499"/>
                  <a:gd name="connsiteX238-13299" fmla="*/ 1313296 w 3024845"/>
                  <a:gd name="connsiteY238-13300" fmla="*/ 579356 h 1078499"/>
                  <a:gd name="connsiteX239-13301" fmla="*/ 1314309 w 3024845"/>
                  <a:gd name="connsiteY239-13302" fmla="*/ 579356 h 1078499"/>
                  <a:gd name="connsiteX240-13303" fmla="*/ 1321403 w 3024845"/>
                  <a:gd name="connsiteY240-13304" fmla="*/ 579356 h 1078499"/>
                  <a:gd name="connsiteX241-13305" fmla="*/ 1321403 w 3024845"/>
                  <a:gd name="connsiteY241-13306" fmla="*/ 618268 h 1078499"/>
                  <a:gd name="connsiteX242-13307" fmla="*/ 1323176 w 3024845"/>
                  <a:gd name="connsiteY242-13308" fmla="*/ 618268 h 1078499"/>
                  <a:gd name="connsiteX243-13309" fmla="*/ 1335590 w 3024845"/>
                  <a:gd name="connsiteY243-13310" fmla="*/ 618268 h 1078499"/>
                  <a:gd name="connsiteX244-13311" fmla="*/ 1335590 w 3024845"/>
                  <a:gd name="connsiteY244-13312" fmla="*/ 620430 h 1078499"/>
                  <a:gd name="connsiteX245-13313" fmla="*/ 1335590 w 3024845"/>
                  <a:gd name="connsiteY245-13314" fmla="*/ 635562 h 1078499"/>
                  <a:gd name="connsiteX246-13315" fmla="*/ 1339643 w 3024845"/>
                  <a:gd name="connsiteY246-13316" fmla="*/ 633401 h 1078499"/>
                  <a:gd name="connsiteX247-13317" fmla="*/ 1339643 w 3024845"/>
                  <a:gd name="connsiteY247-13318" fmla="*/ 618268 h 1078499"/>
                  <a:gd name="connsiteX248-13319" fmla="*/ 1341163 w 3024845"/>
                  <a:gd name="connsiteY248-13320" fmla="*/ 618268 h 1078499"/>
                  <a:gd name="connsiteX249-13321" fmla="*/ 1351803 w 3024845"/>
                  <a:gd name="connsiteY249-13322" fmla="*/ 618268 h 1078499"/>
                  <a:gd name="connsiteX250-13323" fmla="*/ 1351803 w 3024845"/>
                  <a:gd name="connsiteY250-13324" fmla="*/ 619889 h 1078499"/>
                  <a:gd name="connsiteX251-13325" fmla="*/ 1351803 w 3024845"/>
                  <a:gd name="connsiteY251-13326" fmla="*/ 631239 h 1078499"/>
                  <a:gd name="connsiteX252-13327" fmla="*/ 1382204 w 3024845"/>
                  <a:gd name="connsiteY252-13328" fmla="*/ 631239 h 1078499"/>
                  <a:gd name="connsiteX253-13329" fmla="*/ 1382204 w 3024845"/>
                  <a:gd name="connsiteY253-13330" fmla="*/ 594489 h 1078499"/>
                  <a:gd name="connsiteX254-13331" fmla="*/ 1383470 w 3024845"/>
                  <a:gd name="connsiteY254-13332" fmla="*/ 594489 h 1078499"/>
                  <a:gd name="connsiteX255-13333" fmla="*/ 1392337 w 3024845"/>
                  <a:gd name="connsiteY255-13334" fmla="*/ 594489 h 1078499"/>
                  <a:gd name="connsiteX256-13335" fmla="*/ 1392337 w 3024845"/>
                  <a:gd name="connsiteY256-13336" fmla="*/ 616106 h 1078499"/>
                  <a:gd name="connsiteX257-13337" fmla="*/ 1394364 w 3024845"/>
                  <a:gd name="connsiteY257-13338" fmla="*/ 583680 h 1078499"/>
                  <a:gd name="connsiteX258-13339" fmla="*/ 1416657 w 3024845"/>
                  <a:gd name="connsiteY258-13340" fmla="*/ 583680 h 1078499"/>
                  <a:gd name="connsiteX259-13341" fmla="*/ 1416657 w 3024845"/>
                  <a:gd name="connsiteY259-13342" fmla="*/ 582058 h 1078499"/>
                  <a:gd name="connsiteX260-13343" fmla="*/ 1416657 w 3024845"/>
                  <a:gd name="connsiteY260-13344" fmla="*/ 570709 h 1078499"/>
                  <a:gd name="connsiteX261-13345" fmla="*/ 1417417 w 3024845"/>
                  <a:gd name="connsiteY261-13346" fmla="*/ 570709 h 1078499"/>
                  <a:gd name="connsiteX262-13347" fmla="*/ 1422737 w 3024845"/>
                  <a:gd name="connsiteY262-13348" fmla="*/ 570709 h 1078499"/>
                  <a:gd name="connsiteX263-13349" fmla="*/ 1422737 w 3024845"/>
                  <a:gd name="connsiteY263-13350" fmla="*/ 568818 h 1078499"/>
                  <a:gd name="connsiteX264-13351" fmla="*/ 1422737 w 3024845"/>
                  <a:gd name="connsiteY264-13352" fmla="*/ 555577 h 1078499"/>
                  <a:gd name="connsiteX265-13353" fmla="*/ 1426791 w 3024845"/>
                  <a:gd name="connsiteY265-13354" fmla="*/ 562062 h 1078499"/>
                  <a:gd name="connsiteX266-13355" fmla="*/ 1429071 w 3024845"/>
                  <a:gd name="connsiteY266-13356" fmla="*/ 562062 h 1078499"/>
                  <a:gd name="connsiteX267-13357" fmla="*/ 1445031 w 3024845"/>
                  <a:gd name="connsiteY267-13358" fmla="*/ 562062 h 1078499"/>
                  <a:gd name="connsiteX268-13359" fmla="*/ 1445031 w 3024845"/>
                  <a:gd name="connsiteY268-13360" fmla="*/ 561251 h 1078499"/>
                  <a:gd name="connsiteX269-13361" fmla="*/ 1445031 w 3024845"/>
                  <a:gd name="connsiteY269-13362" fmla="*/ 555577 h 1078499"/>
                  <a:gd name="connsiteX270-13363" fmla="*/ 1445791 w 3024845"/>
                  <a:gd name="connsiteY270-13364" fmla="*/ 555577 h 1078499"/>
                  <a:gd name="connsiteX271-13365" fmla="*/ 1451111 w 3024845"/>
                  <a:gd name="connsiteY271-13366" fmla="*/ 555577 h 1078499"/>
                  <a:gd name="connsiteX272-13367" fmla="*/ 1451111 w 3024845"/>
                  <a:gd name="connsiteY272-13368" fmla="*/ 556928 h 1078499"/>
                  <a:gd name="connsiteX273-13369" fmla="*/ 1451111 w 3024845"/>
                  <a:gd name="connsiteY273-13370" fmla="*/ 566386 h 1078499"/>
                  <a:gd name="connsiteX274-13371" fmla="*/ 1489618 w 3024845"/>
                  <a:gd name="connsiteY274-13372" fmla="*/ 566386 h 1078499"/>
                  <a:gd name="connsiteX275-13373" fmla="*/ 1489618 w 3024845"/>
                  <a:gd name="connsiteY275-13374" fmla="*/ 704739 h 1078499"/>
                  <a:gd name="connsiteX276-13375" fmla="*/ 1491138 w 3024845"/>
                  <a:gd name="connsiteY276-13376" fmla="*/ 704739 h 1078499"/>
                  <a:gd name="connsiteX277-13377" fmla="*/ 1501778 w 3024845"/>
                  <a:gd name="connsiteY277-13378" fmla="*/ 704739 h 1078499"/>
                  <a:gd name="connsiteX278-13379" fmla="*/ 1501778 w 3024845"/>
                  <a:gd name="connsiteY278-13380" fmla="*/ 691769 h 1078499"/>
                  <a:gd name="connsiteX279-13381" fmla="*/ 1505832 w 3024845"/>
                  <a:gd name="connsiteY279-13382" fmla="*/ 691769 h 1078499"/>
                  <a:gd name="connsiteX280-13383" fmla="*/ 1505832 w 3024845"/>
                  <a:gd name="connsiteY280-13384" fmla="*/ 704739 h 1078499"/>
                  <a:gd name="connsiteX281-13385" fmla="*/ 1536232 w 3024845"/>
                  <a:gd name="connsiteY281-13386" fmla="*/ 704739 h 1078499"/>
                  <a:gd name="connsiteX282-13387" fmla="*/ 1536232 w 3024845"/>
                  <a:gd name="connsiteY282-13388" fmla="*/ 674474 h 1078499"/>
                  <a:gd name="connsiteX283-13389" fmla="*/ 1548392 w 3024845"/>
                  <a:gd name="connsiteY283-13390" fmla="*/ 674474 h 1078499"/>
                  <a:gd name="connsiteX284-13391" fmla="*/ 1560552 w 3024845"/>
                  <a:gd name="connsiteY284-13392" fmla="*/ 672313 h 1078499"/>
                  <a:gd name="connsiteX285-13393" fmla="*/ 1564606 w 3024845"/>
                  <a:gd name="connsiteY285-13394" fmla="*/ 674474 h 1078499"/>
                  <a:gd name="connsiteX286-13395" fmla="*/ 1574739 w 3024845"/>
                  <a:gd name="connsiteY286-13396" fmla="*/ 674474 h 1078499"/>
                  <a:gd name="connsiteX287-13397" fmla="*/ 1574739 w 3024845"/>
                  <a:gd name="connsiteY287-13398" fmla="*/ 704739 h 1078499"/>
                  <a:gd name="connsiteX288-13399" fmla="*/ 1582846 w 3024845"/>
                  <a:gd name="connsiteY288-13400" fmla="*/ 704739 h 1078499"/>
                  <a:gd name="connsiteX289-13401" fmla="*/ 1582846 w 3024845"/>
                  <a:gd name="connsiteY289-13402" fmla="*/ 722034 h 1078499"/>
                  <a:gd name="connsiteX290-13403" fmla="*/ 1592182 w 3024845"/>
                  <a:gd name="connsiteY290-13404" fmla="*/ 722939 h 1078499"/>
                  <a:gd name="connsiteX291-13405" fmla="*/ 1605140 w 3024845"/>
                  <a:gd name="connsiteY291-13406" fmla="*/ 722939 h 1078499"/>
                  <a:gd name="connsiteX292-13407" fmla="*/ 1605140 w 3024845"/>
                  <a:gd name="connsiteY292-13408" fmla="*/ 706901 h 1078499"/>
                  <a:gd name="connsiteX293-13409" fmla="*/ 1673096 w 3024845"/>
                  <a:gd name="connsiteY293-13410" fmla="*/ 706901 h 1078499"/>
                  <a:gd name="connsiteX294-13411" fmla="*/ 1673096 w 3024845"/>
                  <a:gd name="connsiteY294-13412" fmla="*/ 621648 h 1078499"/>
                  <a:gd name="connsiteX295-13413" fmla="*/ 1745104 w 3024845"/>
                  <a:gd name="connsiteY295-13414" fmla="*/ 621648 h 1078499"/>
                  <a:gd name="connsiteX296-13415" fmla="*/ 1745104 w 3024845"/>
                  <a:gd name="connsiteY296-13416" fmla="*/ 700416 h 1078499"/>
                  <a:gd name="connsiteX297-13417" fmla="*/ 1747008 w 3024845"/>
                  <a:gd name="connsiteY297-13418" fmla="*/ 700416 h 1078499"/>
                  <a:gd name="connsiteX298-13419" fmla="*/ 1748250 w 3024845"/>
                  <a:gd name="connsiteY298-13420" fmla="*/ 722939 h 1078499"/>
                  <a:gd name="connsiteX299-13421" fmla="*/ 1757926 w 3024845"/>
                  <a:gd name="connsiteY299-13422" fmla="*/ 722939 h 1078499"/>
                  <a:gd name="connsiteX300-13423" fmla="*/ 1759168 w 3024845"/>
                  <a:gd name="connsiteY300-13424" fmla="*/ 700416 h 1078499"/>
                  <a:gd name="connsiteX301-13425" fmla="*/ 1765248 w 3024845"/>
                  <a:gd name="connsiteY301-13426" fmla="*/ 700416 h 1078499"/>
                  <a:gd name="connsiteX302-13427" fmla="*/ 1766490 w 3024845"/>
                  <a:gd name="connsiteY302-13428" fmla="*/ 722939 h 1078499"/>
                  <a:gd name="connsiteX303-13429" fmla="*/ 1817112 w 3024845"/>
                  <a:gd name="connsiteY303-13430" fmla="*/ 722939 h 1078499"/>
                  <a:gd name="connsiteX304-13431" fmla="*/ 1817112 w 3024845"/>
                  <a:gd name="connsiteY304-13432" fmla="*/ 559911 h 1078499"/>
                  <a:gd name="connsiteX305-13433" fmla="*/ 2014439 w 3024845"/>
                  <a:gd name="connsiteY305-13434" fmla="*/ 559911 h 1078499"/>
                  <a:gd name="connsiteX306-13435" fmla="*/ 2014439 w 3024845"/>
                  <a:gd name="connsiteY306-13436" fmla="*/ 722939 h 1078499"/>
                  <a:gd name="connsiteX307-13437" fmla="*/ 2033136 w 3024845"/>
                  <a:gd name="connsiteY307-13438" fmla="*/ 722939 h 1078499"/>
                  <a:gd name="connsiteX308-13439" fmla="*/ 2033136 w 3024845"/>
                  <a:gd name="connsiteY308-13440" fmla="*/ 640246 h 1078499"/>
                  <a:gd name="connsiteX309-13441" fmla="*/ 2128256 w 3024845"/>
                  <a:gd name="connsiteY309-13442" fmla="*/ 640246 h 1078499"/>
                  <a:gd name="connsiteX310-13443" fmla="*/ 2140186 w 3024845"/>
                  <a:gd name="connsiteY310-13444" fmla="*/ 322105 h 1078499"/>
                  <a:gd name="connsiteX311-13445" fmla="*/ 2128026 w 3024845"/>
                  <a:gd name="connsiteY311-13446" fmla="*/ 300487 h 1078499"/>
                  <a:gd name="connsiteX312-13447" fmla="*/ 2121946 w 3024845"/>
                  <a:gd name="connsiteY312-13448" fmla="*/ 296163 h 1078499"/>
                  <a:gd name="connsiteX313-13449" fmla="*/ 2130053 w 3024845"/>
                  <a:gd name="connsiteY313-13450" fmla="*/ 272384 h 1078499"/>
                  <a:gd name="connsiteX314-13451" fmla="*/ 2130053 w 3024845"/>
                  <a:gd name="connsiteY314-13452" fmla="*/ 255090 h 1078499"/>
                  <a:gd name="connsiteX315-13453" fmla="*/ 2144240 w 3024845"/>
                  <a:gd name="connsiteY315-13454" fmla="*/ 255090 h 1078499"/>
                  <a:gd name="connsiteX316-13455" fmla="*/ 2144240 w 3024845"/>
                  <a:gd name="connsiteY316-13456" fmla="*/ 233472 h 1078499"/>
                  <a:gd name="connsiteX317-13457" fmla="*/ 2146266 w 3024845"/>
                  <a:gd name="connsiteY317-13458" fmla="*/ 229148 h 1078499"/>
                  <a:gd name="connsiteX318-13459" fmla="*/ 2146266 w 3024845"/>
                  <a:gd name="connsiteY318-13460" fmla="*/ 151324 h 1078499"/>
                  <a:gd name="connsiteX319-13461" fmla="*/ 2144240 w 3024845"/>
                  <a:gd name="connsiteY319-13462" fmla="*/ 144839 h 1078499"/>
                  <a:gd name="connsiteX320-13463" fmla="*/ 2150320 w 3024845"/>
                  <a:gd name="connsiteY320-13464" fmla="*/ 138353 h 1078499"/>
                  <a:gd name="connsiteX321-13465" fmla="*/ 2150320 w 3024845"/>
                  <a:gd name="connsiteY321-13466" fmla="*/ 79985 h 1078499"/>
                  <a:gd name="connsiteX322-13467" fmla="*/ 2152346 w 3024845"/>
                  <a:gd name="connsiteY322-13468" fmla="*/ 75662 h 1078499"/>
                  <a:gd name="connsiteX323-13469" fmla="*/ 2152346 w 3024845"/>
                  <a:gd name="connsiteY323-13470" fmla="*/ 19456 h 1078499"/>
                  <a:gd name="connsiteX324-13471" fmla="*/ 2154373 w 3024845"/>
                  <a:gd name="connsiteY324-13472" fmla="*/ 0 h 1078499"/>
                  <a:gd name="connsiteX325-13473" fmla="*/ 2158427 w 3024845"/>
                  <a:gd name="connsiteY325-13474" fmla="*/ 17294 h 1078499"/>
                  <a:gd name="connsiteX326-13475" fmla="*/ 2160453 w 3024845"/>
                  <a:gd name="connsiteY326-13476" fmla="*/ 75662 h 1078499"/>
                  <a:gd name="connsiteX327-13477" fmla="*/ 2162480 w 3024845"/>
                  <a:gd name="connsiteY327-13478" fmla="*/ 138353 h 1078499"/>
                  <a:gd name="connsiteX328-13479" fmla="*/ 2168560 w 3024845"/>
                  <a:gd name="connsiteY328-13480" fmla="*/ 144839 h 1078499"/>
                  <a:gd name="connsiteX329-13481" fmla="*/ 2166533 w 3024845"/>
                  <a:gd name="connsiteY329-13482" fmla="*/ 151324 h 1078499"/>
                  <a:gd name="connsiteX330-13483" fmla="*/ 2166533 w 3024845"/>
                  <a:gd name="connsiteY330-13484" fmla="*/ 229148 h 1078499"/>
                  <a:gd name="connsiteX331-13485" fmla="*/ 2168560 w 3024845"/>
                  <a:gd name="connsiteY331-13486" fmla="*/ 233472 h 1078499"/>
                  <a:gd name="connsiteX332-13487" fmla="*/ 2168560 w 3024845"/>
                  <a:gd name="connsiteY332-13488" fmla="*/ 255090 h 1078499"/>
                  <a:gd name="connsiteX333-13489" fmla="*/ 2182747 w 3024845"/>
                  <a:gd name="connsiteY333-13490" fmla="*/ 255090 h 1078499"/>
                  <a:gd name="connsiteX334-13491" fmla="*/ 2182747 w 3024845"/>
                  <a:gd name="connsiteY334-13492" fmla="*/ 272384 h 1078499"/>
                  <a:gd name="connsiteX335-13493" fmla="*/ 2190854 w 3024845"/>
                  <a:gd name="connsiteY335-13494" fmla="*/ 296163 h 1078499"/>
                  <a:gd name="connsiteX336-13495" fmla="*/ 2184774 w 3024845"/>
                  <a:gd name="connsiteY336-13496" fmla="*/ 300487 h 1078499"/>
                  <a:gd name="connsiteX337-13497" fmla="*/ 2172613 w 3024845"/>
                  <a:gd name="connsiteY337-13498" fmla="*/ 322105 h 1078499"/>
                  <a:gd name="connsiteX338-13499" fmla="*/ 2180720 w 3024845"/>
                  <a:gd name="connsiteY338-13500" fmla="*/ 575033 h 1078499"/>
                  <a:gd name="connsiteX339-13501" fmla="*/ 2245574 w 3024845"/>
                  <a:gd name="connsiteY339-13502" fmla="*/ 575033 h 1078499"/>
                  <a:gd name="connsiteX340-13503" fmla="*/ 2245574 w 3024845"/>
                  <a:gd name="connsiteY340-13504" fmla="*/ 650695 h 1078499"/>
                  <a:gd name="connsiteX341-13505" fmla="*/ 2253681 w 3024845"/>
                  <a:gd name="connsiteY341-13506" fmla="*/ 650695 h 1078499"/>
                  <a:gd name="connsiteX342-13507" fmla="*/ 2255708 w 3024845"/>
                  <a:gd name="connsiteY342-13508" fmla="*/ 644210 h 1078499"/>
                  <a:gd name="connsiteX343-13509" fmla="*/ 2261788 w 3024845"/>
                  <a:gd name="connsiteY343-13510" fmla="*/ 644210 h 1078499"/>
                  <a:gd name="connsiteX344-13511" fmla="*/ 2263815 w 3024845"/>
                  <a:gd name="connsiteY344-13512" fmla="*/ 652857 h 1078499"/>
                  <a:gd name="connsiteX345-13513" fmla="*/ 2275975 w 3024845"/>
                  <a:gd name="connsiteY345-13514" fmla="*/ 652857 h 1078499"/>
                  <a:gd name="connsiteX346-13515" fmla="*/ 2275975 w 3024845"/>
                  <a:gd name="connsiteY346-13516" fmla="*/ 646371 h 1078499"/>
                  <a:gd name="connsiteX347-13517" fmla="*/ 2298268 w 3024845"/>
                  <a:gd name="connsiteY347-13518" fmla="*/ 646371 h 1078499"/>
                  <a:gd name="connsiteX348-13519" fmla="*/ 2298268 w 3024845"/>
                  <a:gd name="connsiteY348-13520" fmla="*/ 652857 h 1078499"/>
                  <a:gd name="connsiteX349-13521" fmla="*/ 2318535 w 3024845"/>
                  <a:gd name="connsiteY349-13522" fmla="*/ 652857 h 1078499"/>
                  <a:gd name="connsiteX350-13523" fmla="*/ 2318535 w 3024845"/>
                  <a:gd name="connsiteY350-13524" fmla="*/ 698254 h 1078499"/>
                  <a:gd name="connsiteX351-13525" fmla="*/ 2332722 w 3024845"/>
                  <a:gd name="connsiteY351-13526" fmla="*/ 698254 h 1078499"/>
                  <a:gd name="connsiteX352-13527" fmla="*/ 2332722 w 3024845"/>
                  <a:gd name="connsiteY352-13528" fmla="*/ 685283 h 1078499"/>
                  <a:gd name="connsiteX353-13529" fmla="*/ 2348936 w 3024845"/>
                  <a:gd name="connsiteY353-13530" fmla="*/ 685283 h 1078499"/>
                  <a:gd name="connsiteX354-13531" fmla="*/ 2348936 w 3024845"/>
                  <a:gd name="connsiteY354-13532" fmla="*/ 505856 h 1078499"/>
                  <a:gd name="connsiteX355-13533" fmla="*/ 2355016 w 3024845"/>
                  <a:gd name="connsiteY355-13534" fmla="*/ 499370 h 1078499"/>
                  <a:gd name="connsiteX356-13535" fmla="*/ 2427977 w 3024845"/>
                  <a:gd name="connsiteY356-13536" fmla="*/ 499370 h 1078499"/>
                  <a:gd name="connsiteX357-13537" fmla="*/ 2427977 w 3024845"/>
                  <a:gd name="connsiteY357-13538" fmla="*/ 508018 h 1078499"/>
                  <a:gd name="connsiteX358-13539" fmla="*/ 2438110 w 3024845"/>
                  <a:gd name="connsiteY358-13540" fmla="*/ 508018 h 1078499"/>
                  <a:gd name="connsiteX359-13541" fmla="*/ 2438110 w 3024845"/>
                  <a:gd name="connsiteY359-13542" fmla="*/ 622592 h 1078499"/>
                  <a:gd name="connsiteX360-13543" fmla="*/ 2460404 w 3024845"/>
                  <a:gd name="connsiteY360-13544" fmla="*/ 622592 h 1078499"/>
                  <a:gd name="connsiteX361-13545" fmla="*/ 2460404 w 3024845"/>
                  <a:gd name="connsiteY361-13546" fmla="*/ 555577 h 1078499"/>
                  <a:gd name="connsiteX362-13547" fmla="*/ 2486751 w 3024845"/>
                  <a:gd name="connsiteY362-13548" fmla="*/ 555577 h 1078499"/>
                  <a:gd name="connsiteX363-13549" fmla="*/ 2490804 w 3024845"/>
                  <a:gd name="connsiteY363-13550" fmla="*/ 551253 h 1078499"/>
                  <a:gd name="connsiteX364-13551" fmla="*/ 2498911 w 3024845"/>
                  <a:gd name="connsiteY364-13552" fmla="*/ 551253 h 1078499"/>
                  <a:gd name="connsiteX365-13553" fmla="*/ 2502964 w 3024845"/>
                  <a:gd name="connsiteY365-13554" fmla="*/ 555577 h 1078499"/>
                  <a:gd name="connsiteX366-13555" fmla="*/ 2525258 w 3024845"/>
                  <a:gd name="connsiteY366-13556" fmla="*/ 555577 h 1078499"/>
                  <a:gd name="connsiteX367-13557" fmla="*/ 2525258 w 3024845"/>
                  <a:gd name="connsiteY367-13558" fmla="*/ 438841 h 1078499"/>
                  <a:gd name="connsiteX368-13559" fmla="*/ 2582005 w 3024845"/>
                  <a:gd name="connsiteY368-13560" fmla="*/ 428032 h 1078499"/>
                  <a:gd name="connsiteX369-13561" fmla="*/ 2582005 w 3024845"/>
                  <a:gd name="connsiteY369-13562" fmla="*/ 429113 h 1078499"/>
                  <a:gd name="connsiteX370-13563" fmla="*/ 2582005 w 3024845"/>
                  <a:gd name="connsiteY370-13564" fmla="*/ 436679 h 1078499"/>
                  <a:gd name="connsiteX371-13565" fmla="*/ 2608352 w 3024845"/>
                  <a:gd name="connsiteY371-13566" fmla="*/ 436679 h 1078499"/>
                  <a:gd name="connsiteX372-13567" fmla="*/ 2608352 w 3024845"/>
                  <a:gd name="connsiteY372-13568" fmla="*/ 691769 h 1078499"/>
                  <a:gd name="connsiteX373-13569" fmla="*/ 2630646 w 3024845"/>
                  <a:gd name="connsiteY373-13570" fmla="*/ 691769 h 1078499"/>
                  <a:gd name="connsiteX374-13571" fmla="*/ 2630646 w 3024845"/>
                  <a:gd name="connsiteY374-13572" fmla="*/ 687445 h 1078499"/>
                  <a:gd name="connsiteX375-13573" fmla="*/ 2642806 w 3024845"/>
                  <a:gd name="connsiteY375-13574" fmla="*/ 687445 h 1078499"/>
                  <a:gd name="connsiteX376-13575" fmla="*/ 2642806 w 3024845"/>
                  <a:gd name="connsiteY376-13576" fmla="*/ 691769 h 1078499"/>
                  <a:gd name="connsiteX377-13577" fmla="*/ 2667126 w 3024845"/>
                  <a:gd name="connsiteY377-13578" fmla="*/ 691769 h 1078499"/>
                  <a:gd name="connsiteX378-13579" fmla="*/ 2667126 w 3024845"/>
                  <a:gd name="connsiteY378-13580" fmla="*/ 678798 h 1078499"/>
                  <a:gd name="connsiteX379-13581" fmla="*/ 2695500 w 3024845"/>
                  <a:gd name="connsiteY379-13582" fmla="*/ 678798 h 1078499"/>
                  <a:gd name="connsiteX380-13583" fmla="*/ 2707660 w 3024845"/>
                  <a:gd name="connsiteY380-13584" fmla="*/ 674474 h 1078499"/>
                  <a:gd name="connsiteX381-13585" fmla="*/ 2727927 w 3024845"/>
                  <a:gd name="connsiteY381-13586" fmla="*/ 678798 h 1078499"/>
                  <a:gd name="connsiteX382-13587" fmla="*/ 2727927 w 3024845"/>
                  <a:gd name="connsiteY382-13588" fmla="*/ 661504 h 1078499"/>
                  <a:gd name="connsiteX383-13589" fmla="*/ 2736034 w 3024845"/>
                  <a:gd name="connsiteY383-13590" fmla="*/ 661504 h 1078499"/>
                  <a:gd name="connsiteX384-13591" fmla="*/ 2736034 w 3024845"/>
                  <a:gd name="connsiteY384-13592" fmla="*/ 648533 h 1078499"/>
                  <a:gd name="connsiteX385-13593" fmla="*/ 2792781 w 3024845"/>
                  <a:gd name="connsiteY385-13594" fmla="*/ 648533 h 1078499"/>
                  <a:gd name="connsiteX386-13595" fmla="*/ 2792781 w 3024845"/>
                  <a:gd name="connsiteY386-13596" fmla="*/ 618268 h 1078499"/>
                  <a:gd name="connsiteX387-13597" fmla="*/ 2811021 w 3024845"/>
                  <a:gd name="connsiteY387-13598" fmla="*/ 618268 h 1078499"/>
                  <a:gd name="connsiteX388-13599" fmla="*/ 2811021 w 3024845"/>
                  <a:gd name="connsiteY388-13600" fmla="*/ 611783 h 1078499"/>
                  <a:gd name="connsiteX389-13601" fmla="*/ 2823181 w 3024845"/>
                  <a:gd name="connsiteY389-13602" fmla="*/ 611783 h 1078499"/>
                  <a:gd name="connsiteX390-13603" fmla="*/ 2823181 w 3024845"/>
                  <a:gd name="connsiteY390-13604" fmla="*/ 618268 h 1078499"/>
                  <a:gd name="connsiteX391-13605" fmla="*/ 2839395 w 3024845"/>
                  <a:gd name="connsiteY391-13606" fmla="*/ 618268 h 1078499"/>
                  <a:gd name="connsiteX392-13607" fmla="*/ 2839395 w 3024845"/>
                  <a:gd name="connsiteY392-13608" fmla="*/ 667989 h 1078499"/>
                  <a:gd name="connsiteX393-13609" fmla="*/ 2871822 w 3024845"/>
                  <a:gd name="connsiteY393-13610" fmla="*/ 667989 h 1078499"/>
                  <a:gd name="connsiteX394-13611" fmla="*/ 2871822 w 3024845"/>
                  <a:gd name="connsiteY394-13612" fmla="*/ 642048 h 1078499"/>
                  <a:gd name="connsiteX395-13613" fmla="*/ 2910329 w 3024845"/>
                  <a:gd name="connsiteY395-13614" fmla="*/ 642048 h 1078499"/>
                  <a:gd name="connsiteX396-13615" fmla="*/ 2910329 w 3024845"/>
                  <a:gd name="connsiteY396-13616" fmla="*/ 611783 h 1078499"/>
                  <a:gd name="connsiteX397-13617" fmla="*/ 2958970 w 3024845"/>
                  <a:gd name="connsiteY397-13618" fmla="*/ 611783 h 1078499"/>
                  <a:gd name="connsiteX398-13619" fmla="*/ 2958970 w 3024845"/>
                  <a:gd name="connsiteY398-13620" fmla="*/ 722939 h 1078499"/>
                  <a:gd name="connsiteX399-13621" fmla="*/ 2958970 w 3024845"/>
                  <a:gd name="connsiteY399-13622" fmla="*/ 736718 h 1078499"/>
                  <a:gd name="connsiteX400-13623" fmla="*/ 3024845 w 3024845"/>
                  <a:gd name="connsiteY400-13624" fmla="*/ 736718 h 1078499"/>
                  <a:gd name="connsiteX401-13625" fmla="*/ 3024845 w 3024845"/>
                  <a:gd name="connsiteY401-13626" fmla="*/ 1078499 h 1078499"/>
                  <a:gd name="connsiteX402-13627" fmla="*/ 2054 w 3024845"/>
                  <a:gd name="connsiteY402-13628" fmla="*/ 1076166 h 1078499"/>
                  <a:gd name="connsiteX403-13629" fmla="*/ 0 w 3024845"/>
                  <a:gd name="connsiteY403-13630" fmla="*/ 642048 h 1078499"/>
                  <a:gd name="connsiteX404-13631" fmla="*/ 20267 w 3024845"/>
                  <a:gd name="connsiteY404-13632" fmla="*/ 642048 h 1078499"/>
                  <a:gd name="connsiteX405-13633" fmla="*/ 20774 w 3024845"/>
                  <a:gd name="connsiteY405-13634" fmla="*/ 640967 h 1078499"/>
                  <a:gd name="connsiteX406-13635" fmla="*/ 24320 w 3024845"/>
                  <a:gd name="connsiteY406-13636" fmla="*/ 633401 h 1078499"/>
                  <a:gd name="connsiteX407-13637" fmla="*/ 26094 w 3024845"/>
                  <a:gd name="connsiteY407-13638" fmla="*/ 633671 h 1078499"/>
                  <a:gd name="connsiteX408-13639" fmla="*/ 38507 w 3024845"/>
                  <a:gd name="connsiteY408-13640" fmla="*/ 635562 h 1078499"/>
                  <a:gd name="connsiteX409-13641" fmla="*/ 39014 w 3024845"/>
                  <a:gd name="connsiteY409-13642" fmla="*/ 636914 h 1078499"/>
                  <a:gd name="connsiteX410-13643" fmla="*/ 42560 w 3024845"/>
                  <a:gd name="connsiteY410-13644" fmla="*/ 646371 h 1078499"/>
                  <a:gd name="connsiteX411-13645" fmla="*/ 68907 w 3024845"/>
                  <a:gd name="connsiteY411-13646" fmla="*/ 648533 h 1078499"/>
                  <a:gd name="connsiteX412-13647" fmla="*/ 68907 w 3024845"/>
                  <a:gd name="connsiteY412-13648" fmla="*/ 525312 h 1078499"/>
                  <a:gd name="connsiteX413-13649" fmla="*/ 70934 w 3024845"/>
                  <a:gd name="connsiteY413-13650" fmla="*/ 525312 h 1078499"/>
                  <a:gd name="connsiteX414-13651" fmla="*/ 85121 w 3024845"/>
                  <a:gd name="connsiteY414-13652" fmla="*/ 525312 h 1078499"/>
                  <a:gd name="connsiteX415-13653" fmla="*/ 85121 w 3024845"/>
                  <a:gd name="connsiteY415-13654" fmla="*/ 389120 h 1078499"/>
                  <a:gd name="connsiteX416-13655" fmla="*/ 86894 w 3024845"/>
                  <a:gd name="connsiteY416-13656" fmla="*/ 389120 h 1078499"/>
                  <a:gd name="connsiteX417-13657" fmla="*/ 99308 w 3024845"/>
                  <a:gd name="connsiteY417-13658" fmla="*/ 389120 h 1078499"/>
                  <a:gd name="connsiteX418-13659" fmla="*/ 99308 w 3024845"/>
                  <a:gd name="connsiteY418-13660" fmla="*/ 274546 h 1078499"/>
                  <a:gd name="connsiteX419-13661" fmla="*/ 103361 w 3024845"/>
                  <a:gd name="connsiteY419-13662" fmla="*/ 246442 h 1078499"/>
                  <a:gd name="connsiteX420-13663" fmla="*/ 105388 w 3024845"/>
                  <a:gd name="connsiteY420-13664" fmla="*/ 246442 h 1078499"/>
                  <a:gd name="connsiteX421-13665" fmla="*/ 119575 w 3024845"/>
                  <a:gd name="connsiteY421-13666" fmla="*/ 246442 h 1078499"/>
                  <a:gd name="connsiteX0-13667" fmla="*/ 119575 w 3024845"/>
                  <a:gd name="connsiteY0-13668" fmla="*/ 246442 h 1078499"/>
                  <a:gd name="connsiteX1-13669" fmla="*/ 200642 w 3024845"/>
                  <a:gd name="connsiteY1-13670" fmla="*/ 244281 h 1078499"/>
                  <a:gd name="connsiteX2-13671" fmla="*/ 202669 w 3024845"/>
                  <a:gd name="connsiteY2-13672" fmla="*/ 244281 h 1078499"/>
                  <a:gd name="connsiteX3-13673" fmla="*/ 216856 w 3024845"/>
                  <a:gd name="connsiteY3-13674" fmla="*/ 244281 h 1078499"/>
                  <a:gd name="connsiteX4-13675" fmla="*/ 216856 w 3024845"/>
                  <a:gd name="connsiteY4-13676" fmla="*/ 268060 h 1078499"/>
                  <a:gd name="connsiteX5-13677" fmla="*/ 217363 w 3024845"/>
                  <a:gd name="connsiteY5-13678" fmla="*/ 268871 h 1078499"/>
                  <a:gd name="connsiteX6-13679" fmla="*/ 220909 w 3024845"/>
                  <a:gd name="connsiteY6-13680" fmla="*/ 274546 h 1078499"/>
                  <a:gd name="connsiteX7-13681" fmla="*/ 220909 w 3024845"/>
                  <a:gd name="connsiteY7-13682" fmla="*/ 389120 h 1078499"/>
                  <a:gd name="connsiteX8-13683" fmla="*/ 223189 w 3024845"/>
                  <a:gd name="connsiteY8-13684" fmla="*/ 389120 h 1078499"/>
                  <a:gd name="connsiteX9-13685" fmla="*/ 239150 w 3024845"/>
                  <a:gd name="connsiteY9-13686" fmla="*/ 389120 h 1078499"/>
                  <a:gd name="connsiteX10-13687" fmla="*/ 239150 w 3024845"/>
                  <a:gd name="connsiteY10-13688" fmla="*/ 529635 h 1078499"/>
                  <a:gd name="connsiteX11-13689" fmla="*/ 240670 w 3024845"/>
                  <a:gd name="connsiteY11-13690" fmla="*/ 529365 h 1078499"/>
                  <a:gd name="connsiteX12-13691" fmla="*/ 251310 w 3024845"/>
                  <a:gd name="connsiteY12-13692" fmla="*/ 527474 h 1078499"/>
                  <a:gd name="connsiteX13-13693" fmla="*/ 249283 w 3024845"/>
                  <a:gd name="connsiteY13-13694" fmla="*/ 616106 h 1078499"/>
                  <a:gd name="connsiteX14-13695" fmla="*/ 250803 w 3024845"/>
                  <a:gd name="connsiteY14-13696" fmla="*/ 616377 h 1078499"/>
                  <a:gd name="connsiteX15-13697" fmla="*/ 261443 w 3024845"/>
                  <a:gd name="connsiteY15-13698" fmla="*/ 618268 h 1078499"/>
                  <a:gd name="connsiteX16-13699" fmla="*/ 261696 w 3024845"/>
                  <a:gd name="connsiteY16-13700" fmla="*/ 619079 h 1078499"/>
                  <a:gd name="connsiteX17-13701" fmla="*/ 263470 w 3024845"/>
                  <a:gd name="connsiteY17-13702" fmla="*/ 624754 h 1078499"/>
                  <a:gd name="connsiteX18-13703" fmla="*/ 264230 w 3024845"/>
                  <a:gd name="connsiteY18-13704" fmla="*/ 622322 h 1078499"/>
                  <a:gd name="connsiteX19-13705" fmla="*/ 269550 w 3024845"/>
                  <a:gd name="connsiteY19-13706" fmla="*/ 605298 h 1078499"/>
                  <a:gd name="connsiteX20-13707" fmla="*/ 271323 w 3024845"/>
                  <a:gd name="connsiteY20-13708" fmla="*/ 605298 h 1078499"/>
                  <a:gd name="connsiteX21-13709" fmla="*/ 283737 w 3024845"/>
                  <a:gd name="connsiteY21-13710" fmla="*/ 605298 h 1078499"/>
                  <a:gd name="connsiteX22-13711" fmla="*/ 283737 w 3024845"/>
                  <a:gd name="connsiteY22-13712" fmla="*/ 637724 h 1078499"/>
                  <a:gd name="connsiteX23-13713" fmla="*/ 284750 w 3024845"/>
                  <a:gd name="connsiteY23-13714" fmla="*/ 638265 h 1078499"/>
                  <a:gd name="connsiteX24-13715" fmla="*/ 291844 w 3024845"/>
                  <a:gd name="connsiteY24-13716" fmla="*/ 642048 h 1078499"/>
                  <a:gd name="connsiteX25-13717" fmla="*/ 291844 w 3024845"/>
                  <a:gd name="connsiteY25-13718" fmla="*/ 643399 h 1078499"/>
                  <a:gd name="connsiteX26-13719" fmla="*/ 291844 w 3024845"/>
                  <a:gd name="connsiteY26-13720" fmla="*/ 652857 h 1078499"/>
                  <a:gd name="connsiteX27-13721" fmla="*/ 336431 w 3024845"/>
                  <a:gd name="connsiteY27-13722" fmla="*/ 652857 h 1078499"/>
                  <a:gd name="connsiteX28-13723" fmla="*/ 336431 w 3024845"/>
                  <a:gd name="connsiteY28-13724" fmla="*/ 653938 h 1078499"/>
                  <a:gd name="connsiteX29-13725" fmla="*/ 336431 w 3024845"/>
                  <a:gd name="connsiteY29-13726" fmla="*/ 661504 h 1078499"/>
                  <a:gd name="connsiteX30-13727" fmla="*/ 338457 w 3024845"/>
                  <a:gd name="connsiteY30-13728" fmla="*/ 661504 h 1078499"/>
                  <a:gd name="connsiteX31-13729" fmla="*/ 352644 w 3024845"/>
                  <a:gd name="connsiteY31-13730" fmla="*/ 661504 h 1078499"/>
                  <a:gd name="connsiteX32-13731" fmla="*/ 352644 w 3024845"/>
                  <a:gd name="connsiteY32-13732" fmla="*/ 631239 h 1078499"/>
                  <a:gd name="connsiteX33-13733" fmla="*/ 397231 w 3024845"/>
                  <a:gd name="connsiteY33-13734" fmla="*/ 631239 h 1078499"/>
                  <a:gd name="connsiteX34-13735" fmla="*/ 397231 w 3024845"/>
                  <a:gd name="connsiteY34-13736" fmla="*/ 629888 h 1078499"/>
                  <a:gd name="connsiteX35-13737" fmla="*/ 397231 w 3024845"/>
                  <a:gd name="connsiteY35-13738" fmla="*/ 620430 h 1078499"/>
                  <a:gd name="connsiteX36-13739" fmla="*/ 398245 w 3024845"/>
                  <a:gd name="connsiteY36-13740" fmla="*/ 620430 h 1078499"/>
                  <a:gd name="connsiteX37-13741" fmla="*/ 405338 w 3024845"/>
                  <a:gd name="connsiteY37-13742" fmla="*/ 620430 h 1078499"/>
                  <a:gd name="connsiteX38-13743" fmla="*/ 405338 w 3024845"/>
                  <a:gd name="connsiteY38-13744" fmla="*/ 618539 h 1078499"/>
                  <a:gd name="connsiteX39-13745" fmla="*/ 405338 w 3024845"/>
                  <a:gd name="connsiteY39-13746" fmla="*/ 605298 h 1078499"/>
                  <a:gd name="connsiteX40-13747" fmla="*/ 406098 w 3024845"/>
                  <a:gd name="connsiteY40-13748" fmla="*/ 605298 h 1078499"/>
                  <a:gd name="connsiteX41-13749" fmla="*/ 411418 w 3024845"/>
                  <a:gd name="connsiteY41-13750" fmla="*/ 605298 h 1078499"/>
                  <a:gd name="connsiteX42-13751" fmla="*/ 411418 w 3024845"/>
                  <a:gd name="connsiteY42-13752" fmla="*/ 604217 h 1078499"/>
                  <a:gd name="connsiteX43-13753" fmla="*/ 411418 w 3024845"/>
                  <a:gd name="connsiteY43-13754" fmla="*/ 596650 h 1078499"/>
                  <a:gd name="connsiteX44-13755" fmla="*/ 413445 w 3024845"/>
                  <a:gd name="connsiteY44-13756" fmla="*/ 596650 h 1078499"/>
                  <a:gd name="connsiteX45-13757" fmla="*/ 427632 w 3024845"/>
                  <a:gd name="connsiteY45-13758" fmla="*/ 596650 h 1078499"/>
                  <a:gd name="connsiteX46-13759" fmla="*/ 427632 w 3024845"/>
                  <a:gd name="connsiteY46-13760" fmla="*/ 597731 h 1078499"/>
                  <a:gd name="connsiteX47-13761" fmla="*/ 427632 w 3024845"/>
                  <a:gd name="connsiteY47-13762" fmla="*/ 605298 h 1078499"/>
                  <a:gd name="connsiteX48-13763" fmla="*/ 449925 w 3024845"/>
                  <a:gd name="connsiteY48-13764" fmla="*/ 605298 h 1078499"/>
                  <a:gd name="connsiteX49-13765" fmla="*/ 449925 w 3024845"/>
                  <a:gd name="connsiteY49-13766" fmla="*/ 603406 h 1078499"/>
                  <a:gd name="connsiteX50-13767" fmla="*/ 449925 w 3024845"/>
                  <a:gd name="connsiteY50-13768" fmla="*/ 590165 h 1078499"/>
                  <a:gd name="connsiteX51-13769" fmla="*/ 451699 w 3024845"/>
                  <a:gd name="connsiteY51-13770" fmla="*/ 590165 h 1078499"/>
                  <a:gd name="connsiteX52-13771" fmla="*/ 464112 w 3024845"/>
                  <a:gd name="connsiteY52-13772" fmla="*/ 590165 h 1078499"/>
                  <a:gd name="connsiteX53-13773" fmla="*/ 464112 w 3024845"/>
                  <a:gd name="connsiteY53-13774" fmla="*/ 613945 h 1078499"/>
                  <a:gd name="connsiteX54-13775" fmla="*/ 465126 w 3024845"/>
                  <a:gd name="connsiteY54-13776" fmla="*/ 613945 h 1078499"/>
                  <a:gd name="connsiteX55-13777" fmla="*/ 472219 w 3024845"/>
                  <a:gd name="connsiteY55-13778" fmla="*/ 613945 h 1078499"/>
                  <a:gd name="connsiteX56-13779" fmla="*/ 472219 w 3024845"/>
                  <a:gd name="connsiteY56-13780" fmla="*/ 612864 h 1078499"/>
                  <a:gd name="connsiteX57-13781" fmla="*/ 472219 w 3024845"/>
                  <a:gd name="connsiteY57-13782" fmla="*/ 605298 h 1078499"/>
                  <a:gd name="connsiteX58-13783" fmla="*/ 473992 w 3024845"/>
                  <a:gd name="connsiteY58-13784" fmla="*/ 605298 h 1078499"/>
                  <a:gd name="connsiteX59-13785" fmla="*/ 486406 w 3024845"/>
                  <a:gd name="connsiteY59-13786" fmla="*/ 605298 h 1078499"/>
                  <a:gd name="connsiteX60-13787" fmla="*/ 486406 w 3024845"/>
                  <a:gd name="connsiteY60-13788" fmla="*/ 631239 h 1078499"/>
                  <a:gd name="connsiteX61-13789" fmla="*/ 488433 w 3024845"/>
                  <a:gd name="connsiteY61-13790" fmla="*/ 631239 h 1078499"/>
                  <a:gd name="connsiteX62-13791" fmla="*/ 502619 w 3024845"/>
                  <a:gd name="connsiteY62-13792" fmla="*/ 631239 h 1078499"/>
                  <a:gd name="connsiteX63-13793" fmla="*/ 502619 w 3024845"/>
                  <a:gd name="connsiteY63-13794" fmla="*/ 632860 h 1078499"/>
                  <a:gd name="connsiteX64-13795" fmla="*/ 502619 w 3024845"/>
                  <a:gd name="connsiteY64-13796" fmla="*/ 644210 h 1078499"/>
                  <a:gd name="connsiteX65-13797" fmla="*/ 503379 w 3024845"/>
                  <a:gd name="connsiteY65-13798" fmla="*/ 644210 h 1078499"/>
                  <a:gd name="connsiteX66-13799" fmla="*/ 508700 w 3024845"/>
                  <a:gd name="connsiteY66-13800" fmla="*/ 644210 h 1078499"/>
                  <a:gd name="connsiteX67-13801" fmla="*/ 508700 w 3024845"/>
                  <a:gd name="connsiteY67-13802" fmla="*/ 643399 h 1078499"/>
                  <a:gd name="connsiteX68-13803" fmla="*/ 508700 w 3024845"/>
                  <a:gd name="connsiteY68-13804" fmla="*/ 637724 h 1078499"/>
                  <a:gd name="connsiteX69-13805" fmla="*/ 539100 w 3024845"/>
                  <a:gd name="connsiteY69-13806" fmla="*/ 637724 h 1078499"/>
                  <a:gd name="connsiteX70-13807" fmla="*/ 539100 w 3024845"/>
                  <a:gd name="connsiteY70-13808" fmla="*/ 661504 h 1078499"/>
                  <a:gd name="connsiteX71-13809" fmla="*/ 540113 w 3024845"/>
                  <a:gd name="connsiteY71-13810" fmla="*/ 661504 h 1078499"/>
                  <a:gd name="connsiteX72-13811" fmla="*/ 547207 w 3024845"/>
                  <a:gd name="connsiteY72-13812" fmla="*/ 661504 h 1078499"/>
                  <a:gd name="connsiteX73-13813" fmla="*/ 547207 w 3024845"/>
                  <a:gd name="connsiteY73-13814" fmla="*/ 662585 h 1078499"/>
                  <a:gd name="connsiteX74-13815" fmla="*/ 547207 w 3024845"/>
                  <a:gd name="connsiteY74-13816" fmla="*/ 670151 h 1078499"/>
                  <a:gd name="connsiteX75-13817" fmla="*/ 547967 w 3024845"/>
                  <a:gd name="connsiteY75-13818" fmla="*/ 670151 h 1078499"/>
                  <a:gd name="connsiteX76-13819" fmla="*/ 553287 w 3024845"/>
                  <a:gd name="connsiteY76-13820" fmla="*/ 670151 h 1078499"/>
                  <a:gd name="connsiteX77-13821" fmla="*/ 553287 w 3024845"/>
                  <a:gd name="connsiteY77-13822" fmla="*/ 667989 h 1078499"/>
                  <a:gd name="connsiteX78-13823" fmla="*/ 553287 w 3024845"/>
                  <a:gd name="connsiteY78-13824" fmla="*/ 652857 h 1078499"/>
                  <a:gd name="connsiteX79-13825" fmla="*/ 554300 w 3024845"/>
                  <a:gd name="connsiteY79-13826" fmla="*/ 652857 h 1078499"/>
                  <a:gd name="connsiteX80-13827" fmla="*/ 561394 w 3024845"/>
                  <a:gd name="connsiteY80-13828" fmla="*/ 652857 h 1078499"/>
                  <a:gd name="connsiteX81-13829" fmla="*/ 561394 w 3024845"/>
                  <a:gd name="connsiteY81-13830" fmla="*/ 653938 h 1078499"/>
                  <a:gd name="connsiteX82-13831" fmla="*/ 561394 w 3024845"/>
                  <a:gd name="connsiteY82-13832" fmla="*/ 661504 h 1078499"/>
                  <a:gd name="connsiteX83-13833" fmla="*/ 566714 w 3024845"/>
                  <a:gd name="connsiteY83-13834" fmla="*/ 659511 h 1078499"/>
                  <a:gd name="connsiteX84-13835" fmla="*/ 567474 w 3024845"/>
                  <a:gd name="connsiteY84-13836" fmla="*/ 658531 h 1078499"/>
                  <a:gd name="connsiteX85-13837" fmla="*/ 567474 w 3024845"/>
                  <a:gd name="connsiteY85-13838" fmla="*/ 652857 h 1078499"/>
                  <a:gd name="connsiteX86-13839" fmla="*/ 605981 w 3024845"/>
                  <a:gd name="connsiteY86-13840" fmla="*/ 652857 h 1078499"/>
                  <a:gd name="connsiteX87-13841" fmla="*/ 605981 w 3024845"/>
                  <a:gd name="connsiteY87-13842" fmla="*/ 676636 h 1078499"/>
                  <a:gd name="connsiteX88-13843" fmla="*/ 608007 w 3024845"/>
                  <a:gd name="connsiteY88-13844" fmla="*/ 676636 h 1078499"/>
                  <a:gd name="connsiteX89-13845" fmla="*/ 622194 w 3024845"/>
                  <a:gd name="connsiteY89-13846" fmla="*/ 676636 h 1078499"/>
                  <a:gd name="connsiteX90-13847" fmla="*/ 622194 w 3024845"/>
                  <a:gd name="connsiteY90-13848" fmla="*/ 677717 h 1078499"/>
                  <a:gd name="connsiteX91-13849" fmla="*/ 622194 w 3024845"/>
                  <a:gd name="connsiteY91-13850" fmla="*/ 685283 h 1078499"/>
                  <a:gd name="connsiteX92-13851" fmla="*/ 623968 w 3024845"/>
                  <a:gd name="connsiteY92-13852" fmla="*/ 685283 h 1078499"/>
                  <a:gd name="connsiteX93-13853" fmla="*/ 636381 w 3024845"/>
                  <a:gd name="connsiteY93-13854" fmla="*/ 685283 h 1078499"/>
                  <a:gd name="connsiteX94-13855" fmla="*/ 636381 w 3024845"/>
                  <a:gd name="connsiteY94-13856" fmla="*/ 661504 h 1078499"/>
                  <a:gd name="connsiteX95-13857" fmla="*/ 637394 w 3024845"/>
                  <a:gd name="connsiteY95-13858" fmla="*/ 661504 h 1078499"/>
                  <a:gd name="connsiteX96-13859" fmla="*/ 644488 w 3024845"/>
                  <a:gd name="connsiteY96-13860" fmla="*/ 661504 h 1078499"/>
                  <a:gd name="connsiteX97-13861" fmla="*/ 644488 w 3024845"/>
                  <a:gd name="connsiteY97-13862" fmla="*/ 629077 h 1078499"/>
                  <a:gd name="connsiteX98-13863" fmla="*/ 645501 w 3024845"/>
                  <a:gd name="connsiteY98-13864" fmla="*/ 629077 h 1078499"/>
                  <a:gd name="connsiteX99-13865" fmla="*/ 652595 w 3024845"/>
                  <a:gd name="connsiteY99-13866" fmla="*/ 629077 h 1078499"/>
                  <a:gd name="connsiteX100-13867" fmla="*/ 652595 w 3024845"/>
                  <a:gd name="connsiteY100-13868" fmla="*/ 627186 h 1078499"/>
                  <a:gd name="connsiteX101-13869" fmla="*/ 652595 w 3024845"/>
                  <a:gd name="connsiteY101-13870" fmla="*/ 613945 h 1078499"/>
                  <a:gd name="connsiteX102-13871" fmla="*/ 651328 w 3024845"/>
                  <a:gd name="connsiteY102-13872" fmla="*/ 612323 h 1078499"/>
                  <a:gd name="connsiteX103-13873" fmla="*/ 656648 w 3024845"/>
                  <a:gd name="connsiteY103-13874" fmla="*/ 600974 h 1078499"/>
                  <a:gd name="connsiteX104-13875" fmla="*/ 664755 w 3024845"/>
                  <a:gd name="connsiteY104-13876" fmla="*/ 629077 h 1078499"/>
                  <a:gd name="connsiteX105-13877" fmla="*/ 665515 w 3024845"/>
                  <a:gd name="connsiteY105-13878" fmla="*/ 629077 h 1078499"/>
                  <a:gd name="connsiteX106-13879" fmla="*/ 670835 w 3024845"/>
                  <a:gd name="connsiteY106-13880" fmla="*/ 629077 h 1078499"/>
                  <a:gd name="connsiteX107-13881" fmla="*/ 670835 w 3024845"/>
                  <a:gd name="connsiteY107-13882" fmla="*/ 523150 h 1078499"/>
                  <a:gd name="connsiteX108-13883" fmla="*/ 672355 w 3024845"/>
                  <a:gd name="connsiteY108-13884" fmla="*/ 523150 h 1078499"/>
                  <a:gd name="connsiteX109-13885" fmla="*/ 682995 w 3024845"/>
                  <a:gd name="connsiteY109-13886" fmla="*/ 523150 h 1078499"/>
                  <a:gd name="connsiteX110-13887" fmla="*/ 682995 w 3024845"/>
                  <a:gd name="connsiteY110-13888" fmla="*/ 475591 h 1078499"/>
                  <a:gd name="connsiteX111-13889" fmla="*/ 709342 w 3024845"/>
                  <a:gd name="connsiteY111-13890" fmla="*/ 475591 h 1078499"/>
                  <a:gd name="connsiteX112-13891" fmla="*/ 709342 w 3024845"/>
                  <a:gd name="connsiteY112-13892" fmla="*/ 453973 h 1078499"/>
                  <a:gd name="connsiteX113-13893" fmla="*/ 743796 w 3024845"/>
                  <a:gd name="connsiteY113-13894" fmla="*/ 453973 h 1078499"/>
                  <a:gd name="connsiteX114-13895" fmla="*/ 743796 w 3024845"/>
                  <a:gd name="connsiteY114-13896" fmla="*/ 456405 h 1078499"/>
                  <a:gd name="connsiteX115-13897" fmla="*/ 743796 w 3024845"/>
                  <a:gd name="connsiteY115-13898" fmla="*/ 473429 h 1078499"/>
                  <a:gd name="connsiteX116-13899" fmla="*/ 746076 w 3024845"/>
                  <a:gd name="connsiteY116-13900" fmla="*/ 473429 h 1078499"/>
                  <a:gd name="connsiteX117-13901" fmla="*/ 762036 w 3024845"/>
                  <a:gd name="connsiteY117-13902" fmla="*/ 473429 h 1078499"/>
                  <a:gd name="connsiteX118-13903" fmla="*/ 762036 w 3024845"/>
                  <a:gd name="connsiteY118-13904" fmla="*/ 520988 h 1078499"/>
                  <a:gd name="connsiteX119-13905" fmla="*/ 763049 w 3024845"/>
                  <a:gd name="connsiteY119-13906" fmla="*/ 520988 h 1078499"/>
                  <a:gd name="connsiteX120-13907" fmla="*/ 770143 w 3024845"/>
                  <a:gd name="connsiteY120-13908" fmla="*/ 520988 h 1078499"/>
                  <a:gd name="connsiteX121-13909" fmla="*/ 784330 w 3024845"/>
                  <a:gd name="connsiteY121-13910" fmla="*/ 525312 h 1078499"/>
                  <a:gd name="connsiteX122-13911" fmla="*/ 784330 w 3024845"/>
                  <a:gd name="connsiteY122-13912" fmla="*/ 564224 h 1078499"/>
                  <a:gd name="connsiteX123-13913" fmla="*/ 785343 w 3024845"/>
                  <a:gd name="connsiteY123-13914" fmla="*/ 564224 h 1078499"/>
                  <a:gd name="connsiteX124-13915" fmla="*/ 792436 w 3024845"/>
                  <a:gd name="connsiteY124-13916" fmla="*/ 564224 h 1078499"/>
                  <a:gd name="connsiteX125-13917" fmla="*/ 792436 w 3024845"/>
                  <a:gd name="connsiteY125-13918" fmla="*/ 565845 h 1078499"/>
                  <a:gd name="connsiteX126-13919" fmla="*/ 792436 w 3024845"/>
                  <a:gd name="connsiteY126-13920" fmla="*/ 577194 h 1078499"/>
                  <a:gd name="connsiteX127-13921" fmla="*/ 794463 w 3024845"/>
                  <a:gd name="connsiteY127-13922" fmla="*/ 577194 h 1078499"/>
                  <a:gd name="connsiteX128-13923" fmla="*/ 808650 w 3024845"/>
                  <a:gd name="connsiteY128-13924" fmla="*/ 577194 h 1078499"/>
                  <a:gd name="connsiteX129-13925" fmla="*/ 814730 w 3024845"/>
                  <a:gd name="connsiteY129-13926" fmla="*/ 583680 h 1078499"/>
                  <a:gd name="connsiteX130-13927" fmla="*/ 814730 w 3024845"/>
                  <a:gd name="connsiteY130-13928" fmla="*/ 605298 h 1078499"/>
                  <a:gd name="connsiteX131-13929" fmla="*/ 817010 w 3024845"/>
                  <a:gd name="connsiteY131-13930" fmla="*/ 605298 h 1078499"/>
                  <a:gd name="connsiteX132-13931" fmla="*/ 832970 w 3024845"/>
                  <a:gd name="connsiteY132-13932" fmla="*/ 605298 h 1078499"/>
                  <a:gd name="connsiteX133-13933" fmla="*/ 832970 w 3024845"/>
                  <a:gd name="connsiteY133-13934" fmla="*/ 606378 h 1078499"/>
                  <a:gd name="connsiteX134-13935" fmla="*/ 832970 w 3024845"/>
                  <a:gd name="connsiteY134-13936" fmla="*/ 613945 h 1078499"/>
                  <a:gd name="connsiteX135-13937" fmla="*/ 834237 w 3024845"/>
                  <a:gd name="connsiteY135-13938" fmla="*/ 613945 h 1078499"/>
                  <a:gd name="connsiteX136-13939" fmla="*/ 843104 w 3024845"/>
                  <a:gd name="connsiteY136-13940" fmla="*/ 613945 h 1078499"/>
                  <a:gd name="connsiteX137-13941" fmla="*/ 843104 w 3024845"/>
                  <a:gd name="connsiteY137-13942" fmla="*/ 616106 h 1078499"/>
                  <a:gd name="connsiteX138-13943" fmla="*/ 843104 w 3024845"/>
                  <a:gd name="connsiteY138-13944" fmla="*/ 631239 h 1078499"/>
                  <a:gd name="connsiteX139-13945" fmla="*/ 847157 w 3024845"/>
                  <a:gd name="connsiteY139-13946" fmla="*/ 629347 h 1078499"/>
                  <a:gd name="connsiteX140-13947" fmla="*/ 847157 w 3024845"/>
                  <a:gd name="connsiteY140-13948" fmla="*/ 616106 h 1078499"/>
                  <a:gd name="connsiteX141-13949" fmla="*/ 848170 w 3024845"/>
                  <a:gd name="connsiteY141-13950" fmla="*/ 616106 h 1078499"/>
                  <a:gd name="connsiteX142-13951" fmla="*/ 855264 w 3024845"/>
                  <a:gd name="connsiteY142-13952" fmla="*/ 616106 h 1078499"/>
                  <a:gd name="connsiteX143-13953" fmla="*/ 855264 w 3024845"/>
                  <a:gd name="connsiteY143-13954" fmla="*/ 617728 h 1078499"/>
                  <a:gd name="connsiteX144-13955" fmla="*/ 855264 w 3024845"/>
                  <a:gd name="connsiteY144-13956" fmla="*/ 629077 h 1078499"/>
                  <a:gd name="connsiteX145-13957" fmla="*/ 856024 w 3024845"/>
                  <a:gd name="connsiteY145-13958" fmla="*/ 629077 h 1078499"/>
                  <a:gd name="connsiteX146-13959" fmla="*/ 861344 w 3024845"/>
                  <a:gd name="connsiteY146-13960" fmla="*/ 629077 h 1078499"/>
                  <a:gd name="connsiteX147-13961" fmla="*/ 909984 w 3024845"/>
                  <a:gd name="connsiteY147-13962" fmla="*/ 624754 h 1078499"/>
                  <a:gd name="connsiteX148-13963" fmla="*/ 909984 w 3024845"/>
                  <a:gd name="connsiteY148-13964" fmla="*/ 626105 h 1078499"/>
                  <a:gd name="connsiteX149-13965" fmla="*/ 909984 w 3024845"/>
                  <a:gd name="connsiteY149-13966" fmla="*/ 635562 h 1078499"/>
                  <a:gd name="connsiteX150-13967" fmla="*/ 910744 w 3024845"/>
                  <a:gd name="connsiteY150-13968" fmla="*/ 635562 h 1078499"/>
                  <a:gd name="connsiteX151-13969" fmla="*/ 916065 w 3024845"/>
                  <a:gd name="connsiteY151-13970" fmla="*/ 635562 h 1078499"/>
                  <a:gd name="connsiteX152-13971" fmla="*/ 916065 w 3024845"/>
                  <a:gd name="connsiteY152-13972" fmla="*/ 637724 h 1078499"/>
                  <a:gd name="connsiteX153-13973" fmla="*/ 916065 w 3024845"/>
                  <a:gd name="connsiteY153-13974" fmla="*/ 652857 h 1078499"/>
                  <a:gd name="connsiteX154-13975" fmla="*/ 918091 w 3024845"/>
                  <a:gd name="connsiteY154-13976" fmla="*/ 651506 h 1078499"/>
                  <a:gd name="connsiteX155-13977" fmla="*/ 932278 w 3024845"/>
                  <a:gd name="connsiteY155-13978" fmla="*/ 642048 h 1078499"/>
                  <a:gd name="connsiteX156-13979" fmla="*/ 938358 w 3024845"/>
                  <a:gd name="connsiteY156-13980" fmla="*/ 600974 h 1078499"/>
                  <a:gd name="connsiteX157-13981" fmla="*/ 939118 w 3024845"/>
                  <a:gd name="connsiteY157-13982" fmla="*/ 600704 h 1078499"/>
                  <a:gd name="connsiteX158-13983" fmla="*/ 944438 w 3024845"/>
                  <a:gd name="connsiteY158-13984" fmla="*/ 598812 h 1078499"/>
                  <a:gd name="connsiteX159-13985" fmla="*/ 946465 w 3024845"/>
                  <a:gd name="connsiteY159-13986" fmla="*/ 529635 h 1078499"/>
                  <a:gd name="connsiteX160-13987" fmla="*/ 948492 w 3024845"/>
                  <a:gd name="connsiteY160-13988" fmla="*/ 598812 h 1078499"/>
                  <a:gd name="connsiteX161-13989" fmla="*/ 949252 w 3024845"/>
                  <a:gd name="connsiteY161-13990" fmla="*/ 599082 h 1078499"/>
                  <a:gd name="connsiteX162-13991" fmla="*/ 954572 w 3024845"/>
                  <a:gd name="connsiteY162-13992" fmla="*/ 600974 h 1078499"/>
                  <a:gd name="connsiteX163-13993" fmla="*/ 954572 w 3024845"/>
                  <a:gd name="connsiteY163-13994" fmla="*/ 514503 h 1078499"/>
                  <a:gd name="connsiteX164-13995" fmla="*/ 958625 w 3024845"/>
                  <a:gd name="connsiteY164-13996" fmla="*/ 482076 h 1078499"/>
                  <a:gd name="connsiteX165-13997" fmla="*/ 997132 w 3024845"/>
                  <a:gd name="connsiteY165-13998" fmla="*/ 482076 h 1078499"/>
                  <a:gd name="connsiteX166-13999" fmla="*/ 997132 w 3024845"/>
                  <a:gd name="connsiteY166-14000" fmla="*/ 514503 h 1078499"/>
                  <a:gd name="connsiteX167-14001" fmla="*/ 997892 w 3024845"/>
                  <a:gd name="connsiteY167-14002" fmla="*/ 514503 h 1078499"/>
                  <a:gd name="connsiteX168-14003" fmla="*/ 1003212 w 3024845"/>
                  <a:gd name="connsiteY168-14004" fmla="*/ 514503 h 1078499"/>
                  <a:gd name="connsiteX169-14005" fmla="*/ 1003212 w 3024845"/>
                  <a:gd name="connsiteY169-14006" fmla="*/ 432355 h 1078499"/>
                  <a:gd name="connsiteX170-14007" fmla="*/ 1004986 w 3024845"/>
                  <a:gd name="connsiteY170-14008" fmla="*/ 432355 h 1078499"/>
                  <a:gd name="connsiteX171-14009" fmla="*/ 1017399 w 3024845"/>
                  <a:gd name="connsiteY171-14010" fmla="*/ 432355 h 1078499"/>
                  <a:gd name="connsiteX172-14011" fmla="*/ 1017399 w 3024845"/>
                  <a:gd name="connsiteY172-14012" fmla="*/ 430464 h 1078499"/>
                  <a:gd name="connsiteX173-14013" fmla="*/ 1017399 w 3024845"/>
                  <a:gd name="connsiteY173-14014" fmla="*/ 417223 h 1078499"/>
                  <a:gd name="connsiteX174-14015" fmla="*/ 1039693 w 3024845"/>
                  <a:gd name="connsiteY174-14016" fmla="*/ 417223 h 1078499"/>
                  <a:gd name="connsiteX175-14017" fmla="*/ 1039693 w 3024845"/>
                  <a:gd name="connsiteY175-14018" fmla="*/ 416142 h 1078499"/>
                  <a:gd name="connsiteX176-14019" fmla="*/ 1039693 w 3024845"/>
                  <a:gd name="connsiteY176-14020" fmla="*/ 408576 h 1078499"/>
                  <a:gd name="connsiteX177-14021" fmla="*/ 1041466 w 3024845"/>
                  <a:gd name="connsiteY177-14022" fmla="*/ 408576 h 1078499"/>
                  <a:gd name="connsiteX178-14023" fmla="*/ 1053880 w 3024845"/>
                  <a:gd name="connsiteY178-14024" fmla="*/ 408576 h 1078499"/>
                  <a:gd name="connsiteX179-14025" fmla="*/ 1053880 w 3024845"/>
                  <a:gd name="connsiteY179-14026" fmla="*/ 409657 h 1078499"/>
                  <a:gd name="connsiteX180-14027" fmla="*/ 1053880 w 3024845"/>
                  <a:gd name="connsiteY180-14028" fmla="*/ 417223 h 1078499"/>
                  <a:gd name="connsiteX181-14029" fmla="*/ 1054640 w 3024845"/>
                  <a:gd name="connsiteY181-14030" fmla="*/ 417223 h 1078499"/>
                  <a:gd name="connsiteX182-14031" fmla="*/ 1059960 w 3024845"/>
                  <a:gd name="connsiteY182-14032" fmla="*/ 417223 h 1078499"/>
                  <a:gd name="connsiteX183-14033" fmla="*/ 1070093 w 3024845"/>
                  <a:gd name="connsiteY183-14034" fmla="*/ 412899 h 1078499"/>
                  <a:gd name="connsiteX184-14035" fmla="*/ 1074146 w 3024845"/>
                  <a:gd name="connsiteY184-14036" fmla="*/ 416142 h 1078499"/>
                  <a:gd name="connsiteX185-14037" fmla="*/ 1074146 w 3024845"/>
                  <a:gd name="connsiteY185-14038" fmla="*/ 408576 h 1078499"/>
                  <a:gd name="connsiteX186-14039" fmla="*/ 1076426 w 3024845"/>
                  <a:gd name="connsiteY186-14040" fmla="*/ 408576 h 1078499"/>
                  <a:gd name="connsiteX187-14041" fmla="*/ 1092387 w 3024845"/>
                  <a:gd name="connsiteY187-14042" fmla="*/ 408576 h 1078499"/>
                  <a:gd name="connsiteX188-14043" fmla="*/ 1092387 w 3024845"/>
                  <a:gd name="connsiteY188-14044" fmla="*/ 409657 h 1078499"/>
                  <a:gd name="connsiteX189-14045" fmla="*/ 1092387 w 3024845"/>
                  <a:gd name="connsiteY189-14046" fmla="*/ 417223 h 1078499"/>
                  <a:gd name="connsiteX190-14047" fmla="*/ 1122787 w 3024845"/>
                  <a:gd name="connsiteY190-14048" fmla="*/ 417223 h 1078499"/>
                  <a:gd name="connsiteX191-14049" fmla="*/ 1122787 w 3024845"/>
                  <a:gd name="connsiteY191-14050" fmla="*/ 418844 h 1078499"/>
                  <a:gd name="connsiteX192-14051" fmla="*/ 1122787 w 3024845"/>
                  <a:gd name="connsiteY192-14052" fmla="*/ 430194 h 1078499"/>
                  <a:gd name="connsiteX193-14053" fmla="*/ 1149134 w 3024845"/>
                  <a:gd name="connsiteY193-14054" fmla="*/ 430194 h 1078499"/>
                  <a:gd name="connsiteX194-14055" fmla="*/ 1149134 w 3024845"/>
                  <a:gd name="connsiteY194-14056" fmla="*/ 460458 h 1078499"/>
                  <a:gd name="connsiteX195-14057" fmla="*/ 1149894 w 3024845"/>
                  <a:gd name="connsiteY195-14058" fmla="*/ 460458 h 1078499"/>
                  <a:gd name="connsiteX196-14059" fmla="*/ 1155214 w 3024845"/>
                  <a:gd name="connsiteY196-14060" fmla="*/ 460458 h 1078499"/>
                  <a:gd name="connsiteX197-14061" fmla="*/ 1155214 w 3024845"/>
                  <a:gd name="connsiteY197-14062" fmla="*/ 461539 h 1078499"/>
                  <a:gd name="connsiteX198-14063" fmla="*/ 1155214 w 3024845"/>
                  <a:gd name="connsiteY198-14064" fmla="*/ 469106 h 1078499"/>
                  <a:gd name="connsiteX199-14065" fmla="*/ 1159268 w 3024845"/>
                  <a:gd name="connsiteY199-14066" fmla="*/ 499370 h 1078499"/>
                  <a:gd name="connsiteX200-14067" fmla="*/ 1160028 w 3024845"/>
                  <a:gd name="connsiteY200-14068" fmla="*/ 499370 h 1078499"/>
                  <a:gd name="connsiteX201-14069" fmla="*/ 1165348 w 3024845"/>
                  <a:gd name="connsiteY201-14070" fmla="*/ 499370 h 1078499"/>
                  <a:gd name="connsiteX202-14071" fmla="*/ 1165348 w 3024845"/>
                  <a:gd name="connsiteY202-14072" fmla="*/ 500181 h 1078499"/>
                  <a:gd name="connsiteX203-14073" fmla="*/ 1165348 w 3024845"/>
                  <a:gd name="connsiteY203-14074" fmla="*/ 505856 h 1078499"/>
                  <a:gd name="connsiteX204-14075" fmla="*/ 1166361 w 3024845"/>
                  <a:gd name="connsiteY204-14076" fmla="*/ 505856 h 1078499"/>
                  <a:gd name="connsiteX205-14077" fmla="*/ 1173454 w 3024845"/>
                  <a:gd name="connsiteY205-14078" fmla="*/ 505856 h 1078499"/>
                  <a:gd name="connsiteX206-14079" fmla="*/ 1173454 w 3024845"/>
                  <a:gd name="connsiteY206-14080" fmla="*/ 536121 h 1078499"/>
                  <a:gd name="connsiteX207-14081" fmla="*/ 1175481 w 3024845"/>
                  <a:gd name="connsiteY207-14082" fmla="*/ 536121 h 1078499"/>
                  <a:gd name="connsiteX208-14083" fmla="*/ 1189668 w 3024845"/>
                  <a:gd name="connsiteY208-14084" fmla="*/ 536121 h 1078499"/>
                  <a:gd name="connsiteX209-14085" fmla="*/ 1189668 w 3024845"/>
                  <a:gd name="connsiteY209-14086" fmla="*/ 559900 h 1078499"/>
                  <a:gd name="connsiteX210-14087" fmla="*/ 1191695 w 3024845"/>
                  <a:gd name="connsiteY210-14088" fmla="*/ 561521 h 1078499"/>
                  <a:gd name="connsiteX211-14089" fmla="*/ 1191695 w 3024845"/>
                  <a:gd name="connsiteY211-14090" fmla="*/ 572871 h 1078499"/>
                  <a:gd name="connsiteX212-14091" fmla="*/ 1192455 w 3024845"/>
                  <a:gd name="connsiteY212-14092" fmla="*/ 572871 h 1078499"/>
                  <a:gd name="connsiteX213-14093" fmla="*/ 1197775 w 3024845"/>
                  <a:gd name="connsiteY213-14094" fmla="*/ 572871 h 1078499"/>
                  <a:gd name="connsiteX214-14095" fmla="*/ 1197775 w 3024845"/>
                  <a:gd name="connsiteY214-14096" fmla="*/ 596650 h 1078499"/>
                  <a:gd name="connsiteX215-14097" fmla="*/ 1199041 w 3024845"/>
                  <a:gd name="connsiteY215-14098" fmla="*/ 596650 h 1078499"/>
                  <a:gd name="connsiteX216-14099" fmla="*/ 1207908 w 3024845"/>
                  <a:gd name="connsiteY216-14100" fmla="*/ 596650 h 1078499"/>
                  <a:gd name="connsiteX217-14101" fmla="*/ 1209935 w 3024845"/>
                  <a:gd name="connsiteY217-14102" fmla="*/ 600704 h 1078499"/>
                  <a:gd name="connsiteX218-14103" fmla="*/ 1209935 w 3024845"/>
                  <a:gd name="connsiteY218-14104" fmla="*/ 613945 h 1078499"/>
                  <a:gd name="connsiteX219-14105" fmla="*/ 1211455 w 3024845"/>
                  <a:gd name="connsiteY219-14106" fmla="*/ 612053 h 1078499"/>
                  <a:gd name="connsiteX220-14107" fmla="*/ 1222095 w 3024845"/>
                  <a:gd name="connsiteY220-14108" fmla="*/ 598812 h 1078499"/>
                  <a:gd name="connsiteX221-14109" fmla="*/ 1250469 w 3024845"/>
                  <a:gd name="connsiteY221-14110" fmla="*/ 598812 h 1078499"/>
                  <a:gd name="connsiteX222-14111" fmla="*/ 1250469 w 3024845"/>
                  <a:gd name="connsiteY222-14112" fmla="*/ 685283 h 1078499"/>
                  <a:gd name="connsiteX223-14113" fmla="*/ 1251229 w 3024845"/>
                  <a:gd name="connsiteY223-14114" fmla="*/ 685283 h 1078499"/>
                  <a:gd name="connsiteX224-14115" fmla="*/ 1256549 w 3024845"/>
                  <a:gd name="connsiteY224-14116" fmla="*/ 685283 h 1078499"/>
                  <a:gd name="connsiteX225-14117" fmla="*/ 1257309 w 3024845"/>
                  <a:gd name="connsiteY225-14118" fmla="*/ 683932 h 1078499"/>
                  <a:gd name="connsiteX226-14119" fmla="*/ 1262629 w 3024845"/>
                  <a:gd name="connsiteY226-14120" fmla="*/ 674474 h 1078499"/>
                  <a:gd name="connsiteX227-14121" fmla="*/ 1262629 w 3024845"/>
                  <a:gd name="connsiteY227-14122" fmla="*/ 676366 h 1078499"/>
                  <a:gd name="connsiteX228-14123" fmla="*/ 1262629 w 3024845"/>
                  <a:gd name="connsiteY228-14124" fmla="*/ 689607 h 1078499"/>
                  <a:gd name="connsiteX229-14125" fmla="*/ 1266682 w 3024845"/>
                  <a:gd name="connsiteY229-14126" fmla="*/ 644210 h 1078499"/>
                  <a:gd name="connsiteX230-14127" fmla="*/ 1267442 w 3024845"/>
                  <a:gd name="connsiteY230-14128" fmla="*/ 644210 h 1078499"/>
                  <a:gd name="connsiteX231-14129" fmla="*/ 1272762 w 3024845"/>
                  <a:gd name="connsiteY231-14130" fmla="*/ 644210 h 1078499"/>
                  <a:gd name="connsiteX232-14131" fmla="*/ 1272762 w 3024845"/>
                  <a:gd name="connsiteY232-14132" fmla="*/ 579356 h 1078499"/>
                  <a:gd name="connsiteX233-14133" fmla="*/ 1273776 w 3024845"/>
                  <a:gd name="connsiteY233-14134" fmla="*/ 579356 h 1078499"/>
                  <a:gd name="connsiteX234-14135" fmla="*/ 1280869 w 3024845"/>
                  <a:gd name="connsiteY234-14136" fmla="*/ 579356 h 1078499"/>
                  <a:gd name="connsiteX235-14137" fmla="*/ 1293029 w 3024845"/>
                  <a:gd name="connsiteY235-14138" fmla="*/ 536121 h 1078499"/>
                  <a:gd name="connsiteX236-14139" fmla="*/ 1294296 w 3024845"/>
                  <a:gd name="connsiteY236-14140" fmla="*/ 536121 h 1078499"/>
                  <a:gd name="connsiteX237-14141" fmla="*/ 1303163 w 3024845"/>
                  <a:gd name="connsiteY237-14142" fmla="*/ 536121 h 1078499"/>
                  <a:gd name="connsiteX238-14143" fmla="*/ 1313296 w 3024845"/>
                  <a:gd name="connsiteY238-14144" fmla="*/ 579356 h 1078499"/>
                  <a:gd name="connsiteX239-14145" fmla="*/ 1314309 w 3024845"/>
                  <a:gd name="connsiteY239-14146" fmla="*/ 579356 h 1078499"/>
                  <a:gd name="connsiteX240-14147" fmla="*/ 1321403 w 3024845"/>
                  <a:gd name="connsiteY240-14148" fmla="*/ 579356 h 1078499"/>
                  <a:gd name="connsiteX241-14149" fmla="*/ 1321403 w 3024845"/>
                  <a:gd name="connsiteY241-14150" fmla="*/ 618268 h 1078499"/>
                  <a:gd name="connsiteX242-14151" fmla="*/ 1323176 w 3024845"/>
                  <a:gd name="connsiteY242-14152" fmla="*/ 618268 h 1078499"/>
                  <a:gd name="connsiteX243-14153" fmla="*/ 1335590 w 3024845"/>
                  <a:gd name="connsiteY243-14154" fmla="*/ 618268 h 1078499"/>
                  <a:gd name="connsiteX244-14155" fmla="*/ 1335590 w 3024845"/>
                  <a:gd name="connsiteY244-14156" fmla="*/ 620430 h 1078499"/>
                  <a:gd name="connsiteX245-14157" fmla="*/ 1335590 w 3024845"/>
                  <a:gd name="connsiteY245-14158" fmla="*/ 635562 h 1078499"/>
                  <a:gd name="connsiteX246-14159" fmla="*/ 1339643 w 3024845"/>
                  <a:gd name="connsiteY246-14160" fmla="*/ 633401 h 1078499"/>
                  <a:gd name="connsiteX247-14161" fmla="*/ 1339643 w 3024845"/>
                  <a:gd name="connsiteY247-14162" fmla="*/ 618268 h 1078499"/>
                  <a:gd name="connsiteX248-14163" fmla="*/ 1341163 w 3024845"/>
                  <a:gd name="connsiteY248-14164" fmla="*/ 618268 h 1078499"/>
                  <a:gd name="connsiteX249-14165" fmla="*/ 1351803 w 3024845"/>
                  <a:gd name="connsiteY249-14166" fmla="*/ 618268 h 1078499"/>
                  <a:gd name="connsiteX250-14167" fmla="*/ 1351803 w 3024845"/>
                  <a:gd name="connsiteY250-14168" fmla="*/ 619889 h 1078499"/>
                  <a:gd name="connsiteX251-14169" fmla="*/ 1351803 w 3024845"/>
                  <a:gd name="connsiteY251-14170" fmla="*/ 631239 h 1078499"/>
                  <a:gd name="connsiteX252-14171" fmla="*/ 1382204 w 3024845"/>
                  <a:gd name="connsiteY252-14172" fmla="*/ 631239 h 1078499"/>
                  <a:gd name="connsiteX253-14173" fmla="*/ 1382204 w 3024845"/>
                  <a:gd name="connsiteY253-14174" fmla="*/ 594489 h 1078499"/>
                  <a:gd name="connsiteX254-14175" fmla="*/ 1383470 w 3024845"/>
                  <a:gd name="connsiteY254-14176" fmla="*/ 594489 h 1078499"/>
                  <a:gd name="connsiteX255-14177" fmla="*/ 1392337 w 3024845"/>
                  <a:gd name="connsiteY255-14178" fmla="*/ 594489 h 1078499"/>
                  <a:gd name="connsiteX256-14179" fmla="*/ 1392337 w 3024845"/>
                  <a:gd name="connsiteY256-14180" fmla="*/ 616106 h 1078499"/>
                  <a:gd name="connsiteX257-14181" fmla="*/ 1394364 w 3024845"/>
                  <a:gd name="connsiteY257-14182" fmla="*/ 583680 h 1078499"/>
                  <a:gd name="connsiteX258-14183" fmla="*/ 1416657 w 3024845"/>
                  <a:gd name="connsiteY258-14184" fmla="*/ 583680 h 1078499"/>
                  <a:gd name="connsiteX259-14185" fmla="*/ 1416657 w 3024845"/>
                  <a:gd name="connsiteY259-14186" fmla="*/ 582058 h 1078499"/>
                  <a:gd name="connsiteX260-14187" fmla="*/ 1416657 w 3024845"/>
                  <a:gd name="connsiteY260-14188" fmla="*/ 570709 h 1078499"/>
                  <a:gd name="connsiteX261-14189" fmla="*/ 1417417 w 3024845"/>
                  <a:gd name="connsiteY261-14190" fmla="*/ 570709 h 1078499"/>
                  <a:gd name="connsiteX262-14191" fmla="*/ 1422737 w 3024845"/>
                  <a:gd name="connsiteY262-14192" fmla="*/ 570709 h 1078499"/>
                  <a:gd name="connsiteX263-14193" fmla="*/ 1422737 w 3024845"/>
                  <a:gd name="connsiteY263-14194" fmla="*/ 568818 h 1078499"/>
                  <a:gd name="connsiteX264-14195" fmla="*/ 1422737 w 3024845"/>
                  <a:gd name="connsiteY264-14196" fmla="*/ 555577 h 1078499"/>
                  <a:gd name="connsiteX265-14197" fmla="*/ 1426791 w 3024845"/>
                  <a:gd name="connsiteY265-14198" fmla="*/ 562062 h 1078499"/>
                  <a:gd name="connsiteX266-14199" fmla="*/ 1429071 w 3024845"/>
                  <a:gd name="connsiteY266-14200" fmla="*/ 562062 h 1078499"/>
                  <a:gd name="connsiteX267-14201" fmla="*/ 1445031 w 3024845"/>
                  <a:gd name="connsiteY267-14202" fmla="*/ 562062 h 1078499"/>
                  <a:gd name="connsiteX268-14203" fmla="*/ 1445031 w 3024845"/>
                  <a:gd name="connsiteY268-14204" fmla="*/ 561251 h 1078499"/>
                  <a:gd name="connsiteX269-14205" fmla="*/ 1445031 w 3024845"/>
                  <a:gd name="connsiteY269-14206" fmla="*/ 555577 h 1078499"/>
                  <a:gd name="connsiteX270-14207" fmla="*/ 1445791 w 3024845"/>
                  <a:gd name="connsiteY270-14208" fmla="*/ 555577 h 1078499"/>
                  <a:gd name="connsiteX271-14209" fmla="*/ 1451111 w 3024845"/>
                  <a:gd name="connsiteY271-14210" fmla="*/ 555577 h 1078499"/>
                  <a:gd name="connsiteX272-14211" fmla="*/ 1451111 w 3024845"/>
                  <a:gd name="connsiteY272-14212" fmla="*/ 556928 h 1078499"/>
                  <a:gd name="connsiteX273-14213" fmla="*/ 1451111 w 3024845"/>
                  <a:gd name="connsiteY273-14214" fmla="*/ 566386 h 1078499"/>
                  <a:gd name="connsiteX274-14215" fmla="*/ 1489618 w 3024845"/>
                  <a:gd name="connsiteY274-14216" fmla="*/ 566386 h 1078499"/>
                  <a:gd name="connsiteX275-14217" fmla="*/ 1489618 w 3024845"/>
                  <a:gd name="connsiteY275-14218" fmla="*/ 704739 h 1078499"/>
                  <a:gd name="connsiteX276-14219" fmla="*/ 1491138 w 3024845"/>
                  <a:gd name="connsiteY276-14220" fmla="*/ 704739 h 1078499"/>
                  <a:gd name="connsiteX277-14221" fmla="*/ 1501778 w 3024845"/>
                  <a:gd name="connsiteY277-14222" fmla="*/ 704739 h 1078499"/>
                  <a:gd name="connsiteX278-14223" fmla="*/ 1501778 w 3024845"/>
                  <a:gd name="connsiteY278-14224" fmla="*/ 691769 h 1078499"/>
                  <a:gd name="connsiteX279-14225" fmla="*/ 1505832 w 3024845"/>
                  <a:gd name="connsiteY279-14226" fmla="*/ 691769 h 1078499"/>
                  <a:gd name="connsiteX280-14227" fmla="*/ 1505832 w 3024845"/>
                  <a:gd name="connsiteY280-14228" fmla="*/ 704739 h 1078499"/>
                  <a:gd name="connsiteX281-14229" fmla="*/ 1536232 w 3024845"/>
                  <a:gd name="connsiteY281-14230" fmla="*/ 704739 h 1078499"/>
                  <a:gd name="connsiteX282-14231" fmla="*/ 1536232 w 3024845"/>
                  <a:gd name="connsiteY282-14232" fmla="*/ 674474 h 1078499"/>
                  <a:gd name="connsiteX283-14233" fmla="*/ 1548392 w 3024845"/>
                  <a:gd name="connsiteY283-14234" fmla="*/ 674474 h 1078499"/>
                  <a:gd name="connsiteX284-14235" fmla="*/ 1560552 w 3024845"/>
                  <a:gd name="connsiteY284-14236" fmla="*/ 672313 h 1078499"/>
                  <a:gd name="connsiteX285-14237" fmla="*/ 1564606 w 3024845"/>
                  <a:gd name="connsiteY285-14238" fmla="*/ 674474 h 1078499"/>
                  <a:gd name="connsiteX286-14239" fmla="*/ 1574739 w 3024845"/>
                  <a:gd name="connsiteY286-14240" fmla="*/ 674474 h 1078499"/>
                  <a:gd name="connsiteX287-14241" fmla="*/ 1574739 w 3024845"/>
                  <a:gd name="connsiteY287-14242" fmla="*/ 704739 h 1078499"/>
                  <a:gd name="connsiteX288-14243" fmla="*/ 1582846 w 3024845"/>
                  <a:gd name="connsiteY288-14244" fmla="*/ 704739 h 1078499"/>
                  <a:gd name="connsiteX289-14245" fmla="*/ 1582846 w 3024845"/>
                  <a:gd name="connsiteY289-14246" fmla="*/ 722034 h 1078499"/>
                  <a:gd name="connsiteX290-14247" fmla="*/ 1592182 w 3024845"/>
                  <a:gd name="connsiteY290-14248" fmla="*/ 722939 h 1078499"/>
                  <a:gd name="connsiteX291-14249" fmla="*/ 1605140 w 3024845"/>
                  <a:gd name="connsiteY291-14250" fmla="*/ 722939 h 1078499"/>
                  <a:gd name="connsiteX292-14251" fmla="*/ 1605140 w 3024845"/>
                  <a:gd name="connsiteY292-14252" fmla="*/ 706901 h 1078499"/>
                  <a:gd name="connsiteX293-14253" fmla="*/ 1673096 w 3024845"/>
                  <a:gd name="connsiteY293-14254" fmla="*/ 706901 h 1078499"/>
                  <a:gd name="connsiteX294-14255" fmla="*/ 1673096 w 3024845"/>
                  <a:gd name="connsiteY294-14256" fmla="*/ 621648 h 1078499"/>
                  <a:gd name="connsiteX295-14257" fmla="*/ 1745104 w 3024845"/>
                  <a:gd name="connsiteY295-14258" fmla="*/ 621648 h 1078499"/>
                  <a:gd name="connsiteX296-14259" fmla="*/ 1745104 w 3024845"/>
                  <a:gd name="connsiteY296-14260" fmla="*/ 700416 h 1078499"/>
                  <a:gd name="connsiteX297-14261" fmla="*/ 1747008 w 3024845"/>
                  <a:gd name="connsiteY297-14262" fmla="*/ 700416 h 1078499"/>
                  <a:gd name="connsiteX298-14263" fmla="*/ 1748250 w 3024845"/>
                  <a:gd name="connsiteY298-14264" fmla="*/ 722939 h 1078499"/>
                  <a:gd name="connsiteX299-14265" fmla="*/ 1757926 w 3024845"/>
                  <a:gd name="connsiteY299-14266" fmla="*/ 722939 h 1078499"/>
                  <a:gd name="connsiteX300-14267" fmla="*/ 1759168 w 3024845"/>
                  <a:gd name="connsiteY300-14268" fmla="*/ 700416 h 1078499"/>
                  <a:gd name="connsiteX301-14269" fmla="*/ 1765248 w 3024845"/>
                  <a:gd name="connsiteY301-14270" fmla="*/ 700416 h 1078499"/>
                  <a:gd name="connsiteX302-14271" fmla="*/ 1766490 w 3024845"/>
                  <a:gd name="connsiteY302-14272" fmla="*/ 722939 h 1078499"/>
                  <a:gd name="connsiteX303-14273" fmla="*/ 1817112 w 3024845"/>
                  <a:gd name="connsiteY303-14274" fmla="*/ 722939 h 1078499"/>
                  <a:gd name="connsiteX304-14275" fmla="*/ 1817112 w 3024845"/>
                  <a:gd name="connsiteY304-14276" fmla="*/ 559911 h 1078499"/>
                  <a:gd name="connsiteX305-14277" fmla="*/ 2014439 w 3024845"/>
                  <a:gd name="connsiteY305-14278" fmla="*/ 559911 h 1078499"/>
                  <a:gd name="connsiteX306-14279" fmla="*/ 2014439 w 3024845"/>
                  <a:gd name="connsiteY306-14280" fmla="*/ 722939 h 1078499"/>
                  <a:gd name="connsiteX307-14281" fmla="*/ 2033136 w 3024845"/>
                  <a:gd name="connsiteY307-14282" fmla="*/ 722939 h 1078499"/>
                  <a:gd name="connsiteX308-14283" fmla="*/ 2033136 w 3024845"/>
                  <a:gd name="connsiteY308-14284" fmla="*/ 640246 h 1078499"/>
                  <a:gd name="connsiteX309-14285" fmla="*/ 2128256 w 3024845"/>
                  <a:gd name="connsiteY309-14286" fmla="*/ 640246 h 1078499"/>
                  <a:gd name="connsiteX310-14287" fmla="*/ 2140186 w 3024845"/>
                  <a:gd name="connsiteY310-14288" fmla="*/ 322105 h 1078499"/>
                  <a:gd name="connsiteX311-14289" fmla="*/ 2128026 w 3024845"/>
                  <a:gd name="connsiteY311-14290" fmla="*/ 300487 h 1078499"/>
                  <a:gd name="connsiteX312-14291" fmla="*/ 2121946 w 3024845"/>
                  <a:gd name="connsiteY312-14292" fmla="*/ 296163 h 1078499"/>
                  <a:gd name="connsiteX313-14293" fmla="*/ 2130053 w 3024845"/>
                  <a:gd name="connsiteY313-14294" fmla="*/ 272384 h 1078499"/>
                  <a:gd name="connsiteX314-14295" fmla="*/ 2130053 w 3024845"/>
                  <a:gd name="connsiteY314-14296" fmla="*/ 255090 h 1078499"/>
                  <a:gd name="connsiteX315-14297" fmla="*/ 2144240 w 3024845"/>
                  <a:gd name="connsiteY315-14298" fmla="*/ 255090 h 1078499"/>
                  <a:gd name="connsiteX316-14299" fmla="*/ 2144240 w 3024845"/>
                  <a:gd name="connsiteY316-14300" fmla="*/ 233472 h 1078499"/>
                  <a:gd name="connsiteX317-14301" fmla="*/ 2146266 w 3024845"/>
                  <a:gd name="connsiteY317-14302" fmla="*/ 229148 h 1078499"/>
                  <a:gd name="connsiteX318-14303" fmla="*/ 2146266 w 3024845"/>
                  <a:gd name="connsiteY318-14304" fmla="*/ 151324 h 1078499"/>
                  <a:gd name="connsiteX319-14305" fmla="*/ 2144240 w 3024845"/>
                  <a:gd name="connsiteY319-14306" fmla="*/ 144839 h 1078499"/>
                  <a:gd name="connsiteX320-14307" fmla="*/ 2150320 w 3024845"/>
                  <a:gd name="connsiteY320-14308" fmla="*/ 138353 h 1078499"/>
                  <a:gd name="connsiteX321-14309" fmla="*/ 2150320 w 3024845"/>
                  <a:gd name="connsiteY321-14310" fmla="*/ 79985 h 1078499"/>
                  <a:gd name="connsiteX322-14311" fmla="*/ 2152346 w 3024845"/>
                  <a:gd name="connsiteY322-14312" fmla="*/ 75662 h 1078499"/>
                  <a:gd name="connsiteX323-14313" fmla="*/ 2152346 w 3024845"/>
                  <a:gd name="connsiteY323-14314" fmla="*/ 19456 h 1078499"/>
                  <a:gd name="connsiteX324-14315" fmla="*/ 2154373 w 3024845"/>
                  <a:gd name="connsiteY324-14316" fmla="*/ 0 h 1078499"/>
                  <a:gd name="connsiteX325-14317" fmla="*/ 2160453 w 3024845"/>
                  <a:gd name="connsiteY325-14318" fmla="*/ 75662 h 1078499"/>
                  <a:gd name="connsiteX326-14319" fmla="*/ 2162480 w 3024845"/>
                  <a:gd name="connsiteY326-14320" fmla="*/ 138353 h 1078499"/>
                  <a:gd name="connsiteX327-14321" fmla="*/ 2168560 w 3024845"/>
                  <a:gd name="connsiteY327-14322" fmla="*/ 144839 h 1078499"/>
                  <a:gd name="connsiteX328-14323" fmla="*/ 2166533 w 3024845"/>
                  <a:gd name="connsiteY328-14324" fmla="*/ 151324 h 1078499"/>
                  <a:gd name="connsiteX329-14325" fmla="*/ 2166533 w 3024845"/>
                  <a:gd name="connsiteY329-14326" fmla="*/ 229148 h 1078499"/>
                  <a:gd name="connsiteX330-14327" fmla="*/ 2168560 w 3024845"/>
                  <a:gd name="connsiteY330-14328" fmla="*/ 233472 h 1078499"/>
                  <a:gd name="connsiteX331-14329" fmla="*/ 2168560 w 3024845"/>
                  <a:gd name="connsiteY331-14330" fmla="*/ 255090 h 1078499"/>
                  <a:gd name="connsiteX332-14331" fmla="*/ 2182747 w 3024845"/>
                  <a:gd name="connsiteY332-14332" fmla="*/ 255090 h 1078499"/>
                  <a:gd name="connsiteX333-14333" fmla="*/ 2182747 w 3024845"/>
                  <a:gd name="connsiteY333-14334" fmla="*/ 272384 h 1078499"/>
                  <a:gd name="connsiteX334-14335" fmla="*/ 2190854 w 3024845"/>
                  <a:gd name="connsiteY334-14336" fmla="*/ 296163 h 1078499"/>
                  <a:gd name="connsiteX335-14337" fmla="*/ 2184774 w 3024845"/>
                  <a:gd name="connsiteY335-14338" fmla="*/ 300487 h 1078499"/>
                  <a:gd name="connsiteX336-14339" fmla="*/ 2172613 w 3024845"/>
                  <a:gd name="connsiteY336-14340" fmla="*/ 322105 h 1078499"/>
                  <a:gd name="connsiteX337-14341" fmla="*/ 2180720 w 3024845"/>
                  <a:gd name="connsiteY337-14342" fmla="*/ 575033 h 1078499"/>
                  <a:gd name="connsiteX338-14343" fmla="*/ 2245574 w 3024845"/>
                  <a:gd name="connsiteY338-14344" fmla="*/ 575033 h 1078499"/>
                  <a:gd name="connsiteX339-14345" fmla="*/ 2245574 w 3024845"/>
                  <a:gd name="connsiteY339-14346" fmla="*/ 650695 h 1078499"/>
                  <a:gd name="connsiteX340-14347" fmla="*/ 2253681 w 3024845"/>
                  <a:gd name="connsiteY340-14348" fmla="*/ 650695 h 1078499"/>
                  <a:gd name="connsiteX341-14349" fmla="*/ 2255708 w 3024845"/>
                  <a:gd name="connsiteY341-14350" fmla="*/ 644210 h 1078499"/>
                  <a:gd name="connsiteX342-14351" fmla="*/ 2261788 w 3024845"/>
                  <a:gd name="connsiteY342-14352" fmla="*/ 644210 h 1078499"/>
                  <a:gd name="connsiteX343-14353" fmla="*/ 2263815 w 3024845"/>
                  <a:gd name="connsiteY343-14354" fmla="*/ 652857 h 1078499"/>
                  <a:gd name="connsiteX344-14355" fmla="*/ 2275975 w 3024845"/>
                  <a:gd name="connsiteY344-14356" fmla="*/ 652857 h 1078499"/>
                  <a:gd name="connsiteX345-14357" fmla="*/ 2275975 w 3024845"/>
                  <a:gd name="connsiteY345-14358" fmla="*/ 646371 h 1078499"/>
                  <a:gd name="connsiteX346-14359" fmla="*/ 2298268 w 3024845"/>
                  <a:gd name="connsiteY346-14360" fmla="*/ 646371 h 1078499"/>
                  <a:gd name="connsiteX347-14361" fmla="*/ 2298268 w 3024845"/>
                  <a:gd name="connsiteY347-14362" fmla="*/ 652857 h 1078499"/>
                  <a:gd name="connsiteX348-14363" fmla="*/ 2318535 w 3024845"/>
                  <a:gd name="connsiteY348-14364" fmla="*/ 652857 h 1078499"/>
                  <a:gd name="connsiteX349-14365" fmla="*/ 2318535 w 3024845"/>
                  <a:gd name="connsiteY349-14366" fmla="*/ 698254 h 1078499"/>
                  <a:gd name="connsiteX350-14367" fmla="*/ 2332722 w 3024845"/>
                  <a:gd name="connsiteY350-14368" fmla="*/ 698254 h 1078499"/>
                  <a:gd name="connsiteX351-14369" fmla="*/ 2332722 w 3024845"/>
                  <a:gd name="connsiteY351-14370" fmla="*/ 685283 h 1078499"/>
                  <a:gd name="connsiteX352-14371" fmla="*/ 2348936 w 3024845"/>
                  <a:gd name="connsiteY352-14372" fmla="*/ 685283 h 1078499"/>
                  <a:gd name="connsiteX353-14373" fmla="*/ 2348936 w 3024845"/>
                  <a:gd name="connsiteY353-14374" fmla="*/ 505856 h 1078499"/>
                  <a:gd name="connsiteX354-14375" fmla="*/ 2355016 w 3024845"/>
                  <a:gd name="connsiteY354-14376" fmla="*/ 499370 h 1078499"/>
                  <a:gd name="connsiteX355-14377" fmla="*/ 2427977 w 3024845"/>
                  <a:gd name="connsiteY355-14378" fmla="*/ 499370 h 1078499"/>
                  <a:gd name="connsiteX356-14379" fmla="*/ 2427977 w 3024845"/>
                  <a:gd name="connsiteY356-14380" fmla="*/ 508018 h 1078499"/>
                  <a:gd name="connsiteX357-14381" fmla="*/ 2438110 w 3024845"/>
                  <a:gd name="connsiteY357-14382" fmla="*/ 508018 h 1078499"/>
                  <a:gd name="connsiteX358-14383" fmla="*/ 2438110 w 3024845"/>
                  <a:gd name="connsiteY358-14384" fmla="*/ 622592 h 1078499"/>
                  <a:gd name="connsiteX359-14385" fmla="*/ 2460404 w 3024845"/>
                  <a:gd name="connsiteY359-14386" fmla="*/ 622592 h 1078499"/>
                  <a:gd name="connsiteX360-14387" fmla="*/ 2460404 w 3024845"/>
                  <a:gd name="connsiteY360-14388" fmla="*/ 555577 h 1078499"/>
                  <a:gd name="connsiteX361-14389" fmla="*/ 2486751 w 3024845"/>
                  <a:gd name="connsiteY361-14390" fmla="*/ 555577 h 1078499"/>
                  <a:gd name="connsiteX362-14391" fmla="*/ 2490804 w 3024845"/>
                  <a:gd name="connsiteY362-14392" fmla="*/ 551253 h 1078499"/>
                  <a:gd name="connsiteX363-14393" fmla="*/ 2498911 w 3024845"/>
                  <a:gd name="connsiteY363-14394" fmla="*/ 551253 h 1078499"/>
                  <a:gd name="connsiteX364-14395" fmla="*/ 2502964 w 3024845"/>
                  <a:gd name="connsiteY364-14396" fmla="*/ 555577 h 1078499"/>
                  <a:gd name="connsiteX365-14397" fmla="*/ 2525258 w 3024845"/>
                  <a:gd name="connsiteY365-14398" fmla="*/ 555577 h 1078499"/>
                  <a:gd name="connsiteX366-14399" fmla="*/ 2525258 w 3024845"/>
                  <a:gd name="connsiteY366-14400" fmla="*/ 438841 h 1078499"/>
                  <a:gd name="connsiteX367-14401" fmla="*/ 2582005 w 3024845"/>
                  <a:gd name="connsiteY367-14402" fmla="*/ 428032 h 1078499"/>
                  <a:gd name="connsiteX368-14403" fmla="*/ 2582005 w 3024845"/>
                  <a:gd name="connsiteY368-14404" fmla="*/ 429113 h 1078499"/>
                  <a:gd name="connsiteX369-14405" fmla="*/ 2582005 w 3024845"/>
                  <a:gd name="connsiteY369-14406" fmla="*/ 436679 h 1078499"/>
                  <a:gd name="connsiteX370-14407" fmla="*/ 2608352 w 3024845"/>
                  <a:gd name="connsiteY370-14408" fmla="*/ 436679 h 1078499"/>
                  <a:gd name="connsiteX371-14409" fmla="*/ 2608352 w 3024845"/>
                  <a:gd name="connsiteY371-14410" fmla="*/ 691769 h 1078499"/>
                  <a:gd name="connsiteX372-14411" fmla="*/ 2630646 w 3024845"/>
                  <a:gd name="connsiteY372-14412" fmla="*/ 691769 h 1078499"/>
                  <a:gd name="connsiteX373-14413" fmla="*/ 2630646 w 3024845"/>
                  <a:gd name="connsiteY373-14414" fmla="*/ 687445 h 1078499"/>
                  <a:gd name="connsiteX374-14415" fmla="*/ 2642806 w 3024845"/>
                  <a:gd name="connsiteY374-14416" fmla="*/ 687445 h 1078499"/>
                  <a:gd name="connsiteX375-14417" fmla="*/ 2642806 w 3024845"/>
                  <a:gd name="connsiteY375-14418" fmla="*/ 691769 h 1078499"/>
                  <a:gd name="connsiteX376-14419" fmla="*/ 2667126 w 3024845"/>
                  <a:gd name="connsiteY376-14420" fmla="*/ 691769 h 1078499"/>
                  <a:gd name="connsiteX377-14421" fmla="*/ 2667126 w 3024845"/>
                  <a:gd name="connsiteY377-14422" fmla="*/ 678798 h 1078499"/>
                  <a:gd name="connsiteX378-14423" fmla="*/ 2695500 w 3024845"/>
                  <a:gd name="connsiteY378-14424" fmla="*/ 678798 h 1078499"/>
                  <a:gd name="connsiteX379-14425" fmla="*/ 2707660 w 3024845"/>
                  <a:gd name="connsiteY379-14426" fmla="*/ 674474 h 1078499"/>
                  <a:gd name="connsiteX380-14427" fmla="*/ 2727927 w 3024845"/>
                  <a:gd name="connsiteY380-14428" fmla="*/ 678798 h 1078499"/>
                  <a:gd name="connsiteX381-14429" fmla="*/ 2727927 w 3024845"/>
                  <a:gd name="connsiteY381-14430" fmla="*/ 661504 h 1078499"/>
                  <a:gd name="connsiteX382-14431" fmla="*/ 2736034 w 3024845"/>
                  <a:gd name="connsiteY382-14432" fmla="*/ 661504 h 1078499"/>
                  <a:gd name="connsiteX383-14433" fmla="*/ 2736034 w 3024845"/>
                  <a:gd name="connsiteY383-14434" fmla="*/ 648533 h 1078499"/>
                  <a:gd name="connsiteX384-14435" fmla="*/ 2792781 w 3024845"/>
                  <a:gd name="connsiteY384-14436" fmla="*/ 648533 h 1078499"/>
                  <a:gd name="connsiteX385-14437" fmla="*/ 2792781 w 3024845"/>
                  <a:gd name="connsiteY385-14438" fmla="*/ 618268 h 1078499"/>
                  <a:gd name="connsiteX386-14439" fmla="*/ 2811021 w 3024845"/>
                  <a:gd name="connsiteY386-14440" fmla="*/ 618268 h 1078499"/>
                  <a:gd name="connsiteX387-14441" fmla="*/ 2811021 w 3024845"/>
                  <a:gd name="connsiteY387-14442" fmla="*/ 611783 h 1078499"/>
                  <a:gd name="connsiteX388-14443" fmla="*/ 2823181 w 3024845"/>
                  <a:gd name="connsiteY388-14444" fmla="*/ 611783 h 1078499"/>
                  <a:gd name="connsiteX389-14445" fmla="*/ 2823181 w 3024845"/>
                  <a:gd name="connsiteY389-14446" fmla="*/ 618268 h 1078499"/>
                  <a:gd name="connsiteX390-14447" fmla="*/ 2839395 w 3024845"/>
                  <a:gd name="connsiteY390-14448" fmla="*/ 618268 h 1078499"/>
                  <a:gd name="connsiteX391-14449" fmla="*/ 2839395 w 3024845"/>
                  <a:gd name="connsiteY391-14450" fmla="*/ 667989 h 1078499"/>
                  <a:gd name="connsiteX392-14451" fmla="*/ 2871822 w 3024845"/>
                  <a:gd name="connsiteY392-14452" fmla="*/ 667989 h 1078499"/>
                  <a:gd name="connsiteX393-14453" fmla="*/ 2871822 w 3024845"/>
                  <a:gd name="connsiteY393-14454" fmla="*/ 642048 h 1078499"/>
                  <a:gd name="connsiteX394-14455" fmla="*/ 2910329 w 3024845"/>
                  <a:gd name="connsiteY394-14456" fmla="*/ 642048 h 1078499"/>
                  <a:gd name="connsiteX395-14457" fmla="*/ 2910329 w 3024845"/>
                  <a:gd name="connsiteY395-14458" fmla="*/ 611783 h 1078499"/>
                  <a:gd name="connsiteX396-14459" fmla="*/ 2958970 w 3024845"/>
                  <a:gd name="connsiteY396-14460" fmla="*/ 611783 h 1078499"/>
                  <a:gd name="connsiteX397-14461" fmla="*/ 2958970 w 3024845"/>
                  <a:gd name="connsiteY397-14462" fmla="*/ 722939 h 1078499"/>
                  <a:gd name="connsiteX398-14463" fmla="*/ 2958970 w 3024845"/>
                  <a:gd name="connsiteY398-14464" fmla="*/ 736718 h 1078499"/>
                  <a:gd name="connsiteX399-14465" fmla="*/ 3024845 w 3024845"/>
                  <a:gd name="connsiteY399-14466" fmla="*/ 736718 h 1078499"/>
                  <a:gd name="connsiteX400-14467" fmla="*/ 3024845 w 3024845"/>
                  <a:gd name="connsiteY400-14468" fmla="*/ 1078499 h 1078499"/>
                  <a:gd name="connsiteX401-14469" fmla="*/ 2054 w 3024845"/>
                  <a:gd name="connsiteY401-14470" fmla="*/ 1076166 h 1078499"/>
                  <a:gd name="connsiteX402-14471" fmla="*/ 0 w 3024845"/>
                  <a:gd name="connsiteY402-14472" fmla="*/ 642048 h 1078499"/>
                  <a:gd name="connsiteX403-14473" fmla="*/ 20267 w 3024845"/>
                  <a:gd name="connsiteY403-14474" fmla="*/ 642048 h 1078499"/>
                  <a:gd name="connsiteX404-14475" fmla="*/ 20774 w 3024845"/>
                  <a:gd name="connsiteY404-14476" fmla="*/ 640967 h 1078499"/>
                  <a:gd name="connsiteX405-14477" fmla="*/ 24320 w 3024845"/>
                  <a:gd name="connsiteY405-14478" fmla="*/ 633401 h 1078499"/>
                  <a:gd name="connsiteX406-14479" fmla="*/ 26094 w 3024845"/>
                  <a:gd name="connsiteY406-14480" fmla="*/ 633671 h 1078499"/>
                  <a:gd name="connsiteX407-14481" fmla="*/ 38507 w 3024845"/>
                  <a:gd name="connsiteY407-14482" fmla="*/ 635562 h 1078499"/>
                  <a:gd name="connsiteX408-14483" fmla="*/ 39014 w 3024845"/>
                  <a:gd name="connsiteY408-14484" fmla="*/ 636914 h 1078499"/>
                  <a:gd name="connsiteX409-14485" fmla="*/ 42560 w 3024845"/>
                  <a:gd name="connsiteY409-14486" fmla="*/ 646371 h 1078499"/>
                  <a:gd name="connsiteX410-14487" fmla="*/ 68907 w 3024845"/>
                  <a:gd name="connsiteY410-14488" fmla="*/ 648533 h 1078499"/>
                  <a:gd name="connsiteX411-14489" fmla="*/ 68907 w 3024845"/>
                  <a:gd name="connsiteY411-14490" fmla="*/ 525312 h 1078499"/>
                  <a:gd name="connsiteX412-14491" fmla="*/ 70934 w 3024845"/>
                  <a:gd name="connsiteY412-14492" fmla="*/ 525312 h 1078499"/>
                  <a:gd name="connsiteX413-14493" fmla="*/ 85121 w 3024845"/>
                  <a:gd name="connsiteY413-14494" fmla="*/ 525312 h 1078499"/>
                  <a:gd name="connsiteX414-14495" fmla="*/ 85121 w 3024845"/>
                  <a:gd name="connsiteY414-14496" fmla="*/ 389120 h 1078499"/>
                  <a:gd name="connsiteX415-14497" fmla="*/ 86894 w 3024845"/>
                  <a:gd name="connsiteY415-14498" fmla="*/ 389120 h 1078499"/>
                  <a:gd name="connsiteX416-14499" fmla="*/ 99308 w 3024845"/>
                  <a:gd name="connsiteY416-14500" fmla="*/ 389120 h 1078499"/>
                  <a:gd name="connsiteX417-14501" fmla="*/ 99308 w 3024845"/>
                  <a:gd name="connsiteY417-14502" fmla="*/ 274546 h 1078499"/>
                  <a:gd name="connsiteX418-14503" fmla="*/ 103361 w 3024845"/>
                  <a:gd name="connsiteY418-14504" fmla="*/ 246442 h 1078499"/>
                  <a:gd name="connsiteX419-14505" fmla="*/ 105388 w 3024845"/>
                  <a:gd name="connsiteY419-14506" fmla="*/ 246442 h 1078499"/>
                  <a:gd name="connsiteX420-14507" fmla="*/ 119575 w 3024845"/>
                  <a:gd name="connsiteY420-14508" fmla="*/ 246442 h 1078499"/>
                  <a:gd name="connsiteX0-14509" fmla="*/ 119575 w 3024845"/>
                  <a:gd name="connsiteY0-14510" fmla="*/ 246442 h 1078499"/>
                  <a:gd name="connsiteX1-14511" fmla="*/ 200642 w 3024845"/>
                  <a:gd name="connsiteY1-14512" fmla="*/ 244281 h 1078499"/>
                  <a:gd name="connsiteX2-14513" fmla="*/ 202669 w 3024845"/>
                  <a:gd name="connsiteY2-14514" fmla="*/ 244281 h 1078499"/>
                  <a:gd name="connsiteX3-14515" fmla="*/ 216856 w 3024845"/>
                  <a:gd name="connsiteY3-14516" fmla="*/ 244281 h 1078499"/>
                  <a:gd name="connsiteX4-14517" fmla="*/ 216856 w 3024845"/>
                  <a:gd name="connsiteY4-14518" fmla="*/ 268060 h 1078499"/>
                  <a:gd name="connsiteX5-14519" fmla="*/ 217363 w 3024845"/>
                  <a:gd name="connsiteY5-14520" fmla="*/ 268871 h 1078499"/>
                  <a:gd name="connsiteX6-14521" fmla="*/ 220909 w 3024845"/>
                  <a:gd name="connsiteY6-14522" fmla="*/ 274546 h 1078499"/>
                  <a:gd name="connsiteX7-14523" fmla="*/ 220909 w 3024845"/>
                  <a:gd name="connsiteY7-14524" fmla="*/ 389120 h 1078499"/>
                  <a:gd name="connsiteX8-14525" fmla="*/ 223189 w 3024845"/>
                  <a:gd name="connsiteY8-14526" fmla="*/ 389120 h 1078499"/>
                  <a:gd name="connsiteX9-14527" fmla="*/ 239150 w 3024845"/>
                  <a:gd name="connsiteY9-14528" fmla="*/ 389120 h 1078499"/>
                  <a:gd name="connsiteX10-14529" fmla="*/ 239150 w 3024845"/>
                  <a:gd name="connsiteY10-14530" fmla="*/ 529635 h 1078499"/>
                  <a:gd name="connsiteX11-14531" fmla="*/ 240670 w 3024845"/>
                  <a:gd name="connsiteY11-14532" fmla="*/ 529365 h 1078499"/>
                  <a:gd name="connsiteX12-14533" fmla="*/ 251310 w 3024845"/>
                  <a:gd name="connsiteY12-14534" fmla="*/ 527474 h 1078499"/>
                  <a:gd name="connsiteX13-14535" fmla="*/ 249283 w 3024845"/>
                  <a:gd name="connsiteY13-14536" fmla="*/ 616106 h 1078499"/>
                  <a:gd name="connsiteX14-14537" fmla="*/ 250803 w 3024845"/>
                  <a:gd name="connsiteY14-14538" fmla="*/ 616377 h 1078499"/>
                  <a:gd name="connsiteX15-14539" fmla="*/ 261443 w 3024845"/>
                  <a:gd name="connsiteY15-14540" fmla="*/ 618268 h 1078499"/>
                  <a:gd name="connsiteX16-14541" fmla="*/ 261696 w 3024845"/>
                  <a:gd name="connsiteY16-14542" fmla="*/ 619079 h 1078499"/>
                  <a:gd name="connsiteX17-14543" fmla="*/ 263470 w 3024845"/>
                  <a:gd name="connsiteY17-14544" fmla="*/ 624754 h 1078499"/>
                  <a:gd name="connsiteX18-14545" fmla="*/ 264230 w 3024845"/>
                  <a:gd name="connsiteY18-14546" fmla="*/ 622322 h 1078499"/>
                  <a:gd name="connsiteX19-14547" fmla="*/ 269550 w 3024845"/>
                  <a:gd name="connsiteY19-14548" fmla="*/ 605298 h 1078499"/>
                  <a:gd name="connsiteX20-14549" fmla="*/ 271323 w 3024845"/>
                  <a:gd name="connsiteY20-14550" fmla="*/ 605298 h 1078499"/>
                  <a:gd name="connsiteX21-14551" fmla="*/ 283737 w 3024845"/>
                  <a:gd name="connsiteY21-14552" fmla="*/ 605298 h 1078499"/>
                  <a:gd name="connsiteX22-14553" fmla="*/ 283737 w 3024845"/>
                  <a:gd name="connsiteY22-14554" fmla="*/ 637724 h 1078499"/>
                  <a:gd name="connsiteX23-14555" fmla="*/ 284750 w 3024845"/>
                  <a:gd name="connsiteY23-14556" fmla="*/ 638265 h 1078499"/>
                  <a:gd name="connsiteX24-14557" fmla="*/ 291844 w 3024845"/>
                  <a:gd name="connsiteY24-14558" fmla="*/ 642048 h 1078499"/>
                  <a:gd name="connsiteX25-14559" fmla="*/ 291844 w 3024845"/>
                  <a:gd name="connsiteY25-14560" fmla="*/ 643399 h 1078499"/>
                  <a:gd name="connsiteX26-14561" fmla="*/ 291844 w 3024845"/>
                  <a:gd name="connsiteY26-14562" fmla="*/ 652857 h 1078499"/>
                  <a:gd name="connsiteX27-14563" fmla="*/ 336431 w 3024845"/>
                  <a:gd name="connsiteY27-14564" fmla="*/ 652857 h 1078499"/>
                  <a:gd name="connsiteX28-14565" fmla="*/ 336431 w 3024845"/>
                  <a:gd name="connsiteY28-14566" fmla="*/ 653938 h 1078499"/>
                  <a:gd name="connsiteX29-14567" fmla="*/ 336431 w 3024845"/>
                  <a:gd name="connsiteY29-14568" fmla="*/ 661504 h 1078499"/>
                  <a:gd name="connsiteX30-14569" fmla="*/ 338457 w 3024845"/>
                  <a:gd name="connsiteY30-14570" fmla="*/ 661504 h 1078499"/>
                  <a:gd name="connsiteX31-14571" fmla="*/ 352644 w 3024845"/>
                  <a:gd name="connsiteY31-14572" fmla="*/ 661504 h 1078499"/>
                  <a:gd name="connsiteX32-14573" fmla="*/ 352644 w 3024845"/>
                  <a:gd name="connsiteY32-14574" fmla="*/ 631239 h 1078499"/>
                  <a:gd name="connsiteX33-14575" fmla="*/ 397231 w 3024845"/>
                  <a:gd name="connsiteY33-14576" fmla="*/ 631239 h 1078499"/>
                  <a:gd name="connsiteX34-14577" fmla="*/ 397231 w 3024845"/>
                  <a:gd name="connsiteY34-14578" fmla="*/ 629888 h 1078499"/>
                  <a:gd name="connsiteX35-14579" fmla="*/ 397231 w 3024845"/>
                  <a:gd name="connsiteY35-14580" fmla="*/ 620430 h 1078499"/>
                  <a:gd name="connsiteX36-14581" fmla="*/ 398245 w 3024845"/>
                  <a:gd name="connsiteY36-14582" fmla="*/ 620430 h 1078499"/>
                  <a:gd name="connsiteX37-14583" fmla="*/ 405338 w 3024845"/>
                  <a:gd name="connsiteY37-14584" fmla="*/ 620430 h 1078499"/>
                  <a:gd name="connsiteX38-14585" fmla="*/ 405338 w 3024845"/>
                  <a:gd name="connsiteY38-14586" fmla="*/ 618539 h 1078499"/>
                  <a:gd name="connsiteX39-14587" fmla="*/ 405338 w 3024845"/>
                  <a:gd name="connsiteY39-14588" fmla="*/ 605298 h 1078499"/>
                  <a:gd name="connsiteX40-14589" fmla="*/ 406098 w 3024845"/>
                  <a:gd name="connsiteY40-14590" fmla="*/ 605298 h 1078499"/>
                  <a:gd name="connsiteX41-14591" fmla="*/ 411418 w 3024845"/>
                  <a:gd name="connsiteY41-14592" fmla="*/ 605298 h 1078499"/>
                  <a:gd name="connsiteX42-14593" fmla="*/ 411418 w 3024845"/>
                  <a:gd name="connsiteY42-14594" fmla="*/ 604217 h 1078499"/>
                  <a:gd name="connsiteX43-14595" fmla="*/ 411418 w 3024845"/>
                  <a:gd name="connsiteY43-14596" fmla="*/ 596650 h 1078499"/>
                  <a:gd name="connsiteX44-14597" fmla="*/ 413445 w 3024845"/>
                  <a:gd name="connsiteY44-14598" fmla="*/ 596650 h 1078499"/>
                  <a:gd name="connsiteX45-14599" fmla="*/ 427632 w 3024845"/>
                  <a:gd name="connsiteY45-14600" fmla="*/ 596650 h 1078499"/>
                  <a:gd name="connsiteX46-14601" fmla="*/ 427632 w 3024845"/>
                  <a:gd name="connsiteY46-14602" fmla="*/ 597731 h 1078499"/>
                  <a:gd name="connsiteX47-14603" fmla="*/ 427632 w 3024845"/>
                  <a:gd name="connsiteY47-14604" fmla="*/ 605298 h 1078499"/>
                  <a:gd name="connsiteX48-14605" fmla="*/ 449925 w 3024845"/>
                  <a:gd name="connsiteY48-14606" fmla="*/ 605298 h 1078499"/>
                  <a:gd name="connsiteX49-14607" fmla="*/ 449925 w 3024845"/>
                  <a:gd name="connsiteY49-14608" fmla="*/ 603406 h 1078499"/>
                  <a:gd name="connsiteX50-14609" fmla="*/ 449925 w 3024845"/>
                  <a:gd name="connsiteY50-14610" fmla="*/ 590165 h 1078499"/>
                  <a:gd name="connsiteX51-14611" fmla="*/ 451699 w 3024845"/>
                  <a:gd name="connsiteY51-14612" fmla="*/ 590165 h 1078499"/>
                  <a:gd name="connsiteX52-14613" fmla="*/ 464112 w 3024845"/>
                  <a:gd name="connsiteY52-14614" fmla="*/ 590165 h 1078499"/>
                  <a:gd name="connsiteX53-14615" fmla="*/ 464112 w 3024845"/>
                  <a:gd name="connsiteY53-14616" fmla="*/ 613945 h 1078499"/>
                  <a:gd name="connsiteX54-14617" fmla="*/ 465126 w 3024845"/>
                  <a:gd name="connsiteY54-14618" fmla="*/ 613945 h 1078499"/>
                  <a:gd name="connsiteX55-14619" fmla="*/ 472219 w 3024845"/>
                  <a:gd name="connsiteY55-14620" fmla="*/ 613945 h 1078499"/>
                  <a:gd name="connsiteX56-14621" fmla="*/ 472219 w 3024845"/>
                  <a:gd name="connsiteY56-14622" fmla="*/ 612864 h 1078499"/>
                  <a:gd name="connsiteX57-14623" fmla="*/ 472219 w 3024845"/>
                  <a:gd name="connsiteY57-14624" fmla="*/ 605298 h 1078499"/>
                  <a:gd name="connsiteX58-14625" fmla="*/ 473992 w 3024845"/>
                  <a:gd name="connsiteY58-14626" fmla="*/ 605298 h 1078499"/>
                  <a:gd name="connsiteX59-14627" fmla="*/ 486406 w 3024845"/>
                  <a:gd name="connsiteY59-14628" fmla="*/ 605298 h 1078499"/>
                  <a:gd name="connsiteX60-14629" fmla="*/ 486406 w 3024845"/>
                  <a:gd name="connsiteY60-14630" fmla="*/ 631239 h 1078499"/>
                  <a:gd name="connsiteX61-14631" fmla="*/ 488433 w 3024845"/>
                  <a:gd name="connsiteY61-14632" fmla="*/ 631239 h 1078499"/>
                  <a:gd name="connsiteX62-14633" fmla="*/ 502619 w 3024845"/>
                  <a:gd name="connsiteY62-14634" fmla="*/ 631239 h 1078499"/>
                  <a:gd name="connsiteX63-14635" fmla="*/ 502619 w 3024845"/>
                  <a:gd name="connsiteY63-14636" fmla="*/ 632860 h 1078499"/>
                  <a:gd name="connsiteX64-14637" fmla="*/ 502619 w 3024845"/>
                  <a:gd name="connsiteY64-14638" fmla="*/ 644210 h 1078499"/>
                  <a:gd name="connsiteX65-14639" fmla="*/ 503379 w 3024845"/>
                  <a:gd name="connsiteY65-14640" fmla="*/ 644210 h 1078499"/>
                  <a:gd name="connsiteX66-14641" fmla="*/ 508700 w 3024845"/>
                  <a:gd name="connsiteY66-14642" fmla="*/ 644210 h 1078499"/>
                  <a:gd name="connsiteX67-14643" fmla="*/ 508700 w 3024845"/>
                  <a:gd name="connsiteY67-14644" fmla="*/ 643399 h 1078499"/>
                  <a:gd name="connsiteX68-14645" fmla="*/ 508700 w 3024845"/>
                  <a:gd name="connsiteY68-14646" fmla="*/ 637724 h 1078499"/>
                  <a:gd name="connsiteX69-14647" fmla="*/ 539100 w 3024845"/>
                  <a:gd name="connsiteY69-14648" fmla="*/ 637724 h 1078499"/>
                  <a:gd name="connsiteX70-14649" fmla="*/ 539100 w 3024845"/>
                  <a:gd name="connsiteY70-14650" fmla="*/ 661504 h 1078499"/>
                  <a:gd name="connsiteX71-14651" fmla="*/ 540113 w 3024845"/>
                  <a:gd name="connsiteY71-14652" fmla="*/ 661504 h 1078499"/>
                  <a:gd name="connsiteX72-14653" fmla="*/ 547207 w 3024845"/>
                  <a:gd name="connsiteY72-14654" fmla="*/ 661504 h 1078499"/>
                  <a:gd name="connsiteX73-14655" fmla="*/ 547207 w 3024845"/>
                  <a:gd name="connsiteY73-14656" fmla="*/ 662585 h 1078499"/>
                  <a:gd name="connsiteX74-14657" fmla="*/ 547207 w 3024845"/>
                  <a:gd name="connsiteY74-14658" fmla="*/ 670151 h 1078499"/>
                  <a:gd name="connsiteX75-14659" fmla="*/ 547967 w 3024845"/>
                  <a:gd name="connsiteY75-14660" fmla="*/ 670151 h 1078499"/>
                  <a:gd name="connsiteX76-14661" fmla="*/ 553287 w 3024845"/>
                  <a:gd name="connsiteY76-14662" fmla="*/ 670151 h 1078499"/>
                  <a:gd name="connsiteX77-14663" fmla="*/ 553287 w 3024845"/>
                  <a:gd name="connsiteY77-14664" fmla="*/ 667989 h 1078499"/>
                  <a:gd name="connsiteX78-14665" fmla="*/ 553287 w 3024845"/>
                  <a:gd name="connsiteY78-14666" fmla="*/ 652857 h 1078499"/>
                  <a:gd name="connsiteX79-14667" fmla="*/ 554300 w 3024845"/>
                  <a:gd name="connsiteY79-14668" fmla="*/ 652857 h 1078499"/>
                  <a:gd name="connsiteX80-14669" fmla="*/ 561394 w 3024845"/>
                  <a:gd name="connsiteY80-14670" fmla="*/ 652857 h 1078499"/>
                  <a:gd name="connsiteX81-14671" fmla="*/ 561394 w 3024845"/>
                  <a:gd name="connsiteY81-14672" fmla="*/ 653938 h 1078499"/>
                  <a:gd name="connsiteX82-14673" fmla="*/ 561394 w 3024845"/>
                  <a:gd name="connsiteY82-14674" fmla="*/ 661504 h 1078499"/>
                  <a:gd name="connsiteX83-14675" fmla="*/ 566714 w 3024845"/>
                  <a:gd name="connsiteY83-14676" fmla="*/ 659511 h 1078499"/>
                  <a:gd name="connsiteX84-14677" fmla="*/ 567474 w 3024845"/>
                  <a:gd name="connsiteY84-14678" fmla="*/ 658531 h 1078499"/>
                  <a:gd name="connsiteX85-14679" fmla="*/ 567474 w 3024845"/>
                  <a:gd name="connsiteY85-14680" fmla="*/ 652857 h 1078499"/>
                  <a:gd name="connsiteX86-14681" fmla="*/ 605981 w 3024845"/>
                  <a:gd name="connsiteY86-14682" fmla="*/ 652857 h 1078499"/>
                  <a:gd name="connsiteX87-14683" fmla="*/ 605981 w 3024845"/>
                  <a:gd name="connsiteY87-14684" fmla="*/ 676636 h 1078499"/>
                  <a:gd name="connsiteX88-14685" fmla="*/ 608007 w 3024845"/>
                  <a:gd name="connsiteY88-14686" fmla="*/ 676636 h 1078499"/>
                  <a:gd name="connsiteX89-14687" fmla="*/ 622194 w 3024845"/>
                  <a:gd name="connsiteY89-14688" fmla="*/ 676636 h 1078499"/>
                  <a:gd name="connsiteX90-14689" fmla="*/ 622194 w 3024845"/>
                  <a:gd name="connsiteY90-14690" fmla="*/ 677717 h 1078499"/>
                  <a:gd name="connsiteX91-14691" fmla="*/ 622194 w 3024845"/>
                  <a:gd name="connsiteY91-14692" fmla="*/ 685283 h 1078499"/>
                  <a:gd name="connsiteX92-14693" fmla="*/ 623968 w 3024845"/>
                  <a:gd name="connsiteY92-14694" fmla="*/ 685283 h 1078499"/>
                  <a:gd name="connsiteX93-14695" fmla="*/ 636381 w 3024845"/>
                  <a:gd name="connsiteY93-14696" fmla="*/ 685283 h 1078499"/>
                  <a:gd name="connsiteX94-14697" fmla="*/ 636381 w 3024845"/>
                  <a:gd name="connsiteY94-14698" fmla="*/ 661504 h 1078499"/>
                  <a:gd name="connsiteX95-14699" fmla="*/ 637394 w 3024845"/>
                  <a:gd name="connsiteY95-14700" fmla="*/ 661504 h 1078499"/>
                  <a:gd name="connsiteX96-14701" fmla="*/ 644488 w 3024845"/>
                  <a:gd name="connsiteY96-14702" fmla="*/ 661504 h 1078499"/>
                  <a:gd name="connsiteX97-14703" fmla="*/ 644488 w 3024845"/>
                  <a:gd name="connsiteY97-14704" fmla="*/ 629077 h 1078499"/>
                  <a:gd name="connsiteX98-14705" fmla="*/ 645501 w 3024845"/>
                  <a:gd name="connsiteY98-14706" fmla="*/ 629077 h 1078499"/>
                  <a:gd name="connsiteX99-14707" fmla="*/ 652595 w 3024845"/>
                  <a:gd name="connsiteY99-14708" fmla="*/ 629077 h 1078499"/>
                  <a:gd name="connsiteX100-14709" fmla="*/ 652595 w 3024845"/>
                  <a:gd name="connsiteY100-14710" fmla="*/ 627186 h 1078499"/>
                  <a:gd name="connsiteX101-14711" fmla="*/ 652595 w 3024845"/>
                  <a:gd name="connsiteY101-14712" fmla="*/ 613945 h 1078499"/>
                  <a:gd name="connsiteX102-14713" fmla="*/ 651328 w 3024845"/>
                  <a:gd name="connsiteY102-14714" fmla="*/ 612323 h 1078499"/>
                  <a:gd name="connsiteX103-14715" fmla="*/ 656648 w 3024845"/>
                  <a:gd name="connsiteY103-14716" fmla="*/ 600974 h 1078499"/>
                  <a:gd name="connsiteX104-14717" fmla="*/ 664755 w 3024845"/>
                  <a:gd name="connsiteY104-14718" fmla="*/ 629077 h 1078499"/>
                  <a:gd name="connsiteX105-14719" fmla="*/ 665515 w 3024845"/>
                  <a:gd name="connsiteY105-14720" fmla="*/ 629077 h 1078499"/>
                  <a:gd name="connsiteX106-14721" fmla="*/ 670835 w 3024845"/>
                  <a:gd name="connsiteY106-14722" fmla="*/ 629077 h 1078499"/>
                  <a:gd name="connsiteX107-14723" fmla="*/ 670835 w 3024845"/>
                  <a:gd name="connsiteY107-14724" fmla="*/ 523150 h 1078499"/>
                  <a:gd name="connsiteX108-14725" fmla="*/ 672355 w 3024845"/>
                  <a:gd name="connsiteY108-14726" fmla="*/ 523150 h 1078499"/>
                  <a:gd name="connsiteX109-14727" fmla="*/ 682995 w 3024845"/>
                  <a:gd name="connsiteY109-14728" fmla="*/ 523150 h 1078499"/>
                  <a:gd name="connsiteX110-14729" fmla="*/ 682995 w 3024845"/>
                  <a:gd name="connsiteY110-14730" fmla="*/ 475591 h 1078499"/>
                  <a:gd name="connsiteX111-14731" fmla="*/ 709342 w 3024845"/>
                  <a:gd name="connsiteY111-14732" fmla="*/ 475591 h 1078499"/>
                  <a:gd name="connsiteX112-14733" fmla="*/ 709342 w 3024845"/>
                  <a:gd name="connsiteY112-14734" fmla="*/ 453973 h 1078499"/>
                  <a:gd name="connsiteX113-14735" fmla="*/ 743796 w 3024845"/>
                  <a:gd name="connsiteY113-14736" fmla="*/ 453973 h 1078499"/>
                  <a:gd name="connsiteX114-14737" fmla="*/ 743796 w 3024845"/>
                  <a:gd name="connsiteY114-14738" fmla="*/ 456405 h 1078499"/>
                  <a:gd name="connsiteX115-14739" fmla="*/ 743796 w 3024845"/>
                  <a:gd name="connsiteY115-14740" fmla="*/ 473429 h 1078499"/>
                  <a:gd name="connsiteX116-14741" fmla="*/ 746076 w 3024845"/>
                  <a:gd name="connsiteY116-14742" fmla="*/ 473429 h 1078499"/>
                  <a:gd name="connsiteX117-14743" fmla="*/ 762036 w 3024845"/>
                  <a:gd name="connsiteY117-14744" fmla="*/ 473429 h 1078499"/>
                  <a:gd name="connsiteX118-14745" fmla="*/ 762036 w 3024845"/>
                  <a:gd name="connsiteY118-14746" fmla="*/ 520988 h 1078499"/>
                  <a:gd name="connsiteX119-14747" fmla="*/ 763049 w 3024845"/>
                  <a:gd name="connsiteY119-14748" fmla="*/ 520988 h 1078499"/>
                  <a:gd name="connsiteX120-14749" fmla="*/ 770143 w 3024845"/>
                  <a:gd name="connsiteY120-14750" fmla="*/ 520988 h 1078499"/>
                  <a:gd name="connsiteX121-14751" fmla="*/ 784330 w 3024845"/>
                  <a:gd name="connsiteY121-14752" fmla="*/ 525312 h 1078499"/>
                  <a:gd name="connsiteX122-14753" fmla="*/ 784330 w 3024845"/>
                  <a:gd name="connsiteY122-14754" fmla="*/ 564224 h 1078499"/>
                  <a:gd name="connsiteX123-14755" fmla="*/ 785343 w 3024845"/>
                  <a:gd name="connsiteY123-14756" fmla="*/ 564224 h 1078499"/>
                  <a:gd name="connsiteX124-14757" fmla="*/ 792436 w 3024845"/>
                  <a:gd name="connsiteY124-14758" fmla="*/ 564224 h 1078499"/>
                  <a:gd name="connsiteX125-14759" fmla="*/ 792436 w 3024845"/>
                  <a:gd name="connsiteY125-14760" fmla="*/ 565845 h 1078499"/>
                  <a:gd name="connsiteX126-14761" fmla="*/ 792436 w 3024845"/>
                  <a:gd name="connsiteY126-14762" fmla="*/ 577194 h 1078499"/>
                  <a:gd name="connsiteX127-14763" fmla="*/ 794463 w 3024845"/>
                  <a:gd name="connsiteY127-14764" fmla="*/ 577194 h 1078499"/>
                  <a:gd name="connsiteX128-14765" fmla="*/ 808650 w 3024845"/>
                  <a:gd name="connsiteY128-14766" fmla="*/ 577194 h 1078499"/>
                  <a:gd name="connsiteX129-14767" fmla="*/ 814730 w 3024845"/>
                  <a:gd name="connsiteY129-14768" fmla="*/ 583680 h 1078499"/>
                  <a:gd name="connsiteX130-14769" fmla="*/ 814730 w 3024845"/>
                  <a:gd name="connsiteY130-14770" fmla="*/ 605298 h 1078499"/>
                  <a:gd name="connsiteX131-14771" fmla="*/ 817010 w 3024845"/>
                  <a:gd name="connsiteY131-14772" fmla="*/ 605298 h 1078499"/>
                  <a:gd name="connsiteX132-14773" fmla="*/ 832970 w 3024845"/>
                  <a:gd name="connsiteY132-14774" fmla="*/ 605298 h 1078499"/>
                  <a:gd name="connsiteX133-14775" fmla="*/ 832970 w 3024845"/>
                  <a:gd name="connsiteY133-14776" fmla="*/ 606378 h 1078499"/>
                  <a:gd name="connsiteX134-14777" fmla="*/ 832970 w 3024845"/>
                  <a:gd name="connsiteY134-14778" fmla="*/ 613945 h 1078499"/>
                  <a:gd name="connsiteX135-14779" fmla="*/ 834237 w 3024845"/>
                  <a:gd name="connsiteY135-14780" fmla="*/ 613945 h 1078499"/>
                  <a:gd name="connsiteX136-14781" fmla="*/ 843104 w 3024845"/>
                  <a:gd name="connsiteY136-14782" fmla="*/ 613945 h 1078499"/>
                  <a:gd name="connsiteX137-14783" fmla="*/ 843104 w 3024845"/>
                  <a:gd name="connsiteY137-14784" fmla="*/ 616106 h 1078499"/>
                  <a:gd name="connsiteX138-14785" fmla="*/ 843104 w 3024845"/>
                  <a:gd name="connsiteY138-14786" fmla="*/ 631239 h 1078499"/>
                  <a:gd name="connsiteX139-14787" fmla="*/ 847157 w 3024845"/>
                  <a:gd name="connsiteY139-14788" fmla="*/ 629347 h 1078499"/>
                  <a:gd name="connsiteX140-14789" fmla="*/ 847157 w 3024845"/>
                  <a:gd name="connsiteY140-14790" fmla="*/ 616106 h 1078499"/>
                  <a:gd name="connsiteX141-14791" fmla="*/ 848170 w 3024845"/>
                  <a:gd name="connsiteY141-14792" fmla="*/ 616106 h 1078499"/>
                  <a:gd name="connsiteX142-14793" fmla="*/ 855264 w 3024845"/>
                  <a:gd name="connsiteY142-14794" fmla="*/ 616106 h 1078499"/>
                  <a:gd name="connsiteX143-14795" fmla="*/ 855264 w 3024845"/>
                  <a:gd name="connsiteY143-14796" fmla="*/ 617728 h 1078499"/>
                  <a:gd name="connsiteX144-14797" fmla="*/ 855264 w 3024845"/>
                  <a:gd name="connsiteY144-14798" fmla="*/ 629077 h 1078499"/>
                  <a:gd name="connsiteX145-14799" fmla="*/ 856024 w 3024845"/>
                  <a:gd name="connsiteY145-14800" fmla="*/ 629077 h 1078499"/>
                  <a:gd name="connsiteX146-14801" fmla="*/ 861344 w 3024845"/>
                  <a:gd name="connsiteY146-14802" fmla="*/ 629077 h 1078499"/>
                  <a:gd name="connsiteX147-14803" fmla="*/ 909984 w 3024845"/>
                  <a:gd name="connsiteY147-14804" fmla="*/ 624754 h 1078499"/>
                  <a:gd name="connsiteX148-14805" fmla="*/ 909984 w 3024845"/>
                  <a:gd name="connsiteY148-14806" fmla="*/ 626105 h 1078499"/>
                  <a:gd name="connsiteX149-14807" fmla="*/ 909984 w 3024845"/>
                  <a:gd name="connsiteY149-14808" fmla="*/ 635562 h 1078499"/>
                  <a:gd name="connsiteX150-14809" fmla="*/ 910744 w 3024845"/>
                  <a:gd name="connsiteY150-14810" fmla="*/ 635562 h 1078499"/>
                  <a:gd name="connsiteX151-14811" fmla="*/ 916065 w 3024845"/>
                  <a:gd name="connsiteY151-14812" fmla="*/ 635562 h 1078499"/>
                  <a:gd name="connsiteX152-14813" fmla="*/ 916065 w 3024845"/>
                  <a:gd name="connsiteY152-14814" fmla="*/ 637724 h 1078499"/>
                  <a:gd name="connsiteX153-14815" fmla="*/ 916065 w 3024845"/>
                  <a:gd name="connsiteY153-14816" fmla="*/ 652857 h 1078499"/>
                  <a:gd name="connsiteX154-14817" fmla="*/ 918091 w 3024845"/>
                  <a:gd name="connsiteY154-14818" fmla="*/ 651506 h 1078499"/>
                  <a:gd name="connsiteX155-14819" fmla="*/ 932278 w 3024845"/>
                  <a:gd name="connsiteY155-14820" fmla="*/ 642048 h 1078499"/>
                  <a:gd name="connsiteX156-14821" fmla="*/ 938358 w 3024845"/>
                  <a:gd name="connsiteY156-14822" fmla="*/ 600974 h 1078499"/>
                  <a:gd name="connsiteX157-14823" fmla="*/ 939118 w 3024845"/>
                  <a:gd name="connsiteY157-14824" fmla="*/ 600704 h 1078499"/>
                  <a:gd name="connsiteX158-14825" fmla="*/ 944438 w 3024845"/>
                  <a:gd name="connsiteY158-14826" fmla="*/ 598812 h 1078499"/>
                  <a:gd name="connsiteX159-14827" fmla="*/ 946465 w 3024845"/>
                  <a:gd name="connsiteY159-14828" fmla="*/ 529635 h 1078499"/>
                  <a:gd name="connsiteX160-14829" fmla="*/ 948492 w 3024845"/>
                  <a:gd name="connsiteY160-14830" fmla="*/ 598812 h 1078499"/>
                  <a:gd name="connsiteX161-14831" fmla="*/ 949252 w 3024845"/>
                  <a:gd name="connsiteY161-14832" fmla="*/ 599082 h 1078499"/>
                  <a:gd name="connsiteX162-14833" fmla="*/ 954572 w 3024845"/>
                  <a:gd name="connsiteY162-14834" fmla="*/ 600974 h 1078499"/>
                  <a:gd name="connsiteX163-14835" fmla="*/ 954572 w 3024845"/>
                  <a:gd name="connsiteY163-14836" fmla="*/ 514503 h 1078499"/>
                  <a:gd name="connsiteX164-14837" fmla="*/ 958625 w 3024845"/>
                  <a:gd name="connsiteY164-14838" fmla="*/ 482076 h 1078499"/>
                  <a:gd name="connsiteX165-14839" fmla="*/ 997132 w 3024845"/>
                  <a:gd name="connsiteY165-14840" fmla="*/ 482076 h 1078499"/>
                  <a:gd name="connsiteX166-14841" fmla="*/ 997132 w 3024845"/>
                  <a:gd name="connsiteY166-14842" fmla="*/ 514503 h 1078499"/>
                  <a:gd name="connsiteX167-14843" fmla="*/ 997892 w 3024845"/>
                  <a:gd name="connsiteY167-14844" fmla="*/ 514503 h 1078499"/>
                  <a:gd name="connsiteX168-14845" fmla="*/ 1003212 w 3024845"/>
                  <a:gd name="connsiteY168-14846" fmla="*/ 514503 h 1078499"/>
                  <a:gd name="connsiteX169-14847" fmla="*/ 1003212 w 3024845"/>
                  <a:gd name="connsiteY169-14848" fmla="*/ 432355 h 1078499"/>
                  <a:gd name="connsiteX170-14849" fmla="*/ 1004986 w 3024845"/>
                  <a:gd name="connsiteY170-14850" fmla="*/ 432355 h 1078499"/>
                  <a:gd name="connsiteX171-14851" fmla="*/ 1017399 w 3024845"/>
                  <a:gd name="connsiteY171-14852" fmla="*/ 432355 h 1078499"/>
                  <a:gd name="connsiteX172-14853" fmla="*/ 1017399 w 3024845"/>
                  <a:gd name="connsiteY172-14854" fmla="*/ 430464 h 1078499"/>
                  <a:gd name="connsiteX173-14855" fmla="*/ 1017399 w 3024845"/>
                  <a:gd name="connsiteY173-14856" fmla="*/ 417223 h 1078499"/>
                  <a:gd name="connsiteX174-14857" fmla="*/ 1039693 w 3024845"/>
                  <a:gd name="connsiteY174-14858" fmla="*/ 417223 h 1078499"/>
                  <a:gd name="connsiteX175-14859" fmla="*/ 1039693 w 3024845"/>
                  <a:gd name="connsiteY175-14860" fmla="*/ 416142 h 1078499"/>
                  <a:gd name="connsiteX176-14861" fmla="*/ 1039693 w 3024845"/>
                  <a:gd name="connsiteY176-14862" fmla="*/ 408576 h 1078499"/>
                  <a:gd name="connsiteX177-14863" fmla="*/ 1041466 w 3024845"/>
                  <a:gd name="connsiteY177-14864" fmla="*/ 408576 h 1078499"/>
                  <a:gd name="connsiteX178-14865" fmla="*/ 1053880 w 3024845"/>
                  <a:gd name="connsiteY178-14866" fmla="*/ 408576 h 1078499"/>
                  <a:gd name="connsiteX179-14867" fmla="*/ 1053880 w 3024845"/>
                  <a:gd name="connsiteY179-14868" fmla="*/ 409657 h 1078499"/>
                  <a:gd name="connsiteX180-14869" fmla="*/ 1053880 w 3024845"/>
                  <a:gd name="connsiteY180-14870" fmla="*/ 417223 h 1078499"/>
                  <a:gd name="connsiteX181-14871" fmla="*/ 1054640 w 3024845"/>
                  <a:gd name="connsiteY181-14872" fmla="*/ 417223 h 1078499"/>
                  <a:gd name="connsiteX182-14873" fmla="*/ 1059960 w 3024845"/>
                  <a:gd name="connsiteY182-14874" fmla="*/ 417223 h 1078499"/>
                  <a:gd name="connsiteX183-14875" fmla="*/ 1070093 w 3024845"/>
                  <a:gd name="connsiteY183-14876" fmla="*/ 412899 h 1078499"/>
                  <a:gd name="connsiteX184-14877" fmla="*/ 1074146 w 3024845"/>
                  <a:gd name="connsiteY184-14878" fmla="*/ 416142 h 1078499"/>
                  <a:gd name="connsiteX185-14879" fmla="*/ 1074146 w 3024845"/>
                  <a:gd name="connsiteY185-14880" fmla="*/ 408576 h 1078499"/>
                  <a:gd name="connsiteX186-14881" fmla="*/ 1076426 w 3024845"/>
                  <a:gd name="connsiteY186-14882" fmla="*/ 408576 h 1078499"/>
                  <a:gd name="connsiteX187-14883" fmla="*/ 1092387 w 3024845"/>
                  <a:gd name="connsiteY187-14884" fmla="*/ 408576 h 1078499"/>
                  <a:gd name="connsiteX188-14885" fmla="*/ 1092387 w 3024845"/>
                  <a:gd name="connsiteY188-14886" fmla="*/ 409657 h 1078499"/>
                  <a:gd name="connsiteX189-14887" fmla="*/ 1092387 w 3024845"/>
                  <a:gd name="connsiteY189-14888" fmla="*/ 417223 h 1078499"/>
                  <a:gd name="connsiteX190-14889" fmla="*/ 1122787 w 3024845"/>
                  <a:gd name="connsiteY190-14890" fmla="*/ 417223 h 1078499"/>
                  <a:gd name="connsiteX191-14891" fmla="*/ 1122787 w 3024845"/>
                  <a:gd name="connsiteY191-14892" fmla="*/ 418844 h 1078499"/>
                  <a:gd name="connsiteX192-14893" fmla="*/ 1122787 w 3024845"/>
                  <a:gd name="connsiteY192-14894" fmla="*/ 430194 h 1078499"/>
                  <a:gd name="connsiteX193-14895" fmla="*/ 1149134 w 3024845"/>
                  <a:gd name="connsiteY193-14896" fmla="*/ 430194 h 1078499"/>
                  <a:gd name="connsiteX194-14897" fmla="*/ 1149134 w 3024845"/>
                  <a:gd name="connsiteY194-14898" fmla="*/ 460458 h 1078499"/>
                  <a:gd name="connsiteX195-14899" fmla="*/ 1149894 w 3024845"/>
                  <a:gd name="connsiteY195-14900" fmla="*/ 460458 h 1078499"/>
                  <a:gd name="connsiteX196-14901" fmla="*/ 1155214 w 3024845"/>
                  <a:gd name="connsiteY196-14902" fmla="*/ 460458 h 1078499"/>
                  <a:gd name="connsiteX197-14903" fmla="*/ 1155214 w 3024845"/>
                  <a:gd name="connsiteY197-14904" fmla="*/ 461539 h 1078499"/>
                  <a:gd name="connsiteX198-14905" fmla="*/ 1155214 w 3024845"/>
                  <a:gd name="connsiteY198-14906" fmla="*/ 469106 h 1078499"/>
                  <a:gd name="connsiteX199-14907" fmla="*/ 1159268 w 3024845"/>
                  <a:gd name="connsiteY199-14908" fmla="*/ 499370 h 1078499"/>
                  <a:gd name="connsiteX200-14909" fmla="*/ 1160028 w 3024845"/>
                  <a:gd name="connsiteY200-14910" fmla="*/ 499370 h 1078499"/>
                  <a:gd name="connsiteX201-14911" fmla="*/ 1165348 w 3024845"/>
                  <a:gd name="connsiteY201-14912" fmla="*/ 499370 h 1078499"/>
                  <a:gd name="connsiteX202-14913" fmla="*/ 1165348 w 3024845"/>
                  <a:gd name="connsiteY202-14914" fmla="*/ 500181 h 1078499"/>
                  <a:gd name="connsiteX203-14915" fmla="*/ 1165348 w 3024845"/>
                  <a:gd name="connsiteY203-14916" fmla="*/ 505856 h 1078499"/>
                  <a:gd name="connsiteX204-14917" fmla="*/ 1166361 w 3024845"/>
                  <a:gd name="connsiteY204-14918" fmla="*/ 505856 h 1078499"/>
                  <a:gd name="connsiteX205-14919" fmla="*/ 1173454 w 3024845"/>
                  <a:gd name="connsiteY205-14920" fmla="*/ 505856 h 1078499"/>
                  <a:gd name="connsiteX206-14921" fmla="*/ 1173454 w 3024845"/>
                  <a:gd name="connsiteY206-14922" fmla="*/ 536121 h 1078499"/>
                  <a:gd name="connsiteX207-14923" fmla="*/ 1175481 w 3024845"/>
                  <a:gd name="connsiteY207-14924" fmla="*/ 536121 h 1078499"/>
                  <a:gd name="connsiteX208-14925" fmla="*/ 1189668 w 3024845"/>
                  <a:gd name="connsiteY208-14926" fmla="*/ 536121 h 1078499"/>
                  <a:gd name="connsiteX209-14927" fmla="*/ 1189668 w 3024845"/>
                  <a:gd name="connsiteY209-14928" fmla="*/ 559900 h 1078499"/>
                  <a:gd name="connsiteX210-14929" fmla="*/ 1191695 w 3024845"/>
                  <a:gd name="connsiteY210-14930" fmla="*/ 561521 h 1078499"/>
                  <a:gd name="connsiteX211-14931" fmla="*/ 1191695 w 3024845"/>
                  <a:gd name="connsiteY211-14932" fmla="*/ 572871 h 1078499"/>
                  <a:gd name="connsiteX212-14933" fmla="*/ 1192455 w 3024845"/>
                  <a:gd name="connsiteY212-14934" fmla="*/ 572871 h 1078499"/>
                  <a:gd name="connsiteX213-14935" fmla="*/ 1197775 w 3024845"/>
                  <a:gd name="connsiteY213-14936" fmla="*/ 572871 h 1078499"/>
                  <a:gd name="connsiteX214-14937" fmla="*/ 1197775 w 3024845"/>
                  <a:gd name="connsiteY214-14938" fmla="*/ 596650 h 1078499"/>
                  <a:gd name="connsiteX215-14939" fmla="*/ 1199041 w 3024845"/>
                  <a:gd name="connsiteY215-14940" fmla="*/ 596650 h 1078499"/>
                  <a:gd name="connsiteX216-14941" fmla="*/ 1207908 w 3024845"/>
                  <a:gd name="connsiteY216-14942" fmla="*/ 596650 h 1078499"/>
                  <a:gd name="connsiteX217-14943" fmla="*/ 1209935 w 3024845"/>
                  <a:gd name="connsiteY217-14944" fmla="*/ 600704 h 1078499"/>
                  <a:gd name="connsiteX218-14945" fmla="*/ 1209935 w 3024845"/>
                  <a:gd name="connsiteY218-14946" fmla="*/ 613945 h 1078499"/>
                  <a:gd name="connsiteX219-14947" fmla="*/ 1211455 w 3024845"/>
                  <a:gd name="connsiteY219-14948" fmla="*/ 612053 h 1078499"/>
                  <a:gd name="connsiteX220-14949" fmla="*/ 1222095 w 3024845"/>
                  <a:gd name="connsiteY220-14950" fmla="*/ 598812 h 1078499"/>
                  <a:gd name="connsiteX221-14951" fmla="*/ 1250469 w 3024845"/>
                  <a:gd name="connsiteY221-14952" fmla="*/ 598812 h 1078499"/>
                  <a:gd name="connsiteX222-14953" fmla="*/ 1250469 w 3024845"/>
                  <a:gd name="connsiteY222-14954" fmla="*/ 685283 h 1078499"/>
                  <a:gd name="connsiteX223-14955" fmla="*/ 1251229 w 3024845"/>
                  <a:gd name="connsiteY223-14956" fmla="*/ 685283 h 1078499"/>
                  <a:gd name="connsiteX224-14957" fmla="*/ 1256549 w 3024845"/>
                  <a:gd name="connsiteY224-14958" fmla="*/ 685283 h 1078499"/>
                  <a:gd name="connsiteX225-14959" fmla="*/ 1257309 w 3024845"/>
                  <a:gd name="connsiteY225-14960" fmla="*/ 683932 h 1078499"/>
                  <a:gd name="connsiteX226-14961" fmla="*/ 1262629 w 3024845"/>
                  <a:gd name="connsiteY226-14962" fmla="*/ 674474 h 1078499"/>
                  <a:gd name="connsiteX227-14963" fmla="*/ 1262629 w 3024845"/>
                  <a:gd name="connsiteY227-14964" fmla="*/ 676366 h 1078499"/>
                  <a:gd name="connsiteX228-14965" fmla="*/ 1262629 w 3024845"/>
                  <a:gd name="connsiteY228-14966" fmla="*/ 689607 h 1078499"/>
                  <a:gd name="connsiteX229-14967" fmla="*/ 1266682 w 3024845"/>
                  <a:gd name="connsiteY229-14968" fmla="*/ 644210 h 1078499"/>
                  <a:gd name="connsiteX230-14969" fmla="*/ 1267442 w 3024845"/>
                  <a:gd name="connsiteY230-14970" fmla="*/ 644210 h 1078499"/>
                  <a:gd name="connsiteX231-14971" fmla="*/ 1272762 w 3024845"/>
                  <a:gd name="connsiteY231-14972" fmla="*/ 644210 h 1078499"/>
                  <a:gd name="connsiteX232-14973" fmla="*/ 1272762 w 3024845"/>
                  <a:gd name="connsiteY232-14974" fmla="*/ 579356 h 1078499"/>
                  <a:gd name="connsiteX233-14975" fmla="*/ 1273776 w 3024845"/>
                  <a:gd name="connsiteY233-14976" fmla="*/ 579356 h 1078499"/>
                  <a:gd name="connsiteX234-14977" fmla="*/ 1280869 w 3024845"/>
                  <a:gd name="connsiteY234-14978" fmla="*/ 579356 h 1078499"/>
                  <a:gd name="connsiteX235-14979" fmla="*/ 1293029 w 3024845"/>
                  <a:gd name="connsiteY235-14980" fmla="*/ 536121 h 1078499"/>
                  <a:gd name="connsiteX236-14981" fmla="*/ 1294296 w 3024845"/>
                  <a:gd name="connsiteY236-14982" fmla="*/ 536121 h 1078499"/>
                  <a:gd name="connsiteX237-14983" fmla="*/ 1303163 w 3024845"/>
                  <a:gd name="connsiteY237-14984" fmla="*/ 536121 h 1078499"/>
                  <a:gd name="connsiteX238-14985" fmla="*/ 1313296 w 3024845"/>
                  <a:gd name="connsiteY238-14986" fmla="*/ 579356 h 1078499"/>
                  <a:gd name="connsiteX239-14987" fmla="*/ 1314309 w 3024845"/>
                  <a:gd name="connsiteY239-14988" fmla="*/ 579356 h 1078499"/>
                  <a:gd name="connsiteX240-14989" fmla="*/ 1321403 w 3024845"/>
                  <a:gd name="connsiteY240-14990" fmla="*/ 579356 h 1078499"/>
                  <a:gd name="connsiteX241-14991" fmla="*/ 1321403 w 3024845"/>
                  <a:gd name="connsiteY241-14992" fmla="*/ 618268 h 1078499"/>
                  <a:gd name="connsiteX242-14993" fmla="*/ 1323176 w 3024845"/>
                  <a:gd name="connsiteY242-14994" fmla="*/ 618268 h 1078499"/>
                  <a:gd name="connsiteX243-14995" fmla="*/ 1335590 w 3024845"/>
                  <a:gd name="connsiteY243-14996" fmla="*/ 618268 h 1078499"/>
                  <a:gd name="connsiteX244-14997" fmla="*/ 1335590 w 3024845"/>
                  <a:gd name="connsiteY244-14998" fmla="*/ 620430 h 1078499"/>
                  <a:gd name="connsiteX245-14999" fmla="*/ 1335590 w 3024845"/>
                  <a:gd name="connsiteY245-15000" fmla="*/ 635562 h 1078499"/>
                  <a:gd name="connsiteX246-15001" fmla="*/ 1339643 w 3024845"/>
                  <a:gd name="connsiteY246-15002" fmla="*/ 633401 h 1078499"/>
                  <a:gd name="connsiteX247-15003" fmla="*/ 1339643 w 3024845"/>
                  <a:gd name="connsiteY247-15004" fmla="*/ 618268 h 1078499"/>
                  <a:gd name="connsiteX248-15005" fmla="*/ 1341163 w 3024845"/>
                  <a:gd name="connsiteY248-15006" fmla="*/ 618268 h 1078499"/>
                  <a:gd name="connsiteX249-15007" fmla="*/ 1351803 w 3024845"/>
                  <a:gd name="connsiteY249-15008" fmla="*/ 618268 h 1078499"/>
                  <a:gd name="connsiteX250-15009" fmla="*/ 1351803 w 3024845"/>
                  <a:gd name="connsiteY250-15010" fmla="*/ 619889 h 1078499"/>
                  <a:gd name="connsiteX251-15011" fmla="*/ 1351803 w 3024845"/>
                  <a:gd name="connsiteY251-15012" fmla="*/ 631239 h 1078499"/>
                  <a:gd name="connsiteX252-15013" fmla="*/ 1382204 w 3024845"/>
                  <a:gd name="connsiteY252-15014" fmla="*/ 631239 h 1078499"/>
                  <a:gd name="connsiteX253-15015" fmla="*/ 1382204 w 3024845"/>
                  <a:gd name="connsiteY253-15016" fmla="*/ 594489 h 1078499"/>
                  <a:gd name="connsiteX254-15017" fmla="*/ 1383470 w 3024845"/>
                  <a:gd name="connsiteY254-15018" fmla="*/ 594489 h 1078499"/>
                  <a:gd name="connsiteX255-15019" fmla="*/ 1392337 w 3024845"/>
                  <a:gd name="connsiteY255-15020" fmla="*/ 594489 h 1078499"/>
                  <a:gd name="connsiteX256-15021" fmla="*/ 1392337 w 3024845"/>
                  <a:gd name="connsiteY256-15022" fmla="*/ 616106 h 1078499"/>
                  <a:gd name="connsiteX257-15023" fmla="*/ 1394364 w 3024845"/>
                  <a:gd name="connsiteY257-15024" fmla="*/ 583680 h 1078499"/>
                  <a:gd name="connsiteX258-15025" fmla="*/ 1416657 w 3024845"/>
                  <a:gd name="connsiteY258-15026" fmla="*/ 583680 h 1078499"/>
                  <a:gd name="connsiteX259-15027" fmla="*/ 1416657 w 3024845"/>
                  <a:gd name="connsiteY259-15028" fmla="*/ 582058 h 1078499"/>
                  <a:gd name="connsiteX260-15029" fmla="*/ 1416657 w 3024845"/>
                  <a:gd name="connsiteY260-15030" fmla="*/ 570709 h 1078499"/>
                  <a:gd name="connsiteX261-15031" fmla="*/ 1417417 w 3024845"/>
                  <a:gd name="connsiteY261-15032" fmla="*/ 570709 h 1078499"/>
                  <a:gd name="connsiteX262-15033" fmla="*/ 1422737 w 3024845"/>
                  <a:gd name="connsiteY262-15034" fmla="*/ 570709 h 1078499"/>
                  <a:gd name="connsiteX263-15035" fmla="*/ 1422737 w 3024845"/>
                  <a:gd name="connsiteY263-15036" fmla="*/ 568818 h 1078499"/>
                  <a:gd name="connsiteX264-15037" fmla="*/ 1422737 w 3024845"/>
                  <a:gd name="connsiteY264-15038" fmla="*/ 555577 h 1078499"/>
                  <a:gd name="connsiteX265-15039" fmla="*/ 1426791 w 3024845"/>
                  <a:gd name="connsiteY265-15040" fmla="*/ 562062 h 1078499"/>
                  <a:gd name="connsiteX266-15041" fmla="*/ 1429071 w 3024845"/>
                  <a:gd name="connsiteY266-15042" fmla="*/ 562062 h 1078499"/>
                  <a:gd name="connsiteX267-15043" fmla="*/ 1445031 w 3024845"/>
                  <a:gd name="connsiteY267-15044" fmla="*/ 562062 h 1078499"/>
                  <a:gd name="connsiteX268-15045" fmla="*/ 1445031 w 3024845"/>
                  <a:gd name="connsiteY268-15046" fmla="*/ 561251 h 1078499"/>
                  <a:gd name="connsiteX269-15047" fmla="*/ 1445031 w 3024845"/>
                  <a:gd name="connsiteY269-15048" fmla="*/ 555577 h 1078499"/>
                  <a:gd name="connsiteX270-15049" fmla="*/ 1445791 w 3024845"/>
                  <a:gd name="connsiteY270-15050" fmla="*/ 555577 h 1078499"/>
                  <a:gd name="connsiteX271-15051" fmla="*/ 1451111 w 3024845"/>
                  <a:gd name="connsiteY271-15052" fmla="*/ 555577 h 1078499"/>
                  <a:gd name="connsiteX272-15053" fmla="*/ 1451111 w 3024845"/>
                  <a:gd name="connsiteY272-15054" fmla="*/ 556928 h 1078499"/>
                  <a:gd name="connsiteX273-15055" fmla="*/ 1451111 w 3024845"/>
                  <a:gd name="connsiteY273-15056" fmla="*/ 566386 h 1078499"/>
                  <a:gd name="connsiteX274-15057" fmla="*/ 1489618 w 3024845"/>
                  <a:gd name="connsiteY274-15058" fmla="*/ 566386 h 1078499"/>
                  <a:gd name="connsiteX275-15059" fmla="*/ 1489618 w 3024845"/>
                  <a:gd name="connsiteY275-15060" fmla="*/ 704739 h 1078499"/>
                  <a:gd name="connsiteX276-15061" fmla="*/ 1491138 w 3024845"/>
                  <a:gd name="connsiteY276-15062" fmla="*/ 704739 h 1078499"/>
                  <a:gd name="connsiteX277-15063" fmla="*/ 1501778 w 3024845"/>
                  <a:gd name="connsiteY277-15064" fmla="*/ 704739 h 1078499"/>
                  <a:gd name="connsiteX278-15065" fmla="*/ 1501778 w 3024845"/>
                  <a:gd name="connsiteY278-15066" fmla="*/ 691769 h 1078499"/>
                  <a:gd name="connsiteX279-15067" fmla="*/ 1505832 w 3024845"/>
                  <a:gd name="connsiteY279-15068" fmla="*/ 691769 h 1078499"/>
                  <a:gd name="connsiteX280-15069" fmla="*/ 1505832 w 3024845"/>
                  <a:gd name="connsiteY280-15070" fmla="*/ 704739 h 1078499"/>
                  <a:gd name="connsiteX281-15071" fmla="*/ 1536232 w 3024845"/>
                  <a:gd name="connsiteY281-15072" fmla="*/ 704739 h 1078499"/>
                  <a:gd name="connsiteX282-15073" fmla="*/ 1536232 w 3024845"/>
                  <a:gd name="connsiteY282-15074" fmla="*/ 674474 h 1078499"/>
                  <a:gd name="connsiteX283-15075" fmla="*/ 1548392 w 3024845"/>
                  <a:gd name="connsiteY283-15076" fmla="*/ 674474 h 1078499"/>
                  <a:gd name="connsiteX284-15077" fmla="*/ 1560552 w 3024845"/>
                  <a:gd name="connsiteY284-15078" fmla="*/ 672313 h 1078499"/>
                  <a:gd name="connsiteX285-15079" fmla="*/ 1564606 w 3024845"/>
                  <a:gd name="connsiteY285-15080" fmla="*/ 674474 h 1078499"/>
                  <a:gd name="connsiteX286-15081" fmla="*/ 1574739 w 3024845"/>
                  <a:gd name="connsiteY286-15082" fmla="*/ 674474 h 1078499"/>
                  <a:gd name="connsiteX287-15083" fmla="*/ 1574739 w 3024845"/>
                  <a:gd name="connsiteY287-15084" fmla="*/ 704739 h 1078499"/>
                  <a:gd name="connsiteX288-15085" fmla="*/ 1582846 w 3024845"/>
                  <a:gd name="connsiteY288-15086" fmla="*/ 704739 h 1078499"/>
                  <a:gd name="connsiteX289-15087" fmla="*/ 1582846 w 3024845"/>
                  <a:gd name="connsiteY289-15088" fmla="*/ 722034 h 1078499"/>
                  <a:gd name="connsiteX290-15089" fmla="*/ 1592182 w 3024845"/>
                  <a:gd name="connsiteY290-15090" fmla="*/ 722939 h 1078499"/>
                  <a:gd name="connsiteX291-15091" fmla="*/ 1605140 w 3024845"/>
                  <a:gd name="connsiteY291-15092" fmla="*/ 722939 h 1078499"/>
                  <a:gd name="connsiteX292-15093" fmla="*/ 1605140 w 3024845"/>
                  <a:gd name="connsiteY292-15094" fmla="*/ 706901 h 1078499"/>
                  <a:gd name="connsiteX293-15095" fmla="*/ 1673096 w 3024845"/>
                  <a:gd name="connsiteY293-15096" fmla="*/ 706901 h 1078499"/>
                  <a:gd name="connsiteX294-15097" fmla="*/ 1673096 w 3024845"/>
                  <a:gd name="connsiteY294-15098" fmla="*/ 621648 h 1078499"/>
                  <a:gd name="connsiteX295-15099" fmla="*/ 1745104 w 3024845"/>
                  <a:gd name="connsiteY295-15100" fmla="*/ 621648 h 1078499"/>
                  <a:gd name="connsiteX296-15101" fmla="*/ 1745104 w 3024845"/>
                  <a:gd name="connsiteY296-15102" fmla="*/ 700416 h 1078499"/>
                  <a:gd name="connsiteX297-15103" fmla="*/ 1747008 w 3024845"/>
                  <a:gd name="connsiteY297-15104" fmla="*/ 700416 h 1078499"/>
                  <a:gd name="connsiteX298-15105" fmla="*/ 1748250 w 3024845"/>
                  <a:gd name="connsiteY298-15106" fmla="*/ 722939 h 1078499"/>
                  <a:gd name="connsiteX299-15107" fmla="*/ 1757926 w 3024845"/>
                  <a:gd name="connsiteY299-15108" fmla="*/ 722939 h 1078499"/>
                  <a:gd name="connsiteX300-15109" fmla="*/ 1759168 w 3024845"/>
                  <a:gd name="connsiteY300-15110" fmla="*/ 700416 h 1078499"/>
                  <a:gd name="connsiteX301-15111" fmla="*/ 1765248 w 3024845"/>
                  <a:gd name="connsiteY301-15112" fmla="*/ 700416 h 1078499"/>
                  <a:gd name="connsiteX302-15113" fmla="*/ 1766490 w 3024845"/>
                  <a:gd name="connsiteY302-15114" fmla="*/ 722939 h 1078499"/>
                  <a:gd name="connsiteX303-15115" fmla="*/ 1817112 w 3024845"/>
                  <a:gd name="connsiteY303-15116" fmla="*/ 722939 h 1078499"/>
                  <a:gd name="connsiteX304-15117" fmla="*/ 1817112 w 3024845"/>
                  <a:gd name="connsiteY304-15118" fmla="*/ 559911 h 1078499"/>
                  <a:gd name="connsiteX305-15119" fmla="*/ 2014439 w 3024845"/>
                  <a:gd name="connsiteY305-15120" fmla="*/ 559911 h 1078499"/>
                  <a:gd name="connsiteX306-15121" fmla="*/ 2014439 w 3024845"/>
                  <a:gd name="connsiteY306-15122" fmla="*/ 722939 h 1078499"/>
                  <a:gd name="connsiteX307-15123" fmla="*/ 2033136 w 3024845"/>
                  <a:gd name="connsiteY307-15124" fmla="*/ 722939 h 1078499"/>
                  <a:gd name="connsiteX308-15125" fmla="*/ 2033136 w 3024845"/>
                  <a:gd name="connsiteY308-15126" fmla="*/ 640246 h 1078499"/>
                  <a:gd name="connsiteX309-15127" fmla="*/ 2128256 w 3024845"/>
                  <a:gd name="connsiteY309-15128" fmla="*/ 640246 h 1078499"/>
                  <a:gd name="connsiteX310-15129" fmla="*/ 2140186 w 3024845"/>
                  <a:gd name="connsiteY310-15130" fmla="*/ 322105 h 1078499"/>
                  <a:gd name="connsiteX311-15131" fmla="*/ 2128026 w 3024845"/>
                  <a:gd name="connsiteY311-15132" fmla="*/ 300487 h 1078499"/>
                  <a:gd name="connsiteX312-15133" fmla="*/ 2121946 w 3024845"/>
                  <a:gd name="connsiteY312-15134" fmla="*/ 296163 h 1078499"/>
                  <a:gd name="connsiteX313-15135" fmla="*/ 2130053 w 3024845"/>
                  <a:gd name="connsiteY313-15136" fmla="*/ 272384 h 1078499"/>
                  <a:gd name="connsiteX314-15137" fmla="*/ 2130053 w 3024845"/>
                  <a:gd name="connsiteY314-15138" fmla="*/ 255090 h 1078499"/>
                  <a:gd name="connsiteX315-15139" fmla="*/ 2144240 w 3024845"/>
                  <a:gd name="connsiteY315-15140" fmla="*/ 255090 h 1078499"/>
                  <a:gd name="connsiteX316-15141" fmla="*/ 2144240 w 3024845"/>
                  <a:gd name="connsiteY316-15142" fmla="*/ 233472 h 1078499"/>
                  <a:gd name="connsiteX317-15143" fmla="*/ 2146266 w 3024845"/>
                  <a:gd name="connsiteY317-15144" fmla="*/ 229148 h 1078499"/>
                  <a:gd name="connsiteX318-15145" fmla="*/ 2146266 w 3024845"/>
                  <a:gd name="connsiteY318-15146" fmla="*/ 151324 h 1078499"/>
                  <a:gd name="connsiteX319-15147" fmla="*/ 2144240 w 3024845"/>
                  <a:gd name="connsiteY319-15148" fmla="*/ 144839 h 1078499"/>
                  <a:gd name="connsiteX320-15149" fmla="*/ 2150320 w 3024845"/>
                  <a:gd name="connsiteY320-15150" fmla="*/ 138353 h 1078499"/>
                  <a:gd name="connsiteX321-15151" fmla="*/ 2150320 w 3024845"/>
                  <a:gd name="connsiteY321-15152" fmla="*/ 79985 h 1078499"/>
                  <a:gd name="connsiteX322-15153" fmla="*/ 2152346 w 3024845"/>
                  <a:gd name="connsiteY322-15154" fmla="*/ 75662 h 1078499"/>
                  <a:gd name="connsiteX323-15155" fmla="*/ 2152346 w 3024845"/>
                  <a:gd name="connsiteY323-15156" fmla="*/ 19456 h 1078499"/>
                  <a:gd name="connsiteX324-15157" fmla="*/ 2154373 w 3024845"/>
                  <a:gd name="connsiteY324-15158" fmla="*/ 0 h 1078499"/>
                  <a:gd name="connsiteX325-15159" fmla="*/ 2162480 w 3024845"/>
                  <a:gd name="connsiteY325-15160" fmla="*/ 138353 h 1078499"/>
                  <a:gd name="connsiteX326-15161" fmla="*/ 2168560 w 3024845"/>
                  <a:gd name="connsiteY326-15162" fmla="*/ 144839 h 1078499"/>
                  <a:gd name="connsiteX327-15163" fmla="*/ 2166533 w 3024845"/>
                  <a:gd name="connsiteY327-15164" fmla="*/ 151324 h 1078499"/>
                  <a:gd name="connsiteX328-15165" fmla="*/ 2166533 w 3024845"/>
                  <a:gd name="connsiteY328-15166" fmla="*/ 229148 h 1078499"/>
                  <a:gd name="connsiteX329-15167" fmla="*/ 2168560 w 3024845"/>
                  <a:gd name="connsiteY329-15168" fmla="*/ 233472 h 1078499"/>
                  <a:gd name="connsiteX330-15169" fmla="*/ 2168560 w 3024845"/>
                  <a:gd name="connsiteY330-15170" fmla="*/ 255090 h 1078499"/>
                  <a:gd name="connsiteX331-15171" fmla="*/ 2182747 w 3024845"/>
                  <a:gd name="connsiteY331-15172" fmla="*/ 255090 h 1078499"/>
                  <a:gd name="connsiteX332-15173" fmla="*/ 2182747 w 3024845"/>
                  <a:gd name="connsiteY332-15174" fmla="*/ 272384 h 1078499"/>
                  <a:gd name="connsiteX333-15175" fmla="*/ 2190854 w 3024845"/>
                  <a:gd name="connsiteY333-15176" fmla="*/ 296163 h 1078499"/>
                  <a:gd name="connsiteX334-15177" fmla="*/ 2184774 w 3024845"/>
                  <a:gd name="connsiteY334-15178" fmla="*/ 300487 h 1078499"/>
                  <a:gd name="connsiteX335-15179" fmla="*/ 2172613 w 3024845"/>
                  <a:gd name="connsiteY335-15180" fmla="*/ 322105 h 1078499"/>
                  <a:gd name="connsiteX336-15181" fmla="*/ 2180720 w 3024845"/>
                  <a:gd name="connsiteY336-15182" fmla="*/ 575033 h 1078499"/>
                  <a:gd name="connsiteX337-15183" fmla="*/ 2245574 w 3024845"/>
                  <a:gd name="connsiteY337-15184" fmla="*/ 575033 h 1078499"/>
                  <a:gd name="connsiteX338-15185" fmla="*/ 2245574 w 3024845"/>
                  <a:gd name="connsiteY338-15186" fmla="*/ 650695 h 1078499"/>
                  <a:gd name="connsiteX339-15187" fmla="*/ 2253681 w 3024845"/>
                  <a:gd name="connsiteY339-15188" fmla="*/ 650695 h 1078499"/>
                  <a:gd name="connsiteX340-15189" fmla="*/ 2255708 w 3024845"/>
                  <a:gd name="connsiteY340-15190" fmla="*/ 644210 h 1078499"/>
                  <a:gd name="connsiteX341-15191" fmla="*/ 2261788 w 3024845"/>
                  <a:gd name="connsiteY341-15192" fmla="*/ 644210 h 1078499"/>
                  <a:gd name="connsiteX342-15193" fmla="*/ 2263815 w 3024845"/>
                  <a:gd name="connsiteY342-15194" fmla="*/ 652857 h 1078499"/>
                  <a:gd name="connsiteX343-15195" fmla="*/ 2275975 w 3024845"/>
                  <a:gd name="connsiteY343-15196" fmla="*/ 652857 h 1078499"/>
                  <a:gd name="connsiteX344-15197" fmla="*/ 2275975 w 3024845"/>
                  <a:gd name="connsiteY344-15198" fmla="*/ 646371 h 1078499"/>
                  <a:gd name="connsiteX345-15199" fmla="*/ 2298268 w 3024845"/>
                  <a:gd name="connsiteY345-15200" fmla="*/ 646371 h 1078499"/>
                  <a:gd name="connsiteX346-15201" fmla="*/ 2298268 w 3024845"/>
                  <a:gd name="connsiteY346-15202" fmla="*/ 652857 h 1078499"/>
                  <a:gd name="connsiteX347-15203" fmla="*/ 2318535 w 3024845"/>
                  <a:gd name="connsiteY347-15204" fmla="*/ 652857 h 1078499"/>
                  <a:gd name="connsiteX348-15205" fmla="*/ 2318535 w 3024845"/>
                  <a:gd name="connsiteY348-15206" fmla="*/ 698254 h 1078499"/>
                  <a:gd name="connsiteX349-15207" fmla="*/ 2332722 w 3024845"/>
                  <a:gd name="connsiteY349-15208" fmla="*/ 698254 h 1078499"/>
                  <a:gd name="connsiteX350-15209" fmla="*/ 2332722 w 3024845"/>
                  <a:gd name="connsiteY350-15210" fmla="*/ 685283 h 1078499"/>
                  <a:gd name="connsiteX351-15211" fmla="*/ 2348936 w 3024845"/>
                  <a:gd name="connsiteY351-15212" fmla="*/ 685283 h 1078499"/>
                  <a:gd name="connsiteX352-15213" fmla="*/ 2348936 w 3024845"/>
                  <a:gd name="connsiteY352-15214" fmla="*/ 505856 h 1078499"/>
                  <a:gd name="connsiteX353-15215" fmla="*/ 2355016 w 3024845"/>
                  <a:gd name="connsiteY353-15216" fmla="*/ 499370 h 1078499"/>
                  <a:gd name="connsiteX354-15217" fmla="*/ 2427977 w 3024845"/>
                  <a:gd name="connsiteY354-15218" fmla="*/ 499370 h 1078499"/>
                  <a:gd name="connsiteX355-15219" fmla="*/ 2427977 w 3024845"/>
                  <a:gd name="connsiteY355-15220" fmla="*/ 508018 h 1078499"/>
                  <a:gd name="connsiteX356-15221" fmla="*/ 2438110 w 3024845"/>
                  <a:gd name="connsiteY356-15222" fmla="*/ 508018 h 1078499"/>
                  <a:gd name="connsiteX357-15223" fmla="*/ 2438110 w 3024845"/>
                  <a:gd name="connsiteY357-15224" fmla="*/ 622592 h 1078499"/>
                  <a:gd name="connsiteX358-15225" fmla="*/ 2460404 w 3024845"/>
                  <a:gd name="connsiteY358-15226" fmla="*/ 622592 h 1078499"/>
                  <a:gd name="connsiteX359-15227" fmla="*/ 2460404 w 3024845"/>
                  <a:gd name="connsiteY359-15228" fmla="*/ 555577 h 1078499"/>
                  <a:gd name="connsiteX360-15229" fmla="*/ 2486751 w 3024845"/>
                  <a:gd name="connsiteY360-15230" fmla="*/ 555577 h 1078499"/>
                  <a:gd name="connsiteX361-15231" fmla="*/ 2490804 w 3024845"/>
                  <a:gd name="connsiteY361-15232" fmla="*/ 551253 h 1078499"/>
                  <a:gd name="connsiteX362-15233" fmla="*/ 2498911 w 3024845"/>
                  <a:gd name="connsiteY362-15234" fmla="*/ 551253 h 1078499"/>
                  <a:gd name="connsiteX363-15235" fmla="*/ 2502964 w 3024845"/>
                  <a:gd name="connsiteY363-15236" fmla="*/ 555577 h 1078499"/>
                  <a:gd name="connsiteX364-15237" fmla="*/ 2525258 w 3024845"/>
                  <a:gd name="connsiteY364-15238" fmla="*/ 555577 h 1078499"/>
                  <a:gd name="connsiteX365-15239" fmla="*/ 2525258 w 3024845"/>
                  <a:gd name="connsiteY365-15240" fmla="*/ 438841 h 1078499"/>
                  <a:gd name="connsiteX366-15241" fmla="*/ 2582005 w 3024845"/>
                  <a:gd name="connsiteY366-15242" fmla="*/ 428032 h 1078499"/>
                  <a:gd name="connsiteX367-15243" fmla="*/ 2582005 w 3024845"/>
                  <a:gd name="connsiteY367-15244" fmla="*/ 429113 h 1078499"/>
                  <a:gd name="connsiteX368-15245" fmla="*/ 2582005 w 3024845"/>
                  <a:gd name="connsiteY368-15246" fmla="*/ 436679 h 1078499"/>
                  <a:gd name="connsiteX369-15247" fmla="*/ 2608352 w 3024845"/>
                  <a:gd name="connsiteY369-15248" fmla="*/ 436679 h 1078499"/>
                  <a:gd name="connsiteX370-15249" fmla="*/ 2608352 w 3024845"/>
                  <a:gd name="connsiteY370-15250" fmla="*/ 691769 h 1078499"/>
                  <a:gd name="connsiteX371-15251" fmla="*/ 2630646 w 3024845"/>
                  <a:gd name="connsiteY371-15252" fmla="*/ 691769 h 1078499"/>
                  <a:gd name="connsiteX372-15253" fmla="*/ 2630646 w 3024845"/>
                  <a:gd name="connsiteY372-15254" fmla="*/ 687445 h 1078499"/>
                  <a:gd name="connsiteX373-15255" fmla="*/ 2642806 w 3024845"/>
                  <a:gd name="connsiteY373-15256" fmla="*/ 687445 h 1078499"/>
                  <a:gd name="connsiteX374-15257" fmla="*/ 2642806 w 3024845"/>
                  <a:gd name="connsiteY374-15258" fmla="*/ 691769 h 1078499"/>
                  <a:gd name="connsiteX375-15259" fmla="*/ 2667126 w 3024845"/>
                  <a:gd name="connsiteY375-15260" fmla="*/ 691769 h 1078499"/>
                  <a:gd name="connsiteX376-15261" fmla="*/ 2667126 w 3024845"/>
                  <a:gd name="connsiteY376-15262" fmla="*/ 678798 h 1078499"/>
                  <a:gd name="connsiteX377-15263" fmla="*/ 2695500 w 3024845"/>
                  <a:gd name="connsiteY377-15264" fmla="*/ 678798 h 1078499"/>
                  <a:gd name="connsiteX378-15265" fmla="*/ 2707660 w 3024845"/>
                  <a:gd name="connsiteY378-15266" fmla="*/ 674474 h 1078499"/>
                  <a:gd name="connsiteX379-15267" fmla="*/ 2727927 w 3024845"/>
                  <a:gd name="connsiteY379-15268" fmla="*/ 678798 h 1078499"/>
                  <a:gd name="connsiteX380-15269" fmla="*/ 2727927 w 3024845"/>
                  <a:gd name="connsiteY380-15270" fmla="*/ 661504 h 1078499"/>
                  <a:gd name="connsiteX381-15271" fmla="*/ 2736034 w 3024845"/>
                  <a:gd name="connsiteY381-15272" fmla="*/ 661504 h 1078499"/>
                  <a:gd name="connsiteX382-15273" fmla="*/ 2736034 w 3024845"/>
                  <a:gd name="connsiteY382-15274" fmla="*/ 648533 h 1078499"/>
                  <a:gd name="connsiteX383-15275" fmla="*/ 2792781 w 3024845"/>
                  <a:gd name="connsiteY383-15276" fmla="*/ 648533 h 1078499"/>
                  <a:gd name="connsiteX384-15277" fmla="*/ 2792781 w 3024845"/>
                  <a:gd name="connsiteY384-15278" fmla="*/ 618268 h 1078499"/>
                  <a:gd name="connsiteX385-15279" fmla="*/ 2811021 w 3024845"/>
                  <a:gd name="connsiteY385-15280" fmla="*/ 618268 h 1078499"/>
                  <a:gd name="connsiteX386-15281" fmla="*/ 2811021 w 3024845"/>
                  <a:gd name="connsiteY386-15282" fmla="*/ 611783 h 1078499"/>
                  <a:gd name="connsiteX387-15283" fmla="*/ 2823181 w 3024845"/>
                  <a:gd name="connsiteY387-15284" fmla="*/ 611783 h 1078499"/>
                  <a:gd name="connsiteX388-15285" fmla="*/ 2823181 w 3024845"/>
                  <a:gd name="connsiteY388-15286" fmla="*/ 618268 h 1078499"/>
                  <a:gd name="connsiteX389-15287" fmla="*/ 2839395 w 3024845"/>
                  <a:gd name="connsiteY389-15288" fmla="*/ 618268 h 1078499"/>
                  <a:gd name="connsiteX390-15289" fmla="*/ 2839395 w 3024845"/>
                  <a:gd name="connsiteY390-15290" fmla="*/ 667989 h 1078499"/>
                  <a:gd name="connsiteX391-15291" fmla="*/ 2871822 w 3024845"/>
                  <a:gd name="connsiteY391-15292" fmla="*/ 667989 h 1078499"/>
                  <a:gd name="connsiteX392-15293" fmla="*/ 2871822 w 3024845"/>
                  <a:gd name="connsiteY392-15294" fmla="*/ 642048 h 1078499"/>
                  <a:gd name="connsiteX393-15295" fmla="*/ 2910329 w 3024845"/>
                  <a:gd name="connsiteY393-15296" fmla="*/ 642048 h 1078499"/>
                  <a:gd name="connsiteX394-15297" fmla="*/ 2910329 w 3024845"/>
                  <a:gd name="connsiteY394-15298" fmla="*/ 611783 h 1078499"/>
                  <a:gd name="connsiteX395-15299" fmla="*/ 2958970 w 3024845"/>
                  <a:gd name="connsiteY395-15300" fmla="*/ 611783 h 1078499"/>
                  <a:gd name="connsiteX396-15301" fmla="*/ 2958970 w 3024845"/>
                  <a:gd name="connsiteY396-15302" fmla="*/ 722939 h 1078499"/>
                  <a:gd name="connsiteX397-15303" fmla="*/ 2958970 w 3024845"/>
                  <a:gd name="connsiteY397-15304" fmla="*/ 736718 h 1078499"/>
                  <a:gd name="connsiteX398-15305" fmla="*/ 3024845 w 3024845"/>
                  <a:gd name="connsiteY398-15306" fmla="*/ 736718 h 1078499"/>
                  <a:gd name="connsiteX399-15307" fmla="*/ 3024845 w 3024845"/>
                  <a:gd name="connsiteY399-15308" fmla="*/ 1078499 h 1078499"/>
                  <a:gd name="connsiteX400-15309" fmla="*/ 2054 w 3024845"/>
                  <a:gd name="connsiteY400-15310" fmla="*/ 1076166 h 1078499"/>
                  <a:gd name="connsiteX401-15311" fmla="*/ 0 w 3024845"/>
                  <a:gd name="connsiteY401-15312" fmla="*/ 642048 h 1078499"/>
                  <a:gd name="connsiteX402-15313" fmla="*/ 20267 w 3024845"/>
                  <a:gd name="connsiteY402-15314" fmla="*/ 642048 h 1078499"/>
                  <a:gd name="connsiteX403-15315" fmla="*/ 20774 w 3024845"/>
                  <a:gd name="connsiteY403-15316" fmla="*/ 640967 h 1078499"/>
                  <a:gd name="connsiteX404-15317" fmla="*/ 24320 w 3024845"/>
                  <a:gd name="connsiteY404-15318" fmla="*/ 633401 h 1078499"/>
                  <a:gd name="connsiteX405-15319" fmla="*/ 26094 w 3024845"/>
                  <a:gd name="connsiteY405-15320" fmla="*/ 633671 h 1078499"/>
                  <a:gd name="connsiteX406-15321" fmla="*/ 38507 w 3024845"/>
                  <a:gd name="connsiteY406-15322" fmla="*/ 635562 h 1078499"/>
                  <a:gd name="connsiteX407-15323" fmla="*/ 39014 w 3024845"/>
                  <a:gd name="connsiteY407-15324" fmla="*/ 636914 h 1078499"/>
                  <a:gd name="connsiteX408-15325" fmla="*/ 42560 w 3024845"/>
                  <a:gd name="connsiteY408-15326" fmla="*/ 646371 h 1078499"/>
                  <a:gd name="connsiteX409-15327" fmla="*/ 68907 w 3024845"/>
                  <a:gd name="connsiteY409-15328" fmla="*/ 648533 h 1078499"/>
                  <a:gd name="connsiteX410-15329" fmla="*/ 68907 w 3024845"/>
                  <a:gd name="connsiteY410-15330" fmla="*/ 525312 h 1078499"/>
                  <a:gd name="connsiteX411-15331" fmla="*/ 70934 w 3024845"/>
                  <a:gd name="connsiteY411-15332" fmla="*/ 525312 h 1078499"/>
                  <a:gd name="connsiteX412-15333" fmla="*/ 85121 w 3024845"/>
                  <a:gd name="connsiteY412-15334" fmla="*/ 525312 h 1078499"/>
                  <a:gd name="connsiteX413-15335" fmla="*/ 85121 w 3024845"/>
                  <a:gd name="connsiteY413-15336" fmla="*/ 389120 h 1078499"/>
                  <a:gd name="connsiteX414-15337" fmla="*/ 86894 w 3024845"/>
                  <a:gd name="connsiteY414-15338" fmla="*/ 389120 h 1078499"/>
                  <a:gd name="connsiteX415-15339" fmla="*/ 99308 w 3024845"/>
                  <a:gd name="connsiteY415-15340" fmla="*/ 389120 h 1078499"/>
                  <a:gd name="connsiteX416-15341" fmla="*/ 99308 w 3024845"/>
                  <a:gd name="connsiteY416-15342" fmla="*/ 274546 h 1078499"/>
                  <a:gd name="connsiteX417-15343" fmla="*/ 103361 w 3024845"/>
                  <a:gd name="connsiteY417-15344" fmla="*/ 246442 h 1078499"/>
                  <a:gd name="connsiteX418-15345" fmla="*/ 105388 w 3024845"/>
                  <a:gd name="connsiteY418-15346" fmla="*/ 246442 h 1078499"/>
                  <a:gd name="connsiteX419-15347" fmla="*/ 119575 w 3024845"/>
                  <a:gd name="connsiteY419-15348" fmla="*/ 246442 h 1078499"/>
                  <a:gd name="connsiteX0-15349" fmla="*/ 119575 w 3024845"/>
                  <a:gd name="connsiteY0-15350" fmla="*/ 226986 h 1059043"/>
                  <a:gd name="connsiteX1-15351" fmla="*/ 200642 w 3024845"/>
                  <a:gd name="connsiteY1-15352" fmla="*/ 224825 h 1059043"/>
                  <a:gd name="connsiteX2-15353" fmla="*/ 202669 w 3024845"/>
                  <a:gd name="connsiteY2-15354" fmla="*/ 224825 h 1059043"/>
                  <a:gd name="connsiteX3-15355" fmla="*/ 216856 w 3024845"/>
                  <a:gd name="connsiteY3-15356" fmla="*/ 224825 h 1059043"/>
                  <a:gd name="connsiteX4-15357" fmla="*/ 216856 w 3024845"/>
                  <a:gd name="connsiteY4-15358" fmla="*/ 248604 h 1059043"/>
                  <a:gd name="connsiteX5-15359" fmla="*/ 217363 w 3024845"/>
                  <a:gd name="connsiteY5-15360" fmla="*/ 249415 h 1059043"/>
                  <a:gd name="connsiteX6-15361" fmla="*/ 220909 w 3024845"/>
                  <a:gd name="connsiteY6-15362" fmla="*/ 255090 h 1059043"/>
                  <a:gd name="connsiteX7-15363" fmla="*/ 220909 w 3024845"/>
                  <a:gd name="connsiteY7-15364" fmla="*/ 369664 h 1059043"/>
                  <a:gd name="connsiteX8-15365" fmla="*/ 223189 w 3024845"/>
                  <a:gd name="connsiteY8-15366" fmla="*/ 369664 h 1059043"/>
                  <a:gd name="connsiteX9-15367" fmla="*/ 239150 w 3024845"/>
                  <a:gd name="connsiteY9-15368" fmla="*/ 369664 h 1059043"/>
                  <a:gd name="connsiteX10-15369" fmla="*/ 239150 w 3024845"/>
                  <a:gd name="connsiteY10-15370" fmla="*/ 510179 h 1059043"/>
                  <a:gd name="connsiteX11-15371" fmla="*/ 240670 w 3024845"/>
                  <a:gd name="connsiteY11-15372" fmla="*/ 509909 h 1059043"/>
                  <a:gd name="connsiteX12-15373" fmla="*/ 251310 w 3024845"/>
                  <a:gd name="connsiteY12-15374" fmla="*/ 508018 h 1059043"/>
                  <a:gd name="connsiteX13-15375" fmla="*/ 249283 w 3024845"/>
                  <a:gd name="connsiteY13-15376" fmla="*/ 596650 h 1059043"/>
                  <a:gd name="connsiteX14-15377" fmla="*/ 250803 w 3024845"/>
                  <a:gd name="connsiteY14-15378" fmla="*/ 596921 h 1059043"/>
                  <a:gd name="connsiteX15-15379" fmla="*/ 261443 w 3024845"/>
                  <a:gd name="connsiteY15-15380" fmla="*/ 598812 h 1059043"/>
                  <a:gd name="connsiteX16-15381" fmla="*/ 261696 w 3024845"/>
                  <a:gd name="connsiteY16-15382" fmla="*/ 599623 h 1059043"/>
                  <a:gd name="connsiteX17-15383" fmla="*/ 263470 w 3024845"/>
                  <a:gd name="connsiteY17-15384" fmla="*/ 605298 h 1059043"/>
                  <a:gd name="connsiteX18-15385" fmla="*/ 264230 w 3024845"/>
                  <a:gd name="connsiteY18-15386" fmla="*/ 602866 h 1059043"/>
                  <a:gd name="connsiteX19-15387" fmla="*/ 269550 w 3024845"/>
                  <a:gd name="connsiteY19-15388" fmla="*/ 585842 h 1059043"/>
                  <a:gd name="connsiteX20-15389" fmla="*/ 271323 w 3024845"/>
                  <a:gd name="connsiteY20-15390" fmla="*/ 585842 h 1059043"/>
                  <a:gd name="connsiteX21-15391" fmla="*/ 283737 w 3024845"/>
                  <a:gd name="connsiteY21-15392" fmla="*/ 585842 h 1059043"/>
                  <a:gd name="connsiteX22-15393" fmla="*/ 283737 w 3024845"/>
                  <a:gd name="connsiteY22-15394" fmla="*/ 618268 h 1059043"/>
                  <a:gd name="connsiteX23-15395" fmla="*/ 284750 w 3024845"/>
                  <a:gd name="connsiteY23-15396" fmla="*/ 618809 h 1059043"/>
                  <a:gd name="connsiteX24-15397" fmla="*/ 291844 w 3024845"/>
                  <a:gd name="connsiteY24-15398" fmla="*/ 622592 h 1059043"/>
                  <a:gd name="connsiteX25-15399" fmla="*/ 291844 w 3024845"/>
                  <a:gd name="connsiteY25-15400" fmla="*/ 623943 h 1059043"/>
                  <a:gd name="connsiteX26-15401" fmla="*/ 291844 w 3024845"/>
                  <a:gd name="connsiteY26-15402" fmla="*/ 633401 h 1059043"/>
                  <a:gd name="connsiteX27-15403" fmla="*/ 336431 w 3024845"/>
                  <a:gd name="connsiteY27-15404" fmla="*/ 633401 h 1059043"/>
                  <a:gd name="connsiteX28-15405" fmla="*/ 336431 w 3024845"/>
                  <a:gd name="connsiteY28-15406" fmla="*/ 634482 h 1059043"/>
                  <a:gd name="connsiteX29-15407" fmla="*/ 336431 w 3024845"/>
                  <a:gd name="connsiteY29-15408" fmla="*/ 642048 h 1059043"/>
                  <a:gd name="connsiteX30-15409" fmla="*/ 338457 w 3024845"/>
                  <a:gd name="connsiteY30-15410" fmla="*/ 642048 h 1059043"/>
                  <a:gd name="connsiteX31-15411" fmla="*/ 352644 w 3024845"/>
                  <a:gd name="connsiteY31-15412" fmla="*/ 642048 h 1059043"/>
                  <a:gd name="connsiteX32-15413" fmla="*/ 352644 w 3024845"/>
                  <a:gd name="connsiteY32-15414" fmla="*/ 611783 h 1059043"/>
                  <a:gd name="connsiteX33-15415" fmla="*/ 397231 w 3024845"/>
                  <a:gd name="connsiteY33-15416" fmla="*/ 611783 h 1059043"/>
                  <a:gd name="connsiteX34-15417" fmla="*/ 397231 w 3024845"/>
                  <a:gd name="connsiteY34-15418" fmla="*/ 610432 h 1059043"/>
                  <a:gd name="connsiteX35-15419" fmla="*/ 397231 w 3024845"/>
                  <a:gd name="connsiteY35-15420" fmla="*/ 600974 h 1059043"/>
                  <a:gd name="connsiteX36-15421" fmla="*/ 398245 w 3024845"/>
                  <a:gd name="connsiteY36-15422" fmla="*/ 600974 h 1059043"/>
                  <a:gd name="connsiteX37-15423" fmla="*/ 405338 w 3024845"/>
                  <a:gd name="connsiteY37-15424" fmla="*/ 600974 h 1059043"/>
                  <a:gd name="connsiteX38-15425" fmla="*/ 405338 w 3024845"/>
                  <a:gd name="connsiteY38-15426" fmla="*/ 599083 h 1059043"/>
                  <a:gd name="connsiteX39-15427" fmla="*/ 405338 w 3024845"/>
                  <a:gd name="connsiteY39-15428" fmla="*/ 585842 h 1059043"/>
                  <a:gd name="connsiteX40-15429" fmla="*/ 406098 w 3024845"/>
                  <a:gd name="connsiteY40-15430" fmla="*/ 585842 h 1059043"/>
                  <a:gd name="connsiteX41-15431" fmla="*/ 411418 w 3024845"/>
                  <a:gd name="connsiteY41-15432" fmla="*/ 585842 h 1059043"/>
                  <a:gd name="connsiteX42-15433" fmla="*/ 411418 w 3024845"/>
                  <a:gd name="connsiteY42-15434" fmla="*/ 584761 h 1059043"/>
                  <a:gd name="connsiteX43-15435" fmla="*/ 411418 w 3024845"/>
                  <a:gd name="connsiteY43-15436" fmla="*/ 577194 h 1059043"/>
                  <a:gd name="connsiteX44-15437" fmla="*/ 413445 w 3024845"/>
                  <a:gd name="connsiteY44-15438" fmla="*/ 577194 h 1059043"/>
                  <a:gd name="connsiteX45-15439" fmla="*/ 427632 w 3024845"/>
                  <a:gd name="connsiteY45-15440" fmla="*/ 577194 h 1059043"/>
                  <a:gd name="connsiteX46-15441" fmla="*/ 427632 w 3024845"/>
                  <a:gd name="connsiteY46-15442" fmla="*/ 578275 h 1059043"/>
                  <a:gd name="connsiteX47-15443" fmla="*/ 427632 w 3024845"/>
                  <a:gd name="connsiteY47-15444" fmla="*/ 585842 h 1059043"/>
                  <a:gd name="connsiteX48-15445" fmla="*/ 449925 w 3024845"/>
                  <a:gd name="connsiteY48-15446" fmla="*/ 585842 h 1059043"/>
                  <a:gd name="connsiteX49-15447" fmla="*/ 449925 w 3024845"/>
                  <a:gd name="connsiteY49-15448" fmla="*/ 583950 h 1059043"/>
                  <a:gd name="connsiteX50-15449" fmla="*/ 449925 w 3024845"/>
                  <a:gd name="connsiteY50-15450" fmla="*/ 570709 h 1059043"/>
                  <a:gd name="connsiteX51-15451" fmla="*/ 451699 w 3024845"/>
                  <a:gd name="connsiteY51-15452" fmla="*/ 570709 h 1059043"/>
                  <a:gd name="connsiteX52-15453" fmla="*/ 464112 w 3024845"/>
                  <a:gd name="connsiteY52-15454" fmla="*/ 570709 h 1059043"/>
                  <a:gd name="connsiteX53-15455" fmla="*/ 464112 w 3024845"/>
                  <a:gd name="connsiteY53-15456" fmla="*/ 594489 h 1059043"/>
                  <a:gd name="connsiteX54-15457" fmla="*/ 465126 w 3024845"/>
                  <a:gd name="connsiteY54-15458" fmla="*/ 594489 h 1059043"/>
                  <a:gd name="connsiteX55-15459" fmla="*/ 472219 w 3024845"/>
                  <a:gd name="connsiteY55-15460" fmla="*/ 594489 h 1059043"/>
                  <a:gd name="connsiteX56-15461" fmla="*/ 472219 w 3024845"/>
                  <a:gd name="connsiteY56-15462" fmla="*/ 593408 h 1059043"/>
                  <a:gd name="connsiteX57-15463" fmla="*/ 472219 w 3024845"/>
                  <a:gd name="connsiteY57-15464" fmla="*/ 585842 h 1059043"/>
                  <a:gd name="connsiteX58-15465" fmla="*/ 473992 w 3024845"/>
                  <a:gd name="connsiteY58-15466" fmla="*/ 585842 h 1059043"/>
                  <a:gd name="connsiteX59-15467" fmla="*/ 486406 w 3024845"/>
                  <a:gd name="connsiteY59-15468" fmla="*/ 585842 h 1059043"/>
                  <a:gd name="connsiteX60-15469" fmla="*/ 486406 w 3024845"/>
                  <a:gd name="connsiteY60-15470" fmla="*/ 611783 h 1059043"/>
                  <a:gd name="connsiteX61-15471" fmla="*/ 488433 w 3024845"/>
                  <a:gd name="connsiteY61-15472" fmla="*/ 611783 h 1059043"/>
                  <a:gd name="connsiteX62-15473" fmla="*/ 502619 w 3024845"/>
                  <a:gd name="connsiteY62-15474" fmla="*/ 611783 h 1059043"/>
                  <a:gd name="connsiteX63-15475" fmla="*/ 502619 w 3024845"/>
                  <a:gd name="connsiteY63-15476" fmla="*/ 613404 h 1059043"/>
                  <a:gd name="connsiteX64-15477" fmla="*/ 502619 w 3024845"/>
                  <a:gd name="connsiteY64-15478" fmla="*/ 624754 h 1059043"/>
                  <a:gd name="connsiteX65-15479" fmla="*/ 503379 w 3024845"/>
                  <a:gd name="connsiteY65-15480" fmla="*/ 624754 h 1059043"/>
                  <a:gd name="connsiteX66-15481" fmla="*/ 508700 w 3024845"/>
                  <a:gd name="connsiteY66-15482" fmla="*/ 624754 h 1059043"/>
                  <a:gd name="connsiteX67-15483" fmla="*/ 508700 w 3024845"/>
                  <a:gd name="connsiteY67-15484" fmla="*/ 623943 h 1059043"/>
                  <a:gd name="connsiteX68-15485" fmla="*/ 508700 w 3024845"/>
                  <a:gd name="connsiteY68-15486" fmla="*/ 618268 h 1059043"/>
                  <a:gd name="connsiteX69-15487" fmla="*/ 539100 w 3024845"/>
                  <a:gd name="connsiteY69-15488" fmla="*/ 618268 h 1059043"/>
                  <a:gd name="connsiteX70-15489" fmla="*/ 539100 w 3024845"/>
                  <a:gd name="connsiteY70-15490" fmla="*/ 642048 h 1059043"/>
                  <a:gd name="connsiteX71-15491" fmla="*/ 540113 w 3024845"/>
                  <a:gd name="connsiteY71-15492" fmla="*/ 642048 h 1059043"/>
                  <a:gd name="connsiteX72-15493" fmla="*/ 547207 w 3024845"/>
                  <a:gd name="connsiteY72-15494" fmla="*/ 642048 h 1059043"/>
                  <a:gd name="connsiteX73-15495" fmla="*/ 547207 w 3024845"/>
                  <a:gd name="connsiteY73-15496" fmla="*/ 643129 h 1059043"/>
                  <a:gd name="connsiteX74-15497" fmla="*/ 547207 w 3024845"/>
                  <a:gd name="connsiteY74-15498" fmla="*/ 650695 h 1059043"/>
                  <a:gd name="connsiteX75-15499" fmla="*/ 547967 w 3024845"/>
                  <a:gd name="connsiteY75-15500" fmla="*/ 650695 h 1059043"/>
                  <a:gd name="connsiteX76-15501" fmla="*/ 553287 w 3024845"/>
                  <a:gd name="connsiteY76-15502" fmla="*/ 650695 h 1059043"/>
                  <a:gd name="connsiteX77-15503" fmla="*/ 553287 w 3024845"/>
                  <a:gd name="connsiteY77-15504" fmla="*/ 648533 h 1059043"/>
                  <a:gd name="connsiteX78-15505" fmla="*/ 553287 w 3024845"/>
                  <a:gd name="connsiteY78-15506" fmla="*/ 633401 h 1059043"/>
                  <a:gd name="connsiteX79-15507" fmla="*/ 554300 w 3024845"/>
                  <a:gd name="connsiteY79-15508" fmla="*/ 633401 h 1059043"/>
                  <a:gd name="connsiteX80-15509" fmla="*/ 561394 w 3024845"/>
                  <a:gd name="connsiteY80-15510" fmla="*/ 633401 h 1059043"/>
                  <a:gd name="connsiteX81-15511" fmla="*/ 561394 w 3024845"/>
                  <a:gd name="connsiteY81-15512" fmla="*/ 634482 h 1059043"/>
                  <a:gd name="connsiteX82-15513" fmla="*/ 561394 w 3024845"/>
                  <a:gd name="connsiteY82-15514" fmla="*/ 642048 h 1059043"/>
                  <a:gd name="connsiteX83-15515" fmla="*/ 566714 w 3024845"/>
                  <a:gd name="connsiteY83-15516" fmla="*/ 640055 h 1059043"/>
                  <a:gd name="connsiteX84-15517" fmla="*/ 567474 w 3024845"/>
                  <a:gd name="connsiteY84-15518" fmla="*/ 639075 h 1059043"/>
                  <a:gd name="connsiteX85-15519" fmla="*/ 567474 w 3024845"/>
                  <a:gd name="connsiteY85-15520" fmla="*/ 633401 h 1059043"/>
                  <a:gd name="connsiteX86-15521" fmla="*/ 605981 w 3024845"/>
                  <a:gd name="connsiteY86-15522" fmla="*/ 633401 h 1059043"/>
                  <a:gd name="connsiteX87-15523" fmla="*/ 605981 w 3024845"/>
                  <a:gd name="connsiteY87-15524" fmla="*/ 657180 h 1059043"/>
                  <a:gd name="connsiteX88-15525" fmla="*/ 608007 w 3024845"/>
                  <a:gd name="connsiteY88-15526" fmla="*/ 657180 h 1059043"/>
                  <a:gd name="connsiteX89-15527" fmla="*/ 622194 w 3024845"/>
                  <a:gd name="connsiteY89-15528" fmla="*/ 657180 h 1059043"/>
                  <a:gd name="connsiteX90-15529" fmla="*/ 622194 w 3024845"/>
                  <a:gd name="connsiteY90-15530" fmla="*/ 658261 h 1059043"/>
                  <a:gd name="connsiteX91-15531" fmla="*/ 622194 w 3024845"/>
                  <a:gd name="connsiteY91-15532" fmla="*/ 665827 h 1059043"/>
                  <a:gd name="connsiteX92-15533" fmla="*/ 623968 w 3024845"/>
                  <a:gd name="connsiteY92-15534" fmla="*/ 665827 h 1059043"/>
                  <a:gd name="connsiteX93-15535" fmla="*/ 636381 w 3024845"/>
                  <a:gd name="connsiteY93-15536" fmla="*/ 665827 h 1059043"/>
                  <a:gd name="connsiteX94-15537" fmla="*/ 636381 w 3024845"/>
                  <a:gd name="connsiteY94-15538" fmla="*/ 642048 h 1059043"/>
                  <a:gd name="connsiteX95-15539" fmla="*/ 637394 w 3024845"/>
                  <a:gd name="connsiteY95-15540" fmla="*/ 642048 h 1059043"/>
                  <a:gd name="connsiteX96-15541" fmla="*/ 644488 w 3024845"/>
                  <a:gd name="connsiteY96-15542" fmla="*/ 642048 h 1059043"/>
                  <a:gd name="connsiteX97-15543" fmla="*/ 644488 w 3024845"/>
                  <a:gd name="connsiteY97-15544" fmla="*/ 609621 h 1059043"/>
                  <a:gd name="connsiteX98-15545" fmla="*/ 645501 w 3024845"/>
                  <a:gd name="connsiteY98-15546" fmla="*/ 609621 h 1059043"/>
                  <a:gd name="connsiteX99-15547" fmla="*/ 652595 w 3024845"/>
                  <a:gd name="connsiteY99-15548" fmla="*/ 609621 h 1059043"/>
                  <a:gd name="connsiteX100-15549" fmla="*/ 652595 w 3024845"/>
                  <a:gd name="connsiteY100-15550" fmla="*/ 607730 h 1059043"/>
                  <a:gd name="connsiteX101-15551" fmla="*/ 652595 w 3024845"/>
                  <a:gd name="connsiteY101-15552" fmla="*/ 594489 h 1059043"/>
                  <a:gd name="connsiteX102-15553" fmla="*/ 651328 w 3024845"/>
                  <a:gd name="connsiteY102-15554" fmla="*/ 592867 h 1059043"/>
                  <a:gd name="connsiteX103-15555" fmla="*/ 656648 w 3024845"/>
                  <a:gd name="connsiteY103-15556" fmla="*/ 581518 h 1059043"/>
                  <a:gd name="connsiteX104-15557" fmla="*/ 664755 w 3024845"/>
                  <a:gd name="connsiteY104-15558" fmla="*/ 609621 h 1059043"/>
                  <a:gd name="connsiteX105-15559" fmla="*/ 665515 w 3024845"/>
                  <a:gd name="connsiteY105-15560" fmla="*/ 609621 h 1059043"/>
                  <a:gd name="connsiteX106-15561" fmla="*/ 670835 w 3024845"/>
                  <a:gd name="connsiteY106-15562" fmla="*/ 609621 h 1059043"/>
                  <a:gd name="connsiteX107-15563" fmla="*/ 670835 w 3024845"/>
                  <a:gd name="connsiteY107-15564" fmla="*/ 503694 h 1059043"/>
                  <a:gd name="connsiteX108-15565" fmla="*/ 672355 w 3024845"/>
                  <a:gd name="connsiteY108-15566" fmla="*/ 503694 h 1059043"/>
                  <a:gd name="connsiteX109-15567" fmla="*/ 682995 w 3024845"/>
                  <a:gd name="connsiteY109-15568" fmla="*/ 503694 h 1059043"/>
                  <a:gd name="connsiteX110-15569" fmla="*/ 682995 w 3024845"/>
                  <a:gd name="connsiteY110-15570" fmla="*/ 456135 h 1059043"/>
                  <a:gd name="connsiteX111-15571" fmla="*/ 709342 w 3024845"/>
                  <a:gd name="connsiteY111-15572" fmla="*/ 456135 h 1059043"/>
                  <a:gd name="connsiteX112-15573" fmla="*/ 709342 w 3024845"/>
                  <a:gd name="connsiteY112-15574" fmla="*/ 434517 h 1059043"/>
                  <a:gd name="connsiteX113-15575" fmla="*/ 743796 w 3024845"/>
                  <a:gd name="connsiteY113-15576" fmla="*/ 434517 h 1059043"/>
                  <a:gd name="connsiteX114-15577" fmla="*/ 743796 w 3024845"/>
                  <a:gd name="connsiteY114-15578" fmla="*/ 436949 h 1059043"/>
                  <a:gd name="connsiteX115-15579" fmla="*/ 743796 w 3024845"/>
                  <a:gd name="connsiteY115-15580" fmla="*/ 453973 h 1059043"/>
                  <a:gd name="connsiteX116-15581" fmla="*/ 746076 w 3024845"/>
                  <a:gd name="connsiteY116-15582" fmla="*/ 453973 h 1059043"/>
                  <a:gd name="connsiteX117-15583" fmla="*/ 762036 w 3024845"/>
                  <a:gd name="connsiteY117-15584" fmla="*/ 453973 h 1059043"/>
                  <a:gd name="connsiteX118-15585" fmla="*/ 762036 w 3024845"/>
                  <a:gd name="connsiteY118-15586" fmla="*/ 501532 h 1059043"/>
                  <a:gd name="connsiteX119-15587" fmla="*/ 763049 w 3024845"/>
                  <a:gd name="connsiteY119-15588" fmla="*/ 501532 h 1059043"/>
                  <a:gd name="connsiteX120-15589" fmla="*/ 770143 w 3024845"/>
                  <a:gd name="connsiteY120-15590" fmla="*/ 501532 h 1059043"/>
                  <a:gd name="connsiteX121-15591" fmla="*/ 784330 w 3024845"/>
                  <a:gd name="connsiteY121-15592" fmla="*/ 505856 h 1059043"/>
                  <a:gd name="connsiteX122-15593" fmla="*/ 784330 w 3024845"/>
                  <a:gd name="connsiteY122-15594" fmla="*/ 544768 h 1059043"/>
                  <a:gd name="connsiteX123-15595" fmla="*/ 785343 w 3024845"/>
                  <a:gd name="connsiteY123-15596" fmla="*/ 544768 h 1059043"/>
                  <a:gd name="connsiteX124-15597" fmla="*/ 792436 w 3024845"/>
                  <a:gd name="connsiteY124-15598" fmla="*/ 544768 h 1059043"/>
                  <a:gd name="connsiteX125-15599" fmla="*/ 792436 w 3024845"/>
                  <a:gd name="connsiteY125-15600" fmla="*/ 546389 h 1059043"/>
                  <a:gd name="connsiteX126-15601" fmla="*/ 792436 w 3024845"/>
                  <a:gd name="connsiteY126-15602" fmla="*/ 557738 h 1059043"/>
                  <a:gd name="connsiteX127-15603" fmla="*/ 794463 w 3024845"/>
                  <a:gd name="connsiteY127-15604" fmla="*/ 557738 h 1059043"/>
                  <a:gd name="connsiteX128-15605" fmla="*/ 808650 w 3024845"/>
                  <a:gd name="connsiteY128-15606" fmla="*/ 557738 h 1059043"/>
                  <a:gd name="connsiteX129-15607" fmla="*/ 814730 w 3024845"/>
                  <a:gd name="connsiteY129-15608" fmla="*/ 564224 h 1059043"/>
                  <a:gd name="connsiteX130-15609" fmla="*/ 814730 w 3024845"/>
                  <a:gd name="connsiteY130-15610" fmla="*/ 585842 h 1059043"/>
                  <a:gd name="connsiteX131-15611" fmla="*/ 817010 w 3024845"/>
                  <a:gd name="connsiteY131-15612" fmla="*/ 585842 h 1059043"/>
                  <a:gd name="connsiteX132-15613" fmla="*/ 832970 w 3024845"/>
                  <a:gd name="connsiteY132-15614" fmla="*/ 585842 h 1059043"/>
                  <a:gd name="connsiteX133-15615" fmla="*/ 832970 w 3024845"/>
                  <a:gd name="connsiteY133-15616" fmla="*/ 586922 h 1059043"/>
                  <a:gd name="connsiteX134-15617" fmla="*/ 832970 w 3024845"/>
                  <a:gd name="connsiteY134-15618" fmla="*/ 594489 h 1059043"/>
                  <a:gd name="connsiteX135-15619" fmla="*/ 834237 w 3024845"/>
                  <a:gd name="connsiteY135-15620" fmla="*/ 594489 h 1059043"/>
                  <a:gd name="connsiteX136-15621" fmla="*/ 843104 w 3024845"/>
                  <a:gd name="connsiteY136-15622" fmla="*/ 594489 h 1059043"/>
                  <a:gd name="connsiteX137-15623" fmla="*/ 843104 w 3024845"/>
                  <a:gd name="connsiteY137-15624" fmla="*/ 596650 h 1059043"/>
                  <a:gd name="connsiteX138-15625" fmla="*/ 843104 w 3024845"/>
                  <a:gd name="connsiteY138-15626" fmla="*/ 611783 h 1059043"/>
                  <a:gd name="connsiteX139-15627" fmla="*/ 847157 w 3024845"/>
                  <a:gd name="connsiteY139-15628" fmla="*/ 609891 h 1059043"/>
                  <a:gd name="connsiteX140-15629" fmla="*/ 847157 w 3024845"/>
                  <a:gd name="connsiteY140-15630" fmla="*/ 596650 h 1059043"/>
                  <a:gd name="connsiteX141-15631" fmla="*/ 848170 w 3024845"/>
                  <a:gd name="connsiteY141-15632" fmla="*/ 596650 h 1059043"/>
                  <a:gd name="connsiteX142-15633" fmla="*/ 855264 w 3024845"/>
                  <a:gd name="connsiteY142-15634" fmla="*/ 596650 h 1059043"/>
                  <a:gd name="connsiteX143-15635" fmla="*/ 855264 w 3024845"/>
                  <a:gd name="connsiteY143-15636" fmla="*/ 598272 h 1059043"/>
                  <a:gd name="connsiteX144-15637" fmla="*/ 855264 w 3024845"/>
                  <a:gd name="connsiteY144-15638" fmla="*/ 609621 h 1059043"/>
                  <a:gd name="connsiteX145-15639" fmla="*/ 856024 w 3024845"/>
                  <a:gd name="connsiteY145-15640" fmla="*/ 609621 h 1059043"/>
                  <a:gd name="connsiteX146-15641" fmla="*/ 861344 w 3024845"/>
                  <a:gd name="connsiteY146-15642" fmla="*/ 609621 h 1059043"/>
                  <a:gd name="connsiteX147-15643" fmla="*/ 909984 w 3024845"/>
                  <a:gd name="connsiteY147-15644" fmla="*/ 605298 h 1059043"/>
                  <a:gd name="connsiteX148-15645" fmla="*/ 909984 w 3024845"/>
                  <a:gd name="connsiteY148-15646" fmla="*/ 606649 h 1059043"/>
                  <a:gd name="connsiteX149-15647" fmla="*/ 909984 w 3024845"/>
                  <a:gd name="connsiteY149-15648" fmla="*/ 616106 h 1059043"/>
                  <a:gd name="connsiteX150-15649" fmla="*/ 910744 w 3024845"/>
                  <a:gd name="connsiteY150-15650" fmla="*/ 616106 h 1059043"/>
                  <a:gd name="connsiteX151-15651" fmla="*/ 916065 w 3024845"/>
                  <a:gd name="connsiteY151-15652" fmla="*/ 616106 h 1059043"/>
                  <a:gd name="connsiteX152-15653" fmla="*/ 916065 w 3024845"/>
                  <a:gd name="connsiteY152-15654" fmla="*/ 618268 h 1059043"/>
                  <a:gd name="connsiteX153-15655" fmla="*/ 916065 w 3024845"/>
                  <a:gd name="connsiteY153-15656" fmla="*/ 633401 h 1059043"/>
                  <a:gd name="connsiteX154-15657" fmla="*/ 918091 w 3024845"/>
                  <a:gd name="connsiteY154-15658" fmla="*/ 632050 h 1059043"/>
                  <a:gd name="connsiteX155-15659" fmla="*/ 932278 w 3024845"/>
                  <a:gd name="connsiteY155-15660" fmla="*/ 622592 h 1059043"/>
                  <a:gd name="connsiteX156-15661" fmla="*/ 938358 w 3024845"/>
                  <a:gd name="connsiteY156-15662" fmla="*/ 581518 h 1059043"/>
                  <a:gd name="connsiteX157-15663" fmla="*/ 939118 w 3024845"/>
                  <a:gd name="connsiteY157-15664" fmla="*/ 581248 h 1059043"/>
                  <a:gd name="connsiteX158-15665" fmla="*/ 944438 w 3024845"/>
                  <a:gd name="connsiteY158-15666" fmla="*/ 579356 h 1059043"/>
                  <a:gd name="connsiteX159-15667" fmla="*/ 946465 w 3024845"/>
                  <a:gd name="connsiteY159-15668" fmla="*/ 510179 h 1059043"/>
                  <a:gd name="connsiteX160-15669" fmla="*/ 948492 w 3024845"/>
                  <a:gd name="connsiteY160-15670" fmla="*/ 579356 h 1059043"/>
                  <a:gd name="connsiteX161-15671" fmla="*/ 949252 w 3024845"/>
                  <a:gd name="connsiteY161-15672" fmla="*/ 579626 h 1059043"/>
                  <a:gd name="connsiteX162-15673" fmla="*/ 954572 w 3024845"/>
                  <a:gd name="connsiteY162-15674" fmla="*/ 581518 h 1059043"/>
                  <a:gd name="connsiteX163-15675" fmla="*/ 954572 w 3024845"/>
                  <a:gd name="connsiteY163-15676" fmla="*/ 495047 h 1059043"/>
                  <a:gd name="connsiteX164-15677" fmla="*/ 958625 w 3024845"/>
                  <a:gd name="connsiteY164-15678" fmla="*/ 462620 h 1059043"/>
                  <a:gd name="connsiteX165-15679" fmla="*/ 997132 w 3024845"/>
                  <a:gd name="connsiteY165-15680" fmla="*/ 462620 h 1059043"/>
                  <a:gd name="connsiteX166-15681" fmla="*/ 997132 w 3024845"/>
                  <a:gd name="connsiteY166-15682" fmla="*/ 495047 h 1059043"/>
                  <a:gd name="connsiteX167-15683" fmla="*/ 997892 w 3024845"/>
                  <a:gd name="connsiteY167-15684" fmla="*/ 495047 h 1059043"/>
                  <a:gd name="connsiteX168-15685" fmla="*/ 1003212 w 3024845"/>
                  <a:gd name="connsiteY168-15686" fmla="*/ 495047 h 1059043"/>
                  <a:gd name="connsiteX169-15687" fmla="*/ 1003212 w 3024845"/>
                  <a:gd name="connsiteY169-15688" fmla="*/ 412899 h 1059043"/>
                  <a:gd name="connsiteX170-15689" fmla="*/ 1004986 w 3024845"/>
                  <a:gd name="connsiteY170-15690" fmla="*/ 412899 h 1059043"/>
                  <a:gd name="connsiteX171-15691" fmla="*/ 1017399 w 3024845"/>
                  <a:gd name="connsiteY171-15692" fmla="*/ 412899 h 1059043"/>
                  <a:gd name="connsiteX172-15693" fmla="*/ 1017399 w 3024845"/>
                  <a:gd name="connsiteY172-15694" fmla="*/ 411008 h 1059043"/>
                  <a:gd name="connsiteX173-15695" fmla="*/ 1017399 w 3024845"/>
                  <a:gd name="connsiteY173-15696" fmla="*/ 397767 h 1059043"/>
                  <a:gd name="connsiteX174-15697" fmla="*/ 1039693 w 3024845"/>
                  <a:gd name="connsiteY174-15698" fmla="*/ 397767 h 1059043"/>
                  <a:gd name="connsiteX175-15699" fmla="*/ 1039693 w 3024845"/>
                  <a:gd name="connsiteY175-15700" fmla="*/ 396686 h 1059043"/>
                  <a:gd name="connsiteX176-15701" fmla="*/ 1039693 w 3024845"/>
                  <a:gd name="connsiteY176-15702" fmla="*/ 389120 h 1059043"/>
                  <a:gd name="connsiteX177-15703" fmla="*/ 1041466 w 3024845"/>
                  <a:gd name="connsiteY177-15704" fmla="*/ 389120 h 1059043"/>
                  <a:gd name="connsiteX178-15705" fmla="*/ 1053880 w 3024845"/>
                  <a:gd name="connsiteY178-15706" fmla="*/ 389120 h 1059043"/>
                  <a:gd name="connsiteX179-15707" fmla="*/ 1053880 w 3024845"/>
                  <a:gd name="connsiteY179-15708" fmla="*/ 390201 h 1059043"/>
                  <a:gd name="connsiteX180-15709" fmla="*/ 1053880 w 3024845"/>
                  <a:gd name="connsiteY180-15710" fmla="*/ 397767 h 1059043"/>
                  <a:gd name="connsiteX181-15711" fmla="*/ 1054640 w 3024845"/>
                  <a:gd name="connsiteY181-15712" fmla="*/ 397767 h 1059043"/>
                  <a:gd name="connsiteX182-15713" fmla="*/ 1059960 w 3024845"/>
                  <a:gd name="connsiteY182-15714" fmla="*/ 397767 h 1059043"/>
                  <a:gd name="connsiteX183-15715" fmla="*/ 1070093 w 3024845"/>
                  <a:gd name="connsiteY183-15716" fmla="*/ 393443 h 1059043"/>
                  <a:gd name="connsiteX184-15717" fmla="*/ 1074146 w 3024845"/>
                  <a:gd name="connsiteY184-15718" fmla="*/ 396686 h 1059043"/>
                  <a:gd name="connsiteX185-15719" fmla="*/ 1074146 w 3024845"/>
                  <a:gd name="connsiteY185-15720" fmla="*/ 389120 h 1059043"/>
                  <a:gd name="connsiteX186-15721" fmla="*/ 1076426 w 3024845"/>
                  <a:gd name="connsiteY186-15722" fmla="*/ 389120 h 1059043"/>
                  <a:gd name="connsiteX187-15723" fmla="*/ 1092387 w 3024845"/>
                  <a:gd name="connsiteY187-15724" fmla="*/ 389120 h 1059043"/>
                  <a:gd name="connsiteX188-15725" fmla="*/ 1092387 w 3024845"/>
                  <a:gd name="connsiteY188-15726" fmla="*/ 390201 h 1059043"/>
                  <a:gd name="connsiteX189-15727" fmla="*/ 1092387 w 3024845"/>
                  <a:gd name="connsiteY189-15728" fmla="*/ 397767 h 1059043"/>
                  <a:gd name="connsiteX190-15729" fmla="*/ 1122787 w 3024845"/>
                  <a:gd name="connsiteY190-15730" fmla="*/ 397767 h 1059043"/>
                  <a:gd name="connsiteX191-15731" fmla="*/ 1122787 w 3024845"/>
                  <a:gd name="connsiteY191-15732" fmla="*/ 399388 h 1059043"/>
                  <a:gd name="connsiteX192-15733" fmla="*/ 1122787 w 3024845"/>
                  <a:gd name="connsiteY192-15734" fmla="*/ 410738 h 1059043"/>
                  <a:gd name="connsiteX193-15735" fmla="*/ 1149134 w 3024845"/>
                  <a:gd name="connsiteY193-15736" fmla="*/ 410738 h 1059043"/>
                  <a:gd name="connsiteX194-15737" fmla="*/ 1149134 w 3024845"/>
                  <a:gd name="connsiteY194-15738" fmla="*/ 441002 h 1059043"/>
                  <a:gd name="connsiteX195-15739" fmla="*/ 1149894 w 3024845"/>
                  <a:gd name="connsiteY195-15740" fmla="*/ 441002 h 1059043"/>
                  <a:gd name="connsiteX196-15741" fmla="*/ 1155214 w 3024845"/>
                  <a:gd name="connsiteY196-15742" fmla="*/ 441002 h 1059043"/>
                  <a:gd name="connsiteX197-15743" fmla="*/ 1155214 w 3024845"/>
                  <a:gd name="connsiteY197-15744" fmla="*/ 442083 h 1059043"/>
                  <a:gd name="connsiteX198-15745" fmla="*/ 1155214 w 3024845"/>
                  <a:gd name="connsiteY198-15746" fmla="*/ 449650 h 1059043"/>
                  <a:gd name="connsiteX199-15747" fmla="*/ 1159268 w 3024845"/>
                  <a:gd name="connsiteY199-15748" fmla="*/ 479914 h 1059043"/>
                  <a:gd name="connsiteX200-15749" fmla="*/ 1160028 w 3024845"/>
                  <a:gd name="connsiteY200-15750" fmla="*/ 479914 h 1059043"/>
                  <a:gd name="connsiteX201-15751" fmla="*/ 1165348 w 3024845"/>
                  <a:gd name="connsiteY201-15752" fmla="*/ 479914 h 1059043"/>
                  <a:gd name="connsiteX202-15753" fmla="*/ 1165348 w 3024845"/>
                  <a:gd name="connsiteY202-15754" fmla="*/ 480725 h 1059043"/>
                  <a:gd name="connsiteX203-15755" fmla="*/ 1165348 w 3024845"/>
                  <a:gd name="connsiteY203-15756" fmla="*/ 486400 h 1059043"/>
                  <a:gd name="connsiteX204-15757" fmla="*/ 1166361 w 3024845"/>
                  <a:gd name="connsiteY204-15758" fmla="*/ 486400 h 1059043"/>
                  <a:gd name="connsiteX205-15759" fmla="*/ 1173454 w 3024845"/>
                  <a:gd name="connsiteY205-15760" fmla="*/ 486400 h 1059043"/>
                  <a:gd name="connsiteX206-15761" fmla="*/ 1173454 w 3024845"/>
                  <a:gd name="connsiteY206-15762" fmla="*/ 516665 h 1059043"/>
                  <a:gd name="connsiteX207-15763" fmla="*/ 1175481 w 3024845"/>
                  <a:gd name="connsiteY207-15764" fmla="*/ 516665 h 1059043"/>
                  <a:gd name="connsiteX208-15765" fmla="*/ 1189668 w 3024845"/>
                  <a:gd name="connsiteY208-15766" fmla="*/ 516665 h 1059043"/>
                  <a:gd name="connsiteX209-15767" fmla="*/ 1189668 w 3024845"/>
                  <a:gd name="connsiteY209-15768" fmla="*/ 540444 h 1059043"/>
                  <a:gd name="connsiteX210-15769" fmla="*/ 1191695 w 3024845"/>
                  <a:gd name="connsiteY210-15770" fmla="*/ 542065 h 1059043"/>
                  <a:gd name="connsiteX211-15771" fmla="*/ 1191695 w 3024845"/>
                  <a:gd name="connsiteY211-15772" fmla="*/ 553415 h 1059043"/>
                  <a:gd name="connsiteX212-15773" fmla="*/ 1192455 w 3024845"/>
                  <a:gd name="connsiteY212-15774" fmla="*/ 553415 h 1059043"/>
                  <a:gd name="connsiteX213-15775" fmla="*/ 1197775 w 3024845"/>
                  <a:gd name="connsiteY213-15776" fmla="*/ 553415 h 1059043"/>
                  <a:gd name="connsiteX214-15777" fmla="*/ 1197775 w 3024845"/>
                  <a:gd name="connsiteY214-15778" fmla="*/ 577194 h 1059043"/>
                  <a:gd name="connsiteX215-15779" fmla="*/ 1199041 w 3024845"/>
                  <a:gd name="connsiteY215-15780" fmla="*/ 577194 h 1059043"/>
                  <a:gd name="connsiteX216-15781" fmla="*/ 1207908 w 3024845"/>
                  <a:gd name="connsiteY216-15782" fmla="*/ 577194 h 1059043"/>
                  <a:gd name="connsiteX217-15783" fmla="*/ 1209935 w 3024845"/>
                  <a:gd name="connsiteY217-15784" fmla="*/ 581248 h 1059043"/>
                  <a:gd name="connsiteX218-15785" fmla="*/ 1209935 w 3024845"/>
                  <a:gd name="connsiteY218-15786" fmla="*/ 594489 h 1059043"/>
                  <a:gd name="connsiteX219-15787" fmla="*/ 1211455 w 3024845"/>
                  <a:gd name="connsiteY219-15788" fmla="*/ 592597 h 1059043"/>
                  <a:gd name="connsiteX220-15789" fmla="*/ 1222095 w 3024845"/>
                  <a:gd name="connsiteY220-15790" fmla="*/ 579356 h 1059043"/>
                  <a:gd name="connsiteX221-15791" fmla="*/ 1250469 w 3024845"/>
                  <a:gd name="connsiteY221-15792" fmla="*/ 579356 h 1059043"/>
                  <a:gd name="connsiteX222-15793" fmla="*/ 1250469 w 3024845"/>
                  <a:gd name="connsiteY222-15794" fmla="*/ 665827 h 1059043"/>
                  <a:gd name="connsiteX223-15795" fmla="*/ 1251229 w 3024845"/>
                  <a:gd name="connsiteY223-15796" fmla="*/ 665827 h 1059043"/>
                  <a:gd name="connsiteX224-15797" fmla="*/ 1256549 w 3024845"/>
                  <a:gd name="connsiteY224-15798" fmla="*/ 665827 h 1059043"/>
                  <a:gd name="connsiteX225-15799" fmla="*/ 1257309 w 3024845"/>
                  <a:gd name="connsiteY225-15800" fmla="*/ 664476 h 1059043"/>
                  <a:gd name="connsiteX226-15801" fmla="*/ 1262629 w 3024845"/>
                  <a:gd name="connsiteY226-15802" fmla="*/ 655018 h 1059043"/>
                  <a:gd name="connsiteX227-15803" fmla="*/ 1262629 w 3024845"/>
                  <a:gd name="connsiteY227-15804" fmla="*/ 656910 h 1059043"/>
                  <a:gd name="connsiteX228-15805" fmla="*/ 1262629 w 3024845"/>
                  <a:gd name="connsiteY228-15806" fmla="*/ 670151 h 1059043"/>
                  <a:gd name="connsiteX229-15807" fmla="*/ 1266682 w 3024845"/>
                  <a:gd name="connsiteY229-15808" fmla="*/ 624754 h 1059043"/>
                  <a:gd name="connsiteX230-15809" fmla="*/ 1267442 w 3024845"/>
                  <a:gd name="connsiteY230-15810" fmla="*/ 624754 h 1059043"/>
                  <a:gd name="connsiteX231-15811" fmla="*/ 1272762 w 3024845"/>
                  <a:gd name="connsiteY231-15812" fmla="*/ 624754 h 1059043"/>
                  <a:gd name="connsiteX232-15813" fmla="*/ 1272762 w 3024845"/>
                  <a:gd name="connsiteY232-15814" fmla="*/ 559900 h 1059043"/>
                  <a:gd name="connsiteX233-15815" fmla="*/ 1273776 w 3024845"/>
                  <a:gd name="connsiteY233-15816" fmla="*/ 559900 h 1059043"/>
                  <a:gd name="connsiteX234-15817" fmla="*/ 1280869 w 3024845"/>
                  <a:gd name="connsiteY234-15818" fmla="*/ 559900 h 1059043"/>
                  <a:gd name="connsiteX235-15819" fmla="*/ 1293029 w 3024845"/>
                  <a:gd name="connsiteY235-15820" fmla="*/ 516665 h 1059043"/>
                  <a:gd name="connsiteX236-15821" fmla="*/ 1294296 w 3024845"/>
                  <a:gd name="connsiteY236-15822" fmla="*/ 516665 h 1059043"/>
                  <a:gd name="connsiteX237-15823" fmla="*/ 1303163 w 3024845"/>
                  <a:gd name="connsiteY237-15824" fmla="*/ 516665 h 1059043"/>
                  <a:gd name="connsiteX238-15825" fmla="*/ 1313296 w 3024845"/>
                  <a:gd name="connsiteY238-15826" fmla="*/ 559900 h 1059043"/>
                  <a:gd name="connsiteX239-15827" fmla="*/ 1314309 w 3024845"/>
                  <a:gd name="connsiteY239-15828" fmla="*/ 559900 h 1059043"/>
                  <a:gd name="connsiteX240-15829" fmla="*/ 1321403 w 3024845"/>
                  <a:gd name="connsiteY240-15830" fmla="*/ 559900 h 1059043"/>
                  <a:gd name="connsiteX241-15831" fmla="*/ 1321403 w 3024845"/>
                  <a:gd name="connsiteY241-15832" fmla="*/ 598812 h 1059043"/>
                  <a:gd name="connsiteX242-15833" fmla="*/ 1323176 w 3024845"/>
                  <a:gd name="connsiteY242-15834" fmla="*/ 598812 h 1059043"/>
                  <a:gd name="connsiteX243-15835" fmla="*/ 1335590 w 3024845"/>
                  <a:gd name="connsiteY243-15836" fmla="*/ 598812 h 1059043"/>
                  <a:gd name="connsiteX244-15837" fmla="*/ 1335590 w 3024845"/>
                  <a:gd name="connsiteY244-15838" fmla="*/ 600974 h 1059043"/>
                  <a:gd name="connsiteX245-15839" fmla="*/ 1335590 w 3024845"/>
                  <a:gd name="connsiteY245-15840" fmla="*/ 616106 h 1059043"/>
                  <a:gd name="connsiteX246-15841" fmla="*/ 1339643 w 3024845"/>
                  <a:gd name="connsiteY246-15842" fmla="*/ 613945 h 1059043"/>
                  <a:gd name="connsiteX247-15843" fmla="*/ 1339643 w 3024845"/>
                  <a:gd name="connsiteY247-15844" fmla="*/ 598812 h 1059043"/>
                  <a:gd name="connsiteX248-15845" fmla="*/ 1341163 w 3024845"/>
                  <a:gd name="connsiteY248-15846" fmla="*/ 598812 h 1059043"/>
                  <a:gd name="connsiteX249-15847" fmla="*/ 1351803 w 3024845"/>
                  <a:gd name="connsiteY249-15848" fmla="*/ 598812 h 1059043"/>
                  <a:gd name="connsiteX250-15849" fmla="*/ 1351803 w 3024845"/>
                  <a:gd name="connsiteY250-15850" fmla="*/ 600433 h 1059043"/>
                  <a:gd name="connsiteX251-15851" fmla="*/ 1351803 w 3024845"/>
                  <a:gd name="connsiteY251-15852" fmla="*/ 611783 h 1059043"/>
                  <a:gd name="connsiteX252-15853" fmla="*/ 1382204 w 3024845"/>
                  <a:gd name="connsiteY252-15854" fmla="*/ 611783 h 1059043"/>
                  <a:gd name="connsiteX253-15855" fmla="*/ 1382204 w 3024845"/>
                  <a:gd name="connsiteY253-15856" fmla="*/ 575033 h 1059043"/>
                  <a:gd name="connsiteX254-15857" fmla="*/ 1383470 w 3024845"/>
                  <a:gd name="connsiteY254-15858" fmla="*/ 575033 h 1059043"/>
                  <a:gd name="connsiteX255-15859" fmla="*/ 1392337 w 3024845"/>
                  <a:gd name="connsiteY255-15860" fmla="*/ 575033 h 1059043"/>
                  <a:gd name="connsiteX256-15861" fmla="*/ 1392337 w 3024845"/>
                  <a:gd name="connsiteY256-15862" fmla="*/ 596650 h 1059043"/>
                  <a:gd name="connsiteX257-15863" fmla="*/ 1394364 w 3024845"/>
                  <a:gd name="connsiteY257-15864" fmla="*/ 564224 h 1059043"/>
                  <a:gd name="connsiteX258-15865" fmla="*/ 1416657 w 3024845"/>
                  <a:gd name="connsiteY258-15866" fmla="*/ 564224 h 1059043"/>
                  <a:gd name="connsiteX259-15867" fmla="*/ 1416657 w 3024845"/>
                  <a:gd name="connsiteY259-15868" fmla="*/ 562602 h 1059043"/>
                  <a:gd name="connsiteX260-15869" fmla="*/ 1416657 w 3024845"/>
                  <a:gd name="connsiteY260-15870" fmla="*/ 551253 h 1059043"/>
                  <a:gd name="connsiteX261-15871" fmla="*/ 1417417 w 3024845"/>
                  <a:gd name="connsiteY261-15872" fmla="*/ 551253 h 1059043"/>
                  <a:gd name="connsiteX262-15873" fmla="*/ 1422737 w 3024845"/>
                  <a:gd name="connsiteY262-15874" fmla="*/ 551253 h 1059043"/>
                  <a:gd name="connsiteX263-15875" fmla="*/ 1422737 w 3024845"/>
                  <a:gd name="connsiteY263-15876" fmla="*/ 549362 h 1059043"/>
                  <a:gd name="connsiteX264-15877" fmla="*/ 1422737 w 3024845"/>
                  <a:gd name="connsiteY264-15878" fmla="*/ 536121 h 1059043"/>
                  <a:gd name="connsiteX265-15879" fmla="*/ 1426791 w 3024845"/>
                  <a:gd name="connsiteY265-15880" fmla="*/ 542606 h 1059043"/>
                  <a:gd name="connsiteX266-15881" fmla="*/ 1429071 w 3024845"/>
                  <a:gd name="connsiteY266-15882" fmla="*/ 542606 h 1059043"/>
                  <a:gd name="connsiteX267-15883" fmla="*/ 1445031 w 3024845"/>
                  <a:gd name="connsiteY267-15884" fmla="*/ 542606 h 1059043"/>
                  <a:gd name="connsiteX268-15885" fmla="*/ 1445031 w 3024845"/>
                  <a:gd name="connsiteY268-15886" fmla="*/ 541795 h 1059043"/>
                  <a:gd name="connsiteX269-15887" fmla="*/ 1445031 w 3024845"/>
                  <a:gd name="connsiteY269-15888" fmla="*/ 536121 h 1059043"/>
                  <a:gd name="connsiteX270-15889" fmla="*/ 1445791 w 3024845"/>
                  <a:gd name="connsiteY270-15890" fmla="*/ 536121 h 1059043"/>
                  <a:gd name="connsiteX271-15891" fmla="*/ 1451111 w 3024845"/>
                  <a:gd name="connsiteY271-15892" fmla="*/ 536121 h 1059043"/>
                  <a:gd name="connsiteX272-15893" fmla="*/ 1451111 w 3024845"/>
                  <a:gd name="connsiteY272-15894" fmla="*/ 537472 h 1059043"/>
                  <a:gd name="connsiteX273-15895" fmla="*/ 1451111 w 3024845"/>
                  <a:gd name="connsiteY273-15896" fmla="*/ 546930 h 1059043"/>
                  <a:gd name="connsiteX274-15897" fmla="*/ 1489618 w 3024845"/>
                  <a:gd name="connsiteY274-15898" fmla="*/ 546930 h 1059043"/>
                  <a:gd name="connsiteX275-15899" fmla="*/ 1489618 w 3024845"/>
                  <a:gd name="connsiteY275-15900" fmla="*/ 685283 h 1059043"/>
                  <a:gd name="connsiteX276-15901" fmla="*/ 1491138 w 3024845"/>
                  <a:gd name="connsiteY276-15902" fmla="*/ 685283 h 1059043"/>
                  <a:gd name="connsiteX277-15903" fmla="*/ 1501778 w 3024845"/>
                  <a:gd name="connsiteY277-15904" fmla="*/ 685283 h 1059043"/>
                  <a:gd name="connsiteX278-15905" fmla="*/ 1501778 w 3024845"/>
                  <a:gd name="connsiteY278-15906" fmla="*/ 672313 h 1059043"/>
                  <a:gd name="connsiteX279-15907" fmla="*/ 1505832 w 3024845"/>
                  <a:gd name="connsiteY279-15908" fmla="*/ 672313 h 1059043"/>
                  <a:gd name="connsiteX280-15909" fmla="*/ 1505832 w 3024845"/>
                  <a:gd name="connsiteY280-15910" fmla="*/ 685283 h 1059043"/>
                  <a:gd name="connsiteX281-15911" fmla="*/ 1536232 w 3024845"/>
                  <a:gd name="connsiteY281-15912" fmla="*/ 685283 h 1059043"/>
                  <a:gd name="connsiteX282-15913" fmla="*/ 1536232 w 3024845"/>
                  <a:gd name="connsiteY282-15914" fmla="*/ 655018 h 1059043"/>
                  <a:gd name="connsiteX283-15915" fmla="*/ 1548392 w 3024845"/>
                  <a:gd name="connsiteY283-15916" fmla="*/ 655018 h 1059043"/>
                  <a:gd name="connsiteX284-15917" fmla="*/ 1560552 w 3024845"/>
                  <a:gd name="connsiteY284-15918" fmla="*/ 652857 h 1059043"/>
                  <a:gd name="connsiteX285-15919" fmla="*/ 1564606 w 3024845"/>
                  <a:gd name="connsiteY285-15920" fmla="*/ 655018 h 1059043"/>
                  <a:gd name="connsiteX286-15921" fmla="*/ 1574739 w 3024845"/>
                  <a:gd name="connsiteY286-15922" fmla="*/ 655018 h 1059043"/>
                  <a:gd name="connsiteX287-15923" fmla="*/ 1574739 w 3024845"/>
                  <a:gd name="connsiteY287-15924" fmla="*/ 685283 h 1059043"/>
                  <a:gd name="connsiteX288-15925" fmla="*/ 1582846 w 3024845"/>
                  <a:gd name="connsiteY288-15926" fmla="*/ 685283 h 1059043"/>
                  <a:gd name="connsiteX289-15927" fmla="*/ 1582846 w 3024845"/>
                  <a:gd name="connsiteY289-15928" fmla="*/ 702578 h 1059043"/>
                  <a:gd name="connsiteX290-15929" fmla="*/ 1592182 w 3024845"/>
                  <a:gd name="connsiteY290-15930" fmla="*/ 703483 h 1059043"/>
                  <a:gd name="connsiteX291-15931" fmla="*/ 1605140 w 3024845"/>
                  <a:gd name="connsiteY291-15932" fmla="*/ 703483 h 1059043"/>
                  <a:gd name="connsiteX292-15933" fmla="*/ 1605140 w 3024845"/>
                  <a:gd name="connsiteY292-15934" fmla="*/ 687445 h 1059043"/>
                  <a:gd name="connsiteX293-15935" fmla="*/ 1673096 w 3024845"/>
                  <a:gd name="connsiteY293-15936" fmla="*/ 687445 h 1059043"/>
                  <a:gd name="connsiteX294-15937" fmla="*/ 1673096 w 3024845"/>
                  <a:gd name="connsiteY294-15938" fmla="*/ 602192 h 1059043"/>
                  <a:gd name="connsiteX295-15939" fmla="*/ 1745104 w 3024845"/>
                  <a:gd name="connsiteY295-15940" fmla="*/ 602192 h 1059043"/>
                  <a:gd name="connsiteX296-15941" fmla="*/ 1745104 w 3024845"/>
                  <a:gd name="connsiteY296-15942" fmla="*/ 680960 h 1059043"/>
                  <a:gd name="connsiteX297-15943" fmla="*/ 1747008 w 3024845"/>
                  <a:gd name="connsiteY297-15944" fmla="*/ 680960 h 1059043"/>
                  <a:gd name="connsiteX298-15945" fmla="*/ 1748250 w 3024845"/>
                  <a:gd name="connsiteY298-15946" fmla="*/ 703483 h 1059043"/>
                  <a:gd name="connsiteX299-15947" fmla="*/ 1757926 w 3024845"/>
                  <a:gd name="connsiteY299-15948" fmla="*/ 703483 h 1059043"/>
                  <a:gd name="connsiteX300-15949" fmla="*/ 1759168 w 3024845"/>
                  <a:gd name="connsiteY300-15950" fmla="*/ 680960 h 1059043"/>
                  <a:gd name="connsiteX301-15951" fmla="*/ 1765248 w 3024845"/>
                  <a:gd name="connsiteY301-15952" fmla="*/ 680960 h 1059043"/>
                  <a:gd name="connsiteX302-15953" fmla="*/ 1766490 w 3024845"/>
                  <a:gd name="connsiteY302-15954" fmla="*/ 703483 h 1059043"/>
                  <a:gd name="connsiteX303-15955" fmla="*/ 1817112 w 3024845"/>
                  <a:gd name="connsiteY303-15956" fmla="*/ 703483 h 1059043"/>
                  <a:gd name="connsiteX304-15957" fmla="*/ 1817112 w 3024845"/>
                  <a:gd name="connsiteY304-15958" fmla="*/ 540455 h 1059043"/>
                  <a:gd name="connsiteX305-15959" fmla="*/ 2014439 w 3024845"/>
                  <a:gd name="connsiteY305-15960" fmla="*/ 540455 h 1059043"/>
                  <a:gd name="connsiteX306-15961" fmla="*/ 2014439 w 3024845"/>
                  <a:gd name="connsiteY306-15962" fmla="*/ 703483 h 1059043"/>
                  <a:gd name="connsiteX307-15963" fmla="*/ 2033136 w 3024845"/>
                  <a:gd name="connsiteY307-15964" fmla="*/ 703483 h 1059043"/>
                  <a:gd name="connsiteX308-15965" fmla="*/ 2033136 w 3024845"/>
                  <a:gd name="connsiteY308-15966" fmla="*/ 620790 h 1059043"/>
                  <a:gd name="connsiteX309-15967" fmla="*/ 2128256 w 3024845"/>
                  <a:gd name="connsiteY309-15968" fmla="*/ 620790 h 1059043"/>
                  <a:gd name="connsiteX310-15969" fmla="*/ 2140186 w 3024845"/>
                  <a:gd name="connsiteY310-15970" fmla="*/ 302649 h 1059043"/>
                  <a:gd name="connsiteX311-15971" fmla="*/ 2128026 w 3024845"/>
                  <a:gd name="connsiteY311-15972" fmla="*/ 281031 h 1059043"/>
                  <a:gd name="connsiteX312-15973" fmla="*/ 2121946 w 3024845"/>
                  <a:gd name="connsiteY312-15974" fmla="*/ 276707 h 1059043"/>
                  <a:gd name="connsiteX313-15975" fmla="*/ 2130053 w 3024845"/>
                  <a:gd name="connsiteY313-15976" fmla="*/ 252928 h 1059043"/>
                  <a:gd name="connsiteX314-15977" fmla="*/ 2130053 w 3024845"/>
                  <a:gd name="connsiteY314-15978" fmla="*/ 235634 h 1059043"/>
                  <a:gd name="connsiteX315-15979" fmla="*/ 2144240 w 3024845"/>
                  <a:gd name="connsiteY315-15980" fmla="*/ 235634 h 1059043"/>
                  <a:gd name="connsiteX316-15981" fmla="*/ 2144240 w 3024845"/>
                  <a:gd name="connsiteY316-15982" fmla="*/ 214016 h 1059043"/>
                  <a:gd name="connsiteX317-15983" fmla="*/ 2146266 w 3024845"/>
                  <a:gd name="connsiteY317-15984" fmla="*/ 209692 h 1059043"/>
                  <a:gd name="connsiteX318-15985" fmla="*/ 2146266 w 3024845"/>
                  <a:gd name="connsiteY318-15986" fmla="*/ 131868 h 1059043"/>
                  <a:gd name="connsiteX319-15987" fmla="*/ 2144240 w 3024845"/>
                  <a:gd name="connsiteY319-15988" fmla="*/ 125383 h 1059043"/>
                  <a:gd name="connsiteX320-15989" fmla="*/ 2150320 w 3024845"/>
                  <a:gd name="connsiteY320-15990" fmla="*/ 118897 h 1059043"/>
                  <a:gd name="connsiteX321-15991" fmla="*/ 2150320 w 3024845"/>
                  <a:gd name="connsiteY321-15992" fmla="*/ 60529 h 1059043"/>
                  <a:gd name="connsiteX322-15993" fmla="*/ 2152346 w 3024845"/>
                  <a:gd name="connsiteY322-15994" fmla="*/ 56206 h 1059043"/>
                  <a:gd name="connsiteX323-15995" fmla="*/ 2152346 w 3024845"/>
                  <a:gd name="connsiteY323-15996" fmla="*/ 0 h 1059043"/>
                  <a:gd name="connsiteX324-15997" fmla="*/ 2162480 w 3024845"/>
                  <a:gd name="connsiteY324-15998" fmla="*/ 118897 h 1059043"/>
                  <a:gd name="connsiteX325-15999" fmla="*/ 2168560 w 3024845"/>
                  <a:gd name="connsiteY325-16000" fmla="*/ 125383 h 1059043"/>
                  <a:gd name="connsiteX326-16001" fmla="*/ 2166533 w 3024845"/>
                  <a:gd name="connsiteY326-16002" fmla="*/ 131868 h 1059043"/>
                  <a:gd name="connsiteX327-16003" fmla="*/ 2166533 w 3024845"/>
                  <a:gd name="connsiteY327-16004" fmla="*/ 209692 h 1059043"/>
                  <a:gd name="connsiteX328-16005" fmla="*/ 2168560 w 3024845"/>
                  <a:gd name="connsiteY328-16006" fmla="*/ 214016 h 1059043"/>
                  <a:gd name="connsiteX329-16007" fmla="*/ 2168560 w 3024845"/>
                  <a:gd name="connsiteY329-16008" fmla="*/ 235634 h 1059043"/>
                  <a:gd name="connsiteX330-16009" fmla="*/ 2182747 w 3024845"/>
                  <a:gd name="connsiteY330-16010" fmla="*/ 235634 h 1059043"/>
                  <a:gd name="connsiteX331-16011" fmla="*/ 2182747 w 3024845"/>
                  <a:gd name="connsiteY331-16012" fmla="*/ 252928 h 1059043"/>
                  <a:gd name="connsiteX332-16013" fmla="*/ 2190854 w 3024845"/>
                  <a:gd name="connsiteY332-16014" fmla="*/ 276707 h 1059043"/>
                  <a:gd name="connsiteX333-16015" fmla="*/ 2184774 w 3024845"/>
                  <a:gd name="connsiteY333-16016" fmla="*/ 281031 h 1059043"/>
                  <a:gd name="connsiteX334-16017" fmla="*/ 2172613 w 3024845"/>
                  <a:gd name="connsiteY334-16018" fmla="*/ 302649 h 1059043"/>
                  <a:gd name="connsiteX335-16019" fmla="*/ 2180720 w 3024845"/>
                  <a:gd name="connsiteY335-16020" fmla="*/ 555577 h 1059043"/>
                  <a:gd name="connsiteX336-16021" fmla="*/ 2245574 w 3024845"/>
                  <a:gd name="connsiteY336-16022" fmla="*/ 555577 h 1059043"/>
                  <a:gd name="connsiteX337-16023" fmla="*/ 2245574 w 3024845"/>
                  <a:gd name="connsiteY337-16024" fmla="*/ 631239 h 1059043"/>
                  <a:gd name="connsiteX338-16025" fmla="*/ 2253681 w 3024845"/>
                  <a:gd name="connsiteY338-16026" fmla="*/ 631239 h 1059043"/>
                  <a:gd name="connsiteX339-16027" fmla="*/ 2255708 w 3024845"/>
                  <a:gd name="connsiteY339-16028" fmla="*/ 624754 h 1059043"/>
                  <a:gd name="connsiteX340-16029" fmla="*/ 2261788 w 3024845"/>
                  <a:gd name="connsiteY340-16030" fmla="*/ 624754 h 1059043"/>
                  <a:gd name="connsiteX341-16031" fmla="*/ 2263815 w 3024845"/>
                  <a:gd name="connsiteY341-16032" fmla="*/ 633401 h 1059043"/>
                  <a:gd name="connsiteX342-16033" fmla="*/ 2275975 w 3024845"/>
                  <a:gd name="connsiteY342-16034" fmla="*/ 633401 h 1059043"/>
                  <a:gd name="connsiteX343-16035" fmla="*/ 2275975 w 3024845"/>
                  <a:gd name="connsiteY343-16036" fmla="*/ 626915 h 1059043"/>
                  <a:gd name="connsiteX344-16037" fmla="*/ 2298268 w 3024845"/>
                  <a:gd name="connsiteY344-16038" fmla="*/ 626915 h 1059043"/>
                  <a:gd name="connsiteX345-16039" fmla="*/ 2298268 w 3024845"/>
                  <a:gd name="connsiteY345-16040" fmla="*/ 633401 h 1059043"/>
                  <a:gd name="connsiteX346-16041" fmla="*/ 2318535 w 3024845"/>
                  <a:gd name="connsiteY346-16042" fmla="*/ 633401 h 1059043"/>
                  <a:gd name="connsiteX347-16043" fmla="*/ 2318535 w 3024845"/>
                  <a:gd name="connsiteY347-16044" fmla="*/ 678798 h 1059043"/>
                  <a:gd name="connsiteX348-16045" fmla="*/ 2332722 w 3024845"/>
                  <a:gd name="connsiteY348-16046" fmla="*/ 678798 h 1059043"/>
                  <a:gd name="connsiteX349-16047" fmla="*/ 2332722 w 3024845"/>
                  <a:gd name="connsiteY349-16048" fmla="*/ 665827 h 1059043"/>
                  <a:gd name="connsiteX350-16049" fmla="*/ 2348936 w 3024845"/>
                  <a:gd name="connsiteY350-16050" fmla="*/ 665827 h 1059043"/>
                  <a:gd name="connsiteX351-16051" fmla="*/ 2348936 w 3024845"/>
                  <a:gd name="connsiteY351-16052" fmla="*/ 486400 h 1059043"/>
                  <a:gd name="connsiteX352-16053" fmla="*/ 2355016 w 3024845"/>
                  <a:gd name="connsiteY352-16054" fmla="*/ 479914 h 1059043"/>
                  <a:gd name="connsiteX353-16055" fmla="*/ 2427977 w 3024845"/>
                  <a:gd name="connsiteY353-16056" fmla="*/ 479914 h 1059043"/>
                  <a:gd name="connsiteX354-16057" fmla="*/ 2427977 w 3024845"/>
                  <a:gd name="connsiteY354-16058" fmla="*/ 488562 h 1059043"/>
                  <a:gd name="connsiteX355-16059" fmla="*/ 2438110 w 3024845"/>
                  <a:gd name="connsiteY355-16060" fmla="*/ 488562 h 1059043"/>
                  <a:gd name="connsiteX356-16061" fmla="*/ 2438110 w 3024845"/>
                  <a:gd name="connsiteY356-16062" fmla="*/ 603136 h 1059043"/>
                  <a:gd name="connsiteX357-16063" fmla="*/ 2460404 w 3024845"/>
                  <a:gd name="connsiteY357-16064" fmla="*/ 603136 h 1059043"/>
                  <a:gd name="connsiteX358-16065" fmla="*/ 2460404 w 3024845"/>
                  <a:gd name="connsiteY358-16066" fmla="*/ 536121 h 1059043"/>
                  <a:gd name="connsiteX359-16067" fmla="*/ 2486751 w 3024845"/>
                  <a:gd name="connsiteY359-16068" fmla="*/ 536121 h 1059043"/>
                  <a:gd name="connsiteX360-16069" fmla="*/ 2490804 w 3024845"/>
                  <a:gd name="connsiteY360-16070" fmla="*/ 531797 h 1059043"/>
                  <a:gd name="connsiteX361-16071" fmla="*/ 2498911 w 3024845"/>
                  <a:gd name="connsiteY361-16072" fmla="*/ 531797 h 1059043"/>
                  <a:gd name="connsiteX362-16073" fmla="*/ 2502964 w 3024845"/>
                  <a:gd name="connsiteY362-16074" fmla="*/ 536121 h 1059043"/>
                  <a:gd name="connsiteX363-16075" fmla="*/ 2525258 w 3024845"/>
                  <a:gd name="connsiteY363-16076" fmla="*/ 536121 h 1059043"/>
                  <a:gd name="connsiteX364-16077" fmla="*/ 2525258 w 3024845"/>
                  <a:gd name="connsiteY364-16078" fmla="*/ 419385 h 1059043"/>
                  <a:gd name="connsiteX365-16079" fmla="*/ 2582005 w 3024845"/>
                  <a:gd name="connsiteY365-16080" fmla="*/ 408576 h 1059043"/>
                  <a:gd name="connsiteX366-16081" fmla="*/ 2582005 w 3024845"/>
                  <a:gd name="connsiteY366-16082" fmla="*/ 409657 h 1059043"/>
                  <a:gd name="connsiteX367-16083" fmla="*/ 2582005 w 3024845"/>
                  <a:gd name="connsiteY367-16084" fmla="*/ 417223 h 1059043"/>
                  <a:gd name="connsiteX368-16085" fmla="*/ 2608352 w 3024845"/>
                  <a:gd name="connsiteY368-16086" fmla="*/ 417223 h 1059043"/>
                  <a:gd name="connsiteX369-16087" fmla="*/ 2608352 w 3024845"/>
                  <a:gd name="connsiteY369-16088" fmla="*/ 672313 h 1059043"/>
                  <a:gd name="connsiteX370-16089" fmla="*/ 2630646 w 3024845"/>
                  <a:gd name="connsiteY370-16090" fmla="*/ 672313 h 1059043"/>
                  <a:gd name="connsiteX371-16091" fmla="*/ 2630646 w 3024845"/>
                  <a:gd name="connsiteY371-16092" fmla="*/ 667989 h 1059043"/>
                  <a:gd name="connsiteX372-16093" fmla="*/ 2642806 w 3024845"/>
                  <a:gd name="connsiteY372-16094" fmla="*/ 667989 h 1059043"/>
                  <a:gd name="connsiteX373-16095" fmla="*/ 2642806 w 3024845"/>
                  <a:gd name="connsiteY373-16096" fmla="*/ 672313 h 1059043"/>
                  <a:gd name="connsiteX374-16097" fmla="*/ 2667126 w 3024845"/>
                  <a:gd name="connsiteY374-16098" fmla="*/ 672313 h 1059043"/>
                  <a:gd name="connsiteX375-16099" fmla="*/ 2667126 w 3024845"/>
                  <a:gd name="connsiteY375-16100" fmla="*/ 659342 h 1059043"/>
                  <a:gd name="connsiteX376-16101" fmla="*/ 2695500 w 3024845"/>
                  <a:gd name="connsiteY376-16102" fmla="*/ 659342 h 1059043"/>
                  <a:gd name="connsiteX377-16103" fmla="*/ 2707660 w 3024845"/>
                  <a:gd name="connsiteY377-16104" fmla="*/ 655018 h 1059043"/>
                  <a:gd name="connsiteX378-16105" fmla="*/ 2727927 w 3024845"/>
                  <a:gd name="connsiteY378-16106" fmla="*/ 659342 h 1059043"/>
                  <a:gd name="connsiteX379-16107" fmla="*/ 2727927 w 3024845"/>
                  <a:gd name="connsiteY379-16108" fmla="*/ 642048 h 1059043"/>
                  <a:gd name="connsiteX380-16109" fmla="*/ 2736034 w 3024845"/>
                  <a:gd name="connsiteY380-16110" fmla="*/ 642048 h 1059043"/>
                  <a:gd name="connsiteX381-16111" fmla="*/ 2736034 w 3024845"/>
                  <a:gd name="connsiteY381-16112" fmla="*/ 629077 h 1059043"/>
                  <a:gd name="connsiteX382-16113" fmla="*/ 2792781 w 3024845"/>
                  <a:gd name="connsiteY382-16114" fmla="*/ 629077 h 1059043"/>
                  <a:gd name="connsiteX383-16115" fmla="*/ 2792781 w 3024845"/>
                  <a:gd name="connsiteY383-16116" fmla="*/ 598812 h 1059043"/>
                  <a:gd name="connsiteX384-16117" fmla="*/ 2811021 w 3024845"/>
                  <a:gd name="connsiteY384-16118" fmla="*/ 598812 h 1059043"/>
                  <a:gd name="connsiteX385-16119" fmla="*/ 2811021 w 3024845"/>
                  <a:gd name="connsiteY385-16120" fmla="*/ 592327 h 1059043"/>
                  <a:gd name="connsiteX386-16121" fmla="*/ 2823181 w 3024845"/>
                  <a:gd name="connsiteY386-16122" fmla="*/ 592327 h 1059043"/>
                  <a:gd name="connsiteX387-16123" fmla="*/ 2823181 w 3024845"/>
                  <a:gd name="connsiteY387-16124" fmla="*/ 598812 h 1059043"/>
                  <a:gd name="connsiteX388-16125" fmla="*/ 2839395 w 3024845"/>
                  <a:gd name="connsiteY388-16126" fmla="*/ 598812 h 1059043"/>
                  <a:gd name="connsiteX389-16127" fmla="*/ 2839395 w 3024845"/>
                  <a:gd name="connsiteY389-16128" fmla="*/ 648533 h 1059043"/>
                  <a:gd name="connsiteX390-16129" fmla="*/ 2871822 w 3024845"/>
                  <a:gd name="connsiteY390-16130" fmla="*/ 648533 h 1059043"/>
                  <a:gd name="connsiteX391-16131" fmla="*/ 2871822 w 3024845"/>
                  <a:gd name="connsiteY391-16132" fmla="*/ 622592 h 1059043"/>
                  <a:gd name="connsiteX392-16133" fmla="*/ 2910329 w 3024845"/>
                  <a:gd name="connsiteY392-16134" fmla="*/ 622592 h 1059043"/>
                  <a:gd name="connsiteX393-16135" fmla="*/ 2910329 w 3024845"/>
                  <a:gd name="connsiteY393-16136" fmla="*/ 592327 h 1059043"/>
                  <a:gd name="connsiteX394-16137" fmla="*/ 2958970 w 3024845"/>
                  <a:gd name="connsiteY394-16138" fmla="*/ 592327 h 1059043"/>
                  <a:gd name="connsiteX395-16139" fmla="*/ 2958970 w 3024845"/>
                  <a:gd name="connsiteY395-16140" fmla="*/ 703483 h 1059043"/>
                  <a:gd name="connsiteX396-16141" fmla="*/ 2958970 w 3024845"/>
                  <a:gd name="connsiteY396-16142" fmla="*/ 717262 h 1059043"/>
                  <a:gd name="connsiteX397-16143" fmla="*/ 3024845 w 3024845"/>
                  <a:gd name="connsiteY397-16144" fmla="*/ 717262 h 1059043"/>
                  <a:gd name="connsiteX398-16145" fmla="*/ 3024845 w 3024845"/>
                  <a:gd name="connsiteY398-16146" fmla="*/ 1059043 h 1059043"/>
                  <a:gd name="connsiteX399-16147" fmla="*/ 2054 w 3024845"/>
                  <a:gd name="connsiteY399-16148" fmla="*/ 1056710 h 1059043"/>
                  <a:gd name="connsiteX400-16149" fmla="*/ 0 w 3024845"/>
                  <a:gd name="connsiteY400-16150" fmla="*/ 622592 h 1059043"/>
                  <a:gd name="connsiteX401-16151" fmla="*/ 20267 w 3024845"/>
                  <a:gd name="connsiteY401-16152" fmla="*/ 622592 h 1059043"/>
                  <a:gd name="connsiteX402-16153" fmla="*/ 20774 w 3024845"/>
                  <a:gd name="connsiteY402-16154" fmla="*/ 621511 h 1059043"/>
                  <a:gd name="connsiteX403-16155" fmla="*/ 24320 w 3024845"/>
                  <a:gd name="connsiteY403-16156" fmla="*/ 613945 h 1059043"/>
                  <a:gd name="connsiteX404-16157" fmla="*/ 26094 w 3024845"/>
                  <a:gd name="connsiteY404-16158" fmla="*/ 614215 h 1059043"/>
                  <a:gd name="connsiteX405-16159" fmla="*/ 38507 w 3024845"/>
                  <a:gd name="connsiteY405-16160" fmla="*/ 616106 h 1059043"/>
                  <a:gd name="connsiteX406-16161" fmla="*/ 39014 w 3024845"/>
                  <a:gd name="connsiteY406-16162" fmla="*/ 617458 h 1059043"/>
                  <a:gd name="connsiteX407-16163" fmla="*/ 42560 w 3024845"/>
                  <a:gd name="connsiteY407-16164" fmla="*/ 626915 h 1059043"/>
                  <a:gd name="connsiteX408-16165" fmla="*/ 68907 w 3024845"/>
                  <a:gd name="connsiteY408-16166" fmla="*/ 629077 h 1059043"/>
                  <a:gd name="connsiteX409-16167" fmla="*/ 68907 w 3024845"/>
                  <a:gd name="connsiteY409-16168" fmla="*/ 505856 h 1059043"/>
                  <a:gd name="connsiteX410-16169" fmla="*/ 70934 w 3024845"/>
                  <a:gd name="connsiteY410-16170" fmla="*/ 505856 h 1059043"/>
                  <a:gd name="connsiteX411-16171" fmla="*/ 85121 w 3024845"/>
                  <a:gd name="connsiteY411-16172" fmla="*/ 505856 h 1059043"/>
                  <a:gd name="connsiteX412-16173" fmla="*/ 85121 w 3024845"/>
                  <a:gd name="connsiteY412-16174" fmla="*/ 369664 h 1059043"/>
                  <a:gd name="connsiteX413-16175" fmla="*/ 86894 w 3024845"/>
                  <a:gd name="connsiteY413-16176" fmla="*/ 369664 h 1059043"/>
                  <a:gd name="connsiteX414-16177" fmla="*/ 99308 w 3024845"/>
                  <a:gd name="connsiteY414-16178" fmla="*/ 369664 h 1059043"/>
                  <a:gd name="connsiteX415-16179" fmla="*/ 99308 w 3024845"/>
                  <a:gd name="connsiteY415-16180" fmla="*/ 255090 h 1059043"/>
                  <a:gd name="connsiteX416-16181" fmla="*/ 103361 w 3024845"/>
                  <a:gd name="connsiteY416-16182" fmla="*/ 226986 h 1059043"/>
                  <a:gd name="connsiteX417-16183" fmla="*/ 105388 w 3024845"/>
                  <a:gd name="connsiteY417-16184" fmla="*/ 226986 h 1059043"/>
                  <a:gd name="connsiteX418-16185" fmla="*/ 119575 w 3024845"/>
                  <a:gd name="connsiteY418-16186" fmla="*/ 226986 h 1059043"/>
                  <a:gd name="connsiteX0-16187" fmla="*/ 119575 w 3024845"/>
                  <a:gd name="connsiteY0-16188" fmla="*/ 226986 h 1059043"/>
                  <a:gd name="connsiteX1-16189" fmla="*/ 200642 w 3024845"/>
                  <a:gd name="connsiteY1-16190" fmla="*/ 224825 h 1059043"/>
                  <a:gd name="connsiteX2-16191" fmla="*/ 202669 w 3024845"/>
                  <a:gd name="connsiteY2-16192" fmla="*/ 224825 h 1059043"/>
                  <a:gd name="connsiteX3-16193" fmla="*/ 216856 w 3024845"/>
                  <a:gd name="connsiteY3-16194" fmla="*/ 224825 h 1059043"/>
                  <a:gd name="connsiteX4-16195" fmla="*/ 216856 w 3024845"/>
                  <a:gd name="connsiteY4-16196" fmla="*/ 248604 h 1059043"/>
                  <a:gd name="connsiteX5-16197" fmla="*/ 217363 w 3024845"/>
                  <a:gd name="connsiteY5-16198" fmla="*/ 249415 h 1059043"/>
                  <a:gd name="connsiteX6-16199" fmla="*/ 220909 w 3024845"/>
                  <a:gd name="connsiteY6-16200" fmla="*/ 255090 h 1059043"/>
                  <a:gd name="connsiteX7-16201" fmla="*/ 220909 w 3024845"/>
                  <a:gd name="connsiteY7-16202" fmla="*/ 369664 h 1059043"/>
                  <a:gd name="connsiteX8-16203" fmla="*/ 223189 w 3024845"/>
                  <a:gd name="connsiteY8-16204" fmla="*/ 369664 h 1059043"/>
                  <a:gd name="connsiteX9-16205" fmla="*/ 239150 w 3024845"/>
                  <a:gd name="connsiteY9-16206" fmla="*/ 369664 h 1059043"/>
                  <a:gd name="connsiteX10-16207" fmla="*/ 239150 w 3024845"/>
                  <a:gd name="connsiteY10-16208" fmla="*/ 510179 h 1059043"/>
                  <a:gd name="connsiteX11-16209" fmla="*/ 240670 w 3024845"/>
                  <a:gd name="connsiteY11-16210" fmla="*/ 509909 h 1059043"/>
                  <a:gd name="connsiteX12-16211" fmla="*/ 251310 w 3024845"/>
                  <a:gd name="connsiteY12-16212" fmla="*/ 508018 h 1059043"/>
                  <a:gd name="connsiteX13-16213" fmla="*/ 249283 w 3024845"/>
                  <a:gd name="connsiteY13-16214" fmla="*/ 596650 h 1059043"/>
                  <a:gd name="connsiteX14-16215" fmla="*/ 250803 w 3024845"/>
                  <a:gd name="connsiteY14-16216" fmla="*/ 596921 h 1059043"/>
                  <a:gd name="connsiteX15-16217" fmla="*/ 261443 w 3024845"/>
                  <a:gd name="connsiteY15-16218" fmla="*/ 598812 h 1059043"/>
                  <a:gd name="connsiteX16-16219" fmla="*/ 261696 w 3024845"/>
                  <a:gd name="connsiteY16-16220" fmla="*/ 599623 h 1059043"/>
                  <a:gd name="connsiteX17-16221" fmla="*/ 263470 w 3024845"/>
                  <a:gd name="connsiteY17-16222" fmla="*/ 605298 h 1059043"/>
                  <a:gd name="connsiteX18-16223" fmla="*/ 264230 w 3024845"/>
                  <a:gd name="connsiteY18-16224" fmla="*/ 602866 h 1059043"/>
                  <a:gd name="connsiteX19-16225" fmla="*/ 269550 w 3024845"/>
                  <a:gd name="connsiteY19-16226" fmla="*/ 585842 h 1059043"/>
                  <a:gd name="connsiteX20-16227" fmla="*/ 271323 w 3024845"/>
                  <a:gd name="connsiteY20-16228" fmla="*/ 585842 h 1059043"/>
                  <a:gd name="connsiteX21-16229" fmla="*/ 283737 w 3024845"/>
                  <a:gd name="connsiteY21-16230" fmla="*/ 585842 h 1059043"/>
                  <a:gd name="connsiteX22-16231" fmla="*/ 283737 w 3024845"/>
                  <a:gd name="connsiteY22-16232" fmla="*/ 618268 h 1059043"/>
                  <a:gd name="connsiteX23-16233" fmla="*/ 284750 w 3024845"/>
                  <a:gd name="connsiteY23-16234" fmla="*/ 618809 h 1059043"/>
                  <a:gd name="connsiteX24-16235" fmla="*/ 291844 w 3024845"/>
                  <a:gd name="connsiteY24-16236" fmla="*/ 622592 h 1059043"/>
                  <a:gd name="connsiteX25-16237" fmla="*/ 291844 w 3024845"/>
                  <a:gd name="connsiteY25-16238" fmla="*/ 623943 h 1059043"/>
                  <a:gd name="connsiteX26-16239" fmla="*/ 291844 w 3024845"/>
                  <a:gd name="connsiteY26-16240" fmla="*/ 633401 h 1059043"/>
                  <a:gd name="connsiteX27-16241" fmla="*/ 336431 w 3024845"/>
                  <a:gd name="connsiteY27-16242" fmla="*/ 633401 h 1059043"/>
                  <a:gd name="connsiteX28-16243" fmla="*/ 336431 w 3024845"/>
                  <a:gd name="connsiteY28-16244" fmla="*/ 634482 h 1059043"/>
                  <a:gd name="connsiteX29-16245" fmla="*/ 336431 w 3024845"/>
                  <a:gd name="connsiteY29-16246" fmla="*/ 642048 h 1059043"/>
                  <a:gd name="connsiteX30-16247" fmla="*/ 338457 w 3024845"/>
                  <a:gd name="connsiteY30-16248" fmla="*/ 642048 h 1059043"/>
                  <a:gd name="connsiteX31-16249" fmla="*/ 352644 w 3024845"/>
                  <a:gd name="connsiteY31-16250" fmla="*/ 642048 h 1059043"/>
                  <a:gd name="connsiteX32-16251" fmla="*/ 352644 w 3024845"/>
                  <a:gd name="connsiteY32-16252" fmla="*/ 611783 h 1059043"/>
                  <a:gd name="connsiteX33-16253" fmla="*/ 397231 w 3024845"/>
                  <a:gd name="connsiteY33-16254" fmla="*/ 611783 h 1059043"/>
                  <a:gd name="connsiteX34-16255" fmla="*/ 397231 w 3024845"/>
                  <a:gd name="connsiteY34-16256" fmla="*/ 610432 h 1059043"/>
                  <a:gd name="connsiteX35-16257" fmla="*/ 397231 w 3024845"/>
                  <a:gd name="connsiteY35-16258" fmla="*/ 600974 h 1059043"/>
                  <a:gd name="connsiteX36-16259" fmla="*/ 398245 w 3024845"/>
                  <a:gd name="connsiteY36-16260" fmla="*/ 600974 h 1059043"/>
                  <a:gd name="connsiteX37-16261" fmla="*/ 405338 w 3024845"/>
                  <a:gd name="connsiteY37-16262" fmla="*/ 600974 h 1059043"/>
                  <a:gd name="connsiteX38-16263" fmla="*/ 405338 w 3024845"/>
                  <a:gd name="connsiteY38-16264" fmla="*/ 599083 h 1059043"/>
                  <a:gd name="connsiteX39-16265" fmla="*/ 405338 w 3024845"/>
                  <a:gd name="connsiteY39-16266" fmla="*/ 585842 h 1059043"/>
                  <a:gd name="connsiteX40-16267" fmla="*/ 406098 w 3024845"/>
                  <a:gd name="connsiteY40-16268" fmla="*/ 585842 h 1059043"/>
                  <a:gd name="connsiteX41-16269" fmla="*/ 411418 w 3024845"/>
                  <a:gd name="connsiteY41-16270" fmla="*/ 585842 h 1059043"/>
                  <a:gd name="connsiteX42-16271" fmla="*/ 411418 w 3024845"/>
                  <a:gd name="connsiteY42-16272" fmla="*/ 584761 h 1059043"/>
                  <a:gd name="connsiteX43-16273" fmla="*/ 411418 w 3024845"/>
                  <a:gd name="connsiteY43-16274" fmla="*/ 577194 h 1059043"/>
                  <a:gd name="connsiteX44-16275" fmla="*/ 413445 w 3024845"/>
                  <a:gd name="connsiteY44-16276" fmla="*/ 577194 h 1059043"/>
                  <a:gd name="connsiteX45-16277" fmla="*/ 427632 w 3024845"/>
                  <a:gd name="connsiteY45-16278" fmla="*/ 577194 h 1059043"/>
                  <a:gd name="connsiteX46-16279" fmla="*/ 427632 w 3024845"/>
                  <a:gd name="connsiteY46-16280" fmla="*/ 578275 h 1059043"/>
                  <a:gd name="connsiteX47-16281" fmla="*/ 427632 w 3024845"/>
                  <a:gd name="connsiteY47-16282" fmla="*/ 585842 h 1059043"/>
                  <a:gd name="connsiteX48-16283" fmla="*/ 449925 w 3024845"/>
                  <a:gd name="connsiteY48-16284" fmla="*/ 585842 h 1059043"/>
                  <a:gd name="connsiteX49-16285" fmla="*/ 449925 w 3024845"/>
                  <a:gd name="connsiteY49-16286" fmla="*/ 583950 h 1059043"/>
                  <a:gd name="connsiteX50-16287" fmla="*/ 449925 w 3024845"/>
                  <a:gd name="connsiteY50-16288" fmla="*/ 570709 h 1059043"/>
                  <a:gd name="connsiteX51-16289" fmla="*/ 451699 w 3024845"/>
                  <a:gd name="connsiteY51-16290" fmla="*/ 570709 h 1059043"/>
                  <a:gd name="connsiteX52-16291" fmla="*/ 464112 w 3024845"/>
                  <a:gd name="connsiteY52-16292" fmla="*/ 570709 h 1059043"/>
                  <a:gd name="connsiteX53-16293" fmla="*/ 464112 w 3024845"/>
                  <a:gd name="connsiteY53-16294" fmla="*/ 594489 h 1059043"/>
                  <a:gd name="connsiteX54-16295" fmla="*/ 465126 w 3024845"/>
                  <a:gd name="connsiteY54-16296" fmla="*/ 594489 h 1059043"/>
                  <a:gd name="connsiteX55-16297" fmla="*/ 472219 w 3024845"/>
                  <a:gd name="connsiteY55-16298" fmla="*/ 594489 h 1059043"/>
                  <a:gd name="connsiteX56-16299" fmla="*/ 472219 w 3024845"/>
                  <a:gd name="connsiteY56-16300" fmla="*/ 593408 h 1059043"/>
                  <a:gd name="connsiteX57-16301" fmla="*/ 472219 w 3024845"/>
                  <a:gd name="connsiteY57-16302" fmla="*/ 585842 h 1059043"/>
                  <a:gd name="connsiteX58-16303" fmla="*/ 473992 w 3024845"/>
                  <a:gd name="connsiteY58-16304" fmla="*/ 585842 h 1059043"/>
                  <a:gd name="connsiteX59-16305" fmla="*/ 486406 w 3024845"/>
                  <a:gd name="connsiteY59-16306" fmla="*/ 585842 h 1059043"/>
                  <a:gd name="connsiteX60-16307" fmla="*/ 486406 w 3024845"/>
                  <a:gd name="connsiteY60-16308" fmla="*/ 611783 h 1059043"/>
                  <a:gd name="connsiteX61-16309" fmla="*/ 488433 w 3024845"/>
                  <a:gd name="connsiteY61-16310" fmla="*/ 611783 h 1059043"/>
                  <a:gd name="connsiteX62-16311" fmla="*/ 502619 w 3024845"/>
                  <a:gd name="connsiteY62-16312" fmla="*/ 611783 h 1059043"/>
                  <a:gd name="connsiteX63-16313" fmla="*/ 502619 w 3024845"/>
                  <a:gd name="connsiteY63-16314" fmla="*/ 613404 h 1059043"/>
                  <a:gd name="connsiteX64-16315" fmla="*/ 502619 w 3024845"/>
                  <a:gd name="connsiteY64-16316" fmla="*/ 624754 h 1059043"/>
                  <a:gd name="connsiteX65-16317" fmla="*/ 503379 w 3024845"/>
                  <a:gd name="connsiteY65-16318" fmla="*/ 624754 h 1059043"/>
                  <a:gd name="connsiteX66-16319" fmla="*/ 508700 w 3024845"/>
                  <a:gd name="connsiteY66-16320" fmla="*/ 624754 h 1059043"/>
                  <a:gd name="connsiteX67-16321" fmla="*/ 508700 w 3024845"/>
                  <a:gd name="connsiteY67-16322" fmla="*/ 623943 h 1059043"/>
                  <a:gd name="connsiteX68-16323" fmla="*/ 508700 w 3024845"/>
                  <a:gd name="connsiteY68-16324" fmla="*/ 618268 h 1059043"/>
                  <a:gd name="connsiteX69-16325" fmla="*/ 539100 w 3024845"/>
                  <a:gd name="connsiteY69-16326" fmla="*/ 618268 h 1059043"/>
                  <a:gd name="connsiteX70-16327" fmla="*/ 539100 w 3024845"/>
                  <a:gd name="connsiteY70-16328" fmla="*/ 642048 h 1059043"/>
                  <a:gd name="connsiteX71-16329" fmla="*/ 540113 w 3024845"/>
                  <a:gd name="connsiteY71-16330" fmla="*/ 642048 h 1059043"/>
                  <a:gd name="connsiteX72-16331" fmla="*/ 547207 w 3024845"/>
                  <a:gd name="connsiteY72-16332" fmla="*/ 642048 h 1059043"/>
                  <a:gd name="connsiteX73-16333" fmla="*/ 547207 w 3024845"/>
                  <a:gd name="connsiteY73-16334" fmla="*/ 643129 h 1059043"/>
                  <a:gd name="connsiteX74-16335" fmla="*/ 547207 w 3024845"/>
                  <a:gd name="connsiteY74-16336" fmla="*/ 650695 h 1059043"/>
                  <a:gd name="connsiteX75-16337" fmla="*/ 547967 w 3024845"/>
                  <a:gd name="connsiteY75-16338" fmla="*/ 650695 h 1059043"/>
                  <a:gd name="connsiteX76-16339" fmla="*/ 553287 w 3024845"/>
                  <a:gd name="connsiteY76-16340" fmla="*/ 650695 h 1059043"/>
                  <a:gd name="connsiteX77-16341" fmla="*/ 553287 w 3024845"/>
                  <a:gd name="connsiteY77-16342" fmla="*/ 648533 h 1059043"/>
                  <a:gd name="connsiteX78-16343" fmla="*/ 553287 w 3024845"/>
                  <a:gd name="connsiteY78-16344" fmla="*/ 633401 h 1059043"/>
                  <a:gd name="connsiteX79-16345" fmla="*/ 554300 w 3024845"/>
                  <a:gd name="connsiteY79-16346" fmla="*/ 633401 h 1059043"/>
                  <a:gd name="connsiteX80-16347" fmla="*/ 561394 w 3024845"/>
                  <a:gd name="connsiteY80-16348" fmla="*/ 633401 h 1059043"/>
                  <a:gd name="connsiteX81-16349" fmla="*/ 561394 w 3024845"/>
                  <a:gd name="connsiteY81-16350" fmla="*/ 634482 h 1059043"/>
                  <a:gd name="connsiteX82-16351" fmla="*/ 561394 w 3024845"/>
                  <a:gd name="connsiteY82-16352" fmla="*/ 642048 h 1059043"/>
                  <a:gd name="connsiteX83-16353" fmla="*/ 566714 w 3024845"/>
                  <a:gd name="connsiteY83-16354" fmla="*/ 640055 h 1059043"/>
                  <a:gd name="connsiteX84-16355" fmla="*/ 567474 w 3024845"/>
                  <a:gd name="connsiteY84-16356" fmla="*/ 639075 h 1059043"/>
                  <a:gd name="connsiteX85-16357" fmla="*/ 567474 w 3024845"/>
                  <a:gd name="connsiteY85-16358" fmla="*/ 633401 h 1059043"/>
                  <a:gd name="connsiteX86-16359" fmla="*/ 605981 w 3024845"/>
                  <a:gd name="connsiteY86-16360" fmla="*/ 633401 h 1059043"/>
                  <a:gd name="connsiteX87-16361" fmla="*/ 605981 w 3024845"/>
                  <a:gd name="connsiteY87-16362" fmla="*/ 657180 h 1059043"/>
                  <a:gd name="connsiteX88-16363" fmla="*/ 608007 w 3024845"/>
                  <a:gd name="connsiteY88-16364" fmla="*/ 657180 h 1059043"/>
                  <a:gd name="connsiteX89-16365" fmla="*/ 622194 w 3024845"/>
                  <a:gd name="connsiteY89-16366" fmla="*/ 657180 h 1059043"/>
                  <a:gd name="connsiteX90-16367" fmla="*/ 622194 w 3024845"/>
                  <a:gd name="connsiteY90-16368" fmla="*/ 658261 h 1059043"/>
                  <a:gd name="connsiteX91-16369" fmla="*/ 622194 w 3024845"/>
                  <a:gd name="connsiteY91-16370" fmla="*/ 665827 h 1059043"/>
                  <a:gd name="connsiteX92-16371" fmla="*/ 623968 w 3024845"/>
                  <a:gd name="connsiteY92-16372" fmla="*/ 665827 h 1059043"/>
                  <a:gd name="connsiteX93-16373" fmla="*/ 636381 w 3024845"/>
                  <a:gd name="connsiteY93-16374" fmla="*/ 665827 h 1059043"/>
                  <a:gd name="connsiteX94-16375" fmla="*/ 636381 w 3024845"/>
                  <a:gd name="connsiteY94-16376" fmla="*/ 642048 h 1059043"/>
                  <a:gd name="connsiteX95-16377" fmla="*/ 637394 w 3024845"/>
                  <a:gd name="connsiteY95-16378" fmla="*/ 642048 h 1059043"/>
                  <a:gd name="connsiteX96-16379" fmla="*/ 644488 w 3024845"/>
                  <a:gd name="connsiteY96-16380" fmla="*/ 642048 h 1059043"/>
                  <a:gd name="connsiteX97-16381" fmla="*/ 644488 w 3024845"/>
                  <a:gd name="connsiteY97-16382" fmla="*/ 609621 h 1059043"/>
                  <a:gd name="connsiteX98-16383" fmla="*/ 645501 w 3024845"/>
                  <a:gd name="connsiteY98-16384" fmla="*/ 609621 h 1059043"/>
                  <a:gd name="connsiteX99-16385" fmla="*/ 652595 w 3024845"/>
                  <a:gd name="connsiteY99-16386" fmla="*/ 609621 h 1059043"/>
                  <a:gd name="connsiteX100-16387" fmla="*/ 652595 w 3024845"/>
                  <a:gd name="connsiteY100-16388" fmla="*/ 607730 h 1059043"/>
                  <a:gd name="connsiteX101-16389" fmla="*/ 652595 w 3024845"/>
                  <a:gd name="connsiteY101-16390" fmla="*/ 594489 h 1059043"/>
                  <a:gd name="connsiteX102-16391" fmla="*/ 651328 w 3024845"/>
                  <a:gd name="connsiteY102-16392" fmla="*/ 592867 h 1059043"/>
                  <a:gd name="connsiteX103-16393" fmla="*/ 656648 w 3024845"/>
                  <a:gd name="connsiteY103-16394" fmla="*/ 581518 h 1059043"/>
                  <a:gd name="connsiteX104-16395" fmla="*/ 664755 w 3024845"/>
                  <a:gd name="connsiteY104-16396" fmla="*/ 609621 h 1059043"/>
                  <a:gd name="connsiteX105-16397" fmla="*/ 665515 w 3024845"/>
                  <a:gd name="connsiteY105-16398" fmla="*/ 609621 h 1059043"/>
                  <a:gd name="connsiteX106-16399" fmla="*/ 670835 w 3024845"/>
                  <a:gd name="connsiteY106-16400" fmla="*/ 609621 h 1059043"/>
                  <a:gd name="connsiteX107-16401" fmla="*/ 670835 w 3024845"/>
                  <a:gd name="connsiteY107-16402" fmla="*/ 503694 h 1059043"/>
                  <a:gd name="connsiteX108-16403" fmla="*/ 672355 w 3024845"/>
                  <a:gd name="connsiteY108-16404" fmla="*/ 503694 h 1059043"/>
                  <a:gd name="connsiteX109-16405" fmla="*/ 682995 w 3024845"/>
                  <a:gd name="connsiteY109-16406" fmla="*/ 503694 h 1059043"/>
                  <a:gd name="connsiteX110-16407" fmla="*/ 682995 w 3024845"/>
                  <a:gd name="connsiteY110-16408" fmla="*/ 456135 h 1059043"/>
                  <a:gd name="connsiteX111-16409" fmla="*/ 709342 w 3024845"/>
                  <a:gd name="connsiteY111-16410" fmla="*/ 456135 h 1059043"/>
                  <a:gd name="connsiteX112-16411" fmla="*/ 709342 w 3024845"/>
                  <a:gd name="connsiteY112-16412" fmla="*/ 434517 h 1059043"/>
                  <a:gd name="connsiteX113-16413" fmla="*/ 743796 w 3024845"/>
                  <a:gd name="connsiteY113-16414" fmla="*/ 434517 h 1059043"/>
                  <a:gd name="connsiteX114-16415" fmla="*/ 743796 w 3024845"/>
                  <a:gd name="connsiteY114-16416" fmla="*/ 436949 h 1059043"/>
                  <a:gd name="connsiteX115-16417" fmla="*/ 743796 w 3024845"/>
                  <a:gd name="connsiteY115-16418" fmla="*/ 453973 h 1059043"/>
                  <a:gd name="connsiteX116-16419" fmla="*/ 746076 w 3024845"/>
                  <a:gd name="connsiteY116-16420" fmla="*/ 453973 h 1059043"/>
                  <a:gd name="connsiteX117-16421" fmla="*/ 762036 w 3024845"/>
                  <a:gd name="connsiteY117-16422" fmla="*/ 453973 h 1059043"/>
                  <a:gd name="connsiteX118-16423" fmla="*/ 762036 w 3024845"/>
                  <a:gd name="connsiteY118-16424" fmla="*/ 501532 h 1059043"/>
                  <a:gd name="connsiteX119-16425" fmla="*/ 763049 w 3024845"/>
                  <a:gd name="connsiteY119-16426" fmla="*/ 501532 h 1059043"/>
                  <a:gd name="connsiteX120-16427" fmla="*/ 770143 w 3024845"/>
                  <a:gd name="connsiteY120-16428" fmla="*/ 501532 h 1059043"/>
                  <a:gd name="connsiteX121-16429" fmla="*/ 784330 w 3024845"/>
                  <a:gd name="connsiteY121-16430" fmla="*/ 505856 h 1059043"/>
                  <a:gd name="connsiteX122-16431" fmla="*/ 784330 w 3024845"/>
                  <a:gd name="connsiteY122-16432" fmla="*/ 544768 h 1059043"/>
                  <a:gd name="connsiteX123-16433" fmla="*/ 785343 w 3024845"/>
                  <a:gd name="connsiteY123-16434" fmla="*/ 544768 h 1059043"/>
                  <a:gd name="connsiteX124-16435" fmla="*/ 792436 w 3024845"/>
                  <a:gd name="connsiteY124-16436" fmla="*/ 544768 h 1059043"/>
                  <a:gd name="connsiteX125-16437" fmla="*/ 792436 w 3024845"/>
                  <a:gd name="connsiteY125-16438" fmla="*/ 546389 h 1059043"/>
                  <a:gd name="connsiteX126-16439" fmla="*/ 792436 w 3024845"/>
                  <a:gd name="connsiteY126-16440" fmla="*/ 557738 h 1059043"/>
                  <a:gd name="connsiteX127-16441" fmla="*/ 794463 w 3024845"/>
                  <a:gd name="connsiteY127-16442" fmla="*/ 557738 h 1059043"/>
                  <a:gd name="connsiteX128-16443" fmla="*/ 808650 w 3024845"/>
                  <a:gd name="connsiteY128-16444" fmla="*/ 557738 h 1059043"/>
                  <a:gd name="connsiteX129-16445" fmla="*/ 814730 w 3024845"/>
                  <a:gd name="connsiteY129-16446" fmla="*/ 564224 h 1059043"/>
                  <a:gd name="connsiteX130-16447" fmla="*/ 814730 w 3024845"/>
                  <a:gd name="connsiteY130-16448" fmla="*/ 585842 h 1059043"/>
                  <a:gd name="connsiteX131-16449" fmla="*/ 817010 w 3024845"/>
                  <a:gd name="connsiteY131-16450" fmla="*/ 585842 h 1059043"/>
                  <a:gd name="connsiteX132-16451" fmla="*/ 832970 w 3024845"/>
                  <a:gd name="connsiteY132-16452" fmla="*/ 585842 h 1059043"/>
                  <a:gd name="connsiteX133-16453" fmla="*/ 832970 w 3024845"/>
                  <a:gd name="connsiteY133-16454" fmla="*/ 586922 h 1059043"/>
                  <a:gd name="connsiteX134-16455" fmla="*/ 832970 w 3024845"/>
                  <a:gd name="connsiteY134-16456" fmla="*/ 594489 h 1059043"/>
                  <a:gd name="connsiteX135-16457" fmla="*/ 834237 w 3024845"/>
                  <a:gd name="connsiteY135-16458" fmla="*/ 594489 h 1059043"/>
                  <a:gd name="connsiteX136-16459" fmla="*/ 843104 w 3024845"/>
                  <a:gd name="connsiteY136-16460" fmla="*/ 594489 h 1059043"/>
                  <a:gd name="connsiteX137-16461" fmla="*/ 843104 w 3024845"/>
                  <a:gd name="connsiteY137-16462" fmla="*/ 596650 h 1059043"/>
                  <a:gd name="connsiteX138-16463" fmla="*/ 843104 w 3024845"/>
                  <a:gd name="connsiteY138-16464" fmla="*/ 611783 h 1059043"/>
                  <a:gd name="connsiteX139-16465" fmla="*/ 847157 w 3024845"/>
                  <a:gd name="connsiteY139-16466" fmla="*/ 609891 h 1059043"/>
                  <a:gd name="connsiteX140-16467" fmla="*/ 847157 w 3024845"/>
                  <a:gd name="connsiteY140-16468" fmla="*/ 596650 h 1059043"/>
                  <a:gd name="connsiteX141-16469" fmla="*/ 848170 w 3024845"/>
                  <a:gd name="connsiteY141-16470" fmla="*/ 596650 h 1059043"/>
                  <a:gd name="connsiteX142-16471" fmla="*/ 855264 w 3024845"/>
                  <a:gd name="connsiteY142-16472" fmla="*/ 596650 h 1059043"/>
                  <a:gd name="connsiteX143-16473" fmla="*/ 855264 w 3024845"/>
                  <a:gd name="connsiteY143-16474" fmla="*/ 598272 h 1059043"/>
                  <a:gd name="connsiteX144-16475" fmla="*/ 855264 w 3024845"/>
                  <a:gd name="connsiteY144-16476" fmla="*/ 609621 h 1059043"/>
                  <a:gd name="connsiteX145-16477" fmla="*/ 856024 w 3024845"/>
                  <a:gd name="connsiteY145-16478" fmla="*/ 609621 h 1059043"/>
                  <a:gd name="connsiteX146-16479" fmla="*/ 861344 w 3024845"/>
                  <a:gd name="connsiteY146-16480" fmla="*/ 609621 h 1059043"/>
                  <a:gd name="connsiteX147-16481" fmla="*/ 909984 w 3024845"/>
                  <a:gd name="connsiteY147-16482" fmla="*/ 605298 h 1059043"/>
                  <a:gd name="connsiteX148-16483" fmla="*/ 909984 w 3024845"/>
                  <a:gd name="connsiteY148-16484" fmla="*/ 606649 h 1059043"/>
                  <a:gd name="connsiteX149-16485" fmla="*/ 909984 w 3024845"/>
                  <a:gd name="connsiteY149-16486" fmla="*/ 616106 h 1059043"/>
                  <a:gd name="connsiteX150-16487" fmla="*/ 910744 w 3024845"/>
                  <a:gd name="connsiteY150-16488" fmla="*/ 616106 h 1059043"/>
                  <a:gd name="connsiteX151-16489" fmla="*/ 916065 w 3024845"/>
                  <a:gd name="connsiteY151-16490" fmla="*/ 616106 h 1059043"/>
                  <a:gd name="connsiteX152-16491" fmla="*/ 916065 w 3024845"/>
                  <a:gd name="connsiteY152-16492" fmla="*/ 618268 h 1059043"/>
                  <a:gd name="connsiteX153-16493" fmla="*/ 916065 w 3024845"/>
                  <a:gd name="connsiteY153-16494" fmla="*/ 633401 h 1059043"/>
                  <a:gd name="connsiteX154-16495" fmla="*/ 918091 w 3024845"/>
                  <a:gd name="connsiteY154-16496" fmla="*/ 632050 h 1059043"/>
                  <a:gd name="connsiteX155-16497" fmla="*/ 932278 w 3024845"/>
                  <a:gd name="connsiteY155-16498" fmla="*/ 622592 h 1059043"/>
                  <a:gd name="connsiteX156-16499" fmla="*/ 938358 w 3024845"/>
                  <a:gd name="connsiteY156-16500" fmla="*/ 581518 h 1059043"/>
                  <a:gd name="connsiteX157-16501" fmla="*/ 939118 w 3024845"/>
                  <a:gd name="connsiteY157-16502" fmla="*/ 581248 h 1059043"/>
                  <a:gd name="connsiteX158-16503" fmla="*/ 944438 w 3024845"/>
                  <a:gd name="connsiteY158-16504" fmla="*/ 579356 h 1059043"/>
                  <a:gd name="connsiteX159-16505" fmla="*/ 946465 w 3024845"/>
                  <a:gd name="connsiteY159-16506" fmla="*/ 510179 h 1059043"/>
                  <a:gd name="connsiteX160-16507" fmla="*/ 948492 w 3024845"/>
                  <a:gd name="connsiteY160-16508" fmla="*/ 579356 h 1059043"/>
                  <a:gd name="connsiteX161-16509" fmla="*/ 949252 w 3024845"/>
                  <a:gd name="connsiteY161-16510" fmla="*/ 579626 h 1059043"/>
                  <a:gd name="connsiteX162-16511" fmla="*/ 954572 w 3024845"/>
                  <a:gd name="connsiteY162-16512" fmla="*/ 581518 h 1059043"/>
                  <a:gd name="connsiteX163-16513" fmla="*/ 954572 w 3024845"/>
                  <a:gd name="connsiteY163-16514" fmla="*/ 495047 h 1059043"/>
                  <a:gd name="connsiteX164-16515" fmla="*/ 958625 w 3024845"/>
                  <a:gd name="connsiteY164-16516" fmla="*/ 462620 h 1059043"/>
                  <a:gd name="connsiteX165-16517" fmla="*/ 997132 w 3024845"/>
                  <a:gd name="connsiteY165-16518" fmla="*/ 462620 h 1059043"/>
                  <a:gd name="connsiteX166-16519" fmla="*/ 997132 w 3024845"/>
                  <a:gd name="connsiteY166-16520" fmla="*/ 495047 h 1059043"/>
                  <a:gd name="connsiteX167-16521" fmla="*/ 997892 w 3024845"/>
                  <a:gd name="connsiteY167-16522" fmla="*/ 495047 h 1059043"/>
                  <a:gd name="connsiteX168-16523" fmla="*/ 1003212 w 3024845"/>
                  <a:gd name="connsiteY168-16524" fmla="*/ 495047 h 1059043"/>
                  <a:gd name="connsiteX169-16525" fmla="*/ 1003212 w 3024845"/>
                  <a:gd name="connsiteY169-16526" fmla="*/ 412899 h 1059043"/>
                  <a:gd name="connsiteX170-16527" fmla="*/ 1004986 w 3024845"/>
                  <a:gd name="connsiteY170-16528" fmla="*/ 412899 h 1059043"/>
                  <a:gd name="connsiteX171-16529" fmla="*/ 1017399 w 3024845"/>
                  <a:gd name="connsiteY171-16530" fmla="*/ 412899 h 1059043"/>
                  <a:gd name="connsiteX172-16531" fmla="*/ 1017399 w 3024845"/>
                  <a:gd name="connsiteY172-16532" fmla="*/ 411008 h 1059043"/>
                  <a:gd name="connsiteX173-16533" fmla="*/ 1017399 w 3024845"/>
                  <a:gd name="connsiteY173-16534" fmla="*/ 397767 h 1059043"/>
                  <a:gd name="connsiteX174-16535" fmla="*/ 1039693 w 3024845"/>
                  <a:gd name="connsiteY174-16536" fmla="*/ 397767 h 1059043"/>
                  <a:gd name="connsiteX175-16537" fmla="*/ 1039693 w 3024845"/>
                  <a:gd name="connsiteY175-16538" fmla="*/ 396686 h 1059043"/>
                  <a:gd name="connsiteX176-16539" fmla="*/ 1039693 w 3024845"/>
                  <a:gd name="connsiteY176-16540" fmla="*/ 389120 h 1059043"/>
                  <a:gd name="connsiteX177-16541" fmla="*/ 1041466 w 3024845"/>
                  <a:gd name="connsiteY177-16542" fmla="*/ 389120 h 1059043"/>
                  <a:gd name="connsiteX178-16543" fmla="*/ 1053880 w 3024845"/>
                  <a:gd name="connsiteY178-16544" fmla="*/ 389120 h 1059043"/>
                  <a:gd name="connsiteX179-16545" fmla="*/ 1053880 w 3024845"/>
                  <a:gd name="connsiteY179-16546" fmla="*/ 390201 h 1059043"/>
                  <a:gd name="connsiteX180-16547" fmla="*/ 1053880 w 3024845"/>
                  <a:gd name="connsiteY180-16548" fmla="*/ 397767 h 1059043"/>
                  <a:gd name="connsiteX181-16549" fmla="*/ 1054640 w 3024845"/>
                  <a:gd name="connsiteY181-16550" fmla="*/ 397767 h 1059043"/>
                  <a:gd name="connsiteX182-16551" fmla="*/ 1059960 w 3024845"/>
                  <a:gd name="connsiteY182-16552" fmla="*/ 397767 h 1059043"/>
                  <a:gd name="connsiteX183-16553" fmla="*/ 1070093 w 3024845"/>
                  <a:gd name="connsiteY183-16554" fmla="*/ 393443 h 1059043"/>
                  <a:gd name="connsiteX184-16555" fmla="*/ 1074146 w 3024845"/>
                  <a:gd name="connsiteY184-16556" fmla="*/ 396686 h 1059043"/>
                  <a:gd name="connsiteX185-16557" fmla="*/ 1074146 w 3024845"/>
                  <a:gd name="connsiteY185-16558" fmla="*/ 389120 h 1059043"/>
                  <a:gd name="connsiteX186-16559" fmla="*/ 1076426 w 3024845"/>
                  <a:gd name="connsiteY186-16560" fmla="*/ 389120 h 1059043"/>
                  <a:gd name="connsiteX187-16561" fmla="*/ 1092387 w 3024845"/>
                  <a:gd name="connsiteY187-16562" fmla="*/ 389120 h 1059043"/>
                  <a:gd name="connsiteX188-16563" fmla="*/ 1092387 w 3024845"/>
                  <a:gd name="connsiteY188-16564" fmla="*/ 390201 h 1059043"/>
                  <a:gd name="connsiteX189-16565" fmla="*/ 1092387 w 3024845"/>
                  <a:gd name="connsiteY189-16566" fmla="*/ 397767 h 1059043"/>
                  <a:gd name="connsiteX190-16567" fmla="*/ 1122787 w 3024845"/>
                  <a:gd name="connsiteY190-16568" fmla="*/ 397767 h 1059043"/>
                  <a:gd name="connsiteX191-16569" fmla="*/ 1122787 w 3024845"/>
                  <a:gd name="connsiteY191-16570" fmla="*/ 399388 h 1059043"/>
                  <a:gd name="connsiteX192-16571" fmla="*/ 1122787 w 3024845"/>
                  <a:gd name="connsiteY192-16572" fmla="*/ 410738 h 1059043"/>
                  <a:gd name="connsiteX193-16573" fmla="*/ 1149134 w 3024845"/>
                  <a:gd name="connsiteY193-16574" fmla="*/ 410738 h 1059043"/>
                  <a:gd name="connsiteX194-16575" fmla="*/ 1149134 w 3024845"/>
                  <a:gd name="connsiteY194-16576" fmla="*/ 441002 h 1059043"/>
                  <a:gd name="connsiteX195-16577" fmla="*/ 1149894 w 3024845"/>
                  <a:gd name="connsiteY195-16578" fmla="*/ 441002 h 1059043"/>
                  <a:gd name="connsiteX196-16579" fmla="*/ 1155214 w 3024845"/>
                  <a:gd name="connsiteY196-16580" fmla="*/ 441002 h 1059043"/>
                  <a:gd name="connsiteX197-16581" fmla="*/ 1155214 w 3024845"/>
                  <a:gd name="connsiteY197-16582" fmla="*/ 442083 h 1059043"/>
                  <a:gd name="connsiteX198-16583" fmla="*/ 1155214 w 3024845"/>
                  <a:gd name="connsiteY198-16584" fmla="*/ 449650 h 1059043"/>
                  <a:gd name="connsiteX199-16585" fmla="*/ 1159268 w 3024845"/>
                  <a:gd name="connsiteY199-16586" fmla="*/ 479914 h 1059043"/>
                  <a:gd name="connsiteX200-16587" fmla="*/ 1160028 w 3024845"/>
                  <a:gd name="connsiteY200-16588" fmla="*/ 479914 h 1059043"/>
                  <a:gd name="connsiteX201-16589" fmla="*/ 1165348 w 3024845"/>
                  <a:gd name="connsiteY201-16590" fmla="*/ 479914 h 1059043"/>
                  <a:gd name="connsiteX202-16591" fmla="*/ 1165348 w 3024845"/>
                  <a:gd name="connsiteY202-16592" fmla="*/ 480725 h 1059043"/>
                  <a:gd name="connsiteX203-16593" fmla="*/ 1165348 w 3024845"/>
                  <a:gd name="connsiteY203-16594" fmla="*/ 486400 h 1059043"/>
                  <a:gd name="connsiteX204-16595" fmla="*/ 1166361 w 3024845"/>
                  <a:gd name="connsiteY204-16596" fmla="*/ 486400 h 1059043"/>
                  <a:gd name="connsiteX205-16597" fmla="*/ 1173454 w 3024845"/>
                  <a:gd name="connsiteY205-16598" fmla="*/ 486400 h 1059043"/>
                  <a:gd name="connsiteX206-16599" fmla="*/ 1173454 w 3024845"/>
                  <a:gd name="connsiteY206-16600" fmla="*/ 516665 h 1059043"/>
                  <a:gd name="connsiteX207-16601" fmla="*/ 1175481 w 3024845"/>
                  <a:gd name="connsiteY207-16602" fmla="*/ 516665 h 1059043"/>
                  <a:gd name="connsiteX208-16603" fmla="*/ 1189668 w 3024845"/>
                  <a:gd name="connsiteY208-16604" fmla="*/ 516665 h 1059043"/>
                  <a:gd name="connsiteX209-16605" fmla="*/ 1189668 w 3024845"/>
                  <a:gd name="connsiteY209-16606" fmla="*/ 540444 h 1059043"/>
                  <a:gd name="connsiteX210-16607" fmla="*/ 1191695 w 3024845"/>
                  <a:gd name="connsiteY210-16608" fmla="*/ 542065 h 1059043"/>
                  <a:gd name="connsiteX211-16609" fmla="*/ 1191695 w 3024845"/>
                  <a:gd name="connsiteY211-16610" fmla="*/ 553415 h 1059043"/>
                  <a:gd name="connsiteX212-16611" fmla="*/ 1192455 w 3024845"/>
                  <a:gd name="connsiteY212-16612" fmla="*/ 553415 h 1059043"/>
                  <a:gd name="connsiteX213-16613" fmla="*/ 1197775 w 3024845"/>
                  <a:gd name="connsiteY213-16614" fmla="*/ 553415 h 1059043"/>
                  <a:gd name="connsiteX214-16615" fmla="*/ 1197775 w 3024845"/>
                  <a:gd name="connsiteY214-16616" fmla="*/ 577194 h 1059043"/>
                  <a:gd name="connsiteX215-16617" fmla="*/ 1199041 w 3024845"/>
                  <a:gd name="connsiteY215-16618" fmla="*/ 577194 h 1059043"/>
                  <a:gd name="connsiteX216-16619" fmla="*/ 1207908 w 3024845"/>
                  <a:gd name="connsiteY216-16620" fmla="*/ 577194 h 1059043"/>
                  <a:gd name="connsiteX217-16621" fmla="*/ 1209935 w 3024845"/>
                  <a:gd name="connsiteY217-16622" fmla="*/ 581248 h 1059043"/>
                  <a:gd name="connsiteX218-16623" fmla="*/ 1209935 w 3024845"/>
                  <a:gd name="connsiteY218-16624" fmla="*/ 594489 h 1059043"/>
                  <a:gd name="connsiteX219-16625" fmla="*/ 1211455 w 3024845"/>
                  <a:gd name="connsiteY219-16626" fmla="*/ 592597 h 1059043"/>
                  <a:gd name="connsiteX220-16627" fmla="*/ 1222095 w 3024845"/>
                  <a:gd name="connsiteY220-16628" fmla="*/ 579356 h 1059043"/>
                  <a:gd name="connsiteX221-16629" fmla="*/ 1250469 w 3024845"/>
                  <a:gd name="connsiteY221-16630" fmla="*/ 579356 h 1059043"/>
                  <a:gd name="connsiteX222-16631" fmla="*/ 1250469 w 3024845"/>
                  <a:gd name="connsiteY222-16632" fmla="*/ 665827 h 1059043"/>
                  <a:gd name="connsiteX223-16633" fmla="*/ 1251229 w 3024845"/>
                  <a:gd name="connsiteY223-16634" fmla="*/ 665827 h 1059043"/>
                  <a:gd name="connsiteX224-16635" fmla="*/ 1256549 w 3024845"/>
                  <a:gd name="connsiteY224-16636" fmla="*/ 665827 h 1059043"/>
                  <a:gd name="connsiteX225-16637" fmla="*/ 1257309 w 3024845"/>
                  <a:gd name="connsiteY225-16638" fmla="*/ 664476 h 1059043"/>
                  <a:gd name="connsiteX226-16639" fmla="*/ 1262629 w 3024845"/>
                  <a:gd name="connsiteY226-16640" fmla="*/ 655018 h 1059043"/>
                  <a:gd name="connsiteX227-16641" fmla="*/ 1262629 w 3024845"/>
                  <a:gd name="connsiteY227-16642" fmla="*/ 656910 h 1059043"/>
                  <a:gd name="connsiteX228-16643" fmla="*/ 1262629 w 3024845"/>
                  <a:gd name="connsiteY228-16644" fmla="*/ 670151 h 1059043"/>
                  <a:gd name="connsiteX229-16645" fmla="*/ 1266682 w 3024845"/>
                  <a:gd name="connsiteY229-16646" fmla="*/ 624754 h 1059043"/>
                  <a:gd name="connsiteX230-16647" fmla="*/ 1267442 w 3024845"/>
                  <a:gd name="connsiteY230-16648" fmla="*/ 624754 h 1059043"/>
                  <a:gd name="connsiteX231-16649" fmla="*/ 1272762 w 3024845"/>
                  <a:gd name="connsiteY231-16650" fmla="*/ 624754 h 1059043"/>
                  <a:gd name="connsiteX232-16651" fmla="*/ 1272762 w 3024845"/>
                  <a:gd name="connsiteY232-16652" fmla="*/ 559900 h 1059043"/>
                  <a:gd name="connsiteX233-16653" fmla="*/ 1273776 w 3024845"/>
                  <a:gd name="connsiteY233-16654" fmla="*/ 559900 h 1059043"/>
                  <a:gd name="connsiteX234-16655" fmla="*/ 1280869 w 3024845"/>
                  <a:gd name="connsiteY234-16656" fmla="*/ 559900 h 1059043"/>
                  <a:gd name="connsiteX235-16657" fmla="*/ 1293029 w 3024845"/>
                  <a:gd name="connsiteY235-16658" fmla="*/ 516665 h 1059043"/>
                  <a:gd name="connsiteX236-16659" fmla="*/ 1294296 w 3024845"/>
                  <a:gd name="connsiteY236-16660" fmla="*/ 516665 h 1059043"/>
                  <a:gd name="connsiteX237-16661" fmla="*/ 1303163 w 3024845"/>
                  <a:gd name="connsiteY237-16662" fmla="*/ 516665 h 1059043"/>
                  <a:gd name="connsiteX238-16663" fmla="*/ 1313296 w 3024845"/>
                  <a:gd name="connsiteY238-16664" fmla="*/ 559900 h 1059043"/>
                  <a:gd name="connsiteX239-16665" fmla="*/ 1314309 w 3024845"/>
                  <a:gd name="connsiteY239-16666" fmla="*/ 559900 h 1059043"/>
                  <a:gd name="connsiteX240-16667" fmla="*/ 1321403 w 3024845"/>
                  <a:gd name="connsiteY240-16668" fmla="*/ 559900 h 1059043"/>
                  <a:gd name="connsiteX241-16669" fmla="*/ 1321403 w 3024845"/>
                  <a:gd name="connsiteY241-16670" fmla="*/ 598812 h 1059043"/>
                  <a:gd name="connsiteX242-16671" fmla="*/ 1323176 w 3024845"/>
                  <a:gd name="connsiteY242-16672" fmla="*/ 598812 h 1059043"/>
                  <a:gd name="connsiteX243-16673" fmla="*/ 1335590 w 3024845"/>
                  <a:gd name="connsiteY243-16674" fmla="*/ 598812 h 1059043"/>
                  <a:gd name="connsiteX244-16675" fmla="*/ 1335590 w 3024845"/>
                  <a:gd name="connsiteY244-16676" fmla="*/ 600974 h 1059043"/>
                  <a:gd name="connsiteX245-16677" fmla="*/ 1335590 w 3024845"/>
                  <a:gd name="connsiteY245-16678" fmla="*/ 616106 h 1059043"/>
                  <a:gd name="connsiteX246-16679" fmla="*/ 1339643 w 3024845"/>
                  <a:gd name="connsiteY246-16680" fmla="*/ 613945 h 1059043"/>
                  <a:gd name="connsiteX247-16681" fmla="*/ 1339643 w 3024845"/>
                  <a:gd name="connsiteY247-16682" fmla="*/ 598812 h 1059043"/>
                  <a:gd name="connsiteX248-16683" fmla="*/ 1341163 w 3024845"/>
                  <a:gd name="connsiteY248-16684" fmla="*/ 598812 h 1059043"/>
                  <a:gd name="connsiteX249-16685" fmla="*/ 1351803 w 3024845"/>
                  <a:gd name="connsiteY249-16686" fmla="*/ 598812 h 1059043"/>
                  <a:gd name="connsiteX250-16687" fmla="*/ 1351803 w 3024845"/>
                  <a:gd name="connsiteY250-16688" fmla="*/ 600433 h 1059043"/>
                  <a:gd name="connsiteX251-16689" fmla="*/ 1351803 w 3024845"/>
                  <a:gd name="connsiteY251-16690" fmla="*/ 611783 h 1059043"/>
                  <a:gd name="connsiteX252-16691" fmla="*/ 1382204 w 3024845"/>
                  <a:gd name="connsiteY252-16692" fmla="*/ 611783 h 1059043"/>
                  <a:gd name="connsiteX253-16693" fmla="*/ 1382204 w 3024845"/>
                  <a:gd name="connsiteY253-16694" fmla="*/ 575033 h 1059043"/>
                  <a:gd name="connsiteX254-16695" fmla="*/ 1383470 w 3024845"/>
                  <a:gd name="connsiteY254-16696" fmla="*/ 575033 h 1059043"/>
                  <a:gd name="connsiteX255-16697" fmla="*/ 1392337 w 3024845"/>
                  <a:gd name="connsiteY255-16698" fmla="*/ 575033 h 1059043"/>
                  <a:gd name="connsiteX256-16699" fmla="*/ 1392337 w 3024845"/>
                  <a:gd name="connsiteY256-16700" fmla="*/ 596650 h 1059043"/>
                  <a:gd name="connsiteX257-16701" fmla="*/ 1394364 w 3024845"/>
                  <a:gd name="connsiteY257-16702" fmla="*/ 564224 h 1059043"/>
                  <a:gd name="connsiteX258-16703" fmla="*/ 1416657 w 3024845"/>
                  <a:gd name="connsiteY258-16704" fmla="*/ 564224 h 1059043"/>
                  <a:gd name="connsiteX259-16705" fmla="*/ 1416657 w 3024845"/>
                  <a:gd name="connsiteY259-16706" fmla="*/ 562602 h 1059043"/>
                  <a:gd name="connsiteX260-16707" fmla="*/ 1416657 w 3024845"/>
                  <a:gd name="connsiteY260-16708" fmla="*/ 551253 h 1059043"/>
                  <a:gd name="connsiteX261-16709" fmla="*/ 1417417 w 3024845"/>
                  <a:gd name="connsiteY261-16710" fmla="*/ 551253 h 1059043"/>
                  <a:gd name="connsiteX262-16711" fmla="*/ 1422737 w 3024845"/>
                  <a:gd name="connsiteY262-16712" fmla="*/ 551253 h 1059043"/>
                  <a:gd name="connsiteX263-16713" fmla="*/ 1422737 w 3024845"/>
                  <a:gd name="connsiteY263-16714" fmla="*/ 549362 h 1059043"/>
                  <a:gd name="connsiteX264-16715" fmla="*/ 1422737 w 3024845"/>
                  <a:gd name="connsiteY264-16716" fmla="*/ 536121 h 1059043"/>
                  <a:gd name="connsiteX265-16717" fmla="*/ 1426791 w 3024845"/>
                  <a:gd name="connsiteY265-16718" fmla="*/ 542606 h 1059043"/>
                  <a:gd name="connsiteX266-16719" fmla="*/ 1429071 w 3024845"/>
                  <a:gd name="connsiteY266-16720" fmla="*/ 542606 h 1059043"/>
                  <a:gd name="connsiteX267-16721" fmla="*/ 1445031 w 3024845"/>
                  <a:gd name="connsiteY267-16722" fmla="*/ 542606 h 1059043"/>
                  <a:gd name="connsiteX268-16723" fmla="*/ 1445031 w 3024845"/>
                  <a:gd name="connsiteY268-16724" fmla="*/ 541795 h 1059043"/>
                  <a:gd name="connsiteX269-16725" fmla="*/ 1445031 w 3024845"/>
                  <a:gd name="connsiteY269-16726" fmla="*/ 536121 h 1059043"/>
                  <a:gd name="connsiteX270-16727" fmla="*/ 1445791 w 3024845"/>
                  <a:gd name="connsiteY270-16728" fmla="*/ 536121 h 1059043"/>
                  <a:gd name="connsiteX271-16729" fmla="*/ 1451111 w 3024845"/>
                  <a:gd name="connsiteY271-16730" fmla="*/ 536121 h 1059043"/>
                  <a:gd name="connsiteX272-16731" fmla="*/ 1451111 w 3024845"/>
                  <a:gd name="connsiteY272-16732" fmla="*/ 537472 h 1059043"/>
                  <a:gd name="connsiteX273-16733" fmla="*/ 1451111 w 3024845"/>
                  <a:gd name="connsiteY273-16734" fmla="*/ 546930 h 1059043"/>
                  <a:gd name="connsiteX274-16735" fmla="*/ 1489618 w 3024845"/>
                  <a:gd name="connsiteY274-16736" fmla="*/ 546930 h 1059043"/>
                  <a:gd name="connsiteX275-16737" fmla="*/ 1489618 w 3024845"/>
                  <a:gd name="connsiteY275-16738" fmla="*/ 685283 h 1059043"/>
                  <a:gd name="connsiteX276-16739" fmla="*/ 1491138 w 3024845"/>
                  <a:gd name="connsiteY276-16740" fmla="*/ 685283 h 1059043"/>
                  <a:gd name="connsiteX277-16741" fmla="*/ 1501778 w 3024845"/>
                  <a:gd name="connsiteY277-16742" fmla="*/ 685283 h 1059043"/>
                  <a:gd name="connsiteX278-16743" fmla="*/ 1501778 w 3024845"/>
                  <a:gd name="connsiteY278-16744" fmla="*/ 672313 h 1059043"/>
                  <a:gd name="connsiteX279-16745" fmla="*/ 1505832 w 3024845"/>
                  <a:gd name="connsiteY279-16746" fmla="*/ 672313 h 1059043"/>
                  <a:gd name="connsiteX280-16747" fmla="*/ 1505832 w 3024845"/>
                  <a:gd name="connsiteY280-16748" fmla="*/ 685283 h 1059043"/>
                  <a:gd name="connsiteX281-16749" fmla="*/ 1536232 w 3024845"/>
                  <a:gd name="connsiteY281-16750" fmla="*/ 685283 h 1059043"/>
                  <a:gd name="connsiteX282-16751" fmla="*/ 1536232 w 3024845"/>
                  <a:gd name="connsiteY282-16752" fmla="*/ 655018 h 1059043"/>
                  <a:gd name="connsiteX283-16753" fmla="*/ 1548392 w 3024845"/>
                  <a:gd name="connsiteY283-16754" fmla="*/ 655018 h 1059043"/>
                  <a:gd name="connsiteX284-16755" fmla="*/ 1560552 w 3024845"/>
                  <a:gd name="connsiteY284-16756" fmla="*/ 652857 h 1059043"/>
                  <a:gd name="connsiteX285-16757" fmla="*/ 1564606 w 3024845"/>
                  <a:gd name="connsiteY285-16758" fmla="*/ 655018 h 1059043"/>
                  <a:gd name="connsiteX286-16759" fmla="*/ 1574739 w 3024845"/>
                  <a:gd name="connsiteY286-16760" fmla="*/ 655018 h 1059043"/>
                  <a:gd name="connsiteX287-16761" fmla="*/ 1574739 w 3024845"/>
                  <a:gd name="connsiteY287-16762" fmla="*/ 685283 h 1059043"/>
                  <a:gd name="connsiteX288-16763" fmla="*/ 1582846 w 3024845"/>
                  <a:gd name="connsiteY288-16764" fmla="*/ 685283 h 1059043"/>
                  <a:gd name="connsiteX289-16765" fmla="*/ 1582846 w 3024845"/>
                  <a:gd name="connsiteY289-16766" fmla="*/ 702578 h 1059043"/>
                  <a:gd name="connsiteX290-16767" fmla="*/ 1592182 w 3024845"/>
                  <a:gd name="connsiteY290-16768" fmla="*/ 703483 h 1059043"/>
                  <a:gd name="connsiteX291-16769" fmla="*/ 1605140 w 3024845"/>
                  <a:gd name="connsiteY291-16770" fmla="*/ 703483 h 1059043"/>
                  <a:gd name="connsiteX292-16771" fmla="*/ 1605140 w 3024845"/>
                  <a:gd name="connsiteY292-16772" fmla="*/ 687445 h 1059043"/>
                  <a:gd name="connsiteX293-16773" fmla="*/ 1673096 w 3024845"/>
                  <a:gd name="connsiteY293-16774" fmla="*/ 687445 h 1059043"/>
                  <a:gd name="connsiteX294-16775" fmla="*/ 1673096 w 3024845"/>
                  <a:gd name="connsiteY294-16776" fmla="*/ 602192 h 1059043"/>
                  <a:gd name="connsiteX295-16777" fmla="*/ 1745104 w 3024845"/>
                  <a:gd name="connsiteY295-16778" fmla="*/ 602192 h 1059043"/>
                  <a:gd name="connsiteX296-16779" fmla="*/ 1745104 w 3024845"/>
                  <a:gd name="connsiteY296-16780" fmla="*/ 680960 h 1059043"/>
                  <a:gd name="connsiteX297-16781" fmla="*/ 1747008 w 3024845"/>
                  <a:gd name="connsiteY297-16782" fmla="*/ 680960 h 1059043"/>
                  <a:gd name="connsiteX298-16783" fmla="*/ 1748250 w 3024845"/>
                  <a:gd name="connsiteY298-16784" fmla="*/ 703483 h 1059043"/>
                  <a:gd name="connsiteX299-16785" fmla="*/ 1757926 w 3024845"/>
                  <a:gd name="connsiteY299-16786" fmla="*/ 703483 h 1059043"/>
                  <a:gd name="connsiteX300-16787" fmla="*/ 1759168 w 3024845"/>
                  <a:gd name="connsiteY300-16788" fmla="*/ 680960 h 1059043"/>
                  <a:gd name="connsiteX301-16789" fmla="*/ 1765248 w 3024845"/>
                  <a:gd name="connsiteY301-16790" fmla="*/ 680960 h 1059043"/>
                  <a:gd name="connsiteX302-16791" fmla="*/ 1766490 w 3024845"/>
                  <a:gd name="connsiteY302-16792" fmla="*/ 703483 h 1059043"/>
                  <a:gd name="connsiteX303-16793" fmla="*/ 1817112 w 3024845"/>
                  <a:gd name="connsiteY303-16794" fmla="*/ 703483 h 1059043"/>
                  <a:gd name="connsiteX304-16795" fmla="*/ 1817112 w 3024845"/>
                  <a:gd name="connsiteY304-16796" fmla="*/ 540455 h 1059043"/>
                  <a:gd name="connsiteX305-16797" fmla="*/ 2014439 w 3024845"/>
                  <a:gd name="connsiteY305-16798" fmla="*/ 540455 h 1059043"/>
                  <a:gd name="connsiteX306-16799" fmla="*/ 2014439 w 3024845"/>
                  <a:gd name="connsiteY306-16800" fmla="*/ 703483 h 1059043"/>
                  <a:gd name="connsiteX307-16801" fmla="*/ 2033136 w 3024845"/>
                  <a:gd name="connsiteY307-16802" fmla="*/ 703483 h 1059043"/>
                  <a:gd name="connsiteX308-16803" fmla="*/ 2033136 w 3024845"/>
                  <a:gd name="connsiteY308-16804" fmla="*/ 620790 h 1059043"/>
                  <a:gd name="connsiteX309-16805" fmla="*/ 2128256 w 3024845"/>
                  <a:gd name="connsiteY309-16806" fmla="*/ 620790 h 1059043"/>
                  <a:gd name="connsiteX310-16807" fmla="*/ 2140186 w 3024845"/>
                  <a:gd name="connsiteY310-16808" fmla="*/ 302649 h 1059043"/>
                  <a:gd name="connsiteX311-16809" fmla="*/ 2128026 w 3024845"/>
                  <a:gd name="connsiteY311-16810" fmla="*/ 281031 h 1059043"/>
                  <a:gd name="connsiteX312-16811" fmla="*/ 2121946 w 3024845"/>
                  <a:gd name="connsiteY312-16812" fmla="*/ 276707 h 1059043"/>
                  <a:gd name="connsiteX313-16813" fmla="*/ 2130053 w 3024845"/>
                  <a:gd name="connsiteY313-16814" fmla="*/ 252928 h 1059043"/>
                  <a:gd name="connsiteX314-16815" fmla="*/ 2130053 w 3024845"/>
                  <a:gd name="connsiteY314-16816" fmla="*/ 235634 h 1059043"/>
                  <a:gd name="connsiteX315-16817" fmla="*/ 2144240 w 3024845"/>
                  <a:gd name="connsiteY315-16818" fmla="*/ 235634 h 1059043"/>
                  <a:gd name="connsiteX316-16819" fmla="*/ 2144240 w 3024845"/>
                  <a:gd name="connsiteY316-16820" fmla="*/ 214016 h 1059043"/>
                  <a:gd name="connsiteX317-16821" fmla="*/ 2146266 w 3024845"/>
                  <a:gd name="connsiteY317-16822" fmla="*/ 209692 h 1059043"/>
                  <a:gd name="connsiteX318-16823" fmla="*/ 2146266 w 3024845"/>
                  <a:gd name="connsiteY318-16824" fmla="*/ 131868 h 1059043"/>
                  <a:gd name="connsiteX319-16825" fmla="*/ 2144240 w 3024845"/>
                  <a:gd name="connsiteY319-16826" fmla="*/ 125383 h 1059043"/>
                  <a:gd name="connsiteX320-16827" fmla="*/ 2150320 w 3024845"/>
                  <a:gd name="connsiteY320-16828" fmla="*/ 118897 h 1059043"/>
                  <a:gd name="connsiteX321-16829" fmla="*/ 2150320 w 3024845"/>
                  <a:gd name="connsiteY321-16830" fmla="*/ 60529 h 1059043"/>
                  <a:gd name="connsiteX322-16831" fmla="*/ 2152346 w 3024845"/>
                  <a:gd name="connsiteY322-16832" fmla="*/ 56206 h 1059043"/>
                  <a:gd name="connsiteX323-16833" fmla="*/ 2152346 w 3024845"/>
                  <a:gd name="connsiteY323-16834" fmla="*/ 0 h 1059043"/>
                  <a:gd name="connsiteX324-16835" fmla="*/ 2162480 w 3024845"/>
                  <a:gd name="connsiteY324-16836" fmla="*/ 118897 h 1059043"/>
                  <a:gd name="connsiteX325-16837" fmla="*/ 2168560 w 3024845"/>
                  <a:gd name="connsiteY325-16838" fmla="*/ 125383 h 1059043"/>
                  <a:gd name="connsiteX326-16839" fmla="*/ 2166533 w 3024845"/>
                  <a:gd name="connsiteY326-16840" fmla="*/ 131868 h 1059043"/>
                  <a:gd name="connsiteX327-16841" fmla="*/ 2166533 w 3024845"/>
                  <a:gd name="connsiteY327-16842" fmla="*/ 209692 h 1059043"/>
                  <a:gd name="connsiteX328-16843" fmla="*/ 2168560 w 3024845"/>
                  <a:gd name="connsiteY328-16844" fmla="*/ 214016 h 1059043"/>
                  <a:gd name="connsiteX329-16845" fmla="*/ 2168560 w 3024845"/>
                  <a:gd name="connsiteY329-16846" fmla="*/ 235634 h 1059043"/>
                  <a:gd name="connsiteX330-16847" fmla="*/ 2182747 w 3024845"/>
                  <a:gd name="connsiteY330-16848" fmla="*/ 235634 h 1059043"/>
                  <a:gd name="connsiteX331-16849" fmla="*/ 2182747 w 3024845"/>
                  <a:gd name="connsiteY331-16850" fmla="*/ 252928 h 1059043"/>
                  <a:gd name="connsiteX332-16851" fmla="*/ 2190854 w 3024845"/>
                  <a:gd name="connsiteY332-16852" fmla="*/ 276707 h 1059043"/>
                  <a:gd name="connsiteX333-16853" fmla="*/ 2184774 w 3024845"/>
                  <a:gd name="connsiteY333-16854" fmla="*/ 281031 h 1059043"/>
                  <a:gd name="connsiteX334-16855" fmla="*/ 2180720 w 3024845"/>
                  <a:gd name="connsiteY334-16856" fmla="*/ 555577 h 1059043"/>
                  <a:gd name="connsiteX335-16857" fmla="*/ 2245574 w 3024845"/>
                  <a:gd name="connsiteY335-16858" fmla="*/ 555577 h 1059043"/>
                  <a:gd name="connsiteX336-16859" fmla="*/ 2245574 w 3024845"/>
                  <a:gd name="connsiteY336-16860" fmla="*/ 631239 h 1059043"/>
                  <a:gd name="connsiteX337-16861" fmla="*/ 2253681 w 3024845"/>
                  <a:gd name="connsiteY337-16862" fmla="*/ 631239 h 1059043"/>
                  <a:gd name="connsiteX338-16863" fmla="*/ 2255708 w 3024845"/>
                  <a:gd name="connsiteY338-16864" fmla="*/ 624754 h 1059043"/>
                  <a:gd name="connsiteX339-16865" fmla="*/ 2261788 w 3024845"/>
                  <a:gd name="connsiteY339-16866" fmla="*/ 624754 h 1059043"/>
                  <a:gd name="connsiteX340-16867" fmla="*/ 2263815 w 3024845"/>
                  <a:gd name="connsiteY340-16868" fmla="*/ 633401 h 1059043"/>
                  <a:gd name="connsiteX341-16869" fmla="*/ 2275975 w 3024845"/>
                  <a:gd name="connsiteY341-16870" fmla="*/ 633401 h 1059043"/>
                  <a:gd name="connsiteX342-16871" fmla="*/ 2275975 w 3024845"/>
                  <a:gd name="connsiteY342-16872" fmla="*/ 626915 h 1059043"/>
                  <a:gd name="connsiteX343-16873" fmla="*/ 2298268 w 3024845"/>
                  <a:gd name="connsiteY343-16874" fmla="*/ 626915 h 1059043"/>
                  <a:gd name="connsiteX344-16875" fmla="*/ 2298268 w 3024845"/>
                  <a:gd name="connsiteY344-16876" fmla="*/ 633401 h 1059043"/>
                  <a:gd name="connsiteX345-16877" fmla="*/ 2318535 w 3024845"/>
                  <a:gd name="connsiteY345-16878" fmla="*/ 633401 h 1059043"/>
                  <a:gd name="connsiteX346-16879" fmla="*/ 2318535 w 3024845"/>
                  <a:gd name="connsiteY346-16880" fmla="*/ 678798 h 1059043"/>
                  <a:gd name="connsiteX347-16881" fmla="*/ 2332722 w 3024845"/>
                  <a:gd name="connsiteY347-16882" fmla="*/ 678798 h 1059043"/>
                  <a:gd name="connsiteX348-16883" fmla="*/ 2332722 w 3024845"/>
                  <a:gd name="connsiteY348-16884" fmla="*/ 665827 h 1059043"/>
                  <a:gd name="connsiteX349-16885" fmla="*/ 2348936 w 3024845"/>
                  <a:gd name="connsiteY349-16886" fmla="*/ 665827 h 1059043"/>
                  <a:gd name="connsiteX350-16887" fmla="*/ 2348936 w 3024845"/>
                  <a:gd name="connsiteY350-16888" fmla="*/ 486400 h 1059043"/>
                  <a:gd name="connsiteX351-16889" fmla="*/ 2355016 w 3024845"/>
                  <a:gd name="connsiteY351-16890" fmla="*/ 479914 h 1059043"/>
                  <a:gd name="connsiteX352-16891" fmla="*/ 2427977 w 3024845"/>
                  <a:gd name="connsiteY352-16892" fmla="*/ 479914 h 1059043"/>
                  <a:gd name="connsiteX353-16893" fmla="*/ 2427977 w 3024845"/>
                  <a:gd name="connsiteY353-16894" fmla="*/ 488562 h 1059043"/>
                  <a:gd name="connsiteX354-16895" fmla="*/ 2438110 w 3024845"/>
                  <a:gd name="connsiteY354-16896" fmla="*/ 488562 h 1059043"/>
                  <a:gd name="connsiteX355-16897" fmla="*/ 2438110 w 3024845"/>
                  <a:gd name="connsiteY355-16898" fmla="*/ 603136 h 1059043"/>
                  <a:gd name="connsiteX356-16899" fmla="*/ 2460404 w 3024845"/>
                  <a:gd name="connsiteY356-16900" fmla="*/ 603136 h 1059043"/>
                  <a:gd name="connsiteX357-16901" fmla="*/ 2460404 w 3024845"/>
                  <a:gd name="connsiteY357-16902" fmla="*/ 536121 h 1059043"/>
                  <a:gd name="connsiteX358-16903" fmla="*/ 2486751 w 3024845"/>
                  <a:gd name="connsiteY358-16904" fmla="*/ 536121 h 1059043"/>
                  <a:gd name="connsiteX359-16905" fmla="*/ 2490804 w 3024845"/>
                  <a:gd name="connsiteY359-16906" fmla="*/ 531797 h 1059043"/>
                  <a:gd name="connsiteX360-16907" fmla="*/ 2498911 w 3024845"/>
                  <a:gd name="connsiteY360-16908" fmla="*/ 531797 h 1059043"/>
                  <a:gd name="connsiteX361-16909" fmla="*/ 2502964 w 3024845"/>
                  <a:gd name="connsiteY361-16910" fmla="*/ 536121 h 1059043"/>
                  <a:gd name="connsiteX362-16911" fmla="*/ 2525258 w 3024845"/>
                  <a:gd name="connsiteY362-16912" fmla="*/ 536121 h 1059043"/>
                  <a:gd name="connsiteX363-16913" fmla="*/ 2525258 w 3024845"/>
                  <a:gd name="connsiteY363-16914" fmla="*/ 419385 h 1059043"/>
                  <a:gd name="connsiteX364-16915" fmla="*/ 2582005 w 3024845"/>
                  <a:gd name="connsiteY364-16916" fmla="*/ 408576 h 1059043"/>
                  <a:gd name="connsiteX365-16917" fmla="*/ 2582005 w 3024845"/>
                  <a:gd name="connsiteY365-16918" fmla="*/ 409657 h 1059043"/>
                  <a:gd name="connsiteX366-16919" fmla="*/ 2582005 w 3024845"/>
                  <a:gd name="connsiteY366-16920" fmla="*/ 417223 h 1059043"/>
                  <a:gd name="connsiteX367-16921" fmla="*/ 2608352 w 3024845"/>
                  <a:gd name="connsiteY367-16922" fmla="*/ 417223 h 1059043"/>
                  <a:gd name="connsiteX368-16923" fmla="*/ 2608352 w 3024845"/>
                  <a:gd name="connsiteY368-16924" fmla="*/ 672313 h 1059043"/>
                  <a:gd name="connsiteX369-16925" fmla="*/ 2630646 w 3024845"/>
                  <a:gd name="connsiteY369-16926" fmla="*/ 672313 h 1059043"/>
                  <a:gd name="connsiteX370-16927" fmla="*/ 2630646 w 3024845"/>
                  <a:gd name="connsiteY370-16928" fmla="*/ 667989 h 1059043"/>
                  <a:gd name="connsiteX371-16929" fmla="*/ 2642806 w 3024845"/>
                  <a:gd name="connsiteY371-16930" fmla="*/ 667989 h 1059043"/>
                  <a:gd name="connsiteX372-16931" fmla="*/ 2642806 w 3024845"/>
                  <a:gd name="connsiteY372-16932" fmla="*/ 672313 h 1059043"/>
                  <a:gd name="connsiteX373-16933" fmla="*/ 2667126 w 3024845"/>
                  <a:gd name="connsiteY373-16934" fmla="*/ 672313 h 1059043"/>
                  <a:gd name="connsiteX374-16935" fmla="*/ 2667126 w 3024845"/>
                  <a:gd name="connsiteY374-16936" fmla="*/ 659342 h 1059043"/>
                  <a:gd name="connsiteX375-16937" fmla="*/ 2695500 w 3024845"/>
                  <a:gd name="connsiteY375-16938" fmla="*/ 659342 h 1059043"/>
                  <a:gd name="connsiteX376-16939" fmla="*/ 2707660 w 3024845"/>
                  <a:gd name="connsiteY376-16940" fmla="*/ 655018 h 1059043"/>
                  <a:gd name="connsiteX377-16941" fmla="*/ 2727927 w 3024845"/>
                  <a:gd name="connsiteY377-16942" fmla="*/ 659342 h 1059043"/>
                  <a:gd name="connsiteX378-16943" fmla="*/ 2727927 w 3024845"/>
                  <a:gd name="connsiteY378-16944" fmla="*/ 642048 h 1059043"/>
                  <a:gd name="connsiteX379-16945" fmla="*/ 2736034 w 3024845"/>
                  <a:gd name="connsiteY379-16946" fmla="*/ 642048 h 1059043"/>
                  <a:gd name="connsiteX380-16947" fmla="*/ 2736034 w 3024845"/>
                  <a:gd name="connsiteY380-16948" fmla="*/ 629077 h 1059043"/>
                  <a:gd name="connsiteX381-16949" fmla="*/ 2792781 w 3024845"/>
                  <a:gd name="connsiteY381-16950" fmla="*/ 629077 h 1059043"/>
                  <a:gd name="connsiteX382-16951" fmla="*/ 2792781 w 3024845"/>
                  <a:gd name="connsiteY382-16952" fmla="*/ 598812 h 1059043"/>
                  <a:gd name="connsiteX383-16953" fmla="*/ 2811021 w 3024845"/>
                  <a:gd name="connsiteY383-16954" fmla="*/ 598812 h 1059043"/>
                  <a:gd name="connsiteX384-16955" fmla="*/ 2811021 w 3024845"/>
                  <a:gd name="connsiteY384-16956" fmla="*/ 592327 h 1059043"/>
                  <a:gd name="connsiteX385-16957" fmla="*/ 2823181 w 3024845"/>
                  <a:gd name="connsiteY385-16958" fmla="*/ 592327 h 1059043"/>
                  <a:gd name="connsiteX386-16959" fmla="*/ 2823181 w 3024845"/>
                  <a:gd name="connsiteY386-16960" fmla="*/ 598812 h 1059043"/>
                  <a:gd name="connsiteX387-16961" fmla="*/ 2839395 w 3024845"/>
                  <a:gd name="connsiteY387-16962" fmla="*/ 598812 h 1059043"/>
                  <a:gd name="connsiteX388-16963" fmla="*/ 2839395 w 3024845"/>
                  <a:gd name="connsiteY388-16964" fmla="*/ 648533 h 1059043"/>
                  <a:gd name="connsiteX389-16965" fmla="*/ 2871822 w 3024845"/>
                  <a:gd name="connsiteY389-16966" fmla="*/ 648533 h 1059043"/>
                  <a:gd name="connsiteX390-16967" fmla="*/ 2871822 w 3024845"/>
                  <a:gd name="connsiteY390-16968" fmla="*/ 622592 h 1059043"/>
                  <a:gd name="connsiteX391-16969" fmla="*/ 2910329 w 3024845"/>
                  <a:gd name="connsiteY391-16970" fmla="*/ 622592 h 1059043"/>
                  <a:gd name="connsiteX392-16971" fmla="*/ 2910329 w 3024845"/>
                  <a:gd name="connsiteY392-16972" fmla="*/ 592327 h 1059043"/>
                  <a:gd name="connsiteX393-16973" fmla="*/ 2958970 w 3024845"/>
                  <a:gd name="connsiteY393-16974" fmla="*/ 592327 h 1059043"/>
                  <a:gd name="connsiteX394-16975" fmla="*/ 2958970 w 3024845"/>
                  <a:gd name="connsiteY394-16976" fmla="*/ 703483 h 1059043"/>
                  <a:gd name="connsiteX395-16977" fmla="*/ 2958970 w 3024845"/>
                  <a:gd name="connsiteY395-16978" fmla="*/ 717262 h 1059043"/>
                  <a:gd name="connsiteX396-16979" fmla="*/ 3024845 w 3024845"/>
                  <a:gd name="connsiteY396-16980" fmla="*/ 717262 h 1059043"/>
                  <a:gd name="connsiteX397-16981" fmla="*/ 3024845 w 3024845"/>
                  <a:gd name="connsiteY397-16982" fmla="*/ 1059043 h 1059043"/>
                  <a:gd name="connsiteX398-16983" fmla="*/ 2054 w 3024845"/>
                  <a:gd name="connsiteY398-16984" fmla="*/ 1056710 h 1059043"/>
                  <a:gd name="connsiteX399-16985" fmla="*/ 0 w 3024845"/>
                  <a:gd name="connsiteY399-16986" fmla="*/ 622592 h 1059043"/>
                  <a:gd name="connsiteX400-16987" fmla="*/ 20267 w 3024845"/>
                  <a:gd name="connsiteY400-16988" fmla="*/ 622592 h 1059043"/>
                  <a:gd name="connsiteX401-16989" fmla="*/ 20774 w 3024845"/>
                  <a:gd name="connsiteY401-16990" fmla="*/ 621511 h 1059043"/>
                  <a:gd name="connsiteX402-16991" fmla="*/ 24320 w 3024845"/>
                  <a:gd name="connsiteY402-16992" fmla="*/ 613945 h 1059043"/>
                  <a:gd name="connsiteX403-16993" fmla="*/ 26094 w 3024845"/>
                  <a:gd name="connsiteY403-16994" fmla="*/ 614215 h 1059043"/>
                  <a:gd name="connsiteX404-16995" fmla="*/ 38507 w 3024845"/>
                  <a:gd name="connsiteY404-16996" fmla="*/ 616106 h 1059043"/>
                  <a:gd name="connsiteX405-16997" fmla="*/ 39014 w 3024845"/>
                  <a:gd name="connsiteY405-16998" fmla="*/ 617458 h 1059043"/>
                  <a:gd name="connsiteX406-16999" fmla="*/ 42560 w 3024845"/>
                  <a:gd name="connsiteY406-17000" fmla="*/ 626915 h 1059043"/>
                  <a:gd name="connsiteX407-17001" fmla="*/ 68907 w 3024845"/>
                  <a:gd name="connsiteY407-17002" fmla="*/ 629077 h 1059043"/>
                  <a:gd name="connsiteX408-17003" fmla="*/ 68907 w 3024845"/>
                  <a:gd name="connsiteY408-17004" fmla="*/ 505856 h 1059043"/>
                  <a:gd name="connsiteX409-17005" fmla="*/ 70934 w 3024845"/>
                  <a:gd name="connsiteY409-17006" fmla="*/ 505856 h 1059043"/>
                  <a:gd name="connsiteX410-17007" fmla="*/ 85121 w 3024845"/>
                  <a:gd name="connsiteY410-17008" fmla="*/ 505856 h 1059043"/>
                  <a:gd name="connsiteX411-17009" fmla="*/ 85121 w 3024845"/>
                  <a:gd name="connsiteY411-17010" fmla="*/ 369664 h 1059043"/>
                  <a:gd name="connsiteX412-17011" fmla="*/ 86894 w 3024845"/>
                  <a:gd name="connsiteY412-17012" fmla="*/ 369664 h 1059043"/>
                  <a:gd name="connsiteX413-17013" fmla="*/ 99308 w 3024845"/>
                  <a:gd name="connsiteY413-17014" fmla="*/ 369664 h 1059043"/>
                  <a:gd name="connsiteX414-17015" fmla="*/ 99308 w 3024845"/>
                  <a:gd name="connsiteY414-17016" fmla="*/ 255090 h 1059043"/>
                  <a:gd name="connsiteX415-17017" fmla="*/ 103361 w 3024845"/>
                  <a:gd name="connsiteY415-17018" fmla="*/ 226986 h 1059043"/>
                  <a:gd name="connsiteX416-17019" fmla="*/ 105388 w 3024845"/>
                  <a:gd name="connsiteY416-17020" fmla="*/ 226986 h 1059043"/>
                  <a:gd name="connsiteX417-17021" fmla="*/ 119575 w 3024845"/>
                  <a:gd name="connsiteY417-17022" fmla="*/ 226986 h 1059043"/>
                  <a:gd name="connsiteX0-17023" fmla="*/ 119575 w 3024845"/>
                  <a:gd name="connsiteY0-17024" fmla="*/ 226986 h 1059043"/>
                  <a:gd name="connsiteX1-17025" fmla="*/ 200642 w 3024845"/>
                  <a:gd name="connsiteY1-17026" fmla="*/ 224825 h 1059043"/>
                  <a:gd name="connsiteX2-17027" fmla="*/ 202669 w 3024845"/>
                  <a:gd name="connsiteY2-17028" fmla="*/ 224825 h 1059043"/>
                  <a:gd name="connsiteX3-17029" fmla="*/ 216856 w 3024845"/>
                  <a:gd name="connsiteY3-17030" fmla="*/ 224825 h 1059043"/>
                  <a:gd name="connsiteX4-17031" fmla="*/ 216856 w 3024845"/>
                  <a:gd name="connsiteY4-17032" fmla="*/ 248604 h 1059043"/>
                  <a:gd name="connsiteX5-17033" fmla="*/ 217363 w 3024845"/>
                  <a:gd name="connsiteY5-17034" fmla="*/ 249415 h 1059043"/>
                  <a:gd name="connsiteX6-17035" fmla="*/ 220909 w 3024845"/>
                  <a:gd name="connsiteY6-17036" fmla="*/ 255090 h 1059043"/>
                  <a:gd name="connsiteX7-17037" fmla="*/ 220909 w 3024845"/>
                  <a:gd name="connsiteY7-17038" fmla="*/ 369664 h 1059043"/>
                  <a:gd name="connsiteX8-17039" fmla="*/ 223189 w 3024845"/>
                  <a:gd name="connsiteY8-17040" fmla="*/ 369664 h 1059043"/>
                  <a:gd name="connsiteX9-17041" fmla="*/ 239150 w 3024845"/>
                  <a:gd name="connsiteY9-17042" fmla="*/ 369664 h 1059043"/>
                  <a:gd name="connsiteX10-17043" fmla="*/ 239150 w 3024845"/>
                  <a:gd name="connsiteY10-17044" fmla="*/ 510179 h 1059043"/>
                  <a:gd name="connsiteX11-17045" fmla="*/ 240670 w 3024845"/>
                  <a:gd name="connsiteY11-17046" fmla="*/ 509909 h 1059043"/>
                  <a:gd name="connsiteX12-17047" fmla="*/ 251310 w 3024845"/>
                  <a:gd name="connsiteY12-17048" fmla="*/ 508018 h 1059043"/>
                  <a:gd name="connsiteX13-17049" fmla="*/ 249283 w 3024845"/>
                  <a:gd name="connsiteY13-17050" fmla="*/ 596650 h 1059043"/>
                  <a:gd name="connsiteX14-17051" fmla="*/ 250803 w 3024845"/>
                  <a:gd name="connsiteY14-17052" fmla="*/ 596921 h 1059043"/>
                  <a:gd name="connsiteX15-17053" fmla="*/ 261443 w 3024845"/>
                  <a:gd name="connsiteY15-17054" fmla="*/ 598812 h 1059043"/>
                  <a:gd name="connsiteX16-17055" fmla="*/ 261696 w 3024845"/>
                  <a:gd name="connsiteY16-17056" fmla="*/ 599623 h 1059043"/>
                  <a:gd name="connsiteX17-17057" fmla="*/ 263470 w 3024845"/>
                  <a:gd name="connsiteY17-17058" fmla="*/ 605298 h 1059043"/>
                  <a:gd name="connsiteX18-17059" fmla="*/ 264230 w 3024845"/>
                  <a:gd name="connsiteY18-17060" fmla="*/ 602866 h 1059043"/>
                  <a:gd name="connsiteX19-17061" fmla="*/ 269550 w 3024845"/>
                  <a:gd name="connsiteY19-17062" fmla="*/ 585842 h 1059043"/>
                  <a:gd name="connsiteX20-17063" fmla="*/ 271323 w 3024845"/>
                  <a:gd name="connsiteY20-17064" fmla="*/ 585842 h 1059043"/>
                  <a:gd name="connsiteX21-17065" fmla="*/ 283737 w 3024845"/>
                  <a:gd name="connsiteY21-17066" fmla="*/ 585842 h 1059043"/>
                  <a:gd name="connsiteX22-17067" fmla="*/ 283737 w 3024845"/>
                  <a:gd name="connsiteY22-17068" fmla="*/ 618268 h 1059043"/>
                  <a:gd name="connsiteX23-17069" fmla="*/ 284750 w 3024845"/>
                  <a:gd name="connsiteY23-17070" fmla="*/ 618809 h 1059043"/>
                  <a:gd name="connsiteX24-17071" fmla="*/ 291844 w 3024845"/>
                  <a:gd name="connsiteY24-17072" fmla="*/ 622592 h 1059043"/>
                  <a:gd name="connsiteX25-17073" fmla="*/ 291844 w 3024845"/>
                  <a:gd name="connsiteY25-17074" fmla="*/ 623943 h 1059043"/>
                  <a:gd name="connsiteX26-17075" fmla="*/ 291844 w 3024845"/>
                  <a:gd name="connsiteY26-17076" fmla="*/ 633401 h 1059043"/>
                  <a:gd name="connsiteX27-17077" fmla="*/ 336431 w 3024845"/>
                  <a:gd name="connsiteY27-17078" fmla="*/ 633401 h 1059043"/>
                  <a:gd name="connsiteX28-17079" fmla="*/ 336431 w 3024845"/>
                  <a:gd name="connsiteY28-17080" fmla="*/ 634482 h 1059043"/>
                  <a:gd name="connsiteX29-17081" fmla="*/ 336431 w 3024845"/>
                  <a:gd name="connsiteY29-17082" fmla="*/ 642048 h 1059043"/>
                  <a:gd name="connsiteX30-17083" fmla="*/ 338457 w 3024845"/>
                  <a:gd name="connsiteY30-17084" fmla="*/ 642048 h 1059043"/>
                  <a:gd name="connsiteX31-17085" fmla="*/ 352644 w 3024845"/>
                  <a:gd name="connsiteY31-17086" fmla="*/ 642048 h 1059043"/>
                  <a:gd name="connsiteX32-17087" fmla="*/ 352644 w 3024845"/>
                  <a:gd name="connsiteY32-17088" fmla="*/ 611783 h 1059043"/>
                  <a:gd name="connsiteX33-17089" fmla="*/ 397231 w 3024845"/>
                  <a:gd name="connsiteY33-17090" fmla="*/ 611783 h 1059043"/>
                  <a:gd name="connsiteX34-17091" fmla="*/ 397231 w 3024845"/>
                  <a:gd name="connsiteY34-17092" fmla="*/ 610432 h 1059043"/>
                  <a:gd name="connsiteX35-17093" fmla="*/ 397231 w 3024845"/>
                  <a:gd name="connsiteY35-17094" fmla="*/ 600974 h 1059043"/>
                  <a:gd name="connsiteX36-17095" fmla="*/ 398245 w 3024845"/>
                  <a:gd name="connsiteY36-17096" fmla="*/ 600974 h 1059043"/>
                  <a:gd name="connsiteX37-17097" fmla="*/ 405338 w 3024845"/>
                  <a:gd name="connsiteY37-17098" fmla="*/ 600974 h 1059043"/>
                  <a:gd name="connsiteX38-17099" fmla="*/ 405338 w 3024845"/>
                  <a:gd name="connsiteY38-17100" fmla="*/ 599083 h 1059043"/>
                  <a:gd name="connsiteX39-17101" fmla="*/ 405338 w 3024845"/>
                  <a:gd name="connsiteY39-17102" fmla="*/ 585842 h 1059043"/>
                  <a:gd name="connsiteX40-17103" fmla="*/ 406098 w 3024845"/>
                  <a:gd name="connsiteY40-17104" fmla="*/ 585842 h 1059043"/>
                  <a:gd name="connsiteX41-17105" fmla="*/ 411418 w 3024845"/>
                  <a:gd name="connsiteY41-17106" fmla="*/ 585842 h 1059043"/>
                  <a:gd name="connsiteX42-17107" fmla="*/ 411418 w 3024845"/>
                  <a:gd name="connsiteY42-17108" fmla="*/ 584761 h 1059043"/>
                  <a:gd name="connsiteX43-17109" fmla="*/ 411418 w 3024845"/>
                  <a:gd name="connsiteY43-17110" fmla="*/ 577194 h 1059043"/>
                  <a:gd name="connsiteX44-17111" fmla="*/ 413445 w 3024845"/>
                  <a:gd name="connsiteY44-17112" fmla="*/ 577194 h 1059043"/>
                  <a:gd name="connsiteX45-17113" fmla="*/ 427632 w 3024845"/>
                  <a:gd name="connsiteY45-17114" fmla="*/ 577194 h 1059043"/>
                  <a:gd name="connsiteX46-17115" fmla="*/ 427632 w 3024845"/>
                  <a:gd name="connsiteY46-17116" fmla="*/ 578275 h 1059043"/>
                  <a:gd name="connsiteX47-17117" fmla="*/ 427632 w 3024845"/>
                  <a:gd name="connsiteY47-17118" fmla="*/ 585842 h 1059043"/>
                  <a:gd name="connsiteX48-17119" fmla="*/ 449925 w 3024845"/>
                  <a:gd name="connsiteY48-17120" fmla="*/ 585842 h 1059043"/>
                  <a:gd name="connsiteX49-17121" fmla="*/ 449925 w 3024845"/>
                  <a:gd name="connsiteY49-17122" fmla="*/ 583950 h 1059043"/>
                  <a:gd name="connsiteX50-17123" fmla="*/ 449925 w 3024845"/>
                  <a:gd name="connsiteY50-17124" fmla="*/ 570709 h 1059043"/>
                  <a:gd name="connsiteX51-17125" fmla="*/ 451699 w 3024845"/>
                  <a:gd name="connsiteY51-17126" fmla="*/ 570709 h 1059043"/>
                  <a:gd name="connsiteX52-17127" fmla="*/ 464112 w 3024845"/>
                  <a:gd name="connsiteY52-17128" fmla="*/ 570709 h 1059043"/>
                  <a:gd name="connsiteX53-17129" fmla="*/ 464112 w 3024845"/>
                  <a:gd name="connsiteY53-17130" fmla="*/ 594489 h 1059043"/>
                  <a:gd name="connsiteX54-17131" fmla="*/ 465126 w 3024845"/>
                  <a:gd name="connsiteY54-17132" fmla="*/ 594489 h 1059043"/>
                  <a:gd name="connsiteX55-17133" fmla="*/ 472219 w 3024845"/>
                  <a:gd name="connsiteY55-17134" fmla="*/ 594489 h 1059043"/>
                  <a:gd name="connsiteX56-17135" fmla="*/ 472219 w 3024845"/>
                  <a:gd name="connsiteY56-17136" fmla="*/ 593408 h 1059043"/>
                  <a:gd name="connsiteX57-17137" fmla="*/ 472219 w 3024845"/>
                  <a:gd name="connsiteY57-17138" fmla="*/ 585842 h 1059043"/>
                  <a:gd name="connsiteX58-17139" fmla="*/ 473992 w 3024845"/>
                  <a:gd name="connsiteY58-17140" fmla="*/ 585842 h 1059043"/>
                  <a:gd name="connsiteX59-17141" fmla="*/ 486406 w 3024845"/>
                  <a:gd name="connsiteY59-17142" fmla="*/ 585842 h 1059043"/>
                  <a:gd name="connsiteX60-17143" fmla="*/ 486406 w 3024845"/>
                  <a:gd name="connsiteY60-17144" fmla="*/ 611783 h 1059043"/>
                  <a:gd name="connsiteX61-17145" fmla="*/ 488433 w 3024845"/>
                  <a:gd name="connsiteY61-17146" fmla="*/ 611783 h 1059043"/>
                  <a:gd name="connsiteX62-17147" fmla="*/ 502619 w 3024845"/>
                  <a:gd name="connsiteY62-17148" fmla="*/ 611783 h 1059043"/>
                  <a:gd name="connsiteX63-17149" fmla="*/ 502619 w 3024845"/>
                  <a:gd name="connsiteY63-17150" fmla="*/ 613404 h 1059043"/>
                  <a:gd name="connsiteX64-17151" fmla="*/ 502619 w 3024845"/>
                  <a:gd name="connsiteY64-17152" fmla="*/ 624754 h 1059043"/>
                  <a:gd name="connsiteX65-17153" fmla="*/ 503379 w 3024845"/>
                  <a:gd name="connsiteY65-17154" fmla="*/ 624754 h 1059043"/>
                  <a:gd name="connsiteX66-17155" fmla="*/ 508700 w 3024845"/>
                  <a:gd name="connsiteY66-17156" fmla="*/ 624754 h 1059043"/>
                  <a:gd name="connsiteX67-17157" fmla="*/ 508700 w 3024845"/>
                  <a:gd name="connsiteY67-17158" fmla="*/ 623943 h 1059043"/>
                  <a:gd name="connsiteX68-17159" fmla="*/ 508700 w 3024845"/>
                  <a:gd name="connsiteY68-17160" fmla="*/ 618268 h 1059043"/>
                  <a:gd name="connsiteX69-17161" fmla="*/ 539100 w 3024845"/>
                  <a:gd name="connsiteY69-17162" fmla="*/ 618268 h 1059043"/>
                  <a:gd name="connsiteX70-17163" fmla="*/ 539100 w 3024845"/>
                  <a:gd name="connsiteY70-17164" fmla="*/ 642048 h 1059043"/>
                  <a:gd name="connsiteX71-17165" fmla="*/ 540113 w 3024845"/>
                  <a:gd name="connsiteY71-17166" fmla="*/ 642048 h 1059043"/>
                  <a:gd name="connsiteX72-17167" fmla="*/ 547207 w 3024845"/>
                  <a:gd name="connsiteY72-17168" fmla="*/ 642048 h 1059043"/>
                  <a:gd name="connsiteX73-17169" fmla="*/ 547207 w 3024845"/>
                  <a:gd name="connsiteY73-17170" fmla="*/ 643129 h 1059043"/>
                  <a:gd name="connsiteX74-17171" fmla="*/ 547207 w 3024845"/>
                  <a:gd name="connsiteY74-17172" fmla="*/ 650695 h 1059043"/>
                  <a:gd name="connsiteX75-17173" fmla="*/ 547967 w 3024845"/>
                  <a:gd name="connsiteY75-17174" fmla="*/ 650695 h 1059043"/>
                  <a:gd name="connsiteX76-17175" fmla="*/ 553287 w 3024845"/>
                  <a:gd name="connsiteY76-17176" fmla="*/ 650695 h 1059043"/>
                  <a:gd name="connsiteX77-17177" fmla="*/ 553287 w 3024845"/>
                  <a:gd name="connsiteY77-17178" fmla="*/ 648533 h 1059043"/>
                  <a:gd name="connsiteX78-17179" fmla="*/ 553287 w 3024845"/>
                  <a:gd name="connsiteY78-17180" fmla="*/ 633401 h 1059043"/>
                  <a:gd name="connsiteX79-17181" fmla="*/ 554300 w 3024845"/>
                  <a:gd name="connsiteY79-17182" fmla="*/ 633401 h 1059043"/>
                  <a:gd name="connsiteX80-17183" fmla="*/ 561394 w 3024845"/>
                  <a:gd name="connsiteY80-17184" fmla="*/ 633401 h 1059043"/>
                  <a:gd name="connsiteX81-17185" fmla="*/ 561394 w 3024845"/>
                  <a:gd name="connsiteY81-17186" fmla="*/ 634482 h 1059043"/>
                  <a:gd name="connsiteX82-17187" fmla="*/ 561394 w 3024845"/>
                  <a:gd name="connsiteY82-17188" fmla="*/ 642048 h 1059043"/>
                  <a:gd name="connsiteX83-17189" fmla="*/ 566714 w 3024845"/>
                  <a:gd name="connsiteY83-17190" fmla="*/ 640055 h 1059043"/>
                  <a:gd name="connsiteX84-17191" fmla="*/ 567474 w 3024845"/>
                  <a:gd name="connsiteY84-17192" fmla="*/ 639075 h 1059043"/>
                  <a:gd name="connsiteX85-17193" fmla="*/ 567474 w 3024845"/>
                  <a:gd name="connsiteY85-17194" fmla="*/ 633401 h 1059043"/>
                  <a:gd name="connsiteX86-17195" fmla="*/ 605981 w 3024845"/>
                  <a:gd name="connsiteY86-17196" fmla="*/ 633401 h 1059043"/>
                  <a:gd name="connsiteX87-17197" fmla="*/ 605981 w 3024845"/>
                  <a:gd name="connsiteY87-17198" fmla="*/ 657180 h 1059043"/>
                  <a:gd name="connsiteX88-17199" fmla="*/ 608007 w 3024845"/>
                  <a:gd name="connsiteY88-17200" fmla="*/ 657180 h 1059043"/>
                  <a:gd name="connsiteX89-17201" fmla="*/ 622194 w 3024845"/>
                  <a:gd name="connsiteY89-17202" fmla="*/ 657180 h 1059043"/>
                  <a:gd name="connsiteX90-17203" fmla="*/ 622194 w 3024845"/>
                  <a:gd name="connsiteY90-17204" fmla="*/ 658261 h 1059043"/>
                  <a:gd name="connsiteX91-17205" fmla="*/ 622194 w 3024845"/>
                  <a:gd name="connsiteY91-17206" fmla="*/ 665827 h 1059043"/>
                  <a:gd name="connsiteX92-17207" fmla="*/ 623968 w 3024845"/>
                  <a:gd name="connsiteY92-17208" fmla="*/ 665827 h 1059043"/>
                  <a:gd name="connsiteX93-17209" fmla="*/ 636381 w 3024845"/>
                  <a:gd name="connsiteY93-17210" fmla="*/ 665827 h 1059043"/>
                  <a:gd name="connsiteX94-17211" fmla="*/ 636381 w 3024845"/>
                  <a:gd name="connsiteY94-17212" fmla="*/ 642048 h 1059043"/>
                  <a:gd name="connsiteX95-17213" fmla="*/ 637394 w 3024845"/>
                  <a:gd name="connsiteY95-17214" fmla="*/ 642048 h 1059043"/>
                  <a:gd name="connsiteX96-17215" fmla="*/ 644488 w 3024845"/>
                  <a:gd name="connsiteY96-17216" fmla="*/ 642048 h 1059043"/>
                  <a:gd name="connsiteX97-17217" fmla="*/ 644488 w 3024845"/>
                  <a:gd name="connsiteY97-17218" fmla="*/ 609621 h 1059043"/>
                  <a:gd name="connsiteX98-17219" fmla="*/ 645501 w 3024845"/>
                  <a:gd name="connsiteY98-17220" fmla="*/ 609621 h 1059043"/>
                  <a:gd name="connsiteX99-17221" fmla="*/ 652595 w 3024845"/>
                  <a:gd name="connsiteY99-17222" fmla="*/ 609621 h 1059043"/>
                  <a:gd name="connsiteX100-17223" fmla="*/ 652595 w 3024845"/>
                  <a:gd name="connsiteY100-17224" fmla="*/ 607730 h 1059043"/>
                  <a:gd name="connsiteX101-17225" fmla="*/ 652595 w 3024845"/>
                  <a:gd name="connsiteY101-17226" fmla="*/ 594489 h 1059043"/>
                  <a:gd name="connsiteX102-17227" fmla="*/ 651328 w 3024845"/>
                  <a:gd name="connsiteY102-17228" fmla="*/ 592867 h 1059043"/>
                  <a:gd name="connsiteX103-17229" fmla="*/ 656648 w 3024845"/>
                  <a:gd name="connsiteY103-17230" fmla="*/ 581518 h 1059043"/>
                  <a:gd name="connsiteX104-17231" fmla="*/ 664755 w 3024845"/>
                  <a:gd name="connsiteY104-17232" fmla="*/ 609621 h 1059043"/>
                  <a:gd name="connsiteX105-17233" fmla="*/ 665515 w 3024845"/>
                  <a:gd name="connsiteY105-17234" fmla="*/ 609621 h 1059043"/>
                  <a:gd name="connsiteX106-17235" fmla="*/ 670835 w 3024845"/>
                  <a:gd name="connsiteY106-17236" fmla="*/ 609621 h 1059043"/>
                  <a:gd name="connsiteX107-17237" fmla="*/ 670835 w 3024845"/>
                  <a:gd name="connsiteY107-17238" fmla="*/ 503694 h 1059043"/>
                  <a:gd name="connsiteX108-17239" fmla="*/ 672355 w 3024845"/>
                  <a:gd name="connsiteY108-17240" fmla="*/ 503694 h 1059043"/>
                  <a:gd name="connsiteX109-17241" fmla="*/ 682995 w 3024845"/>
                  <a:gd name="connsiteY109-17242" fmla="*/ 503694 h 1059043"/>
                  <a:gd name="connsiteX110-17243" fmla="*/ 682995 w 3024845"/>
                  <a:gd name="connsiteY110-17244" fmla="*/ 456135 h 1059043"/>
                  <a:gd name="connsiteX111-17245" fmla="*/ 709342 w 3024845"/>
                  <a:gd name="connsiteY111-17246" fmla="*/ 456135 h 1059043"/>
                  <a:gd name="connsiteX112-17247" fmla="*/ 709342 w 3024845"/>
                  <a:gd name="connsiteY112-17248" fmla="*/ 434517 h 1059043"/>
                  <a:gd name="connsiteX113-17249" fmla="*/ 743796 w 3024845"/>
                  <a:gd name="connsiteY113-17250" fmla="*/ 434517 h 1059043"/>
                  <a:gd name="connsiteX114-17251" fmla="*/ 743796 w 3024845"/>
                  <a:gd name="connsiteY114-17252" fmla="*/ 436949 h 1059043"/>
                  <a:gd name="connsiteX115-17253" fmla="*/ 743796 w 3024845"/>
                  <a:gd name="connsiteY115-17254" fmla="*/ 453973 h 1059043"/>
                  <a:gd name="connsiteX116-17255" fmla="*/ 746076 w 3024845"/>
                  <a:gd name="connsiteY116-17256" fmla="*/ 453973 h 1059043"/>
                  <a:gd name="connsiteX117-17257" fmla="*/ 762036 w 3024845"/>
                  <a:gd name="connsiteY117-17258" fmla="*/ 453973 h 1059043"/>
                  <a:gd name="connsiteX118-17259" fmla="*/ 762036 w 3024845"/>
                  <a:gd name="connsiteY118-17260" fmla="*/ 501532 h 1059043"/>
                  <a:gd name="connsiteX119-17261" fmla="*/ 763049 w 3024845"/>
                  <a:gd name="connsiteY119-17262" fmla="*/ 501532 h 1059043"/>
                  <a:gd name="connsiteX120-17263" fmla="*/ 770143 w 3024845"/>
                  <a:gd name="connsiteY120-17264" fmla="*/ 501532 h 1059043"/>
                  <a:gd name="connsiteX121-17265" fmla="*/ 784330 w 3024845"/>
                  <a:gd name="connsiteY121-17266" fmla="*/ 505856 h 1059043"/>
                  <a:gd name="connsiteX122-17267" fmla="*/ 784330 w 3024845"/>
                  <a:gd name="connsiteY122-17268" fmla="*/ 544768 h 1059043"/>
                  <a:gd name="connsiteX123-17269" fmla="*/ 785343 w 3024845"/>
                  <a:gd name="connsiteY123-17270" fmla="*/ 544768 h 1059043"/>
                  <a:gd name="connsiteX124-17271" fmla="*/ 792436 w 3024845"/>
                  <a:gd name="connsiteY124-17272" fmla="*/ 544768 h 1059043"/>
                  <a:gd name="connsiteX125-17273" fmla="*/ 792436 w 3024845"/>
                  <a:gd name="connsiteY125-17274" fmla="*/ 546389 h 1059043"/>
                  <a:gd name="connsiteX126-17275" fmla="*/ 792436 w 3024845"/>
                  <a:gd name="connsiteY126-17276" fmla="*/ 557738 h 1059043"/>
                  <a:gd name="connsiteX127-17277" fmla="*/ 794463 w 3024845"/>
                  <a:gd name="connsiteY127-17278" fmla="*/ 557738 h 1059043"/>
                  <a:gd name="connsiteX128-17279" fmla="*/ 808650 w 3024845"/>
                  <a:gd name="connsiteY128-17280" fmla="*/ 557738 h 1059043"/>
                  <a:gd name="connsiteX129-17281" fmla="*/ 814730 w 3024845"/>
                  <a:gd name="connsiteY129-17282" fmla="*/ 564224 h 1059043"/>
                  <a:gd name="connsiteX130-17283" fmla="*/ 814730 w 3024845"/>
                  <a:gd name="connsiteY130-17284" fmla="*/ 585842 h 1059043"/>
                  <a:gd name="connsiteX131-17285" fmla="*/ 817010 w 3024845"/>
                  <a:gd name="connsiteY131-17286" fmla="*/ 585842 h 1059043"/>
                  <a:gd name="connsiteX132-17287" fmla="*/ 832970 w 3024845"/>
                  <a:gd name="connsiteY132-17288" fmla="*/ 585842 h 1059043"/>
                  <a:gd name="connsiteX133-17289" fmla="*/ 832970 w 3024845"/>
                  <a:gd name="connsiteY133-17290" fmla="*/ 586922 h 1059043"/>
                  <a:gd name="connsiteX134-17291" fmla="*/ 832970 w 3024845"/>
                  <a:gd name="connsiteY134-17292" fmla="*/ 594489 h 1059043"/>
                  <a:gd name="connsiteX135-17293" fmla="*/ 834237 w 3024845"/>
                  <a:gd name="connsiteY135-17294" fmla="*/ 594489 h 1059043"/>
                  <a:gd name="connsiteX136-17295" fmla="*/ 843104 w 3024845"/>
                  <a:gd name="connsiteY136-17296" fmla="*/ 594489 h 1059043"/>
                  <a:gd name="connsiteX137-17297" fmla="*/ 843104 w 3024845"/>
                  <a:gd name="connsiteY137-17298" fmla="*/ 596650 h 1059043"/>
                  <a:gd name="connsiteX138-17299" fmla="*/ 843104 w 3024845"/>
                  <a:gd name="connsiteY138-17300" fmla="*/ 611783 h 1059043"/>
                  <a:gd name="connsiteX139-17301" fmla="*/ 847157 w 3024845"/>
                  <a:gd name="connsiteY139-17302" fmla="*/ 609891 h 1059043"/>
                  <a:gd name="connsiteX140-17303" fmla="*/ 847157 w 3024845"/>
                  <a:gd name="connsiteY140-17304" fmla="*/ 596650 h 1059043"/>
                  <a:gd name="connsiteX141-17305" fmla="*/ 848170 w 3024845"/>
                  <a:gd name="connsiteY141-17306" fmla="*/ 596650 h 1059043"/>
                  <a:gd name="connsiteX142-17307" fmla="*/ 855264 w 3024845"/>
                  <a:gd name="connsiteY142-17308" fmla="*/ 596650 h 1059043"/>
                  <a:gd name="connsiteX143-17309" fmla="*/ 855264 w 3024845"/>
                  <a:gd name="connsiteY143-17310" fmla="*/ 598272 h 1059043"/>
                  <a:gd name="connsiteX144-17311" fmla="*/ 855264 w 3024845"/>
                  <a:gd name="connsiteY144-17312" fmla="*/ 609621 h 1059043"/>
                  <a:gd name="connsiteX145-17313" fmla="*/ 856024 w 3024845"/>
                  <a:gd name="connsiteY145-17314" fmla="*/ 609621 h 1059043"/>
                  <a:gd name="connsiteX146-17315" fmla="*/ 861344 w 3024845"/>
                  <a:gd name="connsiteY146-17316" fmla="*/ 609621 h 1059043"/>
                  <a:gd name="connsiteX147-17317" fmla="*/ 909984 w 3024845"/>
                  <a:gd name="connsiteY147-17318" fmla="*/ 605298 h 1059043"/>
                  <a:gd name="connsiteX148-17319" fmla="*/ 909984 w 3024845"/>
                  <a:gd name="connsiteY148-17320" fmla="*/ 606649 h 1059043"/>
                  <a:gd name="connsiteX149-17321" fmla="*/ 909984 w 3024845"/>
                  <a:gd name="connsiteY149-17322" fmla="*/ 616106 h 1059043"/>
                  <a:gd name="connsiteX150-17323" fmla="*/ 910744 w 3024845"/>
                  <a:gd name="connsiteY150-17324" fmla="*/ 616106 h 1059043"/>
                  <a:gd name="connsiteX151-17325" fmla="*/ 916065 w 3024845"/>
                  <a:gd name="connsiteY151-17326" fmla="*/ 616106 h 1059043"/>
                  <a:gd name="connsiteX152-17327" fmla="*/ 916065 w 3024845"/>
                  <a:gd name="connsiteY152-17328" fmla="*/ 618268 h 1059043"/>
                  <a:gd name="connsiteX153-17329" fmla="*/ 916065 w 3024845"/>
                  <a:gd name="connsiteY153-17330" fmla="*/ 633401 h 1059043"/>
                  <a:gd name="connsiteX154-17331" fmla="*/ 918091 w 3024845"/>
                  <a:gd name="connsiteY154-17332" fmla="*/ 632050 h 1059043"/>
                  <a:gd name="connsiteX155-17333" fmla="*/ 932278 w 3024845"/>
                  <a:gd name="connsiteY155-17334" fmla="*/ 622592 h 1059043"/>
                  <a:gd name="connsiteX156-17335" fmla="*/ 938358 w 3024845"/>
                  <a:gd name="connsiteY156-17336" fmla="*/ 581518 h 1059043"/>
                  <a:gd name="connsiteX157-17337" fmla="*/ 939118 w 3024845"/>
                  <a:gd name="connsiteY157-17338" fmla="*/ 581248 h 1059043"/>
                  <a:gd name="connsiteX158-17339" fmla="*/ 944438 w 3024845"/>
                  <a:gd name="connsiteY158-17340" fmla="*/ 579356 h 1059043"/>
                  <a:gd name="connsiteX159-17341" fmla="*/ 946465 w 3024845"/>
                  <a:gd name="connsiteY159-17342" fmla="*/ 510179 h 1059043"/>
                  <a:gd name="connsiteX160-17343" fmla="*/ 948492 w 3024845"/>
                  <a:gd name="connsiteY160-17344" fmla="*/ 579356 h 1059043"/>
                  <a:gd name="connsiteX161-17345" fmla="*/ 949252 w 3024845"/>
                  <a:gd name="connsiteY161-17346" fmla="*/ 579626 h 1059043"/>
                  <a:gd name="connsiteX162-17347" fmla="*/ 954572 w 3024845"/>
                  <a:gd name="connsiteY162-17348" fmla="*/ 581518 h 1059043"/>
                  <a:gd name="connsiteX163-17349" fmla="*/ 954572 w 3024845"/>
                  <a:gd name="connsiteY163-17350" fmla="*/ 495047 h 1059043"/>
                  <a:gd name="connsiteX164-17351" fmla="*/ 958625 w 3024845"/>
                  <a:gd name="connsiteY164-17352" fmla="*/ 462620 h 1059043"/>
                  <a:gd name="connsiteX165-17353" fmla="*/ 997132 w 3024845"/>
                  <a:gd name="connsiteY165-17354" fmla="*/ 462620 h 1059043"/>
                  <a:gd name="connsiteX166-17355" fmla="*/ 997132 w 3024845"/>
                  <a:gd name="connsiteY166-17356" fmla="*/ 495047 h 1059043"/>
                  <a:gd name="connsiteX167-17357" fmla="*/ 997892 w 3024845"/>
                  <a:gd name="connsiteY167-17358" fmla="*/ 495047 h 1059043"/>
                  <a:gd name="connsiteX168-17359" fmla="*/ 1003212 w 3024845"/>
                  <a:gd name="connsiteY168-17360" fmla="*/ 495047 h 1059043"/>
                  <a:gd name="connsiteX169-17361" fmla="*/ 1003212 w 3024845"/>
                  <a:gd name="connsiteY169-17362" fmla="*/ 412899 h 1059043"/>
                  <a:gd name="connsiteX170-17363" fmla="*/ 1004986 w 3024845"/>
                  <a:gd name="connsiteY170-17364" fmla="*/ 412899 h 1059043"/>
                  <a:gd name="connsiteX171-17365" fmla="*/ 1017399 w 3024845"/>
                  <a:gd name="connsiteY171-17366" fmla="*/ 412899 h 1059043"/>
                  <a:gd name="connsiteX172-17367" fmla="*/ 1017399 w 3024845"/>
                  <a:gd name="connsiteY172-17368" fmla="*/ 411008 h 1059043"/>
                  <a:gd name="connsiteX173-17369" fmla="*/ 1017399 w 3024845"/>
                  <a:gd name="connsiteY173-17370" fmla="*/ 397767 h 1059043"/>
                  <a:gd name="connsiteX174-17371" fmla="*/ 1039693 w 3024845"/>
                  <a:gd name="connsiteY174-17372" fmla="*/ 397767 h 1059043"/>
                  <a:gd name="connsiteX175-17373" fmla="*/ 1039693 w 3024845"/>
                  <a:gd name="connsiteY175-17374" fmla="*/ 396686 h 1059043"/>
                  <a:gd name="connsiteX176-17375" fmla="*/ 1039693 w 3024845"/>
                  <a:gd name="connsiteY176-17376" fmla="*/ 389120 h 1059043"/>
                  <a:gd name="connsiteX177-17377" fmla="*/ 1041466 w 3024845"/>
                  <a:gd name="connsiteY177-17378" fmla="*/ 389120 h 1059043"/>
                  <a:gd name="connsiteX178-17379" fmla="*/ 1053880 w 3024845"/>
                  <a:gd name="connsiteY178-17380" fmla="*/ 389120 h 1059043"/>
                  <a:gd name="connsiteX179-17381" fmla="*/ 1053880 w 3024845"/>
                  <a:gd name="connsiteY179-17382" fmla="*/ 390201 h 1059043"/>
                  <a:gd name="connsiteX180-17383" fmla="*/ 1053880 w 3024845"/>
                  <a:gd name="connsiteY180-17384" fmla="*/ 397767 h 1059043"/>
                  <a:gd name="connsiteX181-17385" fmla="*/ 1054640 w 3024845"/>
                  <a:gd name="connsiteY181-17386" fmla="*/ 397767 h 1059043"/>
                  <a:gd name="connsiteX182-17387" fmla="*/ 1059960 w 3024845"/>
                  <a:gd name="connsiteY182-17388" fmla="*/ 397767 h 1059043"/>
                  <a:gd name="connsiteX183-17389" fmla="*/ 1070093 w 3024845"/>
                  <a:gd name="connsiteY183-17390" fmla="*/ 393443 h 1059043"/>
                  <a:gd name="connsiteX184-17391" fmla="*/ 1074146 w 3024845"/>
                  <a:gd name="connsiteY184-17392" fmla="*/ 396686 h 1059043"/>
                  <a:gd name="connsiteX185-17393" fmla="*/ 1074146 w 3024845"/>
                  <a:gd name="connsiteY185-17394" fmla="*/ 389120 h 1059043"/>
                  <a:gd name="connsiteX186-17395" fmla="*/ 1076426 w 3024845"/>
                  <a:gd name="connsiteY186-17396" fmla="*/ 389120 h 1059043"/>
                  <a:gd name="connsiteX187-17397" fmla="*/ 1092387 w 3024845"/>
                  <a:gd name="connsiteY187-17398" fmla="*/ 389120 h 1059043"/>
                  <a:gd name="connsiteX188-17399" fmla="*/ 1092387 w 3024845"/>
                  <a:gd name="connsiteY188-17400" fmla="*/ 390201 h 1059043"/>
                  <a:gd name="connsiteX189-17401" fmla="*/ 1092387 w 3024845"/>
                  <a:gd name="connsiteY189-17402" fmla="*/ 397767 h 1059043"/>
                  <a:gd name="connsiteX190-17403" fmla="*/ 1122787 w 3024845"/>
                  <a:gd name="connsiteY190-17404" fmla="*/ 397767 h 1059043"/>
                  <a:gd name="connsiteX191-17405" fmla="*/ 1122787 w 3024845"/>
                  <a:gd name="connsiteY191-17406" fmla="*/ 399388 h 1059043"/>
                  <a:gd name="connsiteX192-17407" fmla="*/ 1122787 w 3024845"/>
                  <a:gd name="connsiteY192-17408" fmla="*/ 410738 h 1059043"/>
                  <a:gd name="connsiteX193-17409" fmla="*/ 1149134 w 3024845"/>
                  <a:gd name="connsiteY193-17410" fmla="*/ 410738 h 1059043"/>
                  <a:gd name="connsiteX194-17411" fmla="*/ 1149134 w 3024845"/>
                  <a:gd name="connsiteY194-17412" fmla="*/ 441002 h 1059043"/>
                  <a:gd name="connsiteX195-17413" fmla="*/ 1149894 w 3024845"/>
                  <a:gd name="connsiteY195-17414" fmla="*/ 441002 h 1059043"/>
                  <a:gd name="connsiteX196-17415" fmla="*/ 1155214 w 3024845"/>
                  <a:gd name="connsiteY196-17416" fmla="*/ 441002 h 1059043"/>
                  <a:gd name="connsiteX197-17417" fmla="*/ 1155214 w 3024845"/>
                  <a:gd name="connsiteY197-17418" fmla="*/ 442083 h 1059043"/>
                  <a:gd name="connsiteX198-17419" fmla="*/ 1155214 w 3024845"/>
                  <a:gd name="connsiteY198-17420" fmla="*/ 449650 h 1059043"/>
                  <a:gd name="connsiteX199-17421" fmla="*/ 1159268 w 3024845"/>
                  <a:gd name="connsiteY199-17422" fmla="*/ 479914 h 1059043"/>
                  <a:gd name="connsiteX200-17423" fmla="*/ 1160028 w 3024845"/>
                  <a:gd name="connsiteY200-17424" fmla="*/ 479914 h 1059043"/>
                  <a:gd name="connsiteX201-17425" fmla="*/ 1165348 w 3024845"/>
                  <a:gd name="connsiteY201-17426" fmla="*/ 479914 h 1059043"/>
                  <a:gd name="connsiteX202-17427" fmla="*/ 1165348 w 3024845"/>
                  <a:gd name="connsiteY202-17428" fmla="*/ 480725 h 1059043"/>
                  <a:gd name="connsiteX203-17429" fmla="*/ 1165348 w 3024845"/>
                  <a:gd name="connsiteY203-17430" fmla="*/ 486400 h 1059043"/>
                  <a:gd name="connsiteX204-17431" fmla="*/ 1166361 w 3024845"/>
                  <a:gd name="connsiteY204-17432" fmla="*/ 486400 h 1059043"/>
                  <a:gd name="connsiteX205-17433" fmla="*/ 1173454 w 3024845"/>
                  <a:gd name="connsiteY205-17434" fmla="*/ 486400 h 1059043"/>
                  <a:gd name="connsiteX206-17435" fmla="*/ 1173454 w 3024845"/>
                  <a:gd name="connsiteY206-17436" fmla="*/ 516665 h 1059043"/>
                  <a:gd name="connsiteX207-17437" fmla="*/ 1175481 w 3024845"/>
                  <a:gd name="connsiteY207-17438" fmla="*/ 516665 h 1059043"/>
                  <a:gd name="connsiteX208-17439" fmla="*/ 1189668 w 3024845"/>
                  <a:gd name="connsiteY208-17440" fmla="*/ 516665 h 1059043"/>
                  <a:gd name="connsiteX209-17441" fmla="*/ 1189668 w 3024845"/>
                  <a:gd name="connsiteY209-17442" fmla="*/ 540444 h 1059043"/>
                  <a:gd name="connsiteX210-17443" fmla="*/ 1191695 w 3024845"/>
                  <a:gd name="connsiteY210-17444" fmla="*/ 542065 h 1059043"/>
                  <a:gd name="connsiteX211-17445" fmla="*/ 1191695 w 3024845"/>
                  <a:gd name="connsiteY211-17446" fmla="*/ 553415 h 1059043"/>
                  <a:gd name="connsiteX212-17447" fmla="*/ 1192455 w 3024845"/>
                  <a:gd name="connsiteY212-17448" fmla="*/ 553415 h 1059043"/>
                  <a:gd name="connsiteX213-17449" fmla="*/ 1197775 w 3024845"/>
                  <a:gd name="connsiteY213-17450" fmla="*/ 553415 h 1059043"/>
                  <a:gd name="connsiteX214-17451" fmla="*/ 1197775 w 3024845"/>
                  <a:gd name="connsiteY214-17452" fmla="*/ 577194 h 1059043"/>
                  <a:gd name="connsiteX215-17453" fmla="*/ 1199041 w 3024845"/>
                  <a:gd name="connsiteY215-17454" fmla="*/ 577194 h 1059043"/>
                  <a:gd name="connsiteX216-17455" fmla="*/ 1207908 w 3024845"/>
                  <a:gd name="connsiteY216-17456" fmla="*/ 577194 h 1059043"/>
                  <a:gd name="connsiteX217-17457" fmla="*/ 1209935 w 3024845"/>
                  <a:gd name="connsiteY217-17458" fmla="*/ 581248 h 1059043"/>
                  <a:gd name="connsiteX218-17459" fmla="*/ 1209935 w 3024845"/>
                  <a:gd name="connsiteY218-17460" fmla="*/ 594489 h 1059043"/>
                  <a:gd name="connsiteX219-17461" fmla="*/ 1211455 w 3024845"/>
                  <a:gd name="connsiteY219-17462" fmla="*/ 592597 h 1059043"/>
                  <a:gd name="connsiteX220-17463" fmla="*/ 1222095 w 3024845"/>
                  <a:gd name="connsiteY220-17464" fmla="*/ 579356 h 1059043"/>
                  <a:gd name="connsiteX221-17465" fmla="*/ 1250469 w 3024845"/>
                  <a:gd name="connsiteY221-17466" fmla="*/ 579356 h 1059043"/>
                  <a:gd name="connsiteX222-17467" fmla="*/ 1250469 w 3024845"/>
                  <a:gd name="connsiteY222-17468" fmla="*/ 665827 h 1059043"/>
                  <a:gd name="connsiteX223-17469" fmla="*/ 1251229 w 3024845"/>
                  <a:gd name="connsiteY223-17470" fmla="*/ 665827 h 1059043"/>
                  <a:gd name="connsiteX224-17471" fmla="*/ 1256549 w 3024845"/>
                  <a:gd name="connsiteY224-17472" fmla="*/ 665827 h 1059043"/>
                  <a:gd name="connsiteX225-17473" fmla="*/ 1257309 w 3024845"/>
                  <a:gd name="connsiteY225-17474" fmla="*/ 664476 h 1059043"/>
                  <a:gd name="connsiteX226-17475" fmla="*/ 1262629 w 3024845"/>
                  <a:gd name="connsiteY226-17476" fmla="*/ 655018 h 1059043"/>
                  <a:gd name="connsiteX227-17477" fmla="*/ 1262629 w 3024845"/>
                  <a:gd name="connsiteY227-17478" fmla="*/ 656910 h 1059043"/>
                  <a:gd name="connsiteX228-17479" fmla="*/ 1262629 w 3024845"/>
                  <a:gd name="connsiteY228-17480" fmla="*/ 670151 h 1059043"/>
                  <a:gd name="connsiteX229-17481" fmla="*/ 1266682 w 3024845"/>
                  <a:gd name="connsiteY229-17482" fmla="*/ 624754 h 1059043"/>
                  <a:gd name="connsiteX230-17483" fmla="*/ 1267442 w 3024845"/>
                  <a:gd name="connsiteY230-17484" fmla="*/ 624754 h 1059043"/>
                  <a:gd name="connsiteX231-17485" fmla="*/ 1272762 w 3024845"/>
                  <a:gd name="connsiteY231-17486" fmla="*/ 624754 h 1059043"/>
                  <a:gd name="connsiteX232-17487" fmla="*/ 1272762 w 3024845"/>
                  <a:gd name="connsiteY232-17488" fmla="*/ 559900 h 1059043"/>
                  <a:gd name="connsiteX233-17489" fmla="*/ 1273776 w 3024845"/>
                  <a:gd name="connsiteY233-17490" fmla="*/ 559900 h 1059043"/>
                  <a:gd name="connsiteX234-17491" fmla="*/ 1280869 w 3024845"/>
                  <a:gd name="connsiteY234-17492" fmla="*/ 559900 h 1059043"/>
                  <a:gd name="connsiteX235-17493" fmla="*/ 1293029 w 3024845"/>
                  <a:gd name="connsiteY235-17494" fmla="*/ 516665 h 1059043"/>
                  <a:gd name="connsiteX236-17495" fmla="*/ 1294296 w 3024845"/>
                  <a:gd name="connsiteY236-17496" fmla="*/ 516665 h 1059043"/>
                  <a:gd name="connsiteX237-17497" fmla="*/ 1303163 w 3024845"/>
                  <a:gd name="connsiteY237-17498" fmla="*/ 516665 h 1059043"/>
                  <a:gd name="connsiteX238-17499" fmla="*/ 1313296 w 3024845"/>
                  <a:gd name="connsiteY238-17500" fmla="*/ 559900 h 1059043"/>
                  <a:gd name="connsiteX239-17501" fmla="*/ 1314309 w 3024845"/>
                  <a:gd name="connsiteY239-17502" fmla="*/ 559900 h 1059043"/>
                  <a:gd name="connsiteX240-17503" fmla="*/ 1321403 w 3024845"/>
                  <a:gd name="connsiteY240-17504" fmla="*/ 559900 h 1059043"/>
                  <a:gd name="connsiteX241-17505" fmla="*/ 1321403 w 3024845"/>
                  <a:gd name="connsiteY241-17506" fmla="*/ 598812 h 1059043"/>
                  <a:gd name="connsiteX242-17507" fmla="*/ 1323176 w 3024845"/>
                  <a:gd name="connsiteY242-17508" fmla="*/ 598812 h 1059043"/>
                  <a:gd name="connsiteX243-17509" fmla="*/ 1335590 w 3024845"/>
                  <a:gd name="connsiteY243-17510" fmla="*/ 598812 h 1059043"/>
                  <a:gd name="connsiteX244-17511" fmla="*/ 1335590 w 3024845"/>
                  <a:gd name="connsiteY244-17512" fmla="*/ 600974 h 1059043"/>
                  <a:gd name="connsiteX245-17513" fmla="*/ 1335590 w 3024845"/>
                  <a:gd name="connsiteY245-17514" fmla="*/ 616106 h 1059043"/>
                  <a:gd name="connsiteX246-17515" fmla="*/ 1339643 w 3024845"/>
                  <a:gd name="connsiteY246-17516" fmla="*/ 613945 h 1059043"/>
                  <a:gd name="connsiteX247-17517" fmla="*/ 1339643 w 3024845"/>
                  <a:gd name="connsiteY247-17518" fmla="*/ 598812 h 1059043"/>
                  <a:gd name="connsiteX248-17519" fmla="*/ 1341163 w 3024845"/>
                  <a:gd name="connsiteY248-17520" fmla="*/ 598812 h 1059043"/>
                  <a:gd name="connsiteX249-17521" fmla="*/ 1351803 w 3024845"/>
                  <a:gd name="connsiteY249-17522" fmla="*/ 598812 h 1059043"/>
                  <a:gd name="connsiteX250-17523" fmla="*/ 1351803 w 3024845"/>
                  <a:gd name="connsiteY250-17524" fmla="*/ 600433 h 1059043"/>
                  <a:gd name="connsiteX251-17525" fmla="*/ 1351803 w 3024845"/>
                  <a:gd name="connsiteY251-17526" fmla="*/ 611783 h 1059043"/>
                  <a:gd name="connsiteX252-17527" fmla="*/ 1382204 w 3024845"/>
                  <a:gd name="connsiteY252-17528" fmla="*/ 611783 h 1059043"/>
                  <a:gd name="connsiteX253-17529" fmla="*/ 1382204 w 3024845"/>
                  <a:gd name="connsiteY253-17530" fmla="*/ 575033 h 1059043"/>
                  <a:gd name="connsiteX254-17531" fmla="*/ 1383470 w 3024845"/>
                  <a:gd name="connsiteY254-17532" fmla="*/ 575033 h 1059043"/>
                  <a:gd name="connsiteX255-17533" fmla="*/ 1392337 w 3024845"/>
                  <a:gd name="connsiteY255-17534" fmla="*/ 575033 h 1059043"/>
                  <a:gd name="connsiteX256-17535" fmla="*/ 1392337 w 3024845"/>
                  <a:gd name="connsiteY256-17536" fmla="*/ 596650 h 1059043"/>
                  <a:gd name="connsiteX257-17537" fmla="*/ 1394364 w 3024845"/>
                  <a:gd name="connsiteY257-17538" fmla="*/ 564224 h 1059043"/>
                  <a:gd name="connsiteX258-17539" fmla="*/ 1416657 w 3024845"/>
                  <a:gd name="connsiteY258-17540" fmla="*/ 564224 h 1059043"/>
                  <a:gd name="connsiteX259-17541" fmla="*/ 1416657 w 3024845"/>
                  <a:gd name="connsiteY259-17542" fmla="*/ 562602 h 1059043"/>
                  <a:gd name="connsiteX260-17543" fmla="*/ 1416657 w 3024845"/>
                  <a:gd name="connsiteY260-17544" fmla="*/ 551253 h 1059043"/>
                  <a:gd name="connsiteX261-17545" fmla="*/ 1417417 w 3024845"/>
                  <a:gd name="connsiteY261-17546" fmla="*/ 551253 h 1059043"/>
                  <a:gd name="connsiteX262-17547" fmla="*/ 1422737 w 3024845"/>
                  <a:gd name="connsiteY262-17548" fmla="*/ 551253 h 1059043"/>
                  <a:gd name="connsiteX263-17549" fmla="*/ 1422737 w 3024845"/>
                  <a:gd name="connsiteY263-17550" fmla="*/ 549362 h 1059043"/>
                  <a:gd name="connsiteX264-17551" fmla="*/ 1422737 w 3024845"/>
                  <a:gd name="connsiteY264-17552" fmla="*/ 536121 h 1059043"/>
                  <a:gd name="connsiteX265-17553" fmla="*/ 1426791 w 3024845"/>
                  <a:gd name="connsiteY265-17554" fmla="*/ 542606 h 1059043"/>
                  <a:gd name="connsiteX266-17555" fmla="*/ 1429071 w 3024845"/>
                  <a:gd name="connsiteY266-17556" fmla="*/ 542606 h 1059043"/>
                  <a:gd name="connsiteX267-17557" fmla="*/ 1445031 w 3024845"/>
                  <a:gd name="connsiteY267-17558" fmla="*/ 542606 h 1059043"/>
                  <a:gd name="connsiteX268-17559" fmla="*/ 1445031 w 3024845"/>
                  <a:gd name="connsiteY268-17560" fmla="*/ 541795 h 1059043"/>
                  <a:gd name="connsiteX269-17561" fmla="*/ 1445031 w 3024845"/>
                  <a:gd name="connsiteY269-17562" fmla="*/ 536121 h 1059043"/>
                  <a:gd name="connsiteX270-17563" fmla="*/ 1445791 w 3024845"/>
                  <a:gd name="connsiteY270-17564" fmla="*/ 536121 h 1059043"/>
                  <a:gd name="connsiteX271-17565" fmla="*/ 1451111 w 3024845"/>
                  <a:gd name="connsiteY271-17566" fmla="*/ 536121 h 1059043"/>
                  <a:gd name="connsiteX272-17567" fmla="*/ 1451111 w 3024845"/>
                  <a:gd name="connsiteY272-17568" fmla="*/ 537472 h 1059043"/>
                  <a:gd name="connsiteX273-17569" fmla="*/ 1451111 w 3024845"/>
                  <a:gd name="connsiteY273-17570" fmla="*/ 546930 h 1059043"/>
                  <a:gd name="connsiteX274-17571" fmla="*/ 1489618 w 3024845"/>
                  <a:gd name="connsiteY274-17572" fmla="*/ 546930 h 1059043"/>
                  <a:gd name="connsiteX275-17573" fmla="*/ 1489618 w 3024845"/>
                  <a:gd name="connsiteY275-17574" fmla="*/ 685283 h 1059043"/>
                  <a:gd name="connsiteX276-17575" fmla="*/ 1491138 w 3024845"/>
                  <a:gd name="connsiteY276-17576" fmla="*/ 685283 h 1059043"/>
                  <a:gd name="connsiteX277-17577" fmla="*/ 1501778 w 3024845"/>
                  <a:gd name="connsiteY277-17578" fmla="*/ 685283 h 1059043"/>
                  <a:gd name="connsiteX278-17579" fmla="*/ 1501778 w 3024845"/>
                  <a:gd name="connsiteY278-17580" fmla="*/ 672313 h 1059043"/>
                  <a:gd name="connsiteX279-17581" fmla="*/ 1505832 w 3024845"/>
                  <a:gd name="connsiteY279-17582" fmla="*/ 672313 h 1059043"/>
                  <a:gd name="connsiteX280-17583" fmla="*/ 1505832 w 3024845"/>
                  <a:gd name="connsiteY280-17584" fmla="*/ 685283 h 1059043"/>
                  <a:gd name="connsiteX281-17585" fmla="*/ 1536232 w 3024845"/>
                  <a:gd name="connsiteY281-17586" fmla="*/ 685283 h 1059043"/>
                  <a:gd name="connsiteX282-17587" fmla="*/ 1536232 w 3024845"/>
                  <a:gd name="connsiteY282-17588" fmla="*/ 655018 h 1059043"/>
                  <a:gd name="connsiteX283-17589" fmla="*/ 1548392 w 3024845"/>
                  <a:gd name="connsiteY283-17590" fmla="*/ 655018 h 1059043"/>
                  <a:gd name="connsiteX284-17591" fmla="*/ 1560552 w 3024845"/>
                  <a:gd name="connsiteY284-17592" fmla="*/ 652857 h 1059043"/>
                  <a:gd name="connsiteX285-17593" fmla="*/ 1564606 w 3024845"/>
                  <a:gd name="connsiteY285-17594" fmla="*/ 655018 h 1059043"/>
                  <a:gd name="connsiteX286-17595" fmla="*/ 1574739 w 3024845"/>
                  <a:gd name="connsiteY286-17596" fmla="*/ 655018 h 1059043"/>
                  <a:gd name="connsiteX287-17597" fmla="*/ 1574739 w 3024845"/>
                  <a:gd name="connsiteY287-17598" fmla="*/ 685283 h 1059043"/>
                  <a:gd name="connsiteX288-17599" fmla="*/ 1582846 w 3024845"/>
                  <a:gd name="connsiteY288-17600" fmla="*/ 685283 h 1059043"/>
                  <a:gd name="connsiteX289-17601" fmla="*/ 1582846 w 3024845"/>
                  <a:gd name="connsiteY289-17602" fmla="*/ 702578 h 1059043"/>
                  <a:gd name="connsiteX290-17603" fmla="*/ 1592182 w 3024845"/>
                  <a:gd name="connsiteY290-17604" fmla="*/ 703483 h 1059043"/>
                  <a:gd name="connsiteX291-17605" fmla="*/ 1605140 w 3024845"/>
                  <a:gd name="connsiteY291-17606" fmla="*/ 703483 h 1059043"/>
                  <a:gd name="connsiteX292-17607" fmla="*/ 1605140 w 3024845"/>
                  <a:gd name="connsiteY292-17608" fmla="*/ 687445 h 1059043"/>
                  <a:gd name="connsiteX293-17609" fmla="*/ 1673096 w 3024845"/>
                  <a:gd name="connsiteY293-17610" fmla="*/ 687445 h 1059043"/>
                  <a:gd name="connsiteX294-17611" fmla="*/ 1673096 w 3024845"/>
                  <a:gd name="connsiteY294-17612" fmla="*/ 602192 h 1059043"/>
                  <a:gd name="connsiteX295-17613" fmla="*/ 1745104 w 3024845"/>
                  <a:gd name="connsiteY295-17614" fmla="*/ 602192 h 1059043"/>
                  <a:gd name="connsiteX296-17615" fmla="*/ 1745104 w 3024845"/>
                  <a:gd name="connsiteY296-17616" fmla="*/ 680960 h 1059043"/>
                  <a:gd name="connsiteX297-17617" fmla="*/ 1747008 w 3024845"/>
                  <a:gd name="connsiteY297-17618" fmla="*/ 680960 h 1059043"/>
                  <a:gd name="connsiteX298-17619" fmla="*/ 1748250 w 3024845"/>
                  <a:gd name="connsiteY298-17620" fmla="*/ 703483 h 1059043"/>
                  <a:gd name="connsiteX299-17621" fmla="*/ 1757926 w 3024845"/>
                  <a:gd name="connsiteY299-17622" fmla="*/ 703483 h 1059043"/>
                  <a:gd name="connsiteX300-17623" fmla="*/ 1759168 w 3024845"/>
                  <a:gd name="connsiteY300-17624" fmla="*/ 680960 h 1059043"/>
                  <a:gd name="connsiteX301-17625" fmla="*/ 1765248 w 3024845"/>
                  <a:gd name="connsiteY301-17626" fmla="*/ 680960 h 1059043"/>
                  <a:gd name="connsiteX302-17627" fmla="*/ 1766490 w 3024845"/>
                  <a:gd name="connsiteY302-17628" fmla="*/ 703483 h 1059043"/>
                  <a:gd name="connsiteX303-17629" fmla="*/ 1817112 w 3024845"/>
                  <a:gd name="connsiteY303-17630" fmla="*/ 703483 h 1059043"/>
                  <a:gd name="connsiteX304-17631" fmla="*/ 1817112 w 3024845"/>
                  <a:gd name="connsiteY304-17632" fmla="*/ 540455 h 1059043"/>
                  <a:gd name="connsiteX305-17633" fmla="*/ 2014439 w 3024845"/>
                  <a:gd name="connsiteY305-17634" fmla="*/ 540455 h 1059043"/>
                  <a:gd name="connsiteX306-17635" fmla="*/ 2014439 w 3024845"/>
                  <a:gd name="connsiteY306-17636" fmla="*/ 703483 h 1059043"/>
                  <a:gd name="connsiteX307-17637" fmla="*/ 2033136 w 3024845"/>
                  <a:gd name="connsiteY307-17638" fmla="*/ 703483 h 1059043"/>
                  <a:gd name="connsiteX308-17639" fmla="*/ 2033136 w 3024845"/>
                  <a:gd name="connsiteY308-17640" fmla="*/ 620790 h 1059043"/>
                  <a:gd name="connsiteX309-17641" fmla="*/ 2128256 w 3024845"/>
                  <a:gd name="connsiteY309-17642" fmla="*/ 620790 h 1059043"/>
                  <a:gd name="connsiteX310-17643" fmla="*/ 2140186 w 3024845"/>
                  <a:gd name="connsiteY310-17644" fmla="*/ 302649 h 1059043"/>
                  <a:gd name="connsiteX311-17645" fmla="*/ 2128026 w 3024845"/>
                  <a:gd name="connsiteY311-17646" fmla="*/ 281031 h 1059043"/>
                  <a:gd name="connsiteX312-17647" fmla="*/ 2121946 w 3024845"/>
                  <a:gd name="connsiteY312-17648" fmla="*/ 276707 h 1059043"/>
                  <a:gd name="connsiteX313-17649" fmla="*/ 2130053 w 3024845"/>
                  <a:gd name="connsiteY313-17650" fmla="*/ 252928 h 1059043"/>
                  <a:gd name="connsiteX314-17651" fmla="*/ 2130053 w 3024845"/>
                  <a:gd name="connsiteY314-17652" fmla="*/ 235634 h 1059043"/>
                  <a:gd name="connsiteX315-17653" fmla="*/ 2144240 w 3024845"/>
                  <a:gd name="connsiteY315-17654" fmla="*/ 235634 h 1059043"/>
                  <a:gd name="connsiteX316-17655" fmla="*/ 2144240 w 3024845"/>
                  <a:gd name="connsiteY316-17656" fmla="*/ 214016 h 1059043"/>
                  <a:gd name="connsiteX317-17657" fmla="*/ 2146266 w 3024845"/>
                  <a:gd name="connsiteY317-17658" fmla="*/ 209692 h 1059043"/>
                  <a:gd name="connsiteX318-17659" fmla="*/ 2146266 w 3024845"/>
                  <a:gd name="connsiteY318-17660" fmla="*/ 131868 h 1059043"/>
                  <a:gd name="connsiteX319-17661" fmla="*/ 2144240 w 3024845"/>
                  <a:gd name="connsiteY319-17662" fmla="*/ 125383 h 1059043"/>
                  <a:gd name="connsiteX320-17663" fmla="*/ 2150320 w 3024845"/>
                  <a:gd name="connsiteY320-17664" fmla="*/ 118897 h 1059043"/>
                  <a:gd name="connsiteX321-17665" fmla="*/ 2150320 w 3024845"/>
                  <a:gd name="connsiteY321-17666" fmla="*/ 60529 h 1059043"/>
                  <a:gd name="connsiteX322-17667" fmla="*/ 2152346 w 3024845"/>
                  <a:gd name="connsiteY322-17668" fmla="*/ 56206 h 1059043"/>
                  <a:gd name="connsiteX323-17669" fmla="*/ 2152346 w 3024845"/>
                  <a:gd name="connsiteY323-17670" fmla="*/ 0 h 1059043"/>
                  <a:gd name="connsiteX324-17671" fmla="*/ 2162480 w 3024845"/>
                  <a:gd name="connsiteY324-17672" fmla="*/ 118897 h 1059043"/>
                  <a:gd name="connsiteX325-17673" fmla="*/ 2168560 w 3024845"/>
                  <a:gd name="connsiteY325-17674" fmla="*/ 125383 h 1059043"/>
                  <a:gd name="connsiteX326-17675" fmla="*/ 2166533 w 3024845"/>
                  <a:gd name="connsiteY326-17676" fmla="*/ 131868 h 1059043"/>
                  <a:gd name="connsiteX327-17677" fmla="*/ 2166533 w 3024845"/>
                  <a:gd name="connsiteY327-17678" fmla="*/ 209692 h 1059043"/>
                  <a:gd name="connsiteX328-17679" fmla="*/ 2168560 w 3024845"/>
                  <a:gd name="connsiteY328-17680" fmla="*/ 214016 h 1059043"/>
                  <a:gd name="connsiteX329-17681" fmla="*/ 2168560 w 3024845"/>
                  <a:gd name="connsiteY329-17682" fmla="*/ 235634 h 1059043"/>
                  <a:gd name="connsiteX330-17683" fmla="*/ 2182747 w 3024845"/>
                  <a:gd name="connsiteY330-17684" fmla="*/ 235634 h 1059043"/>
                  <a:gd name="connsiteX331-17685" fmla="*/ 2182747 w 3024845"/>
                  <a:gd name="connsiteY331-17686" fmla="*/ 252928 h 1059043"/>
                  <a:gd name="connsiteX332-17687" fmla="*/ 2190854 w 3024845"/>
                  <a:gd name="connsiteY332-17688" fmla="*/ 276707 h 1059043"/>
                  <a:gd name="connsiteX333-17689" fmla="*/ 2180720 w 3024845"/>
                  <a:gd name="connsiteY333-17690" fmla="*/ 555577 h 1059043"/>
                  <a:gd name="connsiteX334-17691" fmla="*/ 2245574 w 3024845"/>
                  <a:gd name="connsiteY334-17692" fmla="*/ 555577 h 1059043"/>
                  <a:gd name="connsiteX335-17693" fmla="*/ 2245574 w 3024845"/>
                  <a:gd name="connsiteY335-17694" fmla="*/ 631239 h 1059043"/>
                  <a:gd name="connsiteX336-17695" fmla="*/ 2253681 w 3024845"/>
                  <a:gd name="connsiteY336-17696" fmla="*/ 631239 h 1059043"/>
                  <a:gd name="connsiteX337-17697" fmla="*/ 2255708 w 3024845"/>
                  <a:gd name="connsiteY337-17698" fmla="*/ 624754 h 1059043"/>
                  <a:gd name="connsiteX338-17699" fmla="*/ 2261788 w 3024845"/>
                  <a:gd name="connsiteY338-17700" fmla="*/ 624754 h 1059043"/>
                  <a:gd name="connsiteX339-17701" fmla="*/ 2263815 w 3024845"/>
                  <a:gd name="connsiteY339-17702" fmla="*/ 633401 h 1059043"/>
                  <a:gd name="connsiteX340-17703" fmla="*/ 2275975 w 3024845"/>
                  <a:gd name="connsiteY340-17704" fmla="*/ 633401 h 1059043"/>
                  <a:gd name="connsiteX341-17705" fmla="*/ 2275975 w 3024845"/>
                  <a:gd name="connsiteY341-17706" fmla="*/ 626915 h 1059043"/>
                  <a:gd name="connsiteX342-17707" fmla="*/ 2298268 w 3024845"/>
                  <a:gd name="connsiteY342-17708" fmla="*/ 626915 h 1059043"/>
                  <a:gd name="connsiteX343-17709" fmla="*/ 2298268 w 3024845"/>
                  <a:gd name="connsiteY343-17710" fmla="*/ 633401 h 1059043"/>
                  <a:gd name="connsiteX344-17711" fmla="*/ 2318535 w 3024845"/>
                  <a:gd name="connsiteY344-17712" fmla="*/ 633401 h 1059043"/>
                  <a:gd name="connsiteX345-17713" fmla="*/ 2318535 w 3024845"/>
                  <a:gd name="connsiteY345-17714" fmla="*/ 678798 h 1059043"/>
                  <a:gd name="connsiteX346-17715" fmla="*/ 2332722 w 3024845"/>
                  <a:gd name="connsiteY346-17716" fmla="*/ 678798 h 1059043"/>
                  <a:gd name="connsiteX347-17717" fmla="*/ 2332722 w 3024845"/>
                  <a:gd name="connsiteY347-17718" fmla="*/ 665827 h 1059043"/>
                  <a:gd name="connsiteX348-17719" fmla="*/ 2348936 w 3024845"/>
                  <a:gd name="connsiteY348-17720" fmla="*/ 665827 h 1059043"/>
                  <a:gd name="connsiteX349-17721" fmla="*/ 2348936 w 3024845"/>
                  <a:gd name="connsiteY349-17722" fmla="*/ 486400 h 1059043"/>
                  <a:gd name="connsiteX350-17723" fmla="*/ 2355016 w 3024845"/>
                  <a:gd name="connsiteY350-17724" fmla="*/ 479914 h 1059043"/>
                  <a:gd name="connsiteX351-17725" fmla="*/ 2427977 w 3024845"/>
                  <a:gd name="connsiteY351-17726" fmla="*/ 479914 h 1059043"/>
                  <a:gd name="connsiteX352-17727" fmla="*/ 2427977 w 3024845"/>
                  <a:gd name="connsiteY352-17728" fmla="*/ 488562 h 1059043"/>
                  <a:gd name="connsiteX353-17729" fmla="*/ 2438110 w 3024845"/>
                  <a:gd name="connsiteY353-17730" fmla="*/ 488562 h 1059043"/>
                  <a:gd name="connsiteX354-17731" fmla="*/ 2438110 w 3024845"/>
                  <a:gd name="connsiteY354-17732" fmla="*/ 603136 h 1059043"/>
                  <a:gd name="connsiteX355-17733" fmla="*/ 2460404 w 3024845"/>
                  <a:gd name="connsiteY355-17734" fmla="*/ 603136 h 1059043"/>
                  <a:gd name="connsiteX356-17735" fmla="*/ 2460404 w 3024845"/>
                  <a:gd name="connsiteY356-17736" fmla="*/ 536121 h 1059043"/>
                  <a:gd name="connsiteX357-17737" fmla="*/ 2486751 w 3024845"/>
                  <a:gd name="connsiteY357-17738" fmla="*/ 536121 h 1059043"/>
                  <a:gd name="connsiteX358-17739" fmla="*/ 2490804 w 3024845"/>
                  <a:gd name="connsiteY358-17740" fmla="*/ 531797 h 1059043"/>
                  <a:gd name="connsiteX359-17741" fmla="*/ 2498911 w 3024845"/>
                  <a:gd name="connsiteY359-17742" fmla="*/ 531797 h 1059043"/>
                  <a:gd name="connsiteX360-17743" fmla="*/ 2502964 w 3024845"/>
                  <a:gd name="connsiteY360-17744" fmla="*/ 536121 h 1059043"/>
                  <a:gd name="connsiteX361-17745" fmla="*/ 2525258 w 3024845"/>
                  <a:gd name="connsiteY361-17746" fmla="*/ 536121 h 1059043"/>
                  <a:gd name="connsiteX362-17747" fmla="*/ 2525258 w 3024845"/>
                  <a:gd name="connsiteY362-17748" fmla="*/ 419385 h 1059043"/>
                  <a:gd name="connsiteX363-17749" fmla="*/ 2582005 w 3024845"/>
                  <a:gd name="connsiteY363-17750" fmla="*/ 408576 h 1059043"/>
                  <a:gd name="connsiteX364-17751" fmla="*/ 2582005 w 3024845"/>
                  <a:gd name="connsiteY364-17752" fmla="*/ 409657 h 1059043"/>
                  <a:gd name="connsiteX365-17753" fmla="*/ 2582005 w 3024845"/>
                  <a:gd name="connsiteY365-17754" fmla="*/ 417223 h 1059043"/>
                  <a:gd name="connsiteX366-17755" fmla="*/ 2608352 w 3024845"/>
                  <a:gd name="connsiteY366-17756" fmla="*/ 417223 h 1059043"/>
                  <a:gd name="connsiteX367-17757" fmla="*/ 2608352 w 3024845"/>
                  <a:gd name="connsiteY367-17758" fmla="*/ 672313 h 1059043"/>
                  <a:gd name="connsiteX368-17759" fmla="*/ 2630646 w 3024845"/>
                  <a:gd name="connsiteY368-17760" fmla="*/ 672313 h 1059043"/>
                  <a:gd name="connsiteX369-17761" fmla="*/ 2630646 w 3024845"/>
                  <a:gd name="connsiteY369-17762" fmla="*/ 667989 h 1059043"/>
                  <a:gd name="connsiteX370-17763" fmla="*/ 2642806 w 3024845"/>
                  <a:gd name="connsiteY370-17764" fmla="*/ 667989 h 1059043"/>
                  <a:gd name="connsiteX371-17765" fmla="*/ 2642806 w 3024845"/>
                  <a:gd name="connsiteY371-17766" fmla="*/ 672313 h 1059043"/>
                  <a:gd name="connsiteX372-17767" fmla="*/ 2667126 w 3024845"/>
                  <a:gd name="connsiteY372-17768" fmla="*/ 672313 h 1059043"/>
                  <a:gd name="connsiteX373-17769" fmla="*/ 2667126 w 3024845"/>
                  <a:gd name="connsiteY373-17770" fmla="*/ 659342 h 1059043"/>
                  <a:gd name="connsiteX374-17771" fmla="*/ 2695500 w 3024845"/>
                  <a:gd name="connsiteY374-17772" fmla="*/ 659342 h 1059043"/>
                  <a:gd name="connsiteX375-17773" fmla="*/ 2707660 w 3024845"/>
                  <a:gd name="connsiteY375-17774" fmla="*/ 655018 h 1059043"/>
                  <a:gd name="connsiteX376-17775" fmla="*/ 2727927 w 3024845"/>
                  <a:gd name="connsiteY376-17776" fmla="*/ 659342 h 1059043"/>
                  <a:gd name="connsiteX377-17777" fmla="*/ 2727927 w 3024845"/>
                  <a:gd name="connsiteY377-17778" fmla="*/ 642048 h 1059043"/>
                  <a:gd name="connsiteX378-17779" fmla="*/ 2736034 w 3024845"/>
                  <a:gd name="connsiteY378-17780" fmla="*/ 642048 h 1059043"/>
                  <a:gd name="connsiteX379-17781" fmla="*/ 2736034 w 3024845"/>
                  <a:gd name="connsiteY379-17782" fmla="*/ 629077 h 1059043"/>
                  <a:gd name="connsiteX380-17783" fmla="*/ 2792781 w 3024845"/>
                  <a:gd name="connsiteY380-17784" fmla="*/ 629077 h 1059043"/>
                  <a:gd name="connsiteX381-17785" fmla="*/ 2792781 w 3024845"/>
                  <a:gd name="connsiteY381-17786" fmla="*/ 598812 h 1059043"/>
                  <a:gd name="connsiteX382-17787" fmla="*/ 2811021 w 3024845"/>
                  <a:gd name="connsiteY382-17788" fmla="*/ 598812 h 1059043"/>
                  <a:gd name="connsiteX383-17789" fmla="*/ 2811021 w 3024845"/>
                  <a:gd name="connsiteY383-17790" fmla="*/ 592327 h 1059043"/>
                  <a:gd name="connsiteX384-17791" fmla="*/ 2823181 w 3024845"/>
                  <a:gd name="connsiteY384-17792" fmla="*/ 592327 h 1059043"/>
                  <a:gd name="connsiteX385-17793" fmla="*/ 2823181 w 3024845"/>
                  <a:gd name="connsiteY385-17794" fmla="*/ 598812 h 1059043"/>
                  <a:gd name="connsiteX386-17795" fmla="*/ 2839395 w 3024845"/>
                  <a:gd name="connsiteY386-17796" fmla="*/ 598812 h 1059043"/>
                  <a:gd name="connsiteX387-17797" fmla="*/ 2839395 w 3024845"/>
                  <a:gd name="connsiteY387-17798" fmla="*/ 648533 h 1059043"/>
                  <a:gd name="connsiteX388-17799" fmla="*/ 2871822 w 3024845"/>
                  <a:gd name="connsiteY388-17800" fmla="*/ 648533 h 1059043"/>
                  <a:gd name="connsiteX389-17801" fmla="*/ 2871822 w 3024845"/>
                  <a:gd name="connsiteY389-17802" fmla="*/ 622592 h 1059043"/>
                  <a:gd name="connsiteX390-17803" fmla="*/ 2910329 w 3024845"/>
                  <a:gd name="connsiteY390-17804" fmla="*/ 622592 h 1059043"/>
                  <a:gd name="connsiteX391-17805" fmla="*/ 2910329 w 3024845"/>
                  <a:gd name="connsiteY391-17806" fmla="*/ 592327 h 1059043"/>
                  <a:gd name="connsiteX392-17807" fmla="*/ 2958970 w 3024845"/>
                  <a:gd name="connsiteY392-17808" fmla="*/ 592327 h 1059043"/>
                  <a:gd name="connsiteX393-17809" fmla="*/ 2958970 w 3024845"/>
                  <a:gd name="connsiteY393-17810" fmla="*/ 703483 h 1059043"/>
                  <a:gd name="connsiteX394-17811" fmla="*/ 2958970 w 3024845"/>
                  <a:gd name="connsiteY394-17812" fmla="*/ 717262 h 1059043"/>
                  <a:gd name="connsiteX395-17813" fmla="*/ 3024845 w 3024845"/>
                  <a:gd name="connsiteY395-17814" fmla="*/ 717262 h 1059043"/>
                  <a:gd name="connsiteX396-17815" fmla="*/ 3024845 w 3024845"/>
                  <a:gd name="connsiteY396-17816" fmla="*/ 1059043 h 1059043"/>
                  <a:gd name="connsiteX397-17817" fmla="*/ 2054 w 3024845"/>
                  <a:gd name="connsiteY397-17818" fmla="*/ 1056710 h 1059043"/>
                  <a:gd name="connsiteX398-17819" fmla="*/ 0 w 3024845"/>
                  <a:gd name="connsiteY398-17820" fmla="*/ 622592 h 1059043"/>
                  <a:gd name="connsiteX399-17821" fmla="*/ 20267 w 3024845"/>
                  <a:gd name="connsiteY399-17822" fmla="*/ 622592 h 1059043"/>
                  <a:gd name="connsiteX400-17823" fmla="*/ 20774 w 3024845"/>
                  <a:gd name="connsiteY400-17824" fmla="*/ 621511 h 1059043"/>
                  <a:gd name="connsiteX401-17825" fmla="*/ 24320 w 3024845"/>
                  <a:gd name="connsiteY401-17826" fmla="*/ 613945 h 1059043"/>
                  <a:gd name="connsiteX402-17827" fmla="*/ 26094 w 3024845"/>
                  <a:gd name="connsiteY402-17828" fmla="*/ 614215 h 1059043"/>
                  <a:gd name="connsiteX403-17829" fmla="*/ 38507 w 3024845"/>
                  <a:gd name="connsiteY403-17830" fmla="*/ 616106 h 1059043"/>
                  <a:gd name="connsiteX404-17831" fmla="*/ 39014 w 3024845"/>
                  <a:gd name="connsiteY404-17832" fmla="*/ 617458 h 1059043"/>
                  <a:gd name="connsiteX405-17833" fmla="*/ 42560 w 3024845"/>
                  <a:gd name="connsiteY405-17834" fmla="*/ 626915 h 1059043"/>
                  <a:gd name="connsiteX406-17835" fmla="*/ 68907 w 3024845"/>
                  <a:gd name="connsiteY406-17836" fmla="*/ 629077 h 1059043"/>
                  <a:gd name="connsiteX407-17837" fmla="*/ 68907 w 3024845"/>
                  <a:gd name="connsiteY407-17838" fmla="*/ 505856 h 1059043"/>
                  <a:gd name="connsiteX408-17839" fmla="*/ 70934 w 3024845"/>
                  <a:gd name="connsiteY408-17840" fmla="*/ 505856 h 1059043"/>
                  <a:gd name="connsiteX409-17841" fmla="*/ 85121 w 3024845"/>
                  <a:gd name="connsiteY409-17842" fmla="*/ 505856 h 1059043"/>
                  <a:gd name="connsiteX410-17843" fmla="*/ 85121 w 3024845"/>
                  <a:gd name="connsiteY410-17844" fmla="*/ 369664 h 1059043"/>
                  <a:gd name="connsiteX411-17845" fmla="*/ 86894 w 3024845"/>
                  <a:gd name="connsiteY411-17846" fmla="*/ 369664 h 1059043"/>
                  <a:gd name="connsiteX412-17847" fmla="*/ 99308 w 3024845"/>
                  <a:gd name="connsiteY412-17848" fmla="*/ 369664 h 1059043"/>
                  <a:gd name="connsiteX413-17849" fmla="*/ 99308 w 3024845"/>
                  <a:gd name="connsiteY413-17850" fmla="*/ 255090 h 1059043"/>
                  <a:gd name="connsiteX414-17851" fmla="*/ 103361 w 3024845"/>
                  <a:gd name="connsiteY414-17852" fmla="*/ 226986 h 1059043"/>
                  <a:gd name="connsiteX415-17853" fmla="*/ 105388 w 3024845"/>
                  <a:gd name="connsiteY415-17854" fmla="*/ 226986 h 1059043"/>
                  <a:gd name="connsiteX416-17855" fmla="*/ 119575 w 3024845"/>
                  <a:gd name="connsiteY416-17856" fmla="*/ 226986 h 1059043"/>
                  <a:gd name="connsiteX0-17857" fmla="*/ 119575 w 3024845"/>
                  <a:gd name="connsiteY0-17858" fmla="*/ 226986 h 1059043"/>
                  <a:gd name="connsiteX1-17859" fmla="*/ 200642 w 3024845"/>
                  <a:gd name="connsiteY1-17860" fmla="*/ 224825 h 1059043"/>
                  <a:gd name="connsiteX2-17861" fmla="*/ 202669 w 3024845"/>
                  <a:gd name="connsiteY2-17862" fmla="*/ 224825 h 1059043"/>
                  <a:gd name="connsiteX3-17863" fmla="*/ 216856 w 3024845"/>
                  <a:gd name="connsiteY3-17864" fmla="*/ 224825 h 1059043"/>
                  <a:gd name="connsiteX4-17865" fmla="*/ 216856 w 3024845"/>
                  <a:gd name="connsiteY4-17866" fmla="*/ 248604 h 1059043"/>
                  <a:gd name="connsiteX5-17867" fmla="*/ 217363 w 3024845"/>
                  <a:gd name="connsiteY5-17868" fmla="*/ 249415 h 1059043"/>
                  <a:gd name="connsiteX6-17869" fmla="*/ 220909 w 3024845"/>
                  <a:gd name="connsiteY6-17870" fmla="*/ 255090 h 1059043"/>
                  <a:gd name="connsiteX7-17871" fmla="*/ 220909 w 3024845"/>
                  <a:gd name="connsiteY7-17872" fmla="*/ 369664 h 1059043"/>
                  <a:gd name="connsiteX8-17873" fmla="*/ 223189 w 3024845"/>
                  <a:gd name="connsiteY8-17874" fmla="*/ 369664 h 1059043"/>
                  <a:gd name="connsiteX9-17875" fmla="*/ 239150 w 3024845"/>
                  <a:gd name="connsiteY9-17876" fmla="*/ 369664 h 1059043"/>
                  <a:gd name="connsiteX10-17877" fmla="*/ 239150 w 3024845"/>
                  <a:gd name="connsiteY10-17878" fmla="*/ 510179 h 1059043"/>
                  <a:gd name="connsiteX11-17879" fmla="*/ 240670 w 3024845"/>
                  <a:gd name="connsiteY11-17880" fmla="*/ 509909 h 1059043"/>
                  <a:gd name="connsiteX12-17881" fmla="*/ 251310 w 3024845"/>
                  <a:gd name="connsiteY12-17882" fmla="*/ 508018 h 1059043"/>
                  <a:gd name="connsiteX13-17883" fmla="*/ 249283 w 3024845"/>
                  <a:gd name="connsiteY13-17884" fmla="*/ 596650 h 1059043"/>
                  <a:gd name="connsiteX14-17885" fmla="*/ 250803 w 3024845"/>
                  <a:gd name="connsiteY14-17886" fmla="*/ 596921 h 1059043"/>
                  <a:gd name="connsiteX15-17887" fmla="*/ 261443 w 3024845"/>
                  <a:gd name="connsiteY15-17888" fmla="*/ 598812 h 1059043"/>
                  <a:gd name="connsiteX16-17889" fmla="*/ 261696 w 3024845"/>
                  <a:gd name="connsiteY16-17890" fmla="*/ 599623 h 1059043"/>
                  <a:gd name="connsiteX17-17891" fmla="*/ 263470 w 3024845"/>
                  <a:gd name="connsiteY17-17892" fmla="*/ 605298 h 1059043"/>
                  <a:gd name="connsiteX18-17893" fmla="*/ 264230 w 3024845"/>
                  <a:gd name="connsiteY18-17894" fmla="*/ 602866 h 1059043"/>
                  <a:gd name="connsiteX19-17895" fmla="*/ 269550 w 3024845"/>
                  <a:gd name="connsiteY19-17896" fmla="*/ 585842 h 1059043"/>
                  <a:gd name="connsiteX20-17897" fmla="*/ 271323 w 3024845"/>
                  <a:gd name="connsiteY20-17898" fmla="*/ 585842 h 1059043"/>
                  <a:gd name="connsiteX21-17899" fmla="*/ 283737 w 3024845"/>
                  <a:gd name="connsiteY21-17900" fmla="*/ 585842 h 1059043"/>
                  <a:gd name="connsiteX22-17901" fmla="*/ 283737 w 3024845"/>
                  <a:gd name="connsiteY22-17902" fmla="*/ 618268 h 1059043"/>
                  <a:gd name="connsiteX23-17903" fmla="*/ 284750 w 3024845"/>
                  <a:gd name="connsiteY23-17904" fmla="*/ 618809 h 1059043"/>
                  <a:gd name="connsiteX24-17905" fmla="*/ 291844 w 3024845"/>
                  <a:gd name="connsiteY24-17906" fmla="*/ 622592 h 1059043"/>
                  <a:gd name="connsiteX25-17907" fmla="*/ 291844 w 3024845"/>
                  <a:gd name="connsiteY25-17908" fmla="*/ 623943 h 1059043"/>
                  <a:gd name="connsiteX26-17909" fmla="*/ 291844 w 3024845"/>
                  <a:gd name="connsiteY26-17910" fmla="*/ 633401 h 1059043"/>
                  <a:gd name="connsiteX27-17911" fmla="*/ 336431 w 3024845"/>
                  <a:gd name="connsiteY27-17912" fmla="*/ 633401 h 1059043"/>
                  <a:gd name="connsiteX28-17913" fmla="*/ 336431 w 3024845"/>
                  <a:gd name="connsiteY28-17914" fmla="*/ 634482 h 1059043"/>
                  <a:gd name="connsiteX29-17915" fmla="*/ 336431 w 3024845"/>
                  <a:gd name="connsiteY29-17916" fmla="*/ 642048 h 1059043"/>
                  <a:gd name="connsiteX30-17917" fmla="*/ 338457 w 3024845"/>
                  <a:gd name="connsiteY30-17918" fmla="*/ 642048 h 1059043"/>
                  <a:gd name="connsiteX31-17919" fmla="*/ 352644 w 3024845"/>
                  <a:gd name="connsiteY31-17920" fmla="*/ 642048 h 1059043"/>
                  <a:gd name="connsiteX32-17921" fmla="*/ 352644 w 3024845"/>
                  <a:gd name="connsiteY32-17922" fmla="*/ 611783 h 1059043"/>
                  <a:gd name="connsiteX33-17923" fmla="*/ 397231 w 3024845"/>
                  <a:gd name="connsiteY33-17924" fmla="*/ 611783 h 1059043"/>
                  <a:gd name="connsiteX34-17925" fmla="*/ 397231 w 3024845"/>
                  <a:gd name="connsiteY34-17926" fmla="*/ 610432 h 1059043"/>
                  <a:gd name="connsiteX35-17927" fmla="*/ 397231 w 3024845"/>
                  <a:gd name="connsiteY35-17928" fmla="*/ 600974 h 1059043"/>
                  <a:gd name="connsiteX36-17929" fmla="*/ 398245 w 3024845"/>
                  <a:gd name="connsiteY36-17930" fmla="*/ 600974 h 1059043"/>
                  <a:gd name="connsiteX37-17931" fmla="*/ 405338 w 3024845"/>
                  <a:gd name="connsiteY37-17932" fmla="*/ 600974 h 1059043"/>
                  <a:gd name="connsiteX38-17933" fmla="*/ 405338 w 3024845"/>
                  <a:gd name="connsiteY38-17934" fmla="*/ 599083 h 1059043"/>
                  <a:gd name="connsiteX39-17935" fmla="*/ 405338 w 3024845"/>
                  <a:gd name="connsiteY39-17936" fmla="*/ 585842 h 1059043"/>
                  <a:gd name="connsiteX40-17937" fmla="*/ 406098 w 3024845"/>
                  <a:gd name="connsiteY40-17938" fmla="*/ 585842 h 1059043"/>
                  <a:gd name="connsiteX41-17939" fmla="*/ 411418 w 3024845"/>
                  <a:gd name="connsiteY41-17940" fmla="*/ 585842 h 1059043"/>
                  <a:gd name="connsiteX42-17941" fmla="*/ 411418 w 3024845"/>
                  <a:gd name="connsiteY42-17942" fmla="*/ 584761 h 1059043"/>
                  <a:gd name="connsiteX43-17943" fmla="*/ 411418 w 3024845"/>
                  <a:gd name="connsiteY43-17944" fmla="*/ 577194 h 1059043"/>
                  <a:gd name="connsiteX44-17945" fmla="*/ 413445 w 3024845"/>
                  <a:gd name="connsiteY44-17946" fmla="*/ 577194 h 1059043"/>
                  <a:gd name="connsiteX45-17947" fmla="*/ 427632 w 3024845"/>
                  <a:gd name="connsiteY45-17948" fmla="*/ 577194 h 1059043"/>
                  <a:gd name="connsiteX46-17949" fmla="*/ 427632 w 3024845"/>
                  <a:gd name="connsiteY46-17950" fmla="*/ 578275 h 1059043"/>
                  <a:gd name="connsiteX47-17951" fmla="*/ 427632 w 3024845"/>
                  <a:gd name="connsiteY47-17952" fmla="*/ 585842 h 1059043"/>
                  <a:gd name="connsiteX48-17953" fmla="*/ 449925 w 3024845"/>
                  <a:gd name="connsiteY48-17954" fmla="*/ 585842 h 1059043"/>
                  <a:gd name="connsiteX49-17955" fmla="*/ 449925 w 3024845"/>
                  <a:gd name="connsiteY49-17956" fmla="*/ 583950 h 1059043"/>
                  <a:gd name="connsiteX50-17957" fmla="*/ 449925 w 3024845"/>
                  <a:gd name="connsiteY50-17958" fmla="*/ 570709 h 1059043"/>
                  <a:gd name="connsiteX51-17959" fmla="*/ 451699 w 3024845"/>
                  <a:gd name="connsiteY51-17960" fmla="*/ 570709 h 1059043"/>
                  <a:gd name="connsiteX52-17961" fmla="*/ 464112 w 3024845"/>
                  <a:gd name="connsiteY52-17962" fmla="*/ 570709 h 1059043"/>
                  <a:gd name="connsiteX53-17963" fmla="*/ 464112 w 3024845"/>
                  <a:gd name="connsiteY53-17964" fmla="*/ 594489 h 1059043"/>
                  <a:gd name="connsiteX54-17965" fmla="*/ 465126 w 3024845"/>
                  <a:gd name="connsiteY54-17966" fmla="*/ 594489 h 1059043"/>
                  <a:gd name="connsiteX55-17967" fmla="*/ 472219 w 3024845"/>
                  <a:gd name="connsiteY55-17968" fmla="*/ 594489 h 1059043"/>
                  <a:gd name="connsiteX56-17969" fmla="*/ 472219 w 3024845"/>
                  <a:gd name="connsiteY56-17970" fmla="*/ 593408 h 1059043"/>
                  <a:gd name="connsiteX57-17971" fmla="*/ 472219 w 3024845"/>
                  <a:gd name="connsiteY57-17972" fmla="*/ 585842 h 1059043"/>
                  <a:gd name="connsiteX58-17973" fmla="*/ 473992 w 3024845"/>
                  <a:gd name="connsiteY58-17974" fmla="*/ 585842 h 1059043"/>
                  <a:gd name="connsiteX59-17975" fmla="*/ 486406 w 3024845"/>
                  <a:gd name="connsiteY59-17976" fmla="*/ 585842 h 1059043"/>
                  <a:gd name="connsiteX60-17977" fmla="*/ 486406 w 3024845"/>
                  <a:gd name="connsiteY60-17978" fmla="*/ 611783 h 1059043"/>
                  <a:gd name="connsiteX61-17979" fmla="*/ 488433 w 3024845"/>
                  <a:gd name="connsiteY61-17980" fmla="*/ 611783 h 1059043"/>
                  <a:gd name="connsiteX62-17981" fmla="*/ 502619 w 3024845"/>
                  <a:gd name="connsiteY62-17982" fmla="*/ 611783 h 1059043"/>
                  <a:gd name="connsiteX63-17983" fmla="*/ 502619 w 3024845"/>
                  <a:gd name="connsiteY63-17984" fmla="*/ 613404 h 1059043"/>
                  <a:gd name="connsiteX64-17985" fmla="*/ 502619 w 3024845"/>
                  <a:gd name="connsiteY64-17986" fmla="*/ 624754 h 1059043"/>
                  <a:gd name="connsiteX65-17987" fmla="*/ 503379 w 3024845"/>
                  <a:gd name="connsiteY65-17988" fmla="*/ 624754 h 1059043"/>
                  <a:gd name="connsiteX66-17989" fmla="*/ 508700 w 3024845"/>
                  <a:gd name="connsiteY66-17990" fmla="*/ 624754 h 1059043"/>
                  <a:gd name="connsiteX67-17991" fmla="*/ 508700 w 3024845"/>
                  <a:gd name="connsiteY67-17992" fmla="*/ 623943 h 1059043"/>
                  <a:gd name="connsiteX68-17993" fmla="*/ 508700 w 3024845"/>
                  <a:gd name="connsiteY68-17994" fmla="*/ 618268 h 1059043"/>
                  <a:gd name="connsiteX69-17995" fmla="*/ 539100 w 3024845"/>
                  <a:gd name="connsiteY69-17996" fmla="*/ 618268 h 1059043"/>
                  <a:gd name="connsiteX70-17997" fmla="*/ 539100 w 3024845"/>
                  <a:gd name="connsiteY70-17998" fmla="*/ 642048 h 1059043"/>
                  <a:gd name="connsiteX71-17999" fmla="*/ 540113 w 3024845"/>
                  <a:gd name="connsiteY71-18000" fmla="*/ 642048 h 1059043"/>
                  <a:gd name="connsiteX72-18001" fmla="*/ 547207 w 3024845"/>
                  <a:gd name="connsiteY72-18002" fmla="*/ 642048 h 1059043"/>
                  <a:gd name="connsiteX73-18003" fmla="*/ 547207 w 3024845"/>
                  <a:gd name="connsiteY73-18004" fmla="*/ 643129 h 1059043"/>
                  <a:gd name="connsiteX74-18005" fmla="*/ 547207 w 3024845"/>
                  <a:gd name="connsiteY74-18006" fmla="*/ 650695 h 1059043"/>
                  <a:gd name="connsiteX75-18007" fmla="*/ 547967 w 3024845"/>
                  <a:gd name="connsiteY75-18008" fmla="*/ 650695 h 1059043"/>
                  <a:gd name="connsiteX76-18009" fmla="*/ 553287 w 3024845"/>
                  <a:gd name="connsiteY76-18010" fmla="*/ 650695 h 1059043"/>
                  <a:gd name="connsiteX77-18011" fmla="*/ 553287 w 3024845"/>
                  <a:gd name="connsiteY77-18012" fmla="*/ 648533 h 1059043"/>
                  <a:gd name="connsiteX78-18013" fmla="*/ 553287 w 3024845"/>
                  <a:gd name="connsiteY78-18014" fmla="*/ 633401 h 1059043"/>
                  <a:gd name="connsiteX79-18015" fmla="*/ 554300 w 3024845"/>
                  <a:gd name="connsiteY79-18016" fmla="*/ 633401 h 1059043"/>
                  <a:gd name="connsiteX80-18017" fmla="*/ 561394 w 3024845"/>
                  <a:gd name="connsiteY80-18018" fmla="*/ 633401 h 1059043"/>
                  <a:gd name="connsiteX81-18019" fmla="*/ 561394 w 3024845"/>
                  <a:gd name="connsiteY81-18020" fmla="*/ 634482 h 1059043"/>
                  <a:gd name="connsiteX82-18021" fmla="*/ 561394 w 3024845"/>
                  <a:gd name="connsiteY82-18022" fmla="*/ 642048 h 1059043"/>
                  <a:gd name="connsiteX83-18023" fmla="*/ 566714 w 3024845"/>
                  <a:gd name="connsiteY83-18024" fmla="*/ 640055 h 1059043"/>
                  <a:gd name="connsiteX84-18025" fmla="*/ 567474 w 3024845"/>
                  <a:gd name="connsiteY84-18026" fmla="*/ 639075 h 1059043"/>
                  <a:gd name="connsiteX85-18027" fmla="*/ 567474 w 3024845"/>
                  <a:gd name="connsiteY85-18028" fmla="*/ 633401 h 1059043"/>
                  <a:gd name="connsiteX86-18029" fmla="*/ 605981 w 3024845"/>
                  <a:gd name="connsiteY86-18030" fmla="*/ 633401 h 1059043"/>
                  <a:gd name="connsiteX87-18031" fmla="*/ 605981 w 3024845"/>
                  <a:gd name="connsiteY87-18032" fmla="*/ 657180 h 1059043"/>
                  <a:gd name="connsiteX88-18033" fmla="*/ 608007 w 3024845"/>
                  <a:gd name="connsiteY88-18034" fmla="*/ 657180 h 1059043"/>
                  <a:gd name="connsiteX89-18035" fmla="*/ 622194 w 3024845"/>
                  <a:gd name="connsiteY89-18036" fmla="*/ 657180 h 1059043"/>
                  <a:gd name="connsiteX90-18037" fmla="*/ 622194 w 3024845"/>
                  <a:gd name="connsiteY90-18038" fmla="*/ 658261 h 1059043"/>
                  <a:gd name="connsiteX91-18039" fmla="*/ 622194 w 3024845"/>
                  <a:gd name="connsiteY91-18040" fmla="*/ 665827 h 1059043"/>
                  <a:gd name="connsiteX92-18041" fmla="*/ 623968 w 3024845"/>
                  <a:gd name="connsiteY92-18042" fmla="*/ 665827 h 1059043"/>
                  <a:gd name="connsiteX93-18043" fmla="*/ 636381 w 3024845"/>
                  <a:gd name="connsiteY93-18044" fmla="*/ 665827 h 1059043"/>
                  <a:gd name="connsiteX94-18045" fmla="*/ 636381 w 3024845"/>
                  <a:gd name="connsiteY94-18046" fmla="*/ 642048 h 1059043"/>
                  <a:gd name="connsiteX95-18047" fmla="*/ 637394 w 3024845"/>
                  <a:gd name="connsiteY95-18048" fmla="*/ 642048 h 1059043"/>
                  <a:gd name="connsiteX96-18049" fmla="*/ 644488 w 3024845"/>
                  <a:gd name="connsiteY96-18050" fmla="*/ 642048 h 1059043"/>
                  <a:gd name="connsiteX97-18051" fmla="*/ 644488 w 3024845"/>
                  <a:gd name="connsiteY97-18052" fmla="*/ 609621 h 1059043"/>
                  <a:gd name="connsiteX98-18053" fmla="*/ 645501 w 3024845"/>
                  <a:gd name="connsiteY98-18054" fmla="*/ 609621 h 1059043"/>
                  <a:gd name="connsiteX99-18055" fmla="*/ 652595 w 3024845"/>
                  <a:gd name="connsiteY99-18056" fmla="*/ 609621 h 1059043"/>
                  <a:gd name="connsiteX100-18057" fmla="*/ 652595 w 3024845"/>
                  <a:gd name="connsiteY100-18058" fmla="*/ 607730 h 1059043"/>
                  <a:gd name="connsiteX101-18059" fmla="*/ 652595 w 3024845"/>
                  <a:gd name="connsiteY101-18060" fmla="*/ 594489 h 1059043"/>
                  <a:gd name="connsiteX102-18061" fmla="*/ 651328 w 3024845"/>
                  <a:gd name="connsiteY102-18062" fmla="*/ 592867 h 1059043"/>
                  <a:gd name="connsiteX103-18063" fmla="*/ 656648 w 3024845"/>
                  <a:gd name="connsiteY103-18064" fmla="*/ 581518 h 1059043"/>
                  <a:gd name="connsiteX104-18065" fmla="*/ 664755 w 3024845"/>
                  <a:gd name="connsiteY104-18066" fmla="*/ 609621 h 1059043"/>
                  <a:gd name="connsiteX105-18067" fmla="*/ 665515 w 3024845"/>
                  <a:gd name="connsiteY105-18068" fmla="*/ 609621 h 1059043"/>
                  <a:gd name="connsiteX106-18069" fmla="*/ 670835 w 3024845"/>
                  <a:gd name="connsiteY106-18070" fmla="*/ 609621 h 1059043"/>
                  <a:gd name="connsiteX107-18071" fmla="*/ 670835 w 3024845"/>
                  <a:gd name="connsiteY107-18072" fmla="*/ 503694 h 1059043"/>
                  <a:gd name="connsiteX108-18073" fmla="*/ 672355 w 3024845"/>
                  <a:gd name="connsiteY108-18074" fmla="*/ 503694 h 1059043"/>
                  <a:gd name="connsiteX109-18075" fmla="*/ 682995 w 3024845"/>
                  <a:gd name="connsiteY109-18076" fmla="*/ 503694 h 1059043"/>
                  <a:gd name="connsiteX110-18077" fmla="*/ 682995 w 3024845"/>
                  <a:gd name="connsiteY110-18078" fmla="*/ 456135 h 1059043"/>
                  <a:gd name="connsiteX111-18079" fmla="*/ 709342 w 3024845"/>
                  <a:gd name="connsiteY111-18080" fmla="*/ 456135 h 1059043"/>
                  <a:gd name="connsiteX112-18081" fmla="*/ 709342 w 3024845"/>
                  <a:gd name="connsiteY112-18082" fmla="*/ 434517 h 1059043"/>
                  <a:gd name="connsiteX113-18083" fmla="*/ 743796 w 3024845"/>
                  <a:gd name="connsiteY113-18084" fmla="*/ 434517 h 1059043"/>
                  <a:gd name="connsiteX114-18085" fmla="*/ 743796 w 3024845"/>
                  <a:gd name="connsiteY114-18086" fmla="*/ 436949 h 1059043"/>
                  <a:gd name="connsiteX115-18087" fmla="*/ 743796 w 3024845"/>
                  <a:gd name="connsiteY115-18088" fmla="*/ 453973 h 1059043"/>
                  <a:gd name="connsiteX116-18089" fmla="*/ 746076 w 3024845"/>
                  <a:gd name="connsiteY116-18090" fmla="*/ 453973 h 1059043"/>
                  <a:gd name="connsiteX117-18091" fmla="*/ 762036 w 3024845"/>
                  <a:gd name="connsiteY117-18092" fmla="*/ 453973 h 1059043"/>
                  <a:gd name="connsiteX118-18093" fmla="*/ 762036 w 3024845"/>
                  <a:gd name="connsiteY118-18094" fmla="*/ 501532 h 1059043"/>
                  <a:gd name="connsiteX119-18095" fmla="*/ 763049 w 3024845"/>
                  <a:gd name="connsiteY119-18096" fmla="*/ 501532 h 1059043"/>
                  <a:gd name="connsiteX120-18097" fmla="*/ 770143 w 3024845"/>
                  <a:gd name="connsiteY120-18098" fmla="*/ 501532 h 1059043"/>
                  <a:gd name="connsiteX121-18099" fmla="*/ 784330 w 3024845"/>
                  <a:gd name="connsiteY121-18100" fmla="*/ 505856 h 1059043"/>
                  <a:gd name="connsiteX122-18101" fmla="*/ 784330 w 3024845"/>
                  <a:gd name="connsiteY122-18102" fmla="*/ 544768 h 1059043"/>
                  <a:gd name="connsiteX123-18103" fmla="*/ 785343 w 3024845"/>
                  <a:gd name="connsiteY123-18104" fmla="*/ 544768 h 1059043"/>
                  <a:gd name="connsiteX124-18105" fmla="*/ 792436 w 3024845"/>
                  <a:gd name="connsiteY124-18106" fmla="*/ 544768 h 1059043"/>
                  <a:gd name="connsiteX125-18107" fmla="*/ 792436 w 3024845"/>
                  <a:gd name="connsiteY125-18108" fmla="*/ 546389 h 1059043"/>
                  <a:gd name="connsiteX126-18109" fmla="*/ 792436 w 3024845"/>
                  <a:gd name="connsiteY126-18110" fmla="*/ 557738 h 1059043"/>
                  <a:gd name="connsiteX127-18111" fmla="*/ 794463 w 3024845"/>
                  <a:gd name="connsiteY127-18112" fmla="*/ 557738 h 1059043"/>
                  <a:gd name="connsiteX128-18113" fmla="*/ 808650 w 3024845"/>
                  <a:gd name="connsiteY128-18114" fmla="*/ 557738 h 1059043"/>
                  <a:gd name="connsiteX129-18115" fmla="*/ 814730 w 3024845"/>
                  <a:gd name="connsiteY129-18116" fmla="*/ 564224 h 1059043"/>
                  <a:gd name="connsiteX130-18117" fmla="*/ 814730 w 3024845"/>
                  <a:gd name="connsiteY130-18118" fmla="*/ 585842 h 1059043"/>
                  <a:gd name="connsiteX131-18119" fmla="*/ 817010 w 3024845"/>
                  <a:gd name="connsiteY131-18120" fmla="*/ 585842 h 1059043"/>
                  <a:gd name="connsiteX132-18121" fmla="*/ 832970 w 3024845"/>
                  <a:gd name="connsiteY132-18122" fmla="*/ 585842 h 1059043"/>
                  <a:gd name="connsiteX133-18123" fmla="*/ 832970 w 3024845"/>
                  <a:gd name="connsiteY133-18124" fmla="*/ 586922 h 1059043"/>
                  <a:gd name="connsiteX134-18125" fmla="*/ 832970 w 3024845"/>
                  <a:gd name="connsiteY134-18126" fmla="*/ 594489 h 1059043"/>
                  <a:gd name="connsiteX135-18127" fmla="*/ 834237 w 3024845"/>
                  <a:gd name="connsiteY135-18128" fmla="*/ 594489 h 1059043"/>
                  <a:gd name="connsiteX136-18129" fmla="*/ 843104 w 3024845"/>
                  <a:gd name="connsiteY136-18130" fmla="*/ 594489 h 1059043"/>
                  <a:gd name="connsiteX137-18131" fmla="*/ 843104 w 3024845"/>
                  <a:gd name="connsiteY137-18132" fmla="*/ 596650 h 1059043"/>
                  <a:gd name="connsiteX138-18133" fmla="*/ 843104 w 3024845"/>
                  <a:gd name="connsiteY138-18134" fmla="*/ 611783 h 1059043"/>
                  <a:gd name="connsiteX139-18135" fmla="*/ 847157 w 3024845"/>
                  <a:gd name="connsiteY139-18136" fmla="*/ 609891 h 1059043"/>
                  <a:gd name="connsiteX140-18137" fmla="*/ 847157 w 3024845"/>
                  <a:gd name="connsiteY140-18138" fmla="*/ 596650 h 1059043"/>
                  <a:gd name="connsiteX141-18139" fmla="*/ 848170 w 3024845"/>
                  <a:gd name="connsiteY141-18140" fmla="*/ 596650 h 1059043"/>
                  <a:gd name="connsiteX142-18141" fmla="*/ 855264 w 3024845"/>
                  <a:gd name="connsiteY142-18142" fmla="*/ 596650 h 1059043"/>
                  <a:gd name="connsiteX143-18143" fmla="*/ 855264 w 3024845"/>
                  <a:gd name="connsiteY143-18144" fmla="*/ 598272 h 1059043"/>
                  <a:gd name="connsiteX144-18145" fmla="*/ 855264 w 3024845"/>
                  <a:gd name="connsiteY144-18146" fmla="*/ 609621 h 1059043"/>
                  <a:gd name="connsiteX145-18147" fmla="*/ 856024 w 3024845"/>
                  <a:gd name="connsiteY145-18148" fmla="*/ 609621 h 1059043"/>
                  <a:gd name="connsiteX146-18149" fmla="*/ 861344 w 3024845"/>
                  <a:gd name="connsiteY146-18150" fmla="*/ 609621 h 1059043"/>
                  <a:gd name="connsiteX147-18151" fmla="*/ 909984 w 3024845"/>
                  <a:gd name="connsiteY147-18152" fmla="*/ 605298 h 1059043"/>
                  <a:gd name="connsiteX148-18153" fmla="*/ 909984 w 3024845"/>
                  <a:gd name="connsiteY148-18154" fmla="*/ 606649 h 1059043"/>
                  <a:gd name="connsiteX149-18155" fmla="*/ 909984 w 3024845"/>
                  <a:gd name="connsiteY149-18156" fmla="*/ 616106 h 1059043"/>
                  <a:gd name="connsiteX150-18157" fmla="*/ 910744 w 3024845"/>
                  <a:gd name="connsiteY150-18158" fmla="*/ 616106 h 1059043"/>
                  <a:gd name="connsiteX151-18159" fmla="*/ 916065 w 3024845"/>
                  <a:gd name="connsiteY151-18160" fmla="*/ 616106 h 1059043"/>
                  <a:gd name="connsiteX152-18161" fmla="*/ 916065 w 3024845"/>
                  <a:gd name="connsiteY152-18162" fmla="*/ 618268 h 1059043"/>
                  <a:gd name="connsiteX153-18163" fmla="*/ 916065 w 3024845"/>
                  <a:gd name="connsiteY153-18164" fmla="*/ 633401 h 1059043"/>
                  <a:gd name="connsiteX154-18165" fmla="*/ 918091 w 3024845"/>
                  <a:gd name="connsiteY154-18166" fmla="*/ 632050 h 1059043"/>
                  <a:gd name="connsiteX155-18167" fmla="*/ 932278 w 3024845"/>
                  <a:gd name="connsiteY155-18168" fmla="*/ 622592 h 1059043"/>
                  <a:gd name="connsiteX156-18169" fmla="*/ 938358 w 3024845"/>
                  <a:gd name="connsiteY156-18170" fmla="*/ 581518 h 1059043"/>
                  <a:gd name="connsiteX157-18171" fmla="*/ 939118 w 3024845"/>
                  <a:gd name="connsiteY157-18172" fmla="*/ 581248 h 1059043"/>
                  <a:gd name="connsiteX158-18173" fmla="*/ 944438 w 3024845"/>
                  <a:gd name="connsiteY158-18174" fmla="*/ 579356 h 1059043"/>
                  <a:gd name="connsiteX159-18175" fmla="*/ 946465 w 3024845"/>
                  <a:gd name="connsiteY159-18176" fmla="*/ 510179 h 1059043"/>
                  <a:gd name="connsiteX160-18177" fmla="*/ 948492 w 3024845"/>
                  <a:gd name="connsiteY160-18178" fmla="*/ 579356 h 1059043"/>
                  <a:gd name="connsiteX161-18179" fmla="*/ 949252 w 3024845"/>
                  <a:gd name="connsiteY161-18180" fmla="*/ 579626 h 1059043"/>
                  <a:gd name="connsiteX162-18181" fmla="*/ 954572 w 3024845"/>
                  <a:gd name="connsiteY162-18182" fmla="*/ 581518 h 1059043"/>
                  <a:gd name="connsiteX163-18183" fmla="*/ 954572 w 3024845"/>
                  <a:gd name="connsiteY163-18184" fmla="*/ 495047 h 1059043"/>
                  <a:gd name="connsiteX164-18185" fmla="*/ 958625 w 3024845"/>
                  <a:gd name="connsiteY164-18186" fmla="*/ 462620 h 1059043"/>
                  <a:gd name="connsiteX165-18187" fmla="*/ 997132 w 3024845"/>
                  <a:gd name="connsiteY165-18188" fmla="*/ 462620 h 1059043"/>
                  <a:gd name="connsiteX166-18189" fmla="*/ 997132 w 3024845"/>
                  <a:gd name="connsiteY166-18190" fmla="*/ 495047 h 1059043"/>
                  <a:gd name="connsiteX167-18191" fmla="*/ 997892 w 3024845"/>
                  <a:gd name="connsiteY167-18192" fmla="*/ 495047 h 1059043"/>
                  <a:gd name="connsiteX168-18193" fmla="*/ 1003212 w 3024845"/>
                  <a:gd name="connsiteY168-18194" fmla="*/ 495047 h 1059043"/>
                  <a:gd name="connsiteX169-18195" fmla="*/ 1003212 w 3024845"/>
                  <a:gd name="connsiteY169-18196" fmla="*/ 412899 h 1059043"/>
                  <a:gd name="connsiteX170-18197" fmla="*/ 1004986 w 3024845"/>
                  <a:gd name="connsiteY170-18198" fmla="*/ 412899 h 1059043"/>
                  <a:gd name="connsiteX171-18199" fmla="*/ 1017399 w 3024845"/>
                  <a:gd name="connsiteY171-18200" fmla="*/ 412899 h 1059043"/>
                  <a:gd name="connsiteX172-18201" fmla="*/ 1017399 w 3024845"/>
                  <a:gd name="connsiteY172-18202" fmla="*/ 411008 h 1059043"/>
                  <a:gd name="connsiteX173-18203" fmla="*/ 1017399 w 3024845"/>
                  <a:gd name="connsiteY173-18204" fmla="*/ 397767 h 1059043"/>
                  <a:gd name="connsiteX174-18205" fmla="*/ 1039693 w 3024845"/>
                  <a:gd name="connsiteY174-18206" fmla="*/ 397767 h 1059043"/>
                  <a:gd name="connsiteX175-18207" fmla="*/ 1039693 w 3024845"/>
                  <a:gd name="connsiteY175-18208" fmla="*/ 396686 h 1059043"/>
                  <a:gd name="connsiteX176-18209" fmla="*/ 1039693 w 3024845"/>
                  <a:gd name="connsiteY176-18210" fmla="*/ 389120 h 1059043"/>
                  <a:gd name="connsiteX177-18211" fmla="*/ 1041466 w 3024845"/>
                  <a:gd name="connsiteY177-18212" fmla="*/ 389120 h 1059043"/>
                  <a:gd name="connsiteX178-18213" fmla="*/ 1053880 w 3024845"/>
                  <a:gd name="connsiteY178-18214" fmla="*/ 389120 h 1059043"/>
                  <a:gd name="connsiteX179-18215" fmla="*/ 1053880 w 3024845"/>
                  <a:gd name="connsiteY179-18216" fmla="*/ 390201 h 1059043"/>
                  <a:gd name="connsiteX180-18217" fmla="*/ 1053880 w 3024845"/>
                  <a:gd name="connsiteY180-18218" fmla="*/ 397767 h 1059043"/>
                  <a:gd name="connsiteX181-18219" fmla="*/ 1054640 w 3024845"/>
                  <a:gd name="connsiteY181-18220" fmla="*/ 397767 h 1059043"/>
                  <a:gd name="connsiteX182-18221" fmla="*/ 1059960 w 3024845"/>
                  <a:gd name="connsiteY182-18222" fmla="*/ 397767 h 1059043"/>
                  <a:gd name="connsiteX183-18223" fmla="*/ 1070093 w 3024845"/>
                  <a:gd name="connsiteY183-18224" fmla="*/ 393443 h 1059043"/>
                  <a:gd name="connsiteX184-18225" fmla="*/ 1074146 w 3024845"/>
                  <a:gd name="connsiteY184-18226" fmla="*/ 396686 h 1059043"/>
                  <a:gd name="connsiteX185-18227" fmla="*/ 1074146 w 3024845"/>
                  <a:gd name="connsiteY185-18228" fmla="*/ 389120 h 1059043"/>
                  <a:gd name="connsiteX186-18229" fmla="*/ 1076426 w 3024845"/>
                  <a:gd name="connsiteY186-18230" fmla="*/ 389120 h 1059043"/>
                  <a:gd name="connsiteX187-18231" fmla="*/ 1092387 w 3024845"/>
                  <a:gd name="connsiteY187-18232" fmla="*/ 389120 h 1059043"/>
                  <a:gd name="connsiteX188-18233" fmla="*/ 1092387 w 3024845"/>
                  <a:gd name="connsiteY188-18234" fmla="*/ 390201 h 1059043"/>
                  <a:gd name="connsiteX189-18235" fmla="*/ 1092387 w 3024845"/>
                  <a:gd name="connsiteY189-18236" fmla="*/ 397767 h 1059043"/>
                  <a:gd name="connsiteX190-18237" fmla="*/ 1122787 w 3024845"/>
                  <a:gd name="connsiteY190-18238" fmla="*/ 397767 h 1059043"/>
                  <a:gd name="connsiteX191-18239" fmla="*/ 1122787 w 3024845"/>
                  <a:gd name="connsiteY191-18240" fmla="*/ 399388 h 1059043"/>
                  <a:gd name="connsiteX192-18241" fmla="*/ 1122787 w 3024845"/>
                  <a:gd name="connsiteY192-18242" fmla="*/ 410738 h 1059043"/>
                  <a:gd name="connsiteX193-18243" fmla="*/ 1149134 w 3024845"/>
                  <a:gd name="connsiteY193-18244" fmla="*/ 410738 h 1059043"/>
                  <a:gd name="connsiteX194-18245" fmla="*/ 1149134 w 3024845"/>
                  <a:gd name="connsiteY194-18246" fmla="*/ 441002 h 1059043"/>
                  <a:gd name="connsiteX195-18247" fmla="*/ 1149894 w 3024845"/>
                  <a:gd name="connsiteY195-18248" fmla="*/ 441002 h 1059043"/>
                  <a:gd name="connsiteX196-18249" fmla="*/ 1155214 w 3024845"/>
                  <a:gd name="connsiteY196-18250" fmla="*/ 441002 h 1059043"/>
                  <a:gd name="connsiteX197-18251" fmla="*/ 1155214 w 3024845"/>
                  <a:gd name="connsiteY197-18252" fmla="*/ 442083 h 1059043"/>
                  <a:gd name="connsiteX198-18253" fmla="*/ 1155214 w 3024845"/>
                  <a:gd name="connsiteY198-18254" fmla="*/ 449650 h 1059043"/>
                  <a:gd name="connsiteX199-18255" fmla="*/ 1159268 w 3024845"/>
                  <a:gd name="connsiteY199-18256" fmla="*/ 479914 h 1059043"/>
                  <a:gd name="connsiteX200-18257" fmla="*/ 1160028 w 3024845"/>
                  <a:gd name="connsiteY200-18258" fmla="*/ 479914 h 1059043"/>
                  <a:gd name="connsiteX201-18259" fmla="*/ 1165348 w 3024845"/>
                  <a:gd name="connsiteY201-18260" fmla="*/ 479914 h 1059043"/>
                  <a:gd name="connsiteX202-18261" fmla="*/ 1165348 w 3024845"/>
                  <a:gd name="connsiteY202-18262" fmla="*/ 480725 h 1059043"/>
                  <a:gd name="connsiteX203-18263" fmla="*/ 1165348 w 3024845"/>
                  <a:gd name="connsiteY203-18264" fmla="*/ 486400 h 1059043"/>
                  <a:gd name="connsiteX204-18265" fmla="*/ 1166361 w 3024845"/>
                  <a:gd name="connsiteY204-18266" fmla="*/ 486400 h 1059043"/>
                  <a:gd name="connsiteX205-18267" fmla="*/ 1173454 w 3024845"/>
                  <a:gd name="connsiteY205-18268" fmla="*/ 486400 h 1059043"/>
                  <a:gd name="connsiteX206-18269" fmla="*/ 1173454 w 3024845"/>
                  <a:gd name="connsiteY206-18270" fmla="*/ 516665 h 1059043"/>
                  <a:gd name="connsiteX207-18271" fmla="*/ 1175481 w 3024845"/>
                  <a:gd name="connsiteY207-18272" fmla="*/ 516665 h 1059043"/>
                  <a:gd name="connsiteX208-18273" fmla="*/ 1189668 w 3024845"/>
                  <a:gd name="connsiteY208-18274" fmla="*/ 516665 h 1059043"/>
                  <a:gd name="connsiteX209-18275" fmla="*/ 1189668 w 3024845"/>
                  <a:gd name="connsiteY209-18276" fmla="*/ 540444 h 1059043"/>
                  <a:gd name="connsiteX210-18277" fmla="*/ 1191695 w 3024845"/>
                  <a:gd name="connsiteY210-18278" fmla="*/ 542065 h 1059043"/>
                  <a:gd name="connsiteX211-18279" fmla="*/ 1191695 w 3024845"/>
                  <a:gd name="connsiteY211-18280" fmla="*/ 553415 h 1059043"/>
                  <a:gd name="connsiteX212-18281" fmla="*/ 1192455 w 3024845"/>
                  <a:gd name="connsiteY212-18282" fmla="*/ 553415 h 1059043"/>
                  <a:gd name="connsiteX213-18283" fmla="*/ 1197775 w 3024845"/>
                  <a:gd name="connsiteY213-18284" fmla="*/ 553415 h 1059043"/>
                  <a:gd name="connsiteX214-18285" fmla="*/ 1197775 w 3024845"/>
                  <a:gd name="connsiteY214-18286" fmla="*/ 577194 h 1059043"/>
                  <a:gd name="connsiteX215-18287" fmla="*/ 1199041 w 3024845"/>
                  <a:gd name="connsiteY215-18288" fmla="*/ 577194 h 1059043"/>
                  <a:gd name="connsiteX216-18289" fmla="*/ 1207908 w 3024845"/>
                  <a:gd name="connsiteY216-18290" fmla="*/ 577194 h 1059043"/>
                  <a:gd name="connsiteX217-18291" fmla="*/ 1209935 w 3024845"/>
                  <a:gd name="connsiteY217-18292" fmla="*/ 581248 h 1059043"/>
                  <a:gd name="connsiteX218-18293" fmla="*/ 1209935 w 3024845"/>
                  <a:gd name="connsiteY218-18294" fmla="*/ 594489 h 1059043"/>
                  <a:gd name="connsiteX219-18295" fmla="*/ 1211455 w 3024845"/>
                  <a:gd name="connsiteY219-18296" fmla="*/ 592597 h 1059043"/>
                  <a:gd name="connsiteX220-18297" fmla="*/ 1222095 w 3024845"/>
                  <a:gd name="connsiteY220-18298" fmla="*/ 579356 h 1059043"/>
                  <a:gd name="connsiteX221-18299" fmla="*/ 1250469 w 3024845"/>
                  <a:gd name="connsiteY221-18300" fmla="*/ 579356 h 1059043"/>
                  <a:gd name="connsiteX222-18301" fmla="*/ 1250469 w 3024845"/>
                  <a:gd name="connsiteY222-18302" fmla="*/ 665827 h 1059043"/>
                  <a:gd name="connsiteX223-18303" fmla="*/ 1251229 w 3024845"/>
                  <a:gd name="connsiteY223-18304" fmla="*/ 665827 h 1059043"/>
                  <a:gd name="connsiteX224-18305" fmla="*/ 1256549 w 3024845"/>
                  <a:gd name="connsiteY224-18306" fmla="*/ 665827 h 1059043"/>
                  <a:gd name="connsiteX225-18307" fmla="*/ 1257309 w 3024845"/>
                  <a:gd name="connsiteY225-18308" fmla="*/ 664476 h 1059043"/>
                  <a:gd name="connsiteX226-18309" fmla="*/ 1262629 w 3024845"/>
                  <a:gd name="connsiteY226-18310" fmla="*/ 655018 h 1059043"/>
                  <a:gd name="connsiteX227-18311" fmla="*/ 1262629 w 3024845"/>
                  <a:gd name="connsiteY227-18312" fmla="*/ 656910 h 1059043"/>
                  <a:gd name="connsiteX228-18313" fmla="*/ 1262629 w 3024845"/>
                  <a:gd name="connsiteY228-18314" fmla="*/ 670151 h 1059043"/>
                  <a:gd name="connsiteX229-18315" fmla="*/ 1266682 w 3024845"/>
                  <a:gd name="connsiteY229-18316" fmla="*/ 624754 h 1059043"/>
                  <a:gd name="connsiteX230-18317" fmla="*/ 1267442 w 3024845"/>
                  <a:gd name="connsiteY230-18318" fmla="*/ 624754 h 1059043"/>
                  <a:gd name="connsiteX231-18319" fmla="*/ 1272762 w 3024845"/>
                  <a:gd name="connsiteY231-18320" fmla="*/ 624754 h 1059043"/>
                  <a:gd name="connsiteX232-18321" fmla="*/ 1272762 w 3024845"/>
                  <a:gd name="connsiteY232-18322" fmla="*/ 559900 h 1059043"/>
                  <a:gd name="connsiteX233-18323" fmla="*/ 1273776 w 3024845"/>
                  <a:gd name="connsiteY233-18324" fmla="*/ 559900 h 1059043"/>
                  <a:gd name="connsiteX234-18325" fmla="*/ 1280869 w 3024845"/>
                  <a:gd name="connsiteY234-18326" fmla="*/ 559900 h 1059043"/>
                  <a:gd name="connsiteX235-18327" fmla="*/ 1293029 w 3024845"/>
                  <a:gd name="connsiteY235-18328" fmla="*/ 516665 h 1059043"/>
                  <a:gd name="connsiteX236-18329" fmla="*/ 1294296 w 3024845"/>
                  <a:gd name="connsiteY236-18330" fmla="*/ 516665 h 1059043"/>
                  <a:gd name="connsiteX237-18331" fmla="*/ 1303163 w 3024845"/>
                  <a:gd name="connsiteY237-18332" fmla="*/ 516665 h 1059043"/>
                  <a:gd name="connsiteX238-18333" fmla="*/ 1313296 w 3024845"/>
                  <a:gd name="connsiteY238-18334" fmla="*/ 559900 h 1059043"/>
                  <a:gd name="connsiteX239-18335" fmla="*/ 1314309 w 3024845"/>
                  <a:gd name="connsiteY239-18336" fmla="*/ 559900 h 1059043"/>
                  <a:gd name="connsiteX240-18337" fmla="*/ 1321403 w 3024845"/>
                  <a:gd name="connsiteY240-18338" fmla="*/ 559900 h 1059043"/>
                  <a:gd name="connsiteX241-18339" fmla="*/ 1321403 w 3024845"/>
                  <a:gd name="connsiteY241-18340" fmla="*/ 598812 h 1059043"/>
                  <a:gd name="connsiteX242-18341" fmla="*/ 1323176 w 3024845"/>
                  <a:gd name="connsiteY242-18342" fmla="*/ 598812 h 1059043"/>
                  <a:gd name="connsiteX243-18343" fmla="*/ 1335590 w 3024845"/>
                  <a:gd name="connsiteY243-18344" fmla="*/ 598812 h 1059043"/>
                  <a:gd name="connsiteX244-18345" fmla="*/ 1335590 w 3024845"/>
                  <a:gd name="connsiteY244-18346" fmla="*/ 600974 h 1059043"/>
                  <a:gd name="connsiteX245-18347" fmla="*/ 1335590 w 3024845"/>
                  <a:gd name="connsiteY245-18348" fmla="*/ 616106 h 1059043"/>
                  <a:gd name="connsiteX246-18349" fmla="*/ 1339643 w 3024845"/>
                  <a:gd name="connsiteY246-18350" fmla="*/ 613945 h 1059043"/>
                  <a:gd name="connsiteX247-18351" fmla="*/ 1339643 w 3024845"/>
                  <a:gd name="connsiteY247-18352" fmla="*/ 598812 h 1059043"/>
                  <a:gd name="connsiteX248-18353" fmla="*/ 1341163 w 3024845"/>
                  <a:gd name="connsiteY248-18354" fmla="*/ 598812 h 1059043"/>
                  <a:gd name="connsiteX249-18355" fmla="*/ 1351803 w 3024845"/>
                  <a:gd name="connsiteY249-18356" fmla="*/ 598812 h 1059043"/>
                  <a:gd name="connsiteX250-18357" fmla="*/ 1351803 w 3024845"/>
                  <a:gd name="connsiteY250-18358" fmla="*/ 600433 h 1059043"/>
                  <a:gd name="connsiteX251-18359" fmla="*/ 1351803 w 3024845"/>
                  <a:gd name="connsiteY251-18360" fmla="*/ 611783 h 1059043"/>
                  <a:gd name="connsiteX252-18361" fmla="*/ 1382204 w 3024845"/>
                  <a:gd name="connsiteY252-18362" fmla="*/ 611783 h 1059043"/>
                  <a:gd name="connsiteX253-18363" fmla="*/ 1382204 w 3024845"/>
                  <a:gd name="connsiteY253-18364" fmla="*/ 575033 h 1059043"/>
                  <a:gd name="connsiteX254-18365" fmla="*/ 1383470 w 3024845"/>
                  <a:gd name="connsiteY254-18366" fmla="*/ 575033 h 1059043"/>
                  <a:gd name="connsiteX255-18367" fmla="*/ 1392337 w 3024845"/>
                  <a:gd name="connsiteY255-18368" fmla="*/ 575033 h 1059043"/>
                  <a:gd name="connsiteX256-18369" fmla="*/ 1392337 w 3024845"/>
                  <a:gd name="connsiteY256-18370" fmla="*/ 596650 h 1059043"/>
                  <a:gd name="connsiteX257-18371" fmla="*/ 1394364 w 3024845"/>
                  <a:gd name="connsiteY257-18372" fmla="*/ 564224 h 1059043"/>
                  <a:gd name="connsiteX258-18373" fmla="*/ 1416657 w 3024845"/>
                  <a:gd name="connsiteY258-18374" fmla="*/ 564224 h 1059043"/>
                  <a:gd name="connsiteX259-18375" fmla="*/ 1416657 w 3024845"/>
                  <a:gd name="connsiteY259-18376" fmla="*/ 562602 h 1059043"/>
                  <a:gd name="connsiteX260-18377" fmla="*/ 1416657 w 3024845"/>
                  <a:gd name="connsiteY260-18378" fmla="*/ 551253 h 1059043"/>
                  <a:gd name="connsiteX261-18379" fmla="*/ 1417417 w 3024845"/>
                  <a:gd name="connsiteY261-18380" fmla="*/ 551253 h 1059043"/>
                  <a:gd name="connsiteX262-18381" fmla="*/ 1422737 w 3024845"/>
                  <a:gd name="connsiteY262-18382" fmla="*/ 551253 h 1059043"/>
                  <a:gd name="connsiteX263-18383" fmla="*/ 1422737 w 3024845"/>
                  <a:gd name="connsiteY263-18384" fmla="*/ 549362 h 1059043"/>
                  <a:gd name="connsiteX264-18385" fmla="*/ 1422737 w 3024845"/>
                  <a:gd name="connsiteY264-18386" fmla="*/ 536121 h 1059043"/>
                  <a:gd name="connsiteX265-18387" fmla="*/ 1426791 w 3024845"/>
                  <a:gd name="connsiteY265-18388" fmla="*/ 542606 h 1059043"/>
                  <a:gd name="connsiteX266-18389" fmla="*/ 1429071 w 3024845"/>
                  <a:gd name="connsiteY266-18390" fmla="*/ 542606 h 1059043"/>
                  <a:gd name="connsiteX267-18391" fmla="*/ 1445031 w 3024845"/>
                  <a:gd name="connsiteY267-18392" fmla="*/ 542606 h 1059043"/>
                  <a:gd name="connsiteX268-18393" fmla="*/ 1445031 w 3024845"/>
                  <a:gd name="connsiteY268-18394" fmla="*/ 541795 h 1059043"/>
                  <a:gd name="connsiteX269-18395" fmla="*/ 1445031 w 3024845"/>
                  <a:gd name="connsiteY269-18396" fmla="*/ 536121 h 1059043"/>
                  <a:gd name="connsiteX270-18397" fmla="*/ 1445791 w 3024845"/>
                  <a:gd name="connsiteY270-18398" fmla="*/ 536121 h 1059043"/>
                  <a:gd name="connsiteX271-18399" fmla="*/ 1451111 w 3024845"/>
                  <a:gd name="connsiteY271-18400" fmla="*/ 536121 h 1059043"/>
                  <a:gd name="connsiteX272-18401" fmla="*/ 1451111 w 3024845"/>
                  <a:gd name="connsiteY272-18402" fmla="*/ 537472 h 1059043"/>
                  <a:gd name="connsiteX273-18403" fmla="*/ 1451111 w 3024845"/>
                  <a:gd name="connsiteY273-18404" fmla="*/ 546930 h 1059043"/>
                  <a:gd name="connsiteX274-18405" fmla="*/ 1489618 w 3024845"/>
                  <a:gd name="connsiteY274-18406" fmla="*/ 546930 h 1059043"/>
                  <a:gd name="connsiteX275-18407" fmla="*/ 1489618 w 3024845"/>
                  <a:gd name="connsiteY275-18408" fmla="*/ 685283 h 1059043"/>
                  <a:gd name="connsiteX276-18409" fmla="*/ 1491138 w 3024845"/>
                  <a:gd name="connsiteY276-18410" fmla="*/ 685283 h 1059043"/>
                  <a:gd name="connsiteX277-18411" fmla="*/ 1501778 w 3024845"/>
                  <a:gd name="connsiteY277-18412" fmla="*/ 685283 h 1059043"/>
                  <a:gd name="connsiteX278-18413" fmla="*/ 1501778 w 3024845"/>
                  <a:gd name="connsiteY278-18414" fmla="*/ 672313 h 1059043"/>
                  <a:gd name="connsiteX279-18415" fmla="*/ 1505832 w 3024845"/>
                  <a:gd name="connsiteY279-18416" fmla="*/ 672313 h 1059043"/>
                  <a:gd name="connsiteX280-18417" fmla="*/ 1505832 w 3024845"/>
                  <a:gd name="connsiteY280-18418" fmla="*/ 685283 h 1059043"/>
                  <a:gd name="connsiteX281-18419" fmla="*/ 1536232 w 3024845"/>
                  <a:gd name="connsiteY281-18420" fmla="*/ 685283 h 1059043"/>
                  <a:gd name="connsiteX282-18421" fmla="*/ 1536232 w 3024845"/>
                  <a:gd name="connsiteY282-18422" fmla="*/ 655018 h 1059043"/>
                  <a:gd name="connsiteX283-18423" fmla="*/ 1548392 w 3024845"/>
                  <a:gd name="connsiteY283-18424" fmla="*/ 655018 h 1059043"/>
                  <a:gd name="connsiteX284-18425" fmla="*/ 1560552 w 3024845"/>
                  <a:gd name="connsiteY284-18426" fmla="*/ 652857 h 1059043"/>
                  <a:gd name="connsiteX285-18427" fmla="*/ 1564606 w 3024845"/>
                  <a:gd name="connsiteY285-18428" fmla="*/ 655018 h 1059043"/>
                  <a:gd name="connsiteX286-18429" fmla="*/ 1574739 w 3024845"/>
                  <a:gd name="connsiteY286-18430" fmla="*/ 655018 h 1059043"/>
                  <a:gd name="connsiteX287-18431" fmla="*/ 1574739 w 3024845"/>
                  <a:gd name="connsiteY287-18432" fmla="*/ 685283 h 1059043"/>
                  <a:gd name="connsiteX288-18433" fmla="*/ 1582846 w 3024845"/>
                  <a:gd name="connsiteY288-18434" fmla="*/ 685283 h 1059043"/>
                  <a:gd name="connsiteX289-18435" fmla="*/ 1582846 w 3024845"/>
                  <a:gd name="connsiteY289-18436" fmla="*/ 702578 h 1059043"/>
                  <a:gd name="connsiteX290-18437" fmla="*/ 1592182 w 3024845"/>
                  <a:gd name="connsiteY290-18438" fmla="*/ 703483 h 1059043"/>
                  <a:gd name="connsiteX291-18439" fmla="*/ 1605140 w 3024845"/>
                  <a:gd name="connsiteY291-18440" fmla="*/ 703483 h 1059043"/>
                  <a:gd name="connsiteX292-18441" fmla="*/ 1605140 w 3024845"/>
                  <a:gd name="connsiteY292-18442" fmla="*/ 687445 h 1059043"/>
                  <a:gd name="connsiteX293-18443" fmla="*/ 1673096 w 3024845"/>
                  <a:gd name="connsiteY293-18444" fmla="*/ 687445 h 1059043"/>
                  <a:gd name="connsiteX294-18445" fmla="*/ 1673096 w 3024845"/>
                  <a:gd name="connsiteY294-18446" fmla="*/ 602192 h 1059043"/>
                  <a:gd name="connsiteX295-18447" fmla="*/ 1745104 w 3024845"/>
                  <a:gd name="connsiteY295-18448" fmla="*/ 602192 h 1059043"/>
                  <a:gd name="connsiteX296-18449" fmla="*/ 1745104 w 3024845"/>
                  <a:gd name="connsiteY296-18450" fmla="*/ 680960 h 1059043"/>
                  <a:gd name="connsiteX297-18451" fmla="*/ 1747008 w 3024845"/>
                  <a:gd name="connsiteY297-18452" fmla="*/ 680960 h 1059043"/>
                  <a:gd name="connsiteX298-18453" fmla="*/ 1748250 w 3024845"/>
                  <a:gd name="connsiteY298-18454" fmla="*/ 703483 h 1059043"/>
                  <a:gd name="connsiteX299-18455" fmla="*/ 1757926 w 3024845"/>
                  <a:gd name="connsiteY299-18456" fmla="*/ 703483 h 1059043"/>
                  <a:gd name="connsiteX300-18457" fmla="*/ 1759168 w 3024845"/>
                  <a:gd name="connsiteY300-18458" fmla="*/ 680960 h 1059043"/>
                  <a:gd name="connsiteX301-18459" fmla="*/ 1765248 w 3024845"/>
                  <a:gd name="connsiteY301-18460" fmla="*/ 680960 h 1059043"/>
                  <a:gd name="connsiteX302-18461" fmla="*/ 1766490 w 3024845"/>
                  <a:gd name="connsiteY302-18462" fmla="*/ 703483 h 1059043"/>
                  <a:gd name="connsiteX303-18463" fmla="*/ 1817112 w 3024845"/>
                  <a:gd name="connsiteY303-18464" fmla="*/ 703483 h 1059043"/>
                  <a:gd name="connsiteX304-18465" fmla="*/ 1817112 w 3024845"/>
                  <a:gd name="connsiteY304-18466" fmla="*/ 540455 h 1059043"/>
                  <a:gd name="connsiteX305-18467" fmla="*/ 2014439 w 3024845"/>
                  <a:gd name="connsiteY305-18468" fmla="*/ 540455 h 1059043"/>
                  <a:gd name="connsiteX306-18469" fmla="*/ 2014439 w 3024845"/>
                  <a:gd name="connsiteY306-18470" fmla="*/ 703483 h 1059043"/>
                  <a:gd name="connsiteX307-18471" fmla="*/ 2033136 w 3024845"/>
                  <a:gd name="connsiteY307-18472" fmla="*/ 703483 h 1059043"/>
                  <a:gd name="connsiteX308-18473" fmla="*/ 2033136 w 3024845"/>
                  <a:gd name="connsiteY308-18474" fmla="*/ 620790 h 1059043"/>
                  <a:gd name="connsiteX309-18475" fmla="*/ 2128256 w 3024845"/>
                  <a:gd name="connsiteY309-18476" fmla="*/ 620790 h 1059043"/>
                  <a:gd name="connsiteX310-18477" fmla="*/ 2128026 w 3024845"/>
                  <a:gd name="connsiteY310-18478" fmla="*/ 281031 h 1059043"/>
                  <a:gd name="connsiteX311-18479" fmla="*/ 2121946 w 3024845"/>
                  <a:gd name="connsiteY311-18480" fmla="*/ 276707 h 1059043"/>
                  <a:gd name="connsiteX312-18481" fmla="*/ 2130053 w 3024845"/>
                  <a:gd name="connsiteY312-18482" fmla="*/ 252928 h 1059043"/>
                  <a:gd name="connsiteX313-18483" fmla="*/ 2130053 w 3024845"/>
                  <a:gd name="connsiteY313-18484" fmla="*/ 235634 h 1059043"/>
                  <a:gd name="connsiteX314-18485" fmla="*/ 2144240 w 3024845"/>
                  <a:gd name="connsiteY314-18486" fmla="*/ 235634 h 1059043"/>
                  <a:gd name="connsiteX315-18487" fmla="*/ 2144240 w 3024845"/>
                  <a:gd name="connsiteY315-18488" fmla="*/ 214016 h 1059043"/>
                  <a:gd name="connsiteX316-18489" fmla="*/ 2146266 w 3024845"/>
                  <a:gd name="connsiteY316-18490" fmla="*/ 209692 h 1059043"/>
                  <a:gd name="connsiteX317-18491" fmla="*/ 2146266 w 3024845"/>
                  <a:gd name="connsiteY317-18492" fmla="*/ 131868 h 1059043"/>
                  <a:gd name="connsiteX318-18493" fmla="*/ 2144240 w 3024845"/>
                  <a:gd name="connsiteY318-18494" fmla="*/ 125383 h 1059043"/>
                  <a:gd name="connsiteX319-18495" fmla="*/ 2150320 w 3024845"/>
                  <a:gd name="connsiteY319-18496" fmla="*/ 118897 h 1059043"/>
                  <a:gd name="connsiteX320-18497" fmla="*/ 2150320 w 3024845"/>
                  <a:gd name="connsiteY320-18498" fmla="*/ 60529 h 1059043"/>
                  <a:gd name="connsiteX321-18499" fmla="*/ 2152346 w 3024845"/>
                  <a:gd name="connsiteY321-18500" fmla="*/ 56206 h 1059043"/>
                  <a:gd name="connsiteX322-18501" fmla="*/ 2152346 w 3024845"/>
                  <a:gd name="connsiteY322-18502" fmla="*/ 0 h 1059043"/>
                  <a:gd name="connsiteX323-18503" fmla="*/ 2162480 w 3024845"/>
                  <a:gd name="connsiteY323-18504" fmla="*/ 118897 h 1059043"/>
                  <a:gd name="connsiteX324-18505" fmla="*/ 2168560 w 3024845"/>
                  <a:gd name="connsiteY324-18506" fmla="*/ 125383 h 1059043"/>
                  <a:gd name="connsiteX325-18507" fmla="*/ 2166533 w 3024845"/>
                  <a:gd name="connsiteY325-18508" fmla="*/ 131868 h 1059043"/>
                  <a:gd name="connsiteX326-18509" fmla="*/ 2166533 w 3024845"/>
                  <a:gd name="connsiteY326-18510" fmla="*/ 209692 h 1059043"/>
                  <a:gd name="connsiteX327-18511" fmla="*/ 2168560 w 3024845"/>
                  <a:gd name="connsiteY327-18512" fmla="*/ 214016 h 1059043"/>
                  <a:gd name="connsiteX328-18513" fmla="*/ 2168560 w 3024845"/>
                  <a:gd name="connsiteY328-18514" fmla="*/ 235634 h 1059043"/>
                  <a:gd name="connsiteX329-18515" fmla="*/ 2182747 w 3024845"/>
                  <a:gd name="connsiteY329-18516" fmla="*/ 235634 h 1059043"/>
                  <a:gd name="connsiteX330-18517" fmla="*/ 2182747 w 3024845"/>
                  <a:gd name="connsiteY330-18518" fmla="*/ 252928 h 1059043"/>
                  <a:gd name="connsiteX331-18519" fmla="*/ 2190854 w 3024845"/>
                  <a:gd name="connsiteY331-18520" fmla="*/ 276707 h 1059043"/>
                  <a:gd name="connsiteX332-18521" fmla="*/ 2180720 w 3024845"/>
                  <a:gd name="connsiteY332-18522" fmla="*/ 555577 h 1059043"/>
                  <a:gd name="connsiteX333-18523" fmla="*/ 2245574 w 3024845"/>
                  <a:gd name="connsiteY333-18524" fmla="*/ 555577 h 1059043"/>
                  <a:gd name="connsiteX334-18525" fmla="*/ 2245574 w 3024845"/>
                  <a:gd name="connsiteY334-18526" fmla="*/ 631239 h 1059043"/>
                  <a:gd name="connsiteX335-18527" fmla="*/ 2253681 w 3024845"/>
                  <a:gd name="connsiteY335-18528" fmla="*/ 631239 h 1059043"/>
                  <a:gd name="connsiteX336-18529" fmla="*/ 2255708 w 3024845"/>
                  <a:gd name="connsiteY336-18530" fmla="*/ 624754 h 1059043"/>
                  <a:gd name="connsiteX337-18531" fmla="*/ 2261788 w 3024845"/>
                  <a:gd name="connsiteY337-18532" fmla="*/ 624754 h 1059043"/>
                  <a:gd name="connsiteX338-18533" fmla="*/ 2263815 w 3024845"/>
                  <a:gd name="connsiteY338-18534" fmla="*/ 633401 h 1059043"/>
                  <a:gd name="connsiteX339-18535" fmla="*/ 2275975 w 3024845"/>
                  <a:gd name="connsiteY339-18536" fmla="*/ 633401 h 1059043"/>
                  <a:gd name="connsiteX340-18537" fmla="*/ 2275975 w 3024845"/>
                  <a:gd name="connsiteY340-18538" fmla="*/ 626915 h 1059043"/>
                  <a:gd name="connsiteX341-18539" fmla="*/ 2298268 w 3024845"/>
                  <a:gd name="connsiteY341-18540" fmla="*/ 626915 h 1059043"/>
                  <a:gd name="connsiteX342-18541" fmla="*/ 2298268 w 3024845"/>
                  <a:gd name="connsiteY342-18542" fmla="*/ 633401 h 1059043"/>
                  <a:gd name="connsiteX343-18543" fmla="*/ 2318535 w 3024845"/>
                  <a:gd name="connsiteY343-18544" fmla="*/ 633401 h 1059043"/>
                  <a:gd name="connsiteX344-18545" fmla="*/ 2318535 w 3024845"/>
                  <a:gd name="connsiteY344-18546" fmla="*/ 678798 h 1059043"/>
                  <a:gd name="connsiteX345-18547" fmla="*/ 2332722 w 3024845"/>
                  <a:gd name="connsiteY345-18548" fmla="*/ 678798 h 1059043"/>
                  <a:gd name="connsiteX346-18549" fmla="*/ 2332722 w 3024845"/>
                  <a:gd name="connsiteY346-18550" fmla="*/ 665827 h 1059043"/>
                  <a:gd name="connsiteX347-18551" fmla="*/ 2348936 w 3024845"/>
                  <a:gd name="connsiteY347-18552" fmla="*/ 665827 h 1059043"/>
                  <a:gd name="connsiteX348-18553" fmla="*/ 2348936 w 3024845"/>
                  <a:gd name="connsiteY348-18554" fmla="*/ 486400 h 1059043"/>
                  <a:gd name="connsiteX349-18555" fmla="*/ 2355016 w 3024845"/>
                  <a:gd name="connsiteY349-18556" fmla="*/ 479914 h 1059043"/>
                  <a:gd name="connsiteX350-18557" fmla="*/ 2427977 w 3024845"/>
                  <a:gd name="connsiteY350-18558" fmla="*/ 479914 h 1059043"/>
                  <a:gd name="connsiteX351-18559" fmla="*/ 2427977 w 3024845"/>
                  <a:gd name="connsiteY351-18560" fmla="*/ 488562 h 1059043"/>
                  <a:gd name="connsiteX352-18561" fmla="*/ 2438110 w 3024845"/>
                  <a:gd name="connsiteY352-18562" fmla="*/ 488562 h 1059043"/>
                  <a:gd name="connsiteX353-18563" fmla="*/ 2438110 w 3024845"/>
                  <a:gd name="connsiteY353-18564" fmla="*/ 603136 h 1059043"/>
                  <a:gd name="connsiteX354-18565" fmla="*/ 2460404 w 3024845"/>
                  <a:gd name="connsiteY354-18566" fmla="*/ 603136 h 1059043"/>
                  <a:gd name="connsiteX355-18567" fmla="*/ 2460404 w 3024845"/>
                  <a:gd name="connsiteY355-18568" fmla="*/ 536121 h 1059043"/>
                  <a:gd name="connsiteX356-18569" fmla="*/ 2486751 w 3024845"/>
                  <a:gd name="connsiteY356-18570" fmla="*/ 536121 h 1059043"/>
                  <a:gd name="connsiteX357-18571" fmla="*/ 2490804 w 3024845"/>
                  <a:gd name="connsiteY357-18572" fmla="*/ 531797 h 1059043"/>
                  <a:gd name="connsiteX358-18573" fmla="*/ 2498911 w 3024845"/>
                  <a:gd name="connsiteY358-18574" fmla="*/ 531797 h 1059043"/>
                  <a:gd name="connsiteX359-18575" fmla="*/ 2502964 w 3024845"/>
                  <a:gd name="connsiteY359-18576" fmla="*/ 536121 h 1059043"/>
                  <a:gd name="connsiteX360-18577" fmla="*/ 2525258 w 3024845"/>
                  <a:gd name="connsiteY360-18578" fmla="*/ 536121 h 1059043"/>
                  <a:gd name="connsiteX361-18579" fmla="*/ 2525258 w 3024845"/>
                  <a:gd name="connsiteY361-18580" fmla="*/ 419385 h 1059043"/>
                  <a:gd name="connsiteX362-18581" fmla="*/ 2582005 w 3024845"/>
                  <a:gd name="connsiteY362-18582" fmla="*/ 408576 h 1059043"/>
                  <a:gd name="connsiteX363-18583" fmla="*/ 2582005 w 3024845"/>
                  <a:gd name="connsiteY363-18584" fmla="*/ 409657 h 1059043"/>
                  <a:gd name="connsiteX364-18585" fmla="*/ 2582005 w 3024845"/>
                  <a:gd name="connsiteY364-18586" fmla="*/ 417223 h 1059043"/>
                  <a:gd name="connsiteX365-18587" fmla="*/ 2608352 w 3024845"/>
                  <a:gd name="connsiteY365-18588" fmla="*/ 417223 h 1059043"/>
                  <a:gd name="connsiteX366-18589" fmla="*/ 2608352 w 3024845"/>
                  <a:gd name="connsiteY366-18590" fmla="*/ 672313 h 1059043"/>
                  <a:gd name="connsiteX367-18591" fmla="*/ 2630646 w 3024845"/>
                  <a:gd name="connsiteY367-18592" fmla="*/ 672313 h 1059043"/>
                  <a:gd name="connsiteX368-18593" fmla="*/ 2630646 w 3024845"/>
                  <a:gd name="connsiteY368-18594" fmla="*/ 667989 h 1059043"/>
                  <a:gd name="connsiteX369-18595" fmla="*/ 2642806 w 3024845"/>
                  <a:gd name="connsiteY369-18596" fmla="*/ 667989 h 1059043"/>
                  <a:gd name="connsiteX370-18597" fmla="*/ 2642806 w 3024845"/>
                  <a:gd name="connsiteY370-18598" fmla="*/ 672313 h 1059043"/>
                  <a:gd name="connsiteX371-18599" fmla="*/ 2667126 w 3024845"/>
                  <a:gd name="connsiteY371-18600" fmla="*/ 672313 h 1059043"/>
                  <a:gd name="connsiteX372-18601" fmla="*/ 2667126 w 3024845"/>
                  <a:gd name="connsiteY372-18602" fmla="*/ 659342 h 1059043"/>
                  <a:gd name="connsiteX373-18603" fmla="*/ 2695500 w 3024845"/>
                  <a:gd name="connsiteY373-18604" fmla="*/ 659342 h 1059043"/>
                  <a:gd name="connsiteX374-18605" fmla="*/ 2707660 w 3024845"/>
                  <a:gd name="connsiteY374-18606" fmla="*/ 655018 h 1059043"/>
                  <a:gd name="connsiteX375-18607" fmla="*/ 2727927 w 3024845"/>
                  <a:gd name="connsiteY375-18608" fmla="*/ 659342 h 1059043"/>
                  <a:gd name="connsiteX376-18609" fmla="*/ 2727927 w 3024845"/>
                  <a:gd name="connsiteY376-18610" fmla="*/ 642048 h 1059043"/>
                  <a:gd name="connsiteX377-18611" fmla="*/ 2736034 w 3024845"/>
                  <a:gd name="connsiteY377-18612" fmla="*/ 642048 h 1059043"/>
                  <a:gd name="connsiteX378-18613" fmla="*/ 2736034 w 3024845"/>
                  <a:gd name="connsiteY378-18614" fmla="*/ 629077 h 1059043"/>
                  <a:gd name="connsiteX379-18615" fmla="*/ 2792781 w 3024845"/>
                  <a:gd name="connsiteY379-18616" fmla="*/ 629077 h 1059043"/>
                  <a:gd name="connsiteX380-18617" fmla="*/ 2792781 w 3024845"/>
                  <a:gd name="connsiteY380-18618" fmla="*/ 598812 h 1059043"/>
                  <a:gd name="connsiteX381-18619" fmla="*/ 2811021 w 3024845"/>
                  <a:gd name="connsiteY381-18620" fmla="*/ 598812 h 1059043"/>
                  <a:gd name="connsiteX382-18621" fmla="*/ 2811021 w 3024845"/>
                  <a:gd name="connsiteY382-18622" fmla="*/ 592327 h 1059043"/>
                  <a:gd name="connsiteX383-18623" fmla="*/ 2823181 w 3024845"/>
                  <a:gd name="connsiteY383-18624" fmla="*/ 592327 h 1059043"/>
                  <a:gd name="connsiteX384-18625" fmla="*/ 2823181 w 3024845"/>
                  <a:gd name="connsiteY384-18626" fmla="*/ 598812 h 1059043"/>
                  <a:gd name="connsiteX385-18627" fmla="*/ 2839395 w 3024845"/>
                  <a:gd name="connsiteY385-18628" fmla="*/ 598812 h 1059043"/>
                  <a:gd name="connsiteX386-18629" fmla="*/ 2839395 w 3024845"/>
                  <a:gd name="connsiteY386-18630" fmla="*/ 648533 h 1059043"/>
                  <a:gd name="connsiteX387-18631" fmla="*/ 2871822 w 3024845"/>
                  <a:gd name="connsiteY387-18632" fmla="*/ 648533 h 1059043"/>
                  <a:gd name="connsiteX388-18633" fmla="*/ 2871822 w 3024845"/>
                  <a:gd name="connsiteY388-18634" fmla="*/ 622592 h 1059043"/>
                  <a:gd name="connsiteX389-18635" fmla="*/ 2910329 w 3024845"/>
                  <a:gd name="connsiteY389-18636" fmla="*/ 622592 h 1059043"/>
                  <a:gd name="connsiteX390-18637" fmla="*/ 2910329 w 3024845"/>
                  <a:gd name="connsiteY390-18638" fmla="*/ 592327 h 1059043"/>
                  <a:gd name="connsiteX391-18639" fmla="*/ 2958970 w 3024845"/>
                  <a:gd name="connsiteY391-18640" fmla="*/ 592327 h 1059043"/>
                  <a:gd name="connsiteX392-18641" fmla="*/ 2958970 w 3024845"/>
                  <a:gd name="connsiteY392-18642" fmla="*/ 703483 h 1059043"/>
                  <a:gd name="connsiteX393-18643" fmla="*/ 2958970 w 3024845"/>
                  <a:gd name="connsiteY393-18644" fmla="*/ 717262 h 1059043"/>
                  <a:gd name="connsiteX394-18645" fmla="*/ 3024845 w 3024845"/>
                  <a:gd name="connsiteY394-18646" fmla="*/ 717262 h 1059043"/>
                  <a:gd name="connsiteX395-18647" fmla="*/ 3024845 w 3024845"/>
                  <a:gd name="connsiteY395-18648" fmla="*/ 1059043 h 1059043"/>
                  <a:gd name="connsiteX396-18649" fmla="*/ 2054 w 3024845"/>
                  <a:gd name="connsiteY396-18650" fmla="*/ 1056710 h 1059043"/>
                  <a:gd name="connsiteX397-18651" fmla="*/ 0 w 3024845"/>
                  <a:gd name="connsiteY397-18652" fmla="*/ 622592 h 1059043"/>
                  <a:gd name="connsiteX398-18653" fmla="*/ 20267 w 3024845"/>
                  <a:gd name="connsiteY398-18654" fmla="*/ 622592 h 1059043"/>
                  <a:gd name="connsiteX399-18655" fmla="*/ 20774 w 3024845"/>
                  <a:gd name="connsiteY399-18656" fmla="*/ 621511 h 1059043"/>
                  <a:gd name="connsiteX400-18657" fmla="*/ 24320 w 3024845"/>
                  <a:gd name="connsiteY400-18658" fmla="*/ 613945 h 1059043"/>
                  <a:gd name="connsiteX401-18659" fmla="*/ 26094 w 3024845"/>
                  <a:gd name="connsiteY401-18660" fmla="*/ 614215 h 1059043"/>
                  <a:gd name="connsiteX402-18661" fmla="*/ 38507 w 3024845"/>
                  <a:gd name="connsiteY402-18662" fmla="*/ 616106 h 1059043"/>
                  <a:gd name="connsiteX403-18663" fmla="*/ 39014 w 3024845"/>
                  <a:gd name="connsiteY403-18664" fmla="*/ 617458 h 1059043"/>
                  <a:gd name="connsiteX404-18665" fmla="*/ 42560 w 3024845"/>
                  <a:gd name="connsiteY404-18666" fmla="*/ 626915 h 1059043"/>
                  <a:gd name="connsiteX405-18667" fmla="*/ 68907 w 3024845"/>
                  <a:gd name="connsiteY405-18668" fmla="*/ 629077 h 1059043"/>
                  <a:gd name="connsiteX406-18669" fmla="*/ 68907 w 3024845"/>
                  <a:gd name="connsiteY406-18670" fmla="*/ 505856 h 1059043"/>
                  <a:gd name="connsiteX407-18671" fmla="*/ 70934 w 3024845"/>
                  <a:gd name="connsiteY407-18672" fmla="*/ 505856 h 1059043"/>
                  <a:gd name="connsiteX408-18673" fmla="*/ 85121 w 3024845"/>
                  <a:gd name="connsiteY408-18674" fmla="*/ 505856 h 1059043"/>
                  <a:gd name="connsiteX409-18675" fmla="*/ 85121 w 3024845"/>
                  <a:gd name="connsiteY409-18676" fmla="*/ 369664 h 1059043"/>
                  <a:gd name="connsiteX410-18677" fmla="*/ 86894 w 3024845"/>
                  <a:gd name="connsiteY410-18678" fmla="*/ 369664 h 1059043"/>
                  <a:gd name="connsiteX411-18679" fmla="*/ 99308 w 3024845"/>
                  <a:gd name="connsiteY411-18680" fmla="*/ 369664 h 1059043"/>
                  <a:gd name="connsiteX412-18681" fmla="*/ 99308 w 3024845"/>
                  <a:gd name="connsiteY412-18682" fmla="*/ 255090 h 1059043"/>
                  <a:gd name="connsiteX413-18683" fmla="*/ 103361 w 3024845"/>
                  <a:gd name="connsiteY413-18684" fmla="*/ 226986 h 1059043"/>
                  <a:gd name="connsiteX414-18685" fmla="*/ 105388 w 3024845"/>
                  <a:gd name="connsiteY414-18686" fmla="*/ 226986 h 1059043"/>
                  <a:gd name="connsiteX415-18687" fmla="*/ 119575 w 3024845"/>
                  <a:gd name="connsiteY415-18688" fmla="*/ 226986 h 1059043"/>
                  <a:gd name="connsiteX0-18689" fmla="*/ 119575 w 3024845"/>
                  <a:gd name="connsiteY0-18690" fmla="*/ 226986 h 1059043"/>
                  <a:gd name="connsiteX1-18691" fmla="*/ 200642 w 3024845"/>
                  <a:gd name="connsiteY1-18692" fmla="*/ 224825 h 1059043"/>
                  <a:gd name="connsiteX2-18693" fmla="*/ 202669 w 3024845"/>
                  <a:gd name="connsiteY2-18694" fmla="*/ 224825 h 1059043"/>
                  <a:gd name="connsiteX3-18695" fmla="*/ 216856 w 3024845"/>
                  <a:gd name="connsiteY3-18696" fmla="*/ 224825 h 1059043"/>
                  <a:gd name="connsiteX4-18697" fmla="*/ 216856 w 3024845"/>
                  <a:gd name="connsiteY4-18698" fmla="*/ 248604 h 1059043"/>
                  <a:gd name="connsiteX5-18699" fmla="*/ 217363 w 3024845"/>
                  <a:gd name="connsiteY5-18700" fmla="*/ 249415 h 1059043"/>
                  <a:gd name="connsiteX6-18701" fmla="*/ 220909 w 3024845"/>
                  <a:gd name="connsiteY6-18702" fmla="*/ 255090 h 1059043"/>
                  <a:gd name="connsiteX7-18703" fmla="*/ 220909 w 3024845"/>
                  <a:gd name="connsiteY7-18704" fmla="*/ 369664 h 1059043"/>
                  <a:gd name="connsiteX8-18705" fmla="*/ 223189 w 3024845"/>
                  <a:gd name="connsiteY8-18706" fmla="*/ 369664 h 1059043"/>
                  <a:gd name="connsiteX9-18707" fmla="*/ 239150 w 3024845"/>
                  <a:gd name="connsiteY9-18708" fmla="*/ 369664 h 1059043"/>
                  <a:gd name="connsiteX10-18709" fmla="*/ 239150 w 3024845"/>
                  <a:gd name="connsiteY10-18710" fmla="*/ 510179 h 1059043"/>
                  <a:gd name="connsiteX11-18711" fmla="*/ 240670 w 3024845"/>
                  <a:gd name="connsiteY11-18712" fmla="*/ 509909 h 1059043"/>
                  <a:gd name="connsiteX12-18713" fmla="*/ 251310 w 3024845"/>
                  <a:gd name="connsiteY12-18714" fmla="*/ 508018 h 1059043"/>
                  <a:gd name="connsiteX13-18715" fmla="*/ 249283 w 3024845"/>
                  <a:gd name="connsiteY13-18716" fmla="*/ 596650 h 1059043"/>
                  <a:gd name="connsiteX14-18717" fmla="*/ 250803 w 3024845"/>
                  <a:gd name="connsiteY14-18718" fmla="*/ 596921 h 1059043"/>
                  <a:gd name="connsiteX15-18719" fmla="*/ 261443 w 3024845"/>
                  <a:gd name="connsiteY15-18720" fmla="*/ 598812 h 1059043"/>
                  <a:gd name="connsiteX16-18721" fmla="*/ 261696 w 3024845"/>
                  <a:gd name="connsiteY16-18722" fmla="*/ 599623 h 1059043"/>
                  <a:gd name="connsiteX17-18723" fmla="*/ 263470 w 3024845"/>
                  <a:gd name="connsiteY17-18724" fmla="*/ 605298 h 1059043"/>
                  <a:gd name="connsiteX18-18725" fmla="*/ 264230 w 3024845"/>
                  <a:gd name="connsiteY18-18726" fmla="*/ 602866 h 1059043"/>
                  <a:gd name="connsiteX19-18727" fmla="*/ 269550 w 3024845"/>
                  <a:gd name="connsiteY19-18728" fmla="*/ 585842 h 1059043"/>
                  <a:gd name="connsiteX20-18729" fmla="*/ 271323 w 3024845"/>
                  <a:gd name="connsiteY20-18730" fmla="*/ 585842 h 1059043"/>
                  <a:gd name="connsiteX21-18731" fmla="*/ 283737 w 3024845"/>
                  <a:gd name="connsiteY21-18732" fmla="*/ 585842 h 1059043"/>
                  <a:gd name="connsiteX22-18733" fmla="*/ 283737 w 3024845"/>
                  <a:gd name="connsiteY22-18734" fmla="*/ 618268 h 1059043"/>
                  <a:gd name="connsiteX23-18735" fmla="*/ 284750 w 3024845"/>
                  <a:gd name="connsiteY23-18736" fmla="*/ 618809 h 1059043"/>
                  <a:gd name="connsiteX24-18737" fmla="*/ 291844 w 3024845"/>
                  <a:gd name="connsiteY24-18738" fmla="*/ 622592 h 1059043"/>
                  <a:gd name="connsiteX25-18739" fmla="*/ 291844 w 3024845"/>
                  <a:gd name="connsiteY25-18740" fmla="*/ 623943 h 1059043"/>
                  <a:gd name="connsiteX26-18741" fmla="*/ 291844 w 3024845"/>
                  <a:gd name="connsiteY26-18742" fmla="*/ 633401 h 1059043"/>
                  <a:gd name="connsiteX27-18743" fmla="*/ 336431 w 3024845"/>
                  <a:gd name="connsiteY27-18744" fmla="*/ 633401 h 1059043"/>
                  <a:gd name="connsiteX28-18745" fmla="*/ 336431 w 3024845"/>
                  <a:gd name="connsiteY28-18746" fmla="*/ 634482 h 1059043"/>
                  <a:gd name="connsiteX29-18747" fmla="*/ 336431 w 3024845"/>
                  <a:gd name="connsiteY29-18748" fmla="*/ 642048 h 1059043"/>
                  <a:gd name="connsiteX30-18749" fmla="*/ 338457 w 3024845"/>
                  <a:gd name="connsiteY30-18750" fmla="*/ 642048 h 1059043"/>
                  <a:gd name="connsiteX31-18751" fmla="*/ 352644 w 3024845"/>
                  <a:gd name="connsiteY31-18752" fmla="*/ 642048 h 1059043"/>
                  <a:gd name="connsiteX32-18753" fmla="*/ 352644 w 3024845"/>
                  <a:gd name="connsiteY32-18754" fmla="*/ 611783 h 1059043"/>
                  <a:gd name="connsiteX33-18755" fmla="*/ 397231 w 3024845"/>
                  <a:gd name="connsiteY33-18756" fmla="*/ 611783 h 1059043"/>
                  <a:gd name="connsiteX34-18757" fmla="*/ 397231 w 3024845"/>
                  <a:gd name="connsiteY34-18758" fmla="*/ 610432 h 1059043"/>
                  <a:gd name="connsiteX35-18759" fmla="*/ 397231 w 3024845"/>
                  <a:gd name="connsiteY35-18760" fmla="*/ 600974 h 1059043"/>
                  <a:gd name="connsiteX36-18761" fmla="*/ 398245 w 3024845"/>
                  <a:gd name="connsiteY36-18762" fmla="*/ 600974 h 1059043"/>
                  <a:gd name="connsiteX37-18763" fmla="*/ 405338 w 3024845"/>
                  <a:gd name="connsiteY37-18764" fmla="*/ 600974 h 1059043"/>
                  <a:gd name="connsiteX38-18765" fmla="*/ 405338 w 3024845"/>
                  <a:gd name="connsiteY38-18766" fmla="*/ 599083 h 1059043"/>
                  <a:gd name="connsiteX39-18767" fmla="*/ 405338 w 3024845"/>
                  <a:gd name="connsiteY39-18768" fmla="*/ 585842 h 1059043"/>
                  <a:gd name="connsiteX40-18769" fmla="*/ 406098 w 3024845"/>
                  <a:gd name="connsiteY40-18770" fmla="*/ 585842 h 1059043"/>
                  <a:gd name="connsiteX41-18771" fmla="*/ 411418 w 3024845"/>
                  <a:gd name="connsiteY41-18772" fmla="*/ 585842 h 1059043"/>
                  <a:gd name="connsiteX42-18773" fmla="*/ 411418 w 3024845"/>
                  <a:gd name="connsiteY42-18774" fmla="*/ 584761 h 1059043"/>
                  <a:gd name="connsiteX43-18775" fmla="*/ 411418 w 3024845"/>
                  <a:gd name="connsiteY43-18776" fmla="*/ 577194 h 1059043"/>
                  <a:gd name="connsiteX44-18777" fmla="*/ 413445 w 3024845"/>
                  <a:gd name="connsiteY44-18778" fmla="*/ 577194 h 1059043"/>
                  <a:gd name="connsiteX45-18779" fmla="*/ 427632 w 3024845"/>
                  <a:gd name="connsiteY45-18780" fmla="*/ 577194 h 1059043"/>
                  <a:gd name="connsiteX46-18781" fmla="*/ 427632 w 3024845"/>
                  <a:gd name="connsiteY46-18782" fmla="*/ 578275 h 1059043"/>
                  <a:gd name="connsiteX47-18783" fmla="*/ 427632 w 3024845"/>
                  <a:gd name="connsiteY47-18784" fmla="*/ 585842 h 1059043"/>
                  <a:gd name="connsiteX48-18785" fmla="*/ 449925 w 3024845"/>
                  <a:gd name="connsiteY48-18786" fmla="*/ 585842 h 1059043"/>
                  <a:gd name="connsiteX49-18787" fmla="*/ 449925 w 3024845"/>
                  <a:gd name="connsiteY49-18788" fmla="*/ 583950 h 1059043"/>
                  <a:gd name="connsiteX50-18789" fmla="*/ 449925 w 3024845"/>
                  <a:gd name="connsiteY50-18790" fmla="*/ 570709 h 1059043"/>
                  <a:gd name="connsiteX51-18791" fmla="*/ 451699 w 3024845"/>
                  <a:gd name="connsiteY51-18792" fmla="*/ 570709 h 1059043"/>
                  <a:gd name="connsiteX52-18793" fmla="*/ 464112 w 3024845"/>
                  <a:gd name="connsiteY52-18794" fmla="*/ 570709 h 1059043"/>
                  <a:gd name="connsiteX53-18795" fmla="*/ 464112 w 3024845"/>
                  <a:gd name="connsiteY53-18796" fmla="*/ 594489 h 1059043"/>
                  <a:gd name="connsiteX54-18797" fmla="*/ 465126 w 3024845"/>
                  <a:gd name="connsiteY54-18798" fmla="*/ 594489 h 1059043"/>
                  <a:gd name="connsiteX55-18799" fmla="*/ 472219 w 3024845"/>
                  <a:gd name="connsiteY55-18800" fmla="*/ 594489 h 1059043"/>
                  <a:gd name="connsiteX56-18801" fmla="*/ 472219 w 3024845"/>
                  <a:gd name="connsiteY56-18802" fmla="*/ 593408 h 1059043"/>
                  <a:gd name="connsiteX57-18803" fmla="*/ 472219 w 3024845"/>
                  <a:gd name="connsiteY57-18804" fmla="*/ 585842 h 1059043"/>
                  <a:gd name="connsiteX58-18805" fmla="*/ 473992 w 3024845"/>
                  <a:gd name="connsiteY58-18806" fmla="*/ 585842 h 1059043"/>
                  <a:gd name="connsiteX59-18807" fmla="*/ 486406 w 3024845"/>
                  <a:gd name="connsiteY59-18808" fmla="*/ 585842 h 1059043"/>
                  <a:gd name="connsiteX60-18809" fmla="*/ 486406 w 3024845"/>
                  <a:gd name="connsiteY60-18810" fmla="*/ 611783 h 1059043"/>
                  <a:gd name="connsiteX61-18811" fmla="*/ 488433 w 3024845"/>
                  <a:gd name="connsiteY61-18812" fmla="*/ 611783 h 1059043"/>
                  <a:gd name="connsiteX62-18813" fmla="*/ 502619 w 3024845"/>
                  <a:gd name="connsiteY62-18814" fmla="*/ 611783 h 1059043"/>
                  <a:gd name="connsiteX63-18815" fmla="*/ 502619 w 3024845"/>
                  <a:gd name="connsiteY63-18816" fmla="*/ 613404 h 1059043"/>
                  <a:gd name="connsiteX64-18817" fmla="*/ 502619 w 3024845"/>
                  <a:gd name="connsiteY64-18818" fmla="*/ 624754 h 1059043"/>
                  <a:gd name="connsiteX65-18819" fmla="*/ 503379 w 3024845"/>
                  <a:gd name="connsiteY65-18820" fmla="*/ 624754 h 1059043"/>
                  <a:gd name="connsiteX66-18821" fmla="*/ 508700 w 3024845"/>
                  <a:gd name="connsiteY66-18822" fmla="*/ 624754 h 1059043"/>
                  <a:gd name="connsiteX67-18823" fmla="*/ 508700 w 3024845"/>
                  <a:gd name="connsiteY67-18824" fmla="*/ 623943 h 1059043"/>
                  <a:gd name="connsiteX68-18825" fmla="*/ 508700 w 3024845"/>
                  <a:gd name="connsiteY68-18826" fmla="*/ 618268 h 1059043"/>
                  <a:gd name="connsiteX69-18827" fmla="*/ 539100 w 3024845"/>
                  <a:gd name="connsiteY69-18828" fmla="*/ 618268 h 1059043"/>
                  <a:gd name="connsiteX70-18829" fmla="*/ 539100 w 3024845"/>
                  <a:gd name="connsiteY70-18830" fmla="*/ 642048 h 1059043"/>
                  <a:gd name="connsiteX71-18831" fmla="*/ 540113 w 3024845"/>
                  <a:gd name="connsiteY71-18832" fmla="*/ 642048 h 1059043"/>
                  <a:gd name="connsiteX72-18833" fmla="*/ 547207 w 3024845"/>
                  <a:gd name="connsiteY72-18834" fmla="*/ 642048 h 1059043"/>
                  <a:gd name="connsiteX73-18835" fmla="*/ 547207 w 3024845"/>
                  <a:gd name="connsiteY73-18836" fmla="*/ 643129 h 1059043"/>
                  <a:gd name="connsiteX74-18837" fmla="*/ 547207 w 3024845"/>
                  <a:gd name="connsiteY74-18838" fmla="*/ 650695 h 1059043"/>
                  <a:gd name="connsiteX75-18839" fmla="*/ 547967 w 3024845"/>
                  <a:gd name="connsiteY75-18840" fmla="*/ 650695 h 1059043"/>
                  <a:gd name="connsiteX76-18841" fmla="*/ 553287 w 3024845"/>
                  <a:gd name="connsiteY76-18842" fmla="*/ 650695 h 1059043"/>
                  <a:gd name="connsiteX77-18843" fmla="*/ 553287 w 3024845"/>
                  <a:gd name="connsiteY77-18844" fmla="*/ 648533 h 1059043"/>
                  <a:gd name="connsiteX78-18845" fmla="*/ 553287 w 3024845"/>
                  <a:gd name="connsiteY78-18846" fmla="*/ 633401 h 1059043"/>
                  <a:gd name="connsiteX79-18847" fmla="*/ 554300 w 3024845"/>
                  <a:gd name="connsiteY79-18848" fmla="*/ 633401 h 1059043"/>
                  <a:gd name="connsiteX80-18849" fmla="*/ 561394 w 3024845"/>
                  <a:gd name="connsiteY80-18850" fmla="*/ 633401 h 1059043"/>
                  <a:gd name="connsiteX81-18851" fmla="*/ 561394 w 3024845"/>
                  <a:gd name="connsiteY81-18852" fmla="*/ 634482 h 1059043"/>
                  <a:gd name="connsiteX82-18853" fmla="*/ 561394 w 3024845"/>
                  <a:gd name="connsiteY82-18854" fmla="*/ 642048 h 1059043"/>
                  <a:gd name="connsiteX83-18855" fmla="*/ 566714 w 3024845"/>
                  <a:gd name="connsiteY83-18856" fmla="*/ 640055 h 1059043"/>
                  <a:gd name="connsiteX84-18857" fmla="*/ 567474 w 3024845"/>
                  <a:gd name="connsiteY84-18858" fmla="*/ 639075 h 1059043"/>
                  <a:gd name="connsiteX85-18859" fmla="*/ 567474 w 3024845"/>
                  <a:gd name="connsiteY85-18860" fmla="*/ 633401 h 1059043"/>
                  <a:gd name="connsiteX86-18861" fmla="*/ 605981 w 3024845"/>
                  <a:gd name="connsiteY86-18862" fmla="*/ 633401 h 1059043"/>
                  <a:gd name="connsiteX87-18863" fmla="*/ 605981 w 3024845"/>
                  <a:gd name="connsiteY87-18864" fmla="*/ 657180 h 1059043"/>
                  <a:gd name="connsiteX88-18865" fmla="*/ 608007 w 3024845"/>
                  <a:gd name="connsiteY88-18866" fmla="*/ 657180 h 1059043"/>
                  <a:gd name="connsiteX89-18867" fmla="*/ 622194 w 3024845"/>
                  <a:gd name="connsiteY89-18868" fmla="*/ 657180 h 1059043"/>
                  <a:gd name="connsiteX90-18869" fmla="*/ 622194 w 3024845"/>
                  <a:gd name="connsiteY90-18870" fmla="*/ 658261 h 1059043"/>
                  <a:gd name="connsiteX91-18871" fmla="*/ 622194 w 3024845"/>
                  <a:gd name="connsiteY91-18872" fmla="*/ 665827 h 1059043"/>
                  <a:gd name="connsiteX92-18873" fmla="*/ 623968 w 3024845"/>
                  <a:gd name="connsiteY92-18874" fmla="*/ 665827 h 1059043"/>
                  <a:gd name="connsiteX93-18875" fmla="*/ 636381 w 3024845"/>
                  <a:gd name="connsiteY93-18876" fmla="*/ 665827 h 1059043"/>
                  <a:gd name="connsiteX94-18877" fmla="*/ 636381 w 3024845"/>
                  <a:gd name="connsiteY94-18878" fmla="*/ 642048 h 1059043"/>
                  <a:gd name="connsiteX95-18879" fmla="*/ 637394 w 3024845"/>
                  <a:gd name="connsiteY95-18880" fmla="*/ 642048 h 1059043"/>
                  <a:gd name="connsiteX96-18881" fmla="*/ 644488 w 3024845"/>
                  <a:gd name="connsiteY96-18882" fmla="*/ 642048 h 1059043"/>
                  <a:gd name="connsiteX97-18883" fmla="*/ 644488 w 3024845"/>
                  <a:gd name="connsiteY97-18884" fmla="*/ 609621 h 1059043"/>
                  <a:gd name="connsiteX98-18885" fmla="*/ 645501 w 3024845"/>
                  <a:gd name="connsiteY98-18886" fmla="*/ 609621 h 1059043"/>
                  <a:gd name="connsiteX99-18887" fmla="*/ 652595 w 3024845"/>
                  <a:gd name="connsiteY99-18888" fmla="*/ 609621 h 1059043"/>
                  <a:gd name="connsiteX100-18889" fmla="*/ 652595 w 3024845"/>
                  <a:gd name="connsiteY100-18890" fmla="*/ 607730 h 1059043"/>
                  <a:gd name="connsiteX101-18891" fmla="*/ 652595 w 3024845"/>
                  <a:gd name="connsiteY101-18892" fmla="*/ 594489 h 1059043"/>
                  <a:gd name="connsiteX102-18893" fmla="*/ 651328 w 3024845"/>
                  <a:gd name="connsiteY102-18894" fmla="*/ 592867 h 1059043"/>
                  <a:gd name="connsiteX103-18895" fmla="*/ 656648 w 3024845"/>
                  <a:gd name="connsiteY103-18896" fmla="*/ 581518 h 1059043"/>
                  <a:gd name="connsiteX104-18897" fmla="*/ 664755 w 3024845"/>
                  <a:gd name="connsiteY104-18898" fmla="*/ 609621 h 1059043"/>
                  <a:gd name="connsiteX105-18899" fmla="*/ 665515 w 3024845"/>
                  <a:gd name="connsiteY105-18900" fmla="*/ 609621 h 1059043"/>
                  <a:gd name="connsiteX106-18901" fmla="*/ 670835 w 3024845"/>
                  <a:gd name="connsiteY106-18902" fmla="*/ 609621 h 1059043"/>
                  <a:gd name="connsiteX107-18903" fmla="*/ 670835 w 3024845"/>
                  <a:gd name="connsiteY107-18904" fmla="*/ 503694 h 1059043"/>
                  <a:gd name="connsiteX108-18905" fmla="*/ 672355 w 3024845"/>
                  <a:gd name="connsiteY108-18906" fmla="*/ 503694 h 1059043"/>
                  <a:gd name="connsiteX109-18907" fmla="*/ 682995 w 3024845"/>
                  <a:gd name="connsiteY109-18908" fmla="*/ 503694 h 1059043"/>
                  <a:gd name="connsiteX110-18909" fmla="*/ 682995 w 3024845"/>
                  <a:gd name="connsiteY110-18910" fmla="*/ 456135 h 1059043"/>
                  <a:gd name="connsiteX111-18911" fmla="*/ 709342 w 3024845"/>
                  <a:gd name="connsiteY111-18912" fmla="*/ 456135 h 1059043"/>
                  <a:gd name="connsiteX112-18913" fmla="*/ 709342 w 3024845"/>
                  <a:gd name="connsiteY112-18914" fmla="*/ 434517 h 1059043"/>
                  <a:gd name="connsiteX113-18915" fmla="*/ 743796 w 3024845"/>
                  <a:gd name="connsiteY113-18916" fmla="*/ 434517 h 1059043"/>
                  <a:gd name="connsiteX114-18917" fmla="*/ 743796 w 3024845"/>
                  <a:gd name="connsiteY114-18918" fmla="*/ 436949 h 1059043"/>
                  <a:gd name="connsiteX115-18919" fmla="*/ 743796 w 3024845"/>
                  <a:gd name="connsiteY115-18920" fmla="*/ 453973 h 1059043"/>
                  <a:gd name="connsiteX116-18921" fmla="*/ 746076 w 3024845"/>
                  <a:gd name="connsiteY116-18922" fmla="*/ 453973 h 1059043"/>
                  <a:gd name="connsiteX117-18923" fmla="*/ 762036 w 3024845"/>
                  <a:gd name="connsiteY117-18924" fmla="*/ 453973 h 1059043"/>
                  <a:gd name="connsiteX118-18925" fmla="*/ 762036 w 3024845"/>
                  <a:gd name="connsiteY118-18926" fmla="*/ 501532 h 1059043"/>
                  <a:gd name="connsiteX119-18927" fmla="*/ 763049 w 3024845"/>
                  <a:gd name="connsiteY119-18928" fmla="*/ 501532 h 1059043"/>
                  <a:gd name="connsiteX120-18929" fmla="*/ 770143 w 3024845"/>
                  <a:gd name="connsiteY120-18930" fmla="*/ 501532 h 1059043"/>
                  <a:gd name="connsiteX121-18931" fmla="*/ 784330 w 3024845"/>
                  <a:gd name="connsiteY121-18932" fmla="*/ 505856 h 1059043"/>
                  <a:gd name="connsiteX122-18933" fmla="*/ 784330 w 3024845"/>
                  <a:gd name="connsiteY122-18934" fmla="*/ 544768 h 1059043"/>
                  <a:gd name="connsiteX123-18935" fmla="*/ 785343 w 3024845"/>
                  <a:gd name="connsiteY123-18936" fmla="*/ 544768 h 1059043"/>
                  <a:gd name="connsiteX124-18937" fmla="*/ 792436 w 3024845"/>
                  <a:gd name="connsiteY124-18938" fmla="*/ 544768 h 1059043"/>
                  <a:gd name="connsiteX125-18939" fmla="*/ 792436 w 3024845"/>
                  <a:gd name="connsiteY125-18940" fmla="*/ 546389 h 1059043"/>
                  <a:gd name="connsiteX126-18941" fmla="*/ 792436 w 3024845"/>
                  <a:gd name="connsiteY126-18942" fmla="*/ 557738 h 1059043"/>
                  <a:gd name="connsiteX127-18943" fmla="*/ 794463 w 3024845"/>
                  <a:gd name="connsiteY127-18944" fmla="*/ 557738 h 1059043"/>
                  <a:gd name="connsiteX128-18945" fmla="*/ 808650 w 3024845"/>
                  <a:gd name="connsiteY128-18946" fmla="*/ 557738 h 1059043"/>
                  <a:gd name="connsiteX129-18947" fmla="*/ 814730 w 3024845"/>
                  <a:gd name="connsiteY129-18948" fmla="*/ 564224 h 1059043"/>
                  <a:gd name="connsiteX130-18949" fmla="*/ 814730 w 3024845"/>
                  <a:gd name="connsiteY130-18950" fmla="*/ 585842 h 1059043"/>
                  <a:gd name="connsiteX131-18951" fmla="*/ 817010 w 3024845"/>
                  <a:gd name="connsiteY131-18952" fmla="*/ 585842 h 1059043"/>
                  <a:gd name="connsiteX132-18953" fmla="*/ 832970 w 3024845"/>
                  <a:gd name="connsiteY132-18954" fmla="*/ 585842 h 1059043"/>
                  <a:gd name="connsiteX133-18955" fmla="*/ 832970 w 3024845"/>
                  <a:gd name="connsiteY133-18956" fmla="*/ 586922 h 1059043"/>
                  <a:gd name="connsiteX134-18957" fmla="*/ 832970 w 3024845"/>
                  <a:gd name="connsiteY134-18958" fmla="*/ 594489 h 1059043"/>
                  <a:gd name="connsiteX135-18959" fmla="*/ 834237 w 3024845"/>
                  <a:gd name="connsiteY135-18960" fmla="*/ 594489 h 1059043"/>
                  <a:gd name="connsiteX136-18961" fmla="*/ 843104 w 3024845"/>
                  <a:gd name="connsiteY136-18962" fmla="*/ 594489 h 1059043"/>
                  <a:gd name="connsiteX137-18963" fmla="*/ 843104 w 3024845"/>
                  <a:gd name="connsiteY137-18964" fmla="*/ 596650 h 1059043"/>
                  <a:gd name="connsiteX138-18965" fmla="*/ 843104 w 3024845"/>
                  <a:gd name="connsiteY138-18966" fmla="*/ 611783 h 1059043"/>
                  <a:gd name="connsiteX139-18967" fmla="*/ 847157 w 3024845"/>
                  <a:gd name="connsiteY139-18968" fmla="*/ 609891 h 1059043"/>
                  <a:gd name="connsiteX140-18969" fmla="*/ 847157 w 3024845"/>
                  <a:gd name="connsiteY140-18970" fmla="*/ 596650 h 1059043"/>
                  <a:gd name="connsiteX141-18971" fmla="*/ 848170 w 3024845"/>
                  <a:gd name="connsiteY141-18972" fmla="*/ 596650 h 1059043"/>
                  <a:gd name="connsiteX142-18973" fmla="*/ 855264 w 3024845"/>
                  <a:gd name="connsiteY142-18974" fmla="*/ 596650 h 1059043"/>
                  <a:gd name="connsiteX143-18975" fmla="*/ 855264 w 3024845"/>
                  <a:gd name="connsiteY143-18976" fmla="*/ 598272 h 1059043"/>
                  <a:gd name="connsiteX144-18977" fmla="*/ 855264 w 3024845"/>
                  <a:gd name="connsiteY144-18978" fmla="*/ 609621 h 1059043"/>
                  <a:gd name="connsiteX145-18979" fmla="*/ 856024 w 3024845"/>
                  <a:gd name="connsiteY145-18980" fmla="*/ 609621 h 1059043"/>
                  <a:gd name="connsiteX146-18981" fmla="*/ 861344 w 3024845"/>
                  <a:gd name="connsiteY146-18982" fmla="*/ 609621 h 1059043"/>
                  <a:gd name="connsiteX147-18983" fmla="*/ 909984 w 3024845"/>
                  <a:gd name="connsiteY147-18984" fmla="*/ 605298 h 1059043"/>
                  <a:gd name="connsiteX148-18985" fmla="*/ 909984 w 3024845"/>
                  <a:gd name="connsiteY148-18986" fmla="*/ 606649 h 1059043"/>
                  <a:gd name="connsiteX149-18987" fmla="*/ 909984 w 3024845"/>
                  <a:gd name="connsiteY149-18988" fmla="*/ 616106 h 1059043"/>
                  <a:gd name="connsiteX150-18989" fmla="*/ 910744 w 3024845"/>
                  <a:gd name="connsiteY150-18990" fmla="*/ 616106 h 1059043"/>
                  <a:gd name="connsiteX151-18991" fmla="*/ 916065 w 3024845"/>
                  <a:gd name="connsiteY151-18992" fmla="*/ 616106 h 1059043"/>
                  <a:gd name="connsiteX152-18993" fmla="*/ 916065 w 3024845"/>
                  <a:gd name="connsiteY152-18994" fmla="*/ 618268 h 1059043"/>
                  <a:gd name="connsiteX153-18995" fmla="*/ 916065 w 3024845"/>
                  <a:gd name="connsiteY153-18996" fmla="*/ 633401 h 1059043"/>
                  <a:gd name="connsiteX154-18997" fmla="*/ 918091 w 3024845"/>
                  <a:gd name="connsiteY154-18998" fmla="*/ 632050 h 1059043"/>
                  <a:gd name="connsiteX155-18999" fmla="*/ 932278 w 3024845"/>
                  <a:gd name="connsiteY155-19000" fmla="*/ 622592 h 1059043"/>
                  <a:gd name="connsiteX156-19001" fmla="*/ 938358 w 3024845"/>
                  <a:gd name="connsiteY156-19002" fmla="*/ 581518 h 1059043"/>
                  <a:gd name="connsiteX157-19003" fmla="*/ 939118 w 3024845"/>
                  <a:gd name="connsiteY157-19004" fmla="*/ 581248 h 1059043"/>
                  <a:gd name="connsiteX158-19005" fmla="*/ 944438 w 3024845"/>
                  <a:gd name="connsiteY158-19006" fmla="*/ 579356 h 1059043"/>
                  <a:gd name="connsiteX159-19007" fmla="*/ 946465 w 3024845"/>
                  <a:gd name="connsiteY159-19008" fmla="*/ 510179 h 1059043"/>
                  <a:gd name="connsiteX160-19009" fmla="*/ 948492 w 3024845"/>
                  <a:gd name="connsiteY160-19010" fmla="*/ 579356 h 1059043"/>
                  <a:gd name="connsiteX161-19011" fmla="*/ 949252 w 3024845"/>
                  <a:gd name="connsiteY161-19012" fmla="*/ 579626 h 1059043"/>
                  <a:gd name="connsiteX162-19013" fmla="*/ 954572 w 3024845"/>
                  <a:gd name="connsiteY162-19014" fmla="*/ 581518 h 1059043"/>
                  <a:gd name="connsiteX163-19015" fmla="*/ 954572 w 3024845"/>
                  <a:gd name="connsiteY163-19016" fmla="*/ 495047 h 1059043"/>
                  <a:gd name="connsiteX164-19017" fmla="*/ 958625 w 3024845"/>
                  <a:gd name="connsiteY164-19018" fmla="*/ 462620 h 1059043"/>
                  <a:gd name="connsiteX165-19019" fmla="*/ 997132 w 3024845"/>
                  <a:gd name="connsiteY165-19020" fmla="*/ 462620 h 1059043"/>
                  <a:gd name="connsiteX166-19021" fmla="*/ 997132 w 3024845"/>
                  <a:gd name="connsiteY166-19022" fmla="*/ 495047 h 1059043"/>
                  <a:gd name="connsiteX167-19023" fmla="*/ 997892 w 3024845"/>
                  <a:gd name="connsiteY167-19024" fmla="*/ 495047 h 1059043"/>
                  <a:gd name="connsiteX168-19025" fmla="*/ 1003212 w 3024845"/>
                  <a:gd name="connsiteY168-19026" fmla="*/ 495047 h 1059043"/>
                  <a:gd name="connsiteX169-19027" fmla="*/ 1003212 w 3024845"/>
                  <a:gd name="connsiteY169-19028" fmla="*/ 412899 h 1059043"/>
                  <a:gd name="connsiteX170-19029" fmla="*/ 1004986 w 3024845"/>
                  <a:gd name="connsiteY170-19030" fmla="*/ 412899 h 1059043"/>
                  <a:gd name="connsiteX171-19031" fmla="*/ 1017399 w 3024845"/>
                  <a:gd name="connsiteY171-19032" fmla="*/ 412899 h 1059043"/>
                  <a:gd name="connsiteX172-19033" fmla="*/ 1017399 w 3024845"/>
                  <a:gd name="connsiteY172-19034" fmla="*/ 411008 h 1059043"/>
                  <a:gd name="connsiteX173-19035" fmla="*/ 1017399 w 3024845"/>
                  <a:gd name="connsiteY173-19036" fmla="*/ 397767 h 1059043"/>
                  <a:gd name="connsiteX174-19037" fmla="*/ 1039693 w 3024845"/>
                  <a:gd name="connsiteY174-19038" fmla="*/ 397767 h 1059043"/>
                  <a:gd name="connsiteX175-19039" fmla="*/ 1039693 w 3024845"/>
                  <a:gd name="connsiteY175-19040" fmla="*/ 396686 h 1059043"/>
                  <a:gd name="connsiteX176-19041" fmla="*/ 1039693 w 3024845"/>
                  <a:gd name="connsiteY176-19042" fmla="*/ 389120 h 1059043"/>
                  <a:gd name="connsiteX177-19043" fmla="*/ 1041466 w 3024845"/>
                  <a:gd name="connsiteY177-19044" fmla="*/ 389120 h 1059043"/>
                  <a:gd name="connsiteX178-19045" fmla="*/ 1053880 w 3024845"/>
                  <a:gd name="connsiteY178-19046" fmla="*/ 389120 h 1059043"/>
                  <a:gd name="connsiteX179-19047" fmla="*/ 1053880 w 3024845"/>
                  <a:gd name="connsiteY179-19048" fmla="*/ 390201 h 1059043"/>
                  <a:gd name="connsiteX180-19049" fmla="*/ 1053880 w 3024845"/>
                  <a:gd name="connsiteY180-19050" fmla="*/ 397767 h 1059043"/>
                  <a:gd name="connsiteX181-19051" fmla="*/ 1054640 w 3024845"/>
                  <a:gd name="connsiteY181-19052" fmla="*/ 397767 h 1059043"/>
                  <a:gd name="connsiteX182-19053" fmla="*/ 1059960 w 3024845"/>
                  <a:gd name="connsiteY182-19054" fmla="*/ 397767 h 1059043"/>
                  <a:gd name="connsiteX183-19055" fmla="*/ 1070093 w 3024845"/>
                  <a:gd name="connsiteY183-19056" fmla="*/ 393443 h 1059043"/>
                  <a:gd name="connsiteX184-19057" fmla="*/ 1074146 w 3024845"/>
                  <a:gd name="connsiteY184-19058" fmla="*/ 396686 h 1059043"/>
                  <a:gd name="connsiteX185-19059" fmla="*/ 1074146 w 3024845"/>
                  <a:gd name="connsiteY185-19060" fmla="*/ 389120 h 1059043"/>
                  <a:gd name="connsiteX186-19061" fmla="*/ 1076426 w 3024845"/>
                  <a:gd name="connsiteY186-19062" fmla="*/ 389120 h 1059043"/>
                  <a:gd name="connsiteX187-19063" fmla="*/ 1092387 w 3024845"/>
                  <a:gd name="connsiteY187-19064" fmla="*/ 389120 h 1059043"/>
                  <a:gd name="connsiteX188-19065" fmla="*/ 1092387 w 3024845"/>
                  <a:gd name="connsiteY188-19066" fmla="*/ 390201 h 1059043"/>
                  <a:gd name="connsiteX189-19067" fmla="*/ 1092387 w 3024845"/>
                  <a:gd name="connsiteY189-19068" fmla="*/ 397767 h 1059043"/>
                  <a:gd name="connsiteX190-19069" fmla="*/ 1122787 w 3024845"/>
                  <a:gd name="connsiteY190-19070" fmla="*/ 397767 h 1059043"/>
                  <a:gd name="connsiteX191-19071" fmla="*/ 1122787 w 3024845"/>
                  <a:gd name="connsiteY191-19072" fmla="*/ 399388 h 1059043"/>
                  <a:gd name="connsiteX192-19073" fmla="*/ 1122787 w 3024845"/>
                  <a:gd name="connsiteY192-19074" fmla="*/ 410738 h 1059043"/>
                  <a:gd name="connsiteX193-19075" fmla="*/ 1149134 w 3024845"/>
                  <a:gd name="connsiteY193-19076" fmla="*/ 410738 h 1059043"/>
                  <a:gd name="connsiteX194-19077" fmla="*/ 1149134 w 3024845"/>
                  <a:gd name="connsiteY194-19078" fmla="*/ 441002 h 1059043"/>
                  <a:gd name="connsiteX195-19079" fmla="*/ 1149894 w 3024845"/>
                  <a:gd name="connsiteY195-19080" fmla="*/ 441002 h 1059043"/>
                  <a:gd name="connsiteX196-19081" fmla="*/ 1155214 w 3024845"/>
                  <a:gd name="connsiteY196-19082" fmla="*/ 441002 h 1059043"/>
                  <a:gd name="connsiteX197-19083" fmla="*/ 1155214 w 3024845"/>
                  <a:gd name="connsiteY197-19084" fmla="*/ 442083 h 1059043"/>
                  <a:gd name="connsiteX198-19085" fmla="*/ 1155214 w 3024845"/>
                  <a:gd name="connsiteY198-19086" fmla="*/ 449650 h 1059043"/>
                  <a:gd name="connsiteX199-19087" fmla="*/ 1159268 w 3024845"/>
                  <a:gd name="connsiteY199-19088" fmla="*/ 479914 h 1059043"/>
                  <a:gd name="connsiteX200-19089" fmla="*/ 1160028 w 3024845"/>
                  <a:gd name="connsiteY200-19090" fmla="*/ 479914 h 1059043"/>
                  <a:gd name="connsiteX201-19091" fmla="*/ 1165348 w 3024845"/>
                  <a:gd name="connsiteY201-19092" fmla="*/ 479914 h 1059043"/>
                  <a:gd name="connsiteX202-19093" fmla="*/ 1165348 w 3024845"/>
                  <a:gd name="connsiteY202-19094" fmla="*/ 480725 h 1059043"/>
                  <a:gd name="connsiteX203-19095" fmla="*/ 1165348 w 3024845"/>
                  <a:gd name="connsiteY203-19096" fmla="*/ 486400 h 1059043"/>
                  <a:gd name="connsiteX204-19097" fmla="*/ 1166361 w 3024845"/>
                  <a:gd name="connsiteY204-19098" fmla="*/ 486400 h 1059043"/>
                  <a:gd name="connsiteX205-19099" fmla="*/ 1173454 w 3024845"/>
                  <a:gd name="connsiteY205-19100" fmla="*/ 486400 h 1059043"/>
                  <a:gd name="connsiteX206-19101" fmla="*/ 1173454 w 3024845"/>
                  <a:gd name="connsiteY206-19102" fmla="*/ 516665 h 1059043"/>
                  <a:gd name="connsiteX207-19103" fmla="*/ 1175481 w 3024845"/>
                  <a:gd name="connsiteY207-19104" fmla="*/ 516665 h 1059043"/>
                  <a:gd name="connsiteX208-19105" fmla="*/ 1189668 w 3024845"/>
                  <a:gd name="connsiteY208-19106" fmla="*/ 516665 h 1059043"/>
                  <a:gd name="connsiteX209-19107" fmla="*/ 1189668 w 3024845"/>
                  <a:gd name="connsiteY209-19108" fmla="*/ 540444 h 1059043"/>
                  <a:gd name="connsiteX210-19109" fmla="*/ 1191695 w 3024845"/>
                  <a:gd name="connsiteY210-19110" fmla="*/ 542065 h 1059043"/>
                  <a:gd name="connsiteX211-19111" fmla="*/ 1191695 w 3024845"/>
                  <a:gd name="connsiteY211-19112" fmla="*/ 553415 h 1059043"/>
                  <a:gd name="connsiteX212-19113" fmla="*/ 1192455 w 3024845"/>
                  <a:gd name="connsiteY212-19114" fmla="*/ 553415 h 1059043"/>
                  <a:gd name="connsiteX213-19115" fmla="*/ 1197775 w 3024845"/>
                  <a:gd name="connsiteY213-19116" fmla="*/ 553415 h 1059043"/>
                  <a:gd name="connsiteX214-19117" fmla="*/ 1197775 w 3024845"/>
                  <a:gd name="connsiteY214-19118" fmla="*/ 577194 h 1059043"/>
                  <a:gd name="connsiteX215-19119" fmla="*/ 1199041 w 3024845"/>
                  <a:gd name="connsiteY215-19120" fmla="*/ 577194 h 1059043"/>
                  <a:gd name="connsiteX216-19121" fmla="*/ 1207908 w 3024845"/>
                  <a:gd name="connsiteY216-19122" fmla="*/ 577194 h 1059043"/>
                  <a:gd name="connsiteX217-19123" fmla="*/ 1209935 w 3024845"/>
                  <a:gd name="connsiteY217-19124" fmla="*/ 581248 h 1059043"/>
                  <a:gd name="connsiteX218-19125" fmla="*/ 1209935 w 3024845"/>
                  <a:gd name="connsiteY218-19126" fmla="*/ 594489 h 1059043"/>
                  <a:gd name="connsiteX219-19127" fmla="*/ 1211455 w 3024845"/>
                  <a:gd name="connsiteY219-19128" fmla="*/ 592597 h 1059043"/>
                  <a:gd name="connsiteX220-19129" fmla="*/ 1222095 w 3024845"/>
                  <a:gd name="connsiteY220-19130" fmla="*/ 579356 h 1059043"/>
                  <a:gd name="connsiteX221-19131" fmla="*/ 1250469 w 3024845"/>
                  <a:gd name="connsiteY221-19132" fmla="*/ 579356 h 1059043"/>
                  <a:gd name="connsiteX222-19133" fmla="*/ 1250469 w 3024845"/>
                  <a:gd name="connsiteY222-19134" fmla="*/ 665827 h 1059043"/>
                  <a:gd name="connsiteX223-19135" fmla="*/ 1251229 w 3024845"/>
                  <a:gd name="connsiteY223-19136" fmla="*/ 665827 h 1059043"/>
                  <a:gd name="connsiteX224-19137" fmla="*/ 1256549 w 3024845"/>
                  <a:gd name="connsiteY224-19138" fmla="*/ 665827 h 1059043"/>
                  <a:gd name="connsiteX225-19139" fmla="*/ 1257309 w 3024845"/>
                  <a:gd name="connsiteY225-19140" fmla="*/ 664476 h 1059043"/>
                  <a:gd name="connsiteX226-19141" fmla="*/ 1262629 w 3024845"/>
                  <a:gd name="connsiteY226-19142" fmla="*/ 655018 h 1059043"/>
                  <a:gd name="connsiteX227-19143" fmla="*/ 1262629 w 3024845"/>
                  <a:gd name="connsiteY227-19144" fmla="*/ 656910 h 1059043"/>
                  <a:gd name="connsiteX228-19145" fmla="*/ 1262629 w 3024845"/>
                  <a:gd name="connsiteY228-19146" fmla="*/ 670151 h 1059043"/>
                  <a:gd name="connsiteX229-19147" fmla="*/ 1266682 w 3024845"/>
                  <a:gd name="connsiteY229-19148" fmla="*/ 624754 h 1059043"/>
                  <a:gd name="connsiteX230-19149" fmla="*/ 1267442 w 3024845"/>
                  <a:gd name="connsiteY230-19150" fmla="*/ 624754 h 1059043"/>
                  <a:gd name="connsiteX231-19151" fmla="*/ 1272762 w 3024845"/>
                  <a:gd name="connsiteY231-19152" fmla="*/ 624754 h 1059043"/>
                  <a:gd name="connsiteX232-19153" fmla="*/ 1272762 w 3024845"/>
                  <a:gd name="connsiteY232-19154" fmla="*/ 559900 h 1059043"/>
                  <a:gd name="connsiteX233-19155" fmla="*/ 1273776 w 3024845"/>
                  <a:gd name="connsiteY233-19156" fmla="*/ 559900 h 1059043"/>
                  <a:gd name="connsiteX234-19157" fmla="*/ 1280869 w 3024845"/>
                  <a:gd name="connsiteY234-19158" fmla="*/ 559900 h 1059043"/>
                  <a:gd name="connsiteX235-19159" fmla="*/ 1293029 w 3024845"/>
                  <a:gd name="connsiteY235-19160" fmla="*/ 516665 h 1059043"/>
                  <a:gd name="connsiteX236-19161" fmla="*/ 1294296 w 3024845"/>
                  <a:gd name="connsiteY236-19162" fmla="*/ 516665 h 1059043"/>
                  <a:gd name="connsiteX237-19163" fmla="*/ 1303163 w 3024845"/>
                  <a:gd name="connsiteY237-19164" fmla="*/ 516665 h 1059043"/>
                  <a:gd name="connsiteX238-19165" fmla="*/ 1313296 w 3024845"/>
                  <a:gd name="connsiteY238-19166" fmla="*/ 559900 h 1059043"/>
                  <a:gd name="connsiteX239-19167" fmla="*/ 1314309 w 3024845"/>
                  <a:gd name="connsiteY239-19168" fmla="*/ 559900 h 1059043"/>
                  <a:gd name="connsiteX240-19169" fmla="*/ 1321403 w 3024845"/>
                  <a:gd name="connsiteY240-19170" fmla="*/ 559900 h 1059043"/>
                  <a:gd name="connsiteX241-19171" fmla="*/ 1321403 w 3024845"/>
                  <a:gd name="connsiteY241-19172" fmla="*/ 598812 h 1059043"/>
                  <a:gd name="connsiteX242-19173" fmla="*/ 1323176 w 3024845"/>
                  <a:gd name="connsiteY242-19174" fmla="*/ 598812 h 1059043"/>
                  <a:gd name="connsiteX243-19175" fmla="*/ 1335590 w 3024845"/>
                  <a:gd name="connsiteY243-19176" fmla="*/ 598812 h 1059043"/>
                  <a:gd name="connsiteX244-19177" fmla="*/ 1335590 w 3024845"/>
                  <a:gd name="connsiteY244-19178" fmla="*/ 600974 h 1059043"/>
                  <a:gd name="connsiteX245-19179" fmla="*/ 1335590 w 3024845"/>
                  <a:gd name="connsiteY245-19180" fmla="*/ 616106 h 1059043"/>
                  <a:gd name="connsiteX246-19181" fmla="*/ 1339643 w 3024845"/>
                  <a:gd name="connsiteY246-19182" fmla="*/ 613945 h 1059043"/>
                  <a:gd name="connsiteX247-19183" fmla="*/ 1339643 w 3024845"/>
                  <a:gd name="connsiteY247-19184" fmla="*/ 598812 h 1059043"/>
                  <a:gd name="connsiteX248-19185" fmla="*/ 1341163 w 3024845"/>
                  <a:gd name="connsiteY248-19186" fmla="*/ 598812 h 1059043"/>
                  <a:gd name="connsiteX249-19187" fmla="*/ 1351803 w 3024845"/>
                  <a:gd name="connsiteY249-19188" fmla="*/ 598812 h 1059043"/>
                  <a:gd name="connsiteX250-19189" fmla="*/ 1351803 w 3024845"/>
                  <a:gd name="connsiteY250-19190" fmla="*/ 600433 h 1059043"/>
                  <a:gd name="connsiteX251-19191" fmla="*/ 1351803 w 3024845"/>
                  <a:gd name="connsiteY251-19192" fmla="*/ 611783 h 1059043"/>
                  <a:gd name="connsiteX252-19193" fmla="*/ 1382204 w 3024845"/>
                  <a:gd name="connsiteY252-19194" fmla="*/ 611783 h 1059043"/>
                  <a:gd name="connsiteX253-19195" fmla="*/ 1382204 w 3024845"/>
                  <a:gd name="connsiteY253-19196" fmla="*/ 575033 h 1059043"/>
                  <a:gd name="connsiteX254-19197" fmla="*/ 1383470 w 3024845"/>
                  <a:gd name="connsiteY254-19198" fmla="*/ 575033 h 1059043"/>
                  <a:gd name="connsiteX255-19199" fmla="*/ 1392337 w 3024845"/>
                  <a:gd name="connsiteY255-19200" fmla="*/ 575033 h 1059043"/>
                  <a:gd name="connsiteX256-19201" fmla="*/ 1392337 w 3024845"/>
                  <a:gd name="connsiteY256-19202" fmla="*/ 596650 h 1059043"/>
                  <a:gd name="connsiteX257-19203" fmla="*/ 1394364 w 3024845"/>
                  <a:gd name="connsiteY257-19204" fmla="*/ 564224 h 1059043"/>
                  <a:gd name="connsiteX258-19205" fmla="*/ 1416657 w 3024845"/>
                  <a:gd name="connsiteY258-19206" fmla="*/ 564224 h 1059043"/>
                  <a:gd name="connsiteX259-19207" fmla="*/ 1416657 w 3024845"/>
                  <a:gd name="connsiteY259-19208" fmla="*/ 562602 h 1059043"/>
                  <a:gd name="connsiteX260-19209" fmla="*/ 1416657 w 3024845"/>
                  <a:gd name="connsiteY260-19210" fmla="*/ 551253 h 1059043"/>
                  <a:gd name="connsiteX261-19211" fmla="*/ 1417417 w 3024845"/>
                  <a:gd name="connsiteY261-19212" fmla="*/ 551253 h 1059043"/>
                  <a:gd name="connsiteX262-19213" fmla="*/ 1422737 w 3024845"/>
                  <a:gd name="connsiteY262-19214" fmla="*/ 551253 h 1059043"/>
                  <a:gd name="connsiteX263-19215" fmla="*/ 1422737 w 3024845"/>
                  <a:gd name="connsiteY263-19216" fmla="*/ 549362 h 1059043"/>
                  <a:gd name="connsiteX264-19217" fmla="*/ 1422737 w 3024845"/>
                  <a:gd name="connsiteY264-19218" fmla="*/ 536121 h 1059043"/>
                  <a:gd name="connsiteX265-19219" fmla="*/ 1426791 w 3024845"/>
                  <a:gd name="connsiteY265-19220" fmla="*/ 542606 h 1059043"/>
                  <a:gd name="connsiteX266-19221" fmla="*/ 1429071 w 3024845"/>
                  <a:gd name="connsiteY266-19222" fmla="*/ 542606 h 1059043"/>
                  <a:gd name="connsiteX267-19223" fmla="*/ 1445031 w 3024845"/>
                  <a:gd name="connsiteY267-19224" fmla="*/ 542606 h 1059043"/>
                  <a:gd name="connsiteX268-19225" fmla="*/ 1445031 w 3024845"/>
                  <a:gd name="connsiteY268-19226" fmla="*/ 541795 h 1059043"/>
                  <a:gd name="connsiteX269-19227" fmla="*/ 1445031 w 3024845"/>
                  <a:gd name="connsiteY269-19228" fmla="*/ 536121 h 1059043"/>
                  <a:gd name="connsiteX270-19229" fmla="*/ 1445791 w 3024845"/>
                  <a:gd name="connsiteY270-19230" fmla="*/ 536121 h 1059043"/>
                  <a:gd name="connsiteX271-19231" fmla="*/ 1451111 w 3024845"/>
                  <a:gd name="connsiteY271-19232" fmla="*/ 536121 h 1059043"/>
                  <a:gd name="connsiteX272-19233" fmla="*/ 1451111 w 3024845"/>
                  <a:gd name="connsiteY272-19234" fmla="*/ 537472 h 1059043"/>
                  <a:gd name="connsiteX273-19235" fmla="*/ 1451111 w 3024845"/>
                  <a:gd name="connsiteY273-19236" fmla="*/ 546930 h 1059043"/>
                  <a:gd name="connsiteX274-19237" fmla="*/ 1489618 w 3024845"/>
                  <a:gd name="connsiteY274-19238" fmla="*/ 546930 h 1059043"/>
                  <a:gd name="connsiteX275-19239" fmla="*/ 1489618 w 3024845"/>
                  <a:gd name="connsiteY275-19240" fmla="*/ 685283 h 1059043"/>
                  <a:gd name="connsiteX276-19241" fmla="*/ 1491138 w 3024845"/>
                  <a:gd name="connsiteY276-19242" fmla="*/ 685283 h 1059043"/>
                  <a:gd name="connsiteX277-19243" fmla="*/ 1501778 w 3024845"/>
                  <a:gd name="connsiteY277-19244" fmla="*/ 685283 h 1059043"/>
                  <a:gd name="connsiteX278-19245" fmla="*/ 1501778 w 3024845"/>
                  <a:gd name="connsiteY278-19246" fmla="*/ 672313 h 1059043"/>
                  <a:gd name="connsiteX279-19247" fmla="*/ 1505832 w 3024845"/>
                  <a:gd name="connsiteY279-19248" fmla="*/ 672313 h 1059043"/>
                  <a:gd name="connsiteX280-19249" fmla="*/ 1505832 w 3024845"/>
                  <a:gd name="connsiteY280-19250" fmla="*/ 685283 h 1059043"/>
                  <a:gd name="connsiteX281-19251" fmla="*/ 1536232 w 3024845"/>
                  <a:gd name="connsiteY281-19252" fmla="*/ 685283 h 1059043"/>
                  <a:gd name="connsiteX282-19253" fmla="*/ 1536232 w 3024845"/>
                  <a:gd name="connsiteY282-19254" fmla="*/ 655018 h 1059043"/>
                  <a:gd name="connsiteX283-19255" fmla="*/ 1548392 w 3024845"/>
                  <a:gd name="connsiteY283-19256" fmla="*/ 655018 h 1059043"/>
                  <a:gd name="connsiteX284-19257" fmla="*/ 1560552 w 3024845"/>
                  <a:gd name="connsiteY284-19258" fmla="*/ 652857 h 1059043"/>
                  <a:gd name="connsiteX285-19259" fmla="*/ 1564606 w 3024845"/>
                  <a:gd name="connsiteY285-19260" fmla="*/ 655018 h 1059043"/>
                  <a:gd name="connsiteX286-19261" fmla="*/ 1574739 w 3024845"/>
                  <a:gd name="connsiteY286-19262" fmla="*/ 655018 h 1059043"/>
                  <a:gd name="connsiteX287-19263" fmla="*/ 1574739 w 3024845"/>
                  <a:gd name="connsiteY287-19264" fmla="*/ 685283 h 1059043"/>
                  <a:gd name="connsiteX288-19265" fmla="*/ 1582846 w 3024845"/>
                  <a:gd name="connsiteY288-19266" fmla="*/ 685283 h 1059043"/>
                  <a:gd name="connsiteX289-19267" fmla="*/ 1582846 w 3024845"/>
                  <a:gd name="connsiteY289-19268" fmla="*/ 702578 h 1059043"/>
                  <a:gd name="connsiteX290-19269" fmla="*/ 1592182 w 3024845"/>
                  <a:gd name="connsiteY290-19270" fmla="*/ 703483 h 1059043"/>
                  <a:gd name="connsiteX291-19271" fmla="*/ 1605140 w 3024845"/>
                  <a:gd name="connsiteY291-19272" fmla="*/ 703483 h 1059043"/>
                  <a:gd name="connsiteX292-19273" fmla="*/ 1605140 w 3024845"/>
                  <a:gd name="connsiteY292-19274" fmla="*/ 687445 h 1059043"/>
                  <a:gd name="connsiteX293-19275" fmla="*/ 1673096 w 3024845"/>
                  <a:gd name="connsiteY293-19276" fmla="*/ 687445 h 1059043"/>
                  <a:gd name="connsiteX294-19277" fmla="*/ 1673096 w 3024845"/>
                  <a:gd name="connsiteY294-19278" fmla="*/ 602192 h 1059043"/>
                  <a:gd name="connsiteX295-19279" fmla="*/ 1745104 w 3024845"/>
                  <a:gd name="connsiteY295-19280" fmla="*/ 602192 h 1059043"/>
                  <a:gd name="connsiteX296-19281" fmla="*/ 1745104 w 3024845"/>
                  <a:gd name="connsiteY296-19282" fmla="*/ 680960 h 1059043"/>
                  <a:gd name="connsiteX297-19283" fmla="*/ 1747008 w 3024845"/>
                  <a:gd name="connsiteY297-19284" fmla="*/ 680960 h 1059043"/>
                  <a:gd name="connsiteX298-19285" fmla="*/ 1748250 w 3024845"/>
                  <a:gd name="connsiteY298-19286" fmla="*/ 703483 h 1059043"/>
                  <a:gd name="connsiteX299-19287" fmla="*/ 1757926 w 3024845"/>
                  <a:gd name="connsiteY299-19288" fmla="*/ 703483 h 1059043"/>
                  <a:gd name="connsiteX300-19289" fmla="*/ 1759168 w 3024845"/>
                  <a:gd name="connsiteY300-19290" fmla="*/ 680960 h 1059043"/>
                  <a:gd name="connsiteX301-19291" fmla="*/ 1765248 w 3024845"/>
                  <a:gd name="connsiteY301-19292" fmla="*/ 680960 h 1059043"/>
                  <a:gd name="connsiteX302-19293" fmla="*/ 1766490 w 3024845"/>
                  <a:gd name="connsiteY302-19294" fmla="*/ 703483 h 1059043"/>
                  <a:gd name="connsiteX303-19295" fmla="*/ 1817112 w 3024845"/>
                  <a:gd name="connsiteY303-19296" fmla="*/ 703483 h 1059043"/>
                  <a:gd name="connsiteX304-19297" fmla="*/ 1817112 w 3024845"/>
                  <a:gd name="connsiteY304-19298" fmla="*/ 540455 h 1059043"/>
                  <a:gd name="connsiteX305-19299" fmla="*/ 2014439 w 3024845"/>
                  <a:gd name="connsiteY305-19300" fmla="*/ 540455 h 1059043"/>
                  <a:gd name="connsiteX306-19301" fmla="*/ 2014439 w 3024845"/>
                  <a:gd name="connsiteY306-19302" fmla="*/ 703483 h 1059043"/>
                  <a:gd name="connsiteX307-19303" fmla="*/ 2033136 w 3024845"/>
                  <a:gd name="connsiteY307-19304" fmla="*/ 703483 h 1059043"/>
                  <a:gd name="connsiteX308-19305" fmla="*/ 2033136 w 3024845"/>
                  <a:gd name="connsiteY308-19306" fmla="*/ 620790 h 1059043"/>
                  <a:gd name="connsiteX309-19307" fmla="*/ 2128256 w 3024845"/>
                  <a:gd name="connsiteY309-19308" fmla="*/ 620790 h 1059043"/>
                  <a:gd name="connsiteX310-19309" fmla="*/ 2128026 w 3024845"/>
                  <a:gd name="connsiteY310-19310" fmla="*/ 281031 h 1059043"/>
                  <a:gd name="connsiteX311-19311" fmla="*/ 2121946 w 3024845"/>
                  <a:gd name="connsiteY311-19312" fmla="*/ 276707 h 1059043"/>
                  <a:gd name="connsiteX312-19313" fmla="*/ 2130053 w 3024845"/>
                  <a:gd name="connsiteY312-19314" fmla="*/ 252928 h 1059043"/>
                  <a:gd name="connsiteX313-19315" fmla="*/ 2130053 w 3024845"/>
                  <a:gd name="connsiteY313-19316" fmla="*/ 235634 h 1059043"/>
                  <a:gd name="connsiteX314-19317" fmla="*/ 2144240 w 3024845"/>
                  <a:gd name="connsiteY314-19318" fmla="*/ 235634 h 1059043"/>
                  <a:gd name="connsiteX315-19319" fmla="*/ 2144240 w 3024845"/>
                  <a:gd name="connsiteY315-19320" fmla="*/ 214016 h 1059043"/>
                  <a:gd name="connsiteX316-19321" fmla="*/ 2146266 w 3024845"/>
                  <a:gd name="connsiteY316-19322" fmla="*/ 209692 h 1059043"/>
                  <a:gd name="connsiteX317-19323" fmla="*/ 2146266 w 3024845"/>
                  <a:gd name="connsiteY317-19324" fmla="*/ 131868 h 1059043"/>
                  <a:gd name="connsiteX318-19325" fmla="*/ 2144240 w 3024845"/>
                  <a:gd name="connsiteY318-19326" fmla="*/ 125383 h 1059043"/>
                  <a:gd name="connsiteX319-19327" fmla="*/ 2150320 w 3024845"/>
                  <a:gd name="connsiteY319-19328" fmla="*/ 118897 h 1059043"/>
                  <a:gd name="connsiteX320-19329" fmla="*/ 2150320 w 3024845"/>
                  <a:gd name="connsiteY320-19330" fmla="*/ 60529 h 1059043"/>
                  <a:gd name="connsiteX321-19331" fmla="*/ 2152346 w 3024845"/>
                  <a:gd name="connsiteY321-19332" fmla="*/ 56206 h 1059043"/>
                  <a:gd name="connsiteX322-19333" fmla="*/ 2152346 w 3024845"/>
                  <a:gd name="connsiteY322-19334" fmla="*/ 0 h 1059043"/>
                  <a:gd name="connsiteX323-19335" fmla="*/ 2162480 w 3024845"/>
                  <a:gd name="connsiteY323-19336" fmla="*/ 118897 h 1059043"/>
                  <a:gd name="connsiteX324-19337" fmla="*/ 2168560 w 3024845"/>
                  <a:gd name="connsiteY324-19338" fmla="*/ 125383 h 1059043"/>
                  <a:gd name="connsiteX325-19339" fmla="*/ 2166533 w 3024845"/>
                  <a:gd name="connsiteY325-19340" fmla="*/ 131868 h 1059043"/>
                  <a:gd name="connsiteX326-19341" fmla="*/ 2166533 w 3024845"/>
                  <a:gd name="connsiteY326-19342" fmla="*/ 209692 h 1059043"/>
                  <a:gd name="connsiteX327-19343" fmla="*/ 2168560 w 3024845"/>
                  <a:gd name="connsiteY327-19344" fmla="*/ 214016 h 1059043"/>
                  <a:gd name="connsiteX328-19345" fmla="*/ 2168560 w 3024845"/>
                  <a:gd name="connsiteY328-19346" fmla="*/ 235634 h 1059043"/>
                  <a:gd name="connsiteX329-19347" fmla="*/ 2182747 w 3024845"/>
                  <a:gd name="connsiteY329-19348" fmla="*/ 252928 h 1059043"/>
                  <a:gd name="connsiteX330-19349" fmla="*/ 2190854 w 3024845"/>
                  <a:gd name="connsiteY330-19350" fmla="*/ 276707 h 1059043"/>
                  <a:gd name="connsiteX331-19351" fmla="*/ 2180720 w 3024845"/>
                  <a:gd name="connsiteY331-19352" fmla="*/ 555577 h 1059043"/>
                  <a:gd name="connsiteX332-19353" fmla="*/ 2245574 w 3024845"/>
                  <a:gd name="connsiteY332-19354" fmla="*/ 555577 h 1059043"/>
                  <a:gd name="connsiteX333-19355" fmla="*/ 2245574 w 3024845"/>
                  <a:gd name="connsiteY333-19356" fmla="*/ 631239 h 1059043"/>
                  <a:gd name="connsiteX334-19357" fmla="*/ 2253681 w 3024845"/>
                  <a:gd name="connsiteY334-19358" fmla="*/ 631239 h 1059043"/>
                  <a:gd name="connsiteX335-19359" fmla="*/ 2255708 w 3024845"/>
                  <a:gd name="connsiteY335-19360" fmla="*/ 624754 h 1059043"/>
                  <a:gd name="connsiteX336-19361" fmla="*/ 2261788 w 3024845"/>
                  <a:gd name="connsiteY336-19362" fmla="*/ 624754 h 1059043"/>
                  <a:gd name="connsiteX337-19363" fmla="*/ 2263815 w 3024845"/>
                  <a:gd name="connsiteY337-19364" fmla="*/ 633401 h 1059043"/>
                  <a:gd name="connsiteX338-19365" fmla="*/ 2275975 w 3024845"/>
                  <a:gd name="connsiteY338-19366" fmla="*/ 633401 h 1059043"/>
                  <a:gd name="connsiteX339-19367" fmla="*/ 2275975 w 3024845"/>
                  <a:gd name="connsiteY339-19368" fmla="*/ 626915 h 1059043"/>
                  <a:gd name="connsiteX340-19369" fmla="*/ 2298268 w 3024845"/>
                  <a:gd name="connsiteY340-19370" fmla="*/ 626915 h 1059043"/>
                  <a:gd name="connsiteX341-19371" fmla="*/ 2298268 w 3024845"/>
                  <a:gd name="connsiteY341-19372" fmla="*/ 633401 h 1059043"/>
                  <a:gd name="connsiteX342-19373" fmla="*/ 2318535 w 3024845"/>
                  <a:gd name="connsiteY342-19374" fmla="*/ 633401 h 1059043"/>
                  <a:gd name="connsiteX343-19375" fmla="*/ 2318535 w 3024845"/>
                  <a:gd name="connsiteY343-19376" fmla="*/ 678798 h 1059043"/>
                  <a:gd name="connsiteX344-19377" fmla="*/ 2332722 w 3024845"/>
                  <a:gd name="connsiteY344-19378" fmla="*/ 678798 h 1059043"/>
                  <a:gd name="connsiteX345-19379" fmla="*/ 2332722 w 3024845"/>
                  <a:gd name="connsiteY345-19380" fmla="*/ 665827 h 1059043"/>
                  <a:gd name="connsiteX346-19381" fmla="*/ 2348936 w 3024845"/>
                  <a:gd name="connsiteY346-19382" fmla="*/ 665827 h 1059043"/>
                  <a:gd name="connsiteX347-19383" fmla="*/ 2348936 w 3024845"/>
                  <a:gd name="connsiteY347-19384" fmla="*/ 486400 h 1059043"/>
                  <a:gd name="connsiteX348-19385" fmla="*/ 2355016 w 3024845"/>
                  <a:gd name="connsiteY348-19386" fmla="*/ 479914 h 1059043"/>
                  <a:gd name="connsiteX349-19387" fmla="*/ 2427977 w 3024845"/>
                  <a:gd name="connsiteY349-19388" fmla="*/ 479914 h 1059043"/>
                  <a:gd name="connsiteX350-19389" fmla="*/ 2427977 w 3024845"/>
                  <a:gd name="connsiteY350-19390" fmla="*/ 488562 h 1059043"/>
                  <a:gd name="connsiteX351-19391" fmla="*/ 2438110 w 3024845"/>
                  <a:gd name="connsiteY351-19392" fmla="*/ 488562 h 1059043"/>
                  <a:gd name="connsiteX352-19393" fmla="*/ 2438110 w 3024845"/>
                  <a:gd name="connsiteY352-19394" fmla="*/ 603136 h 1059043"/>
                  <a:gd name="connsiteX353-19395" fmla="*/ 2460404 w 3024845"/>
                  <a:gd name="connsiteY353-19396" fmla="*/ 603136 h 1059043"/>
                  <a:gd name="connsiteX354-19397" fmla="*/ 2460404 w 3024845"/>
                  <a:gd name="connsiteY354-19398" fmla="*/ 536121 h 1059043"/>
                  <a:gd name="connsiteX355-19399" fmla="*/ 2486751 w 3024845"/>
                  <a:gd name="connsiteY355-19400" fmla="*/ 536121 h 1059043"/>
                  <a:gd name="connsiteX356-19401" fmla="*/ 2490804 w 3024845"/>
                  <a:gd name="connsiteY356-19402" fmla="*/ 531797 h 1059043"/>
                  <a:gd name="connsiteX357-19403" fmla="*/ 2498911 w 3024845"/>
                  <a:gd name="connsiteY357-19404" fmla="*/ 531797 h 1059043"/>
                  <a:gd name="connsiteX358-19405" fmla="*/ 2502964 w 3024845"/>
                  <a:gd name="connsiteY358-19406" fmla="*/ 536121 h 1059043"/>
                  <a:gd name="connsiteX359-19407" fmla="*/ 2525258 w 3024845"/>
                  <a:gd name="connsiteY359-19408" fmla="*/ 536121 h 1059043"/>
                  <a:gd name="connsiteX360-19409" fmla="*/ 2525258 w 3024845"/>
                  <a:gd name="connsiteY360-19410" fmla="*/ 419385 h 1059043"/>
                  <a:gd name="connsiteX361-19411" fmla="*/ 2582005 w 3024845"/>
                  <a:gd name="connsiteY361-19412" fmla="*/ 408576 h 1059043"/>
                  <a:gd name="connsiteX362-19413" fmla="*/ 2582005 w 3024845"/>
                  <a:gd name="connsiteY362-19414" fmla="*/ 409657 h 1059043"/>
                  <a:gd name="connsiteX363-19415" fmla="*/ 2582005 w 3024845"/>
                  <a:gd name="connsiteY363-19416" fmla="*/ 417223 h 1059043"/>
                  <a:gd name="connsiteX364-19417" fmla="*/ 2608352 w 3024845"/>
                  <a:gd name="connsiteY364-19418" fmla="*/ 417223 h 1059043"/>
                  <a:gd name="connsiteX365-19419" fmla="*/ 2608352 w 3024845"/>
                  <a:gd name="connsiteY365-19420" fmla="*/ 672313 h 1059043"/>
                  <a:gd name="connsiteX366-19421" fmla="*/ 2630646 w 3024845"/>
                  <a:gd name="connsiteY366-19422" fmla="*/ 672313 h 1059043"/>
                  <a:gd name="connsiteX367-19423" fmla="*/ 2630646 w 3024845"/>
                  <a:gd name="connsiteY367-19424" fmla="*/ 667989 h 1059043"/>
                  <a:gd name="connsiteX368-19425" fmla="*/ 2642806 w 3024845"/>
                  <a:gd name="connsiteY368-19426" fmla="*/ 667989 h 1059043"/>
                  <a:gd name="connsiteX369-19427" fmla="*/ 2642806 w 3024845"/>
                  <a:gd name="connsiteY369-19428" fmla="*/ 672313 h 1059043"/>
                  <a:gd name="connsiteX370-19429" fmla="*/ 2667126 w 3024845"/>
                  <a:gd name="connsiteY370-19430" fmla="*/ 672313 h 1059043"/>
                  <a:gd name="connsiteX371-19431" fmla="*/ 2667126 w 3024845"/>
                  <a:gd name="connsiteY371-19432" fmla="*/ 659342 h 1059043"/>
                  <a:gd name="connsiteX372-19433" fmla="*/ 2695500 w 3024845"/>
                  <a:gd name="connsiteY372-19434" fmla="*/ 659342 h 1059043"/>
                  <a:gd name="connsiteX373-19435" fmla="*/ 2707660 w 3024845"/>
                  <a:gd name="connsiteY373-19436" fmla="*/ 655018 h 1059043"/>
                  <a:gd name="connsiteX374-19437" fmla="*/ 2727927 w 3024845"/>
                  <a:gd name="connsiteY374-19438" fmla="*/ 659342 h 1059043"/>
                  <a:gd name="connsiteX375-19439" fmla="*/ 2727927 w 3024845"/>
                  <a:gd name="connsiteY375-19440" fmla="*/ 642048 h 1059043"/>
                  <a:gd name="connsiteX376-19441" fmla="*/ 2736034 w 3024845"/>
                  <a:gd name="connsiteY376-19442" fmla="*/ 642048 h 1059043"/>
                  <a:gd name="connsiteX377-19443" fmla="*/ 2736034 w 3024845"/>
                  <a:gd name="connsiteY377-19444" fmla="*/ 629077 h 1059043"/>
                  <a:gd name="connsiteX378-19445" fmla="*/ 2792781 w 3024845"/>
                  <a:gd name="connsiteY378-19446" fmla="*/ 629077 h 1059043"/>
                  <a:gd name="connsiteX379-19447" fmla="*/ 2792781 w 3024845"/>
                  <a:gd name="connsiteY379-19448" fmla="*/ 598812 h 1059043"/>
                  <a:gd name="connsiteX380-19449" fmla="*/ 2811021 w 3024845"/>
                  <a:gd name="connsiteY380-19450" fmla="*/ 598812 h 1059043"/>
                  <a:gd name="connsiteX381-19451" fmla="*/ 2811021 w 3024845"/>
                  <a:gd name="connsiteY381-19452" fmla="*/ 592327 h 1059043"/>
                  <a:gd name="connsiteX382-19453" fmla="*/ 2823181 w 3024845"/>
                  <a:gd name="connsiteY382-19454" fmla="*/ 592327 h 1059043"/>
                  <a:gd name="connsiteX383-19455" fmla="*/ 2823181 w 3024845"/>
                  <a:gd name="connsiteY383-19456" fmla="*/ 598812 h 1059043"/>
                  <a:gd name="connsiteX384-19457" fmla="*/ 2839395 w 3024845"/>
                  <a:gd name="connsiteY384-19458" fmla="*/ 598812 h 1059043"/>
                  <a:gd name="connsiteX385-19459" fmla="*/ 2839395 w 3024845"/>
                  <a:gd name="connsiteY385-19460" fmla="*/ 648533 h 1059043"/>
                  <a:gd name="connsiteX386-19461" fmla="*/ 2871822 w 3024845"/>
                  <a:gd name="connsiteY386-19462" fmla="*/ 648533 h 1059043"/>
                  <a:gd name="connsiteX387-19463" fmla="*/ 2871822 w 3024845"/>
                  <a:gd name="connsiteY387-19464" fmla="*/ 622592 h 1059043"/>
                  <a:gd name="connsiteX388-19465" fmla="*/ 2910329 w 3024845"/>
                  <a:gd name="connsiteY388-19466" fmla="*/ 622592 h 1059043"/>
                  <a:gd name="connsiteX389-19467" fmla="*/ 2910329 w 3024845"/>
                  <a:gd name="connsiteY389-19468" fmla="*/ 592327 h 1059043"/>
                  <a:gd name="connsiteX390-19469" fmla="*/ 2958970 w 3024845"/>
                  <a:gd name="connsiteY390-19470" fmla="*/ 592327 h 1059043"/>
                  <a:gd name="connsiteX391-19471" fmla="*/ 2958970 w 3024845"/>
                  <a:gd name="connsiteY391-19472" fmla="*/ 703483 h 1059043"/>
                  <a:gd name="connsiteX392-19473" fmla="*/ 2958970 w 3024845"/>
                  <a:gd name="connsiteY392-19474" fmla="*/ 717262 h 1059043"/>
                  <a:gd name="connsiteX393-19475" fmla="*/ 3024845 w 3024845"/>
                  <a:gd name="connsiteY393-19476" fmla="*/ 717262 h 1059043"/>
                  <a:gd name="connsiteX394-19477" fmla="*/ 3024845 w 3024845"/>
                  <a:gd name="connsiteY394-19478" fmla="*/ 1059043 h 1059043"/>
                  <a:gd name="connsiteX395-19479" fmla="*/ 2054 w 3024845"/>
                  <a:gd name="connsiteY395-19480" fmla="*/ 1056710 h 1059043"/>
                  <a:gd name="connsiteX396-19481" fmla="*/ 0 w 3024845"/>
                  <a:gd name="connsiteY396-19482" fmla="*/ 622592 h 1059043"/>
                  <a:gd name="connsiteX397-19483" fmla="*/ 20267 w 3024845"/>
                  <a:gd name="connsiteY397-19484" fmla="*/ 622592 h 1059043"/>
                  <a:gd name="connsiteX398-19485" fmla="*/ 20774 w 3024845"/>
                  <a:gd name="connsiteY398-19486" fmla="*/ 621511 h 1059043"/>
                  <a:gd name="connsiteX399-19487" fmla="*/ 24320 w 3024845"/>
                  <a:gd name="connsiteY399-19488" fmla="*/ 613945 h 1059043"/>
                  <a:gd name="connsiteX400-19489" fmla="*/ 26094 w 3024845"/>
                  <a:gd name="connsiteY400-19490" fmla="*/ 614215 h 1059043"/>
                  <a:gd name="connsiteX401-19491" fmla="*/ 38507 w 3024845"/>
                  <a:gd name="connsiteY401-19492" fmla="*/ 616106 h 1059043"/>
                  <a:gd name="connsiteX402-19493" fmla="*/ 39014 w 3024845"/>
                  <a:gd name="connsiteY402-19494" fmla="*/ 617458 h 1059043"/>
                  <a:gd name="connsiteX403-19495" fmla="*/ 42560 w 3024845"/>
                  <a:gd name="connsiteY403-19496" fmla="*/ 626915 h 1059043"/>
                  <a:gd name="connsiteX404-19497" fmla="*/ 68907 w 3024845"/>
                  <a:gd name="connsiteY404-19498" fmla="*/ 629077 h 1059043"/>
                  <a:gd name="connsiteX405-19499" fmla="*/ 68907 w 3024845"/>
                  <a:gd name="connsiteY405-19500" fmla="*/ 505856 h 1059043"/>
                  <a:gd name="connsiteX406-19501" fmla="*/ 70934 w 3024845"/>
                  <a:gd name="connsiteY406-19502" fmla="*/ 505856 h 1059043"/>
                  <a:gd name="connsiteX407-19503" fmla="*/ 85121 w 3024845"/>
                  <a:gd name="connsiteY407-19504" fmla="*/ 505856 h 1059043"/>
                  <a:gd name="connsiteX408-19505" fmla="*/ 85121 w 3024845"/>
                  <a:gd name="connsiteY408-19506" fmla="*/ 369664 h 1059043"/>
                  <a:gd name="connsiteX409-19507" fmla="*/ 86894 w 3024845"/>
                  <a:gd name="connsiteY409-19508" fmla="*/ 369664 h 1059043"/>
                  <a:gd name="connsiteX410-19509" fmla="*/ 99308 w 3024845"/>
                  <a:gd name="connsiteY410-19510" fmla="*/ 369664 h 1059043"/>
                  <a:gd name="connsiteX411-19511" fmla="*/ 99308 w 3024845"/>
                  <a:gd name="connsiteY411-19512" fmla="*/ 255090 h 1059043"/>
                  <a:gd name="connsiteX412-19513" fmla="*/ 103361 w 3024845"/>
                  <a:gd name="connsiteY412-19514" fmla="*/ 226986 h 1059043"/>
                  <a:gd name="connsiteX413-19515" fmla="*/ 105388 w 3024845"/>
                  <a:gd name="connsiteY413-19516" fmla="*/ 226986 h 1059043"/>
                  <a:gd name="connsiteX414-19517" fmla="*/ 119575 w 3024845"/>
                  <a:gd name="connsiteY414-19518" fmla="*/ 226986 h 1059043"/>
                  <a:gd name="connsiteX0-19519" fmla="*/ 119575 w 3024845"/>
                  <a:gd name="connsiteY0-19520" fmla="*/ 226986 h 1059043"/>
                  <a:gd name="connsiteX1-19521" fmla="*/ 200642 w 3024845"/>
                  <a:gd name="connsiteY1-19522" fmla="*/ 224825 h 1059043"/>
                  <a:gd name="connsiteX2-19523" fmla="*/ 202669 w 3024845"/>
                  <a:gd name="connsiteY2-19524" fmla="*/ 224825 h 1059043"/>
                  <a:gd name="connsiteX3-19525" fmla="*/ 216856 w 3024845"/>
                  <a:gd name="connsiteY3-19526" fmla="*/ 224825 h 1059043"/>
                  <a:gd name="connsiteX4-19527" fmla="*/ 216856 w 3024845"/>
                  <a:gd name="connsiteY4-19528" fmla="*/ 248604 h 1059043"/>
                  <a:gd name="connsiteX5-19529" fmla="*/ 217363 w 3024845"/>
                  <a:gd name="connsiteY5-19530" fmla="*/ 249415 h 1059043"/>
                  <a:gd name="connsiteX6-19531" fmla="*/ 220909 w 3024845"/>
                  <a:gd name="connsiteY6-19532" fmla="*/ 255090 h 1059043"/>
                  <a:gd name="connsiteX7-19533" fmla="*/ 220909 w 3024845"/>
                  <a:gd name="connsiteY7-19534" fmla="*/ 369664 h 1059043"/>
                  <a:gd name="connsiteX8-19535" fmla="*/ 223189 w 3024845"/>
                  <a:gd name="connsiteY8-19536" fmla="*/ 369664 h 1059043"/>
                  <a:gd name="connsiteX9-19537" fmla="*/ 239150 w 3024845"/>
                  <a:gd name="connsiteY9-19538" fmla="*/ 369664 h 1059043"/>
                  <a:gd name="connsiteX10-19539" fmla="*/ 239150 w 3024845"/>
                  <a:gd name="connsiteY10-19540" fmla="*/ 510179 h 1059043"/>
                  <a:gd name="connsiteX11-19541" fmla="*/ 240670 w 3024845"/>
                  <a:gd name="connsiteY11-19542" fmla="*/ 509909 h 1059043"/>
                  <a:gd name="connsiteX12-19543" fmla="*/ 251310 w 3024845"/>
                  <a:gd name="connsiteY12-19544" fmla="*/ 508018 h 1059043"/>
                  <a:gd name="connsiteX13-19545" fmla="*/ 249283 w 3024845"/>
                  <a:gd name="connsiteY13-19546" fmla="*/ 596650 h 1059043"/>
                  <a:gd name="connsiteX14-19547" fmla="*/ 250803 w 3024845"/>
                  <a:gd name="connsiteY14-19548" fmla="*/ 596921 h 1059043"/>
                  <a:gd name="connsiteX15-19549" fmla="*/ 261443 w 3024845"/>
                  <a:gd name="connsiteY15-19550" fmla="*/ 598812 h 1059043"/>
                  <a:gd name="connsiteX16-19551" fmla="*/ 261696 w 3024845"/>
                  <a:gd name="connsiteY16-19552" fmla="*/ 599623 h 1059043"/>
                  <a:gd name="connsiteX17-19553" fmla="*/ 263470 w 3024845"/>
                  <a:gd name="connsiteY17-19554" fmla="*/ 605298 h 1059043"/>
                  <a:gd name="connsiteX18-19555" fmla="*/ 264230 w 3024845"/>
                  <a:gd name="connsiteY18-19556" fmla="*/ 602866 h 1059043"/>
                  <a:gd name="connsiteX19-19557" fmla="*/ 269550 w 3024845"/>
                  <a:gd name="connsiteY19-19558" fmla="*/ 585842 h 1059043"/>
                  <a:gd name="connsiteX20-19559" fmla="*/ 271323 w 3024845"/>
                  <a:gd name="connsiteY20-19560" fmla="*/ 585842 h 1059043"/>
                  <a:gd name="connsiteX21-19561" fmla="*/ 283737 w 3024845"/>
                  <a:gd name="connsiteY21-19562" fmla="*/ 585842 h 1059043"/>
                  <a:gd name="connsiteX22-19563" fmla="*/ 283737 w 3024845"/>
                  <a:gd name="connsiteY22-19564" fmla="*/ 618268 h 1059043"/>
                  <a:gd name="connsiteX23-19565" fmla="*/ 284750 w 3024845"/>
                  <a:gd name="connsiteY23-19566" fmla="*/ 618809 h 1059043"/>
                  <a:gd name="connsiteX24-19567" fmla="*/ 291844 w 3024845"/>
                  <a:gd name="connsiteY24-19568" fmla="*/ 622592 h 1059043"/>
                  <a:gd name="connsiteX25-19569" fmla="*/ 291844 w 3024845"/>
                  <a:gd name="connsiteY25-19570" fmla="*/ 623943 h 1059043"/>
                  <a:gd name="connsiteX26-19571" fmla="*/ 291844 w 3024845"/>
                  <a:gd name="connsiteY26-19572" fmla="*/ 633401 h 1059043"/>
                  <a:gd name="connsiteX27-19573" fmla="*/ 336431 w 3024845"/>
                  <a:gd name="connsiteY27-19574" fmla="*/ 633401 h 1059043"/>
                  <a:gd name="connsiteX28-19575" fmla="*/ 336431 w 3024845"/>
                  <a:gd name="connsiteY28-19576" fmla="*/ 634482 h 1059043"/>
                  <a:gd name="connsiteX29-19577" fmla="*/ 336431 w 3024845"/>
                  <a:gd name="connsiteY29-19578" fmla="*/ 642048 h 1059043"/>
                  <a:gd name="connsiteX30-19579" fmla="*/ 338457 w 3024845"/>
                  <a:gd name="connsiteY30-19580" fmla="*/ 642048 h 1059043"/>
                  <a:gd name="connsiteX31-19581" fmla="*/ 352644 w 3024845"/>
                  <a:gd name="connsiteY31-19582" fmla="*/ 642048 h 1059043"/>
                  <a:gd name="connsiteX32-19583" fmla="*/ 352644 w 3024845"/>
                  <a:gd name="connsiteY32-19584" fmla="*/ 611783 h 1059043"/>
                  <a:gd name="connsiteX33-19585" fmla="*/ 397231 w 3024845"/>
                  <a:gd name="connsiteY33-19586" fmla="*/ 611783 h 1059043"/>
                  <a:gd name="connsiteX34-19587" fmla="*/ 397231 w 3024845"/>
                  <a:gd name="connsiteY34-19588" fmla="*/ 610432 h 1059043"/>
                  <a:gd name="connsiteX35-19589" fmla="*/ 397231 w 3024845"/>
                  <a:gd name="connsiteY35-19590" fmla="*/ 600974 h 1059043"/>
                  <a:gd name="connsiteX36-19591" fmla="*/ 398245 w 3024845"/>
                  <a:gd name="connsiteY36-19592" fmla="*/ 600974 h 1059043"/>
                  <a:gd name="connsiteX37-19593" fmla="*/ 405338 w 3024845"/>
                  <a:gd name="connsiteY37-19594" fmla="*/ 600974 h 1059043"/>
                  <a:gd name="connsiteX38-19595" fmla="*/ 405338 w 3024845"/>
                  <a:gd name="connsiteY38-19596" fmla="*/ 599083 h 1059043"/>
                  <a:gd name="connsiteX39-19597" fmla="*/ 405338 w 3024845"/>
                  <a:gd name="connsiteY39-19598" fmla="*/ 585842 h 1059043"/>
                  <a:gd name="connsiteX40-19599" fmla="*/ 406098 w 3024845"/>
                  <a:gd name="connsiteY40-19600" fmla="*/ 585842 h 1059043"/>
                  <a:gd name="connsiteX41-19601" fmla="*/ 411418 w 3024845"/>
                  <a:gd name="connsiteY41-19602" fmla="*/ 585842 h 1059043"/>
                  <a:gd name="connsiteX42-19603" fmla="*/ 411418 w 3024845"/>
                  <a:gd name="connsiteY42-19604" fmla="*/ 584761 h 1059043"/>
                  <a:gd name="connsiteX43-19605" fmla="*/ 411418 w 3024845"/>
                  <a:gd name="connsiteY43-19606" fmla="*/ 577194 h 1059043"/>
                  <a:gd name="connsiteX44-19607" fmla="*/ 413445 w 3024845"/>
                  <a:gd name="connsiteY44-19608" fmla="*/ 577194 h 1059043"/>
                  <a:gd name="connsiteX45-19609" fmla="*/ 427632 w 3024845"/>
                  <a:gd name="connsiteY45-19610" fmla="*/ 577194 h 1059043"/>
                  <a:gd name="connsiteX46-19611" fmla="*/ 427632 w 3024845"/>
                  <a:gd name="connsiteY46-19612" fmla="*/ 578275 h 1059043"/>
                  <a:gd name="connsiteX47-19613" fmla="*/ 427632 w 3024845"/>
                  <a:gd name="connsiteY47-19614" fmla="*/ 585842 h 1059043"/>
                  <a:gd name="connsiteX48-19615" fmla="*/ 449925 w 3024845"/>
                  <a:gd name="connsiteY48-19616" fmla="*/ 585842 h 1059043"/>
                  <a:gd name="connsiteX49-19617" fmla="*/ 449925 w 3024845"/>
                  <a:gd name="connsiteY49-19618" fmla="*/ 583950 h 1059043"/>
                  <a:gd name="connsiteX50-19619" fmla="*/ 449925 w 3024845"/>
                  <a:gd name="connsiteY50-19620" fmla="*/ 570709 h 1059043"/>
                  <a:gd name="connsiteX51-19621" fmla="*/ 451699 w 3024845"/>
                  <a:gd name="connsiteY51-19622" fmla="*/ 570709 h 1059043"/>
                  <a:gd name="connsiteX52-19623" fmla="*/ 464112 w 3024845"/>
                  <a:gd name="connsiteY52-19624" fmla="*/ 570709 h 1059043"/>
                  <a:gd name="connsiteX53-19625" fmla="*/ 464112 w 3024845"/>
                  <a:gd name="connsiteY53-19626" fmla="*/ 594489 h 1059043"/>
                  <a:gd name="connsiteX54-19627" fmla="*/ 465126 w 3024845"/>
                  <a:gd name="connsiteY54-19628" fmla="*/ 594489 h 1059043"/>
                  <a:gd name="connsiteX55-19629" fmla="*/ 472219 w 3024845"/>
                  <a:gd name="connsiteY55-19630" fmla="*/ 594489 h 1059043"/>
                  <a:gd name="connsiteX56-19631" fmla="*/ 472219 w 3024845"/>
                  <a:gd name="connsiteY56-19632" fmla="*/ 593408 h 1059043"/>
                  <a:gd name="connsiteX57-19633" fmla="*/ 472219 w 3024845"/>
                  <a:gd name="connsiteY57-19634" fmla="*/ 585842 h 1059043"/>
                  <a:gd name="connsiteX58-19635" fmla="*/ 473992 w 3024845"/>
                  <a:gd name="connsiteY58-19636" fmla="*/ 585842 h 1059043"/>
                  <a:gd name="connsiteX59-19637" fmla="*/ 486406 w 3024845"/>
                  <a:gd name="connsiteY59-19638" fmla="*/ 585842 h 1059043"/>
                  <a:gd name="connsiteX60-19639" fmla="*/ 486406 w 3024845"/>
                  <a:gd name="connsiteY60-19640" fmla="*/ 611783 h 1059043"/>
                  <a:gd name="connsiteX61-19641" fmla="*/ 488433 w 3024845"/>
                  <a:gd name="connsiteY61-19642" fmla="*/ 611783 h 1059043"/>
                  <a:gd name="connsiteX62-19643" fmla="*/ 502619 w 3024845"/>
                  <a:gd name="connsiteY62-19644" fmla="*/ 611783 h 1059043"/>
                  <a:gd name="connsiteX63-19645" fmla="*/ 502619 w 3024845"/>
                  <a:gd name="connsiteY63-19646" fmla="*/ 613404 h 1059043"/>
                  <a:gd name="connsiteX64-19647" fmla="*/ 502619 w 3024845"/>
                  <a:gd name="connsiteY64-19648" fmla="*/ 624754 h 1059043"/>
                  <a:gd name="connsiteX65-19649" fmla="*/ 503379 w 3024845"/>
                  <a:gd name="connsiteY65-19650" fmla="*/ 624754 h 1059043"/>
                  <a:gd name="connsiteX66-19651" fmla="*/ 508700 w 3024845"/>
                  <a:gd name="connsiteY66-19652" fmla="*/ 624754 h 1059043"/>
                  <a:gd name="connsiteX67-19653" fmla="*/ 508700 w 3024845"/>
                  <a:gd name="connsiteY67-19654" fmla="*/ 623943 h 1059043"/>
                  <a:gd name="connsiteX68-19655" fmla="*/ 508700 w 3024845"/>
                  <a:gd name="connsiteY68-19656" fmla="*/ 618268 h 1059043"/>
                  <a:gd name="connsiteX69-19657" fmla="*/ 539100 w 3024845"/>
                  <a:gd name="connsiteY69-19658" fmla="*/ 618268 h 1059043"/>
                  <a:gd name="connsiteX70-19659" fmla="*/ 539100 w 3024845"/>
                  <a:gd name="connsiteY70-19660" fmla="*/ 642048 h 1059043"/>
                  <a:gd name="connsiteX71-19661" fmla="*/ 540113 w 3024845"/>
                  <a:gd name="connsiteY71-19662" fmla="*/ 642048 h 1059043"/>
                  <a:gd name="connsiteX72-19663" fmla="*/ 547207 w 3024845"/>
                  <a:gd name="connsiteY72-19664" fmla="*/ 642048 h 1059043"/>
                  <a:gd name="connsiteX73-19665" fmla="*/ 547207 w 3024845"/>
                  <a:gd name="connsiteY73-19666" fmla="*/ 643129 h 1059043"/>
                  <a:gd name="connsiteX74-19667" fmla="*/ 547207 w 3024845"/>
                  <a:gd name="connsiteY74-19668" fmla="*/ 650695 h 1059043"/>
                  <a:gd name="connsiteX75-19669" fmla="*/ 547967 w 3024845"/>
                  <a:gd name="connsiteY75-19670" fmla="*/ 650695 h 1059043"/>
                  <a:gd name="connsiteX76-19671" fmla="*/ 553287 w 3024845"/>
                  <a:gd name="connsiteY76-19672" fmla="*/ 650695 h 1059043"/>
                  <a:gd name="connsiteX77-19673" fmla="*/ 553287 w 3024845"/>
                  <a:gd name="connsiteY77-19674" fmla="*/ 648533 h 1059043"/>
                  <a:gd name="connsiteX78-19675" fmla="*/ 553287 w 3024845"/>
                  <a:gd name="connsiteY78-19676" fmla="*/ 633401 h 1059043"/>
                  <a:gd name="connsiteX79-19677" fmla="*/ 554300 w 3024845"/>
                  <a:gd name="connsiteY79-19678" fmla="*/ 633401 h 1059043"/>
                  <a:gd name="connsiteX80-19679" fmla="*/ 561394 w 3024845"/>
                  <a:gd name="connsiteY80-19680" fmla="*/ 633401 h 1059043"/>
                  <a:gd name="connsiteX81-19681" fmla="*/ 561394 w 3024845"/>
                  <a:gd name="connsiteY81-19682" fmla="*/ 634482 h 1059043"/>
                  <a:gd name="connsiteX82-19683" fmla="*/ 561394 w 3024845"/>
                  <a:gd name="connsiteY82-19684" fmla="*/ 642048 h 1059043"/>
                  <a:gd name="connsiteX83-19685" fmla="*/ 566714 w 3024845"/>
                  <a:gd name="connsiteY83-19686" fmla="*/ 640055 h 1059043"/>
                  <a:gd name="connsiteX84-19687" fmla="*/ 567474 w 3024845"/>
                  <a:gd name="connsiteY84-19688" fmla="*/ 639075 h 1059043"/>
                  <a:gd name="connsiteX85-19689" fmla="*/ 567474 w 3024845"/>
                  <a:gd name="connsiteY85-19690" fmla="*/ 633401 h 1059043"/>
                  <a:gd name="connsiteX86-19691" fmla="*/ 605981 w 3024845"/>
                  <a:gd name="connsiteY86-19692" fmla="*/ 633401 h 1059043"/>
                  <a:gd name="connsiteX87-19693" fmla="*/ 605981 w 3024845"/>
                  <a:gd name="connsiteY87-19694" fmla="*/ 657180 h 1059043"/>
                  <a:gd name="connsiteX88-19695" fmla="*/ 608007 w 3024845"/>
                  <a:gd name="connsiteY88-19696" fmla="*/ 657180 h 1059043"/>
                  <a:gd name="connsiteX89-19697" fmla="*/ 622194 w 3024845"/>
                  <a:gd name="connsiteY89-19698" fmla="*/ 657180 h 1059043"/>
                  <a:gd name="connsiteX90-19699" fmla="*/ 622194 w 3024845"/>
                  <a:gd name="connsiteY90-19700" fmla="*/ 658261 h 1059043"/>
                  <a:gd name="connsiteX91-19701" fmla="*/ 622194 w 3024845"/>
                  <a:gd name="connsiteY91-19702" fmla="*/ 665827 h 1059043"/>
                  <a:gd name="connsiteX92-19703" fmla="*/ 623968 w 3024845"/>
                  <a:gd name="connsiteY92-19704" fmla="*/ 665827 h 1059043"/>
                  <a:gd name="connsiteX93-19705" fmla="*/ 636381 w 3024845"/>
                  <a:gd name="connsiteY93-19706" fmla="*/ 665827 h 1059043"/>
                  <a:gd name="connsiteX94-19707" fmla="*/ 636381 w 3024845"/>
                  <a:gd name="connsiteY94-19708" fmla="*/ 642048 h 1059043"/>
                  <a:gd name="connsiteX95-19709" fmla="*/ 637394 w 3024845"/>
                  <a:gd name="connsiteY95-19710" fmla="*/ 642048 h 1059043"/>
                  <a:gd name="connsiteX96-19711" fmla="*/ 644488 w 3024845"/>
                  <a:gd name="connsiteY96-19712" fmla="*/ 642048 h 1059043"/>
                  <a:gd name="connsiteX97-19713" fmla="*/ 644488 w 3024845"/>
                  <a:gd name="connsiteY97-19714" fmla="*/ 609621 h 1059043"/>
                  <a:gd name="connsiteX98-19715" fmla="*/ 645501 w 3024845"/>
                  <a:gd name="connsiteY98-19716" fmla="*/ 609621 h 1059043"/>
                  <a:gd name="connsiteX99-19717" fmla="*/ 652595 w 3024845"/>
                  <a:gd name="connsiteY99-19718" fmla="*/ 609621 h 1059043"/>
                  <a:gd name="connsiteX100-19719" fmla="*/ 652595 w 3024845"/>
                  <a:gd name="connsiteY100-19720" fmla="*/ 607730 h 1059043"/>
                  <a:gd name="connsiteX101-19721" fmla="*/ 652595 w 3024845"/>
                  <a:gd name="connsiteY101-19722" fmla="*/ 594489 h 1059043"/>
                  <a:gd name="connsiteX102-19723" fmla="*/ 651328 w 3024845"/>
                  <a:gd name="connsiteY102-19724" fmla="*/ 592867 h 1059043"/>
                  <a:gd name="connsiteX103-19725" fmla="*/ 656648 w 3024845"/>
                  <a:gd name="connsiteY103-19726" fmla="*/ 581518 h 1059043"/>
                  <a:gd name="connsiteX104-19727" fmla="*/ 664755 w 3024845"/>
                  <a:gd name="connsiteY104-19728" fmla="*/ 609621 h 1059043"/>
                  <a:gd name="connsiteX105-19729" fmla="*/ 665515 w 3024845"/>
                  <a:gd name="connsiteY105-19730" fmla="*/ 609621 h 1059043"/>
                  <a:gd name="connsiteX106-19731" fmla="*/ 670835 w 3024845"/>
                  <a:gd name="connsiteY106-19732" fmla="*/ 609621 h 1059043"/>
                  <a:gd name="connsiteX107-19733" fmla="*/ 670835 w 3024845"/>
                  <a:gd name="connsiteY107-19734" fmla="*/ 503694 h 1059043"/>
                  <a:gd name="connsiteX108-19735" fmla="*/ 672355 w 3024845"/>
                  <a:gd name="connsiteY108-19736" fmla="*/ 503694 h 1059043"/>
                  <a:gd name="connsiteX109-19737" fmla="*/ 682995 w 3024845"/>
                  <a:gd name="connsiteY109-19738" fmla="*/ 503694 h 1059043"/>
                  <a:gd name="connsiteX110-19739" fmla="*/ 682995 w 3024845"/>
                  <a:gd name="connsiteY110-19740" fmla="*/ 456135 h 1059043"/>
                  <a:gd name="connsiteX111-19741" fmla="*/ 709342 w 3024845"/>
                  <a:gd name="connsiteY111-19742" fmla="*/ 456135 h 1059043"/>
                  <a:gd name="connsiteX112-19743" fmla="*/ 709342 w 3024845"/>
                  <a:gd name="connsiteY112-19744" fmla="*/ 434517 h 1059043"/>
                  <a:gd name="connsiteX113-19745" fmla="*/ 743796 w 3024845"/>
                  <a:gd name="connsiteY113-19746" fmla="*/ 434517 h 1059043"/>
                  <a:gd name="connsiteX114-19747" fmla="*/ 743796 w 3024845"/>
                  <a:gd name="connsiteY114-19748" fmla="*/ 436949 h 1059043"/>
                  <a:gd name="connsiteX115-19749" fmla="*/ 743796 w 3024845"/>
                  <a:gd name="connsiteY115-19750" fmla="*/ 453973 h 1059043"/>
                  <a:gd name="connsiteX116-19751" fmla="*/ 746076 w 3024845"/>
                  <a:gd name="connsiteY116-19752" fmla="*/ 453973 h 1059043"/>
                  <a:gd name="connsiteX117-19753" fmla="*/ 762036 w 3024845"/>
                  <a:gd name="connsiteY117-19754" fmla="*/ 453973 h 1059043"/>
                  <a:gd name="connsiteX118-19755" fmla="*/ 762036 w 3024845"/>
                  <a:gd name="connsiteY118-19756" fmla="*/ 501532 h 1059043"/>
                  <a:gd name="connsiteX119-19757" fmla="*/ 763049 w 3024845"/>
                  <a:gd name="connsiteY119-19758" fmla="*/ 501532 h 1059043"/>
                  <a:gd name="connsiteX120-19759" fmla="*/ 770143 w 3024845"/>
                  <a:gd name="connsiteY120-19760" fmla="*/ 501532 h 1059043"/>
                  <a:gd name="connsiteX121-19761" fmla="*/ 784330 w 3024845"/>
                  <a:gd name="connsiteY121-19762" fmla="*/ 505856 h 1059043"/>
                  <a:gd name="connsiteX122-19763" fmla="*/ 784330 w 3024845"/>
                  <a:gd name="connsiteY122-19764" fmla="*/ 544768 h 1059043"/>
                  <a:gd name="connsiteX123-19765" fmla="*/ 785343 w 3024845"/>
                  <a:gd name="connsiteY123-19766" fmla="*/ 544768 h 1059043"/>
                  <a:gd name="connsiteX124-19767" fmla="*/ 792436 w 3024845"/>
                  <a:gd name="connsiteY124-19768" fmla="*/ 544768 h 1059043"/>
                  <a:gd name="connsiteX125-19769" fmla="*/ 792436 w 3024845"/>
                  <a:gd name="connsiteY125-19770" fmla="*/ 546389 h 1059043"/>
                  <a:gd name="connsiteX126-19771" fmla="*/ 792436 w 3024845"/>
                  <a:gd name="connsiteY126-19772" fmla="*/ 557738 h 1059043"/>
                  <a:gd name="connsiteX127-19773" fmla="*/ 794463 w 3024845"/>
                  <a:gd name="connsiteY127-19774" fmla="*/ 557738 h 1059043"/>
                  <a:gd name="connsiteX128-19775" fmla="*/ 808650 w 3024845"/>
                  <a:gd name="connsiteY128-19776" fmla="*/ 557738 h 1059043"/>
                  <a:gd name="connsiteX129-19777" fmla="*/ 814730 w 3024845"/>
                  <a:gd name="connsiteY129-19778" fmla="*/ 564224 h 1059043"/>
                  <a:gd name="connsiteX130-19779" fmla="*/ 814730 w 3024845"/>
                  <a:gd name="connsiteY130-19780" fmla="*/ 585842 h 1059043"/>
                  <a:gd name="connsiteX131-19781" fmla="*/ 817010 w 3024845"/>
                  <a:gd name="connsiteY131-19782" fmla="*/ 585842 h 1059043"/>
                  <a:gd name="connsiteX132-19783" fmla="*/ 832970 w 3024845"/>
                  <a:gd name="connsiteY132-19784" fmla="*/ 585842 h 1059043"/>
                  <a:gd name="connsiteX133-19785" fmla="*/ 832970 w 3024845"/>
                  <a:gd name="connsiteY133-19786" fmla="*/ 586922 h 1059043"/>
                  <a:gd name="connsiteX134-19787" fmla="*/ 832970 w 3024845"/>
                  <a:gd name="connsiteY134-19788" fmla="*/ 594489 h 1059043"/>
                  <a:gd name="connsiteX135-19789" fmla="*/ 834237 w 3024845"/>
                  <a:gd name="connsiteY135-19790" fmla="*/ 594489 h 1059043"/>
                  <a:gd name="connsiteX136-19791" fmla="*/ 843104 w 3024845"/>
                  <a:gd name="connsiteY136-19792" fmla="*/ 594489 h 1059043"/>
                  <a:gd name="connsiteX137-19793" fmla="*/ 843104 w 3024845"/>
                  <a:gd name="connsiteY137-19794" fmla="*/ 596650 h 1059043"/>
                  <a:gd name="connsiteX138-19795" fmla="*/ 843104 w 3024845"/>
                  <a:gd name="connsiteY138-19796" fmla="*/ 611783 h 1059043"/>
                  <a:gd name="connsiteX139-19797" fmla="*/ 847157 w 3024845"/>
                  <a:gd name="connsiteY139-19798" fmla="*/ 609891 h 1059043"/>
                  <a:gd name="connsiteX140-19799" fmla="*/ 847157 w 3024845"/>
                  <a:gd name="connsiteY140-19800" fmla="*/ 596650 h 1059043"/>
                  <a:gd name="connsiteX141-19801" fmla="*/ 848170 w 3024845"/>
                  <a:gd name="connsiteY141-19802" fmla="*/ 596650 h 1059043"/>
                  <a:gd name="connsiteX142-19803" fmla="*/ 855264 w 3024845"/>
                  <a:gd name="connsiteY142-19804" fmla="*/ 596650 h 1059043"/>
                  <a:gd name="connsiteX143-19805" fmla="*/ 855264 w 3024845"/>
                  <a:gd name="connsiteY143-19806" fmla="*/ 598272 h 1059043"/>
                  <a:gd name="connsiteX144-19807" fmla="*/ 855264 w 3024845"/>
                  <a:gd name="connsiteY144-19808" fmla="*/ 609621 h 1059043"/>
                  <a:gd name="connsiteX145-19809" fmla="*/ 856024 w 3024845"/>
                  <a:gd name="connsiteY145-19810" fmla="*/ 609621 h 1059043"/>
                  <a:gd name="connsiteX146-19811" fmla="*/ 861344 w 3024845"/>
                  <a:gd name="connsiteY146-19812" fmla="*/ 609621 h 1059043"/>
                  <a:gd name="connsiteX147-19813" fmla="*/ 909984 w 3024845"/>
                  <a:gd name="connsiteY147-19814" fmla="*/ 605298 h 1059043"/>
                  <a:gd name="connsiteX148-19815" fmla="*/ 909984 w 3024845"/>
                  <a:gd name="connsiteY148-19816" fmla="*/ 606649 h 1059043"/>
                  <a:gd name="connsiteX149-19817" fmla="*/ 909984 w 3024845"/>
                  <a:gd name="connsiteY149-19818" fmla="*/ 616106 h 1059043"/>
                  <a:gd name="connsiteX150-19819" fmla="*/ 910744 w 3024845"/>
                  <a:gd name="connsiteY150-19820" fmla="*/ 616106 h 1059043"/>
                  <a:gd name="connsiteX151-19821" fmla="*/ 916065 w 3024845"/>
                  <a:gd name="connsiteY151-19822" fmla="*/ 616106 h 1059043"/>
                  <a:gd name="connsiteX152-19823" fmla="*/ 916065 w 3024845"/>
                  <a:gd name="connsiteY152-19824" fmla="*/ 618268 h 1059043"/>
                  <a:gd name="connsiteX153-19825" fmla="*/ 916065 w 3024845"/>
                  <a:gd name="connsiteY153-19826" fmla="*/ 633401 h 1059043"/>
                  <a:gd name="connsiteX154-19827" fmla="*/ 918091 w 3024845"/>
                  <a:gd name="connsiteY154-19828" fmla="*/ 632050 h 1059043"/>
                  <a:gd name="connsiteX155-19829" fmla="*/ 932278 w 3024845"/>
                  <a:gd name="connsiteY155-19830" fmla="*/ 622592 h 1059043"/>
                  <a:gd name="connsiteX156-19831" fmla="*/ 938358 w 3024845"/>
                  <a:gd name="connsiteY156-19832" fmla="*/ 581518 h 1059043"/>
                  <a:gd name="connsiteX157-19833" fmla="*/ 939118 w 3024845"/>
                  <a:gd name="connsiteY157-19834" fmla="*/ 581248 h 1059043"/>
                  <a:gd name="connsiteX158-19835" fmla="*/ 944438 w 3024845"/>
                  <a:gd name="connsiteY158-19836" fmla="*/ 579356 h 1059043"/>
                  <a:gd name="connsiteX159-19837" fmla="*/ 946465 w 3024845"/>
                  <a:gd name="connsiteY159-19838" fmla="*/ 510179 h 1059043"/>
                  <a:gd name="connsiteX160-19839" fmla="*/ 948492 w 3024845"/>
                  <a:gd name="connsiteY160-19840" fmla="*/ 579356 h 1059043"/>
                  <a:gd name="connsiteX161-19841" fmla="*/ 949252 w 3024845"/>
                  <a:gd name="connsiteY161-19842" fmla="*/ 579626 h 1059043"/>
                  <a:gd name="connsiteX162-19843" fmla="*/ 954572 w 3024845"/>
                  <a:gd name="connsiteY162-19844" fmla="*/ 581518 h 1059043"/>
                  <a:gd name="connsiteX163-19845" fmla="*/ 954572 w 3024845"/>
                  <a:gd name="connsiteY163-19846" fmla="*/ 495047 h 1059043"/>
                  <a:gd name="connsiteX164-19847" fmla="*/ 958625 w 3024845"/>
                  <a:gd name="connsiteY164-19848" fmla="*/ 462620 h 1059043"/>
                  <a:gd name="connsiteX165-19849" fmla="*/ 997132 w 3024845"/>
                  <a:gd name="connsiteY165-19850" fmla="*/ 462620 h 1059043"/>
                  <a:gd name="connsiteX166-19851" fmla="*/ 997132 w 3024845"/>
                  <a:gd name="connsiteY166-19852" fmla="*/ 495047 h 1059043"/>
                  <a:gd name="connsiteX167-19853" fmla="*/ 997892 w 3024845"/>
                  <a:gd name="connsiteY167-19854" fmla="*/ 495047 h 1059043"/>
                  <a:gd name="connsiteX168-19855" fmla="*/ 1003212 w 3024845"/>
                  <a:gd name="connsiteY168-19856" fmla="*/ 495047 h 1059043"/>
                  <a:gd name="connsiteX169-19857" fmla="*/ 1003212 w 3024845"/>
                  <a:gd name="connsiteY169-19858" fmla="*/ 412899 h 1059043"/>
                  <a:gd name="connsiteX170-19859" fmla="*/ 1004986 w 3024845"/>
                  <a:gd name="connsiteY170-19860" fmla="*/ 412899 h 1059043"/>
                  <a:gd name="connsiteX171-19861" fmla="*/ 1017399 w 3024845"/>
                  <a:gd name="connsiteY171-19862" fmla="*/ 412899 h 1059043"/>
                  <a:gd name="connsiteX172-19863" fmla="*/ 1017399 w 3024845"/>
                  <a:gd name="connsiteY172-19864" fmla="*/ 411008 h 1059043"/>
                  <a:gd name="connsiteX173-19865" fmla="*/ 1017399 w 3024845"/>
                  <a:gd name="connsiteY173-19866" fmla="*/ 397767 h 1059043"/>
                  <a:gd name="connsiteX174-19867" fmla="*/ 1039693 w 3024845"/>
                  <a:gd name="connsiteY174-19868" fmla="*/ 397767 h 1059043"/>
                  <a:gd name="connsiteX175-19869" fmla="*/ 1039693 w 3024845"/>
                  <a:gd name="connsiteY175-19870" fmla="*/ 396686 h 1059043"/>
                  <a:gd name="connsiteX176-19871" fmla="*/ 1039693 w 3024845"/>
                  <a:gd name="connsiteY176-19872" fmla="*/ 389120 h 1059043"/>
                  <a:gd name="connsiteX177-19873" fmla="*/ 1041466 w 3024845"/>
                  <a:gd name="connsiteY177-19874" fmla="*/ 389120 h 1059043"/>
                  <a:gd name="connsiteX178-19875" fmla="*/ 1053880 w 3024845"/>
                  <a:gd name="connsiteY178-19876" fmla="*/ 389120 h 1059043"/>
                  <a:gd name="connsiteX179-19877" fmla="*/ 1053880 w 3024845"/>
                  <a:gd name="connsiteY179-19878" fmla="*/ 390201 h 1059043"/>
                  <a:gd name="connsiteX180-19879" fmla="*/ 1053880 w 3024845"/>
                  <a:gd name="connsiteY180-19880" fmla="*/ 397767 h 1059043"/>
                  <a:gd name="connsiteX181-19881" fmla="*/ 1054640 w 3024845"/>
                  <a:gd name="connsiteY181-19882" fmla="*/ 397767 h 1059043"/>
                  <a:gd name="connsiteX182-19883" fmla="*/ 1059960 w 3024845"/>
                  <a:gd name="connsiteY182-19884" fmla="*/ 397767 h 1059043"/>
                  <a:gd name="connsiteX183-19885" fmla="*/ 1070093 w 3024845"/>
                  <a:gd name="connsiteY183-19886" fmla="*/ 393443 h 1059043"/>
                  <a:gd name="connsiteX184-19887" fmla="*/ 1074146 w 3024845"/>
                  <a:gd name="connsiteY184-19888" fmla="*/ 396686 h 1059043"/>
                  <a:gd name="connsiteX185-19889" fmla="*/ 1074146 w 3024845"/>
                  <a:gd name="connsiteY185-19890" fmla="*/ 389120 h 1059043"/>
                  <a:gd name="connsiteX186-19891" fmla="*/ 1076426 w 3024845"/>
                  <a:gd name="connsiteY186-19892" fmla="*/ 389120 h 1059043"/>
                  <a:gd name="connsiteX187-19893" fmla="*/ 1092387 w 3024845"/>
                  <a:gd name="connsiteY187-19894" fmla="*/ 389120 h 1059043"/>
                  <a:gd name="connsiteX188-19895" fmla="*/ 1092387 w 3024845"/>
                  <a:gd name="connsiteY188-19896" fmla="*/ 390201 h 1059043"/>
                  <a:gd name="connsiteX189-19897" fmla="*/ 1092387 w 3024845"/>
                  <a:gd name="connsiteY189-19898" fmla="*/ 397767 h 1059043"/>
                  <a:gd name="connsiteX190-19899" fmla="*/ 1122787 w 3024845"/>
                  <a:gd name="connsiteY190-19900" fmla="*/ 397767 h 1059043"/>
                  <a:gd name="connsiteX191-19901" fmla="*/ 1122787 w 3024845"/>
                  <a:gd name="connsiteY191-19902" fmla="*/ 399388 h 1059043"/>
                  <a:gd name="connsiteX192-19903" fmla="*/ 1122787 w 3024845"/>
                  <a:gd name="connsiteY192-19904" fmla="*/ 410738 h 1059043"/>
                  <a:gd name="connsiteX193-19905" fmla="*/ 1149134 w 3024845"/>
                  <a:gd name="connsiteY193-19906" fmla="*/ 410738 h 1059043"/>
                  <a:gd name="connsiteX194-19907" fmla="*/ 1149134 w 3024845"/>
                  <a:gd name="connsiteY194-19908" fmla="*/ 441002 h 1059043"/>
                  <a:gd name="connsiteX195-19909" fmla="*/ 1149894 w 3024845"/>
                  <a:gd name="connsiteY195-19910" fmla="*/ 441002 h 1059043"/>
                  <a:gd name="connsiteX196-19911" fmla="*/ 1155214 w 3024845"/>
                  <a:gd name="connsiteY196-19912" fmla="*/ 441002 h 1059043"/>
                  <a:gd name="connsiteX197-19913" fmla="*/ 1155214 w 3024845"/>
                  <a:gd name="connsiteY197-19914" fmla="*/ 442083 h 1059043"/>
                  <a:gd name="connsiteX198-19915" fmla="*/ 1155214 w 3024845"/>
                  <a:gd name="connsiteY198-19916" fmla="*/ 449650 h 1059043"/>
                  <a:gd name="connsiteX199-19917" fmla="*/ 1159268 w 3024845"/>
                  <a:gd name="connsiteY199-19918" fmla="*/ 479914 h 1059043"/>
                  <a:gd name="connsiteX200-19919" fmla="*/ 1160028 w 3024845"/>
                  <a:gd name="connsiteY200-19920" fmla="*/ 479914 h 1059043"/>
                  <a:gd name="connsiteX201-19921" fmla="*/ 1165348 w 3024845"/>
                  <a:gd name="connsiteY201-19922" fmla="*/ 479914 h 1059043"/>
                  <a:gd name="connsiteX202-19923" fmla="*/ 1165348 w 3024845"/>
                  <a:gd name="connsiteY202-19924" fmla="*/ 480725 h 1059043"/>
                  <a:gd name="connsiteX203-19925" fmla="*/ 1165348 w 3024845"/>
                  <a:gd name="connsiteY203-19926" fmla="*/ 486400 h 1059043"/>
                  <a:gd name="connsiteX204-19927" fmla="*/ 1166361 w 3024845"/>
                  <a:gd name="connsiteY204-19928" fmla="*/ 486400 h 1059043"/>
                  <a:gd name="connsiteX205-19929" fmla="*/ 1173454 w 3024845"/>
                  <a:gd name="connsiteY205-19930" fmla="*/ 486400 h 1059043"/>
                  <a:gd name="connsiteX206-19931" fmla="*/ 1173454 w 3024845"/>
                  <a:gd name="connsiteY206-19932" fmla="*/ 516665 h 1059043"/>
                  <a:gd name="connsiteX207-19933" fmla="*/ 1175481 w 3024845"/>
                  <a:gd name="connsiteY207-19934" fmla="*/ 516665 h 1059043"/>
                  <a:gd name="connsiteX208-19935" fmla="*/ 1189668 w 3024845"/>
                  <a:gd name="connsiteY208-19936" fmla="*/ 516665 h 1059043"/>
                  <a:gd name="connsiteX209-19937" fmla="*/ 1189668 w 3024845"/>
                  <a:gd name="connsiteY209-19938" fmla="*/ 540444 h 1059043"/>
                  <a:gd name="connsiteX210-19939" fmla="*/ 1191695 w 3024845"/>
                  <a:gd name="connsiteY210-19940" fmla="*/ 542065 h 1059043"/>
                  <a:gd name="connsiteX211-19941" fmla="*/ 1191695 w 3024845"/>
                  <a:gd name="connsiteY211-19942" fmla="*/ 553415 h 1059043"/>
                  <a:gd name="connsiteX212-19943" fmla="*/ 1192455 w 3024845"/>
                  <a:gd name="connsiteY212-19944" fmla="*/ 553415 h 1059043"/>
                  <a:gd name="connsiteX213-19945" fmla="*/ 1197775 w 3024845"/>
                  <a:gd name="connsiteY213-19946" fmla="*/ 553415 h 1059043"/>
                  <a:gd name="connsiteX214-19947" fmla="*/ 1197775 w 3024845"/>
                  <a:gd name="connsiteY214-19948" fmla="*/ 577194 h 1059043"/>
                  <a:gd name="connsiteX215-19949" fmla="*/ 1199041 w 3024845"/>
                  <a:gd name="connsiteY215-19950" fmla="*/ 577194 h 1059043"/>
                  <a:gd name="connsiteX216-19951" fmla="*/ 1207908 w 3024845"/>
                  <a:gd name="connsiteY216-19952" fmla="*/ 577194 h 1059043"/>
                  <a:gd name="connsiteX217-19953" fmla="*/ 1209935 w 3024845"/>
                  <a:gd name="connsiteY217-19954" fmla="*/ 581248 h 1059043"/>
                  <a:gd name="connsiteX218-19955" fmla="*/ 1209935 w 3024845"/>
                  <a:gd name="connsiteY218-19956" fmla="*/ 594489 h 1059043"/>
                  <a:gd name="connsiteX219-19957" fmla="*/ 1211455 w 3024845"/>
                  <a:gd name="connsiteY219-19958" fmla="*/ 592597 h 1059043"/>
                  <a:gd name="connsiteX220-19959" fmla="*/ 1222095 w 3024845"/>
                  <a:gd name="connsiteY220-19960" fmla="*/ 579356 h 1059043"/>
                  <a:gd name="connsiteX221-19961" fmla="*/ 1250469 w 3024845"/>
                  <a:gd name="connsiteY221-19962" fmla="*/ 579356 h 1059043"/>
                  <a:gd name="connsiteX222-19963" fmla="*/ 1250469 w 3024845"/>
                  <a:gd name="connsiteY222-19964" fmla="*/ 665827 h 1059043"/>
                  <a:gd name="connsiteX223-19965" fmla="*/ 1251229 w 3024845"/>
                  <a:gd name="connsiteY223-19966" fmla="*/ 665827 h 1059043"/>
                  <a:gd name="connsiteX224-19967" fmla="*/ 1256549 w 3024845"/>
                  <a:gd name="connsiteY224-19968" fmla="*/ 665827 h 1059043"/>
                  <a:gd name="connsiteX225-19969" fmla="*/ 1257309 w 3024845"/>
                  <a:gd name="connsiteY225-19970" fmla="*/ 664476 h 1059043"/>
                  <a:gd name="connsiteX226-19971" fmla="*/ 1262629 w 3024845"/>
                  <a:gd name="connsiteY226-19972" fmla="*/ 655018 h 1059043"/>
                  <a:gd name="connsiteX227-19973" fmla="*/ 1262629 w 3024845"/>
                  <a:gd name="connsiteY227-19974" fmla="*/ 656910 h 1059043"/>
                  <a:gd name="connsiteX228-19975" fmla="*/ 1262629 w 3024845"/>
                  <a:gd name="connsiteY228-19976" fmla="*/ 670151 h 1059043"/>
                  <a:gd name="connsiteX229-19977" fmla="*/ 1266682 w 3024845"/>
                  <a:gd name="connsiteY229-19978" fmla="*/ 624754 h 1059043"/>
                  <a:gd name="connsiteX230-19979" fmla="*/ 1267442 w 3024845"/>
                  <a:gd name="connsiteY230-19980" fmla="*/ 624754 h 1059043"/>
                  <a:gd name="connsiteX231-19981" fmla="*/ 1272762 w 3024845"/>
                  <a:gd name="connsiteY231-19982" fmla="*/ 624754 h 1059043"/>
                  <a:gd name="connsiteX232-19983" fmla="*/ 1272762 w 3024845"/>
                  <a:gd name="connsiteY232-19984" fmla="*/ 559900 h 1059043"/>
                  <a:gd name="connsiteX233-19985" fmla="*/ 1273776 w 3024845"/>
                  <a:gd name="connsiteY233-19986" fmla="*/ 559900 h 1059043"/>
                  <a:gd name="connsiteX234-19987" fmla="*/ 1280869 w 3024845"/>
                  <a:gd name="connsiteY234-19988" fmla="*/ 559900 h 1059043"/>
                  <a:gd name="connsiteX235-19989" fmla="*/ 1293029 w 3024845"/>
                  <a:gd name="connsiteY235-19990" fmla="*/ 516665 h 1059043"/>
                  <a:gd name="connsiteX236-19991" fmla="*/ 1294296 w 3024845"/>
                  <a:gd name="connsiteY236-19992" fmla="*/ 516665 h 1059043"/>
                  <a:gd name="connsiteX237-19993" fmla="*/ 1303163 w 3024845"/>
                  <a:gd name="connsiteY237-19994" fmla="*/ 516665 h 1059043"/>
                  <a:gd name="connsiteX238-19995" fmla="*/ 1313296 w 3024845"/>
                  <a:gd name="connsiteY238-19996" fmla="*/ 559900 h 1059043"/>
                  <a:gd name="connsiteX239-19997" fmla="*/ 1314309 w 3024845"/>
                  <a:gd name="connsiteY239-19998" fmla="*/ 559900 h 1059043"/>
                  <a:gd name="connsiteX240-19999" fmla="*/ 1321403 w 3024845"/>
                  <a:gd name="connsiteY240-20000" fmla="*/ 559900 h 1059043"/>
                  <a:gd name="connsiteX241-20001" fmla="*/ 1321403 w 3024845"/>
                  <a:gd name="connsiteY241-20002" fmla="*/ 598812 h 1059043"/>
                  <a:gd name="connsiteX242-20003" fmla="*/ 1323176 w 3024845"/>
                  <a:gd name="connsiteY242-20004" fmla="*/ 598812 h 1059043"/>
                  <a:gd name="connsiteX243-20005" fmla="*/ 1335590 w 3024845"/>
                  <a:gd name="connsiteY243-20006" fmla="*/ 598812 h 1059043"/>
                  <a:gd name="connsiteX244-20007" fmla="*/ 1335590 w 3024845"/>
                  <a:gd name="connsiteY244-20008" fmla="*/ 600974 h 1059043"/>
                  <a:gd name="connsiteX245-20009" fmla="*/ 1335590 w 3024845"/>
                  <a:gd name="connsiteY245-20010" fmla="*/ 616106 h 1059043"/>
                  <a:gd name="connsiteX246-20011" fmla="*/ 1339643 w 3024845"/>
                  <a:gd name="connsiteY246-20012" fmla="*/ 613945 h 1059043"/>
                  <a:gd name="connsiteX247-20013" fmla="*/ 1339643 w 3024845"/>
                  <a:gd name="connsiteY247-20014" fmla="*/ 598812 h 1059043"/>
                  <a:gd name="connsiteX248-20015" fmla="*/ 1341163 w 3024845"/>
                  <a:gd name="connsiteY248-20016" fmla="*/ 598812 h 1059043"/>
                  <a:gd name="connsiteX249-20017" fmla="*/ 1351803 w 3024845"/>
                  <a:gd name="connsiteY249-20018" fmla="*/ 598812 h 1059043"/>
                  <a:gd name="connsiteX250-20019" fmla="*/ 1351803 w 3024845"/>
                  <a:gd name="connsiteY250-20020" fmla="*/ 600433 h 1059043"/>
                  <a:gd name="connsiteX251-20021" fmla="*/ 1351803 w 3024845"/>
                  <a:gd name="connsiteY251-20022" fmla="*/ 611783 h 1059043"/>
                  <a:gd name="connsiteX252-20023" fmla="*/ 1382204 w 3024845"/>
                  <a:gd name="connsiteY252-20024" fmla="*/ 611783 h 1059043"/>
                  <a:gd name="connsiteX253-20025" fmla="*/ 1382204 w 3024845"/>
                  <a:gd name="connsiteY253-20026" fmla="*/ 575033 h 1059043"/>
                  <a:gd name="connsiteX254-20027" fmla="*/ 1383470 w 3024845"/>
                  <a:gd name="connsiteY254-20028" fmla="*/ 575033 h 1059043"/>
                  <a:gd name="connsiteX255-20029" fmla="*/ 1392337 w 3024845"/>
                  <a:gd name="connsiteY255-20030" fmla="*/ 575033 h 1059043"/>
                  <a:gd name="connsiteX256-20031" fmla="*/ 1392337 w 3024845"/>
                  <a:gd name="connsiteY256-20032" fmla="*/ 596650 h 1059043"/>
                  <a:gd name="connsiteX257-20033" fmla="*/ 1394364 w 3024845"/>
                  <a:gd name="connsiteY257-20034" fmla="*/ 564224 h 1059043"/>
                  <a:gd name="connsiteX258-20035" fmla="*/ 1416657 w 3024845"/>
                  <a:gd name="connsiteY258-20036" fmla="*/ 564224 h 1059043"/>
                  <a:gd name="connsiteX259-20037" fmla="*/ 1416657 w 3024845"/>
                  <a:gd name="connsiteY259-20038" fmla="*/ 562602 h 1059043"/>
                  <a:gd name="connsiteX260-20039" fmla="*/ 1416657 w 3024845"/>
                  <a:gd name="connsiteY260-20040" fmla="*/ 551253 h 1059043"/>
                  <a:gd name="connsiteX261-20041" fmla="*/ 1417417 w 3024845"/>
                  <a:gd name="connsiteY261-20042" fmla="*/ 551253 h 1059043"/>
                  <a:gd name="connsiteX262-20043" fmla="*/ 1422737 w 3024845"/>
                  <a:gd name="connsiteY262-20044" fmla="*/ 551253 h 1059043"/>
                  <a:gd name="connsiteX263-20045" fmla="*/ 1422737 w 3024845"/>
                  <a:gd name="connsiteY263-20046" fmla="*/ 549362 h 1059043"/>
                  <a:gd name="connsiteX264-20047" fmla="*/ 1422737 w 3024845"/>
                  <a:gd name="connsiteY264-20048" fmla="*/ 536121 h 1059043"/>
                  <a:gd name="connsiteX265-20049" fmla="*/ 1426791 w 3024845"/>
                  <a:gd name="connsiteY265-20050" fmla="*/ 542606 h 1059043"/>
                  <a:gd name="connsiteX266-20051" fmla="*/ 1429071 w 3024845"/>
                  <a:gd name="connsiteY266-20052" fmla="*/ 542606 h 1059043"/>
                  <a:gd name="connsiteX267-20053" fmla="*/ 1445031 w 3024845"/>
                  <a:gd name="connsiteY267-20054" fmla="*/ 542606 h 1059043"/>
                  <a:gd name="connsiteX268-20055" fmla="*/ 1445031 w 3024845"/>
                  <a:gd name="connsiteY268-20056" fmla="*/ 541795 h 1059043"/>
                  <a:gd name="connsiteX269-20057" fmla="*/ 1445031 w 3024845"/>
                  <a:gd name="connsiteY269-20058" fmla="*/ 536121 h 1059043"/>
                  <a:gd name="connsiteX270-20059" fmla="*/ 1445791 w 3024845"/>
                  <a:gd name="connsiteY270-20060" fmla="*/ 536121 h 1059043"/>
                  <a:gd name="connsiteX271-20061" fmla="*/ 1451111 w 3024845"/>
                  <a:gd name="connsiteY271-20062" fmla="*/ 536121 h 1059043"/>
                  <a:gd name="connsiteX272-20063" fmla="*/ 1451111 w 3024845"/>
                  <a:gd name="connsiteY272-20064" fmla="*/ 537472 h 1059043"/>
                  <a:gd name="connsiteX273-20065" fmla="*/ 1451111 w 3024845"/>
                  <a:gd name="connsiteY273-20066" fmla="*/ 546930 h 1059043"/>
                  <a:gd name="connsiteX274-20067" fmla="*/ 1489618 w 3024845"/>
                  <a:gd name="connsiteY274-20068" fmla="*/ 546930 h 1059043"/>
                  <a:gd name="connsiteX275-20069" fmla="*/ 1489618 w 3024845"/>
                  <a:gd name="connsiteY275-20070" fmla="*/ 685283 h 1059043"/>
                  <a:gd name="connsiteX276-20071" fmla="*/ 1491138 w 3024845"/>
                  <a:gd name="connsiteY276-20072" fmla="*/ 685283 h 1059043"/>
                  <a:gd name="connsiteX277-20073" fmla="*/ 1501778 w 3024845"/>
                  <a:gd name="connsiteY277-20074" fmla="*/ 685283 h 1059043"/>
                  <a:gd name="connsiteX278-20075" fmla="*/ 1501778 w 3024845"/>
                  <a:gd name="connsiteY278-20076" fmla="*/ 672313 h 1059043"/>
                  <a:gd name="connsiteX279-20077" fmla="*/ 1505832 w 3024845"/>
                  <a:gd name="connsiteY279-20078" fmla="*/ 672313 h 1059043"/>
                  <a:gd name="connsiteX280-20079" fmla="*/ 1505832 w 3024845"/>
                  <a:gd name="connsiteY280-20080" fmla="*/ 685283 h 1059043"/>
                  <a:gd name="connsiteX281-20081" fmla="*/ 1536232 w 3024845"/>
                  <a:gd name="connsiteY281-20082" fmla="*/ 685283 h 1059043"/>
                  <a:gd name="connsiteX282-20083" fmla="*/ 1536232 w 3024845"/>
                  <a:gd name="connsiteY282-20084" fmla="*/ 655018 h 1059043"/>
                  <a:gd name="connsiteX283-20085" fmla="*/ 1548392 w 3024845"/>
                  <a:gd name="connsiteY283-20086" fmla="*/ 655018 h 1059043"/>
                  <a:gd name="connsiteX284-20087" fmla="*/ 1560552 w 3024845"/>
                  <a:gd name="connsiteY284-20088" fmla="*/ 652857 h 1059043"/>
                  <a:gd name="connsiteX285-20089" fmla="*/ 1564606 w 3024845"/>
                  <a:gd name="connsiteY285-20090" fmla="*/ 655018 h 1059043"/>
                  <a:gd name="connsiteX286-20091" fmla="*/ 1574739 w 3024845"/>
                  <a:gd name="connsiteY286-20092" fmla="*/ 655018 h 1059043"/>
                  <a:gd name="connsiteX287-20093" fmla="*/ 1574739 w 3024845"/>
                  <a:gd name="connsiteY287-20094" fmla="*/ 685283 h 1059043"/>
                  <a:gd name="connsiteX288-20095" fmla="*/ 1582846 w 3024845"/>
                  <a:gd name="connsiteY288-20096" fmla="*/ 685283 h 1059043"/>
                  <a:gd name="connsiteX289-20097" fmla="*/ 1582846 w 3024845"/>
                  <a:gd name="connsiteY289-20098" fmla="*/ 702578 h 1059043"/>
                  <a:gd name="connsiteX290-20099" fmla="*/ 1592182 w 3024845"/>
                  <a:gd name="connsiteY290-20100" fmla="*/ 703483 h 1059043"/>
                  <a:gd name="connsiteX291-20101" fmla="*/ 1605140 w 3024845"/>
                  <a:gd name="connsiteY291-20102" fmla="*/ 703483 h 1059043"/>
                  <a:gd name="connsiteX292-20103" fmla="*/ 1605140 w 3024845"/>
                  <a:gd name="connsiteY292-20104" fmla="*/ 687445 h 1059043"/>
                  <a:gd name="connsiteX293-20105" fmla="*/ 1673096 w 3024845"/>
                  <a:gd name="connsiteY293-20106" fmla="*/ 687445 h 1059043"/>
                  <a:gd name="connsiteX294-20107" fmla="*/ 1673096 w 3024845"/>
                  <a:gd name="connsiteY294-20108" fmla="*/ 602192 h 1059043"/>
                  <a:gd name="connsiteX295-20109" fmla="*/ 1745104 w 3024845"/>
                  <a:gd name="connsiteY295-20110" fmla="*/ 602192 h 1059043"/>
                  <a:gd name="connsiteX296-20111" fmla="*/ 1745104 w 3024845"/>
                  <a:gd name="connsiteY296-20112" fmla="*/ 680960 h 1059043"/>
                  <a:gd name="connsiteX297-20113" fmla="*/ 1747008 w 3024845"/>
                  <a:gd name="connsiteY297-20114" fmla="*/ 680960 h 1059043"/>
                  <a:gd name="connsiteX298-20115" fmla="*/ 1748250 w 3024845"/>
                  <a:gd name="connsiteY298-20116" fmla="*/ 703483 h 1059043"/>
                  <a:gd name="connsiteX299-20117" fmla="*/ 1757926 w 3024845"/>
                  <a:gd name="connsiteY299-20118" fmla="*/ 703483 h 1059043"/>
                  <a:gd name="connsiteX300-20119" fmla="*/ 1759168 w 3024845"/>
                  <a:gd name="connsiteY300-20120" fmla="*/ 680960 h 1059043"/>
                  <a:gd name="connsiteX301-20121" fmla="*/ 1765248 w 3024845"/>
                  <a:gd name="connsiteY301-20122" fmla="*/ 680960 h 1059043"/>
                  <a:gd name="connsiteX302-20123" fmla="*/ 1766490 w 3024845"/>
                  <a:gd name="connsiteY302-20124" fmla="*/ 703483 h 1059043"/>
                  <a:gd name="connsiteX303-20125" fmla="*/ 1817112 w 3024845"/>
                  <a:gd name="connsiteY303-20126" fmla="*/ 703483 h 1059043"/>
                  <a:gd name="connsiteX304-20127" fmla="*/ 1817112 w 3024845"/>
                  <a:gd name="connsiteY304-20128" fmla="*/ 540455 h 1059043"/>
                  <a:gd name="connsiteX305-20129" fmla="*/ 2014439 w 3024845"/>
                  <a:gd name="connsiteY305-20130" fmla="*/ 540455 h 1059043"/>
                  <a:gd name="connsiteX306-20131" fmla="*/ 2014439 w 3024845"/>
                  <a:gd name="connsiteY306-20132" fmla="*/ 703483 h 1059043"/>
                  <a:gd name="connsiteX307-20133" fmla="*/ 2033136 w 3024845"/>
                  <a:gd name="connsiteY307-20134" fmla="*/ 703483 h 1059043"/>
                  <a:gd name="connsiteX308-20135" fmla="*/ 2033136 w 3024845"/>
                  <a:gd name="connsiteY308-20136" fmla="*/ 620790 h 1059043"/>
                  <a:gd name="connsiteX309-20137" fmla="*/ 2128256 w 3024845"/>
                  <a:gd name="connsiteY309-20138" fmla="*/ 620790 h 1059043"/>
                  <a:gd name="connsiteX310-20139" fmla="*/ 2128026 w 3024845"/>
                  <a:gd name="connsiteY310-20140" fmla="*/ 281031 h 1059043"/>
                  <a:gd name="connsiteX311-20141" fmla="*/ 2121946 w 3024845"/>
                  <a:gd name="connsiteY311-20142" fmla="*/ 276707 h 1059043"/>
                  <a:gd name="connsiteX312-20143" fmla="*/ 2130053 w 3024845"/>
                  <a:gd name="connsiteY312-20144" fmla="*/ 252928 h 1059043"/>
                  <a:gd name="connsiteX313-20145" fmla="*/ 2130053 w 3024845"/>
                  <a:gd name="connsiteY313-20146" fmla="*/ 235634 h 1059043"/>
                  <a:gd name="connsiteX314-20147" fmla="*/ 2144240 w 3024845"/>
                  <a:gd name="connsiteY314-20148" fmla="*/ 235634 h 1059043"/>
                  <a:gd name="connsiteX315-20149" fmla="*/ 2144240 w 3024845"/>
                  <a:gd name="connsiteY315-20150" fmla="*/ 214016 h 1059043"/>
                  <a:gd name="connsiteX316-20151" fmla="*/ 2146266 w 3024845"/>
                  <a:gd name="connsiteY316-20152" fmla="*/ 209692 h 1059043"/>
                  <a:gd name="connsiteX317-20153" fmla="*/ 2146266 w 3024845"/>
                  <a:gd name="connsiteY317-20154" fmla="*/ 131868 h 1059043"/>
                  <a:gd name="connsiteX318-20155" fmla="*/ 2144240 w 3024845"/>
                  <a:gd name="connsiteY318-20156" fmla="*/ 125383 h 1059043"/>
                  <a:gd name="connsiteX319-20157" fmla="*/ 2150320 w 3024845"/>
                  <a:gd name="connsiteY319-20158" fmla="*/ 118897 h 1059043"/>
                  <a:gd name="connsiteX320-20159" fmla="*/ 2150320 w 3024845"/>
                  <a:gd name="connsiteY320-20160" fmla="*/ 60529 h 1059043"/>
                  <a:gd name="connsiteX321-20161" fmla="*/ 2152346 w 3024845"/>
                  <a:gd name="connsiteY321-20162" fmla="*/ 56206 h 1059043"/>
                  <a:gd name="connsiteX322-20163" fmla="*/ 2152346 w 3024845"/>
                  <a:gd name="connsiteY322-20164" fmla="*/ 0 h 1059043"/>
                  <a:gd name="connsiteX323-20165" fmla="*/ 2162480 w 3024845"/>
                  <a:gd name="connsiteY323-20166" fmla="*/ 118897 h 1059043"/>
                  <a:gd name="connsiteX324-20167" fmla="*/ 2168560 w 3024845"/>
                  <a:gd name="connsiteY324-20168" fmla="*/ 125383 h 1059043"/>
                  <a:gd name="connsiteX325-20169" fmla="*/ 2166533 w 3024845"/>
                  <a:gd name="connsiteY325-20170" fmla="*/ 131868 h 1059043"/>
                  <a:gd name="connsiteX326-20171" fmla="*/ 2166533 w 3024845"/>
                  <a:gd name="connsiteY326-20172" fmla="*/ 209692 h 1059043"/>
                  <a:gd name="connsiteX327-20173" fmla="*/ 2168560 w 3024845"/>
                  <a:gd name="connsiteY327-20174" fmla="*/ 214016 h 1059043"/>
                  <a:gd name="connsiteX328-20175" fmla="*/ 2168560 w 3024845"/>
                  <a:gd name="connsiteY328-20176" fmla="*/ 235634 h 1059043"/>
                  <a:gd name="connsiteX329-20177" fmla="*/ 2182747 w 3024845"/>
                  <a:gd name="connsiteY329-20178" fmla="*/ 252928 h 1059043"/>
                  <a:gd name="connsiteX330-20179" fmla="*/ 2180720 w 3024845"/>
                  <a:gd name="connsiteY330-20180" fmla="*/ 555577 h 1059043"/>
                  <a:gd name="connsiteX331-20181" fmla="*/ 2245574 w 3024845"/>
                  <a:gd name="connsiteY331-20182" fmla="*/ 555577 h 1059043"/>
                  <a:gd name="connsiteX332-20183" fmla="*/ 2245574 w 3024845"/>
                  <a:gd name="connsiteY332-20184" fmla="*/ 631239 h 1059043"/>
                  <a:gd name="connsiteX333-20185" fmla="*/ 2253681 w 3024845"/>
                  <a:gd name="connsiteY333-20186" fmla="*/ 631239 h 1059043"/>
                  <a:gd name="connsiteX334-20187" fmla="*/ 2255708 w 3024845"/>
                  <a:gd name="connsiteY334-20188" fmla="*/ 624754 h 1059043"/>
                  <a:gd name="connsiteX335-20189" fmla="*/ 2261788 w 3024845"/>
                  <a:gd name="connsiteY335-20190" fmla="*/ 624754 h 1059043"/>
                  <a:gd name="connsiteX336-20191" fmla="*/ 2263815 w 3024845"/>
                  <a:gd name="connsiteY336-20192" fmla="*/ 633401 h 1059043"/>
                  <a:gd name="connsiteX337-20193" fmla="*/ 2275975 w 3024845"/>
                  <a:gd name="connsiteY337-20194" fmla="*/ 633401 h 1059043"/>
                  <a:gd name="connsiteX338-20195" fmla="*/ 2275975 w 3024845"/>
                  <a:gd name="connsiteY338-20196" fmla="*/ 626915 h 1059043"/>
                  <a:gd name="connsiteX339-20197" fmla="*/ 2298268 w 3024845"/>
                  <a:gd name="connsiteY339-20198" fmla="*/ 626915 h 1059043"/>
                  <a:gd name="connsiteX340-20199" fmla="*/ 2298268 w 3024845"/>
                  <a:gd name="connsiteY340-20200" fmla="*/ 633401 h 1059043"/>
                  <a:gd name="connsiteX341-20201" fmla="*/ 2318535 w 3024845"/>
                  <a:gd name="connsiteY341-20202" fmla="*/ 633401 h 1059043"/>
                  <a:gd name="connsiteX342-20203" fmla="*/ 2318535 w 3024845"/>
                  <a:gd name="connsiteY342-20204" fmla="*/ 678798 h 1059043"/>
                  <a:gd name="connsiteX343-20205" fmla="*/ 2332722 w 3024845"/>
                  <a:gd name="connsiteY343-20206" fmla="*/ 678798 h 1059043"/>
                  <a:gd name="connsiteX344-20207" fmla="*/ 2332722 w 3024845"/>
                  <a:gd name="connsiteY344-20208" fmla="*/ 665827 h 1059043"/>
                  <a:gd name="connsiteX345-20209" fmla="*/ 2348936 w 3024845"/>
                  <a:gd name="connsiteY345-20210" fmla="*/ 665827 h 1059043"/>
                  <a:gd name="connsiteX346-20211" fmla="*/ 2348936 w 3024845"/>
                  <a:gd name="connsiteY346-20212" fmla="*/ 486400 h 1059043"/>
                  <a:gd name="connsiteX347-20213" fmla="*/ 2355016 w 3024845"/>
                  <a:gd name="connsiteY347-20214" fmla="*/ 479914 h 1059043"/>
                  <a:gd name="connsiteX348-20215" fmla="*/ 2427977 w 3024845"/>
                  <a:gd name="connsiteY348-20216" fmla="*/ 479914 h 1059043"/>
                  <a:gd name="connsiteX349-20217" fmla="*/ 2427977 w 3024845"/>
                  <a:gd name="connsiteY349-20218" fmla="*/ 488562 h 1059043"/>
                  <a:gd name="connsiteX350-20219" fmla="*/ 2438110 w 3024845"/>
                  <a:gd name="connsiteY350-20220" fmla="*/ 488562 h 1059043"/>
                  <a:gd name="connsiteX351-20221" fmla="*/ 2438110 w 3024845"/>
                  <a:gd name="connsiteY351-20222" fmla="*/ 603136 h 1059043"/>
                  <a:gd name="connsiteX352-20223" fmla="*/ 2460404 w 3024845"/>
                  <a:gd name="connsiteY352-20224" fmla="*/ 603136 h 1059043"/>
                  <a:gd name="connsiteX353-20225" fmla="*/ 2460404 w 3024845"/>
                  <a:gd name="connsiteY353-20226" fmla="*/ 536121 h 1059043"/>
                  <a:gd name="connsiteX354-20227" fmla="*/ 2486751 w 3024845"/>
                  <a:gd name="connsiteY354-20228" fmla="*/ 536121 h 1059043"/>
                  <a:gd name="connsiteX355-20229" fmla="*/ 2490804 w 3024845"/>
                  <a:gd name="connsiteY355-20230" fmla="*/ 531797 h 1059043"/>
                  <a:gd name="connsiteX356-20231" fmla="*/ 2498911 w 3024845"/>
                  <a:gd name="connsiteY356-20232" fmla="*/ 531797 h 1059043"/>
                  <a:gd name="connsiteX357-20233" fmla="*/ 2502964 w 3024845"/>
                  <a:gd name="connsiteY357-20234" fmla="*/ 536121 h 1059043"/>
                  <a:gd name="connsiteX358-20235" fmla="*/ 2525258 w 3024845"/>
                  <a:gd name="connsiteY358-20236" fmla="*/ 536121 h 1059043"/>
                  <a:gd name="connsiteX359-20237" fmla="*/ 2525258 w 3024845"/>
                  <a:gd name="connsiteY359-20238" fmla="*/ 419385 h 1059043"/>
                  <a:gd name="connsiteX360-20239" fmla="*/ 2582005 w 3024845"/>
                  <a:gd name="connsiteY360-20240" fmla="*/ 408576 h 1059043"/>
                  <a:gd name="connsiteX361-20241" fmla="*/ 2582005 w 3024845"/>
                  <a:gd name="connsiteY361-20242" fmla="*/ 409657 h 1059043"/>
                  <a:gd name="connsiteX362-20243" fmla="*/ 2582005 w 3024845"/>
                  <a:gd name="connsiteY362-20244" fmla="*/ 417223 h 1059043"/>
                  <a:gd name="connsiteX363-20245" fmla="*/ 2608352 w 3024845"/>
                  <a:gd name="connsiteY363-20246" fmla="*/ 417223 h 1059043"/>
                  <a:gd name="connsiteX364-20247" fmla="*/ 2608352 w 3024845"/>
                  <a:gd name="connsiteY364-20248" fmla="*/ 672313 h 1059043"/>
                  <a:gd name="connsiteX365-20249" fmla="*/ 2630646 w 3024845"/>
                  <a:gd name="connsiteY365-20250" fmla="*/ 672313 h 1059043"/>
                  <a:gd name="connsiteX366-20251" fmla="*/ 2630646 w 3024845"/>
                  <a:gd name="connsiteY366-20252" fmla="*/ 667989 h 1059043"/>
                  <a:gd name="connsiteX367-20253" fmla="*/ 2642806 w 3024845"/>
                  <a:gd name="connsiteY367-20254" fmla="*/ 667989 h 1059043"/>
                  <a:gd name="connsiteX368-20255" fmla="*/ 2642806 w 3024845"/>
                  <a:gd name="connsiteY368-20256" fmla="*/ 672313 h 1059043"/>
                  <a:gd name="connsiteX369-20257" fmla="*/ 2667126 w 3024845"/>
                  <a:gd name="connsiteY369-20258" fmla="*/ 672313 h 1059043"/>
                  <a:gd name="connsiteX370-20259" fmla="*/ 2667126 w 3024845"/>
                  <a:gd name="connsiteY370-20260" fmla="*/ 659342 h 1059043"/>
                  <a:gd name="connsiteX371-20261" fmla="*/ 2695500 w 3024845"/>
                  <a:gd name="connsiteY371-20262" fmla="*/ 659342 h 1059043"/>
                  <a:gd name="connsiteX372-20263" fmla="*/ 2707660 w 3024845"/>
                  <a:gd name="connsiteY372-20264" fmla="*/ 655018 h 1059043"/>
                  <a:gd name="connsiteX373-20265" fmla="*/ 2727927 w 3024845"/>
                  <a:gd name="connsiteY373-20266" fmla="*/ 659342 h 1059043"/>
                  <a:gd name="connsiteX374-20267" fmla="*/ 2727927 w 3024845"/>
                  <a:gd name="connsiteY374-20268" fmla="*/ 642048 h 1059043"/>
                  <a:gd name="connsiteX375-20269" fmla="*/ 2736034 w 3024845"/>
                  <a:gd name="connsiteY375-20270" fmla="*/ 642048 h 1059043"/>
                  <a:gd name="connsiteX376-20271" fmla="*/ 2736034 w 3024845"/>
                  <a:gd name="connsiteY376-20272" fmla="*/ 629077 h 1059043"/>
                  <a:gd name="connsiteX377-20273" fmla="*/ 2792781 w 3024845"/>
                  <a:gd name="connsiteY377-20274" fmla="*/ 629077 h 1059043"/>
                  <a:gd name="connsiteX378-20275" fmla="*/ 2792781 w 3024845"/>
                  <a:gd name="connsiteY378-20276" fmla="*/ 598812 h 1059043"/>
                  <a:gd name="connsiteX379-20277" fmla="*/ 2811021 w 3024845"/>
                  <a:gd name="connsiteY379-20278" fmla="*/ 598812 h 1059043"/>
                  <a:gd name="connsiteX380-20279" fmla="*/ 2811021 w 3024845"/>
                  <a:gd name="connsiteY380-20280" fmla="*/ 592327 h 1059043"/>
                  <a:gd name="connsiteX381-20281" fmla="*/ 2823181 w 3024845"/>
                  <a:gd name="connsiteY381-20282" fmla="*/ 592327 h 1059043"/>
                  <a:gd name="connsiteX382-20283" fmla="*/ 2823181 w 3024845"/>
                  <a:gd name="connsiteY382-20284" fmla="*/ 598812 h 1059043"/>
                  <a:gd name="connsiteX383-20285" fmla="*/ 2839395 w 3024845"/>
                  <a:gd name="connsiteY383-20286" fmla="*/ 598812 h 1059043"/>
                  <a:gd name="connsiteX384-20287" fmla="*/ 2839395 w 3024845"/>
                  <a:gd name="connsiteY384-20288" fmla="*/ 648533 h 1059043"/>
                  <a:gd name="connsiteX385-20289" fmla="*/ 2871822 w 3024845"/>
                  <a:gd name="connsiteY385-20290" fmla="*/ 648533 h 1059043"/>
                  <a:gd name="connsiteX386-20291" fmla="*/ 2871822 w 3024845"/>
                  <a:gd name="connsiteY386-20292" fmla="*/ 622592 h 1059043"/>
                  <a:gd name="connsiteX387-20293" fmla="*/ 2910329 w 3024845"/>
                  <a:gd name="connsiteY387-20294" fmla="*/ 622592 h 1059043"/>
                  <a:gd name="connsiteX388-20295" fmla="*/ 2910329 w 3024845"/>
                  <a:gd name="connsiteY388-20296" fmla="*/ 592327 h 1059043"/>
                  <a:gd name="connsiteX389-20297" fmla="*/ 2958970 w 3024845"/>
                  <a:gd name="connsiteY389-20298" fmla="*/ 592327 h 1059043"/>
                  <a:gd name="connsiteX390-20299" fmla="*/ 2958970 w 3024845"/>
                  <a:gd name="connsiteY390-20300" fmla="*/ 703483 h 1059043"/>
                  <a:gd name="connsiteX391-20301" fmla="*/ 2958970 w 3024845"/>
                  <a:gd name="connsiteY391-20302" fmla="*/ 717262 h 1059043"/>
                  <a:gd name="connsiteX392-20303" fmla="*/ 3024845 w 3024845"/>
                  <a:gd name="connsiteY392-20304" fmla="*/ 717262 h 1059043"/>
                  <a:gd name="connsiteX393-20305" fmla="*/ 3024845 w 3024845"/>
                  <a:gd name="connsiteY393-20306" fmla="*/ 1059043 h 1059043"/>
                  <a:gd name="connsiteX394-20307" fmla="*/ 2054 w 3024845"/>
                  <a:gd name="connsiteY394-20308" fmla="*/ 1056710 h 1059043"/>
                  <a:gd name="connsiteX395-20309" fmla="*/ 0 w 3024845"/>
                  <a:gd name="connsiteY395-20310" fmla="*/ 622592 h 1059043"/>
                  <a:gd name="connsiteX396-20311" fmla="*/ 20267 w 3024845"/>
                  <a:gd name="connsiteY396-20312" fmla="*/ 622592 h 1059043"/>
                  <a:gd name="connsiteX397-20313" fmla="*/ 20774 w 3024845"/>
                  <a:gd name="connsiteY397-20314" fmla="*/ 621511 h 1059043"/>
                  <a:gd name="connsiteX398-20315" fmla="*/ 24320 w 3024845"/>
                  <a:gd name="connsiteY398-20316" fmla="*/ 613945 h 1059043"/>
                  <a:gd name="connsiteX399-20317" fmla="*/ 26094 w 3024845"/>
                  <a:gd name="connsiteY399-20318" fmla="*/ 614215 h 1059043"/>
                  <a:gd name="connsiteX400-20319" fmla="*/ 38507 w 3024845"/>
                  <a:gd name="connsiteY400-20320" fmla="*/ 616106 h 1059043"/>
                  <a:gd name="connsiteX401-20321" fmla="*/ 39014 w 3024845"/>
                  <a:gd name="connsiteY401-20322" fmla="*/ 617458 h 1059043"/>
                  <a:gd name="connsiteX402-20323" fmla="*/ 42560 w 3024845"/>
                  <a:gd name="connsiteY402-20324" fmla="*/ 626915 h 1059043"/>
                  <a:gd name="connsiteX403-20325" fmla="*/ 68907 w 3024845"/>
                  <a:gd name="connsiteY403-20326" fmla="*/ 629077 h 1059043"/>
                  <a:gd name="connsiteX404-20327" fmla="*/ 68907 w 3024845"/>
                  <a:gd name="connsiteY404-20328" fmla="*/ 505856 h 1059043"/>
                  <a:gd name="connsiteX405-20329" fmla="*/ 70934 w 3024845"/>
                  <a:gd name="connsiteY405-20330" fmla="*/ 505856 h 1059043"/>
                  <a:gd name="connsiteX406-20331" fmla="*/ 85121 w 3024845"/>
                  <a:gd name="connsiteY406-20332" fmla="*/ 505856 h 1059043"/>
                  <a:gd name="connsiteX407-20333" fmla="*/ 85121 w 3024845"/>
                  <a:gd name="connsiteY407-20334" fmla="*/ 369664 h 1059043"/>
                  <a:gd name="connsiteX408-20335" fmla="*/ 86894 w 3024845"/>
                  <a:gd name="connsiteY408-20336" fmla="*/ 369664 h 1059043"/>
                  <a:gd name="connsiteX409-20337" fmla="*/ 99308 w 3024845"/>
                  <a:gd name="connsiteY409-20338" fmla="*/ 369664 h 1059043"/>
                  <a:gd name="connsiteX410-20339" fmla="*/ 99308 w 3024845"/>
                  <a:gd name="connsiteY410-20340" fmla="*/ 255090 h 1059043"/>
                  <a:gd name="connsiteX411-20341" fmla="*/ 103361 w 3024845"/>
                  <a:gd name="connsiteY411-20342" fmla="*/ 226986 h 1059043"/>
                  <a:gd name="connsiteX412-20343" fmla="*/ 105388 w 3024845"/>
                  <a:gd name="connsiteY412-20344" fmla="*/ 226986 h 1059043"/>
                  <a:gd name="connsiteX413-20345" fmla="*/ 119575 w 3024845"/>
                  <a:gd name="connsiteY413-20346" fmla="*/ 226986 h 1059043"/>
                  <a:gd name="connsiteX0-20347" fmla="*/ 119575 w 3024845"/>
                  <a:gd name="connsiteY0-20348" fmla="*/ 226986 h 1059043"/>
                  <a:gd name="connsiteX1-20349" fmla="*/ 200642 w 3024845"/>
                  <a:gd name="connsiteY1-20350" fmla="*/ 224825 h 1059043"/>
                  <a:gd name="connsiteX2-20351" fmla="*/ 202669 w 3024845"/>
                  <a:gd name="connsiteY2-20352" fmla="*/ 224825 h 1059043"/>
                  <a:gd name="connsiteX3-20353" fmla="*/ 216856 w 3024845"/>
                  <a:gd name="connsiteY3-20354" fmla="*/ 224825 h 1059043"/>
                  <a:gd name="connsiteX4-20355" fmla="*/ 216856 w 3024845"/>
                  <a:gd name="connsiteY4-20356" fmla="*/ 248604 h 1059043"/>
                  <a:gd name="connsiteX5-20357" fmla="*/ 217363 w 3024845"/>
                  <a:gd name="connsiteY5-20358" fmla="*/ 249415 h 1059043"/>
                  <a:gd name="connsiteX6-20359" fmla="*/ 220909 w 3024845"/>
                  <a:gd name="connsiteY6-20360" fmla="*/ 255090 h 1059043"/>
                  <a:gd name="connsiteX7-20361" fmla="*/ 220909 w 3024845"/>
                  <a:gd name="connsiteY7-20362" fmla="*/ 369664 h 1059043"/>
                  <a:gd name="connsiteX8-20363" fmla="*/ 223189 w 3024845"/>
                  <a:gd name="connsiteY8-20364" fmla="*/ 369664 h 1059043"/>
                  <a:gd name="connsiteX9-20365" fmla="*/ 239150 w 3024845"/>
                  <a:gd name="connsiteY9-20366" fmla="*/ 369664 h 1059043"/>
                  <a:gd name="connsiteX10-20367" fmla="*/ 239150 w 3024845"/>
                  <a:gd name="connsiteY10-20368" fmla="*/ 510179 h 1059043"/>
                  <a:gd name="connsiteX11-20369" fmla="*/ 240670 w 3024845"/>
                  <a:gd name="connsiteY11-20370" fmla="*/ 509909 h 1059043"/>
                  <a:gd name="connsiteX12-20371" fmla="*/ 251310 w 3024845"/>
                  <a:gd name="connsiteY12-20372" fmla="*/ 508018 h 1059043"/>
                  <a:gd name="connsiteX13-20373" fmla="*/ 249283 w 3024845"/>
                  <a:gd name="connsiteY13-20374" fmla="*/ 596650 h 1059043"/>
                  <a:gd name="connsiteX14-20375" fmla="*/ 250803 w 3024845"/>
                  <a:gd name="connsiteY14-20376" fmla="*/ 596921 h 1059043"/>
                  <a:gd name="connsiteX15-20377" fmla="*/ 261443 w 3024845"/>
                  <a:gd name="connsiteY15-20378" fmla="*/ 598812 h 1059043"/>
                  <a:gd name="connsiteX16-20379" fmla="*/ 261696 w 3024845"/>
                  <a:gd name="connsiteY16-20380" fmla="*/ 599623 h 1059043"/>
                  <a:gd name="connsiteX17-20381" fmla="*/ 263470 w 3024845"/>
                  <a:gd name="connsiteY17-20382" fmla="*/ 605298 h 1059043"/>
                  <a:gd name="connsiteX18-20383" fmla="*/ 264230 w 3024845"/>
                  <a:gd name="connsiteY18-20384" fmla="*/ 602866 h 1059043"/>
                  <a:gd name="connsiteX19-20385" fmla="*/ 269550 w 3024845"/>
                  <a:gd name="connsiteY19-20386" fmla="*/ 585842 h 1059043"/>
                  <a:gd name="connsiteX20-20387" fmla="*/ 271323 w 3024845"/>
                  <a:gd name="connsiteY20-20388" fmla="*/ 585842 h 1059043"/>
                  <a:gd name="connsiteX21-20389" fmla="*/ 283737 w 3024845"/>
                  <a:gd name="connsiteY21-20390" fmla="*/ 585842 h 1059043"/>
                  <a:gd name="connsiteX22-20391" fmla="*/ 283737 w 3024845"/>
                  <a:gd name="connsiteY22-20392" fmla="*/ 618268 h 1059043"/>
                  <a:gd name="connsiteX23-20393" fmla="*/ 284750 w 3024845"/>
                  <a:gd name="connsiteY23-20394" fmla="*/ 618809 h 1059043"/>
                  <a:gd name="connsiteX24-20395" fmla="*/ 291844 w 3024845"/>
                  <a:gd name="connsiteY24-20396" fmla="*/ 622592 h 1059043"/>
                  <a:gd name="connsiteX25-20397" fmla="*/ 291844 w 3024845"/>
                  <a:gd name="connsiteY25-20398" fmla="*/ 623943 h 1059043"/>
                  <a:gd name="connsiteX26-20399" fmla="*/ 291844 w 3024845"/>
                  <a:gd name="connsiteY26-20400" fmla="*/ 633401 h 1059043"/>
                  <a:gd name="connsiteX27-20401" fmla="*/ 336431 w 3024845"/>
                  <a:gd name="connsiteY27-20402" fmla="*/ 633401 h 1059043"/>
                  <a:gd name="connsiteX28-20403" fmla="*/ 336431 w 3024845"/>
                  <a:gd name="connsiteY28-20404" fmla="*/ 634482 h 1059043"/>
                  <a:gd name="connsiteX29-20405" fmla="*/ 336431 w 3024845"/>
                  <a:gd name="connsiteY29-20406" fmla="*/ 642048 h 1059043"/>
                  <a:gd name="connsiteX30-20407" fmla="*/ 338457 w 3024845"/>
                  <a:gd name="connsiteY30-20408" fmla="*/ 642048 h 1059043"/>
                  <a:gd name="connsiteX31-20409" fmla="*/ 352644 w 3024845"/>
                  <a:gd name="connsiteY31-20410" fmla="*/ 642048 h 1059043"/>
                  <a:gd name="connsiteX32-20411" fmla="*/ 352644 w 3024845"/>
                  <a:gd name="connsiteY32-20412" fmla="*/ 611783 h 1059043"/>
                  <a:gd name="connsiteX33-20413" fmla="*/ 397231 w 3024845"/>
                  <a:gd name="connsiteY33-20414" fmla="*/ 611783 h 1059043"/>
                  <a:gd name="connsiteX34-20415" fmla="*/ 397231 w 3024845"/>
                  <a:gd name="connsiteY34-20416" fmla="*/ 610432 h 1059043"/>
                  <a:gd name="connsiteX35-20417" fmla="*/ 397231 w 3024845"/>
                  <a:gd name="connsiteY35-20418" fmla="*/ 600974 h 1059043"/>
                  <a:gd name="connsiteX36-20419" fmla="*/ 398245 w 3024845"/>
                  <a:gd name="connsiteY36-20420" fmla="*/ 600974 h 1059043"/>
                  <a:gd name="connsiteX37-20421" fmla="*/ 405338 w 3024845"/>
                  <a:gd name="connsiteY37-20422" fmla="*/ 600974 h 1059043"/>
                  <a:gd name="connsiteX38-20423" fmla="*/ 405338 w 3024845"/>
                  <a:gd name="connsiteY38-20424" fmla="*/ 599083 h 1059043"/>
                  <a:gd name="connsiteX39-20425" fmla="*/ 405338 w 3024845"/>
                  <a:gd name="connsiteY39-20426" fmla="*/ 585842 h 1059043"/>
                  <a:gd name="connsiteX40-20427" fmla="*/ 406098 w 3024845"/>
                  <a:gd name="connsiteY40-20428" fmla="*/ 585842 h 1059043"/>
                  <a:gd name="connsiteX41-20429" fmla="*/ 411418 w 3024845"/>
                  <a:gd name="connsiteY41-20430" fmla="*/ 585842 h 1059043"/>
                  <a:gd name="connsiteX42-20431" fmla="*/ 411418 w 3024845"/>
                  <a:gd name="connsiteY42-20432" fmla="*/ 584761 h 1059043"/>
                  <a:gd name="connsiteX43-20433" fmla="*/ 411418 w 3024845"/>
                  <a:gd name="connsiteY43-20434" fmla="*/ 577194 h 1059043"/>
                  <a:gd name="connsiteX44-20435" fmla="*/ 413445 w 3024845"/>
                  <a:gd name="connsiteY44-20436" fmla="*/ 577194 h 1059043"/>
                  <a:gd name="connsiteX45-20437" fmla="*/ 427632 w 3024845"/>
                  <a:gd name="connsiteY45-20438" fmla="*/ 577194 h 1059043"/>
                  <a:gd name="connsiteX46-20439" fmla="*/ 427632 w 3024845"/>
                  <a:gd name="connsiteY46-20440" fmla="*/ 578275 h 1059043"/>
                  <a:gd name="connsiteX47-20441" fmla="*/ 427632 w 3024845"/>
                  <a:gd name="connsiteY47-20442" fmla="*/ 585842 h 1059043"/>
                  <a:gd name="connsiteX48-20443" fmla="*/ 449925 w 3024845"/>
                  <a:gd name="connsiteY48-20444" fmla="*/ 585842 h 1059043"/>
                  <a:gd name="connsiteX49-20445" fmla="*/ 449925 w 3024845"/>
                  <a:gd name="connsiteY49-20446" fmla="*/ 583950 h 1059043"/>
                  <a:gd name="connsiteX50-20447" fmla="*/ 449925 w 3024845"/>
                  <a:gd name="connsiteY50-20448" fmla="*/ 570709 h 1059043"/>
                  <a:gd name="connsiteX51-20449" fmla="*/ 451699 w 3024845"/>
                  <a:gd name="connsiteY51-20450" fmla="*/ 570709 h 1059043"/>
                  <a:gd name="connsiteX52-20451" fmla="*/ 464112 w 3024845"/>
                  <a:gd name="connsiteY52-20452" fmla="*/ 570709 h 1059043"/>
                  <a:gd name="connsiteX53-20453" fmla="*/ 464112 w 3024845"/>
                  <a:gd name="connsiteY53-20454" fmla="*/ 594489 h 1059043"/>
                  <a:gd name="connsiteX54-20455" fmla="*/ 465126 w 3024845"/>
                  <a:gd name="connsiteY54-20456" fmla="*/ 594489 h 1059043"/>
                  <a:gd name="connsiteX55-20457" fmla="*/ 472219 w 3024845"/>
                  <a:gd name="connsiteY55-20458" fmla="*/ 594489 h 1059043"/>
                  <a:gd name="connsiteX56-20459" fmla="*/ 472219 w 3024845"/>
                  <a:gd name="connsiteY56-20460" fmla="*/ 593408 h 1059043"/>
                  <a:gd name="connsiteX57-20461" fmla="*/ 472219 w 3024845"/>
                  <a:gd name="connsiteY57-20462" fmla="*/ 585842 h 1059043"/>
                  <a:gd name="connsiteX58-20463" fmla="*/ 473992 w 3024845"/>
                  <a:gd name="connsiteY58-20464" fmla="*/ 585842 h 1059043"/>
                  <a:gd name="connsiteX59-20465" fmla="*/ 486406 w 3024845"/>
                  <a:gd name="connsiteY59-20466" fmla="*/ 585842 h 1059043"/>
                  <a:gd name="connsiteX60-20467" fmla="*/ 486406 w 3024845"/>
                  <a:gd name="connsiteY60-20468" fmla="*/ 611783 h 1059043"/>
                  <a:gd name="connsiteX61-20469" fmla="*/ 488433 w 3024845"/>
                  <a:gd name="connsiteY61-20470" fmla="*/ 611783 h 1059043"/>
                  <a:gd name="connsiteX62-20471" fmla="*/ 502619 w 3024845"/>
                  <a:gd name="connsiteY62-20472" fmla="*/ 611783 h 1059043"/>
                  <a:gd name="connsiteX63-20473" fmla="*/ 502619 w 3024845"/>
                  <a:gd name="connsiteY63-20474" fmla="*/ 613404 h 1059043"/>
                  <a:gd name="connsiteX64-20475" fmla="*/ 502619 w 3024845"/>
                  <a:gd name="connsiteY64-20476" fmla="*/ 624754 h 1059043"/>
                  <a:gd name="connsiteX65-20477" fmla="*/ 503379 w 3024845"/>
                  <a:gd name="connsiteY65-20478" fmla="*/ 624754 h 1059043"/>
                  <a:gd name="connsiteX66-20479" fmla="*/ 508700 w 3024845"/>
                  <a:gd name="connsiteY66-20480" fmla="*/ 624754 h 1059043"/>
                  <a:gd name="connsiteX67-20481" fmla="*/ 508700 w 3024845"/>
                  <a:gd name="connsiteY67-20482" fmla="*/ 623943 h 1059043"/>
                  <a:gd name="connsiteX68-20483" fmla="*/ 508700 w 3024845"/>
                  <a:gd name="connsiteY68-20484" fmla="*/ 618268 h 1059043"/>
                  <a:gd name="connsiteX69-20485" fmla="*/ 539100 w 3024845"/>
                  <a:gd name="connsiteY69-20486" fmla="*/ 618268 h 1059043"/>
                  <a:gd name="connsiteX70-20487" fmla="*/ 539100 w 3024845"/>
                  <a:gd name="connsiteY70-20488" fmla="*/ 642048 h 1059043"/>
                  <a:gd name="connsiteX71-20489" fmla="*/ 540113 w 3024845"/>
                  <a:gd name="connsiteY71-20490" fmla="*/ 642048 h 1059043"/>
                  <a:gd name="connsiteX72-20491" fmla="*/ 547207 w 3024845"/>
                  <a:gd name="connsiteY72-20492" fmla="*/ 642048 h 1059043"/>
                  <a:gd name="connsiteX73-20493" fmla="*/ 547207 w 3024845"/>
                  <a:gd name="connsiteY73-20494" fmla="*/ 643129 h 1059043"/>
                  <a:gd name="connsiteX74-20495" fmla="*/ 547207 w 3024845"/>
                  <a:gd name="connsiteY74-20496" fmla="*/ 650695 h 1059043"/>
                  <a:gd name="connsiteX75-20497" fmla="*/ 547967 w 3024845"/>
                  <a:gd name="connsiteY75-20498" fmla="*/ 650695 h 1059043"/>
                  <a:gd name="connsiteX76-20499" fmla="*/ 553287 w 3024845"/>
                  <a:gd name="connsiteY76-20500" fmla="*/ 650695 h 1059043"/>
                  <a:gd name="connsiteX77-20501" fmla="*/ 553287 w 3024845"/>
                  <a:gd name="connsiteY77-20502" fmla="*/ 648533 h 1059043"/>
                  <a:gd name="connsiteX78-20503" fmla="*/ 553287 w 3024845"/>
                  <a:gd name="connsiteY78-20504" fmla="*/ 633401 h 1059043"/>
                  <a:gd name="connsiteX79-20505" fmla="*/ 554300 w 3024845"/>
                  <a:gd name="connsiteY79-20506" fmla="*/ 633401 h 1059043"/>
                  <a:gd name="connsiteX80-20507" fmla="*/ 561394 w 3024845"/>
                  <a:gd name="connsiteY80-20508" fmla="*/ 633401 h 1059043"/>
                  <a:gd name="connsiteX81-20509" fmla="*/ 561394 w 3024845"/>
                  <a:gd name="connsiteY81-20510" fmla="*/ 634482 h 1059043"/>
                  <a:gd name="connsiteX82-20511" fmla="*/ 561394 w 3024845"/>
                  <a:gd name="connsiteY82-20512" fmla="*/ 642048 h 1059043"/>
                  <a:gd name="connsiteX83-20513" fmla="*/ 566714 w 3024845"/>
                  <a:gd name="connsiteY83-20514" fmla="*/ 640055 h 1059043"/>
                  <a:gd name="connsiteX84-20515" fmla="*/ 567474 w 3024845"/>
                  <a:gd name="connsiteY84-20516" fmla="*/ 639075 h 1059043"/>
                  <a:gd name="connsiteX85-20517" fmla="*/ 567474 w 3024845"/>
                  <a:gd name="connsiteY85-20518" fmla="*/ 633401 h 1059043"/>
                  <a:gd name="connsiteX86-20519" fmla="*/ 605981 w 3024845"/>
                  <a:gd name="connsiteY86-20520" fmla="*/ 633401 h 1059043"/>
                  <a:gd name="connsiteX87-20521" fmla="*/ 605981 w 3024845"/>
                  <a:gd name="connsiteY87-20522" fmla="*/ 657180 h 1059043"/>
                  <a:gd name="connsiteX88-20523" fmla="*/ 608007 w 3024845"/>
                  <a:gd name="connsiteY88-20524" fmla="*/ 657180 h 1059043"/>
                  <a:gd name="connsiteX89-20525" fmla="*/ 622194 w 3024845"/>
                  <a:gd name="connsiteY89-20526" fmla="*/ 657180 h 1059043"/>
                  <a:gd name="connsiteX90-20527" fmla="*/ 622194 w 3024845"/>
                  <a:gd name="connsiteY90-20528" fmla="*/ 658261 h 1059043"/>
                  <a:gd name="connsiteX91-20529" fmla="*/ 622194 w 3024845"/>
                  <a:gd name="connsiteY91-20530" fmla="*/ 665827 h 1059043"/>
                  <a:gd name="connsiteX92-20531" fmla="*/ 623968 w 3024845"/>
                  <a:gd name="connsiteY92-20532" fmla="*/ 665827 h 1059043"/>
                  <a:gd name="connsiteX93-20533" fmla="*/ 636381 w 3024845"/>
                  <a:gd name="connsiteY93-20534" fmla="*/ 665827 h 1059043"/>
                  <a:gd name="connsiteX94-20535" fmla="*/ 636381 w 3024845"/>
                  <a:gd name="connsiteY94-20536" fmla="*/ 642048 h 1059043"/>
                  <a:gd name="connsiteX95-20537" fmla="*/ 637394 w 3024845"/>
                  <a:gd name="connsiteY95-20538" fmla="*/ 642048 h 1059043"/>
                  <a:gd name="connsiteX96-20539" fmla="*/ 644488 w 3024845"/>
                  <a:gd name="connsiteY96-20540" fmla="*/ 642048 h 1059043"/>
                  <a:gd name="connsiteX97-20541" fmla="*/ 644488 w 3024845"/>
                  <a:gd name="connsiteY97-20542" fmla="*/ 609621 h 1059043"/>
                  <a:gd name="connsiteX98-20543" fmla="*/ 645501 w 3024845"/>
                  <a:gd name="connsiteY98-20544" fmla="*/ 609621 h 1059043"/>
                  <a:gd name="connsiteX99-20545" fmla="*/ 652595 w 3024845"/>
                  <a:gd name="connsiteY99-20546" fmla="*/ 609621 h 1059043"/>
                  <a:gd name="connsiteX100-20547" fmla="*/ 652595 w 3024845"/>
                  <a:gd name="connsiteY100-20548" fmla="*/ 607730 h 1059043"/>
                  <a:gd name="connsiteX101-20549" fmla="*/ 652595 w 3024845"/>
                  <a:gd name="connsiteY101-20550" fmla="*/ 594489 h 1059043"/>
                  <a:gd name="connsiteX102-20551" fmla="*/ 651328 w 3024845"/>
                  <a:gd name="connsiteY102-20552" fmla="*/ 592867 h 1059043"/>
                  <a:gd name="connsiteX103-20553" fmla="*/ 656648 w 3024845"/>
                  <a:gd name="connsiteY103-20554" fmla="*/ 581518 h 1059043"/>
                  <a:gd name="connsiteX104-20555" fmla="*/ 664755 w 3024845"/>
                  <a:gd name="connsiteY104-20556" fmla="*/ 609621 h 1059043"/>
                  <a:gd name="connsiteX105-20557" fmla="*/ 665515 w 3024845"/>
                  <a:gd name="connsiteY105-20558" fmla="*/ 609621 h 1059043"/>
                  <a:gd name="connsiteX106-20559" fmla="*/ 670835 w 3024845"/>
                  <a:gd name="connsiteY106-20560" fmla="*/ 609621 h 1059043"/>
                  <a:gd name="connsiteX107-20561" fmla="*/ 670835 w 3024845"/>
                  <a:gd name="connsiteY107-20562" fmla="*/ 503694 h 1059043"/>
                  <a:gd name="connsiteX108-20563" fmla="*/ 672355 w 3024845"/>
                  <a:gd name="connsiteY108-20564" fmla="*/ 503694 h 1059043"/>
                  <a:gd name="connsiteX109-20565" fmla="*/ 682995 w 3024845"/>
                  <a:gd name="connsiteY109-20566" fmla="*/ 503694 h 1059043"/>
                  <a:gd name="connsiteX110-20567" fmla="*/ 682995 w 3024845"/>
                  <a:gd name="connsiteY110-20568" fmla="*/ 456135 h 1059043"/>
                  <a:gd name="connsiteX111-20569" fmla="*/ 709342 w 3024845"/>
                  <a:gd name="connsiteY111-20570" fmla="*/ 456135 h 1059043"/>
                  <a:gd name="connsiteX112-20571" fmla="*/ 709342 w 3024845"/>
                  <a:gd name="connsiteY112-20572" fmla="*/ 434517 h 1059043"/>
                  <a:gd name="connsiteX113-20573" fmla="*/ 743796 w 3024845"/>
                  <a:gd name="connsiteY113-20574" fmla="*/ 434517 h 1059043"/>
                  <a:gd name="connsiteX114-20575" fmla="*/ 743796 w 3024845"/>
                  <a:gd name="connsiteY114-20576" fmla="*/ 436949 h 1059043"/>
                  <a:gd name="connsiteX115-20577" fmla="*/ 743796 w 3024845"/>
                  <a:gd name="connsiteY115-20578" fmla="*/ 453973 h 1059043"/>
                  <a:gd name="connsiteX116-20579" fmla="*/ 746076 w 3024845"/>
                  <a:gd name="connsiteY116-20580" fmla="*/ 453973 h 1059043"/>
                  <a:gd name="connsiteX117-20581" fmla="*/ 762036 w 3024845"/>
                  <a:gd name="connsiteY117-20582" fmla="*/ 453973 h 1059043"/>
                  <a:gd name="connsiteX118-20583" fmla="*/ 762036 w 3024845"/>
                  <a:gd name="connsiteY118-20584" fmla="*/ 501532 h 1059043"/>
                  <a:gd name="connsiteX119-20585" fmla="*/ 763049 w 3024845"/>
                  <a:gd name="connsiteY119-20586" fmla="*/ 501532 h 1059043"/>
                  <a:gd name="connsiteX120-20587" fmla="*/ 770143 w 3024845"/>
                  <a:gd name="connsiteY120-20588" fmla="*/ 501532 h 1059043"/>
                  <a:gd name="connsiteX121-20589" fmla="*/ 784330 w 3024845"/>
                  <a:gd name="connsiteY121-20590" fmla="*/ 505856 h 1059043"/>
                  <a:gd name="connsiteX122-20591" fmla="*/ 784330 w 3024845"/>
                  <a:gd name="connsiteY122-20592" fmla="*/ 544768 h 1059043"/>
                  <a:gd name="connsiteX123-20593" fmla="*/ 785343 w 3024845"/>
                  <a:gd name="connsiteY123-20594" fmla="*/ 544768 h 1059043"/>
                  <a:gd name="connsiteX124-20595" fmla="*/ 792436 w 3024845"/>
                  <a:gd name="connsiteY124-20596" fmla="*/ 544768 h 1059043"/>
                  <a:gd name="connsiteX125-20597" fmla="*/ 792436 w 3024845"/>
                  <a:gd name="connsiteY125-20598" fmla="*/ 546389 h 1059043"/>
                  <a:gd name="connsiteX126-20599" fmla="*/ 792436 w 3024845"/>
                  <a:gd name="connsiteY126-20600" fmla="*/ 557738 h 1059043"/>
                  <a:gd name="connsiteX127-20601" fmla="*/ 794463 w 3024845"/>
                  <a:gd name="connsiteY127-20602" fmla="*/ 557738 h 1059043"/>
                  <a:gd name="connsiteX128-20603" fmla="*/ 808650 w 3024845"/>
                  <a:gd name="connsiteY128-20604" fmla="*/ 557738 h 1059043"/>
                  <a:gd name="connsiteX129-20605" fmla="*/ 814730 w 3024845"/>
                  <a:gd name="connsiteY129-20606" fmla="*/ 564224 h 1059043"/>
                  <a:gd name="connsiteX130-20607" fmla="*/ 814730 w 3024845"/>
                  <a:gd name="connsiteY130-20608" fmla="*/ 585842 h 1059043"/>
                  <a:gd name="connsiteX131-20609" fmla="*/ 817010 w 3024845"/>
                  <a:gd name="connsiteY131-20610" fmla="*/ 585842 h 1059043"/>
                  <a:gd name="connsiteX132-20611" fmla="*/ 832970 w 3024845"/>
                  <a:gd name="connsiteY132-20612" fmla="*/ 585842 h 1059043"/>
                  <a:gd name="connsiteX133-20613" fmla="*/ 832970 w 3024845"/>
                  <a:gd name="connsiteY133-20614" fmla="*/ 586922 h 1059043"/>
                  <a:gd name="connsiteX134-20615" fmla="*/ 832970 w 3024845"/>
                  <a:gd name="connsiteY134-20616" fmla="*/ 594489 h 1059043"/>
                  <a:gd name="connsiteX135-20617" fmla="*/ 834237 w 3024845"/>
                  <a:gd name="connsiteY135-20618" fmla="*/ 594489 h 1059043"/>
                  <a:gd name="connsiteX136-20619" fmla="*/ 843104 w 3024845"/>
                  <a:gd name="connsiteY136-20620" fmla="*/ 594489 h 1059043"/>
                  <a:gd name="connsiteX137-20621" fmla="*/ 843104 w 3024845"/>
                  <a:gd name="connsiteY137-20622" fmla="*/ 596650 h 1059043"/>
                  <a:gd name="connsiteX138-20623" fmla="*/ 843104 w 3024845"/>
                  <a:gd name="connsiteY138-20624" fmla="*/ 611783 h 1059043"/>
                  <a:gd name="connsiteX139-20625" fmla="*/ 847157 w 3024845"/>
                  <a:gd name="connsiteY139-20626" fmla="*/ 609891 h 1059043"/>
                  <a:gd name="connsiteX140-20627" fmla="*/ 847157 w 3024845"/>
                  <a:gd name="connsiteY140-20628" fmla="*/ 596650 h 1059043"/>
                  <a:gd name="connsiteX141-20629" fmla="*/ 848170 w 3024845"/>
                  <a:gd name="connsiteY141-20630" fmla="*/ 596650 h 1059043"/>
                  <a:gd name="connsiteX142-20631" fmla="*/ 855264 w 3024845"/>
                  <a:gd name="connsiteY142-20632" fmla="*/ 596650 h 1059043"/>
                  <a:gd name="connsiteX143-20633" fmla="*/ 855264 w 3024845"/>
                  <a:gd name="connsiteY143-20634" fmla="*/ 598272 h 1059043"/>
                  <a:gd name="connsiteX144-20635" fmla="*/ 855264 w 3024845"/>
                  <a:gd name="connsiteY144-20636" fmla="*/ 609621 h 1059043"/>
                  <a:gd name="connsiteX145-20637" fmla="*/ 856024 w 3024845"/>
                  <a:gd name="connsiteY145-20638" fmla="*/ 609621 h 1059043"/>
                  <a:gd name="connsiteX146-20639" fmla="*/ 861344 w 3024845"/>
                  <a:gd name="connsiteY146-20640" fmla="*/ 609621 h 1059043"/>
                  <a:gd name="connsiteX147-20641" fmla="*/ 909984 w 3024845"/>
                  <a:gd name="connsiteY147-20642" fmla="*/ 605298 h 1059043"/>
                  <a:gd name="connsiteX148-20643" fmla="*/ 909984 w 3024845"/>
                  <a:gd name="connsiteY148-20644" fmla="*/ 606649 h 1059043"/>
                  <a:gd name="connsiteX149-20645" fmla="*/ 909984 w 3024845"/>
                  <a:gd name="connsiteY149-20646" fmla="*/ 616106 h 1059043"/>
                  <a:gd name="connsiteX150-20647" fmla="*/ 910744 w 3024845"/>
                  <a:gd name="connsiteY150-20648" fmla="*/ 616106 h 1059043"/>
                  <a:gd name="connsiteX151-20649" fmla="*/ 916065 w 3024845"/>
                  <a:gd name="connsiteY151-20650" fmla="*/ 616106 h 1059043"/>
                  <a:gd name="connsiteX152-20651" fmla="*/ 916065 w 3024845"/>
                  <a:gd name="connsiteY152-20652" fmla="*/ 618268 h 1059043"/>
                  <a:gd name="connsiteX153-20653" fmla="*/ 916065 w 3024845"/>
                  <a:gd name="connsiteY153-20654" fmla="*/ 633401 h 1059043"/>
                  <a:gd name="connsiteX154-20655" fmla="*/ 918091 w 3024845"/>
                  <a:gd name="connsiteY154-20656" fmla="*/ 632050 h 1059043"/>
                  <a:gd name="connsiteX155-20657" fmla="*/ 932278 w 3024845"/>
                  <a:gd name="connsiteY155-20658" fmla="*/ 622592 h 1059043"/>
                  <a:gd name="connsiteX156-20659" fmla="*/ 938358 w 3024845"/>
                  <a:gd name="connsiteY156-20660" fmla="*/ 581518 h 1059043"/>
                  <a:gd name="connsiteX157-20661" fmla="*/ 939118 w 3024845"/>
                  <a:gd name="connsiteY157-20662" fmla="*/ 581248 h 1059043"/>
                  <a:gd name="connsiteX158-20663" fmla="*/ 944438 w 3024845"/>
                  <a:gd name="connsiteY158-20664" fmla="*/ 579356 h 1059043"/>
                  <a:gd name="connsiteX159-20665" fmla="*/ 946465 w 3024845"/>
                  <a:gd name="connsiteY159-20666" fmla="*/ 510179 h 1059043"/>
                  <a:gd name="connsiteX160-20667" fmla="*/ 948492 w 3024845"/>
                  <a:gd name="connsiteY160-20668" fmla="*/ 579356 h 1059043"/>
                  <a:gd name="connsiteX161-20669" fmla="*/ 949252 w 3024845"/>
                  <a:gd name="connsiteY161-20670" fmla="*/ 579626 h 1059043"/>
                  <a:gd name="connsiteX162-20671" fmla="*/ 954572 w 3024845"/>
                  <a:gd name="connsiteY162-20672" fmla="*/ 581518 h 1059043"/>
                  <a:gd name="connsiteX163-20673" fmla="*/ 954572 w 3024845"/>
                  <a:gd name="connsiteY163-20674" fmla="*/ 495047 h 1059043"/>
                  <a:gd name="connsiteX164-20675" fmla="*/ 958625 w 3024845"/>
                  <a:gd name="connsiteY164-20676" fmla="*/ 462620 h 1059043"/>
                  <a:gd name="connsiteX165-20677" fmla="*/ 997132 w 3024845"/>
                  <a:gd name="connsiteY165-20678" fmla="*/ 462620 h 1059043"/>
                  <a:gd name="connsiteX166-20679" fmla="*/ 997132 w 3024845"/>
                  <a:gd name="connsiteY166-20680" fmla="*/ 495047 h 1059043"/>
                  <a:gd name="connsiteX167-20681" fmla="*/ 997892 w 3024845"/>
                  <a:gd name="connsiteY167-20682" fmla="*/ 495047 h 1059043"/>
                  <a:gd name="connsiteX168-20683" fmla="*/ 1003212 w 3024845"/>
                  <a:gd name="connsiteY168-20684" fmla="*/ 495047 h 1059043"/>
                  <a:gd name="connsiteX169-20685" fmla="*/ 1003212 w 3024845"/>
                  <a:gd name="connsiteY169-20686" fmla="*/ 412899 h 1059043"/>
                  <a:gd name="connsiteX170-20687" fmla="*/ 1004986 w 3024845"/>
                  <a:gd name="connsiteY170-20688" fmla="*/ 412899 h 1059043"/>
                  <a:gd name="connsiteX171-20689" fmla="*/ 1017399 w 3024845"/>
                  <a:gd name="connsiteY171-20690" fmla="*/ 412899 h 1059043"/>
                  <a:gd name="connsiteX172-20691" fmla="*/ 1017399 w 3024845"/>
                  <a:gd name="connsiteY172-20692" fmla="*/ 411008 h 1059043"/>
                  <a:gd name="connsiteX173-20693" fmla="*/ 1017399 w 3024845"/>
                  <a:gd name="connsiteY173-20694" fmla="*/ 397767 h 1059043"/>
                  <a:gd name="connsiteX174-20695" fmla="*/ 1039693 w 3024845"/>
                  <a:gd name="connsiteY174-20696" fmla="*/ 397767 h 1059043"/>
                  <a:gd name="connsiteX175-20697" fmla="*/ 1039693 w 3024845"/>
                  <a:gd name="connsiteY175-20698" fmla="*/ 396686 h 1059043"/>
                  <a:gd name="connsiteX176-20699" fmla="*/ 1039693 w 3024845"/>
                  <a:gd name="connsiteY176-20700" fmla="*/ 389120 h 1059043"/>
                  <a:gd name="connsiteX177-20701" fmla="*/ 1041466 w 3024845"/>
                  <a:gd name="connsiteY177-20702" fmla="*/ 389120 h 1059043"/>
                  <a:gd name="connsiteX178-20703" fmla="*/ 1053880 w 3024845"/>
                  <a:gd name="connsiteY178-20704" fmla="*/ 389120 h 1059043"/>
                  <a:gd name="connsiteX179-20705" fmla="*/ 1053880 w 3024845"/>
                  <a:gd name="connsiteY179-20706" fmla="*/ 390201 h 1059043"/>
                  <a:gd name="connsiteX180-20707" fmla="*/ 1053880 w 3024845"/>
                  <a:gd name="connsiteY180-20708" fmla="*/ 397767 h 1059043"/>
                  <a:gd name="connsiteX181-20709" fmla="*/ 1054640 w 3024845"/>
                  <a:gd name="connsiteY181-20710" fmla="*/ 397767 h 1059043"/>
                  <a:gd name="connsiteX182-20711" fmla="*/ 1059960 w 3024845"/>
                  <a:gd name="connsiteY182-20712" fmla="*/ 397767 h 1059043"/>
                  <a:gd name="connsiteX183-20713" fmla="*/ 1070093 w 3024845"/>
                  <a:gd name="connsiteY183-20714" fmla="*/ 393443 h 1059043"/>
                  <a:gd name="connsiteX184-20715" fmla="*/ 1074146 w 3024845"/>
                  <a:gd name="connsiteY184-20716" fmla="*/ 396686 h 1059043"/>
                  <a:gd name="connsiteX185-20717" fmla="*/ 1074146 w 3024845"/>
                  <a:gd name="connsiteY185-20718" fmla="*/ 389120 h 1059043"/>
                  <a:gd name="connsiteX186-20719" fmla="*/ 1076426 w 3024845"/>
                  <a:gd name="connsiteY186-20720" fmla="*/ 389120 h 1059043"/>
                  <a:gd name="connsiteX187-20721" fmla="*/ 1092387 w 3024845"/>
                  <a:gd name="connsiteY187-20722" fmla="*/ 389120 h 1059043"/>
                  <a:gd name="connsiteX188-20723" fmla="*/ 1092387 w 3024845"/>
                  <a:gd name="connsiteY188-20724" fmla="*/ 390201 h 1059043"/>
                  <a:gd name="connsiteX189-20725" fmla="*/ 1092387 w 3024845"/>
                  <a:gd name="connsiteY189-20726" fmla="*/ 397767 h 1059043"/>
                  <a:gd name="connsiteX190-20727" fmla="*/ 1122787 w 3024845"/>
                  <a:gd name="connsiteY190-20728" fmla="*/ 397767 h 1059043"/>
                  <a:gd name="connsiteX191-20729" fmla="*/ 1122787 w 3024845"/>
                  <a:gd name="connsiteY191-20730" fmla="*/ 399388 h 1059043"/>
                  <a:gd name="connsiteX192-20731" fmla="*/ 1122787 w 3024845"/>
                  <a:gd name="connsiteY192-20732" fmla="*/ 410738 h 1059043"/>
                  <a:gd name="connsiteX193-20733" fmla="*/ 1149134 w 3024845"/>
                  <a:gd name="connsiteY193-20734" fmla="*/ 410738 h 1059043"/>
                  <a:gd name="connsiteX194-20735" fmla="*/ 1149134 w 3024845"/>
                  <a:gd name="connsiteY194-20736" fmla="*/ 441002 h 1059043"/>
                  <a:gd name="connsiteX195-20737" fmla="*/ 1149894 w 3024845"/>
                  <a:gd name="connsiteY195-20738" fmla="*/ 441002 h 1059043"/>
                  <a:gd name="connsiteX196-20739" fmla="*/ 1155214 w 3024845"/>
                  <a:gd name="connsiteY196-20740" fmla="*/ 441002 h 1059043"/>
                  <a:gd name="connsiteX197-20741" fmla="*/ 1155214 w 3024845"/>
                  <a:gd name="connsiteY197-20742" fmla="*/ 442083 h 1059043"/>
                  <a:gd name="connsiteX198-20743" fmla="*/ 1155214 w 3024845"/>
                  <a:gd name="connsiteY198-20744" fmla="*/ 449650 h 1059043"/>
                  <a:gd name="connsiteX199-20745" fmla="*/ 1159268 w 3024845"/>
                  <a:gd name="connsiteY199-20746" fmla="*/ 479914 h 1059043"/>
                  <a:gd name="connsiteX200-20747" fmla="*/ 1160028 w 3024845"/>
                  <a:gd name="connsiteY200-20748" fmla="*/ 479914 h 1059043"/>
                  <a:gd name="connsiteX201-20749" fmla="*/ 1165348 w 3024845"/>
                  <a:gd name="connsiteY201-20750" fmla="*/ 479914 h 1059043"/>
                  <a:gd name="connsiteX202-20751" fmla="*/ 1165348 w 3024845"/>
                  <a:gd name="connsiteY202-20752" fmla="*/ 480725 h 1059043"/>
                  <a:gd name="connsiteX203-20753" fmla="*/ 1165348 w 3024845"/>
                  <a:gd name="connsiteY203-20754" fmla="*/ 486400 h 1059043"/>
                  <a:gd name="connsiteX204-20755" fmla="*/ 1166361 w 3024845"/>
                  <a:gd name="connsiteY204-20756" fmla="*/ 486400 h 1059043"/>
                  <a:gd name="connsiteX205-20757" fmla="*/ 1173454 w 3024845"/>
                  <a:gd name="connsiteY205-20758" fmla="*/ 486400 h 1059043"/>
                  <a:gd name="connsiteX206-20759" fmla="*/ 1173454 w 3024845"/>
                  <a:gd name="connsiteY206-20760" fmla="*/ 516665 h 1059043"/>
                  <a:gd name="connsiteX207-20761" fmla="*/ 1175481 w 3024845"/>
                  <a:gd name="connsiteY207-20762" fmla="*/ 516665 h 1059043"/>
                  <a:gd name="connsiteX208-20763" fmla="*/ 1189668 w 3024845"/>
                  <a:gd name="connsiteY208-20764" fmla="*/ 516665 h 1059043"/>
                  <a:gd name="connsiteX209-20765" fmla="*/ 1189668 w 3024845"/>
                  <a:gd name="connsiteY209-20766" fmla="*/ 540444 h 1059043"/>
                  <a:gd name="connsiteX210-20767" fmla="*/ 1191695 w 3024845"/>
                  <a:gd name="connsiteY210-20768" fmla="*/ 542065 h 1059043"/>
                  <a:gd name="connsiteX211-20769" fmla="*/ 1191695 w 3024845"/>
                  <a:gd name="connsiteY211-20770" fmla="*/ 553415 h 1059043"/>
                  <a:gd name="connsiteX212-20771" fmla="*/ 1192455 w 3024845"/>
                  <a:gd name="connsiteY212-20772" fmla="*/ 553415 h 1059043"/>
                  <a:gd name="connsiteX213-20773" fmla="*/ 1197775 w 3024845"/>
                  <a:gd name="connsiteY213-20774" fmla="*/ 553415 h 1059043"/>
                  <a:gd name="connsiteX214-20775" fmla="*/ 1197775 w 3024845"/>
                  <a:gd name="connsiteY214-20776" fmla="*/ 577194 h 1059043"/>
                  <a:gd name="connsiteX215-20777" fmla="*/ 1199041 w 3024845"/>
                  <a:gd name="connsiteY215-20778" fmla="*/ 577194 h 1059043"/>
                  <a:gd name="connsiteX216-20779" fmla="*/ 1207908 w 3024845"/>
                  <a:gd name="connsiteY216-20780" fmla="*/ 577194 h 1059043"/>
                  <a:gd name="connsiteX217-20781" fmla="*/ 1209935 w 3024845"/>
                  <a:gd name="connsiteY217-20782" fmla="*/ 581248 h 1059043"/>
                  <a:gd name="connsiteX218-20783" fmla="*/ 1209935 w 3024845"/>
                  <a:gd name="connsiteY218-20784" fmla="*/ 594489 h 1059043"/>
                  <a:gd name="connsiteX219-20785" fmla="*/ 1211455 w 3024845"/>
                  <a:gd name="connsiteY219-20786" fmla="*/ 592597 h 1059043"/>
                  <a:gd name="connsiteX220-20787" fmla="*/ 1222095 w 3024845"/>
                  <a:gd name="connsiteY220-20788" fmla="*/ 579356 h 1059043"/>
                  <a:gd name="connsiteX221-20789" fmla="*/ 1250469 w 3024845"/>
                  <a:gd name="connsiteY221-20790" fmla="*/ 579356 h 1059043"/>
                  <a:gd name="connsiteX222-20791" fmla="*/ 1250469 w 3024845"/>
                  <a:gd name="connsiteY222-20792" fmla="*/ 665827 h 1059043"/>
                  <a:gd name="connsiteX223-20793" fmla="*/ 1251229 w 3024845"/>
                  <a:gd name="connsiteY223-20794" fmla="*/ 665827 h 1059043"/>
                  <a:gd name="connsiteX224-20795" fmla="*/ 1256549 w 3024845"/>
                  <a:gd name="connsiteY224-20796" fmla="*/ 665827 h 1059043"/>
                  <a:gd name="connsiteX225-20797" fmla="*/ 1257309 w 3024845"/>
                  <a:gd name="connsiteY225-20798" fmla="*/ 664476 h 1059043"/>
                  <a:gd name="connsiteX226-20799" fmla="*/ 1262629 w 3024845"/>
                  <a:gd name="connsiteY226-20800" fmla="*/ 655018 h 1059043"/>
                  <a:gd name="connsiteX227-20801" fmla="*/ 1262629 w 3024845"/>
                  <a:gd name="connsiteY227-20802" fmla="*/ 656910 h 1059043"/>
                  <a:gd name="connsiteX228-20803" fmla="*/ 1262629 w 3024845"/>
                  <a:gd name="connsiteY228-20804" fmla="*/ 670151 h 1059043"/>
                  <a:gd name="connsiteX229-20805" fmla="*/ 1266682 w 3024845"/>
                  <a:gd name="connsiteY229-20806" fmla="*/ 624754 h 1059043"/>
                  <a:gd name="connsiteX230-20807" fmla="*/ 1267442 w 3024845"/>
                  <a:gd name="connsiteY230-20808" fmla="*/ 624754 h 1059043"/>
                  <a:gd name="connsiteX231-20809" fmla="*/ 1272762 w 3024845"/>
                  <a:gd name="connsiteY231-20810" fmla="*/ 624754 h 1059043"/>
                  <a:gd name="connsiteX232-20811" fmla="*/ 1272762 w 3024845"/>
                  <a:gd name="connsiteY232-20812" fmla="*/ 559900 h 1059043"/>
                  <a:gd name="connsiteX233-20813" fmla="*/ 1273776 w 3024845"/>
                  <a:gd name="connsiteY233-20814" fmla="*/ 559900 h 1059043"/>
                  <a:gd name="connsiteX234-20815" fmla="*/ 1280869 w 3024845"/>
                  <a:gd name="connsiteY234-20816" fmla="*/ 559900 h 1059043"/>
                  <a:gd name="connsiteX235-20817" fmla="*/ 1293029 w 3024845"/>
                  <a:gd name="connsiteY235-20818" fmla="*/ 516665 h 1059043"/>
                  <a:gd name="connsiteX236-20819" fmla="*/ 1294296 w 3024845"/>
                  <a:gd name="connsiteY236-20820" fmla="*/ 516665 h 1059043"/>
                  <a:gd name="connsiteX237-20821" fmla="*/ 1303163 w 3024845"/>
                  <a:gd name="connsiteY237-20822" fmla="*/ 516665 h 1059043"/>
                  <a:gd name="connsiteX238-20823" fmla="*/ 1313296 w 3024845"/>
                  <a:gd name="connsiteY238-20824" fmla="*/ 559900 h 1059043"/>
                  <a:gd name="connsiteX239-20825" fmla="*/ 1314309 w 3024845"/>
                  <a:gd name="connsiteY239-20826" fmla="*/ 559900 h 1059043"/>
                  <a:gd name="connsiteX240-20827" fmla="*/ 1321403 w 3024845"/>
                  <a:gd name="connsiteY240-20828" fmla="*/ 559900 h 1059043"/>
                  <a:gd name="connsiteX241-20829" fmla="*/ 1321403 w 3024845"/>
                  <a:gd name="connsiteY241-20830" fmla="*/ 598812 h 1059043"/>
                  <a:gd name="connsiteX242-20831" fmla="*/ 1323176 w 3024845"/>
                  <a:gd name="connsiteY242-20832" fmla="*/ 598812 h 1059043"/>
                  <a:gd name="connsiteX243-20833" fmla="*/ 1335590 w 3024845"/>
                  <a:gd name="connsiteY243-20834" fmla="*/ 598812 h 1059043"/>
                  <a:gd name="connsiteX244-20835" fmla="*/ 1335590 w 3024845"/>
                  <a:gd name="connsiteY244-20836" fmla="*/ 600974 h 1059043"/>
                  <a:gd name="connsiteX245-20837" fmla="*/ 1335590 w 3024845"/>
                  <a:gd name="connsiteY245-20838" fmla="*/ 616106 h 1059043"/>
                  <a:gd name="connsiteX246-20839" fmla="*/ 1339643 w 3024845"/>
                  <a:gd name="connsiteY246-20840" fmla="*/ 613945 h 1059043"/>
                  <a:gd name="connsiteX247-20841" fmla="*/ 1339643 w 3024845"/>
                  <a:gd name="connsiteY247-20842" fmla="*/ 598812 h 1059043"/>
                  <a:gd name="connsiteX248-20843" fmla="*/ 1341163 w 3024845"/>
                  <a:gd name="connsiteY248-20844" fmla="*/ 598812 h 1059043"/>
                  <a:gd name="connsiteX249-20845" fmla="*/ 1351803 w 3024845"/>
                  <a:gd name="connsiteY249-20846" fmla="*/ 598812 h 1059043"/>
                  <a:gd name="connsiteX250-20847" fmla="*/ 1351803 w 3024845"/>
                  <a:gd name="connsiteY250-20848" fmla="*/ 600433 h 1059043"/>
                  <a:gd name="connsiteX251-20849" fmla="*/ 1351803 w 3024845"/>
                  <a:gd name="connsiteY251-20850" fmla="*/ 611783 h 1059043"/>
                  <a:gd name="connsiteX252-20851" fmla="*/ 1382204 w 3024845"/>
                  <a:gd name="connsiteY252-20852" fmla="*/ 611783 h 1059043"/>
                  <a:gd name="connsiteX253-20853" fmla="*/ 1382204 w 3024845"/>
                  <a:gd name="connsiteY253-20854" fmla="*/ 575033 h 1059043"/>
                  <a:gd name="connsiteX254-20855" fmla="*/ 1383470 w 3024845"/>
                  <a:gd name="connsiteY254-20856" fmla="*/ 575033 h 1059043"/>
                  <a:gd name="connsiteX255-20857" fmla="*/ 1392337 w 3024845"/>
                  <a:gd name="connsiteY255-20858" fmla="*/ 575033 h 1059043"/>
                  <a:gd name="connsiteX256-20859" fmla="*/ 1392337 w 3024845"/>
                  <a:gd name="connsiteY256-20860" fmla="*/ 596650 h 1059043"/>
                  <a:gd name="connsiteX257-20861" fmla="*/ 1394364 w 3024845"/>
                  <a:gd name="connsiteY257-20862" fmla="*/ 564224 h 1059043"/>
                  <a:gd name="connsiteX258-20863" fmla="*/ 1416657 w 3024845"/>
                  <a:gd name="connsiteY258-20864" fmla="*/ 564224 h 1059043"/>
                  <a:gd name="connsiteX259-20865" fmla="*/ 1416657 w 3024845"/>
                  <a:gd name="connsiteY259-20866" fmla="*/ 562602 h 1059043"/>
                  <a:gd name="connsiteX260-20867" fmla="*/ 1416657 w 3024845"/>
                  <a:gd name="connsiteY260-20868" fmla="*/ 551253 h 1059043"/>
                  <a:gd name="connsiteX261-20869" fmla="*/ 1417417 w 3024845"/>
                  <a:gd name="connsiteY261-20870" fmla="*/ 551253 h 1059043"/>
                  <a:gd name="connsiteX262-20871" fmla="*/ 1422737 w 3024845"/>
                  <a:gd name="connsiteY262-20872" fmla="*/ 551253 h 1059043"/>
                  <a:gd name="connsiteX263-20873" fmla="*/ 1422737 w 3024845"/>
                  <a:gd name="connsiteY263-20874" fmla="*/ 549362 h 1059043"/>
                  <a:gd name="connsiteX264-20875" fmla="*/ 1422737 w 3024845"/>
                  <a:gd name="connsiteY264-20876" fmla="*/ 536121 h 1059043"/>
                  <a:gd name="connsiteX265-20877" fmla="*/ 1426791 w 3024845"/>
                  <a:gd name="connsiteY265-20878" fmla="*/ 542606 h 1059043"/>
                  <a:gd name="connsiteX266-20879" fmla="*/ 1429071 w 3024845"/>
                  <a:gd name="connsiteY266-20880" fmla="*/ 542606 h 1059043"/>
                  <a:gd name="connsiteX267-20881" fmla="*/ 1445031 w 3024845"/>
                  <a:gd name="connsiteY267-20882" fmla="*/ 542606 h 1059043"/>
                  <a:gd name="connsiteX268-20883" fmla="*/ 1445031 w 3024845"/>
                  <a:gd name="connsiteY268-20884" fmla="*/ 541795 h 1059043"/>
                  <a:gd name="connsiteX269-20885" fmla="*/ 1445031 w 3024845"/>
                  <a:gd name="connsiteY269-20886" fmla="*/ 536121 h 1059043"/>
                  <a:gd name="connsiteX270-20887" fmla="*/ 1445791 w 3024845"/>
                  <a:gd name="connsiteY270-20888" fmla="*/ 536121 h 1059043"/>
                  <a:gd name="connsiteX271-20889" fmla="*/ 1451111 w 3024845"/>
                  <a:gd name="connsiteY271-20890" fmla="*/ 536121 h 1059043"/>
                  <a:gd name="connsiteX272-20891" fmla="*/ 1451111 w 3024845"/>
                  <a:gd name="connsiteY272-20892" fmla="*/ 537472 h 1059043"/>
                  <a:gd name="connsiteX273-20893" fmla="*/ 1451111 w 3024845"/>
                  <a:gd name="connsiteY273-20894" fmla="*/ 546930 h 1059043"/>
                  <a:gd name="connsiteX274-20895" fmla="*/ 1489618 w 3024845"/>
                  <a:gd name="connsiteY274-20896" fmla="*/ 546930 h 1059043"/>
                  <a:gd name="connsiteX275-20897" fmla="*/ 1489618 w 3024845"/>
                  <a:gd name="connsiteY275-20898" fmla="*/ 685283 h 1059043"/>
                  <a:gd name="connsiteX276-20899" fmla="*/ 1491138 w 3024845"/>
                  <a:gd name="connsiteY276-20900" fmla="*/ 685283 h 1059043"/>
                  <a:gd name="connsiteX277-20901" fmla="*/ 1501778 w 3024845"/>
                  <a:gd name="connsiteY277-20902" fmla="*/ 685283 h 1059043"/>
                  <a:gd name="connsiteX278-20903" fmla="*/ 1501778 w 3024845"/>
                  <a:gd name="connsiteY278-20904" fmla="*/ 672313 h 1059043"/>
                  <a:gd name="connsiteX279-20905" fmla="*/ 1505832 w 3024845"/>
                  <a:gd name="connsiteY279-20906" fmla="*/ 672313 h 1059043"/>
                  <a:gd name="connsiteX280-20907" fmla="*/ 1505832 w 3024845"/>
                  <a:gd name="connsiteY280-20908" fmla="*/ 685283 h 1059043"/>
                  <a:gd name="connsiteX281-20909" fmla="*/ 1536232 w 3024845"/>
                  <a:gd name="connsiteY281-20910" fmla="*/ 685283 h 1059043"/>
                  <a:gd name="connsiteX282-20911" fmla="*/ 1536232 w 3024845"/>
                  <a:gd name="connsiteY282-20912" fmla="*/ 655018 h 1059043"/>
                  <a:gd name="connsiteX283-20913" fmla="*/ 1548392 w 3024845"/>
                  <a:gd name="connsiteY283-20914" fmla="*/ 655018 h 1059043"/>
                  <a:gd name="connsiteX284-20915" fmla="*/ 1560552 w 3024845"/>
                  <a:gd name="connsiteY284-20916" fmla="*/ 652857 h 1059043"/>
                  <a:gd name="connsiteX285-20917" fmla="*/ 1564606 w 3024845"/>
                  <a:gd name="connsiteY285-20918" fmla="*/ 655018 h 1059043"/>
                  <a:gd name="connsiteX286-20919" fmla="*/ 1574739 w 3024845"/>
                  <a:gd name="connsiteY286-20920" fmla="*/ 655018 h 1059043"/>
                  <a:gd name="connsiteX287-20921" fmla="*/ 1574739 w 3024845"/>
                  <a:gd name="connsiteY287-20922" fmla="*/ 685283 h 1059043"/>
                  <a:gd name="connsiteX288-20923" fmla="*/ 1582846 w 3024845"/>
                  <a:gd name="connsiteY288-20924" fmla="*/ 685283 h 1059043"/>
                  <a:gd name="connsiteX289-20925" fmla="*/ 1582846 w 3024845"/>
                  <a:gd name="connsiteY289-20926" fmla="*/ 702578 h 1059043"/>
                  <a:gd name="connsiteX290-20927" fmla="*/ 1592182 w 3024845"/>
                  <a:gd name="connsiteY290-20928" fmla="*/ 703483 h 1059043"/>
                  <a:gd name="connsiteX291-20929" fmla="*/ 1605140 w 3024845"/>
                  <a:gd name="connsiteY291-20930" fmla="*/ 703483 h 1059043"/>
                  <a:gd name="connsiteX292-20931" fmla="*/ 1605140 w 3024845"/>
                  <a:gd name="connsiteY292-20932" fmla="*/ 687445 h 1059043"/>
                  <a:gd name="connsiteX293-20933" fmla="*/ 1673096 w 3024845"/>
                  <a:gd name="connsiteY293-20934" fmla="*/ 687445 h 1059043"/>
                  <a:gd name="connsiteX294-20935" fmla="*/ 1673096 w 3024845"/>
                  <a:gd name="connsiteY294-20936" fmla="*/ 602192 h 1059043"/>
                  <a:gd name="connsiteX295-20937" fmla="*/ 1745104 w 3024845"/>
                  <a:gd name="connsiteY295-20938" fmla="*/ 602192 h 1059043"/>
                  <a:gd name="connsiteX296-20939" fmla="*/ 1745104 w 3024845"/>
                  <a:gd name="connsiteY296-20940" fmla="*/ 680960 h 1059043"/>
                  <a:gd name="connsiteX297-20941" fmla="*/ 1747008 w 3024845"/>
                  <a:gd name="connsiteY297-20942" fmla="*/ 680960 h 1059043"/>
                  <a:gd name="connsiteX298-20943" fmla="*/ 1748250 w 3024845"/>
                  <a:gd name="connsiteY298-20944" fmla="*/ 703483 h 1059043"/>
                  <a:gd name="connsiteX299-20945" fmla="*/ 1757926 w 3024845"/>
                  <a:gd name="connsiteY299-20946" fmla="*/ 703483 h 1059043"/>
                  <a:gd name="connsiteX300-20947" fmla="*/ 1759168 w 3024845"/>
                  <a:gd name="connsiteY300-20948" fmla="*/ 680960 h 1059043"/>
                  <a:gd name="connsiteX301-20949" fmla="*/ 1765248 w 3024845"/>
                  <a:gd name="connsiteY301-20950" fmla="*/ 680960 h 1059043"/>
                  <a:gd name="connsiteX302-20951" fmla="*/ 1766490 w 3024845"/>
                  <a:gd name="connsiteY302-20952" fmla="*/ 703483 h 1059043"/>
                  <a:gd name="connsiteX303-20953" fmla="*/ 1817112 w 3024845"/>
                  <a:gd name="connsiteY303-20954" fmla="*/ 703483 h 1059043"/>
                  <a:gd name="connsiteX304-20955" fmla="*/ 1817112 w 3024845"/>
                  <a:gd name="connsiteY304-20956" fmla="*/ 540455 h 1059043"/>
                  <a:gd name="connsiteX305-20957" fmla="*/ 2014439 w 3024845"/>
                  <a:gd name="connsiteY305-20958" fmla="*/ 540455 h 1059043"/>
                  <a:gd name="connsiteX306-20959" fmla="*/ 2014439 w 3024845"/>
                  <a:gd name="connsiteY306-20960" fmla="*/ 703483 h 1059043"/>
                  <a:gd name="connsiteX307-20961" fmla="*/ 2033136 w 3024845"/>
                  <a:gd name="connsiteY307-20962" fmla="*/ 703483 h 1059043"/>
                  <a:gd name="connsiteX308-20963" fmla="*/ 2033136 w 3024845"/>
                  <a:gd name="connsiteY308-20964" fmla="*/ 620790 h 1059043"/>
                  <a:gd name="connsiteX309-20965" fmla="*/ 2128256 w 3024845"/>
                  <a:gd name="connsiteY309-20966" fmla="*/ 620790 h 1059043"/>
                  <a:gd name="connsiteX310-20967" fmla="*/ 2128026 w 3024845"/>
                  <a:gd name="connsiteY310-20968" fmla="*/ 281031 h 1059043"/>
                  <a:gd name="connsiteX311-20969" fmla="*/ 2121946 w 3024845"/>
                  <a:gd name="connsiteY311-20970" fmla="*/ 276707 h 1059043"/>
                  <a:gd name="connsiteX312-20971" fmla="*/ 2130053 w 3024845"/>
                  <a:gd name="connsiteY312-20972" fmla="*/ 252928 h 1059043"/>
                  <a:gd name="connsiteX313-20973" fmla="*/ 2130053 w 3024845"/>
                  <a:gd name="connsiteY313-20974" fmla="*/ 235634 h 1059043"/>
                  <a:gd name="connsiteX314-20975" fmla="*/ 2144240 w 3024845"/>
                  <a:gd name="connsiteY314-20976" fmla="*/ 235634 h 1059043"/>
                  <a:gd name="connsiteX315-20977" fmla="*/ 2144240 w 3024845"/>
                  <a:gd name="connsiteY315-20978" fmla="*/ 214016 h 1059043"/>
                  <a:gd name="connsiteX316-20979" fmla="*/ 2146266 w 3024845"/>
                  <a:gd name="connsiteY316-20980" fmla="*/ 209692 h 1059043"/>
                  <a:gd name="connsiteX317-20981" fmla="*/ 2146266 w 3024845"/>
                  <a:gd name="connsiteY317-20982" fmla="*/ 131868 h 1059043"/>
                  <a:gd name="connsiteX318-20983" fmla="*/ 2144240 w 3024845"/>
                  <a:gd name="connsiteY318-20984" fmla="*/ 125383 h 1059043"/>
                  <a:gd name="connsiteX319-20985" fmla="*/ 2150320 w 3024845"/>
                  <a:gd name="connsiteY319-20986" fmla="*/ 118897 h 1059043"/>
                  <a:gd name="connsiteX320-20987" fmla="*/ 2150320 w 3024845"/>
                  <a:gd name="connsiteY320-20988" fmla="*/ 60529 h 1059043"/>
                  <a:gd name="connsiteX321-20989" fmla="*/ 2152346 w 3024845"/>
                  <a:gd name="connsiteY321-20990" fmla="*/ 56206 h 1059043"/>
                  <a:gd name="connsiteX322-20991" fmla="*/ 2152346 w 3024845"/>
                  <a:gd name="connsiteY322-20992" fmla="*/ 0 h 1059043"/>
                  <a:gd name="connsiteX323-20993" fmla="*/ 2162480 w 3024845"/>
                  <a:gd name="connsiteY323-20994" fmla="*/ 118897 h 1059043"/>
                  <a:gd name="connsiteX324-20995" fmla="*/ 2168560 w 3024845"/>
                  <a:gd name="connsiteY324-20996" fmla="*/ 125383 h 1059043"/>
                  <a:gd name="connsiteX325-20997" fmla="*/ 2166533 w 3024845"/>
                  <a:gd name="connsiteY325-20998" fmla="*/ 131868 h 1059043"/>
                  <a:gd name="connsiteX326-20999" fmla="*/ 2166533 w 3024845"/>
                  <a:gd name="connsiteY326-21000" fmla="*/ 209692 h 1059043"/>
                  <a:gd name="connsiteX327-21001" fmla="*/ 2168560 w 3024845"/>
                  <a:gd name="connsiteY327-21002" fmla="*/ 214016 h 1059043"/>
                  <a:gd name="connsiteX328-21003" fmla="*/ 2168560 w 3024845"/>
                  <a:gd name="connsiteY328-21004" fmla="*/ 235634 h 1059043"/>
                  <a:gd name="connsiteX329-21005" fmla="*/ 2180720 w 3024845"/>
                  <a:gd name="connsiteY329-21006" fmla="*/ 555577 h 1059043"/>
                  <a:gd name="connsiteX330-21007" fmla="*/ 2245574 w 3024845"/>
                  <a:gd name="connsiteY330-21008" fmla="*/ 555577 h 1059043"/>
                  <a:gd name="connsiteX331-21009" fmla="*/ 2245574 w 3024845"/>
                  <a:gd name="connsiteY331-21010" fmla="*/ 631239 h 1059043"/>
                  <a:gd name="connsiteX332-21011" fmla="*/ 2253681 w 3024845"/>
                  <a:gd name="connsiteY332-21012" fmla="*/ 631239 h 1059043"/>
                  <a:gd name="connsiteX333-21013" fmla="*/ 2255708 w 3024845"/>
                  <a:gd name="connsiteY333-21014" fmla="*/ 624754 h 1059043"/>
                  <a:gd name="connsiteX334-21015" fmla="*/ 2261788 w 3024845"/>
                  <a:gd name="connsiteY334-21016" fmla="*/ 624754 h 1059043"/>
                  <a:gd name="connsiteX335-21017" fmla="*/ 2263815 w 3024845"/>
                  <a:gd name="connsiteY335-21018" fmla="*/ 633401 h 1059043"/>
                  <a:gd name="connsiteX336-21019" fmla="*/ 2275975 w 3024845"/>
                  <a:gd name="connsiteY336-21020" fmla="*/ 633401 h 1059043"/>
                  <a:gd name="connsiteX337-21021" fmla="*/ 2275975 w 3024845"/>
                  <a:gd name="connsiteY337-21022" fmla="*/ 626915 h 1059043"/>
                  <a:gd name="connsiteX338-21023" fmla="*/ 2298268 w 3024845"/>
                  <a:gd name="connsiteY338-21024" fmla="*/ 626915 h 1059043"/>
                  <a:gd name="connsiteX339-21025" fmla="*/ 2298268 w 3024845"/>
                  <a:gd name="connsiteY339-21026" fmla="*/ 633401 h 1059043"/>
                  <a:gd name="connsiteX340-21027" fmla="*/ 2318535 w 3024845"/>
                  <a:gd name="connsiteY340-21028" fmla="*/ 633401 h 1059043"/>
                  <a:gd name="connsiteX341-21029" fmla="*/ 2318535 w 3024845"/>
                  <a:gd name="connsiteY341-21030" fmla="*/ 678798 h 1059043"/>
                  <a:gd name="connsiteX342-21031" fmla="*/ 2332722 w 3024845"/>
                  <a:gd name="connsiteY342-21032" fmla="*/ 678798 h 1059043"/>
                  <a:gd name="connsiteX343-21033" fmla="*/ 2332722 w 3024845"/>
                  <a:gd name="connsiteY343-21034" fmla="*/ 665827 h 1059043"/>
                  <a:gd name="connsiteX344-21035" fmla="*/ 2348936 w 3024845"/>
                  <a:gd name="connsiteY344-21036" fmla="*/ 665827 h 1059043"/>
                  <a:gd name="connsiteX345-21037" fmla="*/ 2348936 w 3024845"/>
                  <a:gd name="connsiteY345-21038" fmla="*/ 486400 h 1059043"/>
                  <a:gd name="connsiteX346-21039" fmla="*/ 2355016 w 3024845"/>
                  <a:gd name="connsiteY346-21040" fmla="*/ 479914 h 1059043"/>
                  <a:gd name="connsiteX347-21041" fmla="*/ 2427977 w 3024845"/>
                  <a:gd name="connsiteY347-21042" fmla="*/ 479914 h 1059043"/>
                  <a:gd name="connsiteX348-21043" fmla="*/ 2427977 w 3024845"/>
                  <a:gd name="connsiteY348-21044" fmla="*/ 488562 h 1059043"/>
                  <a:gd name="connsiteX349-21045" fmla="*/ 2438110 w 3024845"/>
                  <a:gd name="connsiteY349-21046" fmla="*/ 488562 h 1059043"/>
                  <a:gd name="connsiteX350-21047" fmla="*/ 2438110 w 3024845"/>
                  <a:gd name="connsiteY350-21048" fmla="*/ 603136 h 1059043"/>
                  <a:gd name="connsiteX351-21049" fmla="*/ 2460404 w 3024845"/>
                  <a:gd name="connsiteY351-21050" fmla="*/ 603136 h 1059043"/>
                  <a:gd name="connsiteX352-21051" fmla="*/ 2460404 w 3024845"/>
                  <a:gd name="connsiteY352-21052" fmla="*/ 536121 h 1059043"/>
                  <a:gd name="connsiteX353-21053" fmla="*/ 2486751 w 3024845"/>
                  <a:gd name="connsiteY353-21054" fmla="*/ 536121 h 1059043"/>
                  <a:gd name="connsiteX354-21055" fmla="*/ 2490804 w 3024845"/>
                  <a:gd name="connsiteY354-21056" fmla="*/ 531797 h 1059043"/>
                  <a:gd name="connsiteX355-21057" fmla="*/ 2498911 w 3024845"/>
                  <a:gd name="connsiteY355-21058" fmla="*/ 531797 h 1059043"/>
                  <a:gd name="connsiteX356-21059" fmla="*/ 2502964 w 3024845"/>
                  <a:gd name="connsiteY356-21060" fmla="*/ 536121 h 1059043"/>
                  <a:gd name="connsiteX357-21061" fmla="*/ 2525258 w 3024845"/>
                  <a:gd name="connsiteY357-21062" fmla="*/ 536121 h 1059043"/>
                  <a:gd name="connsiteX358-21063" fmla="*/ 2525258 w 3024845"/>
                  <a:gd name="connsiteY358-21064" fmla="*/ 419385 h 1059043"/>
                  <a:gd name="connsiteX359-21065" fmla="*/ 2582005 w 3024845"/>
                  <a:gd name="connsiteY359-21066" fmla="*/ 408576 h 1059043"/>
                  <a:gd name="connsiteX360-21067" fmla="*/ 2582005 w 3024845"/>
                  <a:gd name="connsiteY360-21068" fmla="*/ 409657 h 1059043"/>
                  <a:gd name="connsiteX361-21069" fmla="*/ 2582005 w 3024845"/>
                  <a:gd name="connsiteY361-21070" fmla="*/ 417223 h 1059043"/>
                  <a:gd name="connsiteX362-21071" fmla="*/ 2608352 w 3024845"/>
                  <a:gd name="connsiteY362-21072" fmla="*/ 417223 h 1059043"/>
                  <a:gd name="connsiteX363-21073" fmla="*/ 2608352 w 3024845"/>
                  <a:gd name="connsiteY363-21074" fmla="*/ 672313 h 1059043"/>
                  <a:gd name="connsiteX364-21075" fmla="*/ 2630646 w 3024845"/>
                  <a:gd name="connsiteY364-21076" fmla="*/ 672313 h 1059043"/>
                  <a:gd name="connsiteX365-21077" fmla="*/ 2630646 w 3024845"/>
                  <a:gd name="connsiteY365-21078" fmla="*/ 667989 h 1059043"/>
                  <a:gd name="connsiteX366-21079" fmla="*/ 2642806 w 3024845"/>
                  <a:gd name="connsiteY366-21080" fmla="*/ 667989 h 1059043"/>
                  <a:gd name="connsiteX367-21081" fmla="*/ 2642806 w 3024845"/>
                  <a:gd name="connsiteY367-21082" fmla="*/ 672313 h 1059043"/>
                  <a:gd name="connsiteX368-21083" fmla="*/ 2667126 w 3024845"/>
                  <a:gd name="connsiteY368-21084" fmla="*/ 672313 h 1059043"/>
                  <a:gd name="connsiteX369-21085" fmla="*/ 2667126 w 3024845"/>
                  <a:gd name="connsiteY369-21086" fmla="*/ 659342 h 1059043"/>
                  <a:gd name="connsiteX370-21087" fmla="*/ 2695500 w 3024845"/>
                  <a:gd name="connsiteY370-21088" fmla="*/ 659342 h 1059043"/>
                  <a:gd name="connsiteX371-21089" fmla="*/ 2707660 w 3024845"/>
                  <a:gd name="connsiteY371-21090" fmla="*/ 655018 h 1059043"/>
                  <a:gd name="connsiteX372-21091" fmla="*/ 2727927 w 3024845"/>
                  <a:gd name="connsiteY372-21092" fmla="*/ 659342 h 1059043"/>
                  <a:gd name="connsiteX373-21093" fmla="*/ 2727927 w 3024845"/>
                  <a:gd name="connsiteY373-21094" fmla="*/ 642048 h 1059043"/>
                  <a:gd name="connsiteX374-21095" fmla="*/ 2736034 w 3024845"/>
                  <a:gd name="connsiteY374-21096" fmla="*/ 642048 h 1059043"/>
                  <a:gd name="connsiteX375-21097" fmla="*/ 2736034 w 3024845"/>
                  <a:gd name="connsiteY375-21098" fmla="*/ 629077 h 1059043"/>
                  <a:gd name="connsiteX376-21099" fmla="*/ 2792781 w 3024845"/>
                  <a:gd name="connsiteY376-21100" fmla="*/ 629077 h 1059043"/>
                  <a:gd name="connsiteX377-21101" fmla="*/ 2792781 w 3024845"/>
                  <a:gd name="connsiteY377-21102" fmla="*/ 598812 h 1059043"/>
                  <a:gd name="connsiteX378-21103" fmla="*/ 2811021 w 3024845"/>
                  <a:gd name="connsiteY378-21104" fmla="*/ 598812 h 1059043"/>
                  <a:gd name="connsiteX379-21105" fmla="*/ 2811021 w 3024845"/>
                  <a:gd name="connsiteY379-21106" fmla="*/ 592327 h 1059043"/>
                  <a:gd name="connsiteX380-21107" fmla="*/ 2823181 w 3024845"/>
                  <a:gd name="connsiteY380-21108" fmla="*/ 592327 h 1059043"/>
                  <a:gd name="connsiteX381-21109" fmla="*/ 2823181 w 3024845"/>
                  <a:gd name="connsiteY381-21110" fmla="*/ 598812 h 1059043"/>
                  <a:gd name="connsiteX382-21111" fmla="*/ 2839395 w 3024845"/>
                  <a:gd name="connsiteY382-21112" fmla="*/ 598812 h 1059043"/>
                  <a:gd name="connsiteX383-21113" fmla="*/ 2839395 w 3024845"/>
                  <a:gd name="connsiteY383-21114" fmla="*/ 648533 h 1059043"/>
                  <a:gd name="connsiteX384-21115" fmla="*/ 2871822 w 3024845"/>
                  <a:gd name="connsiteY384-21116" fmla="*/ 648533 h 1059043"/>
                  <a:gd name="connsiteX385-21117" fmla="*/ 2871822 w 3024845"/>
                  <a:gd name="connsiteY385-21118" fmla="*/ 622592 h 1059043"/>
                  <a:gd name="connsiteX386-21119" fmla="*/ 2910329 w 3024845"/>
                  <a:gd name="connsiteY386-21120" fmla="*/ 622592 h 1059043"/>
                  <a:gd name="connsiteX387-21121" fmla="*/ 2910329 w 3024845"/>
                  <a:gd name="connsiteY387-21122" fmla="*/ 592327 h 1059043"/>
                  <a:gd name="connsiteX388-21123" fmla="*/ 2958970 w 3024845"/>
                  <a:gd name="connsiteY388-21124" fmla="*/ 592327 h 1059043"/>
                  <a:gd name="connsiteX389-21125" fmla="*/ 2958970 w 3024845"/>
                  <a:gd name="connsiteY389-21126" fmla="*/ 703483 h 1059043"/>
                  <a:gd name="connsiteX390-21127" fmla="*/ 2958970 w 3024845"/>
                  <a:gd name="connsiteY390-21128" fmla="*/ 717262 h 1059043"/>
                  <a:gd name="connsiteX391-21129" fmla="*/ 3024845 w 3024845"/>
                  <a:gd name="connsiteY391-21130" fmla="*/ 717262 h 1059043"/>
                  <a:gd name="connsiteX392-21131" fmla="*/ 3024845 w 3024845"/>
                  <a:gd name="connsiteY392-21132" fmla="*/ 1059043 h 1059043"/>
                  <a:gd name="connsiteX393-21133" fmla="*/ 2054 w 3024845"/>
                  <a:gd name="connsiteY393-21134" fmla="*/ 1056710 h 1059043"/>
                  <a:gd name="connsiteX394-21135" fmla="*/ 0 w 3024845"/>
                  <a:gd name="connsiteY394-21136" fmla="*/ 622592 h 1059043"/>
                  <a:gd name="connsiteX395-21137" fmla="*/ 20267 w 3024845"/>
                  <a:gd name="connsiteY395-21138" fmla="*/ 622592 h 1059043"/>
                  <a:gd name="connsiteX396-21139" fmla="*/ 20774 w 3024845"/>
                  <a:gd name="connsiteY396-21140" fmla="*/ 621511 h 1059043"/>
                  <a:gd name="connsiteX397-21141" fmla="*/ 24320 w 3024845"/>
                  <a:gd name="connsiteY397-21142" fmla="*/ 613945 h 1059043"/>
                  <a:gd name="connsiteX398-21143" fmla="*/ 26094 w 3024845"/>
                  <a:gd name="connsiteY398-21144" fmla="*/ 614215 h 1059043"/>
                  <a:gd name="connsiteX399-21145" fmla="*/ 38507 w 3024845"/>
                  <a:gd name="connsiteY399-21146" fmla="*/ 616106 h 1059043"/>
                  <a:gd name="connsiteX400-21147" fmla="*/ 39014 w 3024845"/>
                  <a:gd name="connsiteY400-21148" fmla="*/ 617458 h 1059043"/>
                  <a:gd name="connsiteX401-21149" fmla="*/ 42560 w 3024845"/>
                  <a:gd name="connsiteY401-21150" fmla="*/ 626915 h 1059043"/>
                  <a:gd name="connsiteX402-21151" fmla="*/ 68907 w 3024845"/>
                  <a:gd name="connsiteY402-21152" fmla="*/ 629077 h 1059043"/>
                  <a:gd name="connsiteX403-21153" fmla="*/ 68907 w 3024845"/>
                  <a:gd name="connsiteY403-21154" fmla="*/ 505856 h 1059043"/>
                  <a:gd name="connsiteX404-21155" fmla="*/ 70934 w 3024845"/>
                  <a:gd name="connsiteY404-21156" fmla="*/ 505856 h 1059043"/>
                  <a:gd name="connsiteX405-21157" fmla="*/ 85121 w 3024845"/>
                  <a:gd name="connsiteY405-21158" fmla="*/ 505856 h 1059043"/>
                  <a:gd name="connsiteX406-21159" fmla="*/ 85121 w 3024845"/>
                  <a:gd name="connsiteY406-21160" fmla="*/ 369664 h 1059043"/>
                  <a:gd name="connsiteX407-21161" fmla="*/ 86894 w 3024845"/>
                  <a:gd name="connsiteY407-21162" fmla="*/ 369664 h 1059043"/>
                  <a:gd name="connsiteX408-21163" fmla="*/ 99308 w 3024845"/>
                  <a:gd name="connsiteY408-21164" fmla="*/ 369664 h 1059043"/>
                  <a:gd name="connsiteX409-21165" fmla="*/ 99308 w 3024845"/>
                  <a:gd name="connsiteY409-21166" fmla="*/ 255090 h 1059043"/>
                  <a:gd name="connsiteX410-21167" fmla="*/ 103361 w 3024845"/>
                  <a:gd name="connsiteY410-21168" fmla="*/ 226986 h 1059043"/>
                  <a:gd name="connsiteX411-21169" fmla="*/ 105388 w 3024845"/>
                  <a:gd name="connsiteY411-21170" fmla="*/ 226986 h 1059043"/>
                  <a:gd name="connsiteX412-21171" fmla="*/ 119575 w 3024845"/>
                  <a:gd name="connsiteY412-21172" fmla="*/ 226986 h 1059043"/>
                  <a:gd name="connsiteX0-21173" fmla="*/ 119575 w 3024845"/>
                  <a:gd name="connsiteY0-21174" fmla="*/ 226986 h 1059043"/>
                  <a:gd name="connsiteX1-21175" fmla="*/ 200642 w 3024845"/>
                  <a:gd name="connsiteY1-21176" fmla="*/ 224825 h 1059043"/>
                  <a:gd name="connsiteX2-21177" fmla="*/ 202669 w 3024845"/>
                  <a:gd name="connsiteY2-21178" fmla="*/ 224825 h 1059043"/>
                  <a:gd name="connsiteX3-21179" fmla="*/ 216856 w 3024845"/>
                  <a:gd name="connsiteY3-21180" fmla="*/ 224825 h 1059043"/>
                  <a:gd name="connsiteX4-21181" fmla="*/ 216856 w 3024845"/>
                  <a:gd name="connsiteY4-21182" fmla="*/ 248604 h 1059043"/>
                  <a:gd name="connsiteX5-21183" fmla="*/ 217363 w 3024845"/>
                  <a:gd name="connsiteY5-21184" fmla="*/ 249415 h 1059043"/>
                  <a:gd name="connsiteX6-21185" fmla="*/ 220909 w 3024845"/>
                  <a:gd name="connsiteY6-21186" fmla="*/ 255090 h 1059043"/>
                  <a:gd name="connsiteX7-21187" fmla="*/ 220909 w 3024845"/>
                  <a:gd name="connsiteY7-21188" fmla="*/ 369664 h 1059043"/>
                  <a:gd name="connsiteX8-21189" fmla="*/ 223189 w 3024845"/>
                  <a:gd name="connsiteY8-21190" fmla="*/ 369664 h 1059043"/>
                  <a:gd name="connsiteX9-21191" fmla="*/ 239150 w 3024845"/>
                  <a:gd name="connsiteY9-21192" fmla="*/ 369664 h 1059043"/>
                  <a:gd name="connsiteX10-21193" fmla="*/ 239150 w 3024845"/>
                  <a:gd name="connsiteY10-21194" fmla="*/ 510179 h 1059043"/>
                  <a:gd name="connsiteX11-21195" fmla="*/ 240670 w 3024845"/>
                  <a:gd name="connsiteY11-21196" fmla="*/ 509909 h 1059043"/>
                  <a:gd name="connsiteX12-21197" fmla="*/ 251310 w 3024845"/>
                  <a:gd name="connsiteY12-21198" fmla="*/ 508018 h 1059043"/>
                  <a:gd name="connsiteX13-21199" fmla="*/ 249283 w 3024845"/>
                  <a:gd name="connsiteY13-21200" fmla="*/ 596650 h 1059043"/>
                  <a:gd name="connsiteX14-21201" fmla="*/ 250803 w 3024845"/>
                  <a:gd name="connsiteY14-21202" fmla="*/ 596921 h 1059043"/>
                  <a:gd name="connsiteX15-21203" fmla="*/ 261443 w 3024845"/>
                  <a:gd name="connsiteY15-21204" fmla="*/ 598812 h 1059043"/>
                  <a:gd name="connsiteX16-21205" fmla="*/ 261696 w 3024845"/>
                  <a:gd name="connsiteY16-21206" fmla="*/ 599623 h 1059043"/>
                  <a:gd name="connsiteX17-21207" fmla="*/ 263470 w 3024845"/>
                  <a:gd name="connsiteY17-21208" fmla="*/ 605298 h 1059043"/>
                  <a:gd name="connsiteX18-21209" fmla="*/ 264230 w 3024845"/>
                  <a:gd name="connsiteY18-21210" fmla="*/ 602866 h 1059043"/>
                  <a:gd name="connsiteX19-21211" fmla="*/ 269550 w 3024845"/>
                  <a:gd name="connsiteY19-21212" fmla="*/ 585842 h 1059043"/>
                  <a:gd name="connsiteX20-21213" fmla="*/ 271323 w 3024845"/>
                  <a:gd name="connsiteY20-21214" fmla="*/ 585842 h 1059043"/>
                  <a:gd name="connsiteX21-21215" fmla="*/ 283737 w 3024845"/>
                  <a:gd name="connsiteY21-21216" fmla="*/ 585842 h 1059043"/>
                  <a:gd name="connsiteX22-21217" fmla="*/ 283737 w 3024845"/>
                  <a:gd name="connsiteY22-21218" fmla="*/ 618268 h 1059043"/>
                  <a:gd name="connsiteX23-21219" fmla="*/ 284750 w 3024845"/>
                  <a:gd name="connsiteY23-21220" fmla="*/ 618809 h 1059043"/>
                  <a:gd name="connsiteX24-21221" fmla="*/ 291844 w 3024845"/>
                  <a:gd name="connsiteY24-21222" fmla="*/ 622592 h 1059043"/>
                  <a:gd name="connsiteX25-21223" fmla="*/ 291844 w 3024845"/>
                  <a:gd name="connsiteY25-21224" fmla="*/ 623943 h 1059043"/>
                  <a:gd name="connsiteX26-21225" fmla="*/ 291844 w 3024845"/>
                  <a:gd name="connsiteY26-21226" fmla="*/ 633401 h 1059043"/>
                  <a:gd name="connsiteX27-21227" fmla="*/ 336431 w 3024845"/>
                  <a:gd name="connsiteY27-21228" fmla="*/ 633401 h 1059043"/>
                  <a:gd name="connsiteX28-21229" fmla="*/ 336431 w 3024845"/>
                  <a:gd name="connsiteY28-21230" fmla="*/ 634482 h 1059043"/>
                  <a:gd name="connsiteX29-21231" fmla="*/ 336431 w 3024845"/>
                  <a:gd name="connsiteY29-21232" fmla="*/ 642048 h 1059043"/>
                  <a:gd name="connsiteX30-21233" fmla="*/ 338457 w 3024845"/>
                  <a:gd name="connsiteY30-21234" fmla="*/ 642048 h 1059043"/>
                  <a:gd name="connsiteX31-21235" fmla="*/ 352644 w 3024845"/>
                  <a:gd name="connsiteY31-21236" fmla="*/ 642048 h 1059043"/>
                  <a:gd name="connsiteX32-21237" fmla="*/ 352644 w 3024845"/>
                  <a:gd name="connsiteY32-21238" fmla="*/ 611783 h 1059043"/>
                  <a:gd name="connsiteX33-21239" fmla="*/ 397231 w 3024845"/>
                  <a:gd name="connsiteY33-21240" fmla="*/ 611783 h 1059043"/>
                  <a:gd name="connsiteX34-21241" fmla="*/ 397231 w 3024845"/>
                  <a:gd name="connsiteY34-21242" fmla="*/ 610432 h 1059043"/>
                  <a:gd name="connsiteX35-21243" fmla="*/ 397231 w 3024845"/>
                  <a:gd name="connsiteY35-21244" fmla="*/ 600974 h 1059043"/>
                  <a:gd name="connsiteX36-21245" fmla="*/ 398245 w 3024845"/>
                  <a:gd name="connsiteY36-21246" fmla="*/ 600974 h 1059043"/>
                  <a:gd name="connsiteX37-21247" fmla="*/ 405338 w 3024845"/>
                  <a:gd name="connsiteY37-21248" fmla="*/ 600974 h 1059043"/>
                  <a:gd name="connsiteX38-21249" fmla="*/ 405338 w 3024845"/>
                  <a:gd name="connsiteY38-21250" fmla="*/ 599083 h 1059043"/>
                  <a:gd name="connsiteX39-21251" fmla="*/ 405338 w 3024845"/>
                  <a:gd name="connsiteY39-21252" fmla="*/ 585842 h 1059043"/>
                  <a:gd name="connsiteX40-21253" fmla="*/ 406098 w 3024845"/>
                  <a:gd name="connsiteY40-21254" fmla="*/ 585842 h 1059043"/>
                  <a:gd name="connsiteX41-21255" fmla="*/ 411418 w 3024845"/>
                  <a:gd name="connsiteY41-21256" fmla="*/ 585842 h 1059043"/>
                  <a:gd name="connsiteX42-21257" fmla="*/ 411418 w 3024845"/>
                  <a:gd name="connsiteY42-21258" fmla="*/ 584761 h 1059043"/>
                  <a:gd name="connsiteX43-21259" fmla="*/ 411418 w 3024845"/>
                  <a:gd name="connsiteY43-21260" fmla="*/ 577194 h 1059043"/>
                  <a:gd name="connsiteX44-21261" fmla="*/ 413445 w 3024845"/>
                  <a:gd name="connsiteY44-21262" fmla="*/ 577194 h 1059043"/>
                  <a:gd name="connsiteX45-21263" fmla="*/ 427632 w 3024845"/>
                  <a:gd name="connsiteY45-21264" fmla="*/ 577194 h 1059043"/>
                  <a:gd name="connsiteX46-21265" fmla="*/ 427632 w 3024845"/>
                  <a:gd name="connsiteY46-21266" fmla="*/ 578275 h 1059043"/>
                  <a:gd name="connsiteX47-21267" fmla="*/ 427632 w 3024845"/>
                  <a:gd name="connsiteY47-21268" fmla="*/ 585842 h 1059043"/>
                  <a:gd name="connsiteX48-21269" fmla="*/ 449925 w 3024845"/>
                  <a:gd name="connsiteY48-21270" fmla="*/ 585842 h 1059043"/>
                  <a:gd name="connsiteX49-21271" fmla="*/ 449925 w 3024845"/>
                  <a:gd name="connsiteY49-21272" fmla="*/ 583950 h 1059043"/>
                  <a:gd name="connsiteX50-21273" fmla="*/ 449925 w 3024845"/>
                  <a:gd name="connsiteY50-21274" fmla="*/ 570709 h 1059043"/>
                  <a:gd name="connsiteX51-21275" fmla="*/ 451699 w 3024845"/>
                  <a:gd name="connsiteY51-21276" fmla="*/ 570709 h 1059043"/>
                  <a:gd name="connsiteX52-21277" fmla="*/ 464112 w 3024845"/>
                  <a:gd name="connsiteY52-21278" fmla="*/ 570709 h 1059043"/>
                  <a:gd name="connsiteX53-21279" fmla="*/ 464112 w 3024845"/>
                  <a:gd name="connsiteY53-21280" fmla="*/ 594489 h 1059043"/>
                  <a:gd name="connsiteX54-21281" fmla="*/ 465126 w 3024845"/>
                  <a:gd name="connsiteY54-21282" fmla="*/ 594489 h 1059043"/>
                  <a:gd name="connsiteX55-21283" fmla="*/ 472219 w 3024845"/>
                  <a:gd name="connsiteY55-21284" fmla="*/ 594489 h 1059043"/>
                  <a:gd name="connsiteX56-21285" fmla="*/ 472219 w 3024845"/>
                  <a:gd name="connsiteY56-21286" fmla="*/ 593408 h 1059043"/>
                  <a:gd name="connsiteX57-21287" fmla="*/ 472219 w 3024845"/>
                  <a:gd name="connsiteY57-21288" fmla="*/ 585842 h 1059043"/>
                  <a:gd name="connsiteX58-21289" fmla="*/ 473992 w 3024845"/>
                  <a:gd name="connsiteY58-21290" fmla="*/ 585842 h 1059043"/>
                  <a:gd name="connsiteX59-21291" fmla="*/ 486406 w 3024845"/>
                  <a:gd name="connsiteY59-21292" fmla="*/ 585842 h 1059043"/>
                  <a:gd name="connsiteX60-21293" fmla="*/ 486406 w 3024845"/>
                  <a:gd name="connsiteY60-21294" fmla="*/ 611783 h 1059043"/>
                  <a:gd name="connsiteX61-21295" fmla="*/ 488433 w 3024845"/>
                  <a:gd name="connsiteY61-21296" fmla="*/ 611783 h 1059043"/>
                  <a:gd name="connsiteX62-21297" fmla="*/ 502619 w 3024845"/>
                  <a:gd name="connsiteY62-21298" fmla="*/ 611783 h 1059043"/>
                  <a:gd name="connsiteX63-21299" fmla="*/ 502619 w 3024845"/>
                  <a:gd name="connsiteY63-21300" fmla="*/ 613404 h 1059043"/>
                  <a:gd name="connsiteX64-21301" fmla="*/ 502619 w 3024845"/>
                  <a:gd name="connsiteY64-21302" fmla="*/ 624754 h 1059043"/>
                  <a:gd name="connsiteX65-21303" fmla="*/ 503379 w 3024845"/>
                  <a:gd name="connsiteY65-21304" fmla="*/ 624754 h 1059043"/>
                  <a:gd name="connsiteX66-21305" fmla="*/ 508700 w 3024845"/>
                  <a:gd name="connsiteY66-21306" fmla="*/ 624754 h 1059043"/>
                  <a:gd name="connsiteX67-21307" fmla="*/ 508700 w 3024845"/>
                  <a:gd name="connsiteY67-21308" fmla="*/ 623943 h 1059043"/>
                  <a:gd name="connsiteX68-21309" fmla="*/ 508700 w 3024845"/>
                  <a:gd name="connsiteY68-21310" fmla="*/ 618268 h 1059043"/>
                  <a:gd name="connsiteX69-21311" fmla="*/ 539100 w 3024845"/>
                  <a:gd name="connsiteY69-21312" fmla="*/ 618268 h 1059043"/>
                  <a:gd name="connsiteX70-21313" fmla="*/ 539100 w 3024845"/>
                  <a:gd name="connsiteY70-21314" fmla="*/ 642048 h 1059043"/>
                  <a:gd name="connsiteX71-21315" fmla="*/ 540113 w 3024845"/>
                  <a:gd name="connsiteY71-21316" fmla="*/ 642048 h 1059043"/>
                  <a:gd name="connsiteX72-21317" fmla="*/ 547207 w 3024845"/>
                  <a:gd name="connsiteY72-21318" fmla="*/ 642048 h 1059043"/>
                  <a:gd name="connsiteX73-21319" fmla="*/ 547207 w 3024845"/>
                  <a:gd name="connsiteY73-21320" fmla="*/ 643129 h 1059043"/>
                  <a:gd name="connsiteX74-21321" fmla="*/ 547207 w 3024845"/>
                  <a:gd name="connsiteY74-21322" fmla="*/ 650695 h 1059043"/>
                  <a:gd name="connsiteX75-21323" fmla="*/ 547967 w 3024845"/>
                  <a:gd name="connsiteY75-21324" fmla="*/ 650695 h 1059043"/>
                  <a:gd name="connsiteX76-21325" fmla="*/ 553287 w 3024845"/>
                  <a:gd name="connsiteY76-21326" fmla="*/ 650695 h 1059043"/>
                  <a:gd name="connsiteX77-21327" fmla="*/ 553287 w 3024845"/>
                  <a:gd name="connsiteY77-21328" fmla="*/ 648533 h 1059043"/>
                  <a:gd name="connsiteX78-21329" fmla="*/ 553287 w 3024845"/>
                  <a:gd name="connsiteY78-21330" fmla="*/ 633401 h 1059043"/>
                  <a:gd name="connsiteX79-21331" fmla="*/ 554300 w 3024845"/>
                  <a:gd name="connsiteY79-21332" fmla="*/ 633401 h 1059043"/>
                  <a:gd name="connsiteX80-21333" fmla="*/ 561394 w 3024845"/>
                  <a:gd name="connsiteY80-21334" fmla="*/ 633401 h 1059043"/>
                  <a:gd name="connsiteX81-21335" fmla="*/ 561394 w 3024845"/>
                  <a:gd name="connsiteY81-21336" fmla="*/ 634482 h 1059043"/>
                  <a:gd name="connsiteX82-21337" fmla="*/ 561394 w 3024845"/>
                  <a:gd name="connsiteY82-21338" fmla="*/ 642048 h 1059043"/>
                  <a:gd name="connsiteX83-21339" fmla="*/ 566714 w 3024845"/>
                  <a:gd name="connsiteY83-21340" fmla="*/ 640055 h 1059043"/>
                  <a:gd name="connsiteX84-21341" fmla="*/ 567474 w 3024845"/>
                  <a:gd name="connsiteY84-21342" fmla="*/ 639075 h 1059043"/>
                  <a:gd name="connsiteX85-21343" fmla="*/ 567474 w 3024845"/>
                  <a:gd name="connsiteY85-21344" fmla="*/ 633401 h 1059043"/>
                  <a:gd name="connsiteX86-21345" fmla="*/ 605981 w 3024845"/>
                  <a:gd name="connsiteY86-21346" fmla="*/ 633401 h 1059043"/>
                  <a:gd name="connsiteX87-21347" fmla="*/ 605981 w 3024845"/>
                  <a:gd name="connsiteY87-21348" fmla="*/ 657180 h 1059043"/>
                  <a:gd name="connsiteX88-21349" fmla="*/ 608007 w 3024845"/>
                  <a:gd name="connsiteY88-21350" fmla="*/ 657180 h 1059043"/>
                  <a:gd name="connsiteX89-21351" fmla="*/ 622194 w 3024845"/>
                  <a:gd name="connsiteY89-21352" fmla="*/ 657180 h 1059043"/>
                  <a:gd name="connsiteX90-21353" fmla="*/ 622194 w 3024845"/>
                  <a:gd name="connsiteY90-21354" fmla="*/ 658261 h 1059043"/>
                  <a:gd name="connsiteX91-21355" fmla="*/ 622194 w 3024845"/>
                  <a:gd name="connsiteY91-21356" fmla="*/ 665827 h 1059043"/>
                  <a:gd name="connsiteX92-21357" fmla="*/ 623968 w 3024845"/>
                  <a:gd name="connsiteY92-21358" fmla="*/ 665827 h 1059043"/>
                  <a:gd name="connsiteX93-21359" fmla="*/ 636381 w 3024845"/>
                  <a:gd name="connsiteY93-21360" fmla="*/ 665827 h 1059043"/>
                  <a:gd name="connsiteX94-21361" fmla="*/ 636381 w 3024845"/>
                  <a:gd name="connsiteY94-21362" fmla="*/ 642048 h 1059043"/>
                  <a:gd name="connsiteX95-21363" fmla="*/ 637394 w 3024845"/>
                  <a:gd name="connsiteY95-21364" fmla="*/ 642048 h 1059043"/>
                  <a:gd name="connsiteX96-21365" fmla="*/ 644488 w 3024845"/>
                  <a:gd name="connsiteY96-21366" fmla="*/ 642048 h 1059043"/>
                  <a:gd name="connsiteX97-21367" fmla="*/ 644488 w 3024845"/>
                  <a:gd name="connsiteY97-21368" fmla="*/ 609621 h 1059043"/>
                  <a:gd name="connsiteX98-21369" fmla="*/ 645501 w 3024845"/>
                  <a:gd name="connsiteY98-21370" fmla="*/ 609621 h 1059043"/>
                  <a:gd name="connsiteX99-21371" fmla="*/ 652595 w 3024845"/>
                  <a:gd name="connsiteY99-21372" fmla="*/ 609621 h 1059043"/>
                  <a:gd name="connsiteX100-21373" fmla="*/ 652595 w 3024845"/>
                  <a:gd name="connsiteY100-21374" fmla="*/ 607730 h 1059043"/>
                  <a:gd name="connsiteX101-21375" fmla="*/ 652595 w 3024845"/>
                  <a:gd name="connsiteY101-21376" fmla="*/ 594489 h 1059043"/>
                  <a:gd name="connsiteX102-21377" fmla="*/ 651328 w 3024845"/>
                  <a:gd name="connsiteY102-21378" fmla="*/ 592867 h 1059043"/>
                  <a:gd name="connsiteX103-21379" fmla="*/ 656648 w 3024845"/>
                  <a:gd name="connsiteY103-21380" fmla="*/ 581518 h 1059043"/>
                  <a:gd name="connsiteX104-21381" fmla="*/ 664755 w 3024845"/>
                  <a:gd name="connsiteY104-21382" fmla="*/ 609621 h 1059043"/>
                  <a:gd name="connsiteX105-21383" fmla="*/ 665515 w 3024845"/>
                  <a:gd name="connsiteY105-21384" fmla="*/ 609621 h 1059043"/>
                  <a:gd name="connsiteX106-21385" fmla="*/ 670835 w 3024845"/>
                  <a:gd name="connsiteY106-21386" fmla="*/ 609621 h 1059043"/>
                  <a:gd name="connsiteX107-21387" fmla="*/ 670835 w 3024845"/>
                  <a:gd name="connsiteY107-21388" fmla="*/ 503694 h 1059043"/>
                  <a:gd name="connsiteX108-21389" fmla="*/ 672355 w 3024845"/>
                  <a:gd name="connsiteY108-21390" fmla="*/ 503694 h 1059043"/>
                  <a:gd name="connsiteX109-21391" fmla="*/ 682995 w 3024845"/>
                  <a:gd name="connsiteY109-21392" fmla="*/ 503694 h 1059043"/>
                  <a:gd name="connsiteX110-21393" fmla="*/ 682995 w 3024845"/>
                  <a:gd name="connsiteY110-21394" fmla="*/ 456135 h 1059043"/>
                  <a:gd name="connsiteX111-21395" fmla="*/ 709342 w 3024845"/>
                  <a:gd name="connsiteY111-21396" fmla="*/ 456135 h 1059043"/>
                  <a:gd name="connsiteX112-21397" fmla="*/ 709342 w 3024845"/>
                  <a:gd name="connsiteY112-21398" fmla="*/ 434517 h 1059043"/>
                  <a:gd name="connsiteX113-21399" fmla="*/ 743796 w 3024845"/>
                  <a:gd name="connsiteY113-21400" fmla="*/ 434517 h 1059043"/>
                  <a:gd name="connsiteX114-21401" fmla="*/ 743796 w 3024845"/>
                  <a:gd name="connsiteY114-21402" fmla="*/ 436949 h 1059043"/>
                  <a:gd name="connsiteX115-21403" fmla="*/ 743796 w 3024845"/>
                  <a:gd name="connsiteY115-21404" fmla="*/ 453973 h 1059043"/>
                  <a:gd name="connsiteX116-21405" fmla="*/ 746076 w 3024845"/>
                  <a:gd name="connsiteY116-21406" fmla="*/ 453973 h 1059043"/>
                  <a:gd name="connsiteX117-21407" fmla="*/ 762036 w 3024845"/>
                  <a:gd name="connsiteY117-21408" fmla="*/ 453973 h 1059043"/>
                  <a:gd name="connsiteX118-21409" fmla="*/ 762036 w 3024845"/>
                  <a:gd name="connsiteY118-21410" fmla="*/ 501532 h 1059043"/>
                  <a:gd name="connsiteX119-21411" fmla="*/ 763049 w 3024845"/>
                  <a:gd name="connsiteY119-21412" fmla="*/ 501532 h 1059043"/>
                  <a:gd name="connsiteX120-21413" fmla="*/ 770143 w 3024845"/>
                  <a:gd name="connsiteY120-21414" fmla="*/ 501532 h 1059043"/>
                  <a:gd name="connsiteX121-21415" fmla="*/ 784330 w 3024845"/>
                  <a:gd name="connsiteY121-21416" fmla="*/ 505856 h 1059043"/>
                  <a:gd name="connsiteX122-21417" fmla="*/ 784330 w 3024845"/>
                  <a:gd name="connsiteY122-21418" fmla="*/ 544768 h 1059043"/>
                  <a:gd name="connsiteX123-21419" fmla="*/ 785343 w 3024845"/>
                  <a:gd name="connsiteY123-21420" fmla="*/ 544768 h 1059043"/>
                  <a:gd name="connsiteX124-21421" fmla="*/ 792436 w 3024845"/>
                  <a:gd name="connsiteY124-21422" fmla="*/ 544768 h 1059043"/>
                  <a:gd name="connsiteX125-21423" fmla="*/ 792436 w 3024845"/>
                  <a:gd name="connsiteY125-21424" fmla="*/ 546389 h 1059043"/>
                  <a:gd name="connsiteX126-21425" fmla="*/ 792436 w 3024845"/>
                  <a:gd name="connsiteY126-21426" fmla="*/ 557738 h 1059043"/>
                  <a:gd name="connsiteX127-21427" fmla="*/ 794463 w 3024845"/>
                  <a:gd name="connsiteY127-21428" fmla="*/ 557738 h 1059043"/>
                  <a:gd name="connsiteX128-21429" fmla="*/ 808650 w 3024845"/>
                  <a:gd name="connsiteY128-21430" fmla="*/ 557738 h 1059043"/>
                  <a:gd name="connsiteX129-21431" fmla="*/ 814730 w 3024845"/>
                  <a:gd name="connsiteY129-21432" fmla="*/ 564224 h 1059043"/>
                  <a:gd name="connsiteX130-21433" fmla="*/ 814730 w 3024845"/>
                  <a:gd name="connsiteY130-21434" fmla="*/ 585842 h 1059043"/>
                  <a:gd name="connsiteX131-21435" fmla="*/ 817010 w 3024845"/>
                  <a:gd name="connsiteY131-21436" fmla="*/ 585842 h 1059043"/>
                  <a:gd name="connsiteX132-21437" fmla="*/ 832970 w 3024845"/>
                  <a:gd name="connsiteY132-21438" fmla="*/ 585842 h 1059043"/>
                  <a:gd name="connsiteX133-21439" fmla="*/ 832970 w 3024845"/>
                  <a:gd name="connsiteY133-21440" fmla="*/ 586922 h 1059043"/>
                  <a:gd name="connsiteX134-21441" fmla="*/ 832970 w 3024845"/>
                  <a:gd name="connsiteY134-21442" fmla="*/ 594489 h 1059043"/>
                  <a:gd name="connsiteX135-21443" fmla="*/ 834237 w 3024845"/>
                  <a:gd name="connsiteY135-21444" fmla="*/ 594489 h 1059043"/>
                  <a:gd name="connsiteX136-21445" fmla="*/ 843104 w 3024845"/>
                  <a:gd name="connsiteY136-21446" fmla="*/ 594489 h 1059043"/>
                  <a:gd name="connsiteX137-21447" fmla="*/ 843104 w 3024845"/>
                  <a:gd name="connsiteY137-21448" fmla="*/ 596650 h 1059043"/>
                  <a:gd name="connsiteX138-21449" fmla="*/ 843104 w 3024845"/>
                  <a:gd name="connsiteY138-21450" fmla="*/ 611783 h 1059043"/>
                  <a:gd name="connsiteX139-21451" fmla="*/ 847157 w 3024845"/>
                  <a:gd name="connsiteY139-21452" fmla="*/ 609891 h 1059043"/>
                  <a:gd name="connsiteX140-21453" fmla="*/ 847157 w 3024845"/>
                  <a:gd name="connsiteY140-21454" fmla="*/ 596650 h 1059043"/>
                  <a:gd name="connsiteX141-21455" fmla="*/ 848170 w 3024845"/>
                  <a:gd name="connsiteY141-21456" fmla="*/ 596650 h 1059043"/>
                  <a:gd name="connsiteX142-21457" fmla="*/ 855264 w 3024845"/>
                  <a:gd name="connsiteY142-21458" fmla="*/ 596650 h 1059043"/>
                  <a:gd name="connsiteX143-21459" fmla="*/ 855264 w 3024845"/>
                  <a:gd name="connsiteY143-21460" fmla="*/ 598272 h 1059043"/>
                  <a:gd name="connsiteX144-21461" fmla="*/ 855264 w 3024845"/>
                  <a:gd name="connsiteY144-21462" fmla="*/ 609621 h 1059043"/>
                  <a:gd name="connsiteX145-21463" fmla="*/ 856024 w 3024845"/>
                  <a:gd name="connsiteY145-21464" fmla="*/ 609621 h 1059043"/>
                  <a:gd name="connsiteX146-21465" fmla="*/ 861344 w 3024845"/>
                  <a:gd name="connsiteY146-21466" fmla="*/ 609621 h 1059043"/>
                  <a:gd name="connsiteX147-21467" fmla="*/ 909984 w 3024845"/>
                  <a:gd name="connsiteY147-21468" fmla="*/ 605298 h 1059043"/>
                  <a:gd name="connsiteX148-21469" fmla="*/ 909984 w 3024845"/>
                  <a:gd name="connsiteY148-21470" fmla="*/ 606649 h 1059043"/>
                  <a:gd name="connsiteX149-21471" fmla="*/ 909984 w 3024845"/>
                  <a:gd name="connsiteY149-21472" fmla="*/ 616106 h 1059043"/>
                  <a:gd name="connsiteX150-21473" fmla="*/ 910744 w 3024845"/>
                  <a:gd name="connsiteY150-21474" fmla="*/ 616106 h 1059043"/>
                  <a:gd name="connsiteX151-21475" fmla="*/ 916065 w 3024845"/>
                  <a:gd name="connsiteY151-21476" fmla="*/ 616106 h 1059043"/>
                  <a:gd name="connsiteX152-21477" fmla="*/ 916065 w 3024845"/>
                  <a:gd name="connsiteY152-21478" fmla="*/ 618268 h 1059043"/>
                  <a:gd name="connsiteX153-21479" fmla="*/ 916065 w 3024845"/>
                  <a:gd name="connsiteY153-21480" fmla="*/ 633401 h 1059043"/>
                  <a:gd name="connsiteX154-21481" fmla="*/ 918091 w 3024845"/>
                  <a:gd name="connsiteY154-21482" fmla="*/ 632050 h 1059043"/>
                  <a:gd name="connsiteX155-21483" fmla="*/ 932278 w 3024845"/>
                  <a:gd name="connsiteY155-21484" fmla="*/ 622592 h 1059043"/>
                  <a:gd name="connsiteX156-21485" fmla="*/ 938358 w 3024845"/>
                  <a:gd name="connsiteY156-21486" fmla="*/ 581518 h 1059043"/>
                  <a:gd name="connsiteX157-21487" fmla="*/ 939118 w 3024845"/>
                  <a:gd name="connsiteY157-21488" fmla="*/ 581248 h 1059043"/>
                  <a:gd name="connsiteX158-21489" fmla="*/ 944438 w 3024845"/>
                  <a:gd name="connsiteY158-21490" fmla="*/ 579356 h 1059043"/>
                  <a:gd name="connsiteX159-21491" fmla="*/ 946465 w 3024845"/>
                  <a:gd name="connsiteY159-21492" fmla="*/ 510179 h 1059043"/>
                  <a:gd name="connsiteX160-21493" fmla="*/ 948492 w 3024845"/>
                  <a:gd name="connsiteY160-21494" fmla="*/ 579356 h 1059043"/>
                  <a:gd name="connsiteX161-21495" fmla="*/ 949252 w 3024845"/>
                  <a:gd name="connsiteY161-21496" fmla="*/ 579626 h 1059043"/>
                  <a:gd name="connsiteX162-21497" fmla="*/ 954572 w 3024845"/>
                  <a:gd name="connsiteY162-21498" fmla="*/ 581518 h 1059043"/>
                  <a:gd name="connsiteX163-21499" fmla="*/ 954572 w 3024845"/>
                  <a:gd name="connsiteY163-21500" fmla="*/ 495047 h 1059043"/>
                  <a:gd name="connsiteX164-21501" fmla="*/ 958625 w 3024845"/>
                  <a:gd name="connsiteY164-21502" fmla="*/ 462620 h 1059043"/>
                  <a:gd name="connsiteX165-21503" fmla="*/ 997132 w 3024845"/>
                  <a:gd name="connsiteY165-21504" fmla="*/ 462620 h 1059043"/>
                  <a:gd name="connsiteX166-21505" fmla="*/ 997132 w 3024845"/>
                  <a:gd name="connsiteY166-21506" fmla="*/ 495047 h 1059043"/>
                  <a:gd name="connsiteX167-21507" fmla="*/ 997892 w 3024845"/>
                  <a:gd name="connsiteY167-21508" fmla="*/ 495047 h 1059043"/>
                  <a:gd name="connsiteX168-21509" fmla="*/ 1003212 w 3024845"/>
                  <a:gd name="connsiteY168-21510" fmla="*/ 495047 h 1059043"/>
                  <a:gd name="connsiteX169-21511" fmla="*/ 1003212 w 3024845"/>
                  <a:gd name="connsiteY169-21512" fmla="*/ 412899 h 1059043"/>
                  <a:gd name="connsiteX170-21513" fmla="*/ 1004986 w 3024845"/>
                  <a:gd name="connsiteY170-21514" fmla="*/ 412899 h 1059043"/>
                  <a:gd name="connsiteX171-21515" fmla="*/ 1017399 w 3024845"/>
                  <a:gd name="connsiteY171-21516" fmla="*/ 412899 h 1059043"/>
                  <a:gd name="connsiteX172-21517" fmla="*/ 1017399 w 3024845"/>
                  <a:gd name="connsiteY172-21518" fmla="*/ 411008 h 1059043"/>
                  <a:gd name="connsiteX173-21519" fmla="*/ 1017399 w 3024845"/>
                  <a:gd name="connsiteY173-21520" fmla="*/ 397767 h 1059043"/>
                  <a:gd name="connsiteX174-21521" fmla="*/ 1039693 w 3024845"/>
                  <a:gd name="connsiteY174-21522" fmla="*/ 397767 h 1059043"/>
                  <a:gd name="connsiteX175-21523" fmla="*/ 1039693 w 3024845"/>
                  <a:gd name="connsiteY175-21524" fmla="*/ 396686 h 1059043"/>
                  <a:gd name="connsiteX176-21525" fmla="*/ 1039693 w 3024845"/>
                  <a:gd name="connsiteY176-21526" fmla="*/ 389120 h 1059043"/>
                  <a:gd name="connsiteX177-21527" fmla="*/ 1041466 w 3024845"/>
                  <a:gd name="connsiteY177-21528" fmla="*/ 389120 h 1059043"/>
                  <a:gd name="connsiteX178-21529" fmla="*/ 1053880 w 3024845"/>
                  <a:gd name="connsiteY178-21530" fmla="*/ 389120 h 1059043"/>
                  <a:gd name="connsiteX179-21531" fmla="*/ 1053880 w 3024845"/>
                  <a:gd name="connsiteY179-21532" fmla="*/ 390201 h 1059043"/>
                  <a:gd name="connsiteX180-21533" fmla="*/ 1053880 w 3024845"/>
                  <a:gd name="connsiteY180-21534" fmla="*/ 397767 h 1059043"/>
                  <a:gd name="connsiteX181-21535" fmla="*/ 1054640 w 3024845"/>
                  <a:gd name="connsiteY181-21536" fmla="*/ 397767 h 1059043"/>
                  <a:gd name="connsiteX182-21537" fmla="*/ 1059960 w 3024845"/>
                  <a:gd name="connsiteY182-21538" fmla="*/ 397767 h 1059043"/>
                  <a:gd name="connsiteX183-21539" fmla="*/ 1070093 w 3024845"/>
                  <a:gd name="connsiteY183-21540" fmla="*/ 393443 h 1059043"/>
                  <a:gd name="connsiteX184-21541" fmla="*/ 1074146 w 3024845"/>
                  <a:gd name="connsiteY184-21542" fmla="*/ 396686 h 1059043"/>
                  <a:gd name="connsiteX185-21543" fmla="*/ 1074146 w 3024845"/>
                  <a:gd name="connsiteY185-21544" fmla="*/ 389120 h 1059043"/>
                  <a:gd name="connsiteX186-21545" fmla="*/ 1076426 w 3024845"/>
                  <a:gd name="connsiteY186-21546" fmla="*/ 389120 h 1059043"/>
                  <a:gd name="connsiteX187-21547" fmla="*/ 1092387 w 3024845"/>
                  <a:gd name="connsiteY187-21548" fmla="*/ 389120 h 1059043"/>
                  <a:gd name="connsiteX188-21549" fmla="*/ 1092387 w 3024845"/>
                  <a:gd name="connsiteY188-21550" fmla="*/ 390201 h 1059043"/>
                  <a:gd name="connsiteX189-21551" fmla="*/ 1092387 w 3024845"/>
                  <a:gd name="connsiteY189-21552" fmla="*/ 397767 h 1059043"/>
                  <a:gd name="connsiteX190-21553" fmla="*/ 1122787 w 3024845"/>
                  <a:gd name="connsiteY190-21554" fmla="*/ 397767 h 1059043"/>
                  <a:gd name="connsiteX191-21555" fmla="*/ 1122787 w 3024845"/>
                  <a:gd name="connsiteY191-21556" fmla="*/ 399388 h 1059043"/>
                  <a:gd name="connsiteX192-21557" fmla="*/ 1122787 w 3024845"/>
                  <a:gd name="connsiteY192-21558" fmla="*/ 410738 h 1059043"/>
                  <a:gd name="connsiteX193-21559" fmla="*/ 1149134 w 3024845"/>
                  <a:gd name="connsiteY193-21560" fmla="*/ 410738 h 1059043"/>
                  <a:gd name="connsiteX194-21561" fmla="*/ 1149134 w 3024845"/>
                  <a:gd name="connsiteY194-21562" fmla="*/ 441002 h 1059043"/>
                  <a:gd name="connsiteX195-21563" fmla="*/ 1149894 w 3024845"/>
                  <a:gd name="connsiteY195-21564" fmla="*/ 441002 h 1059043"/>
                  <a:gd name="connsiteX196-21565" fmla="*/ 1155214 w 3024845"/>
                  <a:gd name="connsiteY196-21566" fmla="*/ 441002 h 1059043"/>
                  <a:gd name="connsiteX197-21567" fmla="*/ 1155214 w 3024845"/>
                  <a:gd name="connsiteY197-21568" fmla="*/ 442083 h 1059043"/>
                  <a:gd name="connsiteX198-21569" fmla="*/ 1155214 w 3024845"/>
                  <a:gd name="connsiteY198-21570" fmla="*/ 449650 h 1059043"/>
                  <a:gd name="connsiteX199-21571" fmla="*/ 1159268 w 3024845"/>
                  <a:gd name="connsiteY199-21572" fmla="*/ 479914 h 1059043"/>
                  <a:gd name="connsiteX200-21573" fmla="*/ 1160028 w 3024845"/>
                  <a:gd name="connsiteY200-21574" fmla="*/ 479914 h 1059043"/>
                  <a:gd name="connsiteX201-21575" fmla="*/ 1165348 w 3024845"/>
                  <a:gd name="connsiteY201-21576" fmla="*/ 479914 h 1059043"/>
                  <a:gd name="connsiteX202-21577" fmla="*/ 1165348 w 3024845"/>
                  <a:gd name="connsiteY202-21578" fmla="*/ 480725 h 1059043"/>
                  <a:gd name="connsiteX203-21579" fmla="*/ 1165348 w 3024845"/>
                  <a:gd name="connsiteY203-21580" fmla="*/ 486400 h 1059043"/>
                  <a:gd name="connsiteX204-21581" fmla="*/ 1166361 w 3024845"/>
                  <a:gd name="connsiteY204-21582" fmla="*/ 486400 h 1059043"/>
                  <a:gd name="connsiteX205-21583" fmla="*/ 1173454 w 3024845"/>
                  <a:gd name="connsiteY205-21584" fmla="*/ 486400 h 1059043"/>
                  <a:gd name="connsiteX206-21585" fmla="*/ 1173454 w 3024845"/>
                  <a:gd name="connsiteY206-21586" fmla="*/ 516665 h 1059043"/>
                  <a:gd name="connsiteX207-21587" fmla="*/ 1175481 w 3024845"/>
                  <a:gd name="connsiteY207-21588" fmla="*/ 516665 h 1059043"/>
                  <a:gd name="connsiteX208-21589" fmla="*/ 1189668 w 3024845"/>
                  <a:gd name="connsiteY208-21590" fmla="*/ 516665 h 1059043"/>
                  <a:gd name="connsiteX209-21591" fmla="*/ 1189668 w 3024845"/>
                  <a:gd name="connsiteY209-21592" fmla="*/ 540444 h 1059043"/>
                  <a:gd name="connsiteX210-21593" fmla="*/ 1191695 w 3024845"/>
                  <a:gd name="connsiteY210-21594" fmla="*/ 542065 h 1059043"/>
                  <a:gd name="connsiteX211-21595" fmla="*/ 1191695 w 3024845"/>
                  <a:gd name="connsiteY211-21596" fmla="*/ 553415 h 1059043"/>
                  <a:gd name="connsiteX212-21597" fmla="*/ 1192455 w 3024845"/>
                  <a:gd name="connsiteY212-21598" fmla="*/ 553415 h 1059043"/>
                  <a:gd name="connsiteX213-21599" fmla="*/ 1197775 w 3024845"/>
                  <a:gd name="connsiteY213-21600" fmla="*/ 553415 h 1059043"/>
                  <a:gd name="connsiteX214-21601" fmla="*/ 1197775 w 3024845"/>
                  <a:gd name="connsiteY214-21602" fmla="*/ 577194 h 1059043"/>
                  <a:gd name="connsiteX215-21603" fmla="*/ 1199041 w 3024845"/>
                  <a:gd name="connsiteY215-21604" fmla="*/ 577194 h 1059043"/>
                  <a:gd name="connsiteX216-21605" fmla="*/ 1207908 w 3024845"/>
                  <a:gd name="connsiteY216-21606" fmla="*/ 577194 h 1059043"/>
                  <a:gd name="connsiteX217-21607" fmla="*/ 1209935 w 3024845"/>
                  <a:gd name="connsiteY217-21608" fmla="*/ 581248 h 1059043"/>
                  <a:gd name="connsiteX218-21609" fmla="*/ 1209935 w 3024845"/>
                  <a:gd name="connsiteY218-21610" fmla="*/ 594489 h 1059043"/>
                  <a:gd name="connsiteX219-21611" fmla="*/ 1211455 w 3024845"/>
                  <a:gd name="connsiteY219-21612" fmla="*/ 592597 h 1059043"/>
                  <a:gd name="connsiteX220-21613" fmla="*/ 1222095 w 3024845"/>
                  <a:gd name="connsiteY220-21614" fmla="*/ 579356 h 1059043"/>
                  <a:gd name="connsiteX221-21615" fmla="*/ 1250469 w 3024845"/>
                  <a:gd name="connsiteY221-21616" fmla="*/ 579356 h 1059043"/>
                  <a:gd name="connsiteX222-21617" fmla="*/ 1250469 w 3024845"/>
                  <a:gd name="connsiteY222-21618" fmla="*/ 665827 h 1059043"/>
                  <a:gd name="connsiteX223-21619" fmla="*/ 1251229 w 3024845"/>
                  <a:gd name="connsiteY223-21620" fmla="*/ 665827 h 1059043"/>
                  <a:gd name="connsiteX224-21621" fmla="*/ 1256549 w 3024845"/>
                  <a:gd name="connsiteY224-21622" fmla="*/ 665827 h 1059043"/>
                  <a:gd name="connsiteX225-21623" fmla="*/ 1257309 w 3024845"/>
                  <a:gd name="connsiteY225-21624" fmla="*/ 664476 h 1059043"/>
                  <a:gd name="connsiteX226-21625" fmla="*/ 1262629 w 3024845"/>
                  <a:gd name="connsiteY226-21626" fmla="*/ 655018 h 1059043"/>
                  <a:gd name="connsiteX227-21627" fmla="*/ 1262629 w 3024845"/>
                  <a:gd name="connsiteY227-21628" fmla="*/ 656910 h 1059043"/>
                  <a:gd name="connsiteX228-21629" fmla="*/ 1262629 w 3024845"/>
                  <a:gd name="connsiteY228-21630" fmla="*/ 670151 h 1059043"/>
                  <a:gd name="connsiteX229-21631" fmla="*/ 1266682 w 3024845"/>
                  <a:gd name="connsiteY229-21632" fmla="*/ 624754 h 1059043"/>
                  <a:gd name="connsiteX230-21633" fmla="*/ 1267442 w 3024845"/>
                  <a:gd name="connsiteY230-21634" fmla="*/ 624754 h 1059043"/>
                  <a:gd name="connsiteX231-21635" fmla="*/ 1272762 w 3024845"/>
                  <a:gd name="connsiteY231-21636" fmla="*/ 624754 h 1059043"/>
                  <a:gd name="connsiteX232-21637" fmla="*/ 1272762 w 3024845"/>
                  <a:gd name="connsiteY232-21638" fmla="*/ 559900 h 1059043"/>
                  <a:gd name="connsiteX233-21639" fmla="*/ 1273776 w 3024845"/>
                  <a:gd name="connsiteY233-21640" fmla="*/ 559900 h 1059043"/>
                  <a:gd name="connsiteX234-21641" fmla="*/ 1280869 w 3024845"/>
                  <a:gd name="connsiteY234-21642" fmla="*/ 559900 h 1059043"/>
                  <a:gd name="connsiteX235-21643" fmla="*/ 1293029 w 3024845"/>
                  <a:gd name="connsiteY235-21644" fmla="*/ 516665 h 1059043"/>
                  <a:gd name="connsiteX236-21645" fmla="*/ 1294296 w 3024845"/>
                  <a:gd name="connsiteY236-21646" fmla="*/ 516665 h 1059043"/>
                  <a:gd name="connsiteX237-21647" fmla="*/ 1303163 w 3024845"/>
                  <a:gd name="connsiteY237-21648" fmla="*/ 516665 h 1059043"/>
                  <a:gd name="connsiteX238-21649" fmla="*/ 1313296 w 3024845"/>
                  <a:gd name="connsiteY238-21650" fmla="*/ 559900 h 1059043"/>
                  <a:gd name="connsiteX239-21651" fmla="*/ 1314309 w 3024845"/>
                  <a:gd name="connsiteY239-21652" fmla="*/ 559900 h 1059043"/>
                  <a:gd name="connsiteX240-21653" fmla="*/ 1321403 w 3024845"/>
                  <a:gd name="connsiteY240-21654" fmla="*/ 559900 h 1059043"/>
                  <a:gd name="connsiteX241-21655" fmla="*/ 1321403 w 3024845"/>
                  <a:gd name="connsiteY241-21656" fmla="*/ 598812 h 1059043"/>
                  <a:gd name="connsiteX242-21657" fmla="*/ 1323176 w 3024845"/>
                  <a:gd name="connsiteY242-21658" fmla="*/ 598812 h 1059043"/>
                  <a:gd name="connsiteX243-21659" fmla="*/ 1335590 w 3024845"/>
                  <a:gd name="connsiteY243-21660" fmla="*/ 598812 h 1059043"/>
                  <a:gd name="connsiteX244-21661" fmla="*/ 1335590 w 3024845"/>
                  <a:gd name="connsiteY244-21662" fmla="*/ 600974 h 1059043"/>
                  <a:gd name="connsiteX245-21663" fmla="*/ 1335590 w 3024845"/>
                  <a:gd name="connsiteY245-21664" fmla="*/ 616106 h 1059043"/>
                  <a:gd name="connsiteX246-21665" fmla="*/ 1339643 w 3024845"/>
                  <a:gd name="connsiteY246-21666" fmla="*/ 613945 h 1059043"/>
                  <a:gd name="connsiteX247-21667" fmla="*/ 1339643 w 3024845"/>
                  <a:gd name="connsiteY247-21668" fmla="*/ 598812 h 1059043"/>
                  <a:gd name="connsiteX248-21669" fmla="*/ 1341163 w 3024845"/>
                  <a:gd name="connsiteY248-21670" fmla="*/ 598812 h 1059043"/>
                  <a:gd name="connsiteX249-21671" fmla="*/ 1351803 w 3024845"/>
                  <a:gd name="connsiteY249-21672" fmla="*/ 598812 h 1059043"/>
                  <a:gd name="connsiteX250-21673" fmla="*/ 1351803 w 3024845"/>
                  <a:gd name="connsiteY250-21674" fmla="*/ 600433 h 1059043"/>
                  <a:gd name="connsiteX251-21675" fmla="*/ 1351803 w 3024845"/>
                  <a:gd name="connsiteY251-21676" fmla="*/ 611783 h 1059043"/>
                  <a:gd name="connsiteX252-21677" fmla="*/ 1382204 w 3024845"/>
                  <a:gd name="connsiteY252-21678" fmla="*/ 611783 h 1059043"/>
                  <a:gd name="connsiteX253-21679" fmla="*/ 1382204 w 3024845"/>
                  <a:gd name="connsiteY253-21680" fmla="*/ 575033 h 1059043"/>
                  <a:gd name="connsiteX254-21681" fmla="*/ 1383470 w 3024845"/>
                  <a:gd name="connsiteY254-21682" fmla="*/ 575033 h 1059043"/>
                  <a:gd name="connsiteX255-21683" fmla="*/ 1392337 w 3024845"/>
                  <a:gd name="connsiteY255-21684" fmla="*/ 575033 h 1059043"/>
                  <a:gd name="connsiteX256-21685" fmla="*/ 1392337 w 3024845"/>
                  <a:gd name="connsiteY256-21686" fmla="*/ 596650 h 1059043"/>
                  <a:gd name="connsiteX257-21687" fmla="*/ 1394364 w 3024845"/>
                  <a:gd name="connsiteY257-21688" fmla="*/ 564224 h 1059043"/>
                  <a:gd name="connsiteX258-21689" fmla="*/ 1416657 w 3024845"/>
                  <a:gd name="connsiteY258-21690" fmla="*/ 564224 h 1059043"/>
                  <a:gd name="connsiteX259-21691" fmla="*/ 1416657 w 3024845"/>
                  <a:gd name="connsiteY259-21692" fmla="*/ 562602 h 1059043"/>
                  <a:gd name="connsiteX260-21693" fmla="*/ 1416657 w 3024845"/>
                  <a:gd name="connsiteY260-21694" fmla="*/ 551253 h 1059043"/>
                  <a:gd name="connsiteX261-21695" fmla="*/ 1417417 w 3024845"/>
                  <a:gd name="connsiteY261-21696" fmla="*/ 551253 h 1059043"/>
                  <a:gd name="connsiteX262-21697" fmla="*/ 1422737 w 3024845"/>
                  <a:gd name="connsiteY262-21698" fmla="*/ 551253 h 1059043"/>
                  <a:gd name="connsiteX263-21699" fmla="*/ 1422737 w 3024845"/>
                  <a:gd name="connsiteY263-21700" fmla="*/ 549362 h 1059043"/>
                  <a:gd name="connsiteX264-21701" fmla="*/ 1422737 w 3024845"/>
                  <a:gd name="connsiteY264-21702" fmla="*/ 536121 h 1059043"/>
                  <a:gd name="connsiteX265-21703" fmla="*/ 1426791 w 3024845"/>
                  <a:gd name="connsiteY265-21704" fmla="*/ 542606 h 1059043"/>
                  <a:gd name="connsiteX266-21705" fmla="*/ 1429071 w 3024845"/>
                  <a:gd name="connsiteY266-21706" fmla="*/ 542606 h 1059043"/>
                  <a:gd name="connsiteX267-21707" fmla="*/ 1445031 w 3024845"/>
                  <a:gd name="connsiteY267-21708" fmla="*/ 542606 h 1059043"/>
                  <a:gd name="connsiteX268-21709" fmla="*/ 1445031 w 3024845"/>
                  <a:gd name="connsiteY268-21710" fmla="*/ 541795 h 1059043"/>
                  <a:gd name="connsiteX269-21711" fmla="*/ 1445031 w 3024845"/>
                  <a:gd name="connsiteY269-21712" fmla="*/ 536121 h 1059043"/>
                  <a:gd name="connsiteX270-21713" fmla="*/ 1445791 w 3024845"/>
                  <a:gd name="connsiteY270-21714" fmla="*/ 536121 h 1059043"/>
                  <a:gd name="connsiteX271-21715" fmla="*/ 1451111 w 3024845"/>
                  <a:gd name="connsiteY271-21716" fmla="*/ 536121 h 1059043"/>
                  <a:gd name="connsiteX272-21717" fmla="*/ 1451111 w 3024845"/>
                  <a:gd name="connsiteY272-21718" fmla="*/ 537472 h 1059043"/>
                  <a:gd name="connsiteX273-21719" fmla="*/ 1451111 w 3024845"/>
                  <a:gd name="connsiteY273-21720" fmla="*/ 546930 h 1059043"/>
                  <a:gd name="connsiteX274-21721" fmla="*/ 1489618 w 3024845"/>
                  <a:gd name="connsiteY274-21722" fmla="*/ 546930 h 1059043"/>
                  <a:gd name="connsiteX275-21723" fmla="*/ 1489618 w 3024845"/>
                  <a:gd name="connsiteY275-21724" fmla="*/ 685283 h 1059043"/>
                  <a:gd name="connsiteX276-21725" fmla="*/ 1491138 w 3024845"/>
                  <a:gd name="connsiteY276-21726" fmla="*/ 685283 h 1059043"/>
                  <a:gd name="connsiteX277-21727" fmla="*/ 1501778 w 3024845"/>
                  <a:gd name="connsiteY277-21728" fmla="*/ 685283 h 1059043"/>
                  <a:gd name="connsiteX278-21729" fmla="*/ 1501778 w 3024845"/>
                  <a:gd name="connsiteY278-21730" fmla="*/ 672313 h 1059043"/>
                  <a:gd name="connsiteX279-21731" fmla="*/ 1505832 w 3024845"/>
                  <a:gd name="connsiteY279-21732" fmla="*/ 672313 h 1059043"/>
                  <a:gd name="connsiteX280-21733" fmla="*/ 1505832 w 3024845"/>
                  <a:gd name="connsiteY280-21734" fmla="*/ 685283 h 1059043"/>
                  <a:gd name="connsiteX281-21735" fmla="*/ 1536232 w 3024845"/>
                  <a:gd name="connsiteY281-21736" fmla="*/ 685283 h 1059043"/>
                  <a:gd name="connsiteX282-21737" fmla="*/ 1536232 w 3024845"/>
                  <a:gd name="connsiteY282-21738" fmla="*/ 655018 h 1059043"/>
                  <a:gd name="connsiteX283-21739" fmla="*/ 1548392 w 3024845"/>
                  <a:gd name="connsiteY283-21740" fmla="*/ 655018 h 1059043"/>
                  <a:gd name="connsiteX284-21741" fmla="*/ 1560552 w 3024845"/>
                  <a:gd name="connsiteY284-21742" fmla="*/ 652857 h 1059043"/>
                  <a:gd name="connsiteX285-21743" fmla="*/ 1564606 w 3024845"/>
                  <a:gd name="connsiteY285-21744" fmla="*/ 655018 h 1059043"/>
                  <a:gd name="connsiteX286-21745" fmla="*/ 1574739 w 3024845"/>
                  <a:gd name="connsiteY286-21746" fmla="*/ 655018 h 1059043"/>
                  <a:gd name="connsiteX287-21747" fmla="*/ 1574739 w 3024845"/>
                  <a:gd name="connsiteY287-21748" fmla="*/ 685283 h 1059043"/>
                  <a:gd name="connsiteX288-21749" fmla="*/ 1582846 w 3024845"/>
                  <a:gd name="connsiteY288-21750" fmla="*/ 685283 h 1059043"/>
                  <a:gd name="connsiteX289-21751" fmla="*/ 1582846 w 3024845"/>
                  <a:gd name="connsiteY289-21752" fmla="*/ 702578 h 1059043"/>
                  <a:gd name="connsiteX290-21753" fmla="*/ 1592182 w 3024845"/>
                  <a:gd name="connsiteY290-21754" fmla="*/ 703483 h 1059043"/>
                  <a:gd name="connsiteX291-21755" fmla="*/ 1605140 w 3024845"/>
                  <a:gd name="connsiteY291-21756" fmla="*/ 703483 h 1059043"/>
                  <a:gd name="connsiteX292-21757" fmla="*/ 1605140 w 3024845"/>
                  <a:gd name="connsiteY292-21758" fmla="*/ 687445 h 1059043"/>
                  <a:gd name="connsiteX293-21759" fmla="*/ 1673096 w 3024845"/>
                  <a:gd name="connsiteY293-21760" fmla="*/ 687445 h 1059043"/>
                  <a:gd name="connsiteX294-21761" fmla="*/ 1673096 w 3024845"/>
                  <a:gd name="connsiteY294-21762" fmla="*/ 602192 h 1059043"/>
                  <a:gd name="connsiteX295-21763" fmla="*/ 1745104 w 3024845"/>
                  <a:gd name="connsiteY295-21764" fmla="*/ 602192 h 1059043"/>
                  <a:gd name="connsiteX296-21765" fmla="*/ 1745104 w 3024845"/>
                  <a:gd name="connsiteY296-21766" fmla="*/ 680960 h 1059043"/>
                  <a:gd name="connsiteX297-21767" fmla="*/ 1747008 w 3024845"/>
                  <a:gd name="connsiteY297-21768" fmla="*/ 680960 h 1059043"/>
                  <a:gd name="connsiteX298-21769" fmla="*/ 1748250 w 3024845"/>
                  <a:gd name="connsiteY298-21770" fmla="*/ 703483 h 1059043"/>
                  <a:gd name="connsiteX299-21771" fmla="*/ 1757926 w 3024845"/>
                  <a:gd name="connsiteY299-21772" fmla="*/ 703483 h 1059043"/>
                  <a:gd name="connsiteX300-21773" fmla="*/ 1759168 w 3024845"/>
                  <a:gd name="connsiteY300-21774" fmla="*/ 680960 h 1059043"/>
                  <a:gd name="connsiteX301-21775" fmla="*/ 1765248 w 3024845"/>
                  <a:gd name="connsiteY301-21776" fmla="*/ 680960 h 1059043"/>
                  <a:gd name="connsiteX302-21777" fmla="*/ 1766490 w 3024845"/>
                  <a:gd name="connsiteY302-21778" fmla="*/ 703483 h 1059043"/>
                  <a:gd name="connsiteX303-21779" fmla="*/ 1817112 w 3024845"/>
                  <a:gd name="connsiteY303-21780" fmla="*/ 703483 h 1059043"/>
                  <a:gd name="connsiteX304-21781" fmla="*/ 1817112 w 3024845"/>
                  <a:gd name="connsiteY304-21782" fmla="*/ 540455 h 1059043"/>
                  <a:gd name="connsiteX305-21783" fmla="*/ 2014439 w 3024845"/>
                  <a:gd name="connsiteY305-21784" fmla="*/ 540455 h 1059043"/>
                  <a:gd name="connsiteX306-21785" fmla="*/ 2014439 w 3024845"/>
                  <a:gd name="connsiteY306-21786" fmla="*/ 703483 h 1059043"/>
                  <a:gd name="connsiteX307-21787" fmla="*/ 2033136 w 3024845"/>
                  <a:gd name="connsiteY307-21788" fmla="*/ 703483 h 1059043"/>
                  <a:gd name="connsiteX308-21789" fmla="*/ 2033136 w 3024845"/>
                  <a:gd name="connsiteY308-21790" fmla="*/ 620790 h 1059043"/>
                  <a:gd name="connsiteX309-21791" fmla="*/ 2128256 w 3024845"/>
                  <a:gd name="connsiteY309-21792" fmla="*/ 620790 h 1059043"/>
                  <a:gd name="connsiteX310-21793" fmla="*/ 2128026 w 3024845"/>
                  <a:gd name="connsiteY310-21794" fmla="*/ 281031 h 1059043"/>
                  <a:gd name="connsiteX311-21795" fmla="*/ 2121946 w 3024845"/>
                  <a:gd name="connsiteY311-21796" fmla="*/ 276707 h 1059043"/>
                  <a:gd name="connsiteX312-21797" fmla="*/ 2130053 w 3024845"/>
                  <a:gd name="connsiteY312-21798" fmla="*/ 252928 h 1059043"/>
                  <a:gd name="connsiteX313-21799" fmla="*/ 2130053 w 3024845"/>
                  <a:gd name="connsiteY313-21800" fmla="*/ 235634 h 1059043"/>
                  <a:gd name="connsiteX314-21801" fmla="*/ 2144240 w 3024845"/>
                  <a:gd name="connsiteY314-21802" fmla="*/ 235634 h 1059043"/>
                  <a:gd name="connsiteX315-21803" fmla="*/ 2144240 w 3024845"/>
                  <a:gd name="connsiteY315-21804" fmla="*/ 214016 h 1059043"/>
                  <a:gd name="connsiteX316-21805" fmla="*/ 2146266 w 3024845"/>
                  <a:gd name="connsiteY316-21806" fmla="*/ 209692 h 1059043"/>
                  <a:gd name="connsiteX317-21807" fmla="*/ 2146266 w 3024845"/>
                  <a:gd name="connsiteY317-21808" fmla="*/ 131868 h 1059043"/>
                  <a:gd name="connsiteX318-21809" fmla="*/ 2144240 w 3024845"/>
                  <a:gd name="connsiteY318-21810" fmla="*/ 125383 h 1059043"/>
                  <a:gd name="connsiteX319-21811" fmla="*/ 2150320 w 3024845"/>
                  <a:gd name="connsiteY319-21812" fmla="*/ 118897 h 1059043"/>
                  <a:gd name="connsiteX320-21813" fmla="*/ 2150320 w 3024845"/>
                  <a:gd name="connsiteY320-21814" fmla="*/ 60529 h 1059043"/>
                  <a:gd name="connsiteX321-21815" fmla="*/ 2152346 w 3024845"/>
                  <a:gd name="connsiteY321-21816" fmla="*/ 56206 h 1059043"/>
                  <a:gd name="connsiteX322-21817" fmla="*/ 2152346 w 3024845"/>
                  <a:gd name="connsiteY322-21818" fmla="*/ 0 h 1059043"/>
                  <a:gd name="connsiteX323-21819" fmla="*/ 2162480 w 3024845"/>
                  <a:gd name="connsiteY323-21820" fmla="*/ 118897 h 1059043"/>
                  <a:gd name="connsiteX324-21821" fmla="*/ 2168560 w 3024845"/>
                  <a:gd name="connsiteY324-21822" fmla="*/ 125383 h 1059043"/>
                  <a:gd name="connsiteX325-21823" fmla="*/ 2166533 w 3024845"/>
                  <a:gd name="connsiteY325-21824" fmla="*/ 131868 h 1059043"/>
                  <a:gd name="connsiteX326-21825" fmla="*/ 2166533 w 3024845"/>
                  <a:gd name="connsiteY326-21826" fmla="*/ 209692 h 1059043"/>
                  <a:gd name="connsiteX327-21827" fmla="*/ 2168560 w 3024845"/>
                  <a:gd name="connsiteY327-21828" fmla="*/ 235634 h 1059043"/>
                  <a:gd name="connsiteX328-21829" fmla="*/ 2180720 w 3024845"/>
                  <a:gd name="connsiteY328-21830" fmla="*/ 555577 h 1059043"/>
                  <a:gd name="connsiteX329-21831" fmla="*/ 2245574 w 3024845"/>
                  <a:gd name="connsiteY329-21832" fmla="*/ 555577 h 1059043"/>
                  <a:gd name="connsiteX330-21833" fmla="*/ 2245574 w 3024845"/>
                  <a:gd name="connsiteY330-21834" fmla="*/ 631239 h 1059043"/>
                  <a:gd name="connsiteX331-21835" fmla="*/ 2253681 w 3024845"/>
                  <a:gd name="connsiteY331-21836" fmla="*/ 631239 h 1059043"/>
                  <a:gd name="connsiteX332-21837" fmla="*/ 2255708 w 3024845"/>
                  <a:gd name="connsiteY332-21838" fmla="*/ 624754 h 1059043"/>
                  <a:gd name="connsiteX333-21839" fmla="*/ 2261788 w 3024845"/>
                  <a:gd name="connsiteY333-21840" fmla="*/ 624754 h 1059043"/>
                  <a:gd name="connsiteX334-21841" fmla="*/ 2263815 w 3024845"/>
                  <a:gd name="connsiteY334-21842" fmla="*/ 633401 h 1059043"/>
                  <a:gd name="connsiteX335-21843" fmla="*/ 2275975 w 3024845"/>
                  <a:gd name="connsiteY335-21844" fmla="*/ 633401 h 1059043"/>
                  <a:gd name="connsiteX336-21845" fmla="*/ 2275975 w 3024845"/>
                  <a:gd name="connsiteY336-21846" fmla="*/ 626915 h 1059043"/>
                  <a:gd name="connsiteX337-21847" fmla="*/ 2298268 w 3024845"/>
                  <a:gd name="connsiteY337-21848" fmla="*/ 626915 h 1059043"/>
                  <a:gd name="connsiteX338-21849" fmla="*/ 2298268 w 3024845"/>
                  <a:gd name="connsiteY338-21850" fmla="*/ 633401 h 1059043"/>
                  <a:gd name="connsiteX339-21851" fmla="*/ 2318535 w 3024845"/>
                  <a:gd name="connsiteY339-21852" fmla="*/ 633401 h 1059043"/>
                  <a:gd name="connsiteX340-21853" fmla="*/ 2318535 w 3024845"/>
                  <a:gd name="connsiteY340-21854" fmla="*/ 678798 h 1059043"/>
                  <a:gd name="connsiteX341-21855" fmla="*/ 2332722 w 3024845"/>
                  <a:gd name="connsiteY341-21856" fmla="*/ 678798 h 1059043"/>
                  <a:gd name="connsiteX342-21857" fmla="*/ 2332722 w 3024845"/>
                  <a:gd name="connsiteY342-21858" fmla="*/ 665827 h 1059043"/>
                  <a:gd name="connsiteX343-21859" fmla="*/ 2348936 w 3024845"/>
                  <a:gd name="connsiteY343-21860" fmla="*/ 665827 h 1059043"/>
                  <a:gd name="connsiteX344-21861" fmla="*/ 2348936 w 3024845"/>
                  <a:gd name="connsiteY344-21862" fmla="*/ 486400 h 1059043"/>
                  <a:gd name="connsiteX345-21863" fmla="*/ 2355016 w 3024845"/>
                  <a:gd name="connsiteY345-21864" fmla="*/ 479914 h 1059043"/>
                  <a:gd name="connsiteX346-21865" fmla="*/ 2427977 w 3024845"/>
                  <a:gd name="connsiteY346-21866" fmla="*/ 479914 h 1059043"/>
                  <a:gd name="connsiteX347-21867" fmla="*/ 2427977 w 3024845"/>
                  <a:gd name="connsiteY347-21868" fmla="*/ 488562 h 1059043"/>
                  <a:gd name="connsiteX348-21869" fmla="*/ 2438110 w 3024845"/>
                  <a:gd name="connsiteY348-21870" fmla="*/ 488562 h 1059043"/>
                  <a:gd name="connsiteX349-21871" fmla="*/ 2438110 w 3024845"/>
                  <a:gd name="connsiteY349-21872" fmla="*/ 603136 h 1059043"/>
                  <a:gd name="connsiteX350-21873" fmla="*/ 2460404 w 3024845"/>
                  <a:gd name="connsiteY350-21874" fmla="*/ 603136 h 1059043"/>
                  <a:gd name="connsiteX351-21875" fmla="*/ 2460404 w 3024845"/>
                  <a:gd name="connsiteY351-21876" fmla="*/ 536121 h 1059043"/>
                  <a:gd name="connsiteX352-21877" fmla="*/ 2486751 w 3024845"/>
                  <a:gd name="connsiteY352-21878" fmla="*/ 536121 h 1059043"/>
                  <a:gd name="connsiteX353-21879" fmla="*/ 2490804 w 3024845"/>
                  <a:gd name="connsiteY353-21880" fmla="*/ 531797 h 1059043"/>
                  <a:gd name="connsiteX354-21881" fmla="*/ 2498911 w 3024845"/>
                  <a:gd name="connsiteY354-21882" fmla="*/ 531797 h 1059043"/>
                  <a:gd name="connsiteX355-21883" fmla="*/ 2502964 w 3024845"/>
                  <a:gd name="connsiteY355-21884" fmla="*/ 536121 h 1059043"/>
                  <a:gd name="connsiteX356-21885" fmla="*/ 2525258 w 3024845"/>
                  <a:gd name="connsiteY356-21886" fmla="*/ 536121 h 1059043"/>
                  <a:gd name="connsiteX357-21887" fmla="*/ 2525258 w 3024845"/>
                  <a:gd name="connsiteY357-21888" fmla="*/ 419385 h 1059043"/>
                  <a:gd name="connsiteX358-21889" fmla="*/ 2582005 w 3024845"/>
                  <a:gd name="connsiteY358-21890" fmla="*/ 408576 h 1059043"/>
                  <a:gd name="connsiteX359-21891" fmla="*/ 2582005 w 3024845"/>
                  <a:gd name="connsiteY359-21892" fmla="*/ 409657 h 1059043"/>
                  <a:gd name="connsiteX360-21893" fmla="*/ 2582005 w 3024845"/>
                  <a:gd name="connsiteY360-21894" fmla="*/ 417223 h 1059043"/>
                  <a:gd name="connsiteX361-21895" fmla="*/ 2608352 w 3024845"/>
                  <a:gd name="connsiteY361-21896" fmla="*/ 417223 h 1059043"/>
                  <a:gd name="connsiteX362-21897" fmla="*/ 2608352 w 3024845"/>
                  <a:gd name="connsiteY362-21898" fmla="*/ 672313 h 1059043"/>
                  <a:gd name="connsiteX363-21899" fmla="*/ 2630646 w 3024845"/>
                  <a:gd name="connsiteY363-21900" fmla="*/ 672313 h 1059043"/>
                  <a:gd name="connsiteX364-21901" fmla="*/ 2630646 w 3024845"/>
                  <a:gd name="connsiteY364-21902" fmla="*/ 667989 h 1059043"/>
                  <a:gd name="connsiteX365-21903" fmla="*/ 2642806 w 3024845"/>
                  <a:gd name="connsiteY365-21904" fmla="*/ 667989 h 1059043"/>
                  <a:gd name="connsiteX366-21905" fmla="*/ 2642806 w 3024845"/>
                  <a:gd name="connsiteY366-21906" fmla="*/ 672313 h 1059043"/>
                  <a:gd name="connsiteX367-21907" fmla="*/ 2667126 w 3024845"/>
                  <a:gd name="connsiteY367-21908" fmla="*/ 672313 h 1059043"/>
                  <a:gd name="connsiteX368-21909" fmla="*/ 2667126 w 3024845"/>
                  <a:gd name="connsiteY368-21910" fmla="*/ 659342 h 1059043"/>
                  <a:gd name="connsiteX369-21911" fmla="*/ 2695500 w 3024845"/>
                  <a:gd name="connsiteY369-21912" fmla="*/ 659342 h 1059043"/>
                  <a:gd name="connsiteX370-21913" fmla="*/ 2707660 w 3024845"/>
                  <a:gd name="connsiteY370-21914" fmla="*/ 655018 h 1059043"/>
                  <a:gd name="connsiteX371-21915" fmla="*/ 2727927 w 3024845"/>
                  <a:gd name="connsiteY371-21916" fmla="*/ 659342 h 1059043"/>
                  <a:gd name="connsiteX372-21917" fmla="*/ 2727927 w 3024845"/>
                  <a:gd name="connsiteY372-21918" fmla="*/ 642048 h 1059043"/>
                  <a:gd name="connsiteX373-21919" fmla="*/ 2736034 w 3024845"/>
                  <a:gd name="connsiteY373-21920" fmla="*/ 642048 h 1059043"/>
                  <a:gd name="connsiteX374-21921" fmla="*/ 2736034 w 3024845"/>
                  <a:gd name="connsiteY374-21922" fmla="*/ 629077 h 1059043"/>
                  <a:gd name="connsiteX375-21923" fmla="*/ 2792781 w 3024845"/>
                  <a:gd name="connsiteY375-21924" fmla="*/ 629077 h 1059043"/>
                  <a:gd name="connsiteX376-21925" fmla="*/ 2792781 w 3024845"/>
                  <a:gd name="connsiteY376-21926" fmla="*/ 598812 h 1059043"/>
                  <a:gd name="connsiteX377-21927" fmla="*/ 2811021 w 3024845"/>
                  <a:gd name="connsiteY377-21928" fmla="*/ 598812 h 1059043"/>
                  <a:gd name="connsiteX378-21929" fmla="*/ 2811021 w 3024845"/>
                  <a:gd name="connsiteY378-21930" fmla="*/ 592327 h 1059043"/>
                  <a:gd name="connsiteX379-21931" fmla="*/ 2823181 w 3024845"/>
                  <a:gd name="connsiteY379-21932" fmla="*/ 592327 h 1059043"/>
                  <a:gd name="connsiteX380-21933" fmla="*/ 2823181 w 3024845"/>
                  <a:gd name="connsiteY380-21934" fmla="*/ 598812 h 1059043"/>
                  <a:gd name="connsiteX381-21935" fmla="*/ 2839395 w 3024845"/>
                  <a:gd name="connsiteY381-21936" fmla="*/ 598812 h 1059043"/>
                  <a:gd name="connsiteX382-21937" fmla="*/ 2839395 w 3024845"/>
                  <a:gd name="connsiteY382-21938" fmla="*/ 648533 h 1059043"/>
                  <a:gd name="connsiteX383-21939" fmla="*/ 2871822 w 3024845"/>
                  <a:gd name="connsiteY383-21940" fmla="*/ 648533 h 1059043"/>
                  <a:gd name="connsiteX384-21941" fmla="*/ 2871822 w 3024845"/>
                  <a:gd name="connsiteY384-21942" fmla="*/ 622592 h 1059043"/>
                  <a:gd name="connsiteX385-21943" fmla="*/ 2910329 w 3024845"/>
                  <a:gd name="connsiteY385-21944" fmla="*/ 622592 h 1059043"/>
                  <a:gd name="connsiteX386-21945" fmla="*/ 2910329 w 3024845"/>
                  <a:gd name="connsiteY386-21946" fmla="*/ 592327 h 1059043"/>
                  <a:gd name="connsiteX387-21947" fmla="*/ 2958970 w 3024845"/>
                  <a:gd name="connsiteY387-21948" fmla="*/ 592327 h 1059043"/>
                  <a:gd name="connsiteX388-21949" fmla="*/ 2958970 w 3024845"/>
                  <a:gd name="connsiteY388-21950" fmla="*/ 703483 h 1059043"/>
                  <a:gd name="connsiteX389-21951" fmla="*/ 2958970 w 3024845"/>
                  <a:gd name="connsiteY389-21952" fmla="*/ 717262 h 1059043"/>
                  <a:gd name="connsiteX390-21953" fmla="*/ 3024845 w 3024845"/>
                  <a:gd name="connsiteY390-21954" fmla="*/ 717262 h 1059043"/>
                  <a:gd name="connsiteX391-21955" fmla="*/ 3024845 w 3024845"/>
                  <a:gd name="connsiteY391-21956" fmla="*/ 1059043 h 1059043"/>
                  <a:gd name="connsiteX392-21957" fmla="*/ 2054 w 3024845"/>
                  <a:gd name="connsiteY392-21958" fmla="*/ 1056710 h 1059043"/>
                  <a:gd name="connsiteX393-21959" fmla="*/ 0 w 3024845"/>
                  <a:gd name="connsiteY393-21960" fmla="*/ 622592 h 1059043"/>
                  <a:gd name="connsiteX394-21961" fmla="*/ 20267 w 3024845"/>
                  <a:gd name="connsiteY394-21962" fmla="*/ 622592 h 1059043"/>
                  <a:gd name="connsiteX395-21963" fmla="*/ 20774 w 3024845"/>
                  <a:gd name="connsiteY395-21964" fmla="*/ 621511 h 1059043"/>
                  <a:gd name="connsiteX396-21965" fmla="*/ 24320 w 3024845"/>
                  <a:gd name="connsiteY396-21966" fmla="*/ 613945 h 1059043"/>
                  <a:gd name="connsiteX397-21967" fmla="*/ 26094 w 3024845"/>
                  <a:gd name="connsiteY397-21968" fmla="*/ 614215 h 1059043"/>
                  <a:gd name="connsiteX398-21969" fmla="*/ 38507 w 3024845"/>
                  <a:gd name="connsiteY398-21970" fmla="*/ 616106 h 1059043"/>
                  <a:gd name="connsiteX399-21971" fmla="*/ 39014 w 3024845"/>
                  <a:gd name="connsiteY399-21972" fmla="*/ 617458 h 1059043"/>
                  <a:gd name="connsiteX400-21973" fmla="*/ 42560 w 3024845"/>
                  <a:gd name="connsiteY400-21974" fmla="*/ 626915 h 1059043"/>
                  <a:gd name="connsiteX401-21975" fmla="*/ 68907 w 3024845"/>
                  <a:gd name="connsiteY401-21976" fmla="*/ 629077 h 1059043"/>
                  <a:gd name="connsiteX402-21977" fmla="*/ 68907 w 3024845"/>
                  <a:gd name="connsiteY402-21978" fmla="*/ 505856 h 1059043"/>
                  <a:gd name="connsiteX403-21979" fmla="*/ 70934 w 3024845"/>
                  <a:gd name="connsiteY403-21980" fmla="*/ 505856 h 1059043"/>
                  <a:gd name="connsiteX404-21981" fmla="*/ 85121 w 3024845"/>
                  <a:gd name="connsiteY404-21982" fmla="*/ 505856 h 1059043"/>
                  <a:gd name="connsiteX405-21983" fmla="*/ 85121 w 3024845"/>
                  <a:gd name="connsiteY405-21984" fmla="*/ 369664 h 1059043"/>
                  <a:gd name="connsiteX406-21985" fmla="*/ 86894 w 3024845"/>
                  <a:gd name="connsiteY406-21986" fmla="*/ 369664 h 1059043"/>
                  <a:gd name="connsiteX407-21987" fmla="*/ 99308 w 3024845"/>
                  <a:gd name="connsiteY407-21988" fmla="*/ 369664 h 1059043"/>
                  <a:gd name="connsiteX408-21989" fmla="*/ 99308 w 3024845"/>
                  <a:gd name="connsiteY408-21990" fmla="*/ 255090 h 1059043"/>
                  <a:gd name="connsiteX409-21991" fmla="*/ 103361 w 3024845"/>
                  <a:gd name="connsiteY409-21992" fmla="*/ 226986 h 1059043"/>
                  <a:gd name="connsiteX410-21993" fmla="*/ 105388 w 3024845"/>
                  <a:gd name="connsiteY410-21994" fmla="*/ 226986 h 1059043"/>
                  <a:gd name="connsiteX411-21995" fmla="*/ 119575 w 3024845"/>
                  <a:gd name="connsiteY411-21996" fmla="*/ 226986 h 1059043"/>
                  <a:gd name="connsiteX0-21997" fmla="*/ 119575 w 3024845"/>
                  <a:gd name="connsiteY0-21998" fmla="*/ 226986 h 1059043"/>
                  <a:gd name="connsiteX1-21999" fmla="*/ 200642 w 3024845"/>
                  <a:gd name="connsiteY1-22000" fmla="*/ 224825 h 1059043"/>
                  <a:gd name="connsiteX2-22001" fmla="*/ 202669 w 3024845"/>
                  <a:gd name="connsiteY2-22002" fmla="*/ 224825 h 1059043"/>
                  <a:gd name="connsiteX3-22003" fmla="*/ 216856 w 3024845"/>
                  <a:gd name="connsiteY3-22004" fmla="*/ 224825 h 1059043"/>
                  <a:gd name="connsiteX4-22005" fmla="*/ 216856 w 3024845"/>
                  <a:gd name="connsiteY4-22006" fmla="*/ 248604 h 1059043"/>
                  <a:gd name="connsiteX5-22007" fmla="*/ 217363 w 3024845"/>
                  <a:gd name="connsiteY5-22008" fmla="*/ 249415 h 1059043"/>
                  <a:gd name="connsiteX6-22009" fmla="*/ 220909 w 3024845"/>
                  <a:gd name="connsiteY6-22010" fmla="*/ 255090 h 1059043"/>
                  <a:gd name="connsiteX7-22011" fmla="*/ 220909 w 3024845"/>
                  <a:gd name="connsiteY7-22012" fmla="*/ 369664 h 1059043"/>
                  <a:gd name="connsiteX8-22013" fmla="*/ 223189 w 3024845"/>
                  <a:gd name="connsiteY8-22014" fmla="*/ 369664 h 1059043"/>
                  <a:gd name="connsiteX9-22015" fmla="*/ 239150 w 3024845"/>
                  <a:gd name="connsiteY9-22016" fmla="*/ 369664 h 1059043"/>
                  <a:gd name="connsiteX10-22017" fmla="*/ 239150 w 3024845"/>
                  <a:gd name="connsiteY10-22018" fmla="*/ 510179 h 1059043"/>
                  <a:gd name="connsiteX11-22019" fmla="*/ 240670 w 3024845"/>
                  <a:gd name="connsiteY11-22020" fmla="*/ 509909 h 1059043"/>
                  <a:gd name="connsiteX12-22021" fmla="*/ 251310 w 3024845"/>
                  <a:gd name="connsiteY12-22022" fmla="*/ 508018 h 1059043"/>
                  <a:gd name="connsiteX13-22023" fmla="*/ 249283 w 3024845"/>
                  <a:gd name="connsiteY13-22024" fmla="*/ 596650 h 1059043"/>
                  <a:gd name="connsiteX14-22025" fmla="*/ 250803 w 3024845"/>
                  <a:gd name="connsiteY14-22026" fmla="*/ 596921 h 1059043"/>
                  <a:gd name="connsiteX15-22027" fmla="*/ 261443 w 3024845"/>
                  <a:gd name="connsiteY15-22028" fmla="*/ 598812 h 1059043"/>
                  <a:gd name="connsiteX16-22029" fmla="*/ 261696 w 3024845"/>
                  <a:gd name="connsiteY16-22030" fmla="*/ 599623 h 1059043"/>
                  <a:gd name="connsiteX17-22031" fmla="*/ 263470 w 3024845"/>
                  <a:gd name="connsiteY17-22032" fmla="*/ 605298 h 1059043"/>
                  <a:gd name="connsiteX18-22033" fmla="*/ 264230 w 3024845"/>
                  <a:gd name="connsiteY18-22034" fmla="*/ 602866 h 1059043"/>
                  <a:gd name="connsiteX19-22035" fmla="*/ 269550 w 3024845"/>
                  <a:gd name="connsiteY19-22036" fmla="*/ 585842 h 1059043"/>
                  <a:gd name="connsiteX20-22037" fmla="*/ 271323 w 3024845"/>
                  <a:gd name="connsiteY20-22038" fmla="*/ 585842 h 1059043"/>
                  <a:gd name="connsiteX21-22039" fmla="*/ 283737 w 3024845"/>
                  <a:gd name="connsiteY21-22040" fmla="*/ 585842 h 1059043"/>
                  <a:gd name="connsiteX22-22041" fmla="*/ 283737 w 3024845"/>
                  <a:gd name="connsiteY22-22042" fmla="*/ 618268 h 1059043"/>
                  <a:gd name="connsiteX23-22043" fmla="*/ 284750 w 3024845"/>
                  <a:gd name="connsiteY23-22044" fmla="*/ 618809 h 1059043"/>
                  <a:gd name="connsiteX24-22045" fmla="*/ 291844 w 3024845"/>
                  <a:gd name="connsiteY24-22046" fmla="*/ 622592 h 1059043"/>
                  <a:gd name="connsiteX25-22047" fmla="*/ 291844 w 3024845"/>
                  <a:gd name="connsiteY25-22048" fmla="*/ 623943 h 1059043"/>
                  <a:gd name="connsiteX26-22049" fmla="*/ 291844 w 3024845"/>
                  <a:gd name="connsiteY26-22050" fmla="*/ 633401 h 1059043"/>
                  <a:gd name="connsiteX27-22051" fmla="*/ 336431 w 3024845"/>
                  <a:gd name="connsiteY27-22052" fmla="*/ 633401 h 1059043"/>
                  <a:gd name="connsiteX28-22053" fmla="*/ 336431 w 3024845"/>
                  <a:gd name="connsiteY28-22054" fmla="*/ 634482 h 1059043"/>
                  <a:gd name="connsiteX29-22055" fmla="*/ 336431 w 3024845"/>
                  <a:gd name="connsiteY29-22056" fmla="*/ 642048 h 1059043"/>
                  <a:gd name="connsiteX30-22057" fmla="*/ 338457 w 3024845"/>
                  <a:gd name="connsiteY30-22058" fmla="*/ 642048 h 1059043"/>
                  <a:gd name="connsiteX31-22059" fmla="*/ 352644 w 3024845"/>
                  <a:gd name="connsiteY31-22060" fmla="*/ 642048 h 1059043"/>
                  <a:gd name="connsiteX32-22061" fmla="*/ 352644 w 3024845"/>
                  <a:gd name="connsiteY32-22062" fmla="*/ 611783 h 1059043"/>
                  <a:gd name="connsiteX33-22063" fmla="*/ 397231 w 3024845"/>
                  <a:gd name="connsiteY33-22064" fmla="*/ 611783 h 1059043"/>
                  <a:gd name="connsiteX34-22065" fmla="*/ 397231 w 3024845"/>
                  <a:gd name="connsiteY34-22066" fmla="*/ 610432 h 1059043"/>
                  <a:gd name="connsiteX35-22067" fmla="*/ 397231 w 3024845"/>
                  <a:gd name="connsiteY35-22068" fmla="*/ 600974 h 1059043"/>
                  <a:gd name="connsiteX36-22069" fmla="*/ 398245 w 3024845"/>
                  <a:gd name="connsiteY36-22070" fmla="*/ 600974 h 1059043"/>
                  <a:gd name="connsiteX37-22071" fmla="*/ 405338 w 3024845"/>
                  <a:gd name="connsiteY37-22072" fmla="*/ 600974 h 1059043"/>
                  <a:gd name="connsiteX38-22073" fmla="*/ 405338 w 3024845"/>
                  <a:gd name="connsiteY38-22074" fmla="*/ 599083 h 1059043"/>
                  <a:gd name="connsiteX39-22075" fmla="*/ 405338 w 3024845"/>
                  <a:gd name="connsiteY39-22076" fmla="*/ 585842 h 1059043"/>
                  <a:gd name="connsiteX40-22077" fmla="*/ 406098 w 3024845"/>
                  <a:gd name="connsiteY40-22078" fmla="*/ 585842 h 1059043"/>
                  <a:gd name="connsiteX41-22079" fmla="*/ 411418 w 3024845"/>
                  <a:gd name="connsiteY41-22080" fmla="*/ 585842 h 1059043"/>
                  <a:gd name="connsiteX42-22081" fmla="*/ 411418 w 3024845"/>
                  <a:gd name="connsiteY42-22082" fmla="*/ 584761 h 1059043"/>
                  <a:gd name="connsiteX43-22083" fmla="*/ 411418 w 3024845"/>
                  <a:gd name="connsiteY43-22084" fmla="*/ 577194 h 1059043"/>
                  <a:gd name="connsiteX44-22085" fmla="*/ 413445 w 3024845"/>
                  <a:gd name="connsiteY44-22086" fmla="*/ 577194 h 1059043"/>
                  <a:gd name="connsiteX45-22087" fmla="*/ 427632 w 3024845"/>
                  <a:gd name="connsiteY45-22088" fmla="*/ 577194 h 1059043"/>
                  <a:gd name="connsiteX46-22089" fmla="*/ 427632 w 3024845"/>
                  <a:gd name="connsiteY46-22090" fmla="*/ 578275 h 1059043"/>
                  <a:gd name="connsiteX47-22091" fmla="*/ 427632 w 3024845"/>
                  <a:gd name="connsiteY47-22092" fmla="*/ 585842 h 1059043"/>
                  <a:gd name="connsiteX48-22093" fmla="*/ 449925 w 3024845"/>
                  <a:gd name="connsiteY48-22094" fmla="*/ 585842 h 1059043"/>
                  <a:gd name="connsiteX49-22095" fmla="*/ 449925 w 3024845"/>
                  <a:gd name="connsiteY49-22096" fmla="*/ 583950 h 1059043"/>
                  <a:gd name="connsiteX50-22097" fmla="*/ 449925 w 3024845"/>
                  <a:gd name="connsiteY50-22098" fmla="*/ 570709 h 1059043"/>
                  <a:gd name="connsiteX51-22099" fmla="*/ 451699 w 3024845"/>
                  <a:gd name="connsiteY51-22100" fmla="*/ 570709 h 1059043"/>
                  <a:gd name="connsiteX52-22101" fmla="*/ 464112 w 3024845"/>
                  <a:gd name="connsiteY52-22102" fmla="*/ 570709 h 1059043"/>
                  <a:gd name="connsiteX53-22103" fmla="*/ 464112 w 3024845"/>
                  <a:gd name="connsiteY53-22104" fmla="*/ 594489 h 1059043"/>
                  <a:gd name="connsiteX54-22105" fmla="*/ 465126 w 3024845"/>
                  <a:gd name="connsiteY54-22106" fmla="*/ 594489 h 1059043"/>
                  <a:gd name="connsiteX55-22107" fmla="*/ 472219 w 3024845"/>
                  <a:gd name="connsiteY55-22108" fmla="*/ 594489 h 1059043"/>
                  <a:gd name="connsiteX56-22109" fmla="*/ 472219 w 3024845"/>
                  <a:gd name="connsiteY56-22110" fmla="*/ 593408 h 1059043"/>
                  <a:gd name="connsiteX57-22111" fmla="*/ 472219 w 3024845"/>
                  <a:gd name="connsiteY57-22112" fmla="*/ 585842 h 1059043"/>
                  <a:gd name="connsiteX58-22113" fmla="*/ 473992 w 3024845"/>
                  <a:gd name="connsiteY58-22114" fmla="*/ 585842 h 1059043"/>
                  <a:gd name="connsiteX59-22115" fmla="*/ 486406 w 3024845"/>
                  <a:gd name="connsiteY59-22116" fmla="*/ 585842 h 1059043"/>
                  <a:gd name="connsiteX60-22117" fmla="*/ 486406 w 3024845"/>
                  <a:gd name="connsiteY60-22118" fmla="*/ 611783 h 1059043"/>
                  <a:gd name="connsiteX61-22119" fmla="*/ 488433 w 3024845"/>
                  <a:gd name="connsiteY61-22120" fmla="*/ 611783 h 1059043"/>
                  <a:gd name="connsiteX62-22121" fmla="*/ 502619 w 3024845"/>
                  <a:gd name="connsiteY62-22122" fmla="*/ 611783 h 1059043"/>
                  <a:gd name="connsiteX63-22123" fmla="*/ 502619 w 3024845"/>
                  <a:gd name="connsiteY63-22124" fmla="*/ 613404 h 1059043"/>
                  <a:gd name="connsiteX64-22125" fmla="*/ 502619 w 3024845"/>
                  <a:gd name="connsiteY64-22126" fmla="*/ 624754 h 1059043"/>
                  <a:gd name="connsiteX65-22127" fmla="*/ 503379 w 3024845"/>
                  <a:gd name="connsiteY65-22128" fmla="*/ 624754 h 1059043"/>
                  <a:gd name="connsiteX66-22129" fmla="*/ 508700 w 3024845"/>
                  <a:gd name="connsiteY66-22130" fmla="*/ 624754 h 1059043"/>
                  <a:gd name="connsiteX67-22131" fmla="*/ 508700 w 3024845"/>
                  <a:gd name="connsiteY67-22132" fmla="*/ 623943 h 1059043"/>
                  <a:gd name="connsiteX68-22133" fmla="*/ 508700 w 3024845"/>
                  <a:gd name="connsiteY68-22134" fmla="*/ 618268 h 1059043"/>
                  <a:gd name="connsiteX69-22135" fmla="*/ 539100 w 3024845"/>
                  <a:gd name="connsiteY69-22136" fmla="*/ 618268 h 1059043"/>
                  <a:gd name="connsiteX70-22137" fmla="*/ 539100 w 3024845"/>
                  <a:gd name="connsiteY70-22138" fmla="*/ 642048 h 1059043"/>
                  <a:gd name="connsiteX71-22139" fmla="*/ 540113 w 3024845"/>
                  <a:gd name="connsiteY71-22140" fmla="*/ 642048 h 1059043"/>
                  <a:gd name="connsiteX72-22141" fmla="*/ 547207 w 3024845"/>
                  <a:gd name="connsiteY72-22142" fmla="*/ 642048 h 1059043"/>
                  <a:gd name="connsiteX73-22143" fmla="*/ 547207 w 3024845"/>
                  <a:gd name="connsiteY73-22144" fmla="*/ 643129 h 1059043"/>
                  <a:gd name="connsiteX74-22145" fmla="*/ 547207 w 3024845"/>
                  <a:gd name="connsiteY74-22146" fmla="*/ 650695 h 1059043"/>
                  <a:gd name="connsiteX75-22147" fmla="*/ 547967 w 3024845"/>
                  <a:gd name="connsiteY75-22148" fmla="*/ 650695 h 1059043"/>
                  <a:gd name="connsiteX76-22149" fmla="*/ 553287 w 3024845"/>
                  <a:gd name="connsiteY76-22150" fmla="*/ 650695 h 1059043"/>
                  <a:gd name="connsiteX77-22151" fmla="*/ 553287 w 3024845"/>
                  <a:gd name="connsiteY77-22152" fmla="*/ 648533 h 1059043"/>
                  <a:gd name="connsiteX78-22153" fmla="*/ 553287 w 3024845"/>
                  <a:gd name="connsiteY78-22154" fmla="*/ 633401 h 1059043"/>
                  <a:gd name="connsiteX79-22155" fmla="*/ 554300 w 3024845"/>
                  <a:gd name="connsiteY79-22156" fmla="*/ 633401 h 1059043"/>
                  <a:gd name="connsiteX80-22157" fmla="*/ 561394 w 3024845"/>
                  <a:gd name="connsiteY80-22158" fmla="*/ 633401 h 1059043"/>
                  <a:gd name="connsiteX81-22159" fmla="*/ 561394 w 3024845"/>
                  <a:gd name="connsiteY81-22160" fmla="*/ 634482 h 1059043"/>
                  <a:gd name="connsiteX82-22161" fmla="*/ 561394 w 3024845"/>
                  <a:gd name="connsiteY82-22162" fmla="*/ 642048 h 1059043"/>
                  <a:gd name="connsiteX83-22163" fmla="*/ 566714 w 3024845"/>
                  <a:gd name="connsiteY83-22164" fmla="*/ 640055 h 1059043"/>
                  <a:gd name="connsiteX84-22165" fmla="*/ 567474 w 3024845"/>
                  <a:gd name="connsiteY84-22166" fmla="*/ 639075 h 1059043"/>
                  <a:gd name="connsiteX85-22167" fmla="*/ 567474 w 3024845"/>
                  <a:gd name="connsiteY85-22168" fmla="*/ 633401 h 1059043"/>
                  <a:gd name="connsiteX86-22169" fmla="*/ 605981 w 3024845"/>
                  <a:gd name="connsiteY86-22170" fmla="*/ 633401 h 1059043"/>
                  <a:gd name="connsiteX87-22171" fmla="*/ 605981 w 3024845"/>
                  <a:gd name="connsiteY87-22172" fmla="*/ 657180 h 1059043"/>
                  <a:gd name="connsiteX88-22173" fmla="*/ 608007 w 3024845"/>
                  <a:gd name="connsiteY88-22174" fmla="*/ 657180 h 1059043"/>
                  <a:gd name="connsiteX89-22175" fmla="*/ 622194 w 3024845"/>
                  <a:gd name="connsiteY89-22176" fmla="*/ 657180 h 1059043"/>
                  <a:gd name="connsiteX90-22177" fmla="*/ 622194 w 3024845"/>
                  <a:gd name="connsiteY90-22178" fmla="*/ 658261 h 1059043"/>
                  <a:gd name="connsiteX91-22179" fmla="*/ 622194 w 3024845"/>
                  <a:gd name="connsiteY91-22180" fmla="*/ 665827 h 1059043"/>
                  <a:gd name="connsiteX92-22181" fmla="*/ 623968 w 3024845"/>
                  <a:gd name="connsiteY92-22182" fmla="*/ 665827 h 1059043"/>
                  <a:gd name="connsiteX93-22183" fmla="*/ 636381 w 3024845"/>
                  <a:gd name="connsiteY93-22184" fmla="*/ 665827 h 1059043"/>
                  <a:gd name="connsiteX94-22185" fmla="*/ 636381 w 3024845"/>
                  <a:gd name="connsiteY94-22186" fmla="*/ 642048 h 1059043"/>
                  <a:gd name="connsiteX95-22187" fmla="*/ 637394 w 3024845"/>
                  <a:gd name="connsiteY95-22188" fmla="*/ 642048 h 1059043"/>
                  <a:gd name="connsiteX96-22189" fmla="*/ 644488 w 3024845"/>
                  <a:gd name="connsiteY96-22190" fmla="*/ 642048 h 1059043"/>
                  <a:gd name="connsiteX97-22191" fmla="*/ 644488 w 3024845"/>
                  <a:gd name="connsiteY97-22192" fmla="*/ 609621 h 1059043"/>
                  <a:gd name="connsiteX98-22193" fmla="*/ 645501 w 3024845"/>
                  <a:gd name="connsiteY98-22194" fmla="*/ 609621 h 1059043"/>
                  <a:gd name="connsiteX99-22195" fmla="*/ 652595 w 3024845"/>
                  <a:gd name="connsiteY99-22196" fmla="*/ 609621 h 1059043"/>
                  <a:gd name="connsiteX100-22197" fmla="*/ 652595 w 3024845"/>
                  <a:gd name="connsiteY100-22198" fmla="*/ 607730 h 1059043"/>
                  <a:gd name="connsiteX101-22199" fmla="*/ 652595 w 3024845"/>
                  <a:gd name="connsiteY101-22200" fmla="*/ 594489 h 1059043"/>
                  <a:gd name="connsiteX102-22201" fmla="*/ 651328 w 3024845"/>
                  <a:gd name="connsiteY102-22202" fmla="*/ 592867 h 1059043"/>
                  <a:gd name="connsiteX103-22203" fmla="*/ 656648 w 3024845"/>
                  <a:gd name="connsiteY103-22204" fmla="*/ 581518 h 1059043"/>
                  <a:gd name="connsiteX104-22205" fmla="*/ 664755 w 3024845"/>
                  <a:gd name="connsiteY104-22206" fmla="*/ 609621 h 1059043"/>
                  <a:gd name="connsiteX105-22207" fmla="*/ 665515 w 3024845"/>
                  <a:gd name="connsiteY105-22208" fmla="*/ 609621 h 1059043"/>
                  <a:gd name="connsiteX106-22209" fmla="*/ 670835 w 3024845"/>
                  <a:gd name="connsiteY106-22210" fmla="*/ 609621 h 1059043"/>
                  <a:gd name="connsiteX107-22211" fmla="*/ 670835 w 3024845"/>
                  <a:gd name="connsiteY107-22212" fmla="*/ 503694 h 1059043"/>
                  <a:gd name="connsiteX108-22213" fmla="*/ 672355 w 3024845"/>
                  <a:gd name="connsiteY108-22214" fmla="*/ 503694 h 1059043"/>
                  <a:gd name="connsiteX109-22215" fmla="*/ 682995 w 3024845"/>
                  <a:gd name="connsiteY109-22216" fmla="*/ 503694 h 1059043"/>
                  <a:gd name="connsiteX110-22217" fmla="*/ 682995 w 3024845"/>
                  <a:gd name="connsiteY110-22218" fmla="*/ 456135 h 1059043"/>
                  <a:gd name="connsiteX111-22219" fmla="*/ 709342 w 3024845"/>
                  <a:gd name="connsiteY111-22220" fmla="*/ 456135 h 1059043"/>
                  <a:gd name="connsiteX112-22221" fmla="*/ 709342 w 3024845"/>
                  <a:gd name="connsiteY112-22222" fmla="*/ 434517 h 1059043"/>
                  <a:gd name="connsiteX113-22223" fmla="*/ 743796 w 3024845"/>
                  <a:gd name="connsiteY113-22224" fmla="*/ 434517 h 1059043"/>
                  <a:gd name="connsiteX114-22225" fmla="*/ 743796 w 3024845"/>
                  <a:gd name="connsiteY114-22226" fmla="*/ 436949 h 1059043"/>
                  <a:gd name="connsiteX115-22227" fmla="*/ 743796 w 3024845"/>
                  <a:gd name="connsiteY115-22228" fmla="*/ 453973 h 1059043"/>
                  <a:gd name="connsiteX116-22229" fmla="*/ 746076 w 3024845"/>
                  <a:gd name="connsiteY116-22230" fmla="*/ 453973 h 1059043"/>
                  <a:gd name="connsiteX117-22231" fmla="*/ 762036 w 3024845"/>
                  <a:gd name="connsiteY117-22232" fmla="*/ 453973 h 1059043"/>
                  <a:gd name="connsiteX118-22233" fmla="*/ 762036 w 3024845"/>
                  <a:gd name="connsiteY118-22234" fmla="*/ 501532 h 1059043"/>
                  <a:gd name="connsiteX119-22235" fmla="*/ 763049 w 3024845"/>
                  <a:gd name="connsiteY119-22236" fmla="*/ 501532 h 1059043"/>
                  <a:gd name="connsiteX120-22237" fmla="*/ 770143 w 3024845"/>
                  <a:gd name="connsiteY120-22238" fmla="*/ 501532 h 1059043"/>
                  <a:gd name="connsiteX121-22239" fmla="*/ 784330 w 3024845"/>
                  <a:gd name="connsiteY121-22240" fmla="*/ 505856 h 1059043"/>
                  <a:gd name="connsiteX122-22241" fmla="*/ 784330 w 3024845"/>
                  <a:gd name="connsiteY122-22242" fmla="*/ 544768 h 1059043"/>
                  <a:gd name="connsiteX123-22243" fmla="*/ 785343 w 3024845"/>
                  <a:gd name="connsiteY123-22244" fmla="*/ 544768 h 1059043"/>
                  <a:gd name="connsiteX124-22245" fmla="*/ 792436 w 3024845"/>
                  <a:gd name="connsiteY124-22246" fmla="*/ 544768 h 1059043"/>
                  <a:gd name="connsiteX125-22247" fmla="*/ 792436 w 3024845"/>
                  <a:gd name="connsiteY125-22248" fmla="*/ 546389 h 1059043"/>
                  <a:gd name="connsiteX126-22249" fmla="*/ 792436 w 3024845"/>
                  <a:gd name="connsiteY126-22250" fmla="*/ 557738 h 1059043"/>
                  <a:gd name="connsiteX127-22251" fmla="*/ 794463 w 3024845"/>
                  <a:gd name="connsiteY127-22252" fmla="*/ 557738 h 1059043"/>
                  <a:gd name="connsiteX128-22253" fmla="*/ 808650 w 3024845"/>
                  <a:gd name="connsiteY128-22254" fmla="*/ 557738 h 1059043"/>
                  <a:gd name="connsiteX129-22255" fmla="*/ 814730 w 3024845"/>
                  <a:gd name="connsiteY129-22256" fmla="*/ 564224 h 1059043"/>
                  <a:gd name="connsiteX130-22257" fmla="*/ 814730 w 3024845"/>
                  <a:gd name="connsiteY130-22258" fmla="*/ 585842 h 1059043"/>
                  <a:gd name="connsiteX131-22259" fmla="*/ 817010 w 3024845"/>
                  <a:gd name="connsiteY131-22260" fmla="*/ 585842 h 1059043"/>
                  <a:gd name="connsiteX132-22261" fmla="*/ 832970 w 3024845"/>
                  <a:gd name="connsiteY132-22262" fmla="*/ 585842 h 1059043"/>
                  <a:gd name="connsiteX133-22263" fmla="*/ 832970 w 3024845"/>
                  <a:gd name="connsiteY133-22264" fmla="*/ 586922 h 1059043"/>
                  <a:gd name="connsiteX134-22265" fmla="*/ 832970 w 3024845"/>
                  <a:gd name="connsiteY134-22266" fmla="*/ 594489 h 1059043"/>
                  <a:gd name="connsiteX135-22267" fmla="*/ 834237 w 3024845"/>
                  <a:gd name="connsiteY135-22268" fmla="*/ 594489 h 1059043"/>
                  <a:gd name="connsiteX136-22269" fmla="*/ 843104 w 3024845"/>
                  <a:gd name="connsiteY136-22270" fmla="*/ 594489 h 1059043"/>
                  <a:gd name="connsiteX137-22271" fmla="*/ 843104 w 3024845"/>
                  <a:gd name="connsiteY137-22272" fmla="*/ 596650 h 1059043"/>
                  <a:gd name="connsiteX138-22273" fmla="*/ 843104 w 3024845"/>
                  <a:gd name="connsiteY138-22274" fmla="*/ 611783 h 1059043"/>
                  <a:gd name="connsiteX139-22275" fmla="*/ 847157 w 3024845"/>
                  <a:gd name="connsiteY139-22276" fmla="*/ 609891 h 1059043"/>
                  <a:gd name="connsiteX140-22277" fmla="*/ 847157 w 3024845"/>
                  <a:gd name="connsiteY140-22278" fmla="*/ 596650 h 1059043"/>
                  <a:gd name="connsiteX141-22279" fmla="*/ 848170 w 3024845"/>
                  <a:gd name="connsiteY141-22280" fmla="*/ 596650 h 1059043"/>
                  <a:gd name="connsiteX142-22281" fmla="*/ 855264 w 3024845"/>
                  <a:gd name="connsiteY142-22282" fmla="*/ 596650 h 1059043"/>
                  <a:gd name="connsiteX143-22283" fmla="*/ 855264 w 3024845"/>
                  <a:gd name="connsiteY143-22284" fmla="*/ 598272 h 1059043"/>
                  <a:gd name="connsiteX144-22285" fmla="*/ 855264 w 3024845"/>
                  <a:gd name="connsiteY144-22286" fmla="*/ 609621 h 1059043"/>
                  <a:gd name="connsiteX145-22287" fmla="*/ 856024 w 3024845"/>
                  <a:gd name="connsiteY145-22288" fmla="*/ 609621 h 1059043"/>
                  <a:gd name="connsiteX146-22289" fmla="*/ 861344 w 3024845"/>
                  <a:gd name="connsiteY146-22290" fmla="*/ 609621 h 1059043"/>
                  <a:gd name="connsiteX147-22291" fmla="*/ 909984 w 3024845"/>
                  <a:gd name="connsiteY147-22292" fmla="*/ 605298 h 1059043"/>
                  <a:gd name="connsiteX148-22293" fmla="*/ 909984 w 3024845"/>
                  <a:gd name="connsiteY148-22294" fmla="*/ 606649 h 1059043"/>
                  <a:gd name="connsiteX149-22295" fmla="*/ 909984 w 3024845"/>
                  <a:gd name="connsiteY149-22296" fmla="*/ 616106 h 1059043"/>
                  <a:gd name="connsiteX150-22297" fmla="*/ 910744 w 3024845"/>
                  <a:gd name="connsiteY150-22298" fmla="*/ 616106 h 1059043"/>
                  <a:gd name="connsiteX151-22299" fmla="*/ 916065 w 3024845"/>
                  <a:gd name="connsiteY151-22300" fmla="*/ 616106 h 1059043"/>
                  <a:gd name="connsiteX152-22301" fmla="*/ 916065 w 3024845"/>
                  <a:gd name="connsiteY152-22302" fmla="*/ 618268 h 1059043"/>
                  <a:gd name="connsiteX153-22303" fmla="*/ 916065 w 3024845"/>
                  <a:gd name="connsiteY153-22304" fmla="*/ 633401 h 1059043"/>
                  <a:gd name="connsiteX154-22305" fmla="*/ 918091 w 3024845"/>
                  <a:gd name="connsiteY154-22306" fmla="*/ 632050 h 1059043"/>
                  <a:gd name="connsiteX155-22307" fmla="*/ 932278 w 3024845"/>
                  <a:gd name="connsiteY155-22308" fmla="*/ 622592 h 1059043"/>
                  <a:gd name="connsiteX156-22309" fmla="*/ 938358 w 3024845"/>
                  <a:gd name="connsiteY156-22310" fmla="*/ 581518 h 1059043"/>
                  <a:gd name="connsiteX157-22311" fmla="*/ 939118 w 3024845"/>
                  <a:gd name="connsiteY157-22312" fmla="*/ 581248 h 1059043"/>
                  <a:gd name="connsiteX158-22313" fmla="*/ 944438 w 3024845"/>
                  <a:gd name="connsiteY158-22314" fmla="*/ 579356 h 1059043"/>
                  <a:gd name="connsiteX159-22315" fmla="*/ 946465 w 3024845"/>
                  <a:gd name="connsiteY159-22316" fmla="*/ 510179 h 1059043"/>
                  <a:gd name="connsiteX160-22317" fmla="*/ 948492 w 3024845"/>
                  <a:gd name="connsiteY160-22318" fmla="*/ 579356 h 1059043"/>
                  <a:gd name="connsiteX161-22319" fmla="*/ 949252 w 3024845"/>
                  <a:gd name="connsiteY161-22320" fmla="*/ 579626 h 1059043"/>
                  <a:gd name="connsiteX162-22321" fmla="*/ 954572 w 3024845"/>
                  <a:gd name="connsiteY162-22322" fmla="*/ 581518 h 1059043"/>
                  <a:gd name="connsiteX163-22323" fmla="*/ 954572 w 3024845"/>
                  <a:gd name="connsiteY163-22324" fmla="*/ 495047 h 1059043"/>
                  <a:gd name="connsiteX164-22325" fmla="*/ 958625 w 3024845"/>
                  <a:gd name="connsiteY164-22326" fmla="*/ 462620 h 1059043"/>
                  <a:gd name="connsiteX165-22327" fmla="*/ 997132 w 3024845"/>
                  <a:gd name="connsiteY165-22328" fmla="*/ 462620 h 1059043"/>
                  <a:gd name="connsiteX166-22329" fmla="*/ 997132 w 3024845"/>
                  <a:gd name="connsiteY166-22330" fmla="*/ 495047 h 1059043"/>
                  <a:gd name="connsiteX167-22331" fmla="*/ 997892 w 3024845"/>
                  <a:gd name="connsiteY167-22332" fmla="*/ 495047 h 1059043"/>
                  <a:gd name="connsiteX168-22333" fmla="*/ 1003212 w 3024845"/>
                  <a:gd name="connsiteY168-22334" fmla="*/ 495047 h 1059043"/>
                  <a:gd name="connsiteX169-22335" fmla="*/ 1003212 w 3024845"/>
                  <a:gd name="connsiteY169-22336" fmla="*/ 412899 h 1059043"/>
                  <a:gd name="connsiteX170-22337" fmla="*/ 1004986 w 3024845"/>
                  <a:gd name="connsiteY170-22338" fmla="*/ 412899 h 1059043"/>
                  <a:gd name="connsiteX171-22339" fmla="*/ 1017399 w 3024845"/>
                  <a:gd name="connsiteY171-22340" fmla="*/ 412899 h 1059043"/>
                  <a:gd name="connsiteX172-22341" fmla="*/ 1017399 w 3024845"/>
                  <a:gd name="connsiteY172-22342" fmla="*/ 411008 h 1059043"/>
                  <a:gd name="connsiteX173-22343" fmla="*/ 1017399 w 3024845"/>
                  <a:gd name="connsiteY173-22344" fmla="*/ 397767 h 1059043"/>
                  <a:gd name="connsiteX174-22345" fmla="*/ 1039693 w 3024845"/>
                  <a:gd name="connsiteY174-22346" fmla="*/ 397767 h 1059043"/>
                  <a:gd name="connsiteX175-22347" fmla="*/ 1039693 w 3024845"/>
                  <a:gd name="connsiteY175-22348" fmla="*/ 396686 h 1059043"/>
                  <a:gd name="connsiteX176-22349" fmla="*/ 1039693 w 3024845"/>
                  <a:gd name="connsiteY176-22350" fmla="*/ 389120 h 1059043"/>
                  <a:gd name="connsiteX177-22351" fmla="*/ 1041466 w 3024845"/>
                  <a:gd name="connsiteY177-22352" fmla="*/ 389120 h 1059043"/>
                  <a:gd name="connsiteX178-22353" fmla="*/ 1053880 w 3024845"/>
                  <a:gd name="connsiteY178-22354" fmla="*/ 389120 h 1059043"/>
                  <a:gd name="connsiteX179-22355" fmla="*/ 1053880 w 3024845"/>
                  <a:gd name="connsiteY179-22356" fmla="*/ 390201 h 1059043"/>
                  <a:gd name="connsiteX180-22357" fmla="*/ 1053880 w 3024845"/>
                  <a:gd name="connsiteY180-22358" fmla="*/ 397767 h 1059043"/>
                  <a:gd name="connsiteX181-22359" fmla="*/ 1054640 w 3024845"/>
                  <a:gd name="connsiteY181-22360" fmla="*/ 397767 h 1059043"/>
                  <a:gd name="connsiteX182-22361" fmla="*/ 1059960 w 3024845"/>
                  <a:gd name="connsiteY182-22362" fmla="*/ 397767 h 1059043"/>
                  <a:gd name="connsiteX183-22363" fmla="*/ 1070093 w 3024845"/>
                  <a:gd name="connsiteY183-22364" fmla="*/ 393443 h 1059043"/>
                  <a:gd name="connsiteX184-22365" fmla="*/ 1074146 w 3024845"/>
                  <a:gd name="connsiteY184-22366" fmla="*/ 396686 h 1059043"/>
                  <a:gd name="connsiteX185-22367" fmla="*/ 1074146 w 3024845"/>
                  <a:gd name="connsiteY185-22368" fmla="*/ 389120 h 1059043"/>
                  <a:gd name="connsiteX186-22369" fmla="*/ 1076426 w 3024845"/>
                  <a:gd name="connsiteY186-22370" fmla="*/ 389120 h 1059043"/>
                  <a:gd name="connsiteX187-22371" fmla="*/ 1092387 w 3024845"/>
                  <a:gd name="connsiteY187-22372" fmla="*/ 389120 h 1059043"/>
                  <a:gd name="connsiteX188-22373" fmla="*/ 1092387 w 3024845"/>
                  <a:gd name="connsiteY188-22374" fmla="*/ 390201 h 1059043"/>
                  <a:gd name="connsiteX189-22375" fmla="*/ 1092387 w 3024845"/>
                  <a:gd name="connsiteY189-22376" fmla="*/ 397767 h 1059043"/>
                  <a:gd name="connsiteX190-22377" fmla="*/ 1122787 w 3024845"/>
                  <a:gd name="connsiteY190-22378" fmla="*/ 397767 h 1059043"/>
                  <a:gd name="connsiteX191-22379" fmla="*/ 1122787 w 3024845"/>
                  <a:gd name="connsiteY191-22380" fmla="*/ 399388 h 1059043"/>
                  <a:gd name="connsiteX192-22381" fmla="*/ 1122787 w 3024845"/>
                  <a:gd name="connsiteY192-22382" fmla="*/ 410738 h 1059043"/>
                  <a:gd name="connsiteX193-22383" fmla="*/ 1149134 w 3024845"/>
                  <a:gd name="connsiteY193-22384" fmla="*/ 410738 h 1059043"/>
                  <a:gd name="connsiteX194-22385" fmla="*/ 1149134 w 3024845"/>
                  <a:gd name="connsiteY194-22386" fmla="*/ 441002 h 1059043"/>
                  <a:gd name="connsiteX195-22387" fmla="*/ 1149894 w 3024845"/>
                  <a:gd name="connsiteY195-22388" fmla="*/ 441002 h 1059043"/>
                  <a:gd name="connsiteX196-22389" fmla="*/ 1155214 w 3024845"/>
                  <a:gd name="connsiteY196-22390" fmla="*/ 441002 h 1059043"/>
                  <a:gd name="connsiteX197-22391" fmla="*/ 1155214 w 3024845"/>
                  <a:gd name="connsiteY197-22392" fmla="*/ 442083 h 1059043"/>
                  <a:gd name="connsiteX198-22393" fmla="*/ 1155214 w 3024845"/>
                  <a:gd name="connsiteY198-22394" fmla="*/ 449650 h 1059043"/>
                  <a:gd name="connsiteX199-22395" fmla="*/ 1159268 w 3024845"/>
                  <a:gd name="connsiteY199-22396" fmla="*/ 479914 h 1059043"/>
                  <a:gd name="connsiteX200-22397" fmla="*/ 1160028 w 3024845"/>
                  <a:gd name="connsiteY200-22398" fmla="*/ 479914 h 1059043"/>
                  <a:gd name="connsiteX201-22399" fmla="*/ 1165348 w 3024845"/>
                  <a:gd name="connsiteY201-22400" fmla="*/ 479914 h 1059043"/>
                  <a:gd name="connsiteX202-22401" fmla="*/ 1165348 w 3024845"/>
                  <a:gd name="connsiteY202-22402" fmla="*/ 480725 h 1059043"/>
                  <a:gd name="connsiteX203-22403" fmla="*/ 1165348 w 3024845"/>
                  <a:gd name="connsiteY203-22404" fmla="*/ 486400 h 1059043"/>
                  <a:gd name="connsiteX204-22405" fmla="*/ 1166361 w 3024845"/>
                  <a:gd name="connsiteY204-22406" fmla="*/ 486400 h 1059043"/>
                  <a:gd name="connsiteX205-22407" fmla="*/ 1173454 w 3024845"/>
                  <a:gd name="connsiteY205-22408" fmla="*/ 486400 h 1059043"/>
                  <a:gd name="connsiteX206-22409" fmla="*/ 1173454 w 3024845"/>
                  <a:gd name="connsiteY206-22410" fmla="*/ 516665 h 1059043"/>
                  <a:gd name="connsiteX207-22411" fmla="*/ 1175481 w 3024845"/>
                  <a:gd name="connsiteY207-22412" fmla="*/ 516665 h 1059043"/>
                  <a:gd name="connsiteX208-22413" fmla="*/ 1189668 w 3024845"/>
                  <a:gd name="connsiteY208-22414" fmla="*/ 516665 h 1059043"/>
                  <a:gd name="connsiteX209-22415" fmla="*/ 1189668 w 3024845"/>
                  <a:gd name="connsiteY209-22416" fmla="*/ 540444 h 1059043"/>
                  <a:gd name="connsiteX210-22417" fmla="*/ 1191695 w 3024845"/>
                  <a:gd name="connsiteY210-22418" fmla="*/ 542065 h 1059043"/>
                  <a:gd name="connsiteX211-22419" fmla="*/ 1191695 w 3024845"/>
                  <a:gd name="connsiteY211-22420" fmla="*/ 553415 h 1059043"/>
                  <a:gd name="connsiteX212-22421" fmla="*/ 1192455 w 3024845"/>
                  <a:gd name="connsiteY212-22422" fmla="*/ 553415 h 1059043"/>
                  <a:gd name="connsiteX213-22423" fmla="*/ 1197775 w 3024845"/>
                  <a:gd name="connsiteY213-22424" fmla="*/ 553415 h 1059043"/>
                  <a:gd name="connsiteX214-22425" fmla="*/ 1197775 w 3024845"/>
                  <a:gd name="connsiteY214-22426" fmla="*/ 577194 h 1059043"/>
                  <a:gd name="connsiteX215-22427" fmla="*/ 1199041 w 3024845"/>
                  <a:gd name="connsiteY215-22428" fmla="*/ 577194 h 1059043"/>
                  <a:gd name="connsiteX216-22429" fmla="*/ 1207908 w 3024845"/>
                  <a:gd name="connsiteY216-22430" fmla="*/ 577194 h 1059043"/>
                  <a:gd name="connsiteX217-22431" fmla="*/ 1209935 w 3024845"/>
                  <a:gd name="connsiteY217-22432" fmla="*/ 581248 h 1059043"/>
                  <a:gd name="connsiteX218-22433" fmla="*/ 1209935 w 3024845"/>
                  <a:gd name="connsiteY218-22434" fmla="*/ 594489 h 1059043"/>
                  <a:gd name="connsiteX219-22435" fmla="*/ 1211455 w 3024845"/>
                  <a:gd name="connsiteY219-22436" fmla="*/ 592597 h 1059043"/>
                  <a:gd name="connsiteX220-22437" fmla="*/ 1222095 w 3024845"/>
                  <a:gd name="connsiteY220-22438" fmla="*/ 579356 h 1059043"/>
                  <a:gd name="connsiteX221-22439" fmla="*/ 1250469 w 3024845"/>
                  <a:gd name="connsiteY221-22440" fmla="*/ 579356 h 1059043"/>
                  <a:gd name="connsiteX222-22441" fmla="*/ 1250469 w 3024845"/>
                  <a:gd name="connsiteY222-22442" fmla="*/ 665827 h 1059043"/>
                  <a:gd name="connsiteX223-22443" fmla="*/ 1251229 w 3024845"/>
                  <a:gd name="connsiteY223-22444" fmla="*/ 665827 h 1059043"/>
                  <a:gd name="connsiteX224-22445" fmla="*/ 1256549 w 3024845"/>
                  <a:gd name="connsiteY224-22446" fmla="*/ 665827 h 1059043"/>
                  <a:gd name="connsiteX225-22447" fmla="*/ 1257309 w 3024845"/>
                  <a:gd name="connsiteY225-22448" fmla="*/ 664476 h 1059043"/>
                  <a:gd name="connsiteX226-22449" fmla="*/ 1262629 w 3024845"/>
                  <a:gd name="connsiteY226-22450" fmla="*/ 655018 h 1059043"/>
                  <a:gd name="connsiteX227-22451" fmla="*/ 1262629 w 3024845"/>
                  <a:gd name="connsiteY227-22452" fmla="*/ 656910 h 1059043"/>
                  <a:gd name="connsiteX228-22453" fmla="*/ 1262629 w 3024845"/>
                  <a:gd name="connsiteY228-22454" fmla="*/ 670151 h 1059043"/>
                  <a:gd name="connsiteX229-22455" fmla="*/ 1266682 w 3024845"/>
                  <a:gd name="connsiteY229-22456" fmla="*/ 624754 h 1059043"/>
                  <a:gd name="connsiteX230-22457" fmla="*/ 1267442 w 3024845"/>
                  <a:gd name="connsiteY230-22458" fmla="*/ 624754 h 1059043"/>
                  <a:gd name="connsiteX231-22459" fmla="*/ 1272762 w 3024845"/>
                  <a:gd name="connsiteY231-22460" fmla="*/ 624754 h 1059043"/>
                  <a:gd name="connsiteX232-22461" fmla="*/ 1272762 w 3024845"/>
                  <a:gd name="connsiteY232-22462" fmla="*/ 559900 h 1059043"/>
                  <a:gd name="connsiteX233-22463" fmla="*/ 1273776 w 3024845"/>
                  <a:gd name="connsiteY233-22464" fmla="*/ 559900 h 1059043"/>
                  <a:gd name="connsiteX234-22465" fmla="*/ 1280869 w 3024845"/>
                  <a:gd name="connsiteY234-22466" fmla="*/ 559900 h 1059043"/>
                  <a:gd name="connsiteX235-22467" fmla="*/ 1293029 w 3024845"/>
                  <a:gd name="connsiteY235-22468" fmla="*/ 516665 h 1059043"/>
                  <a:gd name="connsiteX236-22469" fmla="*/ 1294296 w 3024845"/>
                  <a:gd name="connsiteY236-22470" fmla="*/ 516665 h 1059043"/>
                  <a:gd name="connsiteX237-22471" fmla="*/ 1303163 w 3024845"/>
                  <a:gd name="connsiteY237-22472" fmla="*/ 516665 h 1059043"/>
                  <a:gd name="connsiteX238-22473" fmla="*/ 1313296 w 3024845"/>
                  <a:gd name="connsiteY238-22474" fmla="*/ 559900 h 1059043"/>
                  <a:gd name="connsiteX239-22475" fmla="*/ 1314309 w 3024845"/>
                  <a:gd name="connsiteY239-22476" fmla="*/ 559900 h 1059043"/>
                  <a:gd name="connsiteX240-22477" fmla="*/ 1321403 w 3024845"/>
                  <a:gd name="connsiteY240-22478" fmla="*/ 559900 h 1059043"/>
                  <a:gd name="connsiteX241-22479" fmla="*/ 1321403 w 3024845"/>
                  <a:gd name="connsiteY241-22480" fmla="*/ 598812 h 1059043"/>
                  <a:gd name="connsiteX242-22481" fmla="*/ 1323176 w 3024845"/>
                  <a:gd name="connsiteY242-22482" fmla="*/ 598812 h 1059043"/>
                  <a:gd name="connsiteX243-22483" fmla="*/ 1335590 w 3024845"/>
                  <a:gd name="connsiteY243-22484" fmla="*/ 598812 h 1059043"/>
                  <a:gd name="connsiteX244-22485" fmla="*/ 1335590 w 3024845"/>
                  <a:gd name="connsiteY244-22486" fmla="*/ 600974 h 1059043"/>
                  <a:gd name="connsiteX245-22487" fmla="*/ 1335590 w 3024845"/>
                  <a:gd name="connsiteY245-22488" fmla="*/ 616106 h 1059043"/>
                  <a:gd name="connsiteX246-22489" fmla="*/ 1339643 w 3024845"/>
                  <a:gd name="connsiteY246-22490" fmla="*/ 613945 h 1059043"/>
                  <a:gd name="connsiteX247-22491" fmla="*/ 1339643 w 3024845"/>
                  <a:gd name="connsiteY247-22492" fmla="*/ 598812 h 1059043"/>
                  <a:gd name="connsiteX248-22493" fmla="*/ 1341163 w 3024845"/>
                  <a:gd name="connsiteY248-22494" fmla="*/ 598812 h 1059043"/>
                  <a:gd name="connsiteX249-22495" fmla="*/ 1351803 w 3024845"/>
                  <a:gd name="connsiteY249-22496" fmla="*/ 598812 h 1059043"/>
                  <a:gd name="connsiteX250-22497" fmla="*/ 1351803 w 3024845"/>
                  <a:gd name="connsiteY250-22498" fmla="*/ 600433 h 1059043"/>
                  <a:gd name="connsiteX251-22499" fmla="*/ 1351803 w 3024845"/>
                  <a:gd name="connsiteY251-22500" fmla="*/ 611783 h 1059043"/>
                  <a:gd name="connsiteX252-22501" fmla="*/ 1382204 w 3024845"/>
                  <a:gd name="connsiteY252-22502" fmla="*/ 611783 h 1059043"/>
                  <a:gd name="connsiteX253-22503" fmla="*/ 1382204 w 3024845"/>
                  <a:gd name="connsiteY253-22504" fmla="*/ 575033 h 1059043"/>
                  <a:gd name="connsiteX254-22505" fmla="*/ 1383470 w 3024845"/>
                  <a:gd name="connsiteY254-22506" fmla="*/ 575033 h 1059043"/>
                  <a:gd name="connsiteX255-22507" fmla="*/ 1392337 w 3024845"/>
                  <a:gd name="connsiteY255-22508" fmla="*/ 575033 h 1059043"/>
                  <a:gd name="connsiteX256-22509" fmla="*/ 1392337 w 3024845"/>
                  <a:gd name="connsiteY256-22510" fmla="*/ 596650 h 1059043"/>
                  <a:gd name="connsiteX257-22511" fmla="*/ 1394364 w 3024845"/>
                  <a:gd name="connsiteY257-22512" fmla="*/ 564224 h 1059043"/>
                  <a:gd name="connsiteX258-22513" fmla="*/ 1416657 w 3024845"/>
                  <a:gd name="connsiteY258-22514" fmla="*/ 564224 h 1059043"/>
                  <a:gd name="connsiteX259-22515" fmla="*/ 1416657 w 3024845"/>
                  <a:gd name="connsiteY259-22516" fmla="*/ 562602 h 1059043"/>
                  <a:gd name="connsiteX260-22517" fmla="*/ 1416657 w 3024845"/>
                  <a:gd name="connsiteY260-22518" fmla="*/ 551253 h 1059043"/>
                  <a:gd name="connsiteX261-22519" fmla="*/ 1417417 w 3024845"/>
                  <a:gd name="connsiteY261-22520" fmla="*/ 551253 h 1059043"/>
                  <a:gd name="connsiteX262-22521" fmla="*/ 1422737 w 3024845"/>
                  <a:gd name="connsiteY262-22522" fmla="*/ 551253 h 1059043"/>
                  <a:gd name="connsiteX263-22523" fmla="*/ 1422737 w 3024845"/>
                  <a:gd name="connsiteY263-22524" fmla="*/ 549362 h 1059043"/>
                  <a:gd name="connsiteX264-22525" fmla="*/ 1422737 w 3024845"/>
                  <a:gd name="connsiteY264-22526" fmla="*/ 536121 h 1059043"/>
                  <a:gd name="connsiteX265-22527" fmla="*/ 1426791 w 3024845"/>
                  <a:gd name="connsiteY265-22528" fmla="*/ 542606 h 1059043"/>
                  <a:gd name="connsiteX266-22529" fmla="*/ 1429071 w 3024845"/>
                  <a:gd name="connsiteY266-22530" fmla="*/ 542606 h 1059043"/>
                  <a:gd name="connsiteX267-22531" fmla="*/ 1445031 w 3024845"/>
                  <a:gd name="connsiteY267-22532" fmla="*/ 542606 h 1059043"/>
                  <a:gd name="connsiteX268-22533" fmla="*/ 1445031 w 3024845"/>
                  <a:gd name="connsiteY268-22534" fmla="*/ 541795 h 1059043"/>
                  <a:gd name="connsiteX269-22535" fmla="*/ 1445031 w 3024845"/>
                  <a:gd name="connsiteY269-22536" fmla="*/ 536121 h 1059043"/>
                  <a:gd name="connsiteX270-22537" fmla="*/ 1445791 w 3024845"/>
                  <a:gd name="connsiteY270-22538" fmla="*/ 536121 h 1059043"/>
                  <a:gd name="connsiteX271-22539" fmla="*/ 1451111 w 3024845"/>
                  <a:gd name="connsiteY271-22540" fmla="*/ 536121 h 1059043"/>
                  <a:gd name="connsiteX272-22541" fmla="*/ 1451111 w 3024845"/>
                  <a:gd name="connsiteY272-22542" fmla="*/ 537472 h 1059043"/>
                  <a:gd name="connsiteX273-22543" fmla="*/ 1451111 w 3024845"/>
                  <a:gd name="connsiteY273-22544" fmla="*/ 546930 h 1059043"/>
                  <a:gd name="connsiteX274-22545" fmla="*/ 1489618 w 3024845"/>
                  <a:gd name="connsiteY274-22546" fmla="*/ 546930 h 1059043"/>
                  <a:gd name="connsiteX275-22547" fmla="*/ 1489618 w 3024845"/>
                  <a:gd name="connsiteY275-22548" fmla="*/ 685283 h 1059043"/>
                  <a:gd name="connsiteX276-22549" fmla="*/ 1491138 w 3024845"/>
                  <a:gd name="connsiteY276-22550" fmla="*/ 685283 h 1059043"/>
                  <a:gd name="connsiteX277-22551" fmla="*/ 1501778 w 3024845"/>
                  <a:gd name="connsiteY277-22552" fmla="*/ 685283 h 1059043"/>
                  <a:gd name="connsiteX278-22553" fmla="*/ 1501778 w 3024845"/>
                  <a:gd name="connsiteY278-22554" fmla="*/ 672313 h 1059043"/>
                  <a:gd name="connsiteX279-22555" fmla="*/ 1505832 w 3024845"/>
                  <a:gd name="connsiteY279-22556" fmla="*/ 672313 h 1059043"/>
                  <a:gd name="connsiteX280-22557" fmla="*/ 1505832 w 3024845"/>
                  <a:gd name="connsiteY280-22558" fmla="*/ 685283 h 1059043"/>
                  <a:gd name="connsiteX281-22559" fmla="*/ 1536232 w 3024845"/>
                  <a:gd name="connsiteY281-22560" fmla="*/ 685283 h 1059043"/>
                  <a:gd name="connsiteX282-22561" fmla="*/ 1536232 w 3024845"/>
                  <a:gd name="connsiteY282-22562" fmla="*/ 655018 h 1059043"/>
                  <a:gd name="connsiteX283-22563" fmla="*/ 1548392 w 3024845"/>
                  <a:gd name="connsiteY283-22564" fmla="*/ 655018 h 1059043"/>
                  <a:gd name="connsiteX284-22565" fmla="*/ 1560552 w 3024845"/>
                  <a:gd name="connsiteY284-22566" fmla="*/ 652857 h 1059043"/>
                  <a:gd name="connsiteX285-22567" fmla="*/ 1564606 w 3024845"/>
                  <a:gd name="connsiteY285-22568" fmla="*/ 655018 h 1059043"/>
                  <a:gd name="connsiteX286-22569" fmla="*/ 1574739 w 3024845"/>
                  <a:gd name="connsiteY286-22570" fmla="*/ 655018 h 1059043"/>
                  <a:gd name="connsiteX287-22571" fmla="*/ 1574739 w 3024845"/>
                  <a:gd name="connsiteY287-22572" fmla="*/ 685283 h 1059043"/>
                  <a:gd name="connsiteX288-22573" fmla="*/ 1582846 w 3024845"/>
                  <a:gd name="connsiteY288-22574" fmla="*/ 685283 h 1059043"/>
                  <a:gd name="connsiteX289-22575" fmla="*/ 1582846 w 3024845"/>
                  <a:gd name="connsiteY289-22576" fmla="*/ 702578 h 1059043"/>
                  <a:gd name="connsiteX290-22577" fmla="*/ 1592182 w 3024845"/>
                  <a:gd name="connsiteY290-22578" fmla="*/ 703483 h 1059043"/>
                  <a:gd name="connsiteX291-22579" fmla="*/ 1605140 w 3024845"/>
                  <a:gd name="connsiteY291-22580" fmla="*/ 703483 h 1059043"/>
                  <a:gd name="connsiteX292-22581" fmla="*/ 1605140 w 3024845"/>
                  <a:gd name="connsiteY292-22582" fmla="*/ 687445 h 1059043"/>
                  <a:gd name="connsiteX293-22583" fmla="*/ 1673096 w 3024845"/>
                  <a:gd name="connsiteY293-22584" fmla="*/ 687445 h 1059043"/>
                  <a:gd name="connsiteX294-22585" fmla="*/ 1673096 w 3024845"/>
                  <a:gd name="connsiteY294-22586" fmla="*/ 602192 h 1059043"/>
                  <a:gd name="connsiteX295-22587" fmla="*/ 1745104 w 3024845"/>
                  <a:gd name="connsiteY295-22588" fmla="*/ 602192 h 1059043"/>
                  <a:gd name="connsiteX296-22589" fmla="*/ 1745104 w 3024845"/>
                  <a:gd name="connsiteY296-22590" fmla="*/ 680960 h 1059043"/>
                  <a:gd name="connsiteX297-22591" fmla="*/ 1747008 w 3024845"/>
                  <a:gd name="connsiteY297-22592" fmla="*/ 680960 h 1059043"/>
                  <a:gd name="connsiteX298-22593" fmla="*/ 1748250 w 3024845"/>
                  <a:gd name="connsiteY298-22594" fmla="*/ 703483 h 1059043"/>
                  <a:gd name="connsiteX299-22595" fmla="*/ 1757926 w 3024845"/>
                  <a:gd name="connsiteY299-22596" fmla="*/ 703483 h 1059043"/>
                  <a:gd name="connsiteX300-22597" fmla="*/ 1759168 w 3024845"/>
                  <a:gd name="connsiteY300-22598" fmla="*/ 680960 h 1059043"/>
                  <a:gd name="connsiteX301-22599" fmla="*/ 1765248 w 3024845"/>
                  <a:gd name="connsiteY301-22600" fmla="*/ 680960 h 1059043"/>
                  <a:gd name="connsiteX302-22601" fmla="*/ 1766490 w 3024845"/>
                  <a:gd name="connsiteY302-22602" fmla="*/ 703483 h 1059043"/>
                  <a:gd name="connsiteX303-22603" fmla="*/ 1817112 w 3024845"/>
                  <a:gd name="connsiteY303-22604" fmla="*/ 703483 h 1059043"/>
                  <a:gd name="connsiteX304-22605" fmla="*/ 1817112 w 3024845"/>
                  <a:gd name="connsiteY304-22606" fmla="*/ 540455 h 1059043"/>
                  <a:gd name="connsiteX305-22607" fmla="*/ 2014439 w 3024845"/>
                  <a:gd name="connsiteY305-22608" fmla="*/ 540455 h 1059043"/>
                  <a:gd name="connsiteX306-22609" fmla="*/ 2014439 w 3024845"/>
                  <a:gd name="connsiteY306-22610" fmla="*/ 703483 h 1059043"/>
                  <a:gd name="connsiteX307-22611" fmla="*/ 2033136 w 3024845"/>
                  <a:gd name="connsiteY307-22612" fmla="*/ 703483 h 1059043"/>
                  <a:gd name="connsiteX308-22613" fmla="*/ 2033136 w 3024845"/>
                  <a:gd name="connsiteY308-22614" fmla="*/ 620790 h 1059043"/>
                  <a:gd name="connsiteX309-22615" fmla="*/ 2128256 w 3024845"/>
                  <a:gd name="connsiteY309-22616" fmla="*/ 620790 h 1059043"/>
                  <a:gd name="connsiteX310-22617" fmla="*/ 2128026 w 3024845"/>
                  <a:gd name="connsiteY310-22618" fmla="*/ 281031 h 1059043"/>
                  <a:gd name="connsiteX311-22619" fmla="*/ 2121946 w 3024845"/>
                  <a:gd name="connsiteY311-22620" fmla="*/ 276707 h 1059043"/>
                  <a:gd name="connsiteX312-22621" fmla="*/ 2130053 w 3024845"/>
                  <a:gd name="connsiteY312-22622" fmla="*/ 252928 h 1059043"/>
                  <a:gd name="connsiteX313-22623" fmla="*/ 2130053 w 3024845"/>
                  <a:gd name="connsiteY313-22624" fmla="*/ 235634 h 1059043"/>
                  <a:gd name="connsiteX314-22625" fmla="*/ 2144240 w 3024845"/>
                  <a:gd name="connsiteY314-22626" fmla="*/ 235634 h 1059043"/>
                  <a:gd name="connsiteX315-22627" fmla="*/ 2144240 w 3024845"/>
                  <a:gd name="connsiteY315-22628" fmla="*/ 214016 h 1059043"/>
                  <a:gd name="connsiteX316-22629" fmla="*/ 2146266 w 3024845"/>
                  <a:gd name="connsiteY316-22630" fmla="*/ 209692 h 1059043"/>
                  <a:gd name="connsiteX317-22631" fmla="*/ 2146266 w 3024845"/>
                  <a:gd name="connsiteY317-22632" fmla="*/ 131868 h 1059043"/>
                  <a:gd name="connsiteX318-22633" fmla="*/ 2144240 w 3024845"/>
                  <a:gd name="connsiteY318-22634" fmla="*/ 125383 h 1059043"/>
                  <a:gd name="connsiteX319-22635" fmla="*/ 2150320 w 3024845"/>
                  <a:gd name="connsiteY319-22636" fmla="*/ 118897 h 1059043"/>
                  <a:gd name="connsiteX320-22637" fmla="*/ 2150320 w 3024845"/>
                  <a:gd name="connsiteY320-22638" fmla="*/ 60529 h 1059043"/>
                  <a:gd name="connsiteX321-22639" fmla="*/ 2152346 w 3024845"/>
                  <a:gd name="connsiteY321-22640" fmla="*/ 56206 h 1059043"/>
                  <a:gd name="connsiteX322-22641" fmla="*/ 2152346 w 3024845"/>
                  <a:gd name="connsiteY322-22642" fmla="*/ 0 h 1059043"/>
                  <a:gd name="connsiteX323-22643" fmla="*/ 2162480 w 3024845"/>
                  <a:gd name="connsiteY323-22644" fmla="*/ 118897 h 1059043"/>
                  <a:gd name="connsiteX324-22645" fmla="*/ 2168560 w 3024845"/>
                  <a:gd name="connsiteY324-22646" fmla="*/ 125383 h 1059043"/>
                  <a:gd name="connsiteX325-22647" fmla="*/ 2166533 w 3024845"/>
                  <a:gd name="connsiteY325-22648" fmla="*/ 131868 h 1059043"/>
                  <a:gd name="connsiteX326-22649" fmla="*/ 2166533 w 3024845"/>
                  <a:gd name="connsiteY326-22650" fmla="*/ 209692 h 1059043"/>
                  <a:gd name="connsiteX327-22651" fmla="*/ 2180720 w 3024845"/>
                  <a:gd name="connsiteY327-22652" fmla="*/ 555577 h 1059043"/>
                  <a:gd name="connsiteX328-22653" fmla="*/ 2245574 w 3024845"/>
                  <a:gd name="connsiteY328-22654" fmla="*/ 555577 h 1059043"/>
                  <a:gd name="connsiteX329-22655" fmla="*/ 2245574 w 3024845"/>
                  <a:gd name="connsiteY329-22656" fmla="*/ 631239 h 1059043"/>
                  <a:gd name="connsiteX330-22657" fmla="*/ 2253681 w 3024845"/>
                  <a:gd name="connsiteY330-22658" fmla="*/ 631239 h 1059043"/>
                  <a:gd name="connsiteX331-22659" fmla="*/ 2255708 w 3024845"/>
                  <a:gd name="connsiteY331-22660" fmla="*/ 624754 h 1059043"/>
                  <a:gd name="connsiteX332-22661" fmla="*/ 2261788 w 3024845"/>
                  <a:gd name="connsiteY332-22662" fmla="*/ 624754 h 1059043"/>
                  <a:gd name="connsiteX333-22663" fmla="*/ 2263815 w 3024845"/>
                  <a:gd name="connsiteY333-22664" fmla="*/ 633401 h 1059043"/>
                  <a:gd name="connsiteX334-22665" fmla="*/ 2275975 w 3024845"/>
                  <a:gd name="connsiteY334-22666" fmla="*/ 633401 h 1059043"/>
                  <a:gd name="connsiteX335-22667" fmla="*/ 2275975 w 3024845"/>
                  <a:gd name="connsiteY335-22668" fmla="*/ 626915 h 1059043"/>
                  <a:gd name="connsiteX336-22669" fmla="*/ 2298268 w 3024845"/>
                  <a:gd name="connsiteY336-22670" fmla="*/ 626915 h 1059043"/>
                  <a:gd name="connsiteX337-22671" fmla="*/ 2298268 w 3024845"/>
                  <a:gd name="connsiteY337-22672" fmla="*/ 633401 h 1059043"/>
                  <a:gd name="connsiteX338-22673" fmla="*/ 2318535 w 3024845"/>
                  <a:gd name="connsiteY338-22674" fmla="*/ 633401 h 1059043"/>
                  <a:gd name="connsiteX339-22675" fmla="*/ 2318535 w 3024845"/>
                  <a:gd name="connsiteY339-22676" fmla="*/ 678798 h 1059043"/>
                  <a:gd name="connsiteX340-22677" fmla="*/ 2332722 w 3024845"/>
                  <a:gd name="connsiteY340-22678" fmla="*/ 678798 h 1059043"/>
                  <a:gd name="connsiteX341-22679" fmla="*/ 2332722 w 3024845"/>
                  <a:gd name="connsiteY341-22680" fmla="*/ 665827 h 1059043"/>
                  <a:gd name="connsiteX342-22681" fmla="*/ 2348936 w 3024845"/>
                  <a:gd name="connsiteY342-22682" fmla="*/ 665827 h 1059043"/>
                  <a:gd name="connsiteX343-22683" fmla="*/ 2348936 w 3024845"/>
                  <a:gd name="connsiteY343-22684" fmla="*/ 486400 h 1059043"/>
                  <a:gd name="connsiteX344-22685" fmla="*/ 2355016 w 3024845"/>
                  <a:gd name="connsiteY344-22686" fmla="*/ 479914 h 1059043"/>
                  <a:gd name="connsiteX345-22687" fmla="*/ 2427977 w 3024845"/>
                  <a:gd name="connsiteY345-22688" fmla="*/ 479914 h 1059043"/>
                  <a:gd name="connsiteX346-22689" fmla="*/ 2427977 w 3024845"/>
                  <a:gd name="connsiteY346-22690" fmla="*/ 488562 h 1059043"/>
                  <a:gd name="connsiteX347-22691" fmla="*/ 2438110 w 3024845"/>
                  <a:gd name="connsiteY347-22692" fmla="*/ 488562 h 1059043"/>
                  <a:gd name="connsiteX348-22693" fmla="*/ 2438110 w 3024845"/>
                  <a:gd name="connsiteY348-22694" fmla="*/ 603136 h 1059043"/>
                  <a:gd name="connsiteX349-22695" fmla="*/ 2460404 w 3024845"/>
                  <a:gd name="connsiteY349-22696" fmla="*/ 603136 h 1059043"/>
                  <a:gd name="connsiteX350-22697" fmla="*/ 2460404 w 3024845"/>
                  <a:gd name="connsiteY350-22698" fmla="*/ 536121 h 1059043"/>
                  <a:gd name="connsiteX351-22699" fmla="*/ 2486751 w 3024845"/>
                  <a:gd name="connsiteY351-22700" fmla="*/ 536121 h 1059043"/>
                  <a:gd name="connsiteX352-22701" fmla="*/ 2490804 w 3024845"/>
                  <a:gd name="connsiteY352-22702" fmla="*/ 531797 h 1059043"/>
                  <a:gd name="connsiteX353-22703" fmla="*/ 2498911 w 3024845"/>
                  <a:gd name="connsiteY353-22704" fmla="*/ 531797 h 1059043"/>
                  <a:gd name="connsiteX354-22705" fmla="*/ 2502964 w 3024845"/>
                  <a:gd name="connsiteY354-22706" fmla="*/ 536121 h 1059043"/>
                  <a:gd name="connsiteX355-22707" fmla="*/ 2525258 w 3024845"/>
                  <a:gd name="connsiteY355-22708" fmla="*/ 536121 h 1059043"/>
                  <a:gd name="connsiteX356-22709" fmla="*/ 2525258 w 3024845"/>
                  <a:gd name="connsiteY356-22710" fmla="*/ 419385 h 1059043"/>
                  <a:gd name="connsiteX357-22711" fmla="*/ 2582005 w 3024845"/>
                  <a:gd name="connsiteY357-22712" fmla="*/ 408576 h 1059043"/>
                  <a:gd name="connsiteX358-22713" fmla="*/ 2582005 w 3024845"/>
                  <a:gd name="connsiteY358-22714" fmla="*/ 409657 h 1059043"/>
                  <a:gd name="connsiteX359-22715" fmla="*/ 2582005 w 3024845"/>
                  <a:gd name="connsiteY359-22716" fmla="*/ 417223 h 1059043"/>
                  <a:gd name="connsiteX360-22717" fmla="*/ 2608352 w 3024845"/>
                  <a:gd name="connsiteY360-22718" fmla="*/ 417223 h 1059043"/>
                  <a:gd name="connsiteX361-22719" fmla="*/ 2608352 w 3024845"/>
                  <a:gd name="connsiteY361-22720" fmla="*/ 672313 h 1059043"/>
                  <a:gd name="connsiteX362-22721" fmla="*/ 2630646 w 3024845"/>
                  <a:gd name="connsiteY362-22722" fmla="*/ 672313 h 1059043"/>
                  <a:gd name="connsiteX363-22723" fmla="*/ 2630646 w 3024845"/>
                  <a:gd name="connsiteY363-22724" fmla="*/ 667989 h 1059043"/>
                  <a:gd name="connsiteX364-22725" fmla="*/ 2642806 w 3024845"/>
                  <a:gd name="connsiteY364-22726" fmla="*/ 667989 h 1059043"/>
                  <a:gd name="connsiteX365-22727" fmla="*/ 2642806 w 3024845"/>
                  <a:gd name="connsiteY365-22728" fmla="*/ 672313 h 1059043"/>
                  <a:gd name="connsiteX366-22729" fmla="*/ 2667126 w 3024845"/>
                  <a:gd name="connsiteY366-22730" fmla="*/ 672313 h 1059043"/>
                  <a:gd name="connsiteX367-22731" fmla="*/ 2667126 w 3024845"/>
                  <a:gd name="connsiteY367-22732" fmla="*/ 659342 h 1059043"/>
                  <a:gd name="connsiteX368-22733" fmla="*/ 2695500 w 3024845"/>
                  <a:gd name="connsiteY368-22734" fmla="*/ 659342 h 1059043"/>
                  <a:gd name="connsiteX369-22735" fmla="*/ 2707660 w 3024845"/>
                  <a:gd name="connsiteY369-22736" fmla="*/ 655018 h 1059043"/>
                  <a:gd name="connsiteX370-22737" fmla="*/ 2727927 w 3024845"/>
                  <a:gd name="connsiteY370-22738" fmla="*/ 659342 h 1059043"/>
                  <a:gd name="connsiteX371-22739" fmla="*/ 2727927 w 3024845"/>
                  <a:gd name="connsiteY371-22740" fmla="*/ 642048 h 1059043"/>
                  <a:gd name="connsiteX372-22741" fmla="*/ 2736034 w 3024845"/>
                  <a:gd name="connsiteY372-22742" fmla="*/ 642048 h 1059043"/>
                  <a:gd name="connsiteX373-22743" fmla="*/ 2736034 w 3024845"/>
                  <a:gd name="connsiteY373-22744" fmla="*/ 629077 h 1059043"/>
                  <a:gd name="connsiteX374-22745" fmla="*/ 2792781 w 3024845"/>
                  <a:gd name="connsiteY374-22746" fmla="*/ 629077 h 1059043"/>
                  <a:gd name="connsiteX375-22747" fmla="*/ 2792781 w 3024845"/>
                  <a:gd name="connsiteY375-22748" fmla="*/ 598812 h 1059043"/>
                  <a:gd name="connsiteX376-22749" fmla="*/ 2811021 w 3024845"/>
                  <a:gd name="connsiteY376-22750" fmla="*/ 598812 h 1059043"/>
                  <a:gd name="connsiteX377-22751" fmla="*/ 2811021 w 3024845"/>
                  <a:gd name="connsiteY377-22752" fmla="*/ 592327 h 1059043"/>
                  <a:gd name="connsiteX378-22753" fmla="*/ 2823181 w 3024845"/>
                  <a:gd name="connsiteY378-22754" fmla="*/ 592327 h 1059043"/>
                  <a:gd name="connsiteX379-22755" fmla="*/ 2823181 w 3024845"/>
                  <a:gd name="connsiteY379-22756" fmla="*/ 598812 h 1059043"/>
                  <a:gd name="connsiteX380-22757" fmla="*/ 2839395 w 3024845"/>
                  <a:gd name="connsiteY380-22758" fmla="*/ 598812 h 1059043"/>
                  <a:gd name="connsiteX381-22759" fmla="*/ 2839395 w 3024845"/>
                  <a:gd name="connsiteY381-22760" fmla="*/ 648533 h 1059043"/>
                  <a:gd name="connsiteX382-22761" fmla="*/ 2871822 w 3024845"/>
                  <a:gd name="connsiteY382-22762" fmla="*/ 648533 h 1059043"/>
                  <a:gd name="connsiteX383-22763" fmla="*/ 2871822 w 3024845"/>
                  <a:gd name="connsiteY383-22764" fmla="*/ 622592 h 1059043"/>
                  <a:gd name="connsiteX384-22765" fmla="*/ 2910329 w 3024845"/>
                  <a:gd name="connsiteY384-22766" fmla="*/ 622592 h 1059043"/>
                  <a:gd name="connsiteX385-22767" fmla="*/ 2910329 w 3024845"/>
                  <a:gd name="connsiteY385-22768" fmla="*/ 592327 h 1059043"/>
                  <a:gd name="connsiteX386-22769" fmla="*/ 2958970 w 3024845"/>
                  <a:gd name="connsiteY386-22770" fmla="*/ 592327 h 1059043"/>
                  <a:gd name="connsiteX387-22771" fmla="*/ 2958970 w 3024845"/>
                  <a:gd name="connsiteY387-22772" fmla="*/ 703483 h 1059043"/>
                  <a:gd name="connsiteX388-22773" fmla="*/ 2958970 w 3024845"/>
                  <a:gd name="connsiteY388-22774" fmla="*/ 717262 h 1059043"/>
                  <a:gd name="connsiteX389-22775" fmla="*/ 3024845 w 3024845"/>
                  <a:gd name="connsiteY389-22776" fmla="*/ 717262 h 1059043"/>
                  <a:gd name="connsiteX390-22777" fmla="*/ 3024845 w 3024845"/>
                  <a:gd name="connsiteY390-22778" fmla="*/ 1059043 h 1059043"/>
                  <a:gd name="connsiteX391-22779" fmla="*/ 2054 w 3024845"/>
                  <a:gd name="connsiteY391-22780" fmla="*/ 1056710 h 1059043"/>
                  <a:gd name="connsiteX392-22781" fmla="*/ 0 w 3024845"/>
                  <a:gd name="connsiteY392-22782" fmla="*/ 622592 h 1059043"/>
                  <a:gd name="connsiteX393-22783" fmla="*/ 20267 w 3024845"/>
                  <a:gd name="connsiteY393-22784" fmla="*/ 622592 h 1059043"/>
                  <a:gd name="connsiteX394-22785" fmla="*/ 20774 w 3024845"/>
                  <a:gd name="connsiteY394-22786" fmla="*/ 621511 h 1059043"/>
                  <a:gd name="connsiteX395-22787" fmla="*/ 24320 w 3024845"/>
                  <a:gd name="connsiteY395-22788" fmla="*/ 613945 h 1059043"/>
                  <a:gd name="connsiteX396-22789" fmla="*/ 26094 w 3024845"/>
                  <a:gd name="connsiteY396-22790" fmla="*/ 614215 h 1059043"/>
                  <a:gd name="connsiteX397-22791" fmla="*/ 38507 w 3024845"/>
                  <a:gd name="connsiteY397-22792" fmla="*/ 616106 h 1059043"/>
                  <a:gd name="connsiteX398-22793" fmla="*/ 39014 w 3024845"/>
                  <a:gd name="connsiteY398-22794" fmla="*/ 617458 h 1059043"/>
                  <a:gd name="connsiteX399-22795" fmla="*/ 42560 w 3024845"/>
                  <a:gd name="connsiteY399-22796" fmla="*/ 626915 h 1059043"/>
                  <a:gd name="connsiteX400-22797" fmla="*/ 68907 w 3024845"/>
                  <a:gd name="connsiteY400-22798" fmla="*/ 629077 h 1059043"/>
                  <a:gd name="connsiteX401-22799" fmla="*/ 68907 w 3024845"/>
                  <a:gd name="connsiteY401-22800" fmla="*/ 505856 h 1059043"/>
                  <a:gd name="connsiteX402-22801" fmla="*/ 70934 w 3024845"/>
                  <a:gd name="connsiteY402-22802" fmla="*/ 505856 h 1059043"/>
                  <a:gd name="connsiteX403-22803" fmla="*/ 85121 w 3024845"/>
                  <a:gd name="connsiteY403-22804" fmla="*/ 505856 h 1059043"/>
                  <a:gd name="connsiteX404-22805" fmla="*/ 85121 w 3024845"/>
                  <a:gd name="connsiteY404-22806" fmla="*/ 369664 h 1059043"/>
                  <a:gd name="connsiteX405-22807" fmla="*/ 86894 w 3024845"/>
                  <a:gd name="connsiteY405-22808" fmla="*/ 369664 h 1059043"/>
                  <a:gd name="connsiteX406-22809" fmla="*/ 99308 w 3024845"/>
                  <a:gd name="connsiteY406-22810" fmla="*/ 369664 h 1059043"/>
                  <a:gd name="connsiteX407-22811" fmla="*/ 99308 w 3024845"/>
                  <a:gd name="connsiteY407-22812" fmla="*/ 255090 h 1059043"/>
                  <a:gd name="connsiteX408-22813" fmla="*/ 103361 w 3024845"/>
                  <a:gd name="connsiteY408-22814" fmla="*/ 226986 h 1059043"/>
                  <a:gd name="connsiteX409-22815" fmla="*/ 105388 w 3024845"/>
                  <a:gd name="connsiteY409-22816" fmla="*/ 226986 h 1059043"/>
                  <a:gd name="connsiteX410-22817" fmla="*/ 119575 w 3024845"/>
                  <a:gd name="connsiteY410-22818" fmla="*/ 226986 h 1059043"/>
                  <a:gd name="connsiteX0-22819" fmla="*/ 119575 w 3024845"/>
                  <a:gd name="connsiteY0-22820" fmla="*/ 226986 h 1059043"/>
                  <a:gd name="connsiteX1-22821" fmla="*/ 200642 w 3024845"/>
                  <a:gd name="connsiteY1-22822" fmla="*/ 224825 h 1059043"/>
                  <a:gd name="connsiteX2-22823" fmla="*/ 202669 w 3024845"/>
                  <a:gd name="connsiteY2-22824" fmla="*/ 224825 h 1059043"/>
                  <a:gd name="connsiteX3-22825" fmla="*/ 216856 w 3024845"/>
                  <a:gd name="connsiteY3-22826" fmla="*/ 224825 h 1059043"/>
                  <a:gd name="connsiteX4-22827" fmla="*/ 216856 w 3024845"/>
                  <a:gd name="connsiteY4-22828" fmla="*/ 248604 h 1059043"/>
                  <a:gd name="connsiteX5-22829" fmla="*/ 217363 w 3024845"/>
                  <a:gd name="connsiteY5-22830" fmla="*/ 249415 h 1059043"/>
                  <a:gd name="connsiteX6-22831" fmla="*/ 220909 w 3024845"/>
                  <a:gd name="connsiteY6-22832" fmla="*/ 255090 h 1059043"/>
                  <a:gd name="connsiteX7-22833" fmla="*/ 220909 w 3024845"/>
                  <a:gd name="connsiteY7-22834" fmla="*/ 369664 h 1059043"/>
                  <a:gd name="connsiteX8-22835" fmla="*/ 223189 w 3024845"/>
                  <a:gd name="connsiteY8-22836" fmla="*/ 369664 h 1059043"/>
                  <a:gd name="connsiteX9-22837" fmla="*/ 239150 w 3024845"/>
                  <a:gd name="connsiteY9-22838" fmla="*/ 369664 h 1059043"/>
                  <a:gd name="connsiteX10-22839" fmla="*/ 239150 w 3024845"/>
                  <a:gd name="connsiteY10-22840" fmla="*/ 510179 h 1059043"/>
                  <a:gd name="connsiteX11-22841" fmla="*/ 240670 w 3024845"/>
                  <a:gd name="connsiteY11-22842" fmla="*/ 509909 h 1059043"/>
                  <a:gd name="connsiteX12-22843" fmla="*/ 251310 w 3024845"/>
                  <a:gd name="connsiteY12-22844" fmla="*/ 508018 h 1059043"/>
                  <a:gd name="connsiteX13-22845" fmla="*/ 249283 w 3024845"/>
                  <a:gd name="connsiteY13-22846" fmla="*/ 596650 h 1059043"/>
                  <a:gd name="connsiteX14-22847" fmla="*/ 250803 w 3024845"/>
                  <a:gd name="connsiteY14-22848" fmla="*/ 596921 h 1059043"/>
                  <a:gd name="connsiteX15-22849" fmla="*/ 261443 w 3024845"/>
                  <a:gd name="connsiteY15-22850" fmla="*/ 598812 h 1059043"/>
                  <a:gd name="connsiteX16-22851" fmla="*/ 261696 w 3024845"/>
                  <a:gd name="connsiteY16-22852" fmla="*/ 599623 h 1059043"/>
                  <a:gd name="connsiteX17-22853" fmla="*/ 263470 w 3024845"/>
                  <a:gd name="connsiteY17-22854" fmla="*/ 605298 h 1059043"/>
                  <a:gd name="connsiteX18-22855" fmla="*/ 264230 w 3024845"/>
                  <a:gd name="connsiteY18-22856" fmla="*/ 602866 h 1059043"/>
                  <a:gd name="connsiteX19-22857" fmla="*/ 269550 w 3024845"/>
                  <a:gd name="connsiteY19-22858" fmla="*/ 585842 h 1059043"/>
                  <a:gd name="connsiteX20-22859" fmla="*/ 271323 w 3024845"/>
                  <a:gd name="connsiteY20-22860" fmla="*/ 585842 h 1059043"/>
                  <a:gd name="connsiteX21-22861" fmla="*/ 283737 w 3024845"/>
                  <a:gd name="connsiteY21-22862" fmla="*/ 585842 h 1059043"/>
                  <a:gd name="connsiteX22-22863" fmla="*/ 283737 w 3024845"/>
                  <a:gd name="connsiteY22-22864" fmla="*/ 618268 h 1059043"/>
                  <a:gd name="connsiteX23-22865" fmla="*/ 284750 w 3024845"/>
                  <a:gd name="connsiteY23-22866" fmla="*/ 618809 h 1059043"/>
                  <a:gd name="connsiteX24-22867" fmla="*/ 291844 w 3024845"/>
                  <a:gd name="connsiteY24-22868" fmla="*/ 622592 h 1059043"/>
                  <a:gd name="connsiteX25-22869" fmla="*/ 291844 w 3024845"/>
                  <a:gd name="connsiteY25-22870" fmla="*/ 623943 h 1059043"/>
                  <a:gd name="connsiteX26-22871" fmla="*/ 291844 w 3024845"/>
                  <a:gd name="connsiteY26-22872" fmla="*/ 633401 h 1059043"/>
                  <a:gd name="connsiteX27-22873" fmla="*/ 336431 w 3024845"/>
                  <a:gd name="connsiteY27-22874" fmla="*/ 633401 h 1059043"/>
                  <a:gd name="connsiteX28-22875" fmla="*/ 336431 w 3024845"/>
                  <a:gd name="connsiteY28-22876" fmla="*/ 634482 h 1059043"/>
                  <a:gd name="connsiteX29-22877" fmla="*/ 336431 w 3024845"/>
                  <a:gd name="connsiteY29-22878" fmla="*/ 642048 h 1059043"/>
                  <a:gd name="connsiteX30-22879" fmla="*/ 338457 w 3024845"/>
                  <a:gd name="connsiteY30-22880" fmla="*/ 642048 h 1059043"/>
                  <a:gd name="connsiteX31-22881" fmla="*/ 352644 w 3024845"/>
                  <a:gd name="connsiteY31-22882" fmla="*/ 642048 h 1059043"/>
                  <a:gd name="connsiteX32-22883" fmla="*/ 352644 w 3024845"/>
                  <a:gd name="connsiteY32-22884" fmla="*/ 611783 h 1059043"/>
                  <a:gd name="connsiteX33-22885" fmla="*/ 397231 w 3024845"/>
                  <a:gd name="connsiteY33-22886" fmla="*/ 611783 h 1059043"/>
                  <a:gd name="connsiteX34-22887" fmla="*/ 397231 w 3024845"/>
                  <a:gd name="connsiteY34-22888" fmla="*/ 610432 h 1059043"/>
                  <a:gd name="connsiteX35-22889" fmla="*/ 397231 w 3024845"/>
                  <a:gd name="connsiteY35-22890" fmla="*/ 600974 h 1059043"/>
                  <a:gd name="connsiteX36-22891" fmla="*/ 398245 w 3024845"/>
                  <a:gd name="connsiteY36-22892" fmla="*/ 600974 h 1059043"/>
                  <a:gd name="connsiteX37-22893" fmla="*/ 405338 w 3024845"/>
                  <a:gd name="connsiteY37-22894" fmla="*/ 600974 h 1059043"/>
                  <a:gd name="connsiteX38-22895" fmla="*/ 405338 w 3024845"/>
                  <a:gd name="connsiteY38-22896" fmla="*/ 599083 h 1059043"/>
                  <a:gd name="connsiteX39-22897" fmla="*/ 405338 w 3024845"/>
                  <a:gd name="connsiteY39-22898" fmla="*/ 585842 h 1059043"/>
                  <a:gd name="connsiteX40-22899" fmla="*/ 406098 w 3024845"/>
                  <a:gd name="connsiteY40-22900" fmla="*/ 585842 h 1059043"/>
                  <a:gd name="connsiteX41-22901" fmla="*/ 411418 w 3024845"/>
                  <a:gd name="connsiteY41-22902" fmla="*/ 585842 h 1059043"/>
                  <a:gd name="connsiteX42-22903" fmla="*/ 411418 w 3024845"/>
                  <a:gd name="connsiteY42-22904" fmla="*/ 584761 h 1059043"/>
                  <a:gd name="connsiteX43-22905" fmla="*/ 411418 w 3024845"/>
                  <a:gd name="connsiteY43-22906" fmla="*/ 577194 h 1059043"/>
                  <a:gd name="connsiteX44-22907" fmla="*/ 413445 w 3024845"/>
                  <a:gd name="connsiteY44-22908" fmla="*/ 577194 h 1059043"/>
                  <a:gd name="connsiteX45-22909" fmla="*/ 427632 w 3024845"/>
                  <a:gd name="connsiteY45-22910" fmla="*/ 577194 h 1059043"/>
                  <a:gd name="connsiteX46-22911" fmla="*/ 427632 w 3024845"/>
                  <a:gd name="connsiteY46-22912" fmla="*/ 578275 h 1059043"/>
                  <a:gd name="connsiteX47-22913" fmla="*/ 427632 w 3024845"/>
                  <a:gd name="connsiteY47-22914" fmla="*/ 585842 h 1059043"/>
                  <a:gd name="connsiteX48-22915" fmla="*/ 449925 w 3024845"/>
                  <a:gd name="connsiteY48-22916" fmla="*/ 585842 h 1059043"/>
                  <a:gd name="connsiteX49-22917" fmla="*/ 449925 w 3024845"/>
                  <a:gd name="connsiteY49-22918" fmla="*/ 583950 h 1059043"/>
                  <a:gd name="connsiteX50-22919" fmla="*/ 449925 w 3024845"/>
                  <a:gd name="connsiteY50-22920" fmla="*/ 570709 h 1059043"/>
                  <a:gd name="connsiteX51-22921" fmla="*/ 451699 w 3024845"/>
                  <a:gd name="connsiteY51-22922" fmla="*/ 570709 h 1059043"/>
                  <a:gd name="connsiteX52-22923" fmla="*/ 464112 w 3024845"/>
                  <a:gd name="connsiteY52-22924" fmla="*/ 570709 h 1059043"/>
                  <a:gd name="connsiteX53-22925" fmla="*/ 464112 w 3024845"/>
                  <a:gd name="connsiteY53-22926" fmla="*/ 594489 h 1059043"/>
                  <a:gd name="connsiteX54-22927" fmla="*/ 465126 w 3024845"/>
                  <a:gd name="connsiteY54-22928" fmla="*/ 594489 h 1059043"/>
                  <a:gd name="connsiteX55-22929" fmla="*/ 472219 w 3024845"/>
                  <a:gd name="connsiteY55-22930" fmla="*/ 594489 h 1059043"/>
                  <a:gd name="connsiteX56-22931" fmla="*/ 472219 w 3024845"/>
                  <a:gd name="connsiteY56-22932" fmla="*/ 593408 h 1059043"/>
                  <a:gd name="connsiteX57-22933" fmla="*/ 472219 w 3024845"/>
                  <a:gd name="connsiteY57-22934" fmla="*/ 585842 h 1059043"/>
                  <a:gd name="connsiteX58-22935" fmla="*/ 473992 w 3024845"/>
                  <a:gd name="connsiteY58-22936" fmla="*/ 585842 h 1059043"/>
                  <a:gd name="connsiteX59-22937" fmla="*/ 486406 w 3024845"/>
                  <a:gd name="connsiteY59-22938" fmla="*/ 585842 h 1059043"/>
                  <a:gd name="connsiteX60-22939" fmla="*/ 486406 w 3024845"/>
                  <a:gd name="connsiteY60-22940" fmla="*/ 611783 h 1059043"/>
                  <a:gd name="connsiteX61-22941" fmla="*/ 488433 w 3024845"/>
                  <a:gd name="connsiteY61-22942" fmla="*/ 611783 h 1059043"/>
                  <a:gd name="connsiteX62-22943" fmla="*/ 502619 w 3024845"/>
                  <a:gd name="connsiteY62-22944" fmla="*/ 611783 h 1059043"/>
                  <a:gd name="connsiteX63-22945" fmla="*/ 502619 w 3024845"/>
                  <a:gd name="connsiteY63-22946" fmla="*/ 613404 h 1059043"/>
                  <a:gd name="connsiteX64-22947" fmla="*/ 502619 w 3024845"/>
                  <a:gd name="connsiteY64-22948" fmla="*/ 624754 h 1059043"/>
                  <a:gd name="connsiteX65-22949" fmla="*/ 503379 w 3024845"/>
                  <a:gd name="connsiteY65-22950" fmla="*/ 624754 h 1059043"/>
                  <a:gd name="connsiteX66-22951" fmla="*/ 508700 w 3024845"/>
                  <a:gd name="connsiteY66-22952" fmla="*/ 624754 h 1059043"/>
                  <a:gd name="connsiteX67-22953" fmla="*/ 508700 w 3024845"/>
                  <a:gd name="connsiteY67-22954" fmla="*/ 623943 h 1059043"/>
                  <a:gd name="connsiteX68-22955" fmla="*/ 508700 w 3024845"/>
                  <a:gd name="connsiteY68-22956" fmla="*/ 618268 h 1059043"/>
                  <a:gd name="connsiteX69-22957" fmla="*/ 539100 w 3024845"/>
                  <a:gd name="connsiteY69-22958" fmla="*/ 618268 h 1059043"/>
                  <a:gd name="connsiteX70-22959" fmla="*/ 539100 w 3024845"/>
                  <a:gd name="connsiteY70-22960" fmla="*/ 642048 h 1059043"/>
                  <a:gd name="connsiteX71-22961" fmla="*/ 540113 w 3024845"/>
                  <a:gd name="connsiteY71-22962" fmla="*/ 642048 h 1059043"/>
                  <a:gd name="connsiteX72-22963" fmla="*/ 547207 w 3024845"/>
                  <a:gd name="connsiteY72-22964" fmla="*/ 642048 h 1059043"/>
                  <a:gd name="connsiteX73-22965" fmla="*/ 547207 w 3024845"/>
                  <a:gd name="connsiteY73-22966" fmla="*/ 643129 h 1059043"/>
                  <a:gd name="connsiteX74-22967" fmla="*/ 547207 w 3024845"/>
                  <a:gd name="connsiteY74-22968" fmla="*/ 650695 h 1059043"/>
                  <a:gd name="connsiteX75-22969" fmla="*/ 547967 w 3024845"/>
                  <a:gd name="connsiteY75-22970" fmla="*/ 650695 h 1059043"/>
                  <a:gd name="connsiteX76-22971" fmla="*/ 553287 w 3024845"/>
                  <a:gd name="connsiteY76-22972" fmla="*/ 650695 h 1059043"/>
                  <a:gd name="connsiteX77-22973" fmla="*/ 553287 w 3024845"/>
                  <a:gd name="connsiteY77-22974" fmla="*/ 648533 h 1059043"/>
                  <a:gd name="connsiteX78-22975" fmla="*/ 553287 w 3024845"/>
                  <a:gd name="connsiteY78-22976" fmla="*/ 633401 h 1059043"/>
                  <a:gd name="connsiteX79-22977" fmla="*/ 554300 w 3024845"/>
                  <a:gd name="connsiteY79-22978" fmla="*/ 633401 h 1059043"/>
                  <a:gd name="connsiteX80-22979" fmla="*/ 561394 w 3024845"/>
                  <a:gd name="connsiteY80-22980" fmla="*/ 633401 h 1059043"/>
                  <a:gd name="connsiteX81-22981" fmla="*/ 561394 w 3024845"/>
                  <a:gd name="connsiteY81-22982" fmla="*/ 634482 h 1059043"/>
                  <a:gd name="connsiteX82-22983" fmla="*/ 561394 w 3024845"/>
                  <a:gd name="connsiteY82-22984" fmla="*/ 642048 h 1059043"/>
                  <a:gd name="connsiteX83-22985" fmla="*/ 566714 w 3024845"/>
                  <a:gd name="connsiteY83-22986" fmla="*/ 640055 h 1059043"/>
                  <a:gd name="connsiteX84-22987" fmla="*/ 567474 w 3024845"/>
                  <a:gd name="connsiteY84-22988" fmla="*/ 639075 h 1059043"/>
                  <a:gd name="connsiteX85-22989" fmla="*/ 567474 w 3024845"/>
                  <a:gd name="connsiteY85-22990" fmla="*/ 633401 h 1059043"/>
                  <a:gd name="connsiteX86-22991" fmla="*/ 605981 w 3024845"/>
                  <a:gd name="connsiteY86-22992" fmla="*/ 633401 h 1059043"/>
                  <a:gd name="connsiteX87-22993" fmla="*/ 605981 w 3024845"/>
                  <a:gd name="connsiteY87-22994" fmla="*/ 657180 h 1059043"/>
                  <a:gd name="connsiteX88-22995" fmla="*/ 608007 w 3024845"/>
                  <a:gd name="connsiteY88-22996" fmla="*/ 657180 h 1059043"/>
                  <a:gd name="connsiteX89-22997" fmla="*/ 622194 w 3024845"/>
                  <a:gd name="connsiteY89-22998" fmla="*/ 657180 h 1059043"/>
                  <a:gd name="connsiteX90-22999" fmla="*/ 622194 w 3024845"/>
                  <a:gd name="connsiteY90-23000" fmla="*/ 658261 h 1059043"/>
                  <a:gd name="connsiteX91-23001" fmla="*/ 622194 w 3024845"/>
                  <a:gd name="connsiteY91-23002" fmla="*/ 665827 h 1059043"/>
                  <a:gd name="connsiteX92-23003" fmla="*/ 623968 w 3024845"/>
                  <a:gd name="connsiteY92-23004" fmla="*/ 665827 h 1059043"/>
                  <a:gd name="connsiteX93-23005" fmla="*/ 636381 w 3024845"/>
                  <a:gd name="connsiteY93-23006" fmla="*/ 665827 h 1059043"/>
                  <a:gd name="connsiteX94-23007" fmla="*/ 636381 w 3024845"/>
                  <a:gd name="connsiteY94-23008" fmla="*/ 642048 h 1059043"/>
                  <a:gd name="connsiteX95-23009" fmla="*/ 637394 w 3024845"/>
                  <a:gd name="connsiteY95-23010" fmla="*/ 642048 h 1059043"/>
                  <a:gd name="connsiteX96-23011" fmla="*/ 644488 w 3024845"/>
                  <a:gd name="connsiteY96-23012" fmla="*/ 642048 h 1059043"/>
                  <a:gd name="connsiteX97-23013" fmla="*/ 644488 w 3024845"/>
                  <a:gd name="connsiteY97-23014" fmla="*/ 609621 h 1059043"/>
                  <a:gd name="connsiteX98-23015" fmla="*/ 645501 w 3024845"/>
                  <a:gd name="connsiteY98-23016" fmla="*/ 609621 h 1059043"/>
                  <a:gd name="connsiteX99-23017" fmla="*/ 652595 w 3024845"/>
                  <a:gd name="connsiteY99-23018" fmla="*/ 609621 h 1059043"/>
                  <a:gd name="connsiteX100-23019" fmla="*/ 652595 w 3024845"/>
                  <a:gd name="connsiteY100-23020" fmla="*/ 607730 h 1059043"/>
                  <a:gd name="connsiteX101-23021" fmla="*/ 652595 w 3024845"/>
                  <a:gd name="connsiteY101-23022" fmla="*/ 594489 h 1059043"/>
                  <a:gd name="connsiteX102-23023" fmla="*/ 651328 w 3024845"/>
                  <a:gd name="connsiteY102-23024" fmla="*/ 592867 h 1059043"/>
                  <a:gd name="connsiteX103-23025" fmla="*/ 656648 w 3024845"/>
                  <a:gd name="connsiteY103-23026" fmla="*/ 581518 h 1059043"/>
                  <a:gd name="connsiteX104-23027" fmla="*/ 664755 w 3024845"/>
                  <a:gd name="connsiteY104-23028" fmla="*/ 609621 h 1059043"/>
                  <a:gd name="connsiteX105-23029" fmla="*/ 665515 w 3024845"/>
                  <a:gd name="connsiteY105-23030" fmla="*/ 609621 h 1059043"/>
                  <a:gd name="connsiteX106-23031" fmla="*/ 670835 w 3024845"/>
                  <a:gd name="connsiteY106-23032" fmla="*/ 609621 h 1059043"/>
                  <a:gd name="connsiteX107-23033" fmla="*/ 670835 w 3024845"/>
                  <a:gd name="connsiteY107-23034" fmla="*/ 503694 h 1059043"/>
                  <a:gd name="connsiteX108-23035" fmla="*/ 672355 w 3024845"/>
                  <a:gd name="connsiteY108-23036" fmla="*/ 503694 h 1059043"/>
                  <a:gd name="connsiteX109-23037" fmla="*/ 682995 w 3024845"/>
                  <a:gd name="connsiteY109-23038" fmla="*/ 503694 h 1059043"/>
                  <a:gd name="connsiteX110-23039" fmla="*/ 682995 w 3024845"/>
                  <a:gd name="connsiteY110-23040" fmla="*/ 456135 h 1059043"/>
                  <a:gd name="connsiteX111-23041" fmla="*/ 709342 w 3024845"/>
                  <a:gd name="connsiteY111-23042" fmla="*/ 456135 h 1059043"/>
                  <a:gd name="connsiteX112-23043" fmla="*/ 709342 w 3024845"/>
                  <a:gd name="connsiteY112-23044" fmla="*/ 434517 h 1059043"/>
                  <a:gd name="connsiteX113-23045" fmla="*/ 743796 w 3024845"/>
                  <a:gd name="connsiteY113-23046" fmla="*/ 434517 h 1059043"/>
                  <a:gd name="connsiteX114-23047" fmla="*/ 743796 w 3024845"/>
                  <a:gd name="connsiteY114-23048" fmla="*/ 436949 h 1059043"/>
                  <a:gd name="connsiteX115-23049" fmla="*/ 743796 w 3024845"/>
                  <a:gd name="connsiteY115-23050" fmla="*/ 453973 h 1059043"/>
                  <a:gd name="connsiteX116-23051" fmla="*/ 746076 w 3024845"/>
                  <a:gd name="connsiteY116-23052" fmla="*/ 453973 h 1059043"/>
                  <a:gd name="connsiteX117-23053" fmla="*/ 762036 w 3024845"/>
                  <a:gd name="connsiteY117-23054" fmla="*/ 453973 h 1059043"/>
                  <a:gd name="connsiteX118-23055" fmla="*/ 762036 w 3024845"/>
                  <a:gd name="connsiteY118-23056" fmla="*/ 501532 h 1059043"/>
                  <a:gd name="connsiteX119-23057" fmla="*/ 763049 w 3024845"/>
                  <a:gd name="connsiteY119-23058" fmla="*/ 501532 h 1059043"/>
                  <a:gd name="connsiteX120-23059" fmla="*/ 770143 w 3024845"/>
                  <a:gd name="connsiteY120-23060" fmla="*/ 501532 h 1059043"/>
                  <a:gd name="connsiteX121-23061" fmla="*/ 784330 w 3024845"/>
                  <a:gd name="connsiteY121-23062" fmla="*/ 505856 h 1059043"/>
                  <a:gd name="connsiteX122-23063" fmla="*/ 784330 w 3024845"/>
                  <a:gd name="connsiteY122-23064" fmla="*/ 544768 h 1059043"/>
                  <a:gd name="connsiteX123-23065" fmla="*/ 785343 w 3024845"/>
                  <a:gd name="connsiteY123-23066" fmla="*/ 544768 h 1059043"/>
                  <a:gd name="connsiteX124-23067" fmla="*/ 792436 w 3024845"/>
                  <a:gd name="connsiteY124-23068" fmla="*/ 544768 h 1059043"/>
                  <a:gd name="connsiteX125-23069" fmla="*/ 792436 w 3024845"/>
                  <a:gd name="connsiteY125-23070" fmla="*/ 546389 h 1059043"/>
                  <a:gd name="connsiteX126-23071" fmla="*/ 792436 w 3024845"/>
                  <a:gd name="connsiteY126-23072" fmla="*/ 557738 h 1059043"/>
                  <a:gd name="connsiteX127-23073" fmla="*/ 794463 w 3024845"/>
                  <a:gd name="connsiteY127-23074" fmla="*/ 557738 h 1059043"/>
                  <a:gd name="connsiteX128-23075" fmla="*/ 808650 w 3024845"/>
                  <a:gd name="connsiteY128-23076" fmla="*/ 557738 h 1059043"/>
                  <a:gd name="connsiteX129-23077" fmla="*/ 814730 w 3024845"/>
                  <a:gd name="connsiteY129-23078" fmla="*/ 564224 h 1059043"/>
                  <a:gd name="connsiteX130-23079" fmla="*/ 814730 w 3024845"/>
                  <a:gd name="connsiteY130-23080" fmla="*/ 585842 h 1059043"/>
                  <a:gd name="connsiteX131-23081" fmla="*/ 817010 w 3024845"/>
                  <a:gd name="connsiteY131-23082" fmla="*/ 585842 h 1059043"/>
                  <a:gd name="connsiteX132-23083" fmla="*/ 832970 w 3024845"/>
                  <a:gd name="connsiteY132-23084" fmla="*/ 585842 h 1059043"/>
                  <a:gd name="connsiteX133-23085" fmla="*/ 832970 w 3024845"/>
                  <a:gd name="connsiteY133-23086" fmla="*/ 586922 h 1059043"/>
                  <a:gd name="connsiteX134-23087" fmla="*/ 832970 w 3024845"/>
                  <a:gd name="connsiteY134-23088" fmla="*/ 594489 h 1059043"/>
                  <a:gd name="connsiteX135-23089" fmla="*/ 834237 w 3024845"/>
                  <a:gd name="connsiteY135-23090" fmla="*/ 594489 h 1059043"/>
                  <a:gd name="connsiteX136-23091" fmla="*/ 843104 w 3024845"/>
                  <a:gd name="connsiteY136-23092" fmla="*/ 594489 h 1059043"/>
                  <a:gd name="connsiteX137-23093" fmla="*/ 843104 w 3024845"/>
                  <a:gd name="connsiteY137-23094" fmla="*/ 596650 h 1059043"/>
                  <a:gd name="connsiteX138-23095" fmla="*/ 843104 w 3024845"/>
                  <a:gd name="connsiteY138-23096" fmla="*/ 611783 h 1059043"/>
                  <a:gd name="connsiteX139-23097" fmla="*/ 847157 w 3024845"/>
                  <a:gd name="connsiteY139-23098" fmla="*/ 609891 h 1059043"/>
                  <a:gd name="connsiteX140-23099" fmla="*/ 847157 w 3024845"/>
                  <a:gd name="connsiteY140-23100" fmla="*/ 596650 h 1059043"/>
                  <a:gd name="connsiteX141-23101" fmla="*/ 848170 w 3024845"/>
                  <a:gd name="connsiteY141-23102" fmla="*/ 596650 h 1059043"/>
                  <a:gd name="connsiteX142-23103" fmla="*/ 855264 w 3024845"/>
                  <a:gd name="connsiteY142-23104" fmla="*/ 596650 h 1059043"/>
                  <a:gd name="connsiteX143-23105" fmla="*/ 855264 w 3024845"/>
                  <a:gd name="connsiteY143-23106" fmla="*/ 598272 h 1059043"/>
                  <a:gd name="connsiteX144-23107" fmla="*/ 855264 w 3024845"/>
                  <a:gd name="connsiteY144-23108" fmla="*/ 609621 h 1059043"/>
                  <a:gd name="connsiteX145-23109" fmla="*/ 856024 w 3024845"/>
                  <a:gd name="connsiteY145-23110" fmla="*/ 609621 h 1059043"/>
                  <a:gd name="connsiteX146-23111" fmla="*/ 861344 w 3024845"/>
                  <a:gd name="connsiteY146-23112" fmla="*/ 609621 h 1059043"/>
                  <a:gd name="connsiteX147-23113" fmla="*/ 909984 w 3024845"/>
                  <a:gd name="connsiteY147-23114" fmla="*/ 605298 h 1059043"/>
                  <a:gd name="connsiteX148-23115" fmla="*/ 909984 w 3024845"/>
                  <a:gd name="connsiteY148-23116" fmla="*/ 606649 h 1059043"/>
                  <a:gd name="connsiteX149-23117" fmla="*/ 909984 w 3024845"/>
                  <a:gd name="connsiteY149-23118" fmla="*/ 616106 h 1059043"/>
                  <a:gd name="connsiteX150-23119" fmla="*/ 910744 w 3024845"/>
                  <a:gd name="connsiteY150-23120" fmla="*/ 616106 h 1059043"/>
                  <a:gd name="connsiteX151-23121" fmla="*/ 916065 w 3024845"/>
                  <a:gd name="connsiteY151-23122" fmla="*/ 616106 h 1059043"/>
                  <a:gd name="connsiteX152-23123" fmla="*/ 916065 w 3024845"/>
                  <a:gd name="connsiteY152-23124" fmla="*/ 618268 h 1059043"/>
                  <a:gd name="connsiteX153-23125" fmla="*/ 916065 w 3024845"/>
                  <a:gd name="connsiteY153-23126" fmla="*/ 633401 h 1059043"/>
                  <a:gd name="connsiteX154-23127" fmla="*/ 918091 w 3024845"/>
                  <a:gd name="connsiteY154-23128" fmla="*/ 632050 h 1059043"/>
                  <a:gd name="connsiteX155-23129" fmla="*/ 932278 w 3024845"/>
                  <a:gd name="connsiteY155-23130" fmla="*/ 622592 h 1059043"/>
                  <a:gd name="connsiteX156-23131" fmla="*/ 938358 w 3024845"/>
                  <a:gd name="connsiteY156-23132" fmla="*/ 581518 h 1059043"/>
                  <a:gd name="connsiteX157-23133" fmla="*/ 939118 w 3024845"/>
                  <a:gd name="connsiteY157-23134" fmla="*/ 581248 h 1059043"/>
                  <a:gd name="connsiteX158-23135" fmla="*/ 944438 w 3024845"/>
                  <a:gd name="connsiteY158-23136" fmla="*/ 579356 h 1059043"/>
                  <a:gd name="connsiteX159-23137" fmla="*/ 946465 w 3024845"/>
                  <a:gd name="connsiteY159-23138" fmla="*/ 510179 h 1059043"/>
                  <a:gd name="connsiteX160-23139" fmla="*/ 948492 w 3024845"/>
                  <a:gd name="connsiteY160-23140" fmla="*/ 579356 h 1059043"/>
                  <a:gd name="connsiteX161-23141" fmla="*/ 949252 w 3024845"/>
                  <a:gd name="connsiteY161-23142" fmla="*/ 579626 h 1059043"/>
                  <a:gd name="connsiteX162-23143" fmla="*/ 954572 w 3024845"/>
                  <a:gd name="connsiteY162-23144" fmla="*/ 581518 h 1059043"/>
                  <a:gd name="connsiteX163-23145" fmla="*/ 954572 w 3024845"/>
                  <a:gd name="connsiteY163-23146" fmla="*/ 495047 h 1059043"/>
                  <a:gd name="connsiteX164-23147" fmla="*/ 958625 w 3024845"/>
                  <a:gd name="connsiteY164-23148" fmla="*/ 462620 h 1059043"/>
                  <a:gd name="connsiteX165-23149" fmla="*/ 997132 w 3024845"/>
                  <a:gd name="connsiteY165-23150" fmla="*/ 462620 h 1059043"/>
                  <a:gd name="connsiteX166-23151" fmla="*/ 997132 w 3024845"/>
                  <a:gd name="connsiteY166-23152" fmla="*/ 495047 h 1059043"/>
                  <a:gd name="connsiteX167-23153" fmla="*/ 997892 w 3024845"/>
                  <a:gd name="connsiteY167-23154" fmla="*/ 495047 h 1059043"/>
                  <a:gd name="connsiteX168-23155" fmla="*/ 1003212 w 3024845"/>
                  <a:gd name="connsiteY168-23156" fmla="*/ 495047 h 1059043"/>
                  <a:gd name="connsiteX169-23157" fmla="*/ 1003212 w 3024845"/>
                  <a:gd name="connsiteY169-23158" fmla="*/ 412899 h 1059043"/>
                  <a:gd name="connsiteX170-23159" fmla="*/ 1004986 w 3024845"/>
                  <a:gd name="connsiteY170-23160" fmla="*/ 412899 h 1059043"/>
                  <a:gd name="connsiteX171-23161" fmla="*/ 1017399 w 3024845"/>
                  <a:gd name="connsiteY171-23162" fmla="*/ 412899 h 1059043"/>
                  <a:gd name="connsiteX172-23163" fmla="*/ 1017399 w 3024845"/>
                  <a:gd name="connsiteY172-23164" fmla="*/ 411008 h 1059043"/>
                  <a:gd name="connsiteX173-23165" fmla="*/ 1017399 w 3024845"/>
                  <a:gd name="connsiteY173-23166" fmla="*/ 397767 h 1059043"/>
                  <a:gd name="connsiteX174-23167" fmla="*/ 1039693 w 3024845"/>
                  <a:gd name="connsiteY174-23168" fmla="*/ 397767 h 1059043"/>
                  <a:gd name="connsiteX175-23169" fmla="*/ 1039693 w 3024845"/>
                  <a:gd name="connsiteY175-23170" fmla="*/ 396686 h 1059043"/>
                  <a:gd name="connsiteX176-23171" fmla="*/ 1039693 w 3024845"/>
                  <a:gd name="connsiteY176-23172" fmla="*/ 389120 h 1059043"/>
                  <a:gd name="connsiteX177-23173" fmla="*/ 1041466 w 3024845"/>
                  <a:gd name="connsiteY177-23174" fmla="*/ 389120 h 1059043"/>
                  <a:gd name="connsiteX178-23175" fmla="*/ 1053880 w 3024845"/>
                  <a:gd name="connsiteY178-23176" fmla="*/ 389120 h 1059043"/>
                  <a:gd name="connsiteX179-23177" fmla="*/ 1053880 w 3024845"/>
                  <a:gd name="connsiteY179-23178" fmla="*/ 390201 h 1059043"/>
                  <a:gd name="connsiteX180-23179" fmla="*/ 1053880 w 3024845"/>
                  <a:gd name="connsiteY180-23180" fmla="*/ 397767 h 1059043"/>
                  <a:gd name="connsiteX181-23181" fmla="*/ 1054640 w 3024845"/>
                  <a:gd name="connsiteY181-23182" fmla="*/ 397767 h 1059043"/>
                  <a:gd name="connsiteX182-23183" fmla="*/ 1059960 w 3024845"/>
                  <a:gd name="connsiteY182-23184" fmla="*/ 397767 h 1059043"/>
                  <a:gd name="connsiteX183-23185" fmla="*/ 1070093 w 3024845"/>
                  <a:gd name="connsiteY183-23186" fmla="*/ 393443 h 1059043"/>
                  <a:gd name="connsiteX184-23187" fmla="*/ 1074146 w 3024845"/>
                  <a:gd name="connsiteY184-23188" fmla="*/ 396686 h 1059043"/>
                  <a:gd name="connsiteX185-23189" fmla="*/ 1074146 w 3024845"/>
                  <a:gd name="connsiteY185-23190" fmla="*/ 389120 h 1059043"/>
                  <a:gd name="connsiteX186-23191" fmla="*/ 1076426 w 3024845"/>
                  <a:gd name="connsiteY186-23192" fmla="*/ 389120 h 1059043"/>
                  <a:gd name="connsiteX187-23193" fmla="*/ 1092387 w 3024845"/>
                  <a:gd name="connsiteY187-23194" fmla="*/ 389120 h 1059043"/>
                  <a:gd name="connsiteX188-23195" fmla="*/ 1092387 w 3024845"/>
                  <a:gd name="connsiteY188-23196" fmla="*/ 390201 h 1059043"/>
                  <a:gd name="connsiteX189-23197" fmla="*/ 1092387 w 3024845"/>
                  <a:gd name="connsiteY189-23198" fmla="*/ 397767 h 1059043"/>
                  <a:gd name="connsiteX190-23199" fmla="*/ 1122787 w 3024845"/>
                  <a:gd name="connsiteY190-23200" fmla="*/ 397767 h 1059043"/>
                  <a:gd name="connsiteX191-23201" fmla="*/ 1122787 w 3024845"/>
                  <a:gd name="connsiteY191-23202" fmla="*/ 399388 h 1059043"/>
                  <a:gd name="connsiteX192-23203" fmla="*/ 1122787 w 3024845"/>
                  <a:gd name="connsiteY192-23204" fmla="*/ 410738 h 1059043"/>
                  <a:gd name="connsiteX193-23205" fmla="*/ 1149134 w 3024845"/>
                  <a:gd name="connsiteY193-23206" fmla="*/ 410738 h 1059043"/>
                  <a:gd name="connsiteX194-23207" fmla="*/ 1149134 w 3024845"/>
                  <a:gd name="connsiteY194-23208" fmla="*/ 441002 h 1059043"/>
                  <a:gd name="connsiteX195-23209" fmla="*/ 1149894 w 3024845"/>
                  <a:gd name="connsiteY195-23210" fmla="*/ 441002 h 1059043"/>
                  <a:gd name="connsiteX196-23211" fmla="*/ 1155214 w 3024845"/>
                  <a:gd name="connsiteY196-23212" fmla="*/ 441002 h 1059043"/>
                  <a:gd name="connsiteX197-23213" fmla="*/ 1155214 w 3024845"/>
                  <a:gd name="connsiteY197-23214" fmla="*/ 442083 h 1059043"/>
                  <a:gd name="connsiteX198-23215" fmla="*/ 1155214 w 3024845"/>
                  <a:gd name="connsiteY198-23216" fmla="*/ 449650 h 1059043"/>
                  <a:gd name="connsiteX199-23217" fmla="*/ 1159268 w 3024845"/>
                  <a:gd name="connsiteY199-23218" fmla="*/ 479914 h 1059043"/>
                  <a:gd name="connsiteX200-23219" fmla="*/ 1160028 w 3024845"/>
                  <a:gd name="connsiteY200-23220" fmla="*/ 479914 h 1059043"/>
                  <a:gd name="connsiteX201-23221" fmla="*/ 1165348 w 3024845"/>
                  <a:gd name="connsiteY201-23222" fmla="*/ 479914 h 1059043"/>
                  <a:gd name="connsiteX202-23223" fmla="*/ 1165348 w 3024845"/>
                  <a:gd name="connsiteY202-23224" fmla="*/ 480725 h 1059043"/>
                  <a:gd name="connsiteX203-23225" fmla="*/ 1165348 w 3024845"/>
                  <a:gd name="connsiteY203-23226" fmla="*/ 486400 h 1059043"/>
                  <a:gd name="connsiteX204-23227" fmla="*/ 1166361 w 3024845"/>
                  <a:gd name="connsiteY204-23228" fmla="*/ 486400 h 1059043"/>
                  <a:gd name="connsiteX205-23229" fmla="*/ 1173454 w 3024845"/>
                  <a:gd name="connsiteY205-23230" fmla="*/ 486400 h 1059043"/>
                  <a:gd name="connsiteX206-23231" fmla="*/ 1173454 w 3024845"/>
                  <a:gd name="connsiteY206-23232" fmla="*/ 516665 h 1059043"/>
                  <a:gd name="connsiteX207-23233" fmla="*/ 1175481 w 3024845"/>
                  <a:gd name="connsiteY207-23234" fmla="*/ 516665 h 1059043"/>
                  <a:gd name="connsiteX208-23235" fmla="*/ 1189668 w 3024845"/>
                  <a:gd name="connsiteY208-23236" fmla="*/ 516665 h 1059043"/>
                  <a:gd name="connsiteX209-23237" fmla="*/ 1189668 w 3024845"/>
                  <a:gd name="connsiteY209-23238" fmla="*/ 540444 h 1059043"/>
                  <a:gd name="connsiteX210-23239" fmla="*/ 1191695 w 3024845"/>
                  <a:gd name="connsiteY210-23240" fmla="*/ 542065 h 1059043"/>
                  <a:gd name="connsiteX211-23241" fmla="*/ 1191695 w 3024845"/>
                  <a:gd name="connsiteY211-23242" fmla="*/ 553415 h 1059043"/>
                  <a:gd name="connsiteX212-23243" fmla="*/ 1192455 w 3024845"/>
                  <a:gd name="connsiteY212-23244" fmla="*/ 553415 h 1059043"/>
                  <a:gd name="connsiteX213-23245" fmla="*/ 1197775 w 3024845"/>
                  <a:gd name="connsiteY213-23246" fmla="*/ 553415 h 1059043"/>
                  <a:gd name="connsiteX214-23247" fmla="*/ 1197775 w 3024845"/>
                  <a:gd name="connsiteY214-23248" fmla="*/ 577194 h 1059043"/>
                  <a:gd name="connsiteX215-23249" fmla="*/ 1199041 w 3024845"/>
                  <a:gd name="connsiteY215-23250" fmla="*/ 577194 h 1059043"/>
                  <a:gd name="connsiteX216-23251" fmla="*/ 1207908 w 3024845"/>
                  <a:gd name="connsiteY216-23252" fmla="*/ 577194 h 1059043"/>
                  <a:gd name="connsiteX217-23253" fmla="*/ 1209935 w 3024845"/>
                  <a:gd name="connsiteY217-23254" fmla="*/ 581248 h 1059043"/>
                  <a:gd name="connsiteX218-23255" fmla="*/ 1209935 w 3024845"/>
                  <a:gd name="connsiteY218-23256" fmla="*/ 594489 h 1059043"/>
                  <a:gd name="connsiteX219-23257" fmla="*/ 1211455 w 3024845"/>
                  <a:gd name="connsiteY219-23258" fmla="*/ 592597 h 1059043"/>
                  <a:gd name="connsiteX220-23259" fmla="*/ 1222095 w 3024845"/>
                  <a:gd name="connsiteY220-23260" fmla="*/ 579356 h 1059043"/>
                  <a:gd name="connsiteX221-23261" fmla="*/ 1250469 w 3024845"/>
                  <a:gd name="connsiteY221-23262" fmla="*/ 579356 h 1059043"/>
                  <a:gd name="connsiteX222-23263" fmla="*/ 1250469 w 3024845"/>
                  <a:gd name="connsiteY222-23264" fmla="*/ 665827 h 1059043"/>
                  <a:gd name="connsiteX223-23265" fmla="*/ 1251229 w 3024845"/>
                  <a:gd name="connsiteY223-23266" fmla="*/ 665827 h 1059043"/>
                  <a:gd name="connsiteX224-23267" fmla="*/ 1256549 w 3024845"/>
                  <a:gd name="connsiteY224-23268" fmla="*/ 665827 h 1059043"/>
                  <a:gd name="connsiteX225-23269" fmla="*/ 1257309 w 3024845"/>
                  <a:gd name="connsiteY225-23270" fmla="*/ 664476 h 1059043"/>
                  <a:gd name="connsiteX226-23271" fmla="*/ 1262629 w 3024845"/>
                  <a:gd name="connsiteY226-23272" fmla="*/ 655018 h 1059043"/>
                  <a:gd name="connsiteX227-23273" fmla="*/ 1262629 w 3024845"/>
                  <a:gd name="connsiteY227-23274" fmla="*/ 656910 h 1059043"/>
                  <a:gd name="connsiteX228-23275" fmla="*/ 1262629 w 3024845"/>
                  <a:gd name="connsiteY228-23276" fmla="*/ 670151 h 1059043"/>
                  <a:gd name="connsiteX229-23277" fmla="*/ 1266682 w 3024845"/>
                  <a:gd name="connsiteY229-23278" fmla="*/ 624754 h 1059043"/>
                  <a:gd name="connsiteX230-23279" fmla="*/ 1267442 w 3024845"/>
                  <a:gd name="connsiteY230-23280" fmla="*/ 624754 h 1059043"/>
                  <a:gd name="connsiteX231-23281" fmla="*/ 1272762 w 3024845"/>
                  <a:gd name="connsiteY231-23282" fmla="*/ 624754 h 1059043"/>
                  <a:gd name="connsiteX232-23283" fmla="*/ 1272762 w 3024845"/>
                  <a:gd name="connsiteY232-23284" fmla="*/ 559900 h 1059043"/>
                  <a:gd name="connsiteX233-23285" fmla="*/ 1273776 w 3024845"/>
                  <a:gd name="connsiteY233-23286" fmla="*/ 559900 h 1059043"/>
                  <a:gd name="connsiteX234-23287" fmla="*/ 1280869 w 3024845"/>
                  <a:gd name="connsiteY234-23288" fmla="*/ 559900 h 1059043"/>
                  <a:gd name="connsiteX235-23289" fmla="*/ 1293029 w 3024845"/>
                  <a:gd name="connsiteY235-23290" fmla="*/ 516665 h 1059043"/>
                  <a:gd name="connsiteX236-23291" fmla="*/ 1294296 w 3024845"/>
                  <a:gd name="connsiteY236-23292" fmla="*/ 516665 h 1059043"/>
                  <a:gd name="connsiteX237-23293" fmla="*/ 1303163 w 3024845"/>
                  <a:gd name="connsiteY237-23294" fmla="*/ 516665 h 1059043"/>
                  <a:gd name="connsiteX238-23295" fmla="*/ 1313296 w 3024845"/>
                  <a:gd name="connsiteY238-23296" fmla="*/ 559900 h 1059043"/>
                  <a:gd name="connsiteX239-23297" fmla="*/ 1314309 w 3024845"/>
                  <a:gd name="connsiteY239-23298" fmla="*/ 559900 h 1059043"/>
                  <a:gd name="connsiteX240-23299" fmla="*/ 1321403 w 3024845"/>
                  <a:gd name="connsiteY240-23300" fmla="*/ 559900 h 1059043"/>
                  <a:gd name="connsiteX241-23301" fmla="*/ 1321403 w 3024845"/>
                  <a:gd name="connsiteY241-23302" fmla="*/ 598812 h 1059043"/>
                  <a:gd name="connsiteX242-23303" fmla="*/ 1323176 w 3024845"/>
                  <a:gd name="connsiteY242-23304" fmla="*/ 598812 h 1059043"/>
                  <a:gd name="connsiteX243-23305" fmla="*/ 1335590 w 3024845"/>
                  <a:gd name="connsiteY243-23306" fmla="*/ 598812 h 1059043"/>
                  <a:gd name="connsiteX244-23307" fmla="*/ 1335590 w 3024845"/>
                  <a:gd name="connsiteY244-23308" fmla="*/ 600974 h 1059043"/>
                  <a:gd name="connsiteX245-23309" fmla="*/ 1335590 w 3024845"/>
                  <a:gd name="connsiteY245-23310" fmla="*/ 616106 h 1059043"/>
                  <a:gd name="connsiteX246-23311" fmla="*/ 1339643 w 3024845"/>
                  <a:gd name="connsiteY246-23312" fmla="*/ 613945 h 1059043"/>
                  <a:gd name="connsiteX247-23313" fmla="*/ 1339643 w 3024845"/>
                  <a:gd name="connsiteY247-23314" fmla="*/ 598812 h 1059043"/>
                  <a:gd name="connsiteX248-23315" fmla="*/ 1341163 w 3024845"/>
                  <a:gd name="connsiteY248-23316" fmla="*/ 598812 h 1059043"/>
                  <a:gd name="connsiteX249-23317" fmla="*/ 1351803 w 3024845"/>
                  <a:gd name="connsiteY249-23318" fmla="*/ 598812 h 1059043"/>
                  <a:gd name="connsiteX250-23319" fmla="*/ 1351803 w 3024845"/>
                  <a:gd name="connsiteY250-23320" fmla="*/ 600433 h 1059043"/>
                  <a:gd name="connsiteX251-23321" fmla="*/ 1351803 w 3024845"/>
                  <a:gd name="connsiteY251-23322" fmla="*/ 611783 h 1059043"/>
                  <a:gd name="connsiteX252-23323" fmla="*/ 1382204 w 3024845"/>
                  <a:gd name="connsiteY252-23324" fmla="*/ 611783 h 1059043"/>
                  <a:gd name="connsiteX253-23325" fmla="*/ 1382204 w 3024845"/>
                  <a:gd name="connsiteY253-23326" fmla="*/ 575033 h 1059043"/>
                  <a:gd name="connsiteX254-23327" fmla="*/ 1383470 w 3024845"/>
                  <a:gd name="connsiteY254-23328" fmla="*/ 575033 h 1059043"/>
                  <a:gd name="connsiteX255-23329" fmla="*/ 1392337 w 3024845"/>
                  <a:gd name="connsiteY255-23330" fmla="*/ 575033 h 1059043"/>
                  <a:gd name="connsiteX256-23331" fmla="*/ 1392337 w 3024845"/>
                  <a:gd name="connsiteY256-23332" fmla="*/ 596650 h 1059043"/>
                  <a:gd name="connsiteX257-23333" fmla="*/ 1394364 w 3024845"/>
                  <a:gd name="connsiteY257-23334" fmla="*/ 564224 h 1059043"/>
                  <a:gd name="connsiteX258-23335" fmla="*/ 1416657 w 3024845"/>
                  <a:gd name="connsiteY258-23336" fmla="*/ 564224 h 1059043"/>
                  <a:gd name="connsiteX259-23337" fmla="*/ 1416657 w 3024845"/>
                  <a:gd name="connsiteY259-23338" fmla="*/ 562602 h 1059043"/>
                  <a:gd name="connsiteX260-23339" fmla="*/ 1416657 w 3024845"/>
                  <a:gd name="connsiteY260-23340" fmla="*/ 551253 h 1059043"/>
                  <a:gd name="connsiteX261-23341" fmla="*/ 1417417 w 3024845"/>
                  <a:gd name="connsiteY261-23342" fmla="*/ 551253 h 1059043"/>
                  <a:gd name="connsiteX262-23343" fmla="*/ 1422737 w 3024845"/>
                  <a:gd name="connsiteY262-23344" fmla="*/ 551253 h 1059043"/>
                  <a:gd name="connsiteX263-23345" fmla="*/ 1422737 w 3024845"/>
                  <a:gd name="connsiteY263-23346" fmla="*/ 549362 h 1059043"/>
                  <a:gd name="connsiteX264-23347" fmla="*/ 1422737 w 3024845"/>
                  <a:gd name="connsiteY264-23348" fmla="*/ 536121 h 1059043"/>
                  <a:gd name="connsiteX265-23349" fmla="*/ 1426791 w 3024845"/>
                  <a:gd name="connsiteY265-23350" fmla="*/ 542606 h 1059043"/>
                  <a:gd name="connsiteX266-23351" fmla="*/ 1429071 w 3024845"/>
                  <a:gd name="connsiteY266-23352" fmla="*/ 542606 h 1059043"/>
                  <a:gd name="connsiteX267-23353" fmla="*/ 1445031 w 3024845"/>
                  <a:gd name="connsiteY267-23354" fmla="*/ 542606 h 1059043"/>
                  <a:gd name="connsiteX268-23355" fmla="*/ 1445031 w 3024845"/>
                  <a:gd name="connsiteY268-23356" fmla="*/ 541795 h 1059043"/>
                  <a:gd name="connsiteX269-23357" fmla="*/ 1445031 w 3024845"/>
                  <a:gd name="connsiteY269-23358" fmla="*/ 536121 h 1059043"/>
                  <a:gd name="connsiteX270-23359" fmla="*/ 1445791 w 3024845"/>
                  <a:gd name="connsiteY270-23360" fmla="*/ 536121 h 1059043"/>
                  <a:gd name="connsiteX271-23361" fmla="*/ 1451111 w 3024845"/>
                  <a:gd name="connsiteY271-23362" fmla="*/ 536121 h 1059043"/>
                  <a:gd name="connsiteX272-23363" fmla="*/ 1451111 w 3024845"/>
                  <a:gd name="connsiteY272-23364" fmla="*/ 537472 h 1059043"/>
                  <a:gd name="connsiteX273-23365" fmla="*/ 1451111 w 3024845"/>
                  <a:gd name="connsiteY273-23366" fmla="*/ 546930 h 1059043"/>
                  <a:gd name="connsiteX274-23367" fmla="*/ 1489618 w 3024845"/>
                  <a:gd name="connsiteY274-23368" fmla="*/ 546930 h 1059043"/>
                  <a:gd name="connsiteX275-23369" fmla="*/ 1489618 w 3024845"/>
                  <a:gd name="connsiteY275-23370" fmla="*/ 685283 h 1059043"/>
                  <a:gd name="connsiteX276-23371" fmla="*/ 1491138 w 3024845"/>
                  <a:gd name="connsiteY276-23372" fmla="*/ 685283 h 1059043"/>
                  <a:gd name="connsiteX277-23373" fmla="*/ 1501778 w 3024845"/>
                  <a:gd name="connsiteY277-23374" fmla="*/ 685283 h 1059043"/>
                  <a:gd name="connsiteX278-23375" fmla="*/ 1501778 w 3024845"/>
                  <a:gd name="connsiteY278-23376" fmla="*/ 672313 h 1059043"/>
                  <a:gd name="connsiteX279-23377" fmla="*/ 1505832 w 3024845"/>
                  <a:gd name="connsiteY279-23378" fmla="*/ 672313 h 1059043"/>
                  <a:gd name="connsiteX280-23379" fmla="*/ 1505832 w 3024845"/>
                  <a:gd name="connsiteY280-23380" fmla="*/ 685283 h 1059043"/>
                  <a:gd name="connsiteX281-23381" fmla="*/ 1536232 w 3024845"/>
                  <a:gd name="connsiteY281-23382" fmla="*/ 685283 h 1059043"/>
                  <a:gd name="connsiteX282-23383" fmla="*/ 1536232 w 3024845"/>
                  <a:gd name="connsiteY282-23384" fmla="*/ 655018 h 1059043"/>
                  <a:gd name="connsiteX283-23385" fmla="*/ 1548392 w 3024845"/>
                  <a:gd name="connsiteY283-23386" fmla="*/ 655018 h 1059043"/>
                  <a:gd name="connsiteX284-23387" fmla="*/ 1560552 w 3024845"/>
                  <a:gd name="connsiteY284-23388" fmla="*/ 652857 h 1059043"/>
                  <a:gd name="connsiteX285-23389" fmla="*/ 1564606 w 3024845"/>
                  <a:gd name="connsiteY285-23390" fmla="*/ 655018 h 1059043"/>
                  <a:gd name="connsiteX286-23391" fmla="*/ 1574739 w 3024845"/>
                  <a:gd name="connsiteY286-23392" fmla="*/ 655018 h 1059043"/>
                  <a:gd name="connsiteX287-23393" fmla="*/ 1574739 w 3024845"/>
                  <a:gd name="connsiteY287-23394" fmla="*/ 685283 h 1059043"/>
                  <a:gd name="connsiteX288-23395" fmla="*/ 1582846 w 3024845"/>
                  <a:gd name="connsiteY288-23396" fmla="*/ 685283 h 1059043"/>
                  <a:gd name="connsiteX289-23397" fmla="*/ 1582846 w 3024845"/>
                  <a:gd name="connsiteY289-23398" fmla="*/ 702578 h 1059043"/>
                  <a:gd name="connsiteX290-23399" fmla="*/ 1592182 w 3024845"/>
                  <a:gd name="connsiteY290-23400" fmla="*/ 703483 h 1059043"/>
                  <a:gd name="connsiteX291-23401" fmla="*/ 1605140 w 3024845"/>
                  <a:gd name="connsiteY291-23402" fmla="*/ 703483 h 1059043"/>
                  <a:gd name="connsiteX292-23403" fmla="*/ 1605140 w 3024845"/>
                  <a:gd name="connsiteY292-23404" fmla="*/ 687445 h 1059043"/>
                  <a:gd name="connsiteX293-23405" fmla="*/ 1673096 w 3024845"/>
                  <a:gd name="connsiteY293-23406" fmla="*/ 687445 h 1059043"/>
                  <a:gd name="connsiteX294-23407" fmla="*/ 1673096 w 3024845"/>
                  <a:gd name="connsiteY294-23408" fmla="*/ 602192 h 1059043"/>
                  <a:gd name="connsiteX295-23409" fmla="*/ 1745104 w 3024845"/>
                  <a:gd name="connsiteY295-23410" fmla="*/ 602192 h 1059043"/>
                  <a:gd name="connsiteX296-23411" fmla="*/ 1745104 w 3024845"/>
                  <a:gd name="connsiteY296-23412" fmla="*/ 680960 h 1059043"/>
                  <a:gd name="connsiteX297-23413" fmla="*/ 1747008 w 3024845"/>
                  <a:gd name="connsiteY297-23414" fmla="*/ 680960 h 1059043"/>
                  <a:gd name="connsiteX298-23415" fmla="*/ 1748250 w 3024845"/>
                  <a:gd name="connsiteY298-23416" fmla="*/ 703483 h 1059043"/>
                  <a:gd name="connsiteX299-23417" fmla="*/ 1757926 w 3024845"/>
                  <a:gd name="connsiteY299-23418" fmla="*/ 703483 h 1059043"/>
                  <a:gd name="connsiteX300-23419" fmla="*/ 1759168 w 3024845"/>
                  <a:gd name="connsiteY300-23420" fmla="*/ 680960 h 1059043"/>
                  <a:gd name="connsiteX301-23421" fmla="*/ 1765248 w 3024845"/>
                  <a:gd name="connsiteY301-23422" fmla="*/ 680960 h 1059043"/>
                  <a:gd name="connsiteX302-23423" fmla="*/ 1766490 w 3024845"/>
                  <a:gd name="connsiteY302-23424" fmla="*/ 703483 h 1059043"/>
                  <a:gd name="connsiteX303-23425" fmla="*/ 1817112 w 3024845"/>
                  <a:gd name="connsiteY303-23426" fmla="*/ 703483 h 1059043"/>
                  <a:gd name="connsiteX304-23427" fmla="*/ 1817112 w 3024845"/>
                  <a:gd name="connsiteY304-23428" fmla="*/ 540455 h 1059043"/>
                  <a:gd name="connsiteX305-23429" fmla="*/ 2014439 w 3024845"/>
                  <a:gd name="connsiteY305-23430" fmla="*/ 540455 h 1059043"/>
                  <a:gd name="connsiteX306-23431" fmla="*/ 2014439 w 3024845"/>
                  <a:gd name="connsiteY306-23432" fmla="*/ 703483 h 1059043"/>
                  <a:gd name="connsiteX307-23433" fmla="*/ 2033136 w 3024845"/>
                  <a:gd name="connsiteY307-23434" fmla="*/ 703483 h 1059043"/>
                  <a:gd name="connsiteX308-23435" fmla="*/ 2033136 w 3024845"/>
                  <a:gd name="connsiteY308-23436" fmla="*/ 620790 h 1059043"/>
                  <a:gd name="connsiteX309-23437" fmla="*/ 2128256 w 3024845"/>
                  <a:gd name="connsiteY309-23438" fmla="*/ 620790 h 1059043"/>
                  <a:gd name="connsiteX310-23439" fmla="*/ 2128026 w 3024845"/>
                  <a:gd name="connsiteY310-23440" fmla="*/ 281031 h 1059043"/>
                  <a:gd name="connsiteX311-23441" fmla="*/ 2121946 w 3024845"/>
                  <a:gd name="connsiteY311-23442" fmla="*/ 276707 h 1059043"/>
                  <a:gd name="connsiteX312-23443" fmla="*/ 2130053 w 3024845"/>
                  <a:gd name="connsiteY312-23444" fmla="*/ 252928 h 1059043"/>
                  <a:gd name="connsiteX313-23445" fmla="*/ 2130053 w 3024845"/>
                  <a:gd name="connsiteY313-23446" fmla="*/ 235634 h 1059043"/>
                  <a:gd name="connsiteX314-23447" fmla="*/ 2144240 w 3024845"/>
                  <a:gd name="connsiteY314-23448" fmla="*/ 235634 h 1059043"/>
                  <a:gd name="connsiteX315-23449" fmla="*/ 2144240 w 3024845"/>
                  <a:gd name="connsiteY315-23450" fmla="*/ 214016 h 1059043"/>
                  <a:gd name="connsiteX316-23451" fmla="*/ 2146266 w 3024845"/>
                  <a:gd name="connsiteY316-23452" fmla="*/ 209692 h 1059043"/>
                  <a:gd name="connsiteX317-23453" fmla="*/ 2146266 w 3024845"/>
                  <a:gd name="connsiteY317-23454" fmla="*/ 131868 h 1059043"/>
                  <a:gd name="connsiteX318-23455" fmla="*/ 2144240 w 3024845"/>
                  <a:gd name="connsiteY318-23456" fmla="*/ 125383 h 1059043"/>
                  <a:gd name="connsiteX319-23457" fmla="*/ 2150320 w 3024845"/>
                  <a:gd name="connsiteY319-23458" fmla="*/ 118897 h 1059043"/>
                  <a:gd name="connsiteX320-23459" fmla="*/ 2150320 w 3024845"/>
                  <a:gd name="connsiteY320-23460" fmla="*/ 60529 h 1059043"/>
                  <a:gd name="connsiteX321-23461" fmla="*/ 2152346 w 3024845"/>
                  <a:gd name="connsiteY321-23462" fmla="*/ 56206 h 1059043"/>
                  <a:gd name="connsiteX322-23463" fmla="*/ 2152346 w 3024845"/>
                  <a:gd name="connsiteY322-23464" fmla="*/ 0 h 1059043"/>
                  <a:gd name="connsiteX323-23465" fmla="*/ 2162480 w 3024845"/>
                  <a:gd name="connsiteY323-23466" fmla="*/ 118897 h 1059043"/>
                  <a:gd name="connsiteX324-23467" fmla="*/ 2168560 w 3024845"/>
                  <a:gd name="connsiteY324-23468" fmla="*/ 125383 h 1059043"/>
                  <a:gd name="connsiteX325-23469" fmla="*/ 2166533 w 3024845"/>
                  <a:gd name="connsiteY325-23470" fmla="*/ 131868 h 1059043"/>
                  <a:gd name="connsiteX326-23471" fmla="*/ 2180720 w 3024845"/>
                  <a:gd name="connsiteY326-23472" fmla="*/ 555577 h 1059043"/>
                  <a:gd name="connsiteX327-23473" fmla="*/ 2245574 w 3024845"/>
                  <a:gd name="connsiteY327-23474" fmla="*/ 555577 h 1059043"/>
                  <a:gd name="connsiteX328-23475" fmla="*/ 2245574 w 3024845"/>
                  <a:gd name="connsiteY328-23476" fmla="*/ 631239 h 1059043"/>
                  <a:gd name="connsiteX329-23477" fmla="*/ 2253681 w 3024845"/>
                  <a:gd name="connsiteY329-23478" fmla="*/ 631239 h 1059043"/>
                  <a:gd name="connsiteX330-23479" fmla="*/ 2255708 w 3024845"/>
                  <a:gd name="connsiteY330-23480" fmla="*/ 624754 h 1059043"/>
                  <a:gd name="connsiteX331-23481" fmla="*/ 2261788 w 3024845"/>
                  <a:gd name="connsiteY331-23482" fmla="*/ 624754 h 1059043"/>
                  <a:gd name="connsiteX332-23483" fmla="*/ 2263815 w 3024845"/>
                  <a:gd name="connsiteY332-23484" fmla="*/ 633401 h 1059043"/>
                  <a:gd name="connsiteX333-23485" fmla="*/ 2275975 w 3024845"/>
                  <a:gd name="connsiteY333-23486" fmla="*/ 633401 h 1059043"/>
                  <a:gd name="connsiteX334-23487" fmla="*/ 2275975 w 3024845"/>
                  <a:gd name="connsiteY334-23488" fmla="*/ 626915 h 1059043"/>
                  <a:gd name="connsiteX335-23489" fmla="*/ 2298268 w 3024845"/>
                  <a:gd name="connsiteY335-23490" fmla="*/ 626915 h 1059043"/>
                  <a:gd name="connsiteX336-23491" fmla="*/ 2298268 w 3024845"/>
                  <a:gd name="connsiteY336-23492" fmla="*/ 633401 h 1059043"/>
                  <a:gd name="connsiteX337-23493" fmla="*/ 2318535 w 3024845"/>
                  <a:gd name="connsiteY337-23494" fmla="*/ 633401 h 1059043"/>
                  <a:gd name="connsiteX338-23495" fmla="*/ 2318535 w 3024845"/>
                  <a:gd name="connsiteY338-23496" fmla="*/ 678798 h 1059043"/>
                  <a:gd name="connsiteX339-23497" fmla="*/ 2332722 w 3024845"/>
                  <a:gd name="connsiteY339-23498" fmla="*/ 678798 h 1059043"/>
                  <a:gd name="connsiteX340-23499" fmla="*/ 2332722 w 3024845"/>
                  <a:gd name="connsiteY340-23500" fmla="*/ 665827 h 1059043"/>
                  <a:gd name="connsiteX341-23501" fmla="*/ 2348936 w 3024845"/>
                  <a:gd name="connsiteY341-23502" fmla="*/ 665827 h 1059043"/>
                  <a:gd name="connsiteX342-23503" fmla="*/ 2348936 w 3024845"/>
                  <a:gd name="connsiteY342-23504" fmla="*/ 486400 h 1059043"/>
                  <a:gd name="connsiteX343-23505" fmla="*/ 2355016 w 3024845"/>
                  <a:gd name="connsiteY343-23506" fmla="*/ 479914 h 1059043"/>
                  <a:gd name="connsiteX344-23507" fmla="*/ 2427977 w 3024845"/>
                  <a:gd name="connsiteY344-23508" fmla="*/ 479914 h 1059043"/>
                  <a:gd name="connsiteX345-23509" fmla="*/ 2427977 w 3024845"/>
                  <a:gd name="connsiteY345-23510" fmla="*/ 488562 h 1059043"/>
                  <a:gd name="connsiteX346-23511" fmla="*/ 2438110 w 3024845"/>
                  <a:gd name="connsiteY346-23512" fmla="*/ 488562 h 1059043"/>
                  <a:gd name="connsiteX347-23513" fmla="*/ 2438110 w 3024845"/>
                  <a:gd name="connsiteY347-23514" fmla="*/ 603136 h 1059043"/>
                  <a:gd name="connsiteX348-23515" fmla="*/ 2460404 w 3024845"/>
                  <a:gd name="connsiteY348-23516" fmla="*/ 603136 h 1059043"/>
                  <a:gd name="connsiteX349-23517" fmla="*/ 2460404 w 3024845"/>
                  <a:gd name="connsiteY349-23518" fmla="*/ 536121 h 1059043"/>
                  <a:gd name="connsiteX350-23519" fmla="*/ 2486751 w 3024845"/>
                  <a:gd name="connsiteY350-23520" fmla="*/ 536121 h 1059043"/>
                  <a:gd name="connsiteX351-23521" fmla="*/ 2490804 w 3024845"/>
                  <a:gd name="connsiteY351-23522" fmla="*/ 531797 h 1059043"/>
                  <a:gd name="connsiteX352-23523" fmla="*/ 2498911 w 3024845"/>
                  <a:gd name="connsiteY352-23524" fmla="*/ 531797 h 1059043"/>
                  <a:gd name="connsiteX353-23525" fmla="*/ 2502964 w 3024845"/>
                  <a:gd name="connsiteY353-23526" fmla="*/ 536121 h 1059043"/>
                  <a:gd name="connsiteX354-23527" fmla="*/ 2525258 w 3024845"/>
                  <a:gd name="connsiteY354-23528" fmla="*/ 536121 h 1059043"/>
                  <a:gd name="connsiteX355-23529" fmla="*/ 2525258 w 3024845"/>
                  <a:gd name="connsiteY355-23530" fmla="*/ 419385 h 1059043"/>
                  <a:gd name="connsiteX356-23531" fmla="*/ 2582005 w 3024845"/>
                  <a:gd name="connsiteY356-23532" fmla="*/ 408576 h 1059043"/>
                  <a:gd name="connsiteX357-23533" fmla="*/ 2582005 w 3024845"/>
                  <a:gd name="connsiteY357-23534" fmla="*/ 409657 h 1059043"/>
                  <a:gd name="connsiteX358-23535" fmla="*/ 2582005 w 3024845"/>
                  <a:gd name="connsiteY358-23536" fmla="*/ 417223 h 1059043"/>
                  <a:gd name="connsiteX359-23537" fmla="*/ 2608352 w 3024845"/>
                  <a:gd name="connsiteY359-23538" fmla="*/ 417223 h 1059043"/>
                  <a:gd name="connsiteX360-23539" fmla="*/ 2608352 w 3024845"/>
                  <a:gd name="connsiteY360-23540" fmla="*/ 672313 h 1059043"/>
                  <a:gd name="connsiteX361-23541" fmla="*/ 2630646 w 3024845"/>
                  <a:gd name="connsiteY361-23542" fmla="*/ 672313 h 1059043"/>
                  <a:gd name="connsiteX362-23543" fmla="*/ 2630646 w 3024845"/>
                  <a:gd name="connsiteY362-23544" fmla="*/ 667989 h 1059043"/>
                  <a:gd name="connsiteX363-23545" fmla="*/ 2642806 w 3024845"/>
                  <a:gd name="connsiteY363-23546" fmla="*/ 667989 h 1059043"/>
                  <a:gd name="connsiteX364-23547" fmla="*/ 2642806 w 3024845"/>
                  <a:gd name="connsiteY364-23548" fmla="*/ 672313 h 1059043"/>
                  <a:gd name="connsiteX365-23549" fmla="*/ 2667126 w 3024845"/>
                  <a:gd name="connsiteY365-23550" fmla="*/ 672313 h 1059043"/>
                  <a:gd name="connsiteX366-23551" fmla="*/ 2667126 w 3024845"/>
                  <a:gd name="connsiteY366-23552" fmla="*/ 659342 h 1059043"/>
                  <a:gd name="connsiteX367-23553" fmla="*/ 2695500 w 3024845"/>
                  <a:gd name="connsiteY367-23554" fmla="*/ 659342 h 1059043"/>
                  <a:gd name="connsiteX368-23555" fmla="*/ 2707660 w 3024845"/>
                  <a:gd name="connsiteY368-23556" fmla="*/ 655018 h 1059043"/>
                  <a:gd name="connsiteX369-23557" fmla="*/ 2727927 w 3024845"/>
                  <a:gd name="connsiteY369-23558" fmla="*/ 659342 h 1059043"/>
                  <a:gd name="connsiteX370-23559" fmla="*/ 2727927 w 3024845"/>
                  <a:gd name="connsiteY370-23560" fmla="*/ 642048 h 1059043"/>
                  <a:gd name="connsiteX371-23561" fmla="*/ 2736034 w 3024845"/>
                  <a:gd name="connsiteY371-23562" fmla="*/ 642048 h 1059043"/>
                  <a:gd name="connsiteX372-23563" fmla="*/ 2736034 w 3024845"/>
                  <a:gd name="connsiteY372-23564" fmla="*/ 629077 h 1059043"/>
                  <a:gd name="connsiteX373-23565" fmla="*/ 2792781 w 3024845"/>
                  <a:gd name="connsiteY373-23566" fmla="*/ 629077 h 1059043"/>
                  <a:gd name="connsiteX374-23567" fmla="*/ 2792781 w 3024845"/>
                  <a:gd name="connsiteY374-23568" fmla="*/ 598812 h 1059043"/>
                  <a:gd name="connsiteX375-23569" fmla="*/ 2811021 w 3024845"/>
                  <a:gd name="connsiteY375-23570" fmla="*/ 598812 h 1059043"/>
                  <a:gd name="connsiteX376-23571" fmla="*/ 2811021 w 3024845"/>
                  <a:gd name="connsiteY376-23572" fmla="*/ 592327 h 1059043"/>
                  <a:gd name="connsiteX377-23573" fmla="*/ 2823181 w 3024845"/>
                  <a:gd name="connsiteY377-23574" fmla="*/ 592327 h 1059043"/>
                  <a:gd name="connsiteX378-23575" fmla="*/ 2823181 w 3024845"/>
                  <a:gd name="connsiteY378-23576" fmla="*/ 598812 h 1059043"/>
                  <a:gd name="connsiteX379-23577" fmla="*/ 2839395 w 3024845"/>
                  <a:gd name="connsiteY379-23578" fmla="*/ 598812 h 1059043"/>
                  <a:gd name="connsiteX380-23579" fmla="*/ 2839395 w 3024845"/>
                  <a:gd name="connsiteY380-23580" fmla="*/ 648533 h 1059043"/>
                  <a:gd name="connsiteX381-23581" fmla="*/ 2871822 w 3024845"/>
                  <a:gd name="connsiteY381-23582" fmla="*/ 648533 h 1059043"/>
                  <a:gd name="connsiteX382-23583" fmla="*/ 2871822 w 3024845"/>
                  <a:gd name="connsiteY382-23584" fmla="*/ 622592 h 1059043"/>
                  <a:gd name="connsiteX383-23585" fmla="*/ 2910329 w 3024845"/>
                  <a:gd name="connsiteY383-23586" fmla="*/ 622592 h 1059043"/>
                  <a:gd name="connsiteX384-23587" fmla="*/ 2910329 w 3024845"/>
                  <a:gd name="connsiteY384-23588" fmla="*/ 592327 h 1059043"/>
                  <a:gd name="connsiteX385-23589" fmla="*/ 2958970 w 3024845"/>
                  <a:gd name="connsiteY385-23590" fmla="*/ 592327 h 1059043"/>
                  <a:gd name="connsiteX386-23591" fmla="*/ 2958970 w 3024845"/>
                  <a:gd name="connsiteY386-23592" fmla="*/ 703483 h 1059043"/>
                  <a:gd name="connsiteX387-23593" fmla="*/ 2958970 w 3024845"/>
                  <a:gd name="connsiteY387-23594" fmla="*/ 717262 h 1059043"/>
                  <a:gd name="connsiteX388-23595" fmla="*/ 3024845 w 3024845"/>
                  <a:gd name="connsiteY388-23596" fmla="*/ 717262 h 1059043"/>
                  <a:gd name="connsiteX389-23597" fmla="*/ 3024845 w 3024845"/>
                  <a:gd name="connsiteY389-23598" fmla="*/ 1059043 h 1059043"/>
                  <a:gd name="connsiteX390-23599" fmla="*/ 2054 w 3024845"/>
                  <a:gd name="connsiteY390-23600" fmla="*/ 1056710 h 1059043"/>
                  <a:gd name="connsiteX391-23601" fmla="*/ 0 w 3024845"/>
                  <a:gd name="connsiteY391-23602" fmla="*/ 622592 h 1059043"/>
                  <a:gd name="connsiteX392-23603" fmla="*/ 20267 w 3024845"/>
                  <a:gd name="connsiteY392-23604" fmla="*/ 622592 h 1059043"/>
                  <a:gd name="connsiteX393-23605" fmla="*/ 20774 w 3024845"/>
                  <a:gd name="connsiteY393-23606" fmla="*/ 621511 h 1059043"/>
                  <a:gd name="connsiteX394-23607" fmla="*/ 24320 w 3024845"/>
                  <a:gd name="connsiteY394-23608" fmla="*/ 613945 h 1059043"/>
                  <a:gd name="connsiteX395-23609" fmla="*/ 26094 w 3024845"/>
                  <a:gd name="connsiteY395-23610" fmla="*/ 614215 h 1059043"/>
                  <a:gd name="connsiteX396-23611" fmla="*/ 38507 w 3024845"/>
                  <a:gd name="connsiteY396-23612" fmla="*/ 616106 h 1059043"/>
                  <a:gd name="connsiteX397-23613" fmla="*/ 39014 w 3024845"/>
                  <a:gd name="connsiteY397-23614" fmla="*/ 617458 h 1059043"/>
                  <a:gd name="connsiteX398-23615" fmla="*/ 42560 w 3024845"/>
                  <a:gd name="connsiteY398-23616" fmla="*/ 626915 h 1059043"/>
                  <a:gd name="connsiteX399-23617" fmla="*/ 68907 w 3024845"/>
                  <a:gd name="connsiteY399-23618" fmla="*/ 629077 h 1059043"/>
                  <a:gd name="connsiteX400-23619" fmla="*/ 68907 w 3024845"/>
                  <a:gd name="connsiteY400-23620" fmla="*/ 505856 h 1059043"/>
                  <a:gd name="connsiteX401-23621" fmla="*/ 70934 w 3024845"/>
                  <a:gd name="connsiteY401-23622" fmla="*/ 505856 h 1059043"/>
                  <a:gd name="connsiteX402-23623" fmla="*/ 85121 w 3024845"/>
                  <a:gd name="connsiteY402-23624" fmla="*/ 505856 h 1059043"/>
                  <a:gd name="connsiteX403-23625" fmla="*/ 85121 w 3024845"/>
                  <a:gd name="connsiteY403-23626" fmla="*/ 369664 h 1059043"/>
                  <a:gd name="connsiteX404-23627" fmla="*/ 86894 w 3024845"/>
                  <a:gd name="connsiteY404-23628" fmla="*/ 369664 h 1059043"/>
                  <a:gd name="connsiteX405-23629" fmla="*/ 99308 w 3024845"/>
                  <a:gd name="connsiteY405-23630" fmla="*/ 369664 h 1059043"/>
                  <a:gd name="connsiteX406-23631" fmla="*/ 99308 w 3024845"/>
                  <a:gd name="connsiteY406-23632" fmla="*/ 255090 h 1059043"/>
                  <a:gd name="connsiteX407-23633" fmla="*/ 103361 w 3024845"/>
                  <a:gd name="connsiteY407-23634" fmla="*/ 226986 h 1059043"/>
                  <a:gd name="connsiteX408-23635" fmla="*/ 105388 w 3024845"/>
                  <a:gd name="connsiteY408-23636" fmla="*/ 226986 h 1059043"/>
                  <a:gd name="connsiteX409-23637" fmla="*/ 119575 w 3024845"/>
                  <a:gd name="connsiteY409-23638" fmla="*/ 226986 h 1059043"/>
                  <a:gd name="connsiteX0-23639" fmla="*/ 119575 w 3024845"/>
                  <a:gd name="connsiteY0-23640" fmla="*/ 226986 h 1059043"/>
                  <a:gd name="connsiteX1-23641" fmla="*/ 200642 w 3024845"/>
                  <a:gd name="connsiteY1-23642" fmla="*/ 224825 h 1059043"/>
                  <a:gd name="connsiteX2-23643" fmla="*/ 202669 w 3024845"/>
                  <a:gd name="connsiteY2-23644" fmla="*/ 224825 h 1059043"/>
                  <a:gd name="connsiteX3-23645" fmla="*/ 216856 w 3024845"/>
                  <a:gd name="connsiteY3-23646" fmla="*/ 224825 h 1059043"/>
                  <a:gd name="connsiteX4-23647" fmla="*/ 216856 w 3024845"/>
                  <a:gd name="connsiteY4-23648" fmla="*/ 248604 h 1059043"/>
                  <a:gd name="connsiteX5-23649" fmla="*/ 217363 w 3024845"/>
                  <a:gd name="connsiteY5-23650" fmla="*/ 249415 h 1059043"/>
                  <a:gd name="connsiteX6-23651" fmla="*/ 220909 w 3024845"/>
                  <a:gd name="connsiteY6-23652" fmla="*/ 255090 h 1059043"/>
                  <a:gd name="connsiteX7-23653" fmla="*/ 220909 w 3024845"/>
                  <a:gd name="connsiteY7-23654" fmla="*/ 369664 h 1059043"/>
                  <a:gd name="connsiteX8-23655" fmla="*/ 223189 w 3024845"/>
                  <a:gd name="connsiteY8-23656" fmla="*/ 369664 h 1059043"/>
                  <a:gd name="connsiteX9-23657" fmla="*/ 239150 w 3024845"/>
                  <a:gd name="connsiteY9-23658" fmla="*/ 369664 h 1059043"/>
                  <a:gd name="connsiteX10-23659" fmla="*/ 239150 w 3024845"/>
                  <a:gd name="connsiteY10-23660" fmla="*/ 510179 h 1059043"/>
                  <a:gd name="connsiteX11-23661" fmla="*/ 240670 w 3024845"/>
                  <a:gd name="connsiteY11-23662" fmla="*/ 509909 h 1059043"/>
                  <a:gd name="connsiteX12-23663" fmla="*/ 251310 w 3024845"/>
                  <a:gd name="connsiteY12-23664" fmla="*/ 508018 h 1059043"/>
                  <a:gd name="connsiteX13-23665" fmla="*/ 249283 w 3024845"/>
                  <a:gd name="connsiteY13-23666" fmla="*/ 596650 h 1059043"/>
                  <a:gd name="connsiteX14-23667" fmla="*/ 250803 w 3024845"/>
                  <a:gd name="connsiteY14-23668" fmla="*/ 596921 h 1059043"/>
                  <a:gd name="connsiteX15-23669" fmla="*/ 261443 w 3024845"/>
                  <a:gd name="connsiteY15-23670" fmla="*/ 598812 h 1059043"/>
                  <a:gd name="connsiteX16-23671" fmla="*/ 261696 w 3024845"/>
                  <a:gd name="connsiteY16-23672" fmla="*/ 599623 h 1059043"/>
                  <a:gd name="connsiteX17-23673" fmla="*/ 263470 w 3024845"/>
                  <a:gd name="connsiteY17-23674" fmla="*/ 605298 h 1059043"/>
                  <a:gd name="connsiteX18-23675" fmla="*/ 264230 w 3024845"/>
                  <a:gd name="connsiteY18-23676" fmla="*/ 602866 h 1059043"/>
                  <a:gd name="connsiteX19-23677" fmla="*/ 269550 w 3024845"/>
                  <a:gd name="connsiteY19-23678" fmla="*/ 585842 h 1059043"/>
                  <a:gd name="connsiteX20-23679" fmla="*/ 271323 w 3024845"/>
                  <a:gd name="connsiteY20-23680" fmla="*/ 585842 h 1059043"/>
                  <a:gd name="connsiteX21-23681" fmla="*/ 283737 w 3024845"/>
                  <a:gd name="connsiteY21-23682" fmla="*/ 585842 h 1059043"/>
                  <a:gd name="connsiteX22-23683" fmla="*/ 283737 w 3024845"/>
                  <a:gd name="connsiteY22-23684" fmla="*/ 618268 h 1059043"/>
                  <a:gd name="connsiteX23-23685" fmla="*/ 284750 w 3024845"/>
                  <a:gd name="connsiteY23-23686" fmla="*/ 618809 h 1059043"/>
                  <a:gd name="connsiteX24-23687" fmla="*/ 291844 w 3024845"/>
                  <a:gd name="connsiteY24-23688" fmla="*/ 622592 h 1059043"/>
                  <a:gd name="connsiteX25-23689" fmla="*/ 291844 w 3024845"/>
                  <a:gd name="connsiteY25-23690" fmla="*/ 623943 h 1059043"/>
                  <a:gd name="connsiteX26-23691" fmla="*/ 291844 w 3024845"/>
                  <a:gd name="connsiteY26-23692" fmla="*/ 633401 h 1059043"/>
                  <a:gd name="connsiteX27-23693" fmla="*/ 336431 w 3024845"/>
                  <a:gd name="connsiteY27-23694" fmla="*/ 633401 h 1059043"/>
                  <a:gd name="connsiteX28-23695" fmla="*/ 336431 w 3024845"/>
                  <a:gd name="connsiteY28-23696" fmla="*/ 634482 h 1059043"/>
                  <a:gd name="connsiteX29-23697" fmla="*/ 336431 w 3024845"/>
                  <a:gd name="connsiteY29-23698" fmla="*/ 642048 h 1059043"/>
                  <a:gd name="connsiteX30-23699" fmla="*/ 338457 w 3024845"/>
                  <a:gd name="connsiteY30-23700" fmla="*/ 642048 h 1059043"/>
                  <a:gd name="connsiteX31-23701" fmla="*/ 352644 w 3024845"/>
                  <a:gd name="connsiteY31-23702" fmla="*/ 642048 h 1059043"/>
                  <a:gd name="connsiteX32-23703" fmla="*/ 352644 w 3024845"/>
                  <a:gd name="connsiteY32-23704" fmla="*/ 611783 h 1059043"/>
                  <a:gd name="connsiteX33-23705" fmla="*/ 397231 w 3024845"/>
                  <a:gd name="connsiteY33-23706" fmla="*/ 611783 h 1059043"/>
                  <a:gd name="connsiteX34-23707" fmla="*/ 397231 w 3024845"/>
                  <a:gd name="connsiteY34-23708" fmla="*/ 610432 h 1059043"/>
                  <a:gd name="connsiteX35-23709" fmla="*/ 397231 w 3024845"/>
                  <a:gd name="connsiteY35-23710" fmla="*/ 600974 h 1059043"/>
                  <a:gd name="connsiteX36-23711" fmla="*/ 398245 w 3024845"/>
                  <a:gd name="connsiteY36-23712" fmla="*/ 600974 h 1059043"/>
                  <a:gd name="connsiteX37-23713" fmla="*/ 405338 w 3024845"/>
                  <a:gd name="connsiteY37-23714" fmla="*/ 600974 h 1059043"/>
                  <a:gd name="connsiteX38-23715" fmla="*/ 405338 w 3024845"/>
                  <a:gd name="connsiteY38-23716" fmla="*/ 599083 h 1059043"/>
                  <a:gd name="connsiteX39-23717" fmla="*/ 405338 w 3024845"/>
                  <a:gd name="connsiteY39-23718" fmla="*/ 585842 h 1059043"/>
                  <a:gd name="connsiteX40-23719" fmla="*/ 406098 w 3024845"/>
                  <a:gd name="connsiteY40-23720" fmla="*/ 585842 h 1059043"/>
                  <a:gd name="connsiteX41-23721" fmla="*/ 411418 w 3024845"/>
                  <a:gd name="connsiteY41-23722" fmla="*/ 585842 h 1059043"/>
                  <a:gd name="connsiteX42-23723" fmla="*/ 411418 w 3024845"/>
                  <a:gd name="connsiteY42-23724" fmla="*/ 584761 h 1059043"/>
                  <a:gd name="connsiteX43-23725" fmla="*/ 411418 w 3024845"/>
                  <a:gd name="connsiteY43-23726" fmla="*/ 577194 h 1059043"/>
                  <a:gd name="connsiteX44-23727" fmla="*/ 413445 w 3024845"/>
                  <a:gd name="connsiteY44-23728" fmla="*/ 577194 h 1059043"/>
                  <a:gd name="connsiteX45-23729" fmla="*/ 427632 w 3024845"/>
                  <a:gd name="connsiteY45-23730" fmla="*/ 577194 h 1059043"/>
                  <a:gd name="connsiteX46-23731" fmla="*/ 427632 w 3024845"/>
                  <a:gd name="connsiteY46-23732" fmla="*/ 578275 h 1059043"/>
                  <a:gd name="connsiteX47-23733" fmla="*/ 427632 w 3024845"/>
                  <a:gd name="connsiteY47-23734" fmla="*/ 585842 h 1059043"/>
                  <a:gd name="connsiteX48-23735" fmla="*/ 449925 w 3024845"/>
                  <a:gd name="connsiteY48-23736" fmla="*/ 585842 h 1059043"/>
                  <a:gd name="connsiteX49-23737" fmla="*/ 449925 w 3024845"/>
                  <a:gd name="connsiteY49-23738" fmla="*/ 583950 h 1059043"/>
                  <a:gd name="connsiteX50-23739" fmla="*/ 449925 w 3024845"/>
                  <a:gd name="connsiteY50-23740" fmla="*/ 570709 h 1059043"/>
                  <a:gd name="connsiteX51-23741" fmla="*/ 451699 w 3024845"/>
                  <a:gd name="connsiteY51-23742" fmla="*/ 570709 h 1059043"/>
                  <a:gd name="connsiteX52-23743" fmla="*/ 464112 w 3024845"/>
                  <a:gd name="connsiteY52-23744" fmla="*/ 570709 h 1059043"/>
                  <a:gd name="connsiteX53-23745" fmla="*/ 464112 w 3024845"/>
                  <a:gd name="connsiteY53-23746" fmla="*/ 594489 h 1059043"/>
                  <a:gd name="connsiteX54-23747" fmla="*/ 465126 w 3024845"/>
                  <a:gd name="connsiteY54-23748" fmla="*/ 594489 h 1059043"/>
                  <a:gd name="connsiteX55-23749" fmla="*/ 472219 w 3024845"/>
                  <a:gd name="connsiteY55-23750" fmla="*/ 594489 h 1059043"/>
                  <a:gd name="connsiteX56-23751" fmla="*/ 472219 w 3024845"/>
                  <a:gd name="connsiteY56-23752" fmla="*/ 593408 h 1059043"/>
                  <a:gd name="connsiteX57-23753" fmla="*/ 472219 w 3024845"/>
                  <a:gd name="connsiteY57-23754" fmla="*/ 585842 h 1059043"/>
                  <a:gd name="connsiteX58-23755" fmla="*/ 473992 w 3024845"/>
                  <a:gd name="connsiteY58-23756" fmla="*/ 585842 h 1059043"/>
                  <a:gd name="connsiteX59-23757" fmla="*/ 486406 w 3024845"/>
                  <a:gd name="connsiteY59-23758" fmla="*/ 585842 h 1059043"/>
                  <a:gd name="connsiteX60-23759" fmla="*/ 486406 w 3024845"/>
                  <a:gd name="connsiteY60-23760" fmla="*/ 611783 h 1059043"/>
                  <a:gd name="connsiteX61-23761" fmla="*/ 488433 w 3024845"/>
                  <a:gd name="connsiteY61-23762" fmla="*/ 611783 h 1059043"/>
                  <a:gd name="connsiteX62-23763" fmla="*/ 502619 w 3024845"/>
                  <a:gd name="connsiteY62-23764" fmla="*/ 611783 h 1059043"/>
                  <a:gd name="connsiteX63-23765" fmla="*/ 502619 w 3024845"/>
                  <a:gd name="connsiteY63-23766" fmla="*/ 613404 h 1059043"/>
                  <a:gd name="connsiteX64-23767" fmla="*/ 502619 w 3024845"/>
                  <a:gd name="connsiteY64-23768" fmla="*/ 624754 h 1059043"/>
                  <a:gd name="connsiteX65-23769" fmla="*/ 503379 w 3024845"/>
                  <a:gd name="connsiteY65-23770" fmla="*/ 624754 h 1059043"/>
                  <a:gd name="connsiteX66-23771" fmla="*/ 508700 w 3024845"/>
                  <a:gd name="connsiteY66-23772" fmla="*/ 624754 h 1059043"/>
                  <a:gd name="connsiteX67-23773" fmla="*/ 508700 w 3024845"/>
                  <a:gd name="connsiteY67-23774" fmla="*/ 623943 h 1059043"/>
                  <a:gd name="connsiteX68-23775" fmla="*/ 508700 w 3024845"/>
                  <a:gd name="connsiteY68-23776" fmla="*/ 618268 h 1059043"/>
                  <a:gd name="connsiteX69-23777" fmla="*/ 539100 w 3024845"/>
                  <a:gd name="connsiteY69-23778" fmla="*/ 618268 h 1059043"/>
                  <a:gd name="connsiteX70-23779" fmla="*/ 539100 w 3024845"/>
                  <a:gd name="connsiteY70-23780" fmla="*/ 642048 h 1059043"/>
                  <a:gd name="connsiteX71-23781" fmla="*/ 540113 w 3024845"/>
                  <a:gd name="connsiteY71-23782" fmla="*/ 642048 h 1059043"/>
                  <a:gd name="connsiteX72-23783" fmla="*/ 547207 w 3024845"/>
                  <a:gd name="connsiteY72-23784" fmla="*/ 642048 h 1059043"/>
                  <a:gd name="connsiteX73-23785" fmla="*/ 547207 w 3024845"/>
                  <a:gd name="connsiteY73-23786" fmla="*/ 643129 h 1059043"/>
                  <a:gd name="connsiteX74-23787" fmla="*/ 547207 w 3024845"/>
                  <a:gd name="connsiteY74-23788" fmla="*/ 650695 h 1059043"/>
                  <a:gd name="connsiteX75-23789" fmla="*/ 547967 w 3024845"/>
                  <a:gd name="connsiteY75-23790" fmla="*/ 650695 h 1059043"/>
                  <a:gd name="connsiteX76-23791" fmla="*/ 553287 w 3024845"/>
                  <a:gd name="connsiteY76-23792" fmla="*/ 650695 h 1059043"/>
                  <a:gd name="connsiteX77-23793" fmla="*/ 553287 w 3024845"/>
                  <a:gd name="connsiteY77-23794" fmla="*/ 648533 h 1059043"/>
                  <a:gd name="connsiteX78-23795" fmla="*/ 553287 w 3024845"/>
                  <a:gd name="connsiteY78-23796" fmla="*/ 633401 h 1059043"/>
                  <a:gd name="connsiteX79-23797" fmla="*/ 554300 w 3024845"/>
                  <a:gd name="connsiteY79-23798" fmla="*/ 633401 h 1059043"/>
                  <a:gd name="connsiteX80-23799" fmla="*/ 561394 w 3024845"/>
                  <a:gd name="connsiteY80-23800" fmla="*/ 633401 h 1059043"/>
                  <a:gd name="connsiteX81-23801" fmla="*/ 561394 w 3024845"/>
                  <a:gd name="connsiteY81-23802" fmla="*/ 634482 h 1059043"/>
                  <a:gd name="connsiteX82-23803" fmla="*/ 561394 w 3024845"/>
                  <a:gd name="connsiteY82-23804" fmla="*/ 642048 h 1059043"/>
                  <a:gd name="connsiteX83-23805" fmla="*/ 566714 w 3024845"/>
                  <a:gd name="connsiteY83-23806" fmla="*/ 640055 h 1059043"/>
                  <a:gd name="connsiteX84-23807" fmla="*/ 567474 w 3024845"/>
                  <a:gd name="connsiteY84-23808" fmla="*/ 639075 h 1059043"/>
                  <a:gd name="connsiteX85-23809" fmla="*/ 567474 w 3024845"/>
                  <a:gd name="connsiteY85-23810" fmla="*/ 633401 h 1059043"/>
                  <a:gd name="connsiteX86-23811" fmla="*/ 605981 w 3024845"/>
                  <a:gd name="connsiteY86-23812" fmla="*/ 633401 h 1059043"/>
                  <a:gd name="connsiteX87-23813" fmla="*/ 605981 w 3024845"/>
                  <a:gd name="connsiteY87-23814" fmla="*/ 657180 h 1059043"/>
                  <a:gd name="connsiteX88-23815" fmla="*/ 608007 w 3024845"/>
                  <a:gd name="connsiteY88-23816" fmla="*/ 657180 h 1059043"/>
                  <a:gd name="connsiteX89-23817" fmla="*/ 622194 w 3024845"/>
                  <a:gd name="connsiteY89-23818" fmla="*/ 657180 h 1059043"/>
                  <a:gd name="connsiteX90-23819" fmla="*/ 622194 w 3024845"/>
                  <a:gd name="connsiteY90-23820" fmla="*/ 658261 h 1059043"/>
                  <a:gd name="connsiteX91-23821" fmla="*/ 622194 w 3024845"/>
                  <a:gd name="connsiteY91-23822" fmla="*/ 665827 h 1059043"/>
                  <a:gd name="connsiteX92-23823" fmla="*/ 623968 w 3024845"/>
                  <a:gd name="connsiteY92-23824" fmla="*/ 665827 h 1059043"/>
                  <a:gd name="connsiteX93-23825" fmla="*/ 636381 w 3024845"/>
                  <a:gd name="connsiteY93-23826" fmla="*/ 665827 h 1059043"/>
                  <a:gd name="connsiteX94-23827" fmla="*/ 636381 w 3024845"/>
                  <a:gd name="connsiteY94-23828" fmla="*/ 642048 h 1059043"/>
                  <a:gd name="connsiteX95-23829" fmla="*/ 637394 w 3024845"/>
                  <a:gd name="connsiteY95-23830" fmla="*/ 642048 h 1059043"/>
                  <a:gd name="connsiteX96-23831" fmla="*/ 644488 w 3024845"/>
                  <a:gd name="connsiteY96-23832" fmla="*/ 642048 h 1059043"/>
                  <a:gd name="connsiteX97-23833" fmla="*/ 644488 w 3024845"/>
                  <a:gd name="connsiteY97-23834" fmla="*/ 609621 h 1059043"/>
                  <a:gd name="connsiteX98-23835" fmla="*/ 645501 w 3024845"/>
                  <a:gd name="connsiteY98-23836" fmla="*/ 609621 h 1059043"/>
                  <a:gd name="connsiteX99-23837" fmla="*/ 652595 w 3024845"/>
                  <a:gd name="connsiteY99-23838" fmla="*/ 609621 h 1059043"/>
                  <a:gd name="connsiteX100-23839" fmla="*/ 652595 w 3024845"/>
                  <a:gd name="connsiteY100-23840" fmla="*/ 607730 h 1059043"/>
                  <a:gd name="connsiteX101-23841" fmla="*/ 652595 w 3024845"/>
                  <a:gd name="connsiteY101-23842" fmla="*/ 594489 h 1059043"/>
                  <a:gd name="connsiteX102-23843" fmla="*/ 651328 w 3024845"/>
                  <a:gd name="connsiteY102-23844" fmla="*/ 592867 h 1059043"/>
                  <a:gd name="connsiteX103-23845" fmla="*/ 656648 w 3024845"/>
                  <a:gd name="connsiteY103-23846" fmla="*/ 581518 h 1059043"/>
                  <a:gd name="connsiteX104-23847" fmla="*/ 664755 w 3024845"/>
                  <a:gd name="connsiteY104-23848" fmla="*/ 609621 h 1059043"/>
                  <a:gd name="connsiteX105-23849" fmla="*/ 665515 w 3024845"/>
                  <a:gd name="connsiteY105-23850" fmla="*/ 609621 h 1059043"/>
                  <a:gd name="connsiteX106-23851" fmla="*/ 670835 w 3024845"/>
                  <a:gd name="connsiteY106-23852" fmla="*/ 609621 h 1059043"/>
                  <a:gd name="connsiteX107-23853" fmla="*/ 670835 w 3024845"/>
                  <a:gd name="connsiteY107-23854" fmla="*/ 503694 h 1059043"/>
                  <a:gd name="connsiteX108-23855" fmla="*/ 672355 w 3024845"/>
                  <a:gd name="connsiteY108-23856" fmla="*/ 503694 h 1059043"/>
                  <a:gd name="connsiteX109-23857" fmla="*/ 682995 w 3024845"/>
                  <a:gd name="connsiteY109-23858" fmla="*/ 503694 h 1059043"/>
                  <a:gd name="connsiteX110-23859" fmla="*/ 682995 w 3024845"/>
                  <a:gd name="connsiteY110-23860" fmla="*/ 456135 h 1059043"/>
                  <a:gd name="connsiteX111-23861" fmla="*/ 709342 w 3024845"/>
                  <a:gd name="connsiteY111-23862" fmla="*/ 456135 h 1059043"/>
                  <a:gd name="connsiteX112-23863" fmla="*/ 709342 w 3024845"/>
                  <a:gd name="connsiteY112-23864" fmla="*/ 434517 h 1059043"/>
                  <a:gd name="connsiteX113-23865" fmla="*/ 743796 w 3024845"/>
                  <a:gd name="connsiteY113-23866" fmla="*/ 434517 h 1059043"/>
                  <a:gd name="connsiteX114-23867" fmla="*/ 743796 w 3024845"/>
                  <a:gd name="connsiteY114-23868" fmla="*/ 436949 h 1059043"/>
                  <a:gd name="connsiteX115-23869" fmla="*/ 743796 w 3024845"/>
                  <a:gd name="connsiteY115-23870" fmla="*/ 453973 h 1059043"/>
                  <a:gd name="connsiteX116-23871" fmla="*/ 746076 w 3024845"/>
                  <a:gd name="connsiteY116-23872" fmla="*/ 453973 h 1059043"/>
                  <a:gd name="connsiteX117-23873" fmla="*/ 762036 w 3024845"/>
                  <a:gd name="connsiteY117-23874" fmla="*/ 453973 h 1059043"/>
                  <a:gd name="connsiteX118-23875" fmla="*/ 762036 w 3024845"/>
                  <a:gd name="connsiteY118-23876" fmla="*/ 501532 h 1059043"/>
                  <a:gd name="connsiteX119-23877" fmla="*/ 763049 w 3024845"/>
                  <a:gd name="connsiteY119-23878" fmla="*/ 501532 h 1059043"/>
                  <a:gd name="connsiteX120-23879" fmla="*/ 770143 w 3024845"/>
                  <a:gd name="connsiteY120-23880" fmla="*/ 501532 h 1059043"/>
                  <a:gd name="connsiteX121-23881" fmla="*/ 784330 w 3024845"/>
                  <a:gd name="connsiteY121-23882" fmla="*/ 505856 h 1059043"/>
                  <a:gd name="connsiteX122-23883" fmla="*/ 784330 w 3024845"/>
                  <a:gd name="connsiteY122-23884" fmla="*/ 544768 h 1059043"/>
                  <a:gd name="connsiteX123-23885" fmla="*/ 785343 w 3024845"/>
                  <a:gd name="connsiteY123-23886" fmla="*/ 544768 h 1059043"/>
                  <a:gd name="connsiteX124-23887" fmla="*/ 792436 w 3024845"/>
                  <a:gd name="connsiteY124-23888" fmla="*/ 544768 h 1059043"/>
                  <a:gd name="connsiteX125-23889" fmla="*/ 792436 w 3024845"/>
                  <a:gd name="connsiteY125-23890" fmla="*/ 546389 h 1059043"/>
                  <a:gd name="connsiteX126-23891" fmla="*/ 792436 w 3024845"/>
                  <a:gd name="connsiteY126-23892" fmla="*/ 557738 h 1059043"/>
                  <a:gd name="connsiteX127-23893" fmla="*/ 794463 w 3024845"/>
                  <a:gd name="connsiteY127-23894" fmla="*/ 557738 h 1059043"/>
                  <a:gd name="connsiteX128-23895" fmla="*/ 808650 w 3024845"/>
                  <a:gd name="connsiteY128-23896" fmla="*/ 557738 h 1059043"/>
                  <a:gd name="connsiteX129-23897" fmla="*/ 814730 w 3024845"/>
                  <a:gd name="connsiteY129-23898" fmla="*/ 564224 h 1059043"/>
                  <a:gd name="connsiteX130-23899" fmla="*/ 814730 w 3024845"/>
                  <a:gd name="connsiteY130-23900" fmla="*/ 585842 h 1059043"/>
                  <a:gd name="connsiteX131-23901" fmla="*/ 817010 w 3024845"/>
                  <a:gd name="connsiteY131-23902" fmla="*/ 585842 h 1059043"/>
                  <a:gd name="connsiteX132-23903" fmla="*/ 832970 w 3024845"/>
                  <a:gd name="connsiteY132-23904" fmla="*/ 585842 h 1059043"/>
                  <a:gd name="connsiteX133-23905" fmla="*/ 832970 w 3024845"/>
                  <a:gd name="connsiteY133-23906" fmla="*/ 586922 h 1059043"/>
                  <a:gd name="connsiteX134-23907" fmla="*/ 832970 w 3024845"/>
                  <a:gd name="connsiteY134-23908" fmla="*/ 594489 h 1059043"/>
                  <a:gd name="connsiteX135-23909" fmla="*/ 834237 w 3024845"/>
                  <a:gd name="connsiteY135-23910" fmla="*/ 594489 h 1059043"/>
                  <a:gd name="connsiteX136-23911" fmla="*/ 843104 w 3024845"/>
                  <a:gd name="connsiteY136-23912" fmla="*/ 594489 h 1059043"/>
                  <a:gd name="connsiteX137-23913" fmla="*/ 843104 w 3024845"/>
                  <a:gd name="connsiteY137-23914" fmla="*/ 596650 h 1059043"/>
                  <a:gd name="connsiteX138-23915" fmla="*/ 843104 w 3024845"/>
                  <a:gd name="connsiteY138-23916" fmla="*/ 611783 h 1059043"/>
                  <a:gd name="connsiteX139-23917" fmla="*/ 847157 w 3024845"/>
                  <a:gd name="connsiteY139-23918" fmla="*/ 609891 h 1059043"/>
                  <a:gd name="connsiteX140-23919" fmla="*/ 847157 w 3024845"/>
                  <a:gd name="connsiteY140-23920" fmla="*/ 596650 h 1059043"/>
                  <a:gd name="connsiteX141-23921" fmla="*/ 848170 w 3024845"/>
                  <a:gd name="connsiteY141-23922" fmla="*/ 596650 h 1059043"/>
                  <a:gd name="connsiteX142-23923" fmla="*/ 855264 w 3024845"/>
                  <a:gd name="connsiteY142-23924" fmla="*/ 596650 h 1059043"/>
                  <a:gd name="connsiteX143-23925" fmla="*/ 855264 w 3024845"/>
                  <a:gd name="connsiteY143-23926" fmla="*/ 598272 h 1059043"/>
                  <a:gd name="connsiteX144-23927" fmla="*/ 855264 w 3024845"/>
                  <a:gd name="connsiteY144-23928" fmla="*/ 609621 h 1059043"/>
                  <a:gd name="connsiteX145-23929" fmla="*/ 856024 w 3024845"/>
                  <a:gd name="connsiteY145-23930" fmla="*/ 609621 h 1059043"/>
                  <a:gd name="connsiteX146-23931" fmla="*/ 861344 w 3024845"/>
                  <a:gd name="connsiteY146-23932" fmla="*/ 609621 h 1059043"/>
                  <a:gd name="connsiteX147-23933" fmla="*/ 909984 w 3024845"/>
                  <a:gd name="connsiteY147-23934" fmla="*/ 605298 h 1059043"/>
                  <a:gd name="connsiteX148-23935" fmla="*/ 909984 w 3024845"/>
                  <a:gd name="connsiteY148-23936" fmla="*/ 606649 h 1059043"/>
                  <a:gd name="connsiteX149-23937" fmla="*/ 909984 w 3024845"/>
                  <a:gd name="connsiteY149-23938" fmla="*/ 616106 h 1059043"/>
                  <a:gd name="connsiteX150-23939" fmla="*/ 910744 w 3024845"/>
                  <a:gd name="connsiteY150-23940" fmla="*/ 616106 h 1059043"/>
                  <a:gd name="connsiteX151-23941" fmla="*/ 916065 w 3024845"/>
                  <a:gd name="connsiteY151-23942" fmla="*/ 616106 h 1059043"/>
                  <a:gd name="connsiteX152-23943" fmla="*/ 916065 w 3024845"/>
                  <a:gd name="connsiteY152-23944" fmla="*/ 618268 h 1059043"/>
                  <a:gd name="connsiteX153-23945" fmla="*/ 916065 w 3024845"/>
                  <a:gd name="connsiteY153-23946" fmla="*/ 633401 h 1059043"/>
                  <a:gd name="connsiteX154-23947" fmla="*/ 918091 w 3024845"/>
                  <a:gd name="connsiteY154-23948" fmla="*/ 632050 h 1059043"/>
                  <a:gd name="connsiteX155-23949" fmla="*/ 932278 w 3024845"/>
                  <a:gd name="connsiteY155-23950" fmla="*/ 622592 h 1059043"/>
                  <a:gd name="connsiteX156-23951" fmla="*/ 938358 w 3024845"/>
                  <a:gd name="connsiteY156-23952" fmla="*/ 581518 h 1059043"/>
                  <a:gd name="connsiteX157-23953" fmla="*/ 939118 w 3024845"/>
                  <a:gd name="connsiteY157-23954" fmla="*/ 581248 h 1059043"/>
                  <a:gd name="connsiteX158-23955" fmla="*/ 944438 w 3024845"/>
                  <a:gd name="connsiteY158-23956" fmla="*/ 579356 h 1059043"/>
                  <a:gd name="connsiteX159-23957" fmla="*/ 946465 w 3024845"/>
                  <a:gd name="connsiteY159-23958" fmla="*/ 510179 h 1059043"/>
                  <a:gd name="connsiteX160-23959" fmla="*/ 948492 w 3024845"/>
                  <a:gd name="connsiteY160-23960" fmla="*/ 579356 h 1059043"/>
                  <a:gd name="connsiteX161-23961" fmla="*/ 949252 w 3024845"/>
                  <a:gd name="connsiteY161-23962" fmla="*/ 579626 h 1059043"/>
                  <a:gd name="connsiteX162-23963" fmla="*/ 954572 w 3024845"/>
                  <a:gd name="connsiteY162-23964" fmla="*/ 581518 h 1059043"/>
                  <a:gd name="connsiteX163-23965" fmla="*/ 954572 w 3024845"/>
                  <a:gd name="connsiteY163-23966" fmla="*/ 495047 h 1059043"/>
                  <a:gd name="connsiteX164-23967" fmla="*/ 958625 w 3024845"/>
                  <a:gd name="connsiteY164-23968" fmla="*/ 462620 h 1059043"/>
                  <a:gd name="connsiteX165-23969" fmla="*/ 997132 w 3024845"/>
                  <a:gd name="connsiteY165-23970" fmla="*/ 462620 h 1059043"/>
                  <a:gd name="connsiteX166-23971" fmla="*/ 997132 w 3024845"/>
                  <a:gd name="connsiteY166-23972" fmla="*/ 495047 h 1059043"/>
                  <a:gd name="connsiteX167-23973" fmla="*/ 997892 w 3024845"/>
                  <a:gd name="connsiteY167-23974" fmla="*/ 495047 h 1059043"/>
                  <a:gd name="connsiteX168-23975" fmla="*/ 1003212 w 3024845"/>
                  <a:gd name="connsiteY168-23976" fmla="*/ 495047 h 1059043"/>
                  <a:gd name="connsiteX169-23977" fmla="*/ 1003212 w 3024845"/>
                  <a:gd name="connsiteY169-23978" fmla="*/ 412899 h 1059043"/>
                  <a:gd name="connsiteX170-23979" fmla="*/ 1004986 w 3024845"/>
                  <a:gd name="connsiteY170-23980" fmla="*/ 412899 h 1059043"/>
                  <a:gd name="connsiteX171-23981" fmla="*/ 1017399 w 3024845"/>
                  <a:gd name="connsiteY171-23982" fmla="*/ 412899 h 1059043"/>
                  <a:gd name="connsiteX172-23983" fmla="*/ 1017399 w 3024845"/>
                  <a:gd name="connsiteY172-23984" fmla="*/ 411008 h 1059043"/>
                  <a:gd name="connsiteX173-23985" fmla="*/ 1017399 w 3024845"/>
                  <a:gd name="connsiteY173-23986" fmla="*/ 397767 h 1059043"/>
                  <a:gd name="connsiteX174-23987" fmla="*/ 1039693 w 3024845"/>
                  <a:gd name="connsiteY174-23988" fmla="*/ 397767 h 1059043"/>
                  <a:gd name="connsiteX175-23989" fmla="*/ 1039693 w 3024845"/>
                  <a:gd name="connsiteY175-23990" fmla="*/ 396686 h 1059043"/>
                  <a:gd name="connsiteX176-23991" fmla="*/ 1039693 w 3024845"/>
                  <a:gd name="connsiteY176-23992" fmla="*/ 389120 h 1059043"/>
                  <a:gd name="connsiteX177-23993" fmla="*/ 1041466 w 3024845"/>
                  <a:gd name="connsiteY177-23994" fmla="*/ 389120 h 1059043"/>
                  <a:gd name="connsiteX178-23995" fmla="*/ 1053880 w 3024845"/>
                  <a:gd name="connsiteY178-23996" fmla="*/ 389120 h 1059043"/>
                  <a:gd name="connsiteX179-23997" fmla="*/ 1053880 w 3024845"/>
                  <a:gd name="connsiteY179-23998" fmla="*/ 390201 h 1059043"/>
                  <a:gd name="connsiteX180-23999" fmla="*/ 1053880 w 3024845"/>
                  <a:gd name="connsiteY180-24000" fmla="*/ 397767 h 1059043"/>
                  <a:gd name="connsiteX181-24001" fmla="*/ 1054640 w 3024845"/>
                  <a:gd name="connsiteY181-24002" fmla="*/ 397767 h 1059043"/>
                  <a:gd name="connsiteX182-24003" fmla="*/ 1059960 w 3024845"/>
                  <a:gd name="connsiteY182-24004" fmla="*/ 397767 h 1059043"/>
                  <a:gd name="connsiteX183-24005" fmla="*/ 1070093 w 3024845"/>
                  <a:gd name="connsiteY183-24006" fmla="*/ 393443 h 1059043"/>
                  <a:gd name="connsiteX184-24007" fmla="*/ 1074146 w 3024845"/>
                  <a:gd name="connsiteY184-24008" fmla="*/ 396686 h 1059043"/>
                  <a:gd name="connsiteX185-24009" fmla="*/ 1074146 w 3024845"/>
                  <a:gd name="connsiteY185-24010" fmla="*/ 389120 h 1059043"/>
                  <a:gd name="connsiteX186-24011" fmla="*/ 1076426 w 3024845"/>
                  <a:gd name="connsiteY186-24012" fmla="*/ 389120 h 1059043"/>
                  <a:gd name="connsiteX187-24013" fmla="*/ 1092387 w 3024845"/>
                  <a:gd name="connsiteY187-24014" fmla="*/ 389120 h 1059043"/>
                  <a:gd name="connsiteX188-24015" fmla="*/ 1092387 w 3024845"/>
                  <a:gd name="connsiteY188-24016" fmla="*/ 390201 h 1059043"/>
                  <a:gd name="connsiteX189-24017" fmla="*/ 1092387 w 3024845"/>
                  <a:gd name="connsiteY189-24018" fmla="*/ 397767 h 1059043"/>
                  <a:gd name="connsiteX190-24019" fmla="*/ 1122787 w 3024845"/>
                  <a:gd name="connsiteY190-24020" fmla="*/ 397767 h 1059043"/>
                  <a:gd name="connsiteX191-24021" fmla="*/ 1122787 w 3024845"/>
                  <a:gd name="connsiteY191-24022" fmla="*/ 399388 h 1059043"/>
                  <a:gd name="connsiteX192-24023" fmla="*/ 1122787 w 3024845"/>
                  <a:gd name="connsiteY192-24024" fmla="*/ 410738 h 1059043"/>
                  <a:gd name="connsiteX193-24025" fmla="*/ 1149134 w 3024845"/>
                  <a:gd name="connsiteY193-24026" fmla="*/ 410738 h 1059043"/>
                  <a:gd name="connsiteX194-24027" fmla="*/ 1149134 w 3024845"/>
                  <a:gd name="connsiteY194-24028" fmla="*/ 441002 h 1059043"/>
                  <a:gd name="connsiteX195-24029" fmla="*/ 1149894 w 3024845"/>
                  <a:gd name="connsiteY195-24030" fmla="*/ 441002 h 1059043"/>
                  <a:gd name="connsiteX196-24031" fmla="*/ 1155214 w 3024845"/>
                  <a:gd name="connsiteY196-24032" fmla="*/ 441002 h 1059043"/>
                  <a:gd name="connsiteX197-24033" fmla="*/ 1155214 w 3024845"/>
                  <a:gd name="connsiteY197-24034" fmla="*/ 442083 h 1059043"/>
                  <a:gd name="connsiteX198-24035" fmla="*/ 1155214 w 3024845"/>
                  <a:gd name="connsiteY198-24036" fmla="*/ 449650 h 1059043"/>
                  <a:gd name="connsiteX199-24037" fmla="*/ 1159268 w 3024845"/>
                  <a:gd name="connsiteY199-24038" fmla="*/ 479914 h 1059043"/>
                  <a:gd name="connsiteX200-24039" fmla="*/ 1160028 w 3024845"/>
                  <a:gd name="connsiteY200-24040" fmla="*/ 479914 h 1059043"/>
                  <a:gd name="connsiteX201-24041" fmla="*/ 1165348 w 3024845"/>
                  <a:gd name="connsiteY201-24042" fmla="*/ 479914 h 1059043"/>
                  <a:gd name="connsiteX202-24043" fmla="*/ 1165348 w 3024845"/>
                  <a:gd name="connsiteY202-24044" fmla="*/ 480725 h 1059043"/>
                  <a:gd name="connsiteX203-24045" fmla="*/ 1165348 w 3024845"/>
                  <a:gd name="connsiteY203-24046" fmla="*/ 486400 h 1059043"/>
                  <a:gd name="connsiteX204-24047" fmla="*/ 1166361 w 3024845"/>
                  <a:gd name="connsiteY204-24048" fmla="*/ 486400 h 1059043"/>
                  <a:gd name="connsiteX205-24049" fmla="*/ 1173454 w 3024845"/>
                  <a:gd name="connsiteY205-24050" fmla="*/ 486400 h 1059043"/>
                  <a:gd name="connsiteX206-24051" fmla="*/ 1173454 w 3024845"/>
                  <a:gd name="connsiteY206-24052" fmla="*/ 516665 h 1059043"/>
                  <a:gd name="connsiteX207-24053" fmla="*/ 1175481 w 3024845"/>
                  <a:gd name="connsiteY207-24054" fmla="*/ 516665 h 1059043"/>
                  <a:gd name="connsiteX208-24055" fmla="*/ 1189668 w 3024845"/>
                  <a:gd name="connsiteY208-24056" fmla="*/ 516665 h 1059043"/>
                  <a:gd name="connsiteX209-24057" fmla="*/ 1189668 w 3024845"/>
                  <a:gd name="connsiteY209-24058" fmla="*/ 540444 h 1059043"/>
                  <a:gd name="connsiteX210-24059" fmla="*/ 1191695 w 3024845"/>
                  <a:gd name="connsiteY210-24060" fmla="*/ 542065 h 1059043"/>
                  <a:gd name="connsiteX211-24061" fmla="*/ 1191695 w 3024845"/>
                  <a:gd name="connsiteY211-24062" fmla="*/ 553415 h 1059043"/>
                  <a:gd name="connsiteX212-24063" fmla="*/ 1192455 w 3024845"/>
                  <a:gd name="connsiteY212-24064" fmla="*/ 553415 h 1059043"/>
                  <a:gd name="connsiteX213-24065" fmla="*/ 1197775 w 3024845"/>
                  <a:gd name="connsiteY213-24066" fmla="*/ 553415 h 1059043"/>
                  <a:gd name="connsiteX214-24067" fmla="*/ 1197775 w 3024845"/>
                  <a:gd name="connsiteY214-24068" fmla="*/ 577194 h 1059043"/>
                  <a:gd name="connsiteX215-24069" fmla="*/ 1199041 w 3024845"/>
                  <a:gd name="connsiteY215-24070" fmla="*/ 577194 h 1059043"/>
                  <a:gd name="connsiteX216-24071" fmla="*/ 1207908 w 3024845"/>
                  <a:gd name="connsiteY216-24072" fmla="*/ 577194 h 1059043"/>
                  <a:gd name="connsiteX217-24073" fmla="*/ 1209935 w 3024845"/>
                  <a:gd name="connsiteY217-24074" fmla="*/ 581248 h 1059043"/>
                  <a:gd name="connsiteX218-24075" fmla="*/ 1209935 w 3024845"/>
                  <a:gd name="connsiteY218-24076" fmla="*/ 594489 h 1059043"/>
                  <a:gd name="connsiteX219-24077" fmla="*/ 1211455 w 3024845"/>
                  <a:gd name="connsiteY219-24078" fmla="*/ 592597 h 1059043"/>
                  <a:gd name="connsiteX220-24079" fmla="*/ 1222095 w 3024845"/>
                  <a:gd name="connsiteY220-24080" fmla="*/ 579356 h 1059043"/>
                  <a:gd name="connsiteX221-24081" fmla="*/ 1250469 w 3024845"/>
                  <a:gd name="connsiteY221-24082" fmla="*/ 579356 h 1059043"/>
                  <a:gd name="connsiteX222-24083" fmla="*/ 1250469 w 3024845"/>
                  <a:gd name="connsiteY222-24084" fmla="*/ 665827 h 1059043"/>
                  <a:gd name="connsiteX223-24085" fmla="*/ 1251229 w 3024845"/>
                  <a:gd name="connsiteY223-24086" fmla="*/ 665827 h 1059043"/>
                  <a:gd name="connsiteX224-24087" fmla="*/ 1256549 w 3024845"/>
                  <a:gd name="connsiteY224-24088" fmla="*/ 665827 h 1059043"/>
                  <a:gd name="connsiteX225-24089" fmla="*/ 1257309 w 3024845"/>
                  <a:gd name="connsiteY225-24090" fmla="*/ 664476 h 1059043"/>
                  <a:gd name="connsiteX226-24091" fmla="*/ 1262629 w 3024845"/>
                  <a:gd name="connsiteY226-24092" fmla="*/ 655018 h 1059043"/>
                  <a:gd name="connsiteX227-24093" fmla="*/ 1262629 w 3024845"/>
                  <a:gd name="connsiteY227-24094" fmla="*/ 656910 h 1059043"/>
                  <a:gd name="connsiteX228-24095" fmla="*/ 1262629 w 3024845"/>
                  <a:gd name="connsiteY228-24096" fmla="*/ 670151 h 1059043"/>
                  <a:gd name="connsiteX229-24097" fmla="*/ 1266682 w 3024845"/>
                  <a:gd name="connsiteY229-24098" fmla="*/ 624754 h 1059043"/>
                  <a:gd name="connsiteX230-24099" fmla="*/ 1267442 w 3024845"/>
                  <a:gd name="connsiteY230-24100" fmla="*/ 624754 h 1059043"/>
                  <a:gd name="connsiteX231-24101" fmla="*/ 1272762 w 3024845"/>
                  <a:gd name="connsiteY231-24102" fmla="*/ 624754 h 1059043"/>
                  <a:gd name="connsiteX232-24103" fmla="*/ 1272762 w 3024845"/>
                  <a:gd name="connsiteY232-24104" fmla="*/ 559900 h 1059043"/>
                  <a:gd name="connsiteX233-24105" fmla="*/ 1273776 w 3024845"/>
                  <a:gd name="connsiteY233-24106" fmla="*/ 559900 h 1059043"/>
                  <a:gd name="connsiteX234-24107" fmla="*/ 1280869 w 3024845"/>
                  <a:gd name="connsiteY234-24108" fmla="*/ 559900 h 1059043"/>
                  <a:gd name="connsiteX235-24109" fmla="*/ 1293029 w 3024845"/>
                  <a:gd name="connsiteY235-24110" fmla="*/ 516665 h 1059043"/>
                  <a:gd name="connsiteX236-24111" fmla="*/ 1294296 w 3024845"/>
                  <a:gd name="connsiteY236-24112" fmla="*/ 516665 h 1059043"/>
                  <a:gd name="connsiteX237-24113" fmla="*/ 1303163 w 3024845"/>
                  <a:gd name="connsiteY237-24114" fmla="*/ 516665 h 1059043"/>
                  <a:gd name="connsiteX238-24115" fmla="*/ 1313296 w 3024845"/>
                  <a:gd name="connsiteY238-24116" fmla="*/ 559900 h 1059043"/>
                  <a:gd name="connsiteX239-24117" fmla="*/ 1314309 w 3024845"/>
                  <a:gd name="connsiteY239-24118" fmla="*/ 559900 h 1059043"/>
                  <a:gd name="connsiteX240-24119" fmla="*/ 1321403 w 3024845"/>
                  <a:gd name="connsiteY240-24120" fmla="*/ 559900 h 1059043"/>
                  <a:gd name="connsiteX241-24121" fmla="*/ 1321403 w 3024845"/>
                  <a:gd name="connsiteY241-24122" fmla="*/ 598812 h 1059043"/>
                  <a:gd name="connsiteX242-24123" fmla="*/ 1323176 w 3024845"/>
                  <a:gd name="connsiteY242-24124" fmla="*/ 598812 h 1059043"/>
                  <a:gd name="connsiteX243-24125" fmla="*/ 1335590 w 3024845"/>
                  <a:gd name="connsiteY243-24126" fmla="*/ 598812 h 1059043"/>
                  <a:gd name="connsiteX244-24127" fmla="*/ 1335590 w 3024845"/>
                  <a:gd name="connsiteY244-24128" fmla="*/ 600974 h 1059043"/>
                  <a:gd name="connsiteX245-24129" fmla="*/ 1335590 w 3024845"/>
                  <a:gd name="connsiteY245-24130" fmla="*/ 616106 h 1059043"/>
                  <a:gd name="connsiteX246-24131" fmla="*/ 1339643 w 3024845"/>
                  <a:gd name="connsiteY246-24132" fmla="*/ 613945 h 1059043"/>
                  <a:gd name="connsiteX247-24133" fmla="*/ 1339643 w 3024845"/>
                  <a:gd name="connsiteY247-24134" fmla="*/ 598812 h 1059043"/>
                  <a:gd name="connsiteX248-24135" fmla="*/ 1341163 w 3024845"/>
                  <a:gd name="connsiteY248-24136" fmla="*/ 598812 h 1059043"/>
                  <a:gd name="connsiteX249-24137" fmla="*/ 1351803 w 3024845"/>
                  <a:gd name="connsiteY249-24138" fmla="*/ 598812 h 1059043"/>
                  <a:gd name="connsiteX250-24139" fmla="*/ 1351803 w 3024845"/>
                  <a:gd name="connsiteY250-24140" fmla="*/ 600433 h 1059043"/>
                  <a:gd name="connsiteX251-24141" fmla="*/ 1351803 w 3024845"/>
                  <a:gd name="connsiteY251-24142" fmla="*/ 611783 h 1059043"/>
                  <a:gd name="connsiteX252-24143" fmla="*/ 1382204 w 3024845"/>
                  <a:gd name="connsiteY252-24144" fmla="*/ 611783 h 1059043"/>
                  <a:gd name="connsiteX253-24145" fmla="*/ 1382204 w 3024845"/>
                  <a:gd name="connsiteY253-24146" fmla="*/ 575033 h 1059043"/>
                  <a:gd name="connsiteX254-24147" fmla="*/ 1383470 w 3024845"/>
                  <a:gd name="connsiteY254-24148" fmla="*/ 575033 h 1059043"/>
                  <a:gd name="connsiteX255-24149" fmla="*/ 1392337 w 3024845"/>
                  <a:gd name="connsiteY255-24150" fmla="*/ 575033 h 1059043"/>
                  <a:gd name="connsiteX256-24151" fmla="*/ 1392337 w 3024845"/>
                  <a:gd name="connsiteY256-24152" fmla="*/ 596650 h 1059043"/>
                  <a:gd name="connsiteX257-24153" fmla="*/ 1394364 w 3024845"/>
                  <a:gd name="connsiteY257-24154" fmla="*/ 564224 h 1059043"/>
                  <a:gd name="connsiteX258-24155" fmla="*/ 1416657 w 3024845"/>
                  <a:gd name="connsiteY258-24156" fmla="*/ 564224 h 1059043"/>
                  <a:gd name="connsiteX259-24157" fmla="*/ 1416657 w 3024845"/>
                  <a:gd name="connsiteY259-24158" fmla="*/ 562602 h 1059043"/>
                  <a:gd name="connsiteX260-24159" fmla="*/ 1416657 w 3024845"/>
                  <a:gd name="connsiteY260-24160" fmla="*/ 551253 h 1059043"/>
                  <a:gd name="connsiteX261-24161" fmla="*/ 1417417 w 3024845"/>
                  <a:gd name="connsiteY261-24162" fmla="*/ 551253 h 1059043"/>
                  <a:gd name="connsiteX262-24163" fmla="*/ 1422737 w 3024845"/>
                  <a:gd name="connsiteY262-24164" fmla="*/ 551253 h 1059043"/>
                  <a:gd name="connsiteX263-24165" fmla="*/ 1422737 w 3024845"/>
                  <a:gd name="connsiteY263-24166" fmla="*/ 549362 h 1059043"/>
                  <a:gd name="connsiteX264-24167" fmla="*/ 1422737 w 3024845"/>
                  <a:gd name="connsiteY264-24168" fmla="*/ 536121 h 1059043"/>
                  <a:gd name="connsiteX265-24169" fmla="*/ 1426791 w 3024845"/>
                  <a:gd name="connsiteY265-24170" fmla="*/ 542606 h 1059043"/>
                  <a:gd name="connsiteX266-24171" fmla="*/ 1429071 w 3024845"/>
                  <a:gd name="connsiteY266-24172" fmla="*/ 542606 h 1059043"/>
                  <a:gd name="connsiteX267-24173" fmla="*/ 1445031 w 3024845"/>
                  <a:gd name="connsiteY267-24174" fmla="*/ 542606 h 1059043"/>
                  <a:gd name="connsiteX268-24175" fmla="*/ 1445031 w 3024845"/>
                  <a:gd name="connsiteY268-24176" fmla="*/ 541795 h 1059043"/>
                  <a:gd name="connsiteX269-24177" fmla="*/ 1445031 w 3024845"/>
                  <a:gd name="connsiteY269-24178" fmla="*/ 536121 h 1059043"/>
                  <a:gd name="connsiteX270-24179" fmla="*/ 1445791 w 3024845"/>
                  <a:gd name="connsiteY270-24180" fmla="*/ 536121 h 1059043"/>
                  <a:gd name="connsiteX271-24181" fmla="*/ 1451111 w 3024845"/>
                  <a:gd name="connsiteY271-24182" fmla="*/ 536121 h 1059043"/>
                  <a:gd name="connsiteX272-24183" fmla="*/ 1451111 w 3024845"/>
                  <a:gd name="connsiteY272-24184" fmla="*/ 537472 h 1059043"/>
                  <a:gd name="connsiteX273-24185" fmla="*/ 1451111 w 3024845"/>
                  <a:gd name="connsiteY273-24186" fmla="*/ 546930 h 1059043"/>
                  <a:gd name="connsiteX274-24187" fmla="*/ 1489618 w 3024845"/>
                  <a:gd name="connsiteY274-24188" fmla="*/ 546930 h 1059043"/>
                  <a:gd name="connsiteX275-24189" fmla="*/ 1489618 w 3024845"/>
                  <a:gd name="connsiteY275-24190" fmla="*/ 685283 h 1059043"/>
                  <a:gd name="connsiteX276-24191" fmla="*/ 1491138 w 3024845"/>
                  <a:gd name="connsiteY276-24192" fmla="*/ 685283 h 1059043"/>
                  <a:gd name="connsiteX277-24193" fmla="*/ 1501778 w 3024845"/>
                  <a:gd name="connsiteY277-24194" fmla="*/ 685283 h 1059043"/>
                  <a:gd name="connsiteX278-24195" fmla="*/ 1501778 w 3024845"/>
                  <a:gd name="connsiteY278-24196" fmla="*/ 672313 h 1059043"/>
                  <a:gd name="connsiteX279-24197" fmla="*/ 1505832 w 3024845"/>
                  <a:gd name="connsiteY279-24198" fmla="*/ 672313 h 1059043"/>
                  <a:gd name="connsiteX280-24199" fmla="*/ 1505832 w 3024845"/>
                  <a:gd name="connsiteY280-24200" fmla="*/ 685283 h 1059043"/>
                  <a:gd name="connsiteX281-24201" fmla="*/ 1536232 w 3024845"/>
                  <a:gd name="connsiteY281-24202" fmla="*/ 685283 h 1059043"/>
                  <a:gd name="connsiteX282-24203" fmla="*/ 1536232 w 3024845"/>
                  <a:gd name="connsiteY282-24204" fmla="*/ 655018 h 1059043"/>
                  <a:gd name="connsiteX283-24205" fmla="*/ 1548392 w 3024845"/>
                  <a:gd name="connsiteY283-24206" fmla="*/ 655018 h 1059043"/>
                  <a:gd name="connsiteX284-24207" fmla="*/ 1560552 w 3024845"/>
                  <a:gd name="connsiteY284-24208" fmla="*/ 652857 h 1059043"/>
                  <a:gd name="connsiteX285-24209" fmla="*/ 1564606 w 3024845"/>
                  <a:gd name="connsiteY285-24210" fmla="*/ 655018 h 1059043"/>
                  <a:gd name="connsiteX286-24211" fmla="*/ 1574739 w 3024845"/>
                  <a:gd name="connsiteY286-24212" fmla="*/ 655018 h 1059043"/>
                  <a:gd name="connsiteX287-24213" fmla="*/ 1574739 w 3024845"/>
                  <a:gd name="connsiteY287-24214" fmla="*/ 685283 h 1059043"/>
                  <a:gd name="connsiteX288-24215" fmla="*/ 1582846 w 3024845"/>
                  <a:gd name="connsiteY288-24216" fmla="*/ 685283 h 1059043"/>
                  <a:gd name="connsiteX289-24217" fmla="*/ 1582846 w 3024845"/>
                  <a:gd name="connsiteY289-24218" fmla="*/ 702578 h 1059043"/>
                  <a:gd name="connsiteX290-24219" fmla="*/ 1592182 w 3024845"/>
                  <a:gd name="connsiteY290-24220" fmla="*/ 703483 h 1059043"/>
                  <a:gd name="connsiteX291-24221" fmla="*/ 1605140 w 3024845"/>
                  <a:gd name="connsiteY291-24222" fmla="*/ 703483 h 1059043"/>
                  <a:gd name="connsiteX292-24223" fmla="*/ 1605140 w 3024845"/>
                  <a:gd name="connsiteY292-24224" fmla="*/ 687445 h 1059043"/>
                  <a:gd name="connsiteX293-24225" fmla="*/ 1673096 w 3024845"/>
                  <a:gd name="connsiteY293-24226" fmla="*/ 687445 h 1059043"/>
                  <a:gd name="connsiteX294-24227" fmla="*/ 1673096 w 3024845"/>
                  <a:gd name="connsiteY294-24228" fmla="*/ 602192 h 1059043"/>
                  <a:gd name="connsiteX295-24229" fmla="*/ 1745104 w 3024845"/>
                  <a:gd name="connsiteY295-24230" fmla="*/ 602192 h 1059043"/>
                  <a:gd name="connsiteX296-24231" fmla="*/ 1745104 w 3024845"/>
                  <a:gd name="connsiteY296-24232" fmla="*/ 680960 h 1059043"/>
                  <a:gd name="connsiteX297-24233" fmla="*/ 1747008 w 3024845"/>
                  <a:gd name="connsiteY297-24234" fmla="*/ 680960 h 1059043"/>
                  <a:gd name="connsiteX298-24235" fmla="*/ 1748250 w 3024845"/>
                  <a:gd name="connsiteY298-24236" fmla="*/ 703483 h 1059043"/>
                  <a:gd name="connsiteX299-24237" fmla="*/ 1757926 w 3024845"/>
                  <a:gd name="connsiteY299-24238" fmla="*/ 703483 h 1059043"/>
                  <a:gd name="connsiteX300-24239" fmla="*/ 1759168 w 3024845"/>
                  <a:gd name="connsiteY300-24240" fmla="*/ 680960 h 1059043"/>
                  <a:gd name="connsiteX301-24241" fmla="*/ 1765248 w 3024845"/>
                  <a:gd name="connsiteY301-24242" fmla="*/ 680960 h 1059043"/>
                  <a:gd name="connsiteX302-24243" fmla="*/ 1766490 w 3024845"/>
                  <a:gd name="connsiteY302-24244" fmla="*/ 703483 h 1059043"/>
                  <a:gd name="connsiteX303-24245" fmla="*/ 1817112 w 3024845"/>
                  <a:gd name="connsiteY303-24246" fmla="*/ 703483 h 1059043"/>
                  <a:gd name="connsiteX304-24247" fmla="*/ 1817112 w 3024845"/>
                  <a:gd name="connsiteY304-24248" fmla="*/ 540455 h 1059043"/>
                  <a:gd name="connsiteX305-24249" fmla="*/ 2014439 w 3024845"/>
                  <a:gd name="connsiteY305-24250" fmla="*/ 540455 h 1059043"/>
                  <a:gd name="connsiteX306-24251" fmla="*/ 2014439 w 3024845"/>
                  <a:gd name="connsiteY306-24252" fmla="*/ 703483 h 1059043"/>
                  <a:gd name="connsiteX307-24253" fmla="*/ 2033136 w 3024845"/>
                  <a:gd name="connsiteY307-24254" fmla="*/ 703483 h 1059043"/>
                  <a:gd name="connsiteX308-24255" fmla="*/ 2033136 w 3024845"/>
                  <a:gd name="connsiteY308-24256" fmla="*/ 620790 h 1059043"/>
                  <a:gd name="connsiteX309-24257" fmla="*/ 2128256 w 3024845"/>
                  <a:gd name="connsiteY309-24258" fmla="*/ 620790 h 1059043"/>
                  <a:gd name="connsiteX310-24259" fmla="*/ 2128026 w 3024845"/>
                  <a:gd name="connsiteY310-24260" fmla="*/ 281031 h 1059043"/>
                  <a:gd name="connsiteX311-24261" fmla="*/ 2121946 w 3024845"/>
                  <a:gd name="connsiteY311-24262" fmla="*/ 276707 h 1059043"/>
                  <a:gd name="connsiteX312-24263" fmla="*/ 2130053 w 3024845"/>
                  <a:gd name="connsiteY312-24264" fmla="*/ 252928 h 1059043"/>
                  <a:gd name="connsiteX313-24265" fmla="*/ 2130053 w 3024845"/>
                  <a:gd name="connsiteY313-24266" fmla="*/ 235634 h 1059043"/>
                  <a:gd name="connsiteX314-24267" fmla="*/ 2144240 w 3024845"/>
                  <a:gd name="connsiteY314-24268" fmla="*/ 235634 h 1059043"/>
                  <a:gd name="connsiteX315-24269" fmla="*/ 2144240 w 3024845"/>
                  <a:gd name="connsiteY315-24270" fmla="*/ 214016 h 1059043"/>
                  <a:gd name="connsiteX316-24271" fmla="*/ 2146266 w 3024845"/>
                  <a:gd name="connsiteY316-24272" fmla="*/ 131868 h 1059043"/>
                  <a:gd name="connsiteX317-24273" fmla="*/ 2144240 w 3024845"/>
                  <a:gd name="connsiteY317-24274" fmla="*/ 125383 h 1059043"/>
                  <a:gd name="connsiteX318-24275" fmla="*/ 2150320 w 3024845"/>
                  <a:gd name="connsiteY318-24276" fmla="*/ 118897 h 1059043"/>
                  <a:gd name="connsiteX319-24277" fmla="*/ 2150320 w 3024845"/>
                  <a:gd name="connsiteY319-24278" fmla="*/ 60529 h 1059043"/>
                  <a:gd name="connsiteX320-24279" fmla="*/ 2152346 w 3024845"/>
                  <a:gd name="connsiteY320-24280" fmla="*/ 56206 h 1059043"/>
                  <a:gd name="connsiteX321-24281" fmla="*/ 2152346 w 3024845"/>
                  <a:gd name="connsiteY321-24282" fmla="*/ 0 h 1059043"/>
                  <a:gd name="connsiteX322-24283" fmla="*/ 2162480 w 3024845"/>
                  <a:gd name="connsiteY322-24284" fmla="*/ 118897 h 1059043"/>
                  <a:gd name="connsiteX323-24285" fmla="*/ 2168560 w 3024845"/>
                  <a:gd name="connsiteY323-24286" fmla="*/ 125383 h 1059043"/>
                  <a:gd name="connsiteX324-24287" fmla="*/ 2166533 w 3024845"/>
                  <a:gd name="connsiteY324-24288" fmla="*/ 131868 h 1059043"/>
                  <a:gd name="connsiteX325-24289" fmla="*/ 2180720 w 3024845"/>
                  <a:gd name="connsiteY325-24290" fmla="*/ 555577 h 1059043"/>
                  <a:gd name="connsiteX326-24291" fmla="*/ 2245574 w 3024845"/>
                  <a:gd name="connsiteY326-24292" fmla="*/ 555577 h 1059043"/>
                  <a:gd name="connsiteX327-24293" fmla="*/ 2245574 w 3024845"/>
                  <a:gd name="connsiteY327-24294" fmla="*/ 631239 h 1059043"/>
                  <a:gd name="connsiteX328-24295" fmla="*/ 2253681 w 3024845"/>
                  <a:gd name="connsiteY328-24296" fmla="*/ 631239 h 1059043"/>
                  <a:gd name="connsiteX329-24297" fmla="*/ 2255708 w 3024845"/>
                  <a:gd name="connsiteY329-24298" fmla="*/ 624754 h 1059043"/>
                  <a:gd name="connsiteX330-24299" fmla="*/ 2261788 w 3024845"/>
                  <a:gd name="connsiteY330-24300" fmla="*/ 624754 h 1059043"/>
                  <a:gd name="connsiteX331-24301" fmla="*/ 2263815 w 3024845"/>
                  <a:gd name="connsiteY331-24302" fmla="*/ 633401 h 1059043"/>
                  <a:gd name="connsiteX332-24303" fmla="*/ 2275975 w 3024845"/>
                  <a:gd name="connsiteY332-24304" fmla="*/ 633401 h 1059043"/>
                  <a:gd name="connsiteX333-24305" fmla="*/ 2275975 w 3024845"/>
                  <a:gd name="connsiteY333-24306" fmla="*/ 626915 h 1059043"/>
                  <a:gd name="connsiteX334-24307" fmla="*/ 2298268 w 3024845"/>
                  <a:gd name="connsiteY334-24308" fmla="*/ 626915 h 1059043"/>
                  <a:gd name="connsiteX335-24309" fmla="*/ 2298268 w 3024845"/>
                  <a:gd name="connsiteY335-24310" fmla="*/ 633401 h 1059043"/>
                  <a:gd name="connsiteX336-24311" fmla="*/ 2318535 w 3024845"/>
                  <a:gd name="connsiteY336-24312" fmla="*/ 633401 h 1059043"/>
                  <a:gd name="connsiteX337-24313" fmla="*/ 2318535 w 3024845"/>
                  <a:gd name="connsiteY337-24314" fmla="*/ 678798 h 1059043"/>
                  <a:gd name="connsiteX338-24315" fmla="*/ 2332722 w 3024845"/>
                  <a:gd name="connsiteY338-24316" fmla="*/ 678798 h 1059043"/>
                  <a:gd name="connsiteX339-24317" fmla="*/ 2332722 w 3024845"/>
                  <a:gd name="connsiteY339-24318" fmla="*/ 665827 h 1059043"/>
                  <a:gd name="connsiteX340-24319" fmla="*/ 2348936 w 3024845"/>
                  <a:gd name="connsiteY340-24320" fmla="*/ 665827 h 1059043"/>
                  <a:gd name="connsiteX341-24321" fmla="*/ 2348936 w 3024845"/>
                  <a:gd name="connsiteY341-24322" fmla="*/ 486400 h 1059043"/>
                  <a:gd name="connsiteX342-24323" fmla="*/ 2355016 w 3024845"/>
                  <a:gd name="connsiteY342-24324" fmla="*/ 479914 h 1059043"/>
                  <a:gd name="connsiteX343-24325" fmla="*/ 2427977 w 3024845"/>
                  <a:gd name="connsiteY343-24326" fmla="*/ 479914 h 1059043"/>
                  <a:gd name="connsiteX344-24327" fmla="*/ 2427977 w 3024845"/>
                  <a:gd name="connsiteY344-24328" fmla="*/ 488562 h 1059043"/>
                  <a:gd name="connsiteX345-24329" fmla="*/ 2438110 w 3024845"/>
                  <a:gd name="connsiteY345-24330" fmla="*/ 488562 h 1059043"/>
                  <a:gd name="connsiteX346-24331" fmla="*/ 2438110 w 3024845"/>
                  <a:gd name="connsiteY346-24332" fmla="*/ 603136 h 1059043"/>
                  <a:gd name="connsiteX347-24333" fmla="*/ 2460404 w 3024845"/>
                  <a:gd name="connsiteY347-24334" fmla="*/ 603136 h 1059043"/>
                  <a:gd name="connsiteX348-24335" fmla="*/ 2460404 w 3024845"/>
                  <a:gd name="connsiteY348-24336" fmla="*/ 536121 h 1059043"/>
                  <a:gd name="connsiteX349-24337" fmla="*/ 2486751 w 3024845"/>
                  <a:gd name="connsiteY349-24338" fmla="*/ 536121 h 1059043"/>
                  <a:gd name="connsiteX350-24339" fmla="*/ 2490804 w 3024845"/>
                  <a:gd name="connsiteY350-24340" fmla="*/ 531797 h 1059043"/>
                  <a:gd name="connsiteX351-24341" fmla="*/ 2498911 w 3024845"/>
                  <a:gd name="connsiteY351-24342" fmla="*/ 531797 h 1059043"/>
                  <a:gd name="connsiteX352-24343" fmla="*/ 2502964 w 3024845"/>
                  <a:gd name="connsiteY352-24344" fmla="*/ 536121 h 1059043"/>
                  <a:gd name="connsiteX353-24345" fmla="*/ 2525258 w 3024845"/>
                  <a:gd name="connsiteY353-24346" fmla="*/ 536121 h 1059043"/>
                  <a:gd name="connsiteX354-24347" fmla="*/ 2525258 w 3024845"/>
                  <a:gd name="connsiteY354-24348" fmla="*/ 419385 h 1059043"/>
                  <a:gd name="connsiteX355-24349" fmla="*/ 2582005 w 3024845"/>
                  <a:gd name="connsiteY355-24350" fmla="*/ 408576 h 1059043"/>
                  <a:gd name="connsiteX356-24351" fmla="*/ 2582005 w 3024845"/>
                  <a:gd name="connsiteY356-24352" fmla="*/ 409657 h 1059043"/>
                  <a:gd name="connsiteX357-24353" fmla="*/ 2582005 w 3024845"/>
                  <a:gd name="connsiteY357-24354" fmla="*/ 417223 h 1059043"/>
                  <a:gd name="connsiteX358-24355" fmla="*/ 2608352 w 3024845"/>
                  <a:gd name="connsiteY358-24356" fmla="*/ 417223 h 1059043"/>
                  <a:gd name="connsiteX359-24357" fmla="*/ 2608352 w 3024845"/>
                  <a:gd name="connsiteY359-24358" fmla="*/ 672313 h 1059043"/>
                  <a:gd name="connsiteX360-24359" fmla="*/ 2630646 w 3024845"/>
                  <a:gd name="connsiteY360-24360" fmla="*/ 672313 h 1059043"/>
                  <a:gd name="connsiteX361-24361" fmla="*/ 2630646 w 3024845"/>
                  <a:gd name="connsiteY361-24362" fmla="*/ 667989 h 1059043"/>
                  <a:gd name="connsiteX362-24363" fmla="*/ 2642806 w 3024845"/>
                  <a:gd name="connsiteY362-24364" fmla="*/ 667989 h 1059043"/>
                  <a:gd name="connsiteX363-24365" fmla="*/ 2642806 w 3024845"/>
                  <a:gd name="connsiteY363-24366" fmla="*/ 672313 h 1059043"/>
                  <a:gd name="connsiteX364-24367" fmla="*/ 2667126 w 3024845"/>
                  <a:gd name="connsiteY364-24368" fmla="*/ 672313 h 1059043"/>
                  <a:gd name="connsiteX365-24369" fmla="*/ 2667126 w 3024845"/>
                  <a:gd name="connsiteY365-24370" fmla="*/ 659342 h 1059043"/>
                  <a:gd name="connsiteX366-24371" fmla="*/ 2695500 w 3024845"/>
                  <a:gd name="connsiteY366-24372" fmla="*/ 659342 h 1059043"/>
                  <a:gd name="connsiteX367-24373" fmla="*/ 2707660 w 3024845"/>
                  <a:gd name="connsiteY367-24374" fmla="*/ 655018 h 1059043"/>
                  <a:gd name="connsiteX368-24375" fmla="*/ 2727927 w 3024845"/>
                  <a:gd name="connsiteY368-24376" fmla="*/ 659342 h 1059043"/>
                  <a:gd name="connsiteX369-24377" fmla="*/ 2727927 w 3024845"/>
                  <a:gd name="connsiteY369-24378" fmla="*/ 642048 h 1059043"/>
                  <a:gd name="connsiteX370-24379" fmla="*/ 2736034 w 3024845"/>
                  <a:gd name="connsiteY370-24380" fmla="*/ 642048 h 1059043"/>
                  <a:gd name="connsiteX371-24381" fmla="*/ 2736034 w 3024845"/>
                  <a:gd name="connsiteY371-24382" fmla="*/ 629077 h 1059043"/>
                  <a:gd name="connsiteX372-24383" fmla="*/ 2792781 w 3024845"/>
                  <a:gd name="connsiteY372-24384" fmla="*/ 629077 h 1059043"/>
                  <a:gd name="connsiteX373-24385" fmla="*/ 2792781 w 3024845"/>
                  <a:gd name="connsiteY373-24386" fmla="*/ 598812 h 1059043"/>
                  <a:gd name="connsiteX374-24387" fmla="*/ 2811021 w 3024845"/>
                  <a:gd name="connsiteY374-24388" fmla="*/ 598812 h 1059043"/>
                  <a:gd name="connsiteX375-24389" fmla="*/ 2811021 w 3024845"/>
                  <a:gd name="connsiteY375-24390" fmla="*/ 592327 h 1059043"/>
                  <a:gd name="connsiteX376-24391" fmla="*/ 2823181 w 3024845"/>
                  <a:gd name="connsiteY376-24392" fmla="*/ 592327 h 1059043"/>
                  <a:gd name="connsiteX377-24393" fmla="*/ 2823181 w 3024845"/>
                  <a:gd name="connsiteY377-24394" fmla="*/ 598812 h 1059043"/>
                  <a:gd name="connsiteX378-24395" fmla="*/ 2839395 w 3024845"/>
                  <a:gd name="connsiteY378-24396" fmla="*/ 598812 h 1059043"/>
                  <a:gd name="connsiteX379-24397" fmla="*/ 2839395 w 3024845"/>
                  <a:gd name="connsiteY379-24398" fmla="*/ 648533 h 1059043"/>
                  <a:gd name="connsiteX380-24399" fmla="*/ 2871822 w 3024845"/>
                  <a:gd name="connsiteY380-24400" fmla="*/ 648533 h 1059043"/>
                  <a:gd name="connsiteX381-24401" fmla="*/ 2871822 w 3024845"/>
                  <a:gd name="connsiteY381-24402" fmla="*/ 622592 h 1059043"/>
                  <a:gd name="connsiteX382-24403" fmla="*/ 2910329 w 3024845"/>
                  <a:gd name="connsiteY382-24404" fmla="*/ 622592 h 1059043"/>
                  <a:gd name="connsiteX383-24405" fmla="*/ 2910329 w 3024845"/>
                  <a:gd name="connsiteY383-24406" fmla="*/ 592327 h 1059043"/>
                  <a:gd name="connsiteX384-24407" fmla="*/ 2958970 w 3024845"/>
                  <a:gd name="connsiteY384-24408" fmla="*/ 592327 h 1059043"/>
                  <a:gd name="connsiteX385-24409" fmla="*/ 2958970 w 3024845"/>
                  <a:gd name="connsiteY385-24410" fmla="*/ 703483 h 1059043"/>
                  <a:gd name="connsiteX386-24411" fmla="*/ 2958970 w 3024845"/>
                  <a:gd name="connsiteY386-24412" fmla="*/ 717262 h 1059043"/>
                  <a:gd name="connsiteX387-24413" fmla="*/ 3024845 w 3024845"/>
                  <a:gd name="connsiteY387-24414" fmla="*/ 717262 h 1059043"/>
                  <a:gd name="connsiteX388-24415" fmla="*/ 3024845 w 3024845"/>
                  <a:gd name="connsiteY388-24416" fmla="*/ 1059043 h 1059043"/>
                  <a:gd name="connsiteX389-24417" fmla="*/ 2054 w 3024845"/>
                  <a:gd name="connsiteY389-24418" fmla="*/ 1056710 h 1059043"/>
                  <a:gd name="connsiteX390-24419" fmla="*/ 0 w 3024845"/>
                  <a:gd name="connsiteY390-24420" fmla="*/ 622592 h 1059043"/>
                  <a:gd name="connsiteX391-24421" fmla="*/ 20267 w 3024845"/>
                  <a:gd name="connsiteY391-24422" fmla="*/ 622592 h 1059043"/>
                  <a:gd name="connsiteX392-24423" fmla="*/ 20774 w 3024845"/>
                  <a:gd name="connsiteY392-24424" fmla="*/ 621511 h 1059043"/>
                  <a:gd name="connsiteX393-24425" fmla="*/ 24320 w 3024845"/>
                  <a:gd name="connsiteY393-24426" fmla="*/ 613945 h 1059043"/>
                  <a:gd name="connsiteX394-24427" fmla="*/ 26094 w 3024845"/>
                  <a:gd name="connsiteY394-24428" fmla="*/ 614215 h 1059043"/>
                  <a:gd name="connsiteX395-24429" fmla="*/ 38507 w 3024845"/>
                  <a:gd name="connsiteY395-24430" fmla="*/ 616106 h 1059043"/>
                  <a:gd name="connsiteX396-24431" fmla="*/ 39014 w 3024845"/>
                  <a:gd name="connsiteY396-24432" fmla="*/ 617458 h 1059043"/>
                  <a:gd name="connsiteX397-24433" fmla="*/ 42560 w 3024845"/>
                  <a:gd name="connsiteY397-24434" fmla="*/ 626915 h 1059043"/>
                  <a:gd name="connsiteX398-24435" fmla="*/ 68907 w 3024845"/>
                  <a:gd name="connsiteY398-24436" fmla="*/ 629077 h 1059043"/>
                  <a:gd name="connsiteX399-24437" fmla="*/ 68907 w 3024845"/>
                  <a:gd name="connsiteY399-24438" fmla="*/ 505856 h 1059043"/>
                  <a:gd name="connsiteX400-24439" fmla="*/ 70934 w 3024845"/>
                  <a:gd name="connsiteY400-24440" fmla="*/ 505856 h 1059043"/>
                  <a:gd name="connsiteX401-24441" fmla="*/ 85121 w 3024845"/>
                  <a:gd name="connsiteY401-24442" fmla="*/ 505856 h 1059043"/>
                  <a:gd name="connsiteX402-24443" fmla="*/ 85121 w 3024845"/>
                  <a:gd name="connsiteY402-24444" fmla="*/ 369664 h 1059043"/>
                  <a:gd name="connsiteX403-24445" fmla="*/ 86894 w 3024845"/>
                  <a:gd name="connsiteY403-24446" fmla="*/ 369664 h 1059043"/>
                  <a:gd name="connsiteX404-24447" fmla="*/ 99308 w 3024845"/>
                  <a:gd name="connsiteY404-24448" fmla="*/ 369664 h 1059043"/>
                  <a:gd name="connsiteX405-24449" fmla="*/ 99308 w 3024845"/>
                  <a:gd name="connsiteY405-24450" fmla="*/ 255090 h 1059043"/>
                  <a:gd name="connsiteX406-24451" fmla="*/ 103361 w 3024845"/>
                  <a:gd name="connsiteY406-24452" fmla="*/ 226986 h 1059043"/>
                  <a:gd name="connsiteX407-24453" fmla="*/ 105388 w 3024845"/>
                  <a:gd name="connsiteY407-24454" fmla="*/ 226986 h 1059043"/>
                  <a:gd name="connsiteX408-24455" fmla="*/ 119575 w 3024845"/>
                  <a:gd name="connsiteY408-24456" fmla="*/ 226986 h 1059043"/>
                  <a:gd name="connsiteX0-24457" fmla="*/ 119575 w 3024845"/>
                  <a:gd name="connsiteY0-24458" fmla="*/ 226986 h 1059043"/>
                  <a:gd name="connsiteX1-24459" fmla="*/ 200642 w 3024845"/>
                  <a:gd name="connsiteY1-24460" fmla="*/ 224825 h 1059043"/>
                  <a:gd name="connsiteX2-24461" fmla="*/ 202669 w 3024845"/>
                  <a:gd name="connsiteY2-24462" fmla="*/ 224825 h 1059043"/>
                  <a:gd name="connsiteX3-24463" fmla="*/ 216856 w 3024845"/>
                  <a:gd name="connsiteY3-24464" fmla="*/ 224825 h 1059043"/>
                  <a:gd name="connsiteX4-24465" fmla="*/ 216856 w 3024845"/>
                  <a:gd name="connsiteY4-24466" fmla="*/ 248604 h 1059043"/>
                  <a:gd name="connsiteX5-24467" fmla="*/ 217363 w 3024845"/>
                  <a:gd name="connsiteY5-24468" fmla="*/ 249415 h 1059043"/>
                  <a:gd name="connsiteX6-24469" fmla="*/ 220909 w 3024845"/>
                  <a:gd name="connsiteY6-24470" fmla="*/ 255090 h 1059043"/>
                  <a:gd name="connsiteX7-24471" fmla="*/ 220909 w 3024845"/>
                  <a:gd name="connsiteY7-24472" fmla="*/ 369664 h 1059043"/>
                  <a:gd name="connsiteX8-24473" fmla="*/ 223189 w 3024845"/>
                  <a:gd name="connsiteY8-24474" fmla="*/ 369664 h 1059043"/>
                  <a:gd name="connsiteX9-24475" fmla="*/ 239150 w 3024845"/>
                  <a:gd name="connsiteY9-24476" fmla="*/ 369664 h 1059043"/>
                  <a:gd name="connsiteX10-24477" fmla="*/ 239150 w 3024845"/>
                  <a:gd name="connsiteY10-24478" fmla="*/ 510179 h 1059043"/>
                  <a:gd name="connsiteX11-24479" fmla="*/ 240670 w 3024845"/>
                  <a:gd name="connsiteY11-24480" fmla="*/ 509909 h 1059043"/>
                  <a:gd name="connsiteX12-24481" fmla="*/ 251310 w 3024845"/>
                  <a:gd name="connsiteY12-24482" fmla="*/ 508018 h 1059043"/>
                  <a:gd name="connsiteX13-24483" fmla="*/ 249283 w 3024845"/>
                  <a:gd name="connsiteY13-24484" fmla="*/ 596650 h 1059043"/>
                  <a:gd name="connsiteX14-24485" fmla="*/ 250803 w 3024845"/>
                  <a:gd name="connsiteY14-24486" fmla="*/ 596921 h 1059043"/>
                  <a:gd name="connsiteX15-24487" fmla="*/ 261443 w 3024845"/>
                  <a:gd name="connsiteY15-24488" fmla="*/ 598812 h 1059043"/>
                  <a:gd name="connsiteX16-24489" fmla="*/ 261696 w 3024845"/>
                  <a:gd name="connsiteY16-24490" fmla="*/ 599623 h 1059043"/>
                  <a:gd name="connsiteX17-24491" fmla="*/ 263470 w 3024845"/>
                  <a:gd name="connsiteY17-24492" fmla="*/ 605298 h 1059043"/>
                  <a:gd name="connsiteX18-24493" fmla="*/ 264230 w 3024845"/>
                  <a:gd name="connsiteY18-24494" fmla="*/ 602866 h 1059043"/>
                  <a:gd name="connsiteX19-24495" fmla="*/ 269550 w 3024845"/>
                  <a:gd name="connsiteY19-24496" fmla="*/ 585842 h 1059043"/>
                  <a:gd name="connsiteX20-24497" fmla="*/ 271323 w 3024845"/>
                  <a:gd name="connsiteY20-24498" fmla="*/ 585842 h 1059043"/>
                  <a:gd name="connsiteX21-24499" fmla="*/ 283737 w 3024845"/>
                  <a:gd name="connsiteY21-24500" fmla="*/ 585842 h 1059043"/>
                  <a:gd name="connsiteX22-24501" fmla="*/ 283737 w 3024845"/>
                  <a:gd name="connsiteY22-24502" fmla="*/ 618268 h 1059043"/>
                  <a:gd name="connsiteX23-24503" fmla="*/ 284750 w 3024845"/>
                  <a:gd name="connsiteY23-24504" fmla="*/ 618809 h 1059043"/>
                  <a:gd name="connsiteX24-24505" fmla="*/ 291844 w 3024845"/>
                  <a:gd name="connsiteY24-24506" fmla="*/ 622592 h 1059043"/>
                  <a:gd name="connsiteX25-24507" fmla="*/ 291844 w 3024845"/>
                  <a:gd name="connsiteY25-24508" fmla="*/ 623943 h 1059043"/>
                  <a:gd name="connsiteX26-24509" fmla="*/ 291844 w 3024845"/>
                  <a:gd name="connsiteY26-24510" fmla="*/ 633401 h 1059043"/>
                  <a:gd name="connsiteX27-24511" fmla="*/ 336431 w 3024845"/>
                  <a:gd name="connsiteY27-24512" fmla="*/ 633401 h 1059043"/>
                  <a:gd name="connsiteX28-24513" fmla="*/ 336431 w 3024845"/>
                  <a:gd name="connsiteY28-24514" fmla="*/ 634482 h 1059043"/>
                  <a:gd name="connsiteX29-24515" fmla="*/ 336431 w 3024845"/>
                  <a:gd name="connsiteY29-24516" fmla="*/ 642048 h 1059043"/>
                  <a:gd name="connsiteX30-24517" fmla="*/ 338457 w 3024845"/>
                  <a:gd name="connsiteY30-24518" fmla="*/ 642048 h 1059043"/>
                  <a:gd name="connsiteX31-24519" fmla="*/ 352644 w 3024845"/>
                  <a:gd name="connsiteY31-24520" fmla="*/ 642048 h 1059043"/>
                  <a:gd name="connsiteX32-24521" fmla="*/ 352644 w 3024845"/>
                  <a:gd name="connsiteY32-24522" fmla="*/ 611783 h 1059043"/>
                  <a:gd name="connsiteX33-24523" fmla="*/ 397231 w 3024845"/>
                  <a:gd name="connsiteY33-24524" fmla="*/ 611783 h 1059043"/>
                  <a:gd name="connsiteX34-24525" fmla="*/ 397231 w 3024845"/>
                  <a:gd name="connsiteY34-24526" fmla="*/ 610432 h 1059043"/>
                  <a:gd name="connsiteX35-24527" fmla="*/ 397231 w 3024845"/>
                  <a:gd name="connsiteY35-24528" fmla="*/ 600974 h 1059043"/>
                  <a:gd name="connsiteX36-24529" fmla="*/ 398245 w 3024845"/>
                  <a:gd name="connsiteY36-24530" fmla="*/ 600974 h 1059043"/>
                  <a:gd name="connsiteX37-24531" fmla="*/ 405338 w 3024845"/>
                  <a:gd name="connsiteY37-24532" fmla="*/ 600974 h 1059043"/>
                  <a:gd name="connsiteX38-24533" fmla="*/ 405338 w 3024845"/>
                  <a:gd name="connsiteY38-24534" fmla="*/ 599083 h 1059043"/>
                  <a:gd name="connsiteX39-24535" fmla="*/ 405338 w 3024845"/>
                  <a:gd name="connsiteY39-24536" fmla="*/ 585842 h 1059043"/>
                  <a:gd name="connsiteX40-24537" fmla="*/ 406098 w 3024845"/>
                  <a:gd name="connsiteY40-24538" fmla="*/ 585842 h 1059043"/>
                  <a:gd name="connsiteX41-24539" fmla="*/ 411418 w 3024845"/>
                  <a:gd name="connsiteY41-24540" fmla="*/ 585842 h 1059043"/>
                  <a:gd name="connsiteX42-24541" fmla="*/ 411418 w 3024845"/>
                  <a:gd name="connsiteY42-24542" fmla="*/ 584761 h 1059043"/>
                  <a:gd name="connsiteX43-24543" fmla="*/ 411418 w 3024845"/>
                  <a:gd name="connsiteY43-24544" fmla="*/ 577194 h 1059043"/>
                  <a:gd name="connsiteX44-24545" fmla="*/ 413445 w 3024845"/>
                  <a:gd name="connsiteY44-24546" fmla="*/ 577194 h 1059043"/>
                  <a:gd name="connsiteX45-24547" fmla="*/ 427632 w 3024845"/>
                  <a:gd name="connsiteY45-24548" fmla="*/ 577194 h 1059043"/>
                  <a:gd name="connsiteX46-24549" fmla="*/ 427632 w 3024845"/>
                  <a:gd name="connsiteY46-24550" fmla="*/ 578275 h 1059043"/>
                  <a:gd name="connsiteX47-24551" fmla="*/ 427632 w 3024845"/>
                  <a:gd name="connsiteY47-24552" fmla="*/ 585842 h 1059043"/>
                  <a:gd name="connsiteX48-24553" fmla="*/ 449925 w 3024845"/>
                  <a:gd name="connsiteY48-24554" fmla="*/ 585842 h 1059043"/>
                  <a:gd name="connsiteX49-24555" fmla="*/ 449925 w 3024845"/>
                  <a:gd name="connsiteY49-24556" fmla="*/ 583950 h 1059043"/>
                  <a:gd name="connsiteX50-24557" fmla="*/ 449925 w 3024845"/>
                  <a:gd name="connsiteY50-24558" fmla="*/ 570709 h 1059043"/>
                  <a:gd name="connsiteX51-24559" fmla="*/ 451699 w 3024845"/>
                  <a:gd name="connsiteY51-24560" fmla="*/ 570709 h 1059043"/>
                  <a:gd name="connsiteX52-24561" fmla="*/ 464112 w 3024845"/>
                  <a:gd name="connsiteY52-24562" fmla="*/ 570709 h 1059043"/>
                  <a:gd name="connsiteX53-24563" fmla="*/ 464112 w 3024845"/>
                  <a:gd name="connsiteY53-24564" fmla="*/ 594489 h 1059043"/>
                  <a:gd name="connsiteX54-24565" fmla="*/ 465126 w 3024845"/>
                  <a:gd name="connsiteY54-24566" fmla="*/ 594489 h 1059043"/>
                  <a:gd name="connsiteX55-24567" fmla="*/ 472219 w 3024845"/>
                  <a:gd name="connsiteY55-24568" fmla="*/ 594489 h 1059043"/>
                  <a:gd name="connsiteX56-24569" fmla="*/ 472219 w 3024845"/>
                  <a:gd name="connsiteY56-24570" fmla="*/ 593408 h 1059043"/>
                  <a:gd name="connsiteX57-24571" fmla="*/ 472219 w 3024845"/>
                  <a:gd name="connsiteY57-24572" fmla="*/ 585842 h 1059043"/>
                  <a:gd name="connsiteX58-24573" fmla="*/ 473992 w 3024845"/>
                  <a:gd name="connsiteY58-24574" fmla="*/ 585842 h 1059043"/>
                  <a:gd name="connsiteX59-24575" fmla="*/ 486406 w 3024845"/>
                  <a:gd name="connsiteY59-24576" fmla="*/ 585842 h 1059043"/>
                  <a:gd name="connsiteX60-24577" fmla="*/ 486406 w 3024845"/>
                  <a:gd name="connsiteY60-24578" fmla="*/ 611783 h 1059043"/>
                  <a:gd name="connsiteX61-24579" fmla="*/ 488433 w 3024845"/>
                  <a:gd name="connsiteY61-24580" fmla="*/ 611783 h 1059043"/>
                  <a:gd name="connsiteX62-24581" fmla="*/ 502619 w 3024845"/>
                  <a:gd name="connsiteY62-24582" fmla="*/ 611783 h 1059043"/>
                  <a:gd name="connsiteX63-24583" fmla="*/ 502619 w 3024845"/>
                  <a:gd name="connsiteY63-24584" fmla="*/ 613404 h 1059043"/>
                  <a:gd name="connsiteX64-24585" fmla="*/ 502619 w 3024845"/>
                  <a:gd name="connsiteY64-24586" fmla="*/ 624754 h 1059043"/>
                  <a:gd name="connsiteX65-24587" fmla="*/ 503379 w 3024845"/>
                  <a:gd name="connsiteY65-24588" fmla="*/ 624754 h 1059043"/>
                  <a:gd name="connsiteX66-24589" fmla="*/ 508700 w 3024845"/>
                  <a:gd name="connsiteY66-24590" fmla="*/ 624754 h 1059043"/>
                  <a:gd name="connsiteX67-24591" fmla="*/ 508700 w 3024845"/>
                  <a:gd name="connsiteY67-24592" fmla="*/ 623943 h 1059043"/>
                  <a:gd name="connsiteX68-24593" fmla="*/ 508700 w 3024845"/>
                  <a:gd name="connsiteY68-24594" fmla="*/ 618268 h 1059043"/>
                  <a:gd name="connsiteX69-24595" fmla="*/ 539100 w 3024845"/>
                  <a:gd name="connsiteY69-24596" fmla="*/ 618268 h 1059043"/>
                  <a:gd name="connsiteX70-24597" fmla="*/ 539100 w 3024845"/>
                  <a:gd name="connsiteY70-24598" fmla="*/ 642048 h 1059043"/>
                  <a:gd name="connsiteX71-24599" fmla="*/ 540113 w 3024845"/>
                  <a:gd name="connsiteY71-24600" fmla="*/ 642048 h 1059043"/>
                  <a:gd name="connsiteX72-24601" fmla="*/ 547207 w 3024845"/>
                  <a:gd name="connsiteY72-24602" fmla="*/ 642048 h 1059043"/>
                  <a:gd name="connsiteX73-24603" fmla="*/ 547207 w 3024845"/>
                  <a:gd name="connsiteY73-24604" fmla="*/ 643129 h 1059043"/>
                  <a:gd name="connsiteX74-24605" fmla="*/ 547207 w 3024845"/>
                  <a:gd name="connsiteY74-24606" fmla="*/ 650695 h 1059043"/>
                  <a:gd name="connsiteX75-24607" fmla="*/ 547967 w 3024845"/>
                  <a:gd name="connsiteY75-24608" fmla="*/ 650695 h 1059043"/>
                  <a:gd name="connsiteX76-24609" fmla="*/ 553287 w 3024845"/>
                  <a:gd name="connsiteY76-24610" fmla="*/ 650695 h 1059043"/>
                  <a:gd name="connsiteX77-24611" fmla="*/ 553287 w 3024845"/>
                  <a:gd name="connsiteY77-24612" fmla="*/ 648533 h 1059043"/>
                  <a:gd name="connsiteX78-24613" fmla="*/ 553287 w 3024845"/>
                  <a:gd name="connsiteY78-24614" fmla="*/ 633401 h 1059043"/>
                  <a:gd name="connsiteX79-24615" fmla="*/ 554300 w 3024845"/>
                  <a:gd name="connsiteY79-24616" fmla="*/ 633401 h 1059043"/>
                  <a:gd name="connsiteX80-24617" fmla="*/ 561394 w 3024845"/>
                  <a:gd name="connsiteY80-24618" fmla="*/ 633401 h 1059043"/>
                  <a:gd name="connsiteX81-24619" fmla="*/ 561394 w 3024845"/>
                  <a:gd name="connsiteY81-24620" fmla="*/ 634482 h 1059043"/>
                  <a:gd name="connsiteX82-24621" fmla="*/ 561394 w 3024845"/>
                  <a:gd name="connsiteY82-24622" fmla="*/ 642048 h 1059043"/>
                  <a:gd name="connsiteX83-24623" fmla="*/ 566714 w 3024845"/>
                  <a:gd name="connsiteY83-24624" fmla="*/ 640055 h 1059043"/>
                  <a:gd name="connsiteX84-24625" fmla="*/ 567474 w 3024845"/>
                  <a:gd name="connsiteY84-24626" fmla="*/ 639075 h 1059043"/>
                  <a:gd name="connsiteX85-24627" fmla="*/ 567474 w 3024845"/>
                  <a:gd name="connsiteY85-24628" fmla="*/ 633401 h 1059043"/>
                  <a:gd name="connsiteX86-24629" fmla="*/ 605981 w 3024845"/>
                  <a:gd name="connsiteY86-24630" fmla="*/ 633401 h 1059043"/>
                  <a:gd name="connsiteX87-24631" fmla="*/ 605981 w 3024845"/>
                  <a:gd name="connsiteY87-24632" fmla="*/ 657180 h 1059043"/>
                  <a:gd name="connsiteX88-24633" fmla="*/ 608007 w 3024845"/>
                  <a:gd name="connsiteY88-24634" fmla="*/ 657180 h 1059043"/>
                  <a:gd name="connsiteX89-24635" fmla="*/ 622194 w 3024845"/>
                  <a:gd name="connsiteY89-24636" fmla="*/ 657180 h 1059043"/>
                  <a:gd name="connsiteX90-24637" fmla="*/ 622194 w 3024845"/>
                  <a:gd name="connsiteY90-24638" fmla="*/ 658261 h 1059043"/>
                  <a:gd name="connsiteX91-24639" fmla="*/ 622194 w 3024845"/>
                  <a:gd name="connsiteY91-24640" fmla="*/ 665827 h 1059043"/>
                  <a:gd name="connsiteX92-24641" fmla="*/ 623968 w 3024845"/>
                  <a:gd name="connsiteY92-24642" fmla="*/ 665827 h 1059043"/>
                  <a:gd name="connsiteX93-24643" fmla="*/ 636381 w 3024845"/>
                  <a:gd name="connsiteY93-24644" fmla="*/ 665827 h 1059043"/>
                  <a:gd name="connsiteX94-24645" fmla="*/ 636381 w 3024845"/>
                  <a:gd name="connsiteY94-24646" fmla="*/ 642048 h 1059043"/>
                  <a:gd name="connsiteX95-24647" fmla="*/ 637394 w 3024845"/>
                  <a:gd name="connsiteY95-24648" fmla="*/ 642048 h 1059043"/>
                  <a:gd name="connsiteX96-24649" fmla="*/ 644488 w 3024845"/>
                  <a:gd name="connsiteY96-24650" fmla="*/ 642048 h 1059043"/>
                  <a:gd name="connsiteX97-24651" fmla="*/ 644488 w 3024845"/>
                  <a:gd name="connsiteY97-24652" fmla="*/ 609621 h 1059043"/>
                  <a:gd name="connsiteX98-24653" fmla="*/ 645501 w 3024845"/>
                  <a:gd name="connsiteY98-24654" fmla="*/ 609621 h 1059043"/>
                  <a:gd name="connsiteX99-24655" fmla="*/ 652595 w 3024845"/>
                  <a:gd name="connsiteY99-24656" fmla="*/ 609621 h 1059043"/>
                  <a:gd name="connsiteX100-24657" fmla="*/ 652595 w 3024845"/>
                  <a:gd name="connsiteY100-24658" fmla="*/ 607730 h 1059043"/>
                  <a:gd name="connsiteX101-24659" fmla="*/ 652595 w 3024845"/>
                  <a:gd name="connsiteY101-24660" fmla="*/ 594489 h 1059043"/>
                  <a:gd name="connsiteX102-24661" fmla="*/ 651328 w 3024845"/>
                  <a:gd name="connsiteY102-24662" fmla="*/ 592867 h 1059043"/>
                  <a:gd name="connsiteX103-24663" fmla="*/ 656648 w 3024845"/>
                  <a:gd name="connsiteY103-24664" fmla="*/ 581518 h 1059043"/>
                  <a:gd name="connsiteX104-24665" fmla="*/ 664755 w 3024845"/>
                  <a:gd name="connsiteY104-24666" fmla="*/ 609621 h 1059043"/>
                  <a:gd name="connsiteX105-24667" fmla="*/ 665515 w 3024845"/>
                  <a:gd name="connsiteY105-24668" fmla="*/ 609621 h 1059043"/>
                  <a:gd name="connsiteX106-24669" fmla="*/ 670835 w 3024845"/>
                  <a:gd name="connsiteY106-24670" fmla="*/ 609621 h 1059043"/>
                  <a:gd name="connsiteX107-24671" fmla="*/ 670835 w 3024845"/>
                  <a:gd name="connsiteY107-24672" fmla="*/ 503694 h 1059043"/>
                  <a:gd name="connsiteX108-24673" fmla="*/ 672355 w 3024845"/>
                  <a:gd name="connsiteY108-24674" fmla="*/ 503694 h 1059043"/>
                  <a:gd name="connsiteX109-24675" fmla="*/ 682995 w 3024845"/>
                  <a:gd name="connsiteY109-24676" fmla="*/ 503694 h 1059043"/>
                  <a:gd name="connsiteX110-24677" fmla="*/ 682995 w 3024845"/>
                  <a:gd name="connsiteY110-24678" fmla="*/ 456135 h 1059043"/>
                  <a:gd name="connsiteX111-24679" fmla="*/ 709342 w 3024845"/>
                  <a:gd name="connsiteY111-24680" fmla="*/ 456135 h 1059043"/>
                  <a:gd name="connsiteX112-24681" fmla="*/ 709342 w 3024845"/>
                  <a:gd name="connsiteY112-24682" fmla="*/ 434517 h 1059043"/>
                  <a:gd name="connsiteX113-24683" fmla="*/ 743796 w 3024845"/>
                  <a:gd name="connsiteY113-24684" fmla="*/ 434517 h 1059043"/>
                  <a:gd name="connsiteX114-24685" fmla="*/ 743796 w 3024845"/>
                  <a:gd name="connsiteY114-24686" fmla="*/ 436949 h 1059043"/>
                  <a:gd name="connsiteX115-24687" fmla="*/ 743796 w 3024845"/>
                  <a:gd name="connsiteY115-24688" fmla="*/ 453973 h 1059043"/>
                  <a:gd name="connsiteX116-24689" fmla="*/ 746076 w 3024845"/>
                  <a:gd name="connsiteY116-24690" fmla="*/ 453973 h 1059043"/>
                  <a:gd name="connsiteX117-24691" fmla="*/ 762036 w 3024845"/>
                  <a:gd name="connsiteY117-24692" fmla="*/ 453973 h 1059043"/>
                  <a:gd name="connsiteX118-24693" fmla="*/ 762036 w 3024845"/>
                  <a:gd name="connsiteY118-24694" fmla="*/ 501532 h 1059043"/>
                  <a:gd name="connsiteX119-24695" fmla="*/ 763049 w 3024845"/>
                  <a:gd name="connsiteY119-24696" fmla="*/ 501532 h 1059043"/>
                  <a:gd name="connsiteX120-24697" fmla="*/ 770143 w 3024845"/>
                  <a:gd name="connsiteY120-24698" fmla="*/ 501532 h 1059043"/>
                  <a:gd name="connsiteX121-24699" fmla="*/ 784330 w 3024845"/>
                  <a:gd name="connsiteY121-24700" fmla="*/ 505856 h 1059043"/>
                  <a:gd name="connsiteX122-24701" fmla="*/ 784330 w 3024845"/>
                  <a:gd name="connsiteY122-24702" fmla="*/ 544768 h 1059043"/>
                  <a:gd name="connsiteX123-24703" fmla="*/ 785343 w 3024845"/>
                  <a:gd name="connsiteY123-24704" fmla="*/ 544768 h 1059043"/>
                  <a:gd name="connsiteX124-24705" fmla="*/ 792436 w 3024845"/>
                  <a:gd name="connsiteY124-24706" fmla="*/ 544768 h 1059043"/>
                  <a:gd name="connsiteX125-24707" fmla="*/ 792436 w 3024845"/>
                  <a:gd name="connsiteY125-24708" fmla="*/ 546389 h 1059043"/>
                  <a:gd name="connsiteX126-24709" fmla="*/ 792436 w 3024845"/>
                  <a:gd name="connsiteY126-24710" fmla="*/ 557738 h 1059043"/>
                  <a:gd name="connsiteX127-24711" fmla="*/ 794463 w 3024845"/>
                  <a:gd name="connsiteY127-24712" fmla="*/ 557738 h 1059043"/>
                  <a:gd name="connsiteX128-24713" fmla="*/ 808650 w 3024845"/>
                  <a:gd name="connsiteY128-24714" fmla="*/ 557738 h 1059043"/>
                  <a:gd name="connsiteX129-24715" fmla="*/ 814730 w 3024845"/>
                  <a:gd name="connsiteY129-24716" fmla="*/ 564224 h 1059043"/>
                  <a:gd name="connsiteX130-24717" fmla="*/ 814730 w 3024845"/>
                  <a:gd name="connsiteY130-24718" fmla="*/ 585842 h 1059043"/>
                  <a:gd name="connsiteX131-24719" fmla="*/ 817010 w 3024845"/>
                  <a:gd name="connsiteY131-24720" fmla="*/ 585842 h 1059043"/>
                  <a:gd name="connsiteX132-24721" fmla="*/ 832970 w 3024845"/>
                  <a:gd name="connsiteY132-24722" fmla="*/ 585842 h 1059043"/>
                  <a:gd name="connsiteX133-24723" fmla="*/ 832970 w 3024845"/>
                  <a:gd name="connsiteY133-24724" fmla="*/ 586922 h 1059043"/>
                  <a:gd name="connsiteX134-24725" fmla="*/ 832970 w 3024845"/>
                  <a:gd name="connsiteY134-24726" fmla="*/ 594489 h 1059043"/>
                  <a:gd name="connsiteX135-24727" fmla="*/ 834237 w 3024845"/>
                  <a:gd name="connsiteY135-24728" fmla="*/ 594489 h 1059043"/>
                  <a:gd name="connsiteX136-24729" fmla="*/ 843104 w 3024845"/>
                  <a:gd name="connsiteY136-24730" fmla="*/ 594489 h 1059043"/>
                  <a:gd name="connsiteX137-24731" fmla="*/ 843104 w 3024845"/>
                  <a:gd name="connsiteY137-24732" fmla="*/ 596650 h 1059043"/>
                  <a:gd name="connsiteX138-24733" fmla="*/ 843104 w 3024845"/>
                  <a:gd name="connsiteY138-24734" fmla="*/ 611783 h 1059043"/>
                  <a:gd name="connsiteX139-24735" fmla="*/ 847157 w 3024845"/>
                  <a:gd name="connsiteY139-24736" fmla="*/ 609891 h 1059043"/>
                  <a:gd name="connsiteX140-24737" fmla="*/ 847157 w 3024845"/>
                  <a:gd name="connsiteY140-24738" fmla="*/ 596650 h 1059043"/>
                  <a:gd name="connsiteX141-24739" fmla="*/ 848170 w 3024845"/>
                  <a:gd name="connsiteY141-24740" fmla="*/ 596650 h 1059043"/>
                  <a:gd name="connsiteX142-24741" fmla="*/ 855264 w 3024845"/>
                  <a:gd name="connsiteY142-24742" fmla="*/ 596650 h 1059043"/>
                  <a:gd name="connsiteX143-24743" fmla="*/ 855264 w 3024845"/>
                  <a:gd name="connsiteY143-24744" fmla="*/ 598272 h 1059043"/>
                  <a:gd name="connsiteX144-24745" fmla="*/ 855264 w 3024845"/>
                  <a:gd name="connsiteY144-24746" fmla="*/ 609621 h 1059043"/>
                  <a:gd name="connsiteX145-24747" fmla="*/ 856024 w 3024845"/>
                  <a:gd name="connsiteY145-24748" fmla="*/ 609621 h 1059043"/>
                  <a:gd name="connsiteX146-24749" fmla="*/ 861344 w 3024845"/>
                  <a:gd name="connsiteY146-24750" fmla="*/ 609621 h 1059043"/>
                  <a:gd name="connsiteX147-24751" fmla="*/ 909984 w 3024845"/>
                  <a:gd name="connsiteY147-24752" fmla="*/ 605298 h 1059043"/>
                  <a:gd name="connsiteX148-24753" fmla="*/ 909984 w 3024845"/>
                  <a:gd name="connsiteY148-24754" fmla="*/ 606649 h 1059043"/>
                  <a:gd name="connsiteX149-24755" fmla="*/ 909984 w 3024845"/>
                  <a:gd name="connsiteY149-24756" fmla="*/ 616106 h 1059043"/>
                  <a:gd name="connsiteX150-24757" fmla="*/ 910744 w 3024845"/>
                  <a:gd name="connsiteY150-24758" fmla="*/ 616106 h 1059043"/>
                  <a:gd name="connsiteX151-24759" fmla="*/ 916065 w 3024845"/>
                  <a:gd name="connsiteY151-24760" fmla="*/ 616106 h 1059043"/>
                  <a:gd name="connsiteX152-24761" fmla="*/ 916065 w 3024845"/>
                  <a:gd name="connsiteY152-24762" fmla="*/ 618268 h 1059043"/>
                  <a:gd name="connsiteX153-24763" fmla="*/ 916065 w 3024845"/>
                  <a:gd name="connsiteY153-24764" fmla="*/ 633401 h 1059043"/>
                  <a:gd name="connsiteX154-24765" fmla="*/ 918091 w 3024845"/>
                  <a:gd name="connsiteY154-24766" fmla="*/ 632050 h 1059043"/>
                  <a:gd name="connsiteX155-24767" fmla="*/ 932278 w 3024845"/>
                  <a:gd name="connsiteY155-24768" fmla="*/ 622592 h 1059043"/>
                  <a:gd name="connsiteX156-24769" fmla="*/ 938358 w 3024845"/>
                  <a:gd name="connsiteY156-24770" fmla="*/ 581518 h 1059043"/>
                  <a:gd name="connsiteX157-24771" fmla="*/ 939118 w 3024845"/>
                  <a:gd name="connsiteY157-24772" fmla="*/ 581248 h 1059043"/>
                  <a:gd name="connsiteX158-24773" fmla="*/ 944438 w 3024845"/>
                  <a:gd name="connsiteY158-24774" fmla="*/ 579356 h 1059043"/>
                  <a:gd name="connsiteX159-24775" fmla="*/ 946465 w 3024845"/>
                  <a:gd name="connsiteY159-24776" fmla="*/ 510179 h 1059043"/>
                  <a:gd name="connsiteX160-24777" fmla="*/ 948492 w 3024845"/>
                  <a:gd name="connsiteY160-24778" fmla="*/ 579356 h 1059043"/>
                  <a:gd name="connsiteX161-24779" fmla="*/ 949252 w 3024845"/>
                  <a:gd name="connsiteY161-24780" fmla="*/ 579626 h 1059043"/>
                  <a:gd name="connsiteX162-24781" fmla="*/ 954572 w 3024845"/>
                  <a:gd name="connsiteY162-24782" fmla="*/ 581518 h 1059043"/>
                  <a:gd name="connsiteX163-24783" fmla="*/ 954572 w 3024845"/>
                  <a:gd name="connsiteY163-24784" fmla="*/ 495047 h 1059043"/>
                  <a:gd name="connsiteX164-24785" fmla="*/ 958625 w 3024845"/>
                  <a:gd name="connsiteY164-24786" fmla="*/ 462620 h 1059043"/>
                  <a:gd name="connsiteX165-24787" fmla="*/ 997132 w 3024845"/>
                  <a:gd name="connsiteY165-24788" fmla="*/ 462620 h 1059043"/>
                  <a:gd name="connsiteX166-24789" fmla="*/ 997132 w 3024845"/>
                  <a:gd name="connsiteY166-24790" fmla="*/ 495047 h 1059043"/>
                  <a:gd name="connsiteX167-24791" fmla="*/ 997892 w 3024845"/>
                  <a:gd name="connsiteY167-24792" fmla="*/ 495047 h 1059043"/>
                  <a:gd name="connsiteX168-24793" fmla="*/ 1003212 w 3024845"/>
                  <a:gd name="connsiteY168-24794" fmla="*/ 495047 h 1059043"/>
                  <a:gd name="connsiteX169-24795" fmla="*/ 1003212 w 3024845"/>
                  <a:gd name="connsiteY169-24796" fmla="*/ 412899 h 1059043"/>
                  <a:gd name="connsiteX170-24797" fmla="*/ 1004986 w 3024845"/>
                  <a:gd name="connsiteY170-24798" fmla="*/ 412899 h 1059043"/>
                  <a:gd name="connsiteX171-24799" fmla="*/ 1017399 w 3024845"/>
                  <a:gd name="connsiteY171-24800" fmla="*/ 412899 h 1059043"/>
                  <a:gd name="connsiteX172-24801" fmla="*/ 1017399 w 3024845"/>
                  <a:gd name="connsiteY172-24802" fmla="*/ 411008 h 1059043"/>
                  <a:gd name="connsiteX173-24803" fmla="*/ 1017399 w 3024845"/>
                  <a:gd name="connsiteY173-24804" fmla="*/ 397767 h 1059043"/>
                  <a:gd name="connsiteX174-24805" fmla="*/ 1039693 w 3024845"/>
                  <a:gd name="connsiteY174-24806" fmla="*/ 397767 h 1059043"/>
                  <a:gd name="connsiteX175-24807" fmla="*/ 1039693 w 3024845"/>
                  <a:gd name="connsiteY175-24808" fmla="*/ 396686 h 1059043"/>
                  <a:gd name="connsiteX176-24809" fmla="*/ 1039693 w 3024845"/>
                  <a:gd name="connsiteY176-24810" fmla="*/ 389120 h 1059043"/>
                  <a:gd name="connsiteX177-24811" fmla="*/ 1041466 w 3024845"/>
                  <a:gd name="connsiteY177-24812" fmla="*/ 389120 h 1059043"/>
                  <a:gd name="connsiteX178-24813" fmla="*/ 1053880 w 3024845"/>
                  <a:gd name="connsiteY178-24814" fmla="*/ 389120 h 1059043"/>
                  <a:gd name="connsiteX179-24815" fmla="*/ 1053880 w 3024845"/>
                  <a:gd name="connsiteY179-24816" fmla="*/ 390201 h 1059043"/>
                  <a:gd name="connsiteX180-24817" fmla="*/ 1053880 w 3024845"/>
                  <a:gd name="connsiteY180-24818" fmla="*/ 397767 h 1059043"/>
                  <a:gd name="connsiteX181-24819" fmla="*/ 1054640 w 3024845"/>
                  <a:gd name="connsiteY181-24820" fmla="*/ 397767 h 1059043"/>
                  <a:gd name="connsiteX182-24821" fmla="*/ 1059960 w 3024845"/>
                  <a:gd name="connsiteY182-24822" fmla="*/ 397767 h 1059043"/>
                  <a:gd name="connsiteX183-24823" fmla="*/ 1070093 w 3024845"/>
                  <a:gd name="connsiteY183-24824" fmla="*/ 393443 h 1059043"/>
                  <a:gd name="connsiteX184-24825" fmla="*/ 1074146 w 3024845"/>
                  <a:gd name="connsiteY184-24826" fmla="*/ 396686 h 1059043"/>
                  <a:gd name="connsiteX185-24827" fmla="*/ 1074146 w 3024845"/>
                  <a:gd name="connsiteY185-24828" fmla="*/ 389120 h 1059043"/>
                  <a:gd name="connsiteX186-24829" fmla="*/ 1076426 w 3024845"/>
                  <a:gd name="connsiteY186-24830" fmla="*/ 389120 h 1059043"/>
                  <a:gd name="connsiteX187-24831" fmla="*/ 1092387 w 3024845"/>
                  <a:gd name="connsiteY187-24832" fmla="*/ 389120 h 1059043"/>
                  <a:gd name="connsiteX188-24833" fmla="*/ 1092387 w 3024845"/>
                  <a:gd name="connsiteY188-24834" fmla="*/ 390201 h 1059043"/>
                  <a:gd name="connsiteX189-24835" fmla="*/ 1092387 w 3024845"/>
                  <a:gd name="connsiteY189-24836" fmla="*/ 397767 h 1059043"/>
                  <a:gd name="connsiteX190-24837" fmla="*/ 1122787 w 3024845"/>
                  <a:gd name="connsiteY190-24838" fmla="*/ 397767 h 1059043"/>
                  <a:gd name="connsiteX191-24839" fmla="*/ 1122787 w 3024845"/>
                  <a:gd name="connsiteY191-24840" fmla="*/ 399388 h 1059043"/>
                  <a:gd name="connsiteX192-24841" fmla="*/ 1122787 w 3024845"/>
                  <a:gd name="connsiteY192-24842" fmla="*/ 410738 h 1059043"/>
                  <a:gd name="connsiteX193-24843" fmla="*/ 1149134 w 3024845"/>
                  <a:gd name="connsiteY193-24844" fmla="*/ 410738 h 1059043"/>
                  <a:gd name="connsiteX194-24845" fmla="*/ 1149134 w 3024845"/>
                  <a:gd name="connsiteY194-24846" fmla="*/ 441002 h 1059043"/>
                  <a:gd name="connsiteX195-24847" fmla="*/ 1149894 w 3024845"/>
                  <a:gd name="connsiteY195-24848" fmla="*/ 441002 h 1059043"/>
                  <a:gd name="connsiteX196-24849" fmla="*/ 1155214 w 3024845"/>
                  <a:gd name="connsiteY196-24850" fmla="*/ 441002 h 1059043"/>
                  <a:gd name="connsiteX197-24851" fmla="*/ 1155214 w 3024845"/>
                  <a:gd name="connsiteY197-24852" fmla="*/ 442083 h 1059043"/>
                  <a:gd name="connsiteX198-24853" fmla="*/ 1155214 w 3024845"/>
                  <a:gd name="connsiteY198-24854" fmla="*/ 449650 h 1059043"/>
                  <a:gd name="connsiteX199-24855" fmla="*/ 1159268 w 3024845"/>
                  <a:gd name="connsiteY199-24856" fmla="*/ 479914 h 1059043"/>
                  <a:gd name="connsiteX200-24857" fmla="*/ 1160028 w 3024845"/>
                  <a:gd name="connsiteY200-24858" fmla="*/ 479914 h 1059043"/>
                  <a:gd name="connsiteX201-24859" fmla="*/ 1165348 w 3024845"/>
                  <a:gd name="connsiteY201-24860" fmla="*/ 479914 h 1059043"/>
                  <a:gd name="connsiteX202-24861" fmla="*/ 1165348 w 3024845"/>
                  <a:gd name="connsiteY202-24862" fmla="*/ 480725 h 1059043"/>
                  <a:gd name="connsiteX203-24863" fmla="*/ 1165348 w 3024845"/>
                  <a:gd name="connsiteY203-24864" fmla="*/ 486400 h 1059043"/>
                  <a:gd name="connsiteX204-24865" fmla="*/ 1166361 w 3024845"/>
                  <a:gd name="connsiteY204-24866" fmla="*/ 486400 h 1059043"/>
                  <a:gd name="connsiteX205-24867" fmla="*/ 1173454 w 3024845"/>
                  <a:gd name="connsiteY205-24868" fmla="*/ 486400 h 1059043"/>
                  <a:gd name="connsiteX206-24869" fmla="*/ 1173454 w 3024845"/>
                  <a:gd name="connsiteY206-24870" fmla="*/ 516665 h 1059043"/>
                  <a:gd name="connsiteX207-24871" fmla="*/ 1175481 w 3024845"/>
                  <a:gd name="connsiteY207-24872" fmla="*/ 516665 h 1059043"/>
                  <a:gd name="connsiteX208-24873" fmla="*/ 1189668 w 3024845"/>
                  <a:gd name="connsiteY208-24874" fmla="*/ 516665 h 1059043"/>
                  <a:gd name="connsiteX209-24875" fmla="*/ 1189668 w 3024845"/>
                  <a:gd name="connsiteY209-24876" fmla="*/ 540444 h 1059043"/>
                  <a:gd name="connsiteX210-24877" fmla="*/ 1191695 w 3024845"/>
                  <a:gd name="connsiteY210-24878" fmla="*/ 542065 h 1059043"/>
                  <a:gd name="connsiteX211-24879" fmla="*/ 1191695 w 3024845"/>
                  <a:gd name="connsiteY211-24880" fmla="*/ 553415 h 1059043"/>
                  <a:gd name="connsiteX212-24881" fmla="*/ 1192455 w 3024845"/>
                  <a:gd name="connsiteY212-24882" fmla="*/ 553415 h 1059043"/>
                  <a:gd name="connsiteX213-24883" fmla="*/ 1197775 w 3024845"/>
                  <a:gd name="connsiteY213-24884" fmla="*/ 553415 h 1059043"/>
                  <a:gd name="connsiteX214-24885" fmla="*/ 1197775 w 3024845"/>
                  <a:gd name="connsiteY214-24886" fmla="*/ 577194 h 1059043"/>
                  <a:gd name="connsiteX215-24887" fmla="*/ 1199041 w 3024845"/>
                  <a:gd name="connsiteY215-24888" fmla="*/ 577194 h 1059043"/>
                  <a:gd name="connsiteX216-24889" fmla="*/ 1207908 w 3024845"/>
                  <a:gd name="connsiteY216-24890" fmla="*/ 577194 h 1059043"/>
                  <a:gd name="connsiteX217-24891" fmla="*/ 1209935 w 3024845"/>
                  <a:gd name="connsiteY217-24892" fmla="*/ 581248 h 1059043"/>
                  <a:gd name="connsiteX218-24893" fmla="*/ 1209935 w 3024845"/>
                  <a:gd name="connsiteY218-24894" fmla="*/ 594489 h 1059043"/>
                  <a:gd name="connsiteX219-24895" fmla="*/ 1211455 w 3024845"/>
                  <a:gd name="connsiteY219-24896" fmla="*/ 592597 h 1059043"/>
                  <a:gd name="connsiteX220-24897" fmla="*/ 1222095 w 3024845"/>
                  <a:gd name="connsiteY220-24898" fmla="*/ 579356 h 1059043"/>
                  <a:gd name="connsiteX221-24899" fmla="*/ 1250469 w 3024845"/>
                  <a:gd name="connsiteY221-24900" fmla="*/ 579356 h 1059043"/>
                  <a:gd name="connsiteX222-24901" fmla="*/ 1250469 w 3024845"/>
                  <a:gd name="connsiteY222-24902" fmla="*/ 665827 h 1059043"/>
                  <a:gd name="connsiteX223-24903" fmla="*/ 1251229 w 3024845"/>
                  <a:gd name="connsiteY223-24904" fmla="*/ 665827 h 1059043"/>
                  <a:gd name="connsiteX224-24905" fmla="*/ 1256549 w 3024845"/>
                  <a:gd name="connsiteY224-24906" fmla="*/ 665827 h 1059043"/>
                  <a:gd name="connsiteX225-24907" fmla="*/ 1257309 w 3024845"/>
                  <a:gd name="connsiteY225-24908" fmla="*/ 664476 h 1059043"/>
                  <a:gd name="connsiteX226-24909" fmla="*/ 1262629 w 3024845"/>
                  <a:gd name="connsiteY226-24910" fmla="*/ 655018 h 1059043"/>
                  <a:gd name="connsiteX227-24911" fmla="*/ 1262629 w 3024845"/>
                  <a:gd name="connsiteY227-24912" fmla="*/ 656910 h 1059043"/>
                  <a:gd name="connsiteX228-24913" fmla="*/ 1262629 w 3024845"/>
                  <a:gd name="connsiteY228-24914" fmla="*/ 670151 h 1059043"/>
                  <a:gd name="connsiteX229-24915" fmla="*/ 1266682 w 3024845"/>
                  <a:gd name="connsiteY229-24916" fmla="*/ 624754 h 1059043"/>
                  <a:gd name="connsiteX230-24917" fmla="*/ 1267442 w 3024845"/>
                  <a:gd name="connsiteY230-24918" fmla="*/ 624754 h 1059043"/>
                  <a:gd name="connsiteX231-24919" fmla="*/ 1272762 w 3024845"/>
                  <a:gd name="connsiteY231-24920" fmla="*/ 624754 h 1059043"/>
                  <a:gd name="connsiteX232-24921" fmla="*/ 1272762 w 3024845"/>
                  <a:gd name="connsiteY232-24922" fmla="*/ 559900 h 1059043"/>
                  <a:gd name="connsiteX233-24923" fmla="*/ 1273776 w 3024845"/>
                  <a:gd name="connsiteY233-24924" fmla="*/ 559900 h 1059043"/>
                  <a:gd name="connsiteX234-24925" fmla="*/ 1280869 w 3024845"/>
                  <a:gd name="connsiteY234-24926" fmla="*/ 559900 h 1059043"/>
                  <a:gd name="connsiteX235-24927" fmla="*/ 1293029 w 3024845"/>
                  <a:gd name="connsiteY235-24928" fmla="*/ 516665 h 1059043"/>
                  <a:gd name="connsiteX236-24929" fmla="*/ 1294296 w 3024845"/>
                  <a:gd name="connsiteY236-24930" fmla="*/ 516665 h 1059043"/>
                  <a:gd name="connsiteX237-24931" fmla="*/ 1303163 w 3024845"/>
                  <a:gd name="connsiteY237-24932" fmla="*/ 516665 h 1059043"/>
                  <a:gd name="connsiteX238-24933" fmla="*/ 1313296 w 3024845"/>
                  <a:gd name="connsiteY238-24934" fmla="*/ 559900 h 1059043"/>
                  <a:gd name="connsiteX239-24935" fmla="*/ 1314309 w 3024845"/>
                  <a:gd name="connsiteY239-24936" fmla="*/ 559900 h 1059043"/>
                  <a:gd name="connsiteX240-24937" fmla="*/ 1321403 w 3024845"/>
                  <a:gd name="connsiteY240-24938" fmla="*/ 559900 h 1059043"/>
                  <a:gd name="connsiteX241-24939" fmla="*/ 1321403 w 3024845"/>
                  <a:gd name="connsiteY241-24940" fmla="*/ 598812 h 1059043"/>
                  <a:gd name="connsiteX242-24941" fmla="*/ 1323176 w 3024845"/>
                  <a:gd name="connsiteY242-24942" fmla="*/ 598812 h 1059043"/>
                  <a:gd name="connsiteX243-24943" fmla="*/ 1335590 w 3024845"/>
                  <a:gd name="connsiteY243-24944" fmla="*/ 598812 h 1059043"/>
                  <a:gd name="connsiteX244-24945" fmla="*/ 1335590 w 3024845"/>
                  <a:gd name="connsiteY244-24946" fmla="*/ 600974 h 1059043"/>
                  <a:gd name="connsiteX245-24947" fmla="*/ 1335590 w 3024845"/>
                  <a:gd name="connsiteY245-24948" fmla="*/ 616106 h 1059043"/>
                  <a:gd name="connsiteX246-24949" fmla="*/ 1339643 w 3024845"/>
                  <a:gd name="connsiteY246-24950" fmla="*/ 613945 h 1059043"/>
                  <a:gd name="connsiteX247-24951" fmla="*/ 1339643 w 3024845"/>
                  <a:gd name="connsiteY247-24952" fmla="*/ 598812 h 1059043"/>
                  <a:gd name="connsiteX248-24953" fmla="*/ 1341163 w 3024845"/>
                  <a:gd name="connsiteY248-24954" fmla="*/ 598812 h 1059043"/>
                  <a:gd name="connsiteX249-24955" fmla="*/ 1351803 w 3024845"/>
                  <a:gd name="connsiteY249-24956" fmla="*/ 598812 h 1059043"/>
                  <a:gd name="connsiteX250-24957" fmla="*/ 1351803 w 3024845"/>
                  <a:gd name="connsiteY250-24958" fmla="*/ 600433 h 1059043"/>
                  <a:gd name="connsiteX251-24959" fmla="*/ 1351803 w 3024845"/>
                  <a:gd name="connsiteY251-24960" fmla="*/ 611783 h 1059043"/>
                  <a:gd name="connsiteX252-24961" fmla="*/ 1382204 w 3024845"/>
                  <a:gd name="connsiteY252-24962" fmla="*/ 611783 h 1059043"/>
                  <a:gd name="connsiteX253-24963" fmla="*/ 1382204 w 3024845"/>
                  <a:gd name="connsiteY253-24964" fmla="*/ 575033 h 1059043"/>
                  <a:gd name="connsiteX254-24965" fmla="*/ 1383470 w 3024845"/>
                  <a:gd name="connsiteY254-24966" fmla="*/ 575033 h 1059043"/>
                  <a:gd name="connsiteX255-24967" fmla="*/ 1392337 w 3024845"/>
                  <a:gd name="connsiteY255-24968" fmla="*/ 575033 h 1059043"/>
                  <a:gd name="connsiteX256-24969" fmla="*/ 1392337 w 3024845"/>
                  <a:gd name="connsiteY256-24970" fmla="*/ 596650 h 1059043"/>
                  <a:gd name="connsiteX257-24971" fmla="*/ 1394364 w 3024845"/>
                  <a:gd name="connsiteY257-24972" fmla="*/ 564224 h 1059043"/>
                  <a:gd name="connsiteX258-24973" fmla="*/ 1416657 w 3024845"/>
                  <a:gd name="connsiteY258-24974" fmla="*/ 564224 h 1059043"/>
                  <a:gd name="connsiteX259-24975" fmla="*/ 1416657 w 3024845"/>
                  <a:gd name="connsiteY259-24976" fmla="*/ 562602 h 1059043"/>
                  <a:gd name="connsiteX260-24977" fmla="*/ 1416657 w 3024845"/>
                  <a:gd name="connsiteY260-24978" fmla="*/ 551253 h 1059043"/>
                  <a:gd name="connsiteX261-24979" fmla="*/ 1417417 w 3024845"/>
                  <a:gd name="connsiteY261-24980" fmla="*/ 551253 h 1059043"/>
                  <a:gd name="connsiteX262-24981" fmla="*/ 1422737 w 3024845"/>
                  <a:gd name="connsiteY262-24982" fmla="*/ 551253 h 1059043"/>
                  <a:gd name="connsiteX263-24983" fmla="*/ 1422737 w 3024845"/>
                  <a:gd name="connsiteY263-24984" fmla="*/ 549362 h 1059043"/>
                  <a:gd name="connsiteX264-24985" fmla="*/ 1422737 w 3024845"/>
                  <a:gd name="connsiteY264-24986" fmla="*/ 536121 h 1059043"/>
                  <a:gd name="connsiteX265-24987" fmla="*/ 1426791 w 3024845"/>
                  <a:gd name="connsiteY265-24988" fmla="*/ 542606 h 1059043"/>
                  <a:gd name="connsiteX266-24989" fmla="*/ 1429071 w 3024845"/>
                  <a:gd name="connsiteY266-24990" fmla="*/ 542606 h 1059043"/>
                  <a:gd name="connsiteX267-24991" fmla="*/ 1445031 w 3024845"/>
                  <a:gd name="connsiteY267-24992" fmla="*/ 542606 h 1059043"/>
                  <a:gd name="connsiteX268-24993" fmla="*/ 1445031 w 3024845"/>
                  <a:gd name="connsiteY268-24994" fmla="*/ 541795 h 1059043"/>
                  <a:gd name="connsiteX269-24995" fmla="*/ 1445031 w 3024845"/>
                  <a:gd name="connsiteY269-24996" fmla="*/ 536121 h 1059043"/>
                  <a:gd name="connsiteX270-24997" fmla="*/ 1445791 w 3024845"/>
                  <a:gd name="connsiteY270-24998" fmla="*/ 536121 h 1059043"/>
                  <a:gd name="connsiteX271-24999" fmla="*/ 1451111 w 3024845"/>
                  <a:gd name="connsiteY271-25000" fmla="*/ 536121 h 1059043"/>
                  <a:gd name="connsiteX272-25001" fmla="*/ 1451111 w 3024845"/>
                  <a:gd name="connsiteY272-25002" fmla="*/ 537472 h 1059043"/>
                  <a:gd name="connsiteX273-25003" fmla="*/ 1451111 w 3024845"/>
                  <a:gd name="connsiteY273-25004" fmla="*/ 546930 h 1059043"/>
                  <a:gd name="connsiteX274-25005" fmla="*/ 1489618 w 3024845"/>
                  <a:gd name="connsiteY274-25006" fmla="*/ 546930 h 1059043"/>
                  <a:gd name="connsiteX275-25007" fmla="*/ 1489618 w 3024845"/>
                  <a:gd name="connsiteY275-25008" fmla="*/ 685283 h 1059043"/>
                  <a:gd name="connsiteX276-25009" fmla="*/ 1491138 w 3024845"/>
                  <a:gd name="connsiteY276-25010" fmla="*/ 685283 h 1059043"/>
                  <a:gd name="connsiteX277-25011" fmla="*/ 1501778 w 3024845"/>
                  <a:gd name="connsiteY277-25012" fmla="*/ 685283 h 1059043"/>
                  <a:gd name="connsiteX278-25013" fmla="*/ 1501778 w 3024845"/>
                  <a:gd name="connsiteY278-25014" fmla="*/ 672313 h 1059043"/>
                  <a:gd name="connsiteX279-25015" fmla="*/ 1505832 w 3024845"/>
                  <a:gd name="connsiteY279-25016" fmla="*/ 672313 h 1059043"/>
                  <a:gd name="connsiteX280-25017" fmla="*/ 1505832 w 3024845"/>
                  <a:gd name="connsiteY280-25018" fmla="*/ 685283 h 1059043"/>
                  <a:gd name="connsiteX281-25019" fmla="*/ 1536232 w 3024845"/>
                  <a:gd name="connsiteY281-25020" fmla="*/ 685283 h 1059043"/>
                  <a:gd name="connsiteX282-25021" fmla="*/ 1536232 w 3024845"/>
                  <a:gd name="connsiteY282-25022" fmla="*/ 655018 h 1059043"/>
                  <a:gd name="connsiteX283-25023" fmla="*/ 1548392 w 3024845"/>
                  <a:gd name="connsiteY283-25024" fmla="*/ 655018 h 1059043"/>
                  <a:gd name="connsiteX284-25025" fmla="*/ 1560552 w 3024845"/>
                  <a:gd name="connsiteY284-25026" fmla="*/ 652857 h 1059043"/>
                  <a:gd name="connsiteX285-25027" fmla="*/ 1564606 w 3024845"/>
                  <a:gd name="connsiteY285-25028" fmla="*/ 655018 h 1059043"/>
                  <a:gd name="connsiteX286-25029" fmla="*/ 1574739 w 3024845"/>
                  <a:gd name="connsiteY286-25030" fmla="*/ 655018 h 1059043"/>
                  <a:gd name="connsiteX287-25031" fmla="*/ 1574739 w 3024845"/>
                  <a:gd name="connsiteY287-25032" fmla="*/ 685283 h 1059043"/>
                  <a:gd name="connsiteX288-25033" fmla="*/ 1582846 w 3024845"/>
                  <a:gd name="connsiteY288-25034" fmla="*/ 685283 h 1059043"/>
                  <a:gd name="connsiteX289-25035" fmla="*/ 1582846 w 3024845"/>
                  <a:gd name="connsiteY289-25036" fmla="*/ 702578 h 1059043"/>
                  <a:gd name="connsiteX290-25037" fmla="*/ 1592182 w 3024845"/>
                  <a:gd name="connsiteY290-25038" fmla="*/ 703483 h 1059043"/>
                  <a:gd name="connsiteX291-25039" fmla="*/ 1605140 w 3024845"/>
                  <a:gd name="connsiteY291-25040" fmla="*/ 703483 h 1059043"/>
                  <a:gd name="connsiteX292-25041" fmla="*/ 1605140 w 3024845"/>
                  <a:gd name="connsiteY292-25042" fmla="*/ 687445 h 1059043"/>
                  <a:gd name="connsiteX293-25043" fmla="*/ 1673096 w 3024845"/>
                  <a:gd name="connsiteY293-25044" fmla="*/ 687445 h 1059043"/>
                  <a:gd name="connsiteX294-25045" fmla="*/ 1673096 w 3024845"/>
                  <a:gd name="connsiteY294-25046" fmla="*/ 602192 h 1059043"/>
                  <a:gd name="connsiteX295-25047" fmla="*/ 1745104 w 3024845"/>
                  <a:gd name="connsiteY295-25048" fmla="*/ 602192 h 1059043"/>
                  <a:gd name="connsiteX296-25049" fmla="*/ 1745104 w 3024845"/>
                  <a:gd name="connsiteY296-25050" fmla="*/ 680960 h 1059043"/>
                  <a:gd name="connsiteX297-25051" fmla="*/ 1747008 w 3024845"/>
                  <a:gd name="connsiteY297-25052" fmla="*/ 680960 h 1059043"/>
                  <a:gd name="connsiteX298-25053" fmla="*/ 1748250 w 3024845"/>
                  <a:gd name="connsiteY298-25054" fmla="*/ 703483 h 1059043"/>
                  <a:gd name="connsiteX299-25055" fmla="*/ 1757926 w 3024845"/>
                  <a:gd name="connsiteY299-25056" fmla="*/ 703483 h 1059043"/>
                  <a:gd name="connsiteX300-25057" fmla="*/ 1759168 w 3024845"/>
                  <a:gd name="connsiteY300-25058" fmla="*/ 680960 h 1059043"/>
                  <a:gd name="connsiteX301-25059" fmla="*/ 1765248 w 3024845"/>
                  <a:gd name="connsiteY301-25060" fmla="*/ 680960 h 1059043"/>
                  <a:gd name="connsiteX302-25061" fmla="*/ 1766490 w 3024845"/>
                  <a:gd name="connsiteY302-25062" fmla="*/ 703483 h 1059043"/>
                  <a:gd name="connsiteX303-25063" fmla="*/ 1817112 w 3024845"/>
                  <a:gd name="connsiteY303-25064" fmla="*/ 703483 h 1059043"/>
                  <a:gd name="connsiteX304-25065" fmla="*/ 1817112 w 3024845"/>
                  <a:gd name="connsiteY304-25066" fmla="*/ 540455 h 1059043"/>
                  <a:gd name="connsiteX305-25067" fmla="*/ 2014439 w 3024845"/>
                  <a:gd name="connsiteY305-25068" fmla="*/ 540455 h 1059043"/>
                  <a:gd name="connsiteX306-25069" fmla="*/ 2014439 w 3024845"/>
                  <a:gd name="connsiteY306-25070" fmla="*/ 703483 h 1059043"/>
                  <a:gd name="connsiteX307-25071" fmla="*/ 2033136 w 3024845"/>
                  <a:gd name="connsiteY307-25072" fmla="*/ 703483 h 1059043"/>
                  <a:gd name="connsiteX308-25073" fmla="*/ 2033136 w 3024845"/>
                  <a:gd name="connsiteY308-25074" fmla="*/ 620790 h 1059043"/>
                  <a:gd name="connsiteX309-25075" fmla="*/ 2128256 w 3024845"/>
                  <a:gd name="connsiteY309-25076" fmla="*/ 620790 h 1059043"/>
                  <a:gd name="connsiteX310-25077" fmla="*/ 2128026 w 3024845"/>
                  <a:gd name="connsiteY310-25078" fmla="*/ 281031 h 1059043"/>
                  <a:gd name="connsiteX311-25079" fmla="*/ 2121946 w 3024845"/>
                  <a:gd name="connsiteY311-25080" fmla="*/ 276707 h 1059043"/>
                  <a:gd name="connsiteX312-25081" fmla="*/ 2130053 w 3024845"/>
                  <a:gd name="connsiteY312-25082" fmla="*/ 252928 h 1059043"/>
                  <a:gd name="connsiteX313-25083" fmla="*/ 2130053 w 3024845"/>
                  <a:gd name="connsiteY313-25084" fmla="*/ 235634 h 1059043"/>
                  <a:gd name="connsiteX314-25085" fmla="*/ 2144240 w 3024845"/>
                  <a:gd name="connsiteY314-25086" fmla="*/ 214016 h 1059043"/>
                  <a:gd name="connsiteX315-25087" fmla="*/ 2146266 w 3024845"/>
                  <a:gd name="connsiteY315-25088" fmla="*/ 131868 h 1059043"/>
                  <a:gd name="connsiteX316-25089" fmla="*/ 2144240 w 3024845"/>
                  <a:gd name="connsiteY316-25090" fmla="*/ 125383 h 1059043"/>
                  <a:gd name="connsiteX317-25091" fmla="*/ 2150320 w 3024845"/>
                  <a:gd name="connsiteY317-25092" fmla="*/ 118897 h 1059043"/>
                  <a:gd name="connsiteX318-25093" fmla="*/ 2150320 w 3024845"/>
                  <a:gd name="connsiteY318-25094" fmla="*/ 60529 h 1059043"/>
                  <a:gd name="connsiteX319-25095" fmla="*/ 2152346 w 3024845"/>
                  <a:gd name="connsiteY319-25096" fmla="*/ 56206 h 1059043"/>
                  <a:gd name="connsiteX320-25097" fmla="*/ 2152346 w 3024845"/>
                  <a:gd name="connsiteY320-25098" fmla="*/ 0 h 1059043"/>
                  <a:gd name="connsiteX321-25099" fmla="*/ 2162480 w 3024845"/>
                  <a:gd name="connsiteY321-25100" fmla="*/ 118897 h 1059043"/>
                  <a:gd name="connsiteX322-25101" fmla="*/ 2168560 w 3024845"/>
                  <a:gd name="connsiteY322-25102" fmla="*/ 125383 h 1059043"/>
                  <a:gd name="connsiteX323-25103" fmla="*/ 2166533 w 3024845"/>
                  <a:gd name="connsiteY323-25104" fmla="*/ 131868 h 1059043"/>
                  <a:gd name="connsiteX324-25105" fmla="*/ 2180720 w 3024845"/>
                  <a:gd name="connsiteY324-25106" fmla="*/ 555577 h 1059043"/>
                  <a:gd name="connsiteX325-25107" fmla="*/ 2245574 w 3024845"/>
                  <a:gd name="connsiteY325-25108" fmla="*/ 555577 h 1059043"/>
                  <a:gd name="connsiteX326-25109" fmla="*/ 2245574 w 3024845"/>
                  <a:gd name="connsiteY326-25110" fmla="*/ 631239 h 1059043"/>
                  <a:gd name="connsiteX327-25111" fmla="*/ 2253681 w 3024845"/>
                  <a:gd name="connsiteY327-25112" fmla="*/ 631239 h 1059043"/>
                  <a:gd name="connsiteX328-25113" fmla="*/ 2255708 w 3024845"/>
                  <a:gd name="connsiteY328-25114" fmla="*/ 624754 h 1059043"/>
                  <a:gd name="connsiteX329-25115" fmla="*/ 2261788 w 3024845"/>
                  <a:gd name="connsiteY329-25116" fmla="*/ 624754 h 1059043"/>
                  <a:gd name="connsiteX330-25117" fmla="*/ 2263815 w 3024845"/>
                  <a:gd name="connsiteY330-25118" fmla="*/ 633401 h 1059043"/>
                  <a:gd name="connsiteX331-25119" fmla="*/ 2275975 w 3024845"/>
                  <a:gd name="connsiteY331-25120" fmla="*/ 633401 h 1059043"/>
                  <a:gd name="connsiteX332-25121" fmla="*/ 2275975 w 3024845"/>
                  <a:gd name="connsiteY332-25122" fmla="*/ 626915 h 1059043"/>
                  <a:gd name="connsiteX333-25123" fmla="*/ 2298268 w 3024845"/>
                  <a:gd name="connsiteY333-25124" fmla="*/ 626915 h 1059043"/>
                  <a:gd name="connsiteX334-25125" fmla="*/ 2298268 w 3024845"/>
                  <a:gd name="connsiteY334-25126" fmla="*/ 633401 h 1059043"/>
                  <a:gd name="connsiteX335-25127" fmla="*/ 2318535 w 3024845"/>
                  <a:gd name="connsiteY335-25128" fmla="*/ 633401 h 1059043"/>
                  <a:gd name="connsiteX336-25129" fmla="*/ 2318535 w 3024845"/>
                  <a:gd name="connsiteY336-25130" fmla="*/ 678798 h 1059043"/>
                  <a:gd name="connsiteX337-25131" fmla="*/ 2332722 w 3024845"/>
                  <a:gd name="connsiteY337-25132" fmla="*/ 678798 h 1059043"/>
                  <a:gd name="connsiteX338-25133" fmla="*/ 2332722 w 3024845"/>
                  <a:gd name="connsiteY338-25134" fmla="*/ 665827 h 1059043"/>
                  <a:gd name="connsiteX339-25135" fmla="*/ 2348936 w 3024845"/>
                  <a:gd name="connsiteY339-25136" fmla="*/ 665827 h 1059043"/>
                  <a:gd name="connsiteX340-25137" fmla="*/ 2348936 w 3024845"/>
                  <a:gd name="connsiteY340-25138" fmla="*/ 486400 h 1059043"/>
                  <a:gd name="connsiteX341-25139" fmla="*/ 2355016 w 3024845"/>
                  <a:gd name="connsiteY341-25140" fmla="*/ 479914 h 1059043"/>
                  <a:gd name="connsiteX342-25141" fmla="*/ 2427977 w 3024845"/>
                  <a:gd name="connsiteY342-25142" fmla="*/ 479914 h 1059043"/>
                  <a:gd name="connsiteX343-25143" fmla="*/ 2427977 w 3024845"/>
                  <a:gd name="connsiteY343-25144" fmla="*/ 488562 h 1059043"/>
                  <a:gd name="connsiteX344-25145" fmla="*/ 2438110 w 3024845"/>
                  <a:gd name="connsiteY344-25146" fmla="*/ 488562 h 1059043"/>
                  <a:gd name="connsiteX345-25147" fmla="*/ 2438110 w 3024845"/>
                  <a:gd name="connsiteY345-25148" fmla="*/ 603136 h 1059043"/>
                  <a:gd name="connsiteX346-25149" fmla="*/ 2460404 w 3024845"/>
                  <a:gd name="connsiteY346-25150" fmla="*/ 603136 h 1059043"/>
                  <a:gd name="connsiteX347-25151" fmla="*/ 2460404 w 3024845"/>
                  <a:gd name="connsiteY347-25152" fmla="*/ 536121 h 1059043"/>
                  <a:gd name="connsiteX348-25153" fmla="*/ 2486751 w 3024845"/>
                  <a:gd name="connsiteY348-25154" fmla="*/ 536121 h 1059043"/>
                  <a:gd name="connsiteX349-25155" fmla="*/ 2490804 w 3024845"/>
                  <a:gd name="connsiteY349-25156" fmla="*/ 531797 h 1059043"/>
                  <a:gd name="connsiteX350-25157" fmla="*/ 2498911 w 3024845"/>
                  <a:gd name="connsiteY350-25158" fmla="*/ 531797 h 1059043"/>
                  <a:gd name="connsiteX351-25159" fmla="*/ 2502964 w 3024845"/>
                  <a:gd name="connsiteY351-25160" fmla="*/ 536121 h 1059043"/>
                  <a:gd name="connsiteX352-25161" fmla="*/ 2525258 w 3024845"/>
                  <a:gd name="connsiteY352-25162" fmla="*/ 536121 h 1059043"/>
                  <a:gd name="connsiteX353-25163" fmla="*/ 2525258 w 3024845"/>
                  <a:gd name="connsiteY353-25164" fmla="*/ 419385 h 1059043"/>
                  <a:gd name="connsiteX354-25165" fmla="*/ 2582005 w 3024845"/>
                  <a:gd name="connsiteY354-25166" fmla="*/ 408576 h 1059043"/>
                  <a:gd name="connsiteX355-25167" fmla="*/ 2582005 w 3024845"/>
                  <a:gd name="connsiteY355-25168" fmla="*/ 409657 h 1059043"/>
                  <a:gd name="connsiteX356-25169" fmla="*/ 2582005 w 3024845"/>
                  <a:gd name="connsiteY356-25170" fmla="*/ 417223 h 1059043"/>
                  <a:gd name="connsiteX357-25171" fmla="*/ 2608352 w 3024845"/>
                  <a:gd name="connsiteY357-25172" fmla="*/ 417223 h 1059043"/>
                  <a:gd name="connsiteX358-25173" fmla="*/ 2608352 w 3024845"/>
                  <a:gd name="connsiteY358-25174" fmla="*/ 672313 h 1059043"/>
                  <a:gd name="connsiteX359-25175" fmla="*/ 2630646 w 3024845"/>
                  <a:gd name="connsiteY359-25176" fmla="*/ 672313 h 1059043"/>
                  <a:gd name="connsiteX360-25177" fmla="*/ 2630646 w 3024845"/>
                  <a:gd name="connsiteY360-25178" fmla="*/ 667989 h 1059043"/>
                  <a:gd name="connsiteX361-25179" fmla="*/ 2642806 w 3024845"/>
                  <a:gd name="connsiteY361-25180" fmla="*/ 667989 h 1059043"/>
                  <a:gd name="connsiteX362-25181" fmla="*/ 2642806 w 3024845"/>
                  <a:gd name="connsiteY362-25182" fmla="*/ 672313 h 1059043"/>
                  <a:gd name="connsiteX363-25183" fmla="*/ 2667126 w 3024845"/>
                  <a:gd name="connsiteY363-25184" fmla="*/ 672313 h 1059043"/>
                  <a:gd name="connsiteX364-25185" fmla="*/ 2667126 w 3024845"/>
                  <a:gd name="connsiteY364-25186" fmla="*/ 659342 h 1059043"/>
                  <a:gd name="connsiteX365-25187" fmla="*/ 2695500 w 3024845"/>
                  <a:gd name="connsiteY365-25188" fmla="*/ 659342 h 1059043"/>
                  <a:gd name="connsiteX366-25189" fmla="*/ 2707660 w 3024845"/>
                  <a:gd name="connsiteY366-25190" fmla="*/ 655018 h 1059043"/>
                  <a:gd name="connsiteX367-25191" fmla="*/ 2727927 w 3024845"/>
                  <a:gd name="connsiteY367-25192" fmla="*/ 659342 h 1059043"/>
                  <a:gd name="connsiteX368-25193" fmla="*/ 2727927 w 3024845"/>
                  <a:gd name="connsiteY368-25194" fmla="*/ 642048 h 1059043"/>
                  <a:gd name="connsiteX369-25195" fmla="*/ 2736034 w 3024845"/>
                  <a:gd name="connsiteY369-25196" fmla="*/ 642048 h 1059043"/>
                  <a:gd name="connsiteX370-25197" fmla="*/ 2736034 w 3024845"/>
                  <a:gd name="connsiteY370-25198" fmla="*/ 629077 h 1059043"/>
                  <a:gd name="connsiteX371-25199" fmla="*/ 2792781 w 3024845"/>
                  <a:gd name="connsiteY371-25200" fmla="*/ 629077 h 1059043"/>
                  <a:gd name="connsiteX372-25201" fmla="*/ 2792781 w 3024845"/>
                  <a:gd name="connsiteY372-25202" fmla="*/ 598812 h 1059043"/>
                  <a:gd name="connsiteX373-25203" fmla="*/ 2811021 w 3024845"/>
                  <a:gd name="connsiteY373-25204" fmla="*/ 598812 h 1059043"/>
                  <a:gd name="connsiteX374-25205" fmla="*/ 2811021 w 3024845"/>
                  <a:gd name="connsiteY374-25206" fmla="*/ 592327 h 1059043"/>
                  <a:gd name="connsiteX375-25207" fmla="*/ 2823181 w 3024845"/>
                  <a:gd name="connsiteY375-25208" fmla="*/ 592327 h 1059043"/>
                  <a:gd name="connsiteX376-25209" fmla="*/ 2823181 w 3024845"/>
                  <a:gd name="connsiteY376-25210" fmla="*/ 598812 h 1059043"/>
                  <a:gd name="connsiteX377-25211" fmla="*/ 2839395 w 3024845"/>
                  <a:gd name="connsiteY377-25212" fmla="*/ 598812 h 1059043"/>
                  <a:gd name="connsiteX378-25213" fmla="*/ 2839395 w 3024845"/>
                  <a:gd name="connsiteY378-25214" fmla="*/ 648533 h 1059043"/>
                  <a:gd name="connsiteX379-25215" fmla="*/ 2871822 w 3024845"/>
                  <a:gd name="connsiteY379-25216" fmla="*/ 648533 h 1059043"/>
                  <a:gd name="connsiteX380-25217" fmla="*/ 2871822 w 3024845"/>
                  <a:gd name="connsiteY380-25218" fmla="*/ 622592 h 1059043"/>
                  <a:gd name="connsiteX381-25219" fmla="*/ 2910329 w 3024845"/>
                  <a:gd name="connsiteY381-25220" fmla="*/ 622592 h 1059043"/>
                  <a:gd name="connsiteX382-25221" fmla="*/ 2910329 w 3024845"/>
                  <a:gd name="connsiteY382-25222" fmla="*/ 592327 h 1059043"/>
                  <a:gd name="connsiteX383-25223" fmla="*/ 2958970 w 3024845"/>
                  <a:gd name="connsiteY383-25224" fmla="*/ 592327 h 1059043"/>
                  <a:gd name="connsiteX384-25225" fmla="*/ 2958970 w 3024845"/>
                  <a:gd name="connsiteY384-25226" fmla="*/ 703483 h 1059043"/>
                  <a:gd name="connsiteX385-25227" fmla="*/ 2958970 w 3024845"/>
                  <a:gd name="connsiteY385-25228" fmla="*/ 717262 h 1059043"/>
                  <a:gd name="connsiteX386-25229" fmla="*/ 3024845 w 3024845"/>
                  <a:gd name="connsiteY386-25230" fmla="*/ 717262 h 1059043"/>
                  <a:gd name="connsiteX387-25231" fmla="*/ 3024845 w 3024845"/>
                  <a:gd name="connsiteY387-25232" fmla="*/ 1059043 h 1059043"/>
                  <a:gd name="connsiteX388-25233" fmla="*/ 2054 w 3024845"/>
                  <a:gd name="connsiteY388-25234" fmla="*/ 1056710 h 1059043"/>
                  <a:gd name="connsiteX389-25235" fmla="*/ 0 w 3024845"/>
                  <a:gd name="connsiteY389-25236" fmla="*/ 622592 h 1059043"/>
                  <a:gd name="connsiteX390-25237" fmla="*/ 20267 w 3024845"/>
                  <a:gd name="connsiteY390-25238" fmla="*/ 622592 h 1059043"/>
                  <a:gd name="connsiteX391-25239" fmla="*/ 20774 w 3024845"/>
                  <a:gd name="connsiteY391-25240" fmla="*/ 621511 h 1059043"/>
                  <a:gd name="connsiteX392-25241" fmla="*/ 24320 w 3024845"/>
                  <a:gd name="connsiteY392-25242" fmla="*/ 613945 h 1059043"/>
                  <a:gd name="connsiteX393-25243" fmla="*/ 26094 w 3024845"/>
                  <a:gd name="connsiteY393-25244" fmla="*/ 614215 h 1059043"/>
                  <a:gd name="connsiteX394-25245" fmla="*/ 38507 w 3024845"/>
                  <a:gd name="connsiteY394-25246" fmla="*/ 616106 h 1059043"/>
                  <a:gd name="connsiteX395-25247" fmla="*/ 39014 w 3024845"/>
                  <a:gd name="connsiteY395-25248" fmla="*/ 617458 h 1059043"/>
                  <a:gd name="connsiteX396-25249" fmla="*/ 42560 w 3024845"/>
                  <a:gd name="connsiteY396-25250" fmla="*/ 626915 h 1059043"/>
                  <a:gd name="connsiteX397-25251" fmla="*/ 68907 w 3024845"/>
                  <a:gd name="connsiteY397-25252" fmla="*/ 629077 h 1059043"/>
                  <a:gd name="connsiteX398-25253" fmla="*/ 68907 w 3024845"/>
                  <a:gd name="connsiteY398-25254" fmla="*/ 505856 h 1059043"/>
                  <a:gd name="connsiteX399-25255" fmla="*/ 70934 w 3024845"/>
                  <a:gd name="connsiteY399-25256" fmla="*/ 505856 h 1059043"/>
                  <a:gd name="connsiteX400-25257" fmla="*/ 85121 w 3024845"/>
                  <a:gd name="connsiteY400-25258" fmla="*/ 505856 h 1059043"/>
                  <a:gd name="connsiteX401-25259" fmla="*/ 85121 w 3024845"/>
                  <a:gd name="connsiteY401-25260" fmla="*/ 369664 h 1059043"/>
                  <a:gd name="connsiteX402-25261" fmla="*/ 86894 w 3024845"/>
                  <a:gd name="connsiteY402-25262" fmla="*/ 369664 h 1059043"/>
                  <a:gd name="connsiteX403-25263" fmla="*/ 99308 w 3024845"/>
                  <a:gd name="connsiteY403-25264" fmla="*/ 369664 h 1059043"/>
                  <a:gd name="connsiteX404-25265" fmla="*/ 99308 w 3024845"/>
                  <a:gd name="connsiteY404-25266" fmla="*/ 255090 h 1059043"/>
                  <a:gd name="connsiteX405-25267" fmla="*/ 103361 w 3024845"/>
                  <a:gd name="connsiteY405-25268" fmla="*/ 226986 h 1059043"/>
                  <a:gd name="connsiteX406-25269" fmla="*/ 105388 w 3024845"/>
                  <a:gd name="connsiteY406-25270" fmla="*/ 226986 h 1059043"/>
                  <a:gd name="connsiteX407-25271" fmla="*/ 119575 w 3024845"/>
                  <a:gd name="connsiteY407-25272" fmla="*/ 226986 h 1059043"/>
                  <a:gd name="connsiteX0-25273" fmla="*/ 119575 w 3024845"/>
                  <a:gd name="connsiteY0-25274" fmla="*/ 226986 h 1059043"/>
                  <a:gd name="connsiteX1-25275" fmla="*/ 200642 w 3024845"/>
                  <a:gd name="connsiteY1-25276" fmla="*/ 224825 h 1059043"/>
                  <a:gd name="connsiteX2-25277" fmla="*/ 202669 w 3024845"/>
                  <a:gd name="connsiteY2-25278" fmla="*/ 224825 h 1059043"/>
                  <a:gd name="connsiteX3-25279" fmla="*/ 216856 w 3024845"/>
                  <a:gd name="connsiteY3-25280" fmla="*/ 224825 h 1059043"/>
                  <a:gd name="connsiteX4-25281" fmla="*/ 216856 w 3024845"/>
                  <a:gd name="connsiteY4-25282" fmla="*/ 248604 h 1059043"/>
                  <a:gd name="connsiteX5-25283" fmla="*/ 217363 w 3024845"/>
                  <a:gd name="connsiteY5-25284" fmla="*/ 249415 h 1059043"/>
                  <a:gd name="connsiteX6-25285" fmla="*/ 220909 w 3024845"/>
                  <a:gd name="connsiteY6-25286" fmla="*/ 255090 h 1059043"/>
                  <a:gd name="connsiteX7-25287" fmla="*/ 220909 w 3024845"/>
                  <a:gd name="connsiteY7-25288" fmla="*/ 369664 h 1059043"/>
                  <a:gd name="connsiteX8-25289" fmla="*/ 223189 w 3024845"/>
                  <a:gd name="connsiteY8-25290" fmla="*/ 369664 h 1059043"/>
                  <a:gd name="connsiteX9-25291" fmla="*/ 239150 w 3024845"/>
                  <a:gd name="connsiteY9-25292" fmla="*/ 369664 h 1059043"/>
                  <a:gd name="connsiteX10-25293" fmla="*/ 239150 w 3024845"/>
                  <a:gd name="connsiteY10-25294" fmla="*/ 510179 h 1059043"/>
                  <a:gd name="connsiteX11-25295" fmla="*/ 240670 w 3024845"/>
                  <a:gd name="connsiteY11-25296" fmla="*/ 509909 h 1059043"/>
                  <a:gd name="connsiteX12-25297" fmla="*/ 251310 w 3024845"/>
                  <a:gd name="connsiteY12-25298" fmla="*/ 508018 h 1059043"/>
                  <a:gd name="connsiteX13-25299" fmla="*/ 249283 w 3024845"/>
                  <a:gd name="connsiteY13-25300" fmla="*/ 596650 h 1059043"/>
                  <a:gd name="connsiteX14-25301" fmla="*/ 250803 w 3024845"/>
                  <a:gd name="connsiteY14-25302" fmla="*/ 596921 h 1059043"/>
                  <a:gd name="connsiteX15-25303" fmla="*/ 261443 w 3024845"/>
                  <a:gd name="connsiteY15-25304" fmla="*/ 598812 h 1059043"/>
                  <a:gd name="connsiteX16-25305" fmla="*/ 261696 w 3024845"/>
                  <a:gd name="connsiteY16-25306" fmla="*/ 599623 h 1059043"/>
                  <a:gd name="connsiteX17-25307" fmla="*/ 263470 w 3024845"/>
                  <a:gd name="connsiteY17-25308" fmla="*/ 605298 h 1059043"/>
                  <a:gd name="connsiteX18-25309" fmla="*/ 264230 w 3024845"/>
                  <a:gd name="connsiteY18-25310" fmla="*/ 602866 h 1059043"/>
                  <a:gd name="connsiteX19-25311" fmla="*/ 269550 w 3024845"/>
                  <a:gd name="connsiteY19-25312" fmla="*/ 585842 h 1059043"/>
                  <a:gd name="connsiteX20-25313" fmla="*/ 271323 w 3024845"/>
                  <a:gd name="connsiteY20-25314" fmla="*/ 585842 h 1059043"/>
                  <a:gd name="connsiteX21-25315" fmla="*/ 283737 w 3024845"/>
                  <a:gd name="connsiteY21-25316" fmla="*/ 585842 h 1059043"/>
                  <a:gd name="connsiteX22-25317" fmla="*/ 283737 w 3024845"/>
                  <a:gd name="connsiteY22-25318" fmla="*/ 618268 h 1059043"/>
                  <a:gd name="connsiteX23-25319" fmla="*/ 284750 w 3024845"/>
                  <a:gd name="connsiteY23-25320" fmla="*/ 618809 h 1059043"/>
                  <a:gd name="connsiteX24-25321" fmla="*/ 291844 w 3024845"/>
                  <a:gd name="connsiteY24-25322" fmla="*/ 622592 h 1059043"/>
                  <a:gd name="connsiteX25-25323" fmla="*/ 291844 w 3024845"/>
                  <a:gd name="connsiteY25-25324" fmla="*/ 623943 h 1059043"/>
                  <a:gd name="connsiteX26-25325" fmla="*/ 291844 w 3024845"/>
                  <a:gd name="connsiteY26-25326" fmla="*/ 633401 h 1059043"/>
                  <a:gd name="connsiteX27-25327" fmla="*/ 336431 w 3024845"/>
                  <a:gd name="connsiteY27-25328" fmla="*/ 633401 h 1059043"/>
                  <a:gd name="connsiteX28-25329" fmla="*/ 336431 w 3024845"/>
                  <a:gd name="connsiteY28-25330" fmla="*/ 634482 h 1059043"/>
                  <a:gd name="connsiteX29-25331" fmla="*/ 336431 w 3024845"/>
                  <a:gd name="connsiteY29-25332" fmla="*/ 642048 h 1059043"/>
                  <a:gd name="connsiteX30-25333" fmla="*/ 338457 w 3024845"/>
                  <a:gd name="connsiteY30-25334" fmla="*/ 642048 h 1059043"/>
                  <a:gd name="connsiteX31-25335" fmla="*/ 352644 w 3024845"/>
                  <a:gd name="connsiteY31-25336" fmla="*/ 642048 h 1059043"/>
                  <a:gd name="connsiteX32-25337" fmla="*/ 352644 w 3024845"/>
                  <a:gd name="connsiteY32-25338" fmla="*/ 611783 h 1059043"/>
                  <a:gd name="connsiteX33-25339" fmla="*/ 397231 w 3024845"/>
                  <a:gd name="connsiteY33-25340" fmla="*/ 611783 h 1059043"/>
                  <a:gd name="connsiteX34-25341" fmla="*/ 397231 w 3024845"/>
                  <a:gd name="connsiteY34-25342" fmla="*/ 610432 h 1059043"/>
                  <a:gd name="connsiteX35-25343" fmla="*/ 397231 w 3024845"/>
                  <a:gd name="connsiteY35-25344" fmla="*/ 600974 h 1059043"/>
                  <a:gd name="connsiteX36-25345" fmla="*/ 398245 w 3024845"/>
                  <a:gd name="connsiteY36-25346" fmla="*/ 600974 h 1059043"/>
                  <a:gd name="connsiteX37-25347" fmla="*/ 405338 w 3024845"/>
                  <a:gd name="connsiteY37-25348" fmla="*/ 600974 h 1059043"/>
                  <a:gd name="connsiteX38-25349" fmla="*/ 405338 w 3024845"/>
                  <a:gd name="connsiteY38-25350" fmla="*/ 599083 h 1059043"/>
                  <a:gd name="connsiteX39-25351" fmla="*/ 405338 w 3024845"/>
                  <a:gd name="connsiteY39-25352" fmla="*/ 585842 h 1059043"/>
                  <a:gd name="connsiteX40-25353" fmla="*/ 406098 w 3024845"/>
                  <a:gd name="connsiteY40-25354" fmla="*/ 585842 h 1059043"/>
                  <a:gd name="connsiteX41-25355" fmla="*/ 411418 w 3024845"/>
                  <a:gd name="connsiteY41-25356" fmla="*/ 585842 h 1059043"/>
                  <a:gd name="connsiteX42-25357" fmla="*/ 411418 w 3024845"/>
                  <a:gd name="connsiteY42-25358" fmla="*/ 584761 h 1059043"/>
                  <a:gd name="connsiteX43-25359" fmla="*/ 411418 w 3024845"/>
                  <a:gd name="connsiteY43-25360" fmla="*/ 577194 h 1059043"/>
                  <a:gd name="connsiteX44-25361" fmla="*/ 413445 w 3024845"/>
                  <a:gd name="connsiteY44-25362" fmla="*/ 577194 h 1059043"/>
                  <a:gd name="connsiteX45-25363" fmla="*/ 427632 w 3024845"/>
                  <a:gd name="connsiteY45-25364" fmla="*/ 577194 h 1059043"/>
                  <a:gd name="connsiteX46-25365" fmla="*/ 427632 w 3024845"/>
                  <a:gd name="connsiteY46-25366" fmla="*/ 578275 h 1059043"/>
                  <a:gd name="connsiteX47-25367" fmla="*/ 427632 w 3024845"/>
                  <a:gd name="connsiteY47-25368" fmla="*/ 585842 h 1059043"/>
                  <a:gd name="connsiteX48-25369" fmla="*/ 449925 w 3024845"/>
                  <a:gd name="connsiteY48-25370" fmla="*/ 585842 h 1059043"/>
                  <a:gd name="connsiteX49-25371" fmla="*/ 449925 w 3024845"/>
                  <a:gd name="connsiteY49-25372" fmla="*/ 583950 h 1059043"/>
                  <a:gd name="connsiteX50-25373" fmla="*/ 449925 w 3024845"/>
                  <a:gd name="connsiteY50-25374" fmla="*/ 570709 h 1059043"/>
                  <a:gd name="connsiteX51-25375" fmla="*/ 451699 w 3024845"/>
                  <a:gd name="connsiteY51-25376" fmla="*/ 570709 h 1059043"/>
                  <a:gd name="connsiteX52-25377" fmla="*/ 464112 w 3024845"/>
                  <a:gd name="connsiteY52-25378" fmla="*/ 570709 h 1059043"/>
                  <a:gd name="connsiteX53-25379" fmla="*/ 464112 w 3024845"/>
                  <a:gd name="connsiteY53-25380" fmla="*/ 594489 h 1059043"/>
                  <a:gd name="connsiteX54-25381" fmla="*/ 465126 w 3024845"/>
                  <a:gd name="connsiteY54-25382" fmla="*/ 594489 h 1059043"/>
                  <a:gd name="connsiteX55-25383" fmla="*/ 472219 w 3024845"/>
                  <a:gd name="connsiteY55-25384" fmla="*/ 594489 h 1059043"/>
                  <a:gd name="connsiteX56-25385" fmla="*/ 472219 w 3024845"/>
                  <a:gd name="connsiteY56-25386" fmla="*/ 593408 h 1059043"/>
                  <a:gd name="connsiteX57-25387" fmla="*/ 472219 w 3024845"/>
                  <a:gd name="connsiteY57-25388" fmla="*/ 585842 h 1059043"/>
                  <a:gd name="connsiteX58-25389" fmla="*/ 473992 w 3024845"/>
                  <a:gd name="connsiteY58-25390" fmla="*/ 585842 h 1059043"/>
                  <a:gd name="connsiteX59-25391" fmla="*/ 486406 w 3024845"/>
                  <a:gd name="connsiteY59-25392" fmla="*/ 585842 h 1059043"/>
                  <a:gd name="connsiteX60-25393" fmla="*/ 486406 w 3024845"/>
                  <a:gd name="connsiteY60-25394" fmla="*/ 611783 h 1059043"/>
                  <a:gd name="connsiteX61-25395" fmla="*/ 488433 w 3024845"/>
                  <a:gd name="connsiteY61-25396" fmla="*/ 611783 h 1059043"/>
                  <a:gd name="connsiteX62-25397" fmla="*/ 502619 w 3024845"/>
                  <a:gd name="connsiteY62-25398" fmla="*/ 611783 h 1059043"/>
                  <a:gd name="connsiteX63-25399" fmla="*/ 502619 w 3024845"/>
                  <a:gd name="connsiteY63-25400" fmla="*/ 613404 h 1059043"/>
                  <a:gd name="connsiteX64-25401" fmla="*/ 502619 w 3024845"/>
                  <a:gd name="connsiteY64-25402" fmla="*/ 624754 h 1059043"/>
                  <a:gd name="connsiteX65-25403" fmla="*/ 503379 w 3024845"/>
                  <a:gd name="connsiteY65-25404" fmla="*/ 624754 h 1059043"/>
                  <a:gd name="connsiteX66-25405" fmla="*/ 508700 w 3024845"/>
                  <a:gd name="connsiteY66-25406" fmla="*/ 624754 h 1059043"/>
                  <a:gd name="connsiteX67-25407" fmla="*/ 508700 w 3024845"/>
                  <a:gd name="connsiteY67-25408" fmla="*/ 623943 h 1059043"/>
                  <a:gd name="connsiteX68-25409" fmla="*/ 508700 w 3024845"/>
                  <a:gd name="connsiteY68-25410" fmla="*/ 618268 h 1059043"/>
                  <a:gd name="connsiteX69-25411" fmla="*/ 539100 w 3024845"/>
                  <a:gd name="connsiteY69-25412" fmla="*/ 618268 h 1059043"/>
                  <a:gd name="connsiteX70-25413" fmla="*/ 539100 w 3024845"/>
                  <a:gd name="connsiteY70-25414" fmla="*/ 642048 h 1059043"/>
                  <a:gd name="connsiteX71-25415" fmla="*/ 540113 w 3024845"/>
                  <a:gd name="connsiteY71-25416" fmla="*/ 642048 h 1059043"/>
                  <a:gd name="connsiteX72-25417" fmla="*/ 547207 w 3024845"/>
                  <a:gd name="connsiteY72-25418" fmla="*/ 642048 h 1059043"/>
                  <a:gd name="connsiteX73-25419" fmla="*/ 547207 w 3024845"/>
                  <a:gd name="connsiteY73-25420" fmla="*/ 643129 h 1059043"/>
                  <a:gd name="connsiteX74-25421" fmla="*/ 547207 w 3024845"/>
                  <a:gd name="connsiteY74-25422" fmla="*/ 650695 h 1059043"/>
                  <a:gd name="connsiteX75-25423" fmla="*/ 547967 w 3024845"/>
                  <a:gd name="connsiteY75-25424" fmla="*/ 650695 h 1059043"/>
                  <a:gd name="connsiteX76-25425" fmla="*/ 553287 w 3024845"/>
                  <a:gd name="connsiteY76-25426" fmla="*/ 650695 h 1059043"/>
                  <a:gd name="connsiteX77-25427" fmla="*/ 553287 w 3024845"/>
                  <a:gd name="connsiteY77-25428" fmla="*/ 648533 h 1059043"/>
                  <a:gd name="connsiteX78-25429" fmla="*/ 553287 w 3024845"/>
                  <a:gd name="connsiteY78-25430" fmla="*/ 633401 h 1059043"/>
                  <a:gd name="connsiteX79-25431" fmla="*/ 554300 w 3024845"/>
                  <a:gd name="connsiteY79-25432" fmla="*/ 633401 h 1059043"/>
                  <a:gd name="connsiteX80-25433" fmla="*/ 561394 w 3024845"/>
                  <a:gd name="connsiteY80-25434" fmla="*/ 633401 h 1059043"/>
                  <a:gd name="connsiteX81-25435" fmla="*/ 561394 w 3024845"/>
                  <a:gd name="connsiteY81-25436" fmla="*/ 634482 h 1059043"/>
                  <a:gd name="connsiteX82-25437" fmla="*/ 561394 w 3024845"/>
                  <a:gd name="connsiteY82-25438" fmla="*/ 642048 h 1059043"/>
                  <a:gd name="connsiteX83-25439" fmla="*/ 566714 w 3024845"/>
                  <a:gd name="connsiteY83-25440" fmla="*/ 640055 h 1059043"/>
                  <a:gd name="connsiteX84-25441" fmla="*/ 567474 w 3024845"/>
                  <a:gd name="connsiteY84-25442" fmla="*/ 639075 h 1059043"/>
                  <a:gd name="connsiteX85-25443" fmla="*/ 567474 w 3024845"/>
                  <a:gd name="connsiteY85-25444" fmla="*/ 633401 h 1059043"/>
                  <a:gd name="connsiteX86-25445" fmla="*/ 605981 w 3024845"/>
                  <a:gd name="connsiteY86-25446" fmla="*/ 633401 h 1059043"/>
                  <a:gd name="connsiteX87-25447" fmla="*/ 605981 w 3024845"/>
                  <a:gd name="connsiteY87-25448" fmla="*/ 657180 h 1059043"/>
                  <a:gd name="connsiteX88-25449" fmla="*/ 608007 w 3024845"/>
                  <a:gd name="connsiteY88-25450" fmla="*/ 657180 h 1059043"/>
                  <a:gd name="connsiteX89-25451" fmla="*/ 622194 w 3024845"/>
                  <a:gd name="connsiteY89-25452" fmla="*/ 657180 h 1059043"/>
                  <a:gd name="connsiteX90-25453" fmla="*/ 622194 w 3024845"/>
                  <a:gd name="connsiteY90-25454" fmla="*/ 658261 h 1059043"/>
                  <a:gd name="connsiteX91-25455" fmla="*/ 622194 w 3024845"/>
                  <a:gd name="connsiteY91-25456" fmla="*/ 665827 h 1059043"/>
                  <a:gd name="connsiteX92-25457" fmla="*/ 623968 w 3024845"/>
                  <a:gd name="connsiteY92-25458" fmla="*/ 665827 h 1059043"/>
                  <a:gd name="connsiteX93-25459" fmla="*/ 636381 w 3024845"/>
                  <a:gd name="connsiteY93-25460" fmla="*/ 665827 h 1059043"/>
                  <a:gd name="connsiteX94-25461" fmla="*/ 636381 w 3024845"/>
                  <a:gd name="connsiteY94-25462" fmla="*/ 642048 h 1059043"/>
                  <a:gd name="connsiteX95-25463" fmla="*/ 637394 w 3024845"/>
                  <a:gd name="connsiteY95-25464" fmla="*/ 642048 h 1059043"/>
                  <a:gd name="connsiteX96-25465" fmla="*/ 644488 w 3024845"/>
                  <a:gd name="connsiteY96-25466" fmla="*/ 642048 h 1059043"/>
                  <a:gd name="connsiteX97-25467" fmla="*/ 644488 w 3024845"/>
                  <a:gd name="connsiteY97-25468" fmla="*/ 609621 h 1059043"/>
                  <a:gd name="connsiteX98-25469" fmla="*/ 645501 w 3024845"/>
                  <a:gd name="connsiteY98-25470" fmla="*/ 609621 h 1059043"/>
                  <a:gd name="connsiteX99-25471" fmla="*/ 652595 w 3024845"/>
                  <a:gd name="connsiteY99-25472" fmla="*/ 609621 h 1059043"/>
                  <a:gd name="connsiteX100-25473" fmla="*/ 652595 w 3024845"/>
                  <a:gd name="connsiteY100-25474" fmla="*/ 607730 h 1059043"/>
                  <a:gd name="connsiteX101-25475" fmla="*/ 652595 w 3024845"/>
                  <a:gd name="connsiteY101-25476" fmla="*/ 594489 h 1059043"/>
                  <a:gd name="connsiteX102-25477" fmla="*/ 651328 w 3024845"/>
                  <a:gd name="connsiteY102-25478" fmla="*/ 592867 h 1059043"/>
                  <a:gd name="connsiteX103-25479" fmla="*/ 656648 w 3024845"/>
                  <a:gd name="connsiteY103-25480" fmla="*/ 581518 h 1059043"/>
                  <a:gd name="connsiteX104-25481" fmla="*/ 664755 w 3024845"/>
                  <a:gd name="connsiteY104-25482" fmla="*/ 609621 h 1059043"/>
                  <a:gd name="connsiteX105-25483" fmla="*/ 665515 w 3024845"/>
                  <a:gd name="connsiteY105-25484" fmla="*/ 609621 h 1059043"/>
                  <a:gd name="connsiteX106-25485" fmla="*/ 670835 w 3024845"/>
                  <a:gd name="connsiteY106-25486" fmla="*/ 609621 h 1059043"/>
                  <a:gd name="connsiteX107-25487" fmla="*/ 670835 w 3024845"/>
                  <a:gd name="connsiteY107-25488" fmla="*/ 503694 h 1059043"/>
                  <a:gd name="connsiteX108-25489" fmla="*/ 672355 w 3024845"/>
                  <a:gd name="connsiteY108-25490" fmla="*/ 503694 h 1059043"/>
                  <a:gd name="connsiteX109-25491" fmla="*/ 682995 w 3024845"/>
                  <a:gd name="connsiteY109-25492" fmla="*/ 503694 h 1059043"/>
                  <a:gd name="connsiteX110-25493" fmla="*/ 682995 w 3024845"/>
                  <a:gd name="connsiteY110-25494" fmla="*/ 456135 h 1059043"/>
                  <a:gd name="connsiteX111-25495" fmla="*/ 709342 w 3024845"/>
                  <a:gd name="connsiteY111-25496" fmla="*/ 456135 h 1059043"/>
                  <a:gd name="connsiteX112-25497" fmla="*/ 709342 w 3024845"/>
                  <a:gd name="connsiteY112-25498" fmla="*/ 434517 h 1059043"/>
                  <a:gd name="connsiteX113-25499" fmla="*/ 743796 w 3024845"/>
                  <a:gd name="connsiteY113-25500" fmla="*/ 434517 h 1059043"/>
                  <a:gd name="connsiteX114-25501" fmla="*/ 743796 w 3024845"/>
                  <a:gd name="connsiteY114-25502" fmla="*/ 436949 h 1059043"/>
                  <a:gd name="connsiteX115-25503" fmla="*/ 743796 w 3024845"/>
                  <a:gd name="connsiteY115-25504" fmla="*/ 453973 h 1059043"/>
                  <a:gd name="connsiteX116-25505" fmla="*/ 746076 w 3024845"/>
                  <a:gd name="connsiteY116-25506" fmla="*/ 453973 h 1059043"/>
                  <a:gd name="connsiteX117-25507" fmla="*/ 762036 w 3024845"/>
                  <a:gd name="connsiteY117-25508" fmla="*/ 453973 h 1059043"/>
                  <a:gd name="connsiteX118-25509" fmla="*/ 762036 w 3024845"/>
                  <a:gd name="connsiteY118-25510" fmla="*/ 501532 h 1059043"/>
                  <a:gd name="connsiteX119-25511" fmla="*/ 763049 w 3024845"/>
                  <a:gd name="connsiteY119-25512" fmla="*/ 501532 h 1059043"/>
                  <a:gd name="connsiteX120-25513" fmla="*/ 770143 w 3024845"/>
                  <a:gd name="connsiteY120-25514" fmla="*/ 501532 h 1059043"/>
                  <a:gd name="connsiteX121-25515" fmla="*/ 784330 w 3024845"/>
                  <a:gd name="connsiteY121-25516" fmla="*/ 505856 h 1059043"/>
                  <a:gd name="connsiteX122-25517" fmla="*/ 784330 w 3024845"/>
                  <a:gd name="connsiteY122-25518" fmla="*/ 544768 h 1059043"/>
                  <a:gd name="connsiteX123-25519" fmla="*/ 785343 w 3024845"/>
                  <a:gd name="connsiteY123-25520" fmla="*/ 544768 h 1059043"/>
                  <a:gd name="connsiteX124-25521" fmla="*/ 792436 w 3024845"/>
                  <a:gd name="connsiteY124-25522" fmla="*/ 544768 h 1059043"/>
                  <a:gd name="connsiteX125-25523" fmla="*/ 792436 w 3024845"/>
                  <a:gd name="connsiteY125-25524" fmla="*/ 546389 h 1059043"/>
                  <a:gd name="connsiteX126-25525" fmla="*/ 792436 w 3024845"/>
                  <a:gd name="connsiteY126-25526" fmla="*/ 557738 h 1059043"/>
                  <a:gd name="connsiteX127-25527" fmla="*/ 794463 w 3024845"/>
                  <a:gd name="connsiteY127-25528" fmla="*/ 557738 h 1059043"/>
                  <a:gd name="connsiteX128-25529" fmla="*/ 808650 w 3024845"/>
                  <a:gd name="connsiteY128-25530" fmla="*/ 557738 h 1059043"/>
                  <a:gd name="connsiteX129-25531" fmla="*/ 814730 w 3024845"/>
                  <a:gd name="connsiteY129-25532" fmla="*/ 564224 h 1059043"/>
                  <a:gd name="connsiteX130-25533" fmla="*/ 814730 w 3024845"/>
                  <a:gd name="connsiteY130-25534" fmla="*/ 585842 h 1059043"/>
                  <a:gd name="connsiteX131-25535" fmla="*/ 817010 w 3024845"/>
                  <a:gd name="connsiteY131-25536" fmla="*/ 585842 h 1059043"/>
                  <a:gd name="connsiteX132-25537" fmla="*/ 832970 w 3024845"/>
                  <a:gd name="connsiteY132-25538" fmla="*/ 585842 h 1059043"/>
                  <a:gd name="connsiteX133-25539" fmla="*/ 832970 w 3024845"/>
                  <a:gd name="connsiteY133-25540" fmla="*/ 586922 h 1059043"/>
                  <a:gd name="connsiteX134-25541" fmla="*/ 832970 w 3024845"/>
                  <a:gd name="connsiteY134-25542" fmla="*/ 594489 h 1059043"/>
                  <a:gd name="connsiteX135-25543" fmla="*/ 834237 w 3024845"/>
                  <a:gd name="connsiteY135-25544" fmla="*/ 594489 h 1059043"/>
                  <a:gd name="connsiteX136-25545" fmla="*/ 843104 w 3024845"/>
                  <a:gd name="connsiteY136-25546" fmla="*/ 594489 h 1059043"/>
                  <a:gd name="connsiteX137-25547" fmla="*/ 843104 w 3024845"/>
                  <a:gd name="connsiteY137-25548" fmla="*/ 596650 h 1059043"/>
                  <a:gd name="connsiteX138-25549" fmla="*/ 843104 w 3024845"/>
                  <a:gd name="connsiteY138-25550" fmla="*/ 611783 h 1059043"/>
                  <a:gd name="connsiteX139-25551" fmla="*/ 847157 w 3024845"/>
                  <a:gd name="connsiteY139-25552" fmla="*/ 609891 h 1059043"/>
                  <a:gd name="connsiteX140-25553" fmla="*/ 847157 w 3024845"/>
                  <a:gd name="connsiteY140-25554" fmla="*/ 596650 h 1059043"/>
                  <a:gd name="connsiteX141-25555" fmla="*/ 848170 w 3024845"/>
                  <a:gd name="connsiteY141-25556" fmla="*/ 596650 h 1059043"/>
                  <a:gd name="connsiteX142-25557" fmla="*/ 855264 w 3024845"/>
                  <a:gd name="connsiteY142-25558" fmla="*/ 596650 h 1059043"/>
                  <a:gd name="connsiteX143-25559" fmla="*/ 855264 w 3024845"/>
                  <a:gd name="connsiteY143-25560" fmla="*/ 598272 h 1059043"/>
                  <a:gd name="connsiteX144-25561" fmla="*/ 855264 w 3024845"/>
                  <a:gd name="connsiteY144-25562" fmla="*/ 609621 h 1059043"/>
                  <a:gd name="connsiteX145-25563" fmla="*/ 856024 w 3024845"/>
                  <a:gd name="connsiteY145-25564" fmla="*/ 609621 h 1059043"/>
                  <a:gd name="connsiteX146-25565" fmla="*/ 861344 w 3024845"/>
                  <a:gd name="connsiteY146-25566" fmla="*/ 609621 h 1059043"/>
                  <a:gd name="connsiteX147-25567" fmla="*/ 909984 w 3024845"/>
                  <a:gd name="connsiteY147-25568" fmla="*/ 605298 h 1059043"/>
                  <a:gd name="connsiteX148-25569" fmla="*/ 909984 w 3024845"/>
                  <a:gd name="connsiteY148-25570" fmla="*/ 606649 h 1059043"/>
                  <a:gd name="connsiteX149-25571" fmla="*/ 909984 w 3024845"/>
                  <a:gd name="connsiteY149-25572" fmla="*/ 616106 h 1059043"/>
                  <a:gd name="connsiteX150-25573" fmla="*/ 910744 w 3024845"/>
                  <a:gd name="connsiteY150-25574" fmla="*/ 616106 h 1059043"/>
                  <a:gd name="connsiteX151-25575" fmla="*/ 916065 w 3024845"/>
                  <a:gd name="connsiteY151-25576" fmla="*/ 616106 h 1059043"/>
                  <a:gd name="connsiteX152-25577" fmla="*/ 916065 w 3024845"/>
                  <a:gd name="connsiteY152-25578" fmla="*/ 618268 h 1059043"/>
                  <a:gd name="connsiteX153-25579" fmla="*/ 916065 w 3024845"/>
                  <a:gd name="connsiteY153-25580" fmla="*/ 633401 h 1059043"/>
                  <a:gd name="connsiteX154-25581" fmla="*/ 918091 w 3024845"/>
                  <a:gd name="connsiteY154-25582" fmla="*/ 632050 h 1059043"/>
                  <a:gd name="connsiteX155-25583" fmla="*/ 932278 w 3024845"/>
                  <a:gd name="connsiteY155-25584" fmla="*/ 622592 h 1059043"/>
                  <a:gd name="connsiteX156-25585" fmla="*/ 938358 w 3024845"/>
                  <a:gd name="connsiteY156-25586" fmla="*/ 581518 h 1059043"/>
                  <a:gd name="connsiteX157-25587" fmla="*/ 939118 w 3024845"/>
                  <a:gd name="connsiteY157-25588" fmla="*/ 581248 h 1059043"/>
                  <a:gd name="connsiteX158-25589" fmla="*/ 944438 w 3024845"/>
                  <a:gd name="connsiteY158-25590" fmla="*/ 579356 h 1059043"/>
                  <a:gd name="connsiteX159-25591" fmla="*/ 946465 w 3024845"/>
                  <a:gd name="connsiteY159-25592" fmla="*/ 510179 h 1059043"/>
                  <a:gd name="connsiteX160-25593" fmla="*/ 948492 w 3024845"/>
                  <a:gd name="connsiteY160-25594" fmla="*/ 579356 h 1059043"/>
                  <a:gd name="connsiteX161-25595" fmla="*/ 949252 w 3024845"/>
                  <a:gd name="connsiteY161-25596" fmla="*/ 579626 h 1059043"/>
                  <a:gd name="connsiteX162-25597" fmla="*/ 954572 w 3024845"/>
                  <a:gd name="connsiteY162-25598" fmla="*/ 581518 h 1059043"/>
                  <a:gd name="connsiteX163-25599" fmla="*/ 954572 w 3024845"/>
                  <a:gd name="connsiteY163-25600" fmla="*/ 495047 h 1059043"/>
                  <a:gd name="connsiteX164-25601" fmla="*/ 958625 w 3024845"/>
                  <a:gd name="connsiteY164-25602" fmla="*/ 462620 h 1059043"/>
                  <a:gd name="connsiteX165-25603" fmla="*/ 997132 w 3024845"/>
                  <a:gd name="connsiteY165-25604" fmla="*/ 462620 h 1059043"/>
                  <a:gd name="connsiteX166-25605" fmla="*/ 997132 w 3024845"/>
                  <a:gd name="connsiteY166-25606" fmla="*/ 495047 h 1059043"/>
                  <a:gd name="connsiteX167-25607" fmla="*/ 997892 w 3024845"/>
                  <a:gd name="connsiteY167-25608" fmla="*/ 495047 h 1059043"/>
                  <a:gd name="connsiteX168-25609" fmla="*/ 1003212 w 3024845"/>
                  <a:gd name="connsiteY168-25610" fmla="*/ 495047 h 1059043"/>
                  <a:gd name="connsiteX169-25611" fmla="*/ 1003212 w 3024845"/>
                  <a:gd name="connsiteY169-25612" fmla="*/ 412899 h 1059043"/>
                  <a:gd name="connsiteX170-25613" fmla="*/ 1004986 w 3024845"/>
                  <a:gd name="connsiteY170-25614" fmla="*/ 412899 h 1059043"/>
                  <a:gd name="connsiteX171-25615" fmla="*/ 1017399 w 3024845"/>
                  <a:gd name="connsiteY171-25616" fmla="*/ 412899 h 1059043"/>
                  <a:gd name="connsiteX172-25617" fmla="*/ 1017399 w 3024845"/>
                  <a:gd name="connsiteY172-25618" fmla="*/ 411008 h 1059043"/>
                  <a:gd name="connsiteX173-25619" fmla="*/ 1017399 w 3024845"/>
                  <a:gd name="connsiteY173-25620" fmla="*/ 397767 h 1059043"/>
                  <a:gd name="connsiteX174-25621" fmla="*/ 1039693 w 3024845"/>
                  <a:gd name="connsiteY174-25622" fmla="*/ 397767 h 1059043"/>
                  <a:gd name="connsiteX175-25623" fmla="*/ 1039693 w 3024845"/>
                  <a:gd name="connsiteY175-25624" fmla="*/ 396686 h 1059043"/>
                  <a:gd name="connsiteX176-25625" fmla="*/ 1039693 w 3024845"/>
                  <a:gd name="connsiteY176-25626" fmla="*/ 389120 h 1059043"/>
                  <a:gd name="connsiteX177-25627" fmla="*/ 1041466 w 3024845"/>
                  <a:gd name="connsiteY177-25628" fmla="*/ 389120 h 1059043"/>
                  <a:gd name="connsiteX178-25629" fmla="*/ 1053880 w 3024845"/>
                  <a:gd name="connsiteY178-25630" fmla="*/ 389120 h 1059043"/>
                  <a:gd name="connsiteX179-25631" fmla="*/ 1053880 w 3024845"/>
                  <a:gd name="connsiteY179-25632" fmla="*/ 390201 h 1059043"/>
                  <a:gd name="connsiteX180-25633" fmla="*/ 1053880 w 3024845"/>
                  <a:gd name="connsiteY180-25634" fmla="*/ 397767 h 1059043"/>
                  <a:gd name="connsiteX181-25635" fmla="*/ 1054640 w 3024845"/>
                  <a:gd name="connsiteY181-25636" fmla="*/ 397767 h 1059043"/>
                  <a:gd name="connsiteX182-25637" fmla="*/ 1059960 w 3024845"/>
                  <a:gd name="connsiteY182-25638" fmla="*/ 397767 h 1059043"/>
                  <a:gd name="connsiteX183-25639" fmla="*/ 1070093 w 3024845"/>
                  <a:gd name="connsiteY183-25640" fmla="*/ 393443 h 1059043"/>
                  <a:gd name="connsiteX184-25641" fmla="*/ 1074146 w 3024845"/>
                  <a:gd name="connsiteY184-25642" fmla="*/ 396686 h 1059043"/>
                  <a:gd name="connsiteX185-25643" fmla="*/ 1074146 w 3024845"/>
                  <a:gd name="connsiteY185-25644" fmla="*/ 389120 h 1059043"/>
                  <a:gd name="connsiteX186-25645" fmla="*/ 1076426 w 3024845"/>
                  <a:gd name="connsiteY186-25646" fmla="*/ 389120 h 1059043"/>
                  <a:gd name="connsiteX187-25647" fmla="*/ 1092387 w 3024845"/>
                  <a:gd name="connsiteY187-25648" fmla="*/ 389120 h 1059043"/>
                  <a:gd name="connsiteX188-25649" fmla="*/ 1092387 w 3024845"/>
                  <a:gd name="connsiteY188-25650" fmla="*/ 390201 h 1059043"/>
                  <a:gd name="connsiteX189-25651" fmla="*/ 1092387 w 3024845"/>
                  <a:gd name="connsiteY189-25652" fmla="*/ 397767 h 1059043"/>
                  <a:gd name="connsiteX190-25653" fmla="*/ 1122787 w 3024845"/>
                  <a:gd name="connsiteY190-25654" fmla="*/ 397767 h 1059043"/>
                  <a:gd name="connsiteX191-25655" fmla="*/ 1122787 w 3024845"/>
                  <a:gd name="connsiteY191-25656" fmla="*/ 399388 h 1059043"/>
                  <a:gd name="connsiteX192-25657" fmla="*/ 1122787 w 3024845"/>
                  <a:gd name="connsiteY192-25658" fmla="*/ 410738 h 1059043"/>
                  <a:gd name="connsiteX193-25659" fmla="*/ 1149134 w 3024845"/>
                  <a:gd name="connsiteY193-25660" fmla="*/ 410738 h 1059043"/>
                  <a:gd name="connsiteX194-25661" fmla="*/ 1149134 w 3024845"/>
                  <a:gd name="connsiteY194-25662" fmla="*/ 441002 h 1059043"/>
                  <a:gd name="connsiteX195-25663" fmla="*/ 1149894 w 3024845"/>
                  <a:gd name="connsiteY195-25664" fmla="*/ 441002 h 1059043"/>
                  <a:gd name="connsiteX196-25665" fmla="*/ 1155214 w 3024845"/>
                  <a:gd name="connsiteY196-25666" fmla="*/ 441002 h 1059043"/>
                  <a:gd name="connsiteX197-25667" fmla="*/ 1155214 w 3024845"/>
                  <a:gd name="connsiteY197-25668" fmla="*/ 442083 h 1059043"/>
                  <a:gd name="connsiteX198-25669" fmla="*/ 1155214 w 3024845"/>
                  <a:gd name="connsiteY198-25670" fmla="*/ 449650 h 1059043"/>
                  <a:gd name="connsiteX199-25671" fmla="*/ 1159268 w 3024845"/>
                  <a:gd name="connsiteY199-25672" fmla="*/ 479914 h 1059043"/>
                  <a:gd name="connsiteX200-25673" fmla="*/ 1160028 w 3024845"/>
                  <a:gd name="connsiteY200-25674" fmla="*/ 479914 h 1059043"/>
                  <a:gd name="connsiteX201-25675" fmla="*/ 1165348 w 3024845"/>
                  <a:gd name="connsiteY201-25676" fmla="*/ 479914 h 1059043"/>
                  <a:gd name="connsiteX202-25677" fmla="*/ 1165348 w 3024845"/>
                  <a:gd name="connsiteY202-25678" fmla="*/ 480725 h 1059043"/>
                  <a:gd name="connsiteX203-25679" fmla="*/ 1165348 w 3024845"/>
                  <a:gd name="connsiteY203-25680" fmla="*/ 486400 h 1059043"/>
                  <a:gd name="connsiteX204-25681" fmla="*/ 1166361 w 3024845"/>
                  <a:gd name="connsiteY204-25682" fmla="*/ 486400 h 1059043"/>
                  <a:gd name="connsiteX205-25683" fmla="*/ 1173454 w 3024845"/>
                  <a:gd name="connsiteY205-25684" fmla="*/ 486400 h 1059043"/>
                  <a:gd name="connsiteX206-25685" fmla="*/ 1173454 w 3024845"/>
                  <a:gd name="connsiteY206-25686" fmla="*/ 516665 h 1059043"/>
                  <a:gd name="connsiteX207-25687" fmla="*/ 1175481 w 3024845"/>
                  <a:gd name="connsiteY207-25688" fmla="*/ 516665 h 1059043"/>
                  <a:gd name="connsiteX208-25689" fmla="*/ 1189668 w 3024845"/>
                  <a:gd name="connsiteY208-25690" fmla="*/ 516665 h 1059043"/>
                  <a:gd name="connsiteX209-25691" fmla="*/ 1189668 w 3024845"/>
                  <a:gd name="connsiteY209-25692" fmla="*/ 540444 h 1059043"/>
                  <a:gd name="connsiteX210-25693" fmla="*/ 1191695 w 3024845"/>
                  <a:gd name="connsiteY210-25694" fmla="*/ 542065 h 1059043"/>
                  <a:gd name="connsiteX211-25695" fmla="*/ 1191695 w 3024845"/>
                  <a:gd name="connsiteY211-25696" fmla="*/ 553415 h 1059043"/>
                  <a:gd name="connsiteX212-25697" fmla="*/ 1192455 w 3024845"/>
                  <a:gd name="connsiteY212-25698" fmla="*/ 553415 h 1059043"/>
                  <a:gd name="connsiteX213-25699" fmla="*/ 1197775 w 3024845"/>
                  <a:gd name="connsiteY213-25700" fmla="*/ 553415 h 1059043"/>
                  <a:gd name="connsiteX214-25701" fmla="*/ 1197775 w 3024845"/>
                  <a:gd name="connsiteY214-25702" fmla="*/ 577194 h 1059043"/>
                  <a:gd name="connsiteX215-25703" fmla="*/ 1199041 w 3024845"/>
                  <a:gd name="connsiteY215-25704" fmla="*/ 577194 h 1059043"/>
                  <a:gd name="connsiteX216-25705" fmla="*/ 1207908 w 3024845"/>
                  <a:gd name="connsiteY216-25706" fmla="*/ 577194 h 1059043"/>
                  <a:gd name="connsiteX217-25707" fmla="*/ 1209935 w 3024845"/>
                  <a:gd name="connsiteY217-25708" fmla="*/ 581248 h 1059043"/>
                  <a:gd name="connsiteX218-25709" fmla="*/ 1209935 w 3024845"/>
                  <a:gd name="connsiteY218-25710" fmla="*/ 594489 h 1059043"/>
                  <a:gd name="connsiteX219-25711" fmla="*/ 1211455 w 3024845"/>
                  <a:gd name="connsiteY219-25712" fmla="*/ 592597 h 1059043"/>
                  <a:gd name="connsiteX220-25713" fmla="*/ 1222095 w 3024845"/>
                  <a:gd name="connsiteY220-25714" fmla="*/ 579356 h 1059043"/>
                  <a:gd name="connsiteX221-25715" fmla="*/ 1250469 w 3024845"/>
                  <a:gd name="connsiteY221-25716" fmla="*/ 579356 h 1059043"/>
                  <a:gd name="connsiteX222-25717" fmla="*/ 1250469 w 3024845"/>
                  <a:gd name="connsiteY222-25718" fmla="*/ 665827 h 1059043"/>
                  <a:gd name="connsiteX223-25719" fmla="*/ 1251229 w 3024845"/>
                  <a:gd name="connsiteY223-25720" fmla="*/ 665827 h 1059043"/>
                  <a:gd name="connsiteX224-25721" fmla="*/ 1256549 w 3024845"/>
                  <a:gd name="connsiteY224-25722" fmla="*/ 665827 h 1059043"/>
                  <a:gd name="connsiteX225-25723" fmla="*/ 1257309 w 3024845"/>
                  <a:gd name="connsiteY225-25724" fmla="*/ 664476 h 1059043"/>
                  <a:gd name="connsiteX226-25725" fmla="*/ 1262629 w 3024845"/>
                  <a:gd name="connsiteY226-25726" fmla="*/ 655018 h 1059043"/>
                  <a:gd name="connsiteX227-25727" fmla="*/ 1262629 w 3024845"/>
                  <a:gd name="connsiteY227-25728" fmla="*/ 656910 h 1059043"/>
                  <a:gd name="connsiteX228-25729" fmla="*/ 1262629 w 3024845"/>
                  <a:gd name="connsiteY228-25730" fmla="*/ 670151 h 1059043"/>
                  <a:gd name="connsiteX229-25731" fmla="*/ 1266682 w 3024845"/>
                  <a:gd name="connsiteY229-25732" fmla="*/ 624754 h 1059043"/>
                  <a:gd name="connsiteX230-25733" fmla="*/ 1267442 w 3024845"/>
                  <a:gd name="connsiteY230-25734" fmla="*/ 624754 h 1059043"/>
                  <a:gd name="connsiteX231-25735" fmla="*/ 1272762 w 3024845"/>
                  <a:gd name="connsiteY231-25736" fmla="*/ 624754 h 1059043"/>
                  <a:gd name="connsiteX232-25737" fmla="*/ 1272762 w 3024845"/>
                  <a:gd name="connsiteY232-25738" fmla="*/ 559900 h 1059043"/>
                  <a:gd name="connsiteX233-25739" fmla="*/ 1273776 w 3024845"/>
                  <a:gd name="connsiteY233-25740" fmla="*/ 559900 h 1059043"/>
                  <a:gd name="connsiteX234-25741" fmla="*/ 1280869 w 3024845"/>
                  <a:gd name="connsiteY234-25742" fmla="*/ 559900 h 1059043"/>
                  <a:gd name="connsiteX235-25743" fmla="*/ 1293029 w 3024845"/>
                  <a:gd name="connsiteY235-25744" fmla="*/ 516665 h 1059043"/>
                  <a:gd name="connsiteX236-25745" fmla="*/ 1294296 w 3024845"/>
                  <a:gd name="connsiteY236-25746" fmla="*/ 516665 h 1059043"/>
                  <a:gd name="connsiteX237-25747" fmla="*/ 1303163 w 3024845"/>
                  <a:gd name="connsiteY237-25748" fmla="*/ 516665 h 1059043"/>
                  <a:gd name="connsiteX238-25749" fmla="*/ 1313296 w 3024845"/>
                  <a:gd name="connsiteY238-25750" fmla="*/ 559900 h 1059043"/>
                  <a:gd name="connsiteX239-25751" fmla="*/ 1314309 w 3024845"/>
                  <a:gd name="connsiteY239-25752" fmla="*/ 559900 h 1059043"/>
                  <a:gd name="connsiteX240-25753" fmla="*/ 1321403 w 3024845"/>
                  <a:gd name="connsiteY240-25754" fmla="*/ 559900 h 1059043"/>
                  <a:gd name="connsiteX241-25755" fmla="*/ 1321403 w 3024845"/>
                  <a:gd name="connsiteY241-25756" fmla="*/ 598812 h 1059043"/>
                  <a:gd name="connsiteX242-25757" fmla="*/ 1323176 w 3024845"/>
                  <a:gd name="connsiteY242-25758" fmla="*/ 598812 h 1059043"/>
                  <a:gd name="connsiteX243-25759" fmla="*/ 1335590 w 3024845"/>
                  <a:gd name="connsiteY243-25760" fmla="*/ 598812 h 1059043"/>
                  <a:gd name="connsiteX244-25761" fmla="*/ 1335590 w 3024845"/>
                  <a:gd name="connsiteY244-25762" fmla="*/ 600974 h 1059043"/>
                  <a:gd name="connsiteX245-25763" fmla="*/ 1335590 w 3024845"/>
                  <a:gd name="connsiteY245-25764" fmla="*/ 616106 h 1059043"/>
                  <a:gd name="connsiteX246-25765" fmla="*/ 1339643 w 3024845"/>
                  <a:gd name="connsiteY246-25766" fmla="*/ 613945 h 1059043"/>
                  <a:gd name="connsiteX247-25767" fmla="*/ 1339643 w 3024845"/>
                  <a:gd name="connsiteY247-25768" fmla="*/ 598812 h 1059043"/>
                  <a:gd name="connsiteX248-25769" fmla="*/ 1341163 w 3024845"/>
                  <a:gd name="connsiteY248-25770" fmla="*/ 598812 h 1059043"/>
                  <a:gd name="connsiteX249-25771" fmla="*/ 1351803 w 3024845"/>
                  <a:gd name="connsiteY249-25772" fmla="*/ 598812 h 1059043"/>
                  <a:gd name="connsiteX250-25773" fmla="*/ 1351803 w 3024845"/>
                  <a:gd name="connsiteY250-25774" fmla="*/ 600433 h 1059043"/>
                  <a:gd name="connsiteX251-25775" fmla="*/ 1351803 w 3024845"/>
                  <a:gd name="connsiteY251-25776" fmla="*/ 611783 h 1059043"/>
                  <a:gd name="connsiteX252-25777" fmla="*/ 1382204 w 3024845"/>
                  <a:gd name="connsiteY252-25778" fmla="*/ 611783 h 1059043"/>
                  <a:gd name="connsiteX253-25779" fmla="*/ 1382204 w 3024845"/>
                  <a:gd name="connsiteY253-25780" fmla="*/ 575033 h 1059043"/>
                  <a:gd name="connsiteX254-25781" fmla="*/ 1383470 w 3024845"/>
                  <a:gd name="connsiteY254-25782" fmla="*/ 575033 h 1059043"/>
                  <a:gd name="connsiteX255-25783" fmla="*/ 1392337 w 3024845"/>
                  <a:gd name="connsiteY255-25784" fmla="*/ 575033 h 1059043"/>
                  <a:gd name="connsiteX256-25785" fmla="*/ 1392337 w 3024845"/>
                  <a:gd name="connsiteY256-25786" fmla="*/ 596650 h 1059043"/>
                  <a:gd name="connsiteX257-25787" fmla="*/ 1394364 w 3024845"/>
                  <a:gd name="connsiteY257-25788" fmla="*/ 564224 h 1059043"/>
                  <a:gd name="connsiteX258-25789" fmla="*/ 1416657 w 3024845"/>
                  <a:gd name="connsiteY258-25790" fmla="*/ 564224 h 1059043"/>
                  <a:gd name="connsiteX259-25791" fmla="*/ 1416657 w 3024845"/>
                  <a:gd name="connsiteY259-25792" fmla="*/ 562602 h 1059043"/>
                  <a:gd name="connsiteX260-25793" fmla="*/ 1416657 w 3024845"/>
                  <a:gd name="connsiteY260-25794" fmla="*/ 551253 h 1059043"/>
                  <a:gd name="connsiteX261-25795" fmla="*/ 1417417 w 3024845"/>
                  <a:gd name="connsiteY261-25796" fmla="*/ 551253 h 1059043"/>
                  <a:gd name="connsiteX262-25797" fmla="*/ 1422737 w 3024845"/>
                  <a:gd name="connsiteY262-25798" fmla="*/ 551253 h 1059043"/>
                  <a:gd name="connsiteX263-25799" fmla="*/ 1422737 w 3024845"/>
                  <a:gd name="connsiteY263-25800" fmla="*/ 549362 h 1059043"/>
                  <a:gd name="connsiteX264-25801" fmla="*/ 1422737 w 3024845"/>
                  <a:gd name="connsiteY264-25802" fmla="*/ 536121 h 1059043"/>
                  <a:gd name="connsiteX265-25803" fmla="*/ 1426791 w 3024845"/>
                  <a:gd name="connsiteY265-25804" fmla="*/ 542606 h 1059043"/>
                  <a:gd name="connsiteX266-25805" fmla="*/ 1429071 w 3024845"/>
                  <a:gd name="connsiteY266-25806" fmla="*/ 542606 h 1059043"/>
                  <a:gd name="connsiteX267-25807" fmla="*/ 1445031 w 3024845"/>
                  <a:gd name="connsiteY267-25808" fmla="*/ 542606 h 1059043"/>
                  <a:gd name="connsiteX268-25809" fmla="*/ 1445031 w 3024845"/>
                  <a:gd name="connsiteY268-25810" fmla="*/ 541795 h 1059043"/>
                  <a:gd name="connsiteX269-25811" fmla="*/ 1445031 w 3024845"/>
                  <a:gd name="connsiteY269-25812" fmla="*/ 536121 h 1059043"/>
                  <a:gd name="connsiteX270-25813" fmla="*/ 1445791 w 3024845"/>
                  <a:gd name="connsiteY270-25814" fmla="*/ 536121 h 1059043"/>
                  <a:gd name="connsiteX271-25815" fmla="*/ 1451111 w 3024845"/>
                  <a:gd name="connsiteY271-25816" fmla="*/ 536121 h 1059043"/>
                  <a:gd name="connsiteX272-25817" fmla="*/ 1451111 w 3024845"/>
                  <a:gd name="connsiteY272-25818" fmla="*/ 537472 h 1059043"/>
                  <a:gd name="connsiteX273-25819" fmla="*/ 1451111 w 3024845"/>
                  <a:gd name="connsiteY273-25820" fmla="*/ 546930 h 1059043"/>
                  <a:gd name="connsiteX274-25821" fmla="*/ 1489618 w 3024845"/>
                  <a:gd name="connsiteY274-25822" fmla="*/ 546930 h 1059043"/>
                  <a:gd name="connsiteX275-25823" fmla="*/ 1489618 w 3024845"/>
                  <a:gd name="connsiteY275-25824" fmla="*/ 685283 h 1059043"/>
                  <a:gd name="connsiteX276-25825" fmla="*/ 1491138 w 3024845"/>
                  <a:gd name="connsiteY276-25826" fmla="*/ 685283 h 1059043"/>
                  <a:gd name="connsiteX277-25827" fmla="*/ 1501778 w 3024845"/>
                  <a:gd name="connsiteY277-25828" fmla="*/ 685283 h 1059043"/>
                  <a:gd name="connsiteX278-25829" fmla="*/ 1501778 w 3024845"/>
                  <a:gd name="connsiteY278-25830" fmla="*/ 672313 h 1059043"/>
                  <a:gd name="connsiteX279-25831" fmla="*/ 1505832 w 3024845"/>
                  <a:gd name="connsiteY279-25832" fmla="*/ 672313 h 1059043"/>
                  <a:gd name="connsiteX280-25833" fmla="*/ 1505832 w 3024845"/>
                  <a:gd name="connsiteY280-25834" fmla="*/ 685283 h 1059043"/>
                  <a:gd name="connsiteX281-25835" fmla="*/ 1536232 w 3024845"/>
                  <a:gd name="connsiteY281-25836" fmla="*/ 685283 h 1059043"/>
                  <a:gd name="connsiteX282-25837" fmla="*/ 1536232 w 3024845"/>
                  <a:gd name="connsiteY282-25838" fmla="*/ 655018 h 1059043"/>
                  <a:gd name="connsiteX283-25839" fmla="*/ 1548392 w 3024845"/>
                  <a:gd name="connsiteY283-25840" fmla="*/ 655018 h 1059043"/>
                  <a:gd name="connsiteX284-25841" fmla="*/ 1560552 w 3024845"/>
                  <a:gd name="connsiteY284-25842" fmla="*/ 652857 h 1059043"/>
                  <a:gd name="connsiteX285-25843" fmla="*/ 1564606 w 3024845"/>
                  <a:gd name="connsiteY285-25844" fmla="*/ 655018 h 1059043"/>
                  <a:gd name="connsiteX286-25845" fmla="*/ 1574739 w 3024845"/>
                  <a:gd name="connsiteY286-25846" fmla="*/ 655018 h 1059043"/>
                  <a:gd name="connsiteX287-25847" fmla="*/ 1574739 w 3024845"/>
                  <a:gd name="connsiteY287-25848" fmla="*/ 685283 h 1059043"/>
                  <a:gd name="connsiteX288-25849" fmla="*/ 1582846 w 3024845"/>
                  <a:gd name="connsiteY288-25850" fmla="*/ 685283 h 1059043"/>
                  <a:gd name="connsiteX289-25851" fmla="*/ 1582846 w 3024845"/>
                  <a:gd name="connsiteY289-25852" fmla="*/ 702578 h 1059043"/>
                  <a:gd name="connsiteX290-25853" fmla="*/ 1592182 w 3024845"/>
                  <a:gd name="connsiteY290-25854" fmla="*/ 703483 h 1059043"/>
                  <a:gd name="connsiteX291-25855" fmla="*/ 1605140 w 3024845"/>
                  <a:gd name="connsiteY291-25856" fmla="*/ 703483 h 1059043"/>
                  <a:gd name="connsiteX292-25857" fmla="*/ 1605140 w 3024845"/>
                  <a:gd name="connsiteY292-25858" fmla="*/ 687445 h 1059043"/>
                  <a:gd name="connsiteX293-25859" fmla="*/ 1673096 w 3024845"/>
                  <a:gd name="connsiteY293-25860" fmla="*/ 687445 h 1059043"/>
                  <a:gd name="connsiteX294-25861" fmla="*/ 1673096 w 3024845"/>
                  <a:gd name="connsiteY294-25862" fmla="*/ 602192 h 1059043"/>
                  <a:gd name="connsiteX295-25863" fmla="*/ 1745104 w 3024845"/>
                  <a:gd name="connsiteY295-25864" fmla="*/ 602192 h 1059043"/>
                  <a:gd name="connsiteX296-25865" fmla="*/ 1745104 w 3024845"/>
                  <a:gd name="connsiteY296-25866" fmla="*/ 680960 h 1059043"/>
                  <a:gd name="connsiteX297-25867" fmla="*/ 1747008 w 3024845"/>
                  <a:gd name="connsiteY297-25868" fmla="*/ 680960 h 1059043"/>
                  <a:gd name="connsiteX298-25869" fmla="*/ 1748250 w 3024845"/>
                  <a:gd name="connsiteY298-25870" fmla="*/ 703483 h 1059043"/>
                  <a:gd name="connsiteX299-25871" fmla="*/ 1757926 w 3024845"/>
                  <a:gd name="connsiteY299-25872" fmla="*/ 703483 h 1059043"/>
                  <a:gd name="connsiteX300-25873" fmla="*/ 1759168 w 3024845"/>
                  <a:gd name="connsiteY300-25874" fmla="*/ 680960 h 1059043"/>
                  <a:gd name="connsiteX301-25875" fmla="*/ 1765248 w 3024845"/>
                  <a:gd name="connsiteY301-25876" fmla="*/ 680960 h 1059043"/>
                  <a:gd name="connsiteX302-25877" fmla="*/ 1766490 w 3024845"/>
                  <a:gd name="connsiteY302-25878" fmla="*/ 703483 h 1059043"/>
                  <a:gd name="connsiteX303-25879" fmla="*/ 1817112 w 3024845"/>
                  <a:gd name="connsiteY303-25880" fmla="*/ 703483 h 1059043"/>
                  <a:gd name="connsiteX304-25881" fmla="*/ 1817112 w 3024845"/>
                  <a:gd name="connsiteY304-25882" fmla="*/ 540455 h 1059043"/>
                  <a:gd name="connsiteX305-25883" fmla="*/ 2014439 w 3024845"/>
                  <a:gd name="connsiteY305-25884" fmla="*/ 540455 h 1059043"/>
                  <a:gd name="connsiteX306-25885" fmla="*/ 2014439 w 3024845"/>
                  <a:gd name="connsiteY306-25886" fmla="*/ 703483 h 1059043"/>
                  <a:gd name="connsiteX307-25887" fmla="*/ 2033136 w 3024845"/>
                  <a:gd name="connsiteY307-25888" fmla="*/ 703483 h 1059043"/>
                  <a:gd name="connsiteX308-25889" fmla="*/ 2033136 w 3024845"/>
                  <a:gd name="connsiteY308-25890" fmla="*/ 620790 h 1059043"/>
                  <a:gd name="connsiteX309-25891" fmla="*/ 2128256 w 3024845"/>
                  <a:gd name="connsiteY309-25892" fmla="*/ 620790 h 1059043"/>
                  <a:gd name="connsiteX310-25893" fmla="*/ 2128026 w 3024845"/>
                  <a:gd name="connsiteY310-25894" fmla="*/ 281031 h 1059043"/>
                  <a:gd name="connsiteX311-25895" fmla="*/ 2121946 w 3024845"/>
                  <a:gd name="connsiteY311-25896" fmla="*/ 276707 h 1059043"/>
                  <a:gd name="connsiteX312-25897" fmla="*/ 2130053 w 3024845"/>
                  <a:gd name="connsiteY312-25898" fmla="*/ 252928 h 1059043"/>
                  <a:gd name="connsiteX313-25899" fmla="*/ 2144240 w 3024845"/>
                  <a:gd name="connsiteY313-25900" fmla="*/ 214016 h 1059043"/>
                  <a:gd name="connsiteX314-25901" fmla="*/ 2146266 w 3024845"/>
                  <a:gd name="connsiteY314-25902" fmla="*/ 131868 h 1059043"/>
                  <a:gd name="connsiteX315-25903" fmla="*/ 2144240 w 3024845"/>
                  <a:gd name="connsiteY315-25904" fmla="*/ 125383 h 1059043"/>
                  <a:gd name="connsiteX316-25905" fmla="*/ 2150320 w 3024845"/>
                  <a:gd name="connsiteY316-25906" fmla="*/ 118897 h 1059043"/>
                  <a:gd name="connsiteX317-25907" fmla="*/ 2150320 w 3024845"/>
                  <a:gd name="connsiteY317-25908" fmla="*/ 60529 h 1059043"/>
                  <a:gd name="connsiteX318-25909" fmla="*/ 2152346 w 3024845"/>
                  <a:gd name="connsiteY318-25910" fmla="*/ 56206 h 1059043"/>
                  <a:gd name="connsiteX319-25911" fmla="*/ 2152346 w 3024845"/>
                  <a:gd name="connsiteY319-25912" fmla="*/ 0 h 1059043"/>
                  <a:gd name="connsiteX320-25913" fmla="*/ 2162480 w 3024845"/>
                  <a:gd name="connsiteY320-25914" fmla="*/ 118897 h 1059043"/>
                  <a:gd name="connsiteX321-25915" fmla="*/ 2168560 w 3024845"/>
                  <a:gd name="connsiteY321-25916" fmla="*/ 125383 h 1059043"/>
                  <a:gd name="connsiteX322-25917" fmla="*/ 2166533 w 3024845"/>
                  <a:gd name="connsiteY322-25918" fmla="*/ 131868 h 1059043"/>
                  <a:gd name="connsiteX323-25919" fmla="*/ 2180720 w 3024845"/>
                  <a:gd name="connsiteY323-25920" fmla="*/ 555577 h 1059043"/>
                  <a:gd name="connsiteX324-25921" fmla="*/ 2245574 w 3024845"/>
                  <a:gd name="connsiteY324-25922" fmla="*/ 555577 h 1059043"/>
                  <a:gd name="connsiteX325-25923" fmla="*/ 2245574 w 3024845"/>
                  <a:gd name="connsiteY325-25924" fmla="*/ 631239 h 1059043"/>
                  <a:gd name="connsiteX326-25925" fmla="*/ 2253681 w 3024845"/>
                  <a:gd name="connsiteY326-25926" fmla="*/ 631239 h 1059043"/>
                  <a:gd name="connsiteX327-25927" fmla="*/ 2255708 w 3024845"/>
                  <a:gd name="connsiteY327-25928" fmla="*/ 624754 h 1059043"/>
                  <a:gd name="connsiteX328-25929" fmla="*/ 2261788 w 3024845"/>
                  <a:gd name="connsiteY328-25930" fmla="*/ 624754 h 1059043"/>
                  <a:gd name="connsiteX329-25931" fmla="*/ 2263815 w 3024845"/>
                  <a:gd name="connsiteY329-25932" fmla="*/ 633401 h 1059043"/>
                  <a:gd name="connsiteX330-25933" fmla="*/ 2275975 w 3024845"/>
                  <a:gd name="connsiteY330-25934" fmla="*/ 633401 h 1059043"/>
                  <a:gd name="connsiteX331-25935" fmla="*/ 2275975 w 3024845"/>
                  <a:gd name="connsiteY331-25936" fmla="*/ 626915 h 1059043"/>
                  <a:gd name="connsiteX332-25937" fmla="*/ 2298268 w 3024845"/>
                  <a:gd name="connsiteY332-25938" fmla="*/ 626915 h 1059043"/>
                  <a:gd name="connsiteX333-25939" fmla="*/ 2298268 w 3024845"/>
                  <a:gd name="connsiteY333-25940" fmla="*/ 633401 h 1059043"/>
                  <a:gd name="connsiteX334-25941" fmla="*/ 2318535 w 3024845"/>
                  <a:gd name="connsiteY334-25942" fmla="*/ 633401 h 1059043"/>
                  <a:gd name="connsiteX335-25943" fmla="*/ 2318535 w 3024845"/>
                  <a:gd name="connsiteY335-25944" fmla="*/ 678798 h 1059043"/>
                  <a:gd name="connsiteX336-25945" fmla="*/ 2332722 w 3024845"/>
                  <a:gd name="connsiteY336-25946" fmla="*/ 678798 h 1059043"/>
                  <a:gd name="connsiteX337-25947" fmla="*/ 2332722 w 3024845"/>
                  <a:gd name="connsiteY337-25948" fmla="*/ 665827 h 1059043"/>
                  <a:gd name="connsiteX338-25949" fmla="*/ 2348936 w 3024845"/>
                  <a:gd name="connsiteY338-25950" fmla="*/ 665827 h 1059043"/>
                  <a:gd name="connsiteX339-25951" fmla="*/ 2348936 w 3024845"/>
                  <a:gd name="connsiteY339-25952" fmla="*/ 486400 h 1059043"/>
                  <a:gd name="connsiteX340-25953" fmla="*/ 2355016 w 3024845"/>
                  <a:gd name="connsiteY340-25954" fmla="*/ 479914 h 1059043"/>
                  <a:gd name="connsiteX341-25955" fmla="*/ 2427977 w 3024845"/>
                  <a:gd name="connsiteY341-25956" fmla="*/ 479914 h 1059043"/>
                  <a:gd name="connsiteX342-25957" fmla="*/ 2427977 w 3024845"/>
                  <a:gd name="connsiteY342-25958" fmla="*/ 488562 h 1059043"/>
                  <a:gd name="connsiteX343-25959" fmla="*/ 2438110 w 3024845"/>
                  <a:gd name="connsiteY343-25960" fmla="*/ 488562 h 1059043"/>
                  <a:gd name="connsiteX344-25961" fmla="*/ 2438110 w 3024845"/>
                  <a:gd name="connsiteY344-25962" fmla="*/ 603136 h 1059043"/>
                  <a:gd name="connsiteX345-25963" fmla="*/ 2460404 w 3024845"/>
                  <a:gd name="connsiteY345-25964" fmla="*/ 603136 h 1059043"/>
                  <a:gd name="connsiteX346-25965" fmla="*/ 2460404 w 3024845"/>
                  <a:gd name="connsiteY346-25966" fmla="*/ 536121 h 1059043"/>
                  <a:gd name="connsiteX347-25967" fmla="*/ 2486751 w 3024845"/>
                  <a:gd name="connsiteY347-25968" fmla="*/ 536121 h 1059043"/>
                  <a:gd name="connsiteX348-25969" fmla="*/ 2490804 w 3024845"/>
                  <a:gd name="connsiteY348-25970" fmla="*/ 531797 h 1059043"/>
                  <a:gd name="connsiteX349-25971" fmla="*/ 2498911 w 3024845"/>
                  <a:gd name="connsiteY349-25972" fmla="*/ 531797 h 1059043"/>
                  <a:gd name="connsiteX350-25973" fmla="*/ 2502964 w 3024845"/>
                  <a:gd name="connsiteY350-25974" fmla="*/ 536121 h 1059043"/>
                  <a:gd name="connsiteX351-25975" fmla="*/ 2525258 w 3024845"/>
                  <a:gd name="connsiteY351-25976" fmla="*/ 536121 h 1059043"/>
                  <a:gd name="connsiteX352-25977" fmla="*/ 2525258 w 3024845"/>
                  <a:gd name="connsiteY352-25978" fmla="*/ 419385 h 1059043"/>
                  <a:gd name="connsiteX353-25979" fmla="*/ 2582005 w 3024845"/>
                  <a:gd name="connsiteY353-25980" fmla="*/ 408576 h 1059043"/>
                  <a:gd name="connsiteX354-25981" fmla="*/ 2582005 w 3024845"/>
                  <a:gd name="connsiteY354-25982" fmla="*/ 409657 h 1059043"/>
                  <a:gd name="connsiteX355-25983" fmla="*/ 2582005 w 3024845"/>
                  <a:gd name="connsiteY355-25984" fmla="*/ 417223 h 1059043"/>
                  <a:gd name="connsiteX356-25985" fmla="*/ 2608352 w 3024845"/>
                  <a:gd name="connsiteY356-25986" fmla="*/ 417223 h 1059043"/>
                  <a:gd name="connsiteX357-25987" fmla="*/ 2608352 w 3024845"/>
                  <a:gd name="connsiteY357-25988" fmla="*/ 672313 h 1059043"/>
                  <a:gd name="connsiteX358-25989" fmla="*/ 2630646 w 3024845"/>
                  <a:gd name="connsiteY358-25990" fmla="*/ 672313 h 1059043"/>
                  <a:gd name="connsiteX359-25991" fmla="*/ 2630646 w 3024845"/>
                  <a:gd name="connsiteY359-25992" fmla="*/ 667989 h 1059043"/>
                  <a:gd name="connsiteX360-25993" fmla="*/ 2642806 w 3024845"/>
                  <a:gd name="connsiteY360-25994" fmla="*/ 667989 h 1059043"/>
                  <a:gd name="connsiteX361-25995" fmla="*/ 2642806 w 3024845"/>
                  <a:gd name="connsiteY361-25996" fmla="*/ 672313 h 1059043"/>
                  <a:gd name="connsiteX362-25997" fmla="*/ 2667126 w 3024845"/>
                  <a:gd name="connsiteY362-25998" fmla="*/ 672313 h 1059043"/>
                  <a:gd name="connsiteX363-25999" fmla="*/ 2667126 w 3024845"/>
                  <a:gd name="connsiteY363-26000" fmla="*/ 659342 h 1059043"/>
                  <a:gd name="connsiteX364-26001" fmla="*/ 2695500 w 3024845"/>
                  <a:gd name="connsiteY364-26002" fmla="*/ 659342 h 1059043"/>
                  <a:gd name="connsiteX365-26003" fmla="*/ 2707660 w 3024845"/>
                  <a:gd name="connsiteY365-26004" fmla="*/ 655018 h 1059043"/>
                  <a:gd name="connsiteX366-26005" fmla="*/ 2727927 w 3024845"/>
                  <a:gd name="connsiteY366-26006" fmla="*/ 659342 h 1059043"/>
                  <a:gd name="connsiteX367-26007" fmla="*/ 2727927 w 3024845"/>
                  <a:gd name="connsiteY367-26008" fmla="*/ 642048 h 1059043"/>
                  <a:gd name="connsiteX368-26009" fmla="*/ 2736034 w 3024845"/>
                  <a:gd name="connsiteY368-26010" fmla="*/ 642048 h 1059043"/>
                  <a:gd name="connsiteX369-26011" fmla="*/ 2736034 w 3024845"/>
                  <a:gd name="connsiteY369-26012" fmla="*/ 629077 h 1059043"/>
                  <a:gd name="connsiteX370-26013" fmla="*/ 2792781 w 3024845"/>
                  <a:gd name="connsiteY370-26014" fmla="*/ 629077 h 1059043"/>
                  <a:gd name="connsiteX371-26015" fmla="*/ 2792781 w 3024845"/>
                  <a:gd name="connsiteY371-26016" fmla="*/ 598812 h 1059043"/>
                  <a:gd name="connsiteX372-26017" fmla="*/ 2811021 w 3024845"/>
                  <a:gd name="connsiteY372-26018" fmla="*/ 598812 h 1059043"/>
                  <a:gd name="connsiteX373-26019" fmla="*/ 2811021 w 3024845"/>
                  <a:gd name="connsiteY373-26020" fmla="*/ 592327 h 1059043"/>
                  <a:gd name="connsiteX374-26021" fmla="*/ 2823181 w 3024845"/>
                  <a:gd name="connsiteY374-26022" fmla="*/ 592327 h 1059043"/>
                  <a:gd name="connsiteX375-26023" fmla="*/ 2823181 w 3024845"/>
                  <a:gd name="connsiteY375-26024" fmla="*/ 598812 h 1059043"/>
                  <a:gd name="connsiteX376-26025" fmla="*/ 2839395 w 3024845"/>
                  <a:gd name="connsiteY376-26026" fmla="*/ 598812 h 1059043"/>
                  <a:gd name="connsiteX377-26027" fmla="*/ 2839395 w 3024845"/>
                  <a:gd name="connsiteY377-26028" fmla="*/ 648533 h 1059043"/>
                  <a:gd name="connsiteX378-26029" fmla="*/ 2871822 w 3024845"/>
                  <a:gd name="connsiteY378-26030" fmla="*/ 648533 h 1059043"/>
                  <a:gd name="connsiteX379-26031" fmla="*/ 2871822 w 3024845"/>
                  <a:gd name="connsiteY379-26032" fmla="*/ 622592 h 1059043"/>
                  <a:gd name="connsiteX380-26033" fmla="*/ 2910329 w 3024845"/>
                  <a:gd name="connsiteY380-26034" fmla="*/ 622592 h 1059043"/>
                  <a:gd name="connsiteX381-26035" fmla="*/ 2910329 w 3024845"/>
                  <a:gd name="connsiteY381-26036" fmla="*/ 592327 h 1059043"/>
                  <a:gd name="connsiteX382-26037" fmla="*/ 2958970 w 3024845"/>
                  <a:gd name="connsiteY382-26038" fmla="*/ 592327 h 1059043"/>
                  <a:gd name="connsiteX383-26039" fmla="*/ 2958970 w 3024845"/>
                  <a:gd name="connsiteY383-26040" fmla="*/ 703483 h 1059043"/>
                  <a:gd name="connsiteX384-26041" fmla="*/ 2958970 w 3024845"/>
                  <a:gd name="connsiteY384-26042" fmla="*/ 717262 h 1059043"/>
                  <a:gd name="connsiteX385-26043" fmla="*/ 3024845 w 3024845"/>
                  <a:gd name="connsiteY385-26044" fmla="*/ 717262 h 1059043"/>
                  <a:gd name="connsiteX386-26045" fmla="*/ 3024845 w 3024845"/>
                  <a:gd name="connsiteY386-26046" fmla="*/ 1059043 h 1059043"/>
                  <a:gd name="connsiteX387-26047" fmla="*/ 2054 w 3024845"/>
                  <a:gd name="connsiteY387-26048" fmla="*/ 1056710 h 1059043"/>
                  <a:gd name="connsiteX388-26049" fmla="*/ 0 w 3024845"/>
                  <a:gd name="connsiteY388-26050" fmla="*/ 622592 h 1059043"/>
                  <a:gd name="connsiteX389-26051" fmla="*/ 20267 w 3024845"/>
                  <a:gd name="connsiteY389-26052" fmla="*/ 622592 h 1059043"/>
                  <a:gd name="connsiteX390-26053" fmla="*/ 20774 w 3024845"/>
                  <a:gd name="connsiteY390-26054" fmla="*/ 621511 h 1059043"/>
                  <a:gd name="connsiteX391-26055" fmla="*/ 24320 w 3024845"/>
                  <a:gd name="connsiteY391-26056" fmla="*/ 613945 h 1059043"/>
                  <a:gd name="connsiteX392-26057" fmla="*/ 26094 w 3024845"/>
                  <a:gd name="connsiteY392-26058" fmla="*/ 614215 h 1059043"/>
                  <a:gd name="connsiteX393-26059" fmla="*/ 38507 w 3024845"/>
                  <a:gd name="connsiteY393-26060" fmla="*/ 616106 h 1059043"/>
                  <a:gd name="connsiteX394-26061" fmla="*/ 39014 w 3024845"/>
                  <a:gd name="connsiteY394-26062" fmla="*/ 617458 h 1059043"/>
                  <a:gd name="connsiteX395-26063" fmla="*/ 42560 w 3024845"/>
                  <a:gd name="connsiteY395-26064" fmla="*/ 626915 h 1059043"/>
                  <a:gd name="connsiteX396-26065" fmla="*/ 68907 w 3024845"/>
                  <a:gd name="connsiteY396-26066" fmla="*/ 629077 h 1059043"/>
                  <a:gd name="connsiteX397-26067" fmla="*/ 68907 w 3024845"/>
                  <a:gd name="connsiteY397-26068" fmla="*/ 505856 h 1059043"/>
                  <a:gd name="connsiteX398-26069" fmla="*/ 70934 w 3024845"/>
                  <a:gd name="connsiteY398-26070" fmla="*/ 505856 h 1059043"/>
                  <a:gd name="connsiteX399-26071" fmla="*/ 85121 w 3024845"/>
                  <a:gd name="connsiteY399-26072" fmla="*/ 505856 h 1059043"/>
                  <a:gd name="connsiteX400-26073" fmla="*/ 85121 w 3024845"/>
                  <a:gd name="connsiteY400-26074" fmla="*/ 369664 h 1059043"/>
                  <a:gd name="connsiteX401-26075" fmla="*/ 86894 w 3024845"/>
                  <a:gd name="connsiteY401-26076" fmla="*/ 369664 h 1059043"/>
                  <a:gd name="connsiteX402-26077" fmla="*/ 99308 w 3024845"/>
                  <a:gd name="connsiteY402-26078" fmla="*/ 369664 h 1059043"/>
                  <a:gd name="connsiteX403-26079" fmla="*/ 99308 w 3024845"/>
                  <a:gd name="connsiteY403-26080" fmla="*/ 255090 h 1059043"/>
                  <a:gd name="connsiteX404-26081" fmla="*/ 103361 w 3024845"/>
                  <a:gd name="connsiteY404-26082" fmla="*/ 226986 h 1059043"/>
                  <a:gd name="connsiteX405-26083" fmla="*/ 105388 w 3024845"/>
                  <a:gd name="connsiteY405-26084" fmla="*/ 226986 h 1059043"/>
                  <a:gd name="connsiteX406-26085" fmla="*/ 119575 w 3024845"/>
                  <a:gd name="connsiteY406-26086" fmla="*/ 226986 h 1059043"/>
                  <a:gd name="connsiteX0-26087" fmla="*/ 119575 w 3024845"/>
                  <a:gd name="connsiteY0-26088" fmla="*/ 226986 h 1059043"/>
                  <a:gd name="connsiteX1-26089" fmla="*/ 200642 w 3024845"/>
                  <a:gd name="connsiteY1-26090" fmla="*/ 224825 h 1059043"/>
                  <a:gd name="connsiteX2-26091" fmla="*/ 202669 w 3024845"/>
                  <a:gd name="connsiteY2-26092" fmla="*/ 224825 h 1059043"/>
                  <a:gd name="connsiteX3-26093" fmla="*/ 216856 w 3024845"/>
                  <a:gd name="connsiteY3-26094" fmla="*/ 224825 h 1059043"/>
                  <a:gd name="connsiteX4-26095" fmla="*/ 216856 w 3024845"/>
                  <a:gd name="connsiteY4-26096" fmla="*/ 248604 h 1059043"/>
                  <a:gd name="connsiteX5-26097" fmla="*/ 217363 w 3024845"/>
                  <a:gd name="connsiteY5-26098" fmla="*/ 249415 h 1059043"/>
                  <a:gd name="connsiteX6-26099" fmla="*/ 220909 w 3024845"/>
                  <a:gd name="connsiteY6-26100" fmla="*/ 255090 h 1059043"/>
                  <a:gd name="connsiteX7-26101" fmla="*/ 220909 w 3024845"/>
                  <a:gd name="connsiteY7-26102" fmla="*/ 369664 h 1059043"/>
                  <a:gd name="connsiteX8-26103" fmla="*/ 223189 w 3024845"/>
                  <a:gd name="connsiteY8-26104" fmla="*/ 369664 h 1059043"/>
                  <a:gd name="connsiteX9-26105" fmla="*/ 239150 w 3024845"/>
                  <a:gd name="connsiteY9-26106" fmla="*/ 369664 h 1059043"/>
                  <a:gd name="connsiteX10-26107" fmla="*/ 239150 w 3024845"/>
                  <a:gd name="connsiteY10-26108" fmla="*/ 510179 h 1059043"/>
                  <a:gd name="connsiteX11-26109" fmla="*/ 240670 w 3024845"/>
                  <a:gd name="connsiteY11-26110" fmla="*/ 509909 h 1059043"/>
                  <a:gd name="connsiteX12-26111" fmla="*/ 251310 w 3024845"/>
                  <a:gd name="connsiteY12-26112" fmla="*/ 508018 h 1059043"/>
                  <a:gd name="connsiteX13-26113" fmla="*/ 249283 w 3024845"/>
                  <a:gd name="connsiteY13-26114" fmla="*/ 596650 h 1059043"/>
                  <a:gd name="connsiteX14-26115" fmla="*/ 250803 w 3024845"/>
                  <a:gd name="connsiteY14-26116" fmla="*/ 596921 h 1059043"/>
                  <a:gd name="connsiteX15-26117" fmla="*/ 261443 w 3024845"/>
                  <a:gd name="connsiteY15-26118" fmla="*/ 598812 h 1059043"/>
                  <a:gd name="connsiteX16-26119" fmla="*/ 261696 w 3024845"/>
                  <a:gd name="connsiteY16-26120" fmla="*/ 599623 h 1059043"/>
                  <a:gd name="connsiteX17-26121" fmla="*/ 263470 w 3024845"/>
                  <a:gd name="connsiteY17-26122" fmla="*/ 605298 h 1059043"/>
                  <a:gd name="connsiteX18-26123" fmla="*/ 264230 w 3024845"/>
                  <a:gd name="connsiteY18-26124" fmla="*/ 602866 h 1059043"/>
                  <a:gd name="connsiteX19-26125" fmla="*/ 269550 w 3024845"/>
                  <a:gd name="connsiteY19-26126" fmla="*/ 585842 h 1059043"/>
                  <a:gd name="connsiteX20-26127" fmla="*/ 271323 w 3024845"/>
                  <a:gd name="connsiteY20-26128" fmla="*/ 585842 h 1059043"/>
                  <a:gd name="connsiteX21-26129" fmla="*/ 283737 w 3024845"/>
                  <a:gd name="connsiteY21-26130" fmla="*/ 585842 h 1059043"/>
                  <a:gd name="connsiteX22-26131" fmla="*/ 283737 w 3024845"/>
                  <a:gd name="connsiteY22-26132" fmla="*/ 618268 h 1059043"/>
                  <a:gd name="connsiteX23-26133" fmla="*/ 284750 w 3024845"/>
                  <a:gd name="connsiteY23-26134" fmla="*/ 618809 h 1059043"/>
                  <a:gd name="connsiteX24-26135" fmla="*/ 291844 w 3024845"/>
                  <a:gd name="connsiteY24-26136" fmla="*/ 622592 h 1059043"/>
                  <a:gd name="connsiteX25-26137" fmla="*/ 291844 w 3024845"/>
                  <a:gd name="connsiteY25-26138" fmla="*/ 623943 h 1059043"/>
                  <a:gd name="connsiteX26-26139" fmla="*/ 291844 w 3024845"/>
                  <a:gd name="connsiteY26-26140" fmla="*/ 633401 h 1059043"/>
                  <a:gd name="connsiteX27-26141" fmla="*/ 336431 w 3024845"/>
                  <a:gd name="connsiteY27-26142" fmla="*/ 633401 h 1059043"/>
                  <a:gd name="connsiteX28-26143" fmla="*/ 336431 w 3024845"/>
                  <a:gd name="connsiteY28-26144" fmla="*/ 634482 h 1059043"/>
                  <a:gd name="connsiteX29-26145" fmla="*/ 336431 w 3024845"/>
                  <a:gd name="connsiteY29-26146" fmla="*/ 642048 h 1059043"/>
                  <a:gd name="connsiteX30-26147" fmla="*/ 338457 w 3024845"/>
                  <a:gd name="connsiteY30-26148" fmla="*/ 642048 h 1059043"/>
                  <a:gd name="connsiteX31-26149" fmla="*/ 352644 w 3024845"/>
                  <a:gd name="connsiteY31-26150" fmla="*/ 642048 h 1059043"/>
                  <a:gd name="connsiteX32-26151" fmla="*/ 352644 w 3024845"/>
                  <a:gd name="connsiteY32-26152" fmla="*/ 611783 h 1059043"/>
                  <a:gd name="connsiteX33-26153" fmla="*/ 397231 w 3024845"/>
                  <a:gd name="connsiteY33-26154" fmla="*/ 611783 h 1059043"/>
                  <a:gd name="connsiteX34-26155" fmla="*/ 397231 w 3024845"/>
                  <a:gd name="connsiteY34-26156" fmla="*/ 610432 h 1059043"/>
                  <a:gd name="connsiteX35-26157" fmla="*/ 397231 w 3024845"/>
                  <a:gd name="connsiteY35-26158" fmla="*/ 600974 h 1059043"/>
                  <a:gd name="connsiteX36-26159" fmla="*/ 398245 w 3024845"/>
                  <a:gd name="connsiteY36-26160" fmla="*/ 600974 h 1059043"/>
                  <a:gd name="connsiteX37-26161" fmla="*/ 405338 w 3024845"/>
                  <a:gd name="connsiteY37-26162" fmla="*/ 600974 h 1059043"/>
                  <a:gd name="connsiteX38-26163" fmla="*/ 405338 w 3024845"/>
                  <a:gd name="connsiteY38-26164" fmla="*/ 599083 h 1059043"/>
                  <a:gd name="connsiteX39-26165" fmla="*/ 405338 w 3024845"/>
                  <a:gd name="connsiteY39-26166" fmla="*/ 585842 h 1059043"/>
                  <a:gd name="connsiteX40-26167" fmla="*/ 406098 w 3024845"/>
                  <a:gd name="connsiteY40-26168" fmla="*/ 585842 h 1059043"/>
                  <a:gd name="connsiteX41-26169" fmla="*/ 411418 w 3024845"/>
                  <a:gd name="connsiteY41-26170" fmla="*/ 585842 h 1059043"/>
                  <a:gd name="connsiteX42-26171" fmla="*/ 411418 w 3024845"/>
                  <a:gd name="connsiteY42-26172" fmla="*/ 584761 h 1059043"/>
                  <a:gd name="connsiteX43-26173" fmla="*/ 411418 w 3024845"/>
                  <a:gd name="connsiteY43-26174" fmla="*/ 577194 h 1059043"/>
                  <a:gd name="connsiteX44-26175" fmla="*/ 413445 w 3024845"/>
                  <a:gd name="connsiteY44-26176" fmla="*/ 577194 h 1059043"/>
                  <a:gd name="connsiteX45-26177" fmla="*/ 427632 w 3024845"/>
                  <a:gd name="connsiteY45-26178" fmla="*/ 577194 h 1059043"/>
                  <a:gd name="connsiteX46-26179" fmla="*/ 427632 w 3024845"/>
                  <a:gd name="connsiteY46-26180" fmla="*/ 578275 h 1059043"/>
                  <a:gd name="connsiteX47-26181" fmla="*/ 427632 w 3024845"/>
                  <a:gd name="connsiteY47-26182" fmla="*/ 585842 h 1059043"/>
                  <a:gd name="connsiteX48-26183" fmla="*/ 449925 w 3024845"/>
                  <a:gd name="connsiteY48-26184" fmla="*/ 585842 h 1059043"/>
                  <a:gd name="connsiteX49-26185" fmla="*/ 449925 w 3024845"/>
                  <a:gd name="connsiteY49-26186" fmla="*/ 583950 h 1059043"/>
                  <a:gd name="connsiteX50-26187" fmla="*/ 449925 w 3024845"/>
                  <a:gd name="connsiteY50-26188" fmla="*/ 570709 h 1059043"/>
                  <a:gd name="connsiteX51-26189" fmla="*/ 451699 w 3024845"/>
                  <a:gd name="connsiteY51-26190" fmla="*/ 570709 h 1059043"/>
                  <a:gd name="connsiteX52-26191" fmla="*/ 464112 w 3024845"/>
                  <a:gd name="connsiteY52-26192" fmla="*/ 570709 h 1059043"/>
                  <a:gd name="connsiteX53-26193" fmla="*/ 464112 w 3024845"/>
                  <a:gd name="connsiteY53-26194" fmla="*/ 594489 h 1059043"/>
                  <a:gd name="connsiteX54-26195" fmla="*/ 465126 w 3024845"/>
                  <a:gd name="connsiteY54-26196" fmla="*/ 594489 h 1059043"/>
                  <a:gd name="connsiteX55-26197" fmla="*/ 472219 w 3024845"/>
                  <a:gd name="connsiteY55-26198" fmla="*/ 594489 h 1059043"/>
                  <a:gd name="connsiteX56-26199" fmla="*/ 472219 w 3024845"/>
                  <a:gd name="connsiteY56-26200" fmla="*/ 593408 h 1059043"/>
                  <a:gd name="connsiteX57-26201" fmla="*/ 472219 w 3024845"/>
                  <a:gd name="connsiteY57-26202" fmla="*/ 585842 h 1059043"/>
                  <a:gd name="connsiteX58-26203" fmla="*/ 473992 w 3024845"/>
                  <a:gd name="connsiteY58-26204" fmla="*/ 585842 h 1059043"/>
                  <a:gd name="connsiteX59-26205" fmla="*/ 486406 w 3024845"/>
                  <a:gd name="connsiteY59-26206" fmla="*/ 585842 h 1059043"/>
                  <a:gd name="connsiteX60-26207" fmla="*/ 486406 w 3024845"/>
                  <a:gd name="connsiteY60-26208" fmla="*/ 611783 h 1059043"/>
                  <a:gd name="connsiteX61-26209" fmla="*/ 488433 w 3024845"/>
                  <a:gd name="connsiteY61-26210" fmla="*/ 611783 h 1059043"/>
                  <a:gd name="connsiteX62-26211" fmla="*/ 502619 w 3024845"/>
                  <a:gd name="connsiteY62-26212" fmla="*/ 611783 h 1059043"/>
                  <a:gd name="connsiteX63-26213" fmla="*/ 502619 w 3024845"/>
                  <a:gd name="connsiteY63-26214" fmla="*/ 613404 h 1059043"/>
                  <a:gd name="connsiteX64-26215" fmla="*/ 502619 w 3024845"/>
                  <a:gd name="connsiteY64-26216" fmla="*/ 624754 h 1059043"/>
                  <a:gd name="connsiteX65-26217" fmla="*/ 503379 w 3024845"/>
                  <a:gd name="connsiteY65-26218" fmla="*/ 624754 h 1059043"/>
                  <a:gd name="connsiteX66-26219" fmla="*/ 508700 w 3024845"/>
                  <a:gd name="connsiteY66-26220" fmla="*/ 624754 h 1059043"/>
                  <a:gd name="connsiteX67-26221" fmla="*/ 508700 w 3024845"/>
                  <a:gd name="connsiteY67-26222" fmla="*/ 623943 h 1059043"/>
                  <a:gd name="connsiteX68-26223" fmla="*/ 508700 w 3024845"/>
                  <a:gd name="connsiteY68-26224" fmla="*/ 618268 h 1059043"/>
                  <a:gd name="connsiteX69-26225" fmla="*/ 539100 w 3024845"/>
                  <a:gd name="connsiteY69-26226" fmla="*/ 618268 h 1059043"/>
                  <a:gd name="connsiteX70-26227" fmla="*/ 539100 w 3024845"/>
                  <a:gd name="connsiteY70-26228" fmla="*/ 642048 h 1059043"/>
                  <a:gd name="connsiteX71-26229" fmla="*/ 540113 w 3024845"/>
                  <a:gd name="connsiteY71-26230" fmla="*/ 642048 h 1059043"/>
                  <a:gd name="connsiteX72-26231" fmla="*/ 547207 w 3024845"/>
                  <a:gd name="connsiteY72-26232" fmla="*/ 642048 h 1059043"/>
                  <a:gd name="connsiteX73-26233" fmla="*/ 547207 w 3024845"/>
                  <a:gd name="connsiteY73-26234" fmla="*/ 643129 h 1059043"/>
                  <a:gd name="connsiteX74-26235" fmla="*/ 547207 w 3024845"/>
                  <a:gd name="connsiteY74-26236" fmla="*/ 650695 h 1059043"/>
                  <a:gd name="connsiteX75-26237" fmla="*/ 547967 w 3024845"/>
                  <a:gd name="connsiteY75-26238" fmla="*/ 650695 h 1059043"/>
                  <a:gd name="connsiteX76-26239" fmla="*/ 553287 w 3024845"/>
                  <a:gd name="connsiteY76-26240" fmla="*/ 650695 h 1059043"/>
                  <a:gd name="connsiteX77-26241" fmla="*/ 553287 w 3024845"/>
                  <a:gd name="connsiteY77-26242" fmla="*/ 648533 h 1059043"/>
                  <a:gd name="connsiteX78-26243" fmla="*/ 553287 w 3024845"/>
                  <a:gd name="connsiteY78-26244" fmla="*/ 633401 h 1059043"/>
                  <a:gd name="connsiteX79-26245" fmla="*/ 554300 w 3024845"/>
                  <a:gd name="connsiteY79-26246" fmla="*/ 633401 h 1059043"/>
                  <a:gd name="connsiteX80-26247" fmla="*/ 561394 w 3024845"/>
                  <a:gd name="connsiteY80-26248" fmla="*/ 633401 h 1059043"/>
                  <a:gd name="connsiteX81-26249" fmla="*/ 561394 w 3024845"/>
                  <a:gd name="connsiteY81-26250" fmla="*/ 634482 h 1059043"/>
                  <a:gd name="connsiteX82-26251" fmla="*/ 561394 w 3024845"/>
                  <a:gd name="connsiteY82-26252" fmla="*/ 642048 h 1059043"/>
                  <a:gd name="connsiteX83-26253" fmla="*/ 566714 w 3024845"/>
                  <a:gd name="connsiteY83-26254" fmla="*/ 640055 h 1059043"/>
                  <a:gd name="connsiteX84-26255" fmla="*/ 567474 w 3024845"/>
                  <a:gd name="connsiteY84-26256" fmla="*/ 639075 h 1059043"/>
                  <a:gd name="connsiteX85-26257" fmla="*/ 567474 w 3024845"/>
                  <a:gd name="connsiteY85-26258" fmla="*/ 633401 h 1059043"/>
                  <a:gd name="connsiteX86-26259" fmla="*/ 605981 w 3024845"/>
                  <a:gd name="connsiteY86-26260" fmla="*/ 633401 h 1059043"/>
                  <a:gd name="connsiteX87-26261" fmla="*/ 605981 w 3024845"/>
                  <a:gd name="connsiteY87-26262" fmla="*/ 657180 h 1059043"/>
                  <a:gd name="connsiteX88-26263" fmla="*/ 608007 w 3024845"/>
                  <a:gd name="connsiteY88-26264" fmla="*/ 657180 h 1059043"/>
                  <a:gd name="connsiteX89-26265" fmla="*/ 622194 w 3024845"/>
                  <a:gd name="connsiteY89-26266" fmla="*/ 657180 h 1059043"/>
                  <a:gd name="connsiteX90-26267" fmla="*/ 622194 w 3024845"/>
                  <a:gd name="connsiteY90-26268" fmla="*/ 658261 h 1059043"/>
                  <a:gd name="connsiteX91-26269" fmla="*/ 622194 w 3024845"/>
                  <a:gd name="connsiteY91-26270" fmla="*/ 665827 h 1059043"/>
                  <a:gd name="connsiteX92-26271" fmla="*/ 623968 w 3024845"/>
                  <a:gd name="connsiteY92-26272" fmla="*/ 665827 h 1059043"/>
                  <a:gd name="connsiteX93-26273" fmla="*/ 636381 w 3024845"/>
                  <a:gd name="connsiteY93-26274" fmla="*/ 665827 h 1059043"/>
                  <a:gd name="connsiteX94-26275" fmla="*/ 636381 w 3024845"/>
                  <a:gd name="connsiteY94-26276" fmla="*/ 642048 h 1059043"/>
                  <a:gd name="connsiteX95-26277" fmla="*/ 637394 w 3024845"/>
                  <a:gd name="connsiteY95-26278" fmla="*/ 642048 h 1059043"/>
                  <a:gd name="connsiteX96-26279" fmla="*/ 644488 w 3024845"/>
                  <a:gd name="connsiteY96-26280" fmla="*/ 642048 h 1059043"/>
                  <a:gd name="connsiteX97-26281" fmla="*/ 644488 w 3024845"/>
                  <a:gd name="connsiteY97-26282" fmla="*/ 609621 h 1059043"/>
                  <a:gd name="connsiteX98-26283" fmla="*/ 645501 w 3024845"/>
                  <a:gd name="connsiteY98-26284" fmla="*/ 609621 h 1059043"/>
                  <a:gd name="connsiteX99-26285" fmla="*/ 652595 w 3024845"/>
                  <a:gd name="connsiteY99-26286" fmla="*/ 609621 h 1059043"/>
                  <a:gd name="connsiteX100-26287" fmla="*/ 652595 w 3024845"/>
                  <a:gd name="connsiteY100-26288" fmla="*/ 607730 h 1059043"/>
                  <a:gd name="connsiteX101-26289" fmla="*/ 652595 w 3024845"/>
                  <a:gd name="connsiteY101-26290" fmla="*/ 594489 h 1059043"/>
                  <a:gd name="connsiteX102-26291" fmla="*/ 651328 w 3024845"/>
                  <a:gd name="connsiteY102-26292" fmla="*/ 592867 h 1059043"/>
                  <a:gd name="connsiteX103-26293" fmla="*/ 656648 w 3024845"/>
                  <a:gd name="connsiteY103-26294" fmla="*/ 581518 h 1059043"/>
                  <a:gd name="connsiteX104-26295" fmla="*/ 664755 w 3024845"/>
                  <a:gd name="connsiteY104-26296" fmla="*/ 609621 h 1059043"/>
                  <a:gd name="connsiteX105-26297" fmla="*/ 665515 w 3024845"/>
                  <a:gd name="connsiteY105-26298" fmla="*/ 609621 h 1059043"/>
                  <a:gd name="connsiteX106-26299" fmla="*/ 670835 w 3024845"/>
                  <a:gd name="connsiteY106-26300" fmla="*/ 609621 h 1059043"/>
                  <a:gd name="connsiteX107-26301" fmla="*/ 670835 w 3024845"/>
                  <a:gd name="connsiteY107-26302" fmla="*/ 503694 h 1059043"/>
                  <a:gd name="connsiteX108-26303" fmla="*/ 672355 w 3024845"/>
                  <a:gd name="connsiteY108-26304" fmla="*/ 503694 h 1059043"/>
                  <a:gd name="connsiteX109-26305" fmla="*/ 682995 w 3024845"/>
                  <a:gd name="connsiteY109-26306" fmla="*/ 503694 h 1059043"/>
                  <a:gd name="connsiteX110-26307" fmla="*/ 682995 w 3024845"/>
                  <a:gd name="connsiteY110-26308" fmla="*/ 456135 h 1059043"/>
                  <a:gd name="connsiteX111-26309" fmla="*/ 709342 w 3024845"/>
                  <a:gd name="connsiteY111-26310" fmla="*/ 456135 h 1059043"/>
                  <a:gd name="connsiteX112-26311" fmla="*/ 709342 w 3024845"/>
                  <a:gd name="connsiteY112-26312" fmla="*/ 434517 h 1059043"/>
                  <a:gd name="connsiteX113-26313" fmla="*/ 743796 w 3024845"/>
                  <a:gd name="connsiteY113-26314" fmla="*/ 434517 h 1059043"/>
                  <a:gd name="connsiteX114-26315" fmla="*/ 743796 w 3024845"/>
                  <a:gd name="connsiteY114-26316" fmla="*/ 436949 h 1059043"/>
                  <a:gd name="connsiteX115-26317" fmla="*/ 743796 w 3024845"/>
                  <a:gd name="connsiteY115-26318" fmla="*/ 453973 h 1059043"/>
                  <a:gd name="connsiteX116-26319" fmla="*/ 746076 w 3024845"/>
                  <a:gd name="connsiteY116-26320" fmla="*/ 453973 h 1059043"/>
                  <a:gd name="connsiteX117-26321" fmla="*/ 762036 w 3024845"/>
                  <a:gd name="connsiteY117-26322" fmla="*/ 453973 h 1059043"/>
                  <a:gd name="connsiteX118-26323" fmla="*/ 762036 w 3024845"/>
                  <a:gd name="connsiteY118-26324" fmla="*/ 501532 h 1059043"/>
                  <a:gd name="connsiteX119-26325" fmla="*/ 763049 w 3024845"/>
                  <a:gd name="connsiteY119-26326" fmla="*/ 501532 h 1059043"/>
                  <a:gd name="connsiteX120-26327" fmla="*/ 770143 w 3024845"/>
                  <a:gd name="connsiteY120-26328" fmla="*/ 501532 h 1059043"/>
                  <a:gd name="connsiteX121-26329" fmla="*/ 784330 w 3024845"/>
                  <a:gd name="connsiteY121-26330" fmla="*/ 505856 h 1059043"/>
                  <a:gd name="connsiteX122-26331" fmla="*/ 784330 w 3024845"/>
                  <a:gd name="connsiteY122-26332" fmla="*/ 544768 h 1059043"/>
                  <a:gd name="connsiteX123-26333" fmla="*/ 785343 w 3024845"/>
                  <a:gd name="connsiteY123-26334" fmla="*/ 544768 h 1059043"/>
                  <a:gd name="connsiteX124-26335" fmla="*/ 792436 w 3024845"/>
                  <a:gd name="connsiteY124-26336" fmla="*/ 544768 h 1059043"/>
                  <a:gd name="connsiteX125-26337" fmla="*/ 792436 w 3024845"/>
                  <a:gd name="connsiteY125-26338" fmla="*/ 546389 h 1059043"/>
                  <a:gd name="connsiteX126-26339" fmla="*/ 792436 w 3024845"/>
                  <a:gd name="connsiteY126-26340" fmla="*/ 557738 h 1059043"/>
                  <a:gd name="connsiteX127-26341" fmla="*/ 794463 w 3024845"/>
                  <a:gd name="connsiteY127-26342" fmla="*/ 557738 h 1059043"/>
                  <a:gd name="connsiteX128-26343" fmla="*/ 808650 w 3024845"/>
                  <a:gd name="connsiteY128-26344" fmla="*/ 557738 h 1059043"/>
                  <a:gd name="connsiteX129-26345" fmla="*/ 814730 w 3024845"/>
                  <a:gd name="connsiteY129-26346" fmla="*/ 564224 h 1059043"/>
                  <a:gd name="connsiteX130-26347" fmla="*/ 814730 w 3024845"/>
                  <a:gd name="connsiteY130-26348" fmla="*/ 585842 h 1059043"/>
                  <a:gd name="connsiteX131-26349" fmla="*/ 817010 w 3024845"/>
                  <a:gd name="connsiteY131-26350" fmla="*/ 585842 h 1059043"/>
                  <a:gd name="connsiteX132-26351" fmla="*/ 832970 w 3024845"/>
                  <a:gd name="connsiteY132-26352" fmla="*/ 585842 h 1059043"/>
                  <a:gd name="connsiteX133-26353" fmla="*/ 832970 w 3024845"/>
                  <a:gd name="connsiteY133-26354" fmla="*/ 586922 h 1059043"/>
                  <a:gd name="connsiteX134-26355" fmla="*/ 832970 w 3024845"/>
                  <a:gd name="connsiteY134-26356" fmla="*/ 594489 h 1059043"/>
                  <a:gd name="connsiteX135-26357" fmla="*/ 834237 w 3024845"/>
                  <a:gd name="connsiteY135-26358" fmla="*/ 594489 h 1059043"/>
                  <a:gd name="connsiteX136-26359" fmla="*/ 843104 w 3024845"/>
                  <a:gd name="connsiteY136-26360" fmla="*/ 594489 h 1059043"/>
                  <a:gd name="connsiteX137-26361" fmla="*/ 843104 w 3024845"/>
                  <a:gd name="connsiteY137-26362" fmla="*/ 596650 h 1059043"/>
                  <a:gd name="connsiteX138-26363" fmla="*/ 843104 w 3024845"/>
                  <a:gd name="connsiteY138-26364" fmla="*/ 611783 h 1059043"/>
                  <a:gd name="connsiteX139-26365" fmla="*/ 847157 w 3024845"/>
                  <a:gd name="connsiteY139-26366" fmla="*/ 609891 h 1059043"/>
                  <a:gd name="connsiteX140-26367" fmla="*/ 847157 w 3024845"/>
                  <a:gd name="connsiteY140-26368" fmla="*/ 596650 h 1059043"/>
                  <a:gd name="connsiteX141-26369" fmla="*/ 848170 w 3024845"/>
                  <a:gd name="connsiteY141-26370" fmla="*/ 596650 h 1059043"/>
                  <a:gd name="connsiteX142-26371" fmla="*/ 855264 w 3024845"/>
                  <a:gd name="connsiteY142-26372" fmla="*/ 596650 h 1059043"/>
                  <a:gd name="connsiteX143-26373" fmla="*/ 855264 w 3024845"/>
                  <a:gd name="connsiteY143-26374" fmla="*/ 598272 h 1059043"/>
                  <a:gd name="connsiteX144-26375" fmla="*/ 855264 w 3024845"/>
                  <a:gd name="connsiteY144-26376" fmla="*/ 609621 h 1059043"/>
                  <a:gd name="connsiteX145-26377" fmla="*/ 856024 w 3024845"/>
                  <a:gd name="connsiteY145-26378" fmla="*/ 609621 h 1059043"/>
                  <a:gd name="connsiteX146-26379" fmla="*/ 861344 w 3024845"/>
                  <a:gd name="connsiteY146-26380" fmla="*/ 609621 h 1059043"/>
                  <a:gd name="connsiteX147-26381" fmla="*/ 909984 w 3024845"/>
                  <a:gd name="connsiteY147-26382" fmla="*/ 605298 h 1059043"/>
                  <a:gd name="connsiteX148-26383" fmla="*/ 909984 w 3024845"/>
                  <a:gd name="connsiteY148-26384" fmla="*/ 606649 h 1059043"/>
                  <a:gd name="connsiteX149-26385" fmla="*/ 909984 w 3024845"/>
                  <a:gd name="connsiteY149-26386" fmla="*/ 616106 h 1059043"/>
                  <a:gd name="connsiteX150-26387" fmla="*/ 910744 w 3024845"/>
                  <a:gd name="connsiteY150-26388" fmla="*/ 616106 h 1059043"/>
                  <a:gd name="connsiteX151-26389" fmla="*/ 916065 w 3024845"/>
                  <a:gd name="connsiteY151-26390" fmla="*/ 616106 h 1059043"/>
                  <a:gd name="connsiteX152-26391" fmla="*/ 916065 w 3024845"/>
                  <a:gd name="connsiteY152-26392" fmla="*/ 618268 h 1059043"/>
                  <a:gd name="connsiteX153-26393" fmla="*/ 916065 w 3024845"/>
                  <a:gd name="connsiteY153-26394" fmla="*/ 633401 h 1059043"/>
                  <a:gd name="connsiteX154-26395" fmla="*/ 918091 w 3024845"/>
                  <a:gd name="connsiteY154-26396" fmla="*/ 632050 h 1059043"/>
                  <a:gd name="connsiteX155-26397" fmla="*/ 932278 w 3024845"/>
                  <a:gd name="connsiteY155-26398" fmla="*/ 622592 h 1059043"/>
                  <a:gd name="connsiteX156-26399" fmla="*/ 938358 w 3024845"/>
                  <a:gd name="connsiteY156-26400" fmla="*/ 581518 h 1059043"/>
                  <a:gd name="connsiteX157-26401" fmla="*/ 939118 w 3024845"/>
                  <a:gd name="connsiteY157-26402" fmla="*/ 581248 h 1059043"/>
                  <a:gd name="connsiteX158-26403" fmla="*/ 944438 w 3024845"/>
                  <a:gd name="connsiteY158-26404" fmla="*/ 579356 h 1059043"/>
                  <a:gd name="connsiteX159-26405" fmla="*/ 946465 w 3024845"/>
                  <a:gd name="connsiteY159-26406" fmla="*/ 510179 h 1059043"/>
                  <a:gd name="connsiteX160-26407" fmla="*/ 948492 w 3024845"/>
                  <a:gd name="connsiteY160-26408" fmla="*/ 579356 h 1059043"/>
                  <a:gd name="connsiteX161-26409" fmla="*/ 949252 w 3024845"/>
                  <a:gd name="connsiteY161-26410" fmla="*/ 579626 h 1059043"/>
                  <a:gd name="connsiteX162-26411" fmla="*/ 954572 w 3024845"/>
                  <a:gd name="connsiteY162-26412" fmla="*/ 581518 h 1059043"/>
                  <a:gd name="connsiteX163-26413" fmla="*/ 954572 w 3024845"/>
                  <a:gd name="connsiteY163-26414" fmla="*/ 495047 h 1059043"/>
                  <a:gd name="connsiteX164-26415" fmla="*/ 958625 w 3024845"/>
                  <a:gd name="connsiteY164-26416" fmla="*/ 462620 h 1059043"/>
                  <a:gd name="connsiteX165-26417" fmla="*/ 997132 w 3024845"/>
                  <a:gd name="connsiteY165-26418" fmla="*/ 462620 h 1059043"/>
                  <a:gd name="connsiteX166-26419" fmla="*/ 997132 w 3024845"/>
                  <a:gd name="connsiteY166-26420" fmla="*/ 495047 h 1059043"/>
                  <a:gd name="connsiteX167-26421" fmla="*/ 997892 w 3024845"/>
                  <a:gd name="connsiteY167-26422" fmla="*/ 495047 h 1059043"/>
                  <a:gd name="connsiteX168-26423" fmla="*/ 1003212 w 3024845"/>
                  <a:gd name="connsiteY168-26424" fmla="*/ 495047 h 1059043"/>
                  <a:gd name="connsiteX169-26425" fmla="*/ 1003212 w 3024845"/>
                  <a:gd name="connsiteY169-26426" fmla="*/ 412899 h 1059043"/>
                  <a:gd name="connsiteX170-26427" fmla="*/ 1004986 w 3024845"/>
                  <a:gd name="connsiteY170-26428" fmla="*/ 412899 h 1059043"/>
                  <a:gd name="connsiteX171-26429" fmla="*/ 1017399 w 3024845"/>
                  <a:gd name="connsiteY171-26430" fmla="*/ 412899 h 1059043"/>
                  <a:gd name="connsiteX172-26431" fmla="*/ 1017399 w 3024845"/>
                  <a:gd name="connsiteY172-26432" fmla="*/ 411008 h 1059043"/>
                  <a:gd name="connsiteX173-26433" fmla="*/ 1017399 w 3024845"/>
                  <a:gd name="connsiteY173-26434" fmla="*/ 397767 h 1059043"/>
                  <a:gd name="connsiteX174-26435" fmla="*/ 1039693 w 3024845"/>
                  <a:gd name="connsiteY174-26436" fmla="*/ 397767 h 1059043"/>
                  <a:gd name="connsiteX175-26437" fmla="*/ 1039693 w 3024845"/>
                  <a:gd name="connsiteY175-26438" fmla="*/ 396686 h 1059043"/>
                  <a:gd name="connsiteX176-26439" fmla="*/ 1039693 w 3024845"/>
                  <a:gd name="connsiteY176-26440" fmla="*/ 389120 h 1059043"/>
                  <a:gd name="connsiteX177-26441" fmla="*/ 1041466 w 3024845"/>
                  <a:gd name="connsiteY177-26442" fmla="*/ 389120 h 1059043"/>
                  <a:gd name="connsiteX178-26443" fmla="*/ 1053880 w 3024845"/>
                  <a:gd name="connsiteY178-26444" fmla="*/ 389120 h 1059043"/>
                  <a:gd name="connsiteX179-26445" fmla="*/ 1053880 w 3024845"/>
                  <a:gd name="connsiteY179-26446" fmla="*/ 390201 h 1059043"/>
                  <a:gd name="connsiteX180-26447" fmla="*/ 1053880 w 3024845"/>
                  <a:gd name="connsiteY180-26448" fmla="*/ 397767 h 1059043"/>
                  <a:gd name="connsiteX181-26449" fmla="*/ 1054640 w 3024845"/>
                  <a:gd name="connsiteY181-26450" fmla="*/ 397767 h 1059043"/>
                  <a:gd name="connsiteX182-26451" fmla="*/ 1059960 w 3024845"/>
                  <a:gd name="connsiteY182-26452" fmla="*/ 397767 h 1059043"/>
                  <a:gd name="connsiteX183-26453" fmla="*/ 1070093 w 3024845"/>
                  <a:gd name="connsiteY183-26454" fmla="*/ 393443 h 1059043"/>
                  <a:gd name="connsiteX184-26455" fmla="*/ 1074146 w 3024845"/>
                  <a:gd name="connsiteY184-26456" fmla="*/ 396686 h 1059043"/>
                  <a:gd name="connsiteX185-26457" fmla="*/ 1074146 w 3024845"/>
                  <a:gd name="connsiteY185-26458" fmla="*/ 389120 h 1059043"/>
                  <a:gd name="connsiteX186-26459" fmla="*/ 1076426 w 3024845"/>
                  <a:gd name="connsiteY186-26460" fmla="*/ 389120 h 1059043"/>
                  <a:gd name="connsiteX187-26461" fmla="*/ 1092387 w 3024845"/>
                  <a:gd name="connsiteY187-26462" fmla="*/ 389120 h 1059043"/>
                  <a:gd name="connsiteX188-26463" fmla="*/ 1092387 w 3024845"/>
                  <a:gd name="connsiteY188-26464" fmla="*/ 390201 h 1059043"/>
                  <a:gd name="connsiteX189-26465" fmla="*/ 1092387 w 3024845"/>
                  <a:gd name="connsiteY189-26466" fmla="*/ 397767 h 1059043"/>
                  <a:gd name="connsiteX190-26467" fmla="*/ 1122787 w 3024845"/>
                  <a:gd name="connsiteY190-26468" fmla="*/ 397767 h 1059043"/>
                  <a:gd name="connsiteX191-26469" fmla="*/ 1122787 w 3024845"/>
                  <a:gd name="connsiteY191-26470" fmla="*/ 399388 h 1059043"/>
                  <a:gd name="connsiteX192-26471" fmla="*/ 1122787 w 3024845"/>
                  <a:gd name="connsiteY192-26472" fmla="*/ 410738 h 1059043"/>
                  <a:gd name="connsiteX193-26473" fmla="*/ 1149134 w 3024845"/>
                  <a:gd name="connsiteY193-26474" fmla="*/ 410738 h 1059043"/>
                  <a:gd name="connsiteX194-26475" fmla="*/ 1149134 w 3024845"/>
                  <a:gd name="connsiteY194-26476" fmla="*/ 441002 h 1059043"/>
                  <a:gd name="connsiteX195-26477" fmla="*/ 1149894 w 3024845"/>
                  <a:gd name="connsiteY195-26478" fmla="*/ 441002 h 1059043"/>
                  <a:gd name="connsiteX196-26479" fmla="*/ 1155214 w 3024845"/>
                  <a:gd name="connsiteY196-26480" fmla="*/ 441002 h 1059043"/>
                  <a:gd name="connsiteX197-26481" fmla="*/ 1155214 w 3024845"/>
                  <a:gd name="connsiteY197-26482" fmla="*/ 442083 h 1059043"/>
                  <a:gd name="connsiteX198-26483" fmla="*/ 1155214 w 3024845"/>
                  <a:gd name="connsiteY198-26484" fmla="*/ 449650 h 1059043"/>
                  <a:gd name="connsiteX199-26485" fmla="*/ 1159268 w 3024845"/>
                  <a:gd name="connsiteY199-26486" fmla="*/ 479914 h 1059043"/>
                  <a:gd name="connsiteX200-26487" fmla="*/ 1160028 w 3024845"/>
                  <a:gd name="connsiteY200-26488" fmla="*/ 479914 h 1059043"/>
                  <a:gd name="connsiteX201-26489" fmla="*/ 1165348 w 3024845"/>
                  <a:gd name="connsiteY201-26490" fmla="*/ 479914 h 1059043"/>
                  <a:gd name="connsiteX202-26491" fmla="*/ 1165348 w 3024845"/>
                  <a:gd name="connsiteY202-26492" fmla="*/ 480725 h 1059043"/>
                  <a:gd name="connsiteX203-26493" fmla="*/ 1165348 w 3024845"/>
                  <a:gd name="connsiteY203-26494" fmla="*/ 486400 h 1059043"/>
                  <a:gd name="connsiteX204-26495" fmla="*/ 1166361 w 3024845"/>
                  <a:gd name="connsiteY204-26496" fmla="*/ 486400 h 1059043"/>
                  <a:gd name="connsiteX205-26497" fmla="*/ 1173454 w 3024845"/>
                  <a:gd name="connsiteY205-26498" fmla="*/ 486400 h 1059043"/>
                  <a:gd name="connsiteX206-26499" fmla="*/ 1173454 w 3024845"/>
                  <a:gd name="connsiteY206-26500" fmla="*/ 516665 h 1059043"/>
                  <a:gd name="connsiteX207-26501" fmla="*/ 1175481 w 3024845"/>
                  <a:gd name="connsiteY207-26502" fmla="*/ 516665 h 1059043"/>
                  <a:gd name="connsiteX208-26503" fmla="*/ 1189668 w 3024845"/>
                  <a:gd name="connsiteY208-26504" fmla="*/ 516665 h 1059043"/>
                  <a:gd name="connsiteX209-26505" fmla="*/ 1189668 w 3024845"/>
                  <a:gd name="connsiteY209-26506" fmla="*/ 540444 h 1059043"/>
                  <a:gd name="connsiteX210-26507" fmla="*/ 1191695 w 3024845"/>
                  <a:gd name="connsiteY210-26508" fmla="*/ 542065 h 1059043"/>
                  <a:gd name="connsiteX211-26509" fmla="*/ 1191695 w 3024845"/>
                  <a:gd name="connsiteY211-26510" fmla="*/ 553415 h 1059043"/>
                  <a:gd name="connsiteX212-26511" fmla="*/ 1192455 w 3024845"/>
                  <a:gd name="connsiteY212-26512" fmla="*/ 553415 h 1059043"/>
                  <a:gd name="connsiteX213-26513" fmla="*/ 1197775 w 3024845"/>
                  <a:gd name="connsiteY213-26514" fmla="*/ 553415 h 1059043"/>
                  <a:gd name="connsiteX214-26515" fmla="*/ 1197775 w 3024845"/>
                  <a:gd name="connsiteY214-26516" fmla="*/ 577194 h 1059043"/>
                  <a:gd name="connsiteX215-26517" fmla="*/ 1199041 w 3024845"/>
                  <a:gd name="connsiteY215-26518" fmla="*/ 577194 h 1059043"/>
                  <a:gd name="connsiteX216-26519" fmla="*/ 1207908 w 3024845"/>
                  <a:gd name="connsiteY216-26520" fmla="*/ 577194 h 1059043"/>
                  <a:gd name="connsiteX217-26521" fmla="*/ 1209935 w 3024845"/>
                  <a:gd name="connsiteY217-26522" fmla="*/ 581248 h 1059043"/>
                  <a:gd name="connsiteX218-26523" fmla="*/ 1209935 w 3024845"/>
                  <a:gd name="connsiteY218-26524" fmla="*/ 594489 h 1059043"/>
                  <a:gd name="connsiteX219-26525" fmla="*/ 1211455 w 3024845"/>
                  <a:gd name="connsiteY219-26526" fmla="*/ 592597 h 1059043"/>
                  <a:gd name="connsiteX220-26527" fmla="*/ 1222095 w 3024845"/>
                  <a:gd name="connsiteY220-26528" fmla="*/ 579356 h 1059043"/>
                  <a:gd name="connsiteX221-26529" fmla="*/ 1250469 w 3024845"/>
                  <a:gd name="connsiteY221-26530" fmla="*/ 579356 h 1059043"/>
                  <a:gd name="connsiteX222-26531" fmla="*/ 1250469 w 3024845"/>
                  <a:gd name="connsiteY222-26532" fmla="*/ 665827 h 1059043"/>
                  <a:gd name="connsiteX223-26533" fmla="*/ 1251229 w 3024845"/>
                  <a:gd name="connsiteY223-26534" fmla="*/ 665827 h 1059043"/>
                  <a:gd name="connsiteX224-26535" fmla="*/ 1256549 w 3024845"/>
                  <a:gd name="connsiteY224-26536" fmla="*/ 665827 h 1059043"/>
                  <a:gd name="connsiteX225-26537" fmla="*/ 1257309 w 3024845"/>
                  <a:gd name="connsiteY225-26538" fmla="*/ 664476 h 1059043"/>
                  <a:gd name="connsiteX226-26539" fmla="*/ 1262629 w 3024845"/>
                  <a:gd name="connsiteY226-26540" fmla="*/ 655018 h 1059043"/>
                  <a:gd name="connsiteX227-26541" fmla="*/ 1262629 w 3024845"/>
                  <a:gd name="connsiteY227-26542" fmla="*/ 656910 h 1059043"/>
                  <a:gd name="connsiteX228-26543" fmla="*/ 1262629 w 3024845"/>
                  <a:gd name="connsiteY228-26544" fmla="*/ 670151 h 1059043"/>
                  <a:gd name="connsiteX229-26545" fmla="*/ 1266682 w 3024845"/>
                  <a:gd name="connsiteY229-26546" fmla="*/ 624754 h 1059043"/>
                  <a:gd name="connsiteX230-26547" fmla="*/ 1267442 w 3024845"/>
                  <a:gd name="connsiteY230-26548" fmla="*/ 624754 h 1059043"/>
                  <a:gd name="connsiteX231-26549" fmla="*/ 1272762 w 3024845"/>
                  <a:gd name="connsiteY231-26550" fmla="*/ 624754 h 1059043"/>
                  <a:gd name="connsiteX232-26551" fmla="*/ 1272762 w 3024845"/>
                  <a:gd name="connsiteY232-26552" fmla="*/ 559900 h 1059043"/>
                  <a:gd name="connsiteX233-26553" fmla="*/ 1273776 w 3024845"/>
                  <a:gd name="connsiteY233-26554" fmla="*/ 559900 h 1059043"/>
                  <a:gd name="connsiteX234-26555" fmla="*/ 1280869 w 3024845"/>
                  <a:gd name="connsiteY234-26556" fmla="*/ 559900 h 1059043"/>
                  <a:gd name="connsiteX235-26557" fmla="*/ 1293029 w 3024845"/>
                  <a:gd name="connsiteY235-26558" fmla="*/ 516665 h 1059043"/>
                  <a:gd name="connsiteX236-26559" fmla="*/ 1294296 w 3024845"/>
                  <a:gd name="connsiteY236-26560" fmla="*/ 516665 h 1059043"/>
                  <a:gd name="connsiteX237-26561" fmla="*/ 1303163 w 3024845"/>
                  <a:gd name="connsiteY237-26562" fmla="*/ 516665 h 1059043"/>
                  <a:gd name="connsiteX238-26563" fmla="*/ 1313296 w 3024845"/>
                  <a:gd name="connsiteY238-26564" fmla="*/ 559900 h 1059043"/>
                  <a:gd name="connsiteX239-26565" fmla="*/ 1314309 w 3024845"/>
                  <a:gd name="connsiteY239-26566" fmla="*/ 559900 h 1059043"/>
                  <a:gd name="connsiteX240-26567" fmla="*/ 1321403 w 3024845"/>
                  <a:gd name="connsiteY240-26568" fmla="*/ 559900 h 1059043"/>
                  <a:gd name="connsiteX241-26569" fmla="*/ 1321403 w 3024845"/>
                  <a:gd name="connsiteY241-26570" fmla="*/ 598812 h 1059043"/>
                  <a:gd name="connsiteX242-26571" fmla="*/ 1323176 w 3024845"/>
                  <a:gd name="connsiteY242-26572" fmla="*/ 598812 h 1059043"/>
                  <a:gd name="connsiteX243-26573" fmla="*/ 1335590 w 3024845"/>
                  <a:gd name="connsiteY243-26574" fmla="*/ 598812 h 1059043"/>
                  <a:gd name="connsiteX244-26575" fmla="*/ 1335590 w 3024845"/>
                  <a:gd name="connsiteY244-26576" fmla="*/ 600974 h 1059043"/>
                  <a:gd name="connsiteX245-26577" fmla="*/ 1335590 w 3024845"/>
                  <a:gd name="connsiteY245-26578" fmla="*/ 616106 h 1059043"/>
                  <a:gd name="connsiteX246-26579" fmla="*/ 1339643 w 3024845"/>
                  <a:gd name="connsiteY246-26580" fmla="*/ 613945 h 1059043"/>
                  <a:gd name="connsiteX247-26581" fmla="*/ 1339643 w 3024845"/>
                  <a:gd name="connsiteY247-26582" fmla="*/ 598812 h 1059043"/>
                  <a:gd name="connsiteX248-26583" fmla="*/ 1341163 w 3024845"/>
                  <a:gd name="connsiteY248-26584" fmla="*/ 598812 h 1059043"/>
                  <a:gd name="connsiteX249-26585" fmla="*/ 1351803 w 3024845"/>
                  <a:gd name="connsiteY249-26586" fmla="*/ 598812 h 1059043"/>
                  <a:gd name="connsiteX250-26587" fmla="*/ 1351803 w 3024845"/>
                  <a:gd name="connsiteY250-26588" fmla="*/ 600433 h 1059043"/>
                  <a:gd name="connsiteX251-26589" fmla="*/ 1351803 w 3024845"/>
                  <a:gd name="connsiteY251-26590" fmla="*/ 611783 h 1059043"/>
                  <a:gd name="connsiteX252-26591" fmla="*/ 1382204 w 3024845"/>
                  <a:gd name="connsiteY252-26592" fmla="*/ 611783 h 1059043"/>
                  <a:gd name="connsiteX253-26593" fmla="*/ 1382204 w 3024845"/>
                  <a:gd name="connsiteY253-26594" fmla="*/ 575033 h 1059043"/>
                  <a:gd name="connsiteX254-26595" fmla="*/ 1383470 w 3024845"/>
                  <a:gd name="connsiteY254-26596" fmla="*/ 575033 h 1059043"/>
                  <a:gd name="connsiteX255-26597" fmla="*/ 1392337 w 3024845"/>
                  <a:gd name="connsiteY255-26598" fmla="*/ 575033 h 1059043"/>
                  <a:gd name="connsiteX256-26599" fmla="*/ 1392337 w 3024845"/>
                  <a:gd name="connsiteY256-26600" fmla="*/ 596650 h 1059043"/>
                  <a:gd name="connsiteX257-26601" fmla="*/ 1394364 w 3024845"/>
                  <a:gd name="connsiteY257-26602" fmla="*/ 564224 h 1059043"/>
                  <a:gd name="connsiteX258-26603" fmla="*/ 1416657 w 3024845"/>
                  <a:gd name="connsiteY258-26604" fmla="*/ 564224 h 1059043"/>
                  <a:gd name="connsiteX259-26605" fmla="*/ 1416657 w 3024845"/>
                  <a:gd name="connsiteY259-26606" fmla="*/ 562602 h 1059043"/>
                  <a:gd name="connsiteX260-26607" fmla="*/ 1416657 w 3024845"/>
                  <a:gd name="connsiteY260-26608" fmla="*/ 551253 h 1059043"/>
                  <a:gd name="connsiteX261-26609" fmla="*/ 1417417 w 3024845"/>
                  <a:gd name="connsiteY261-26610" fmla="*/ 551253 h 1059043"/>
                  <a:gd name="connsiteX262-26611" fmla="*/ 1422737 w 3024845"/>
                  <a:gd name="connsiteY262-26612" fmla="*/ 551253 h 1059043"/>
                  <a:gd name="connsiteX263-26613" fmla="*/ 1422737 w 3024845"/>
                  <a:gd name="connsiteY263-26614" fmla="*/ 549362 h 1059043"/>
                  <a:gd name="connsiteX264-26615" fmla="*/ 1422737 w 3024845"/>
                  <a:gd name="connsiteY264-26616" fmla="*/ 536121 h 1059043"/>
                  <a:gd name="connsiteX265-26617" fmla="*/ 1426791 w 3024845"/>
                  <a:gd name="connsiteY265-26618" fmla="*/ 542606 h 1059043"/>
                  <a:gd name="connsiteX266-26619" fmla="*/ 1429071 w 3024845"/>
                  <a:gd name="connsiteY266-26620" fmla="*/ 542606 h 1059043"/>
                  <a:gd name="connsiteX267-26621" fmla="*/ 1445031 w 3024845"/>
                  <a:gd name="connsiteY267-26622" fmla="*/ 542606 h 1059043"/>
                  <a:gd name="connsiteX268-26623" fmla="*/ 1445031 w 3024845"/>
                  <a:gd name="connsiteY268-26624" fmla="*/ 541795 h 1059043"/>
                  <a:gd name="connsiteX269-26625" fmla="*/ 1445031 w 3024845"/>
                  <a:gd name="connsiteY269-26626" fmla="*/ 536121 h 1059043"/>
                  <a:gd name="connsiteX270-26627" fmla="*/ 1445791 w 3024845"/>
                  <a:gd name="connsiteY270-26628" fmla="*/ 536121 h 1059043"/>
                  <a:gd name="connsiteX271-26629" fmla="*/ 1451111 w 3024845"/>
                  <a:gd name="connsiteY271-26630" fmla="*/ 536121 h 1059043"/>
                  <a:gd name="connsiteX272-26631" fmla="*/ 1451111 w 3024845"/>
                  <a:gd name="connsiteY272-26632" fmla="*/ 537472 h 1059043"/>
                  <a:gd name="connsiteX273-26633" fmla="*/ 1451111 w 3024845"/>
                  <a:gd name="connsiteY273-26634" fmla="*/ 546930 h 1059043"/>
                  <a:gd name="connsiteX274-26635" fmla="*/ 1489618 w 3024845"/>
                  <a:gd name="connsiteY274-26636" fmla="*/ 546930 h 1059043"/>
                  <a:gd name="connsiteX275-26637" fmla="*/ 1489618 w 3024845"/>
                  <a:gd name="connsiteY275-26638" fmla="*/ 685283 h 1059043"/>
                  <a:gd name="connsiteX276-26639" fmla="*/ 1491138 w 3024845"/>
                  <a:gd name="connsiteY276-26640" fmla="*/ 685283 h 1059043"/>
                  <a:gd name="connsiteX277-26641" fmla="*/ 1501778 w 3024845"/>
                  <a:gd name="connsiteY277-26642" fmla="*/ 685283 h 1059043"/>
                  <a:gd name="connsiteX278-26643" fmla="*/ 1501778 w 3024845"/>
                  <a:gd name="connsiteY278-26644" fmla="*/ 672313 h 1059043"/>
                  <a:gd name="connsiteX279-26645" fmla="*/ 1505832 w 3024845"/>
                  <a:gd name="connsiteY279-26646" fmla="*/ 672313 h 1059043"/>
                  <a:gd name="connsiteX280-26647" fmla="*/ 1505832 w 3024845"/>
                  <a:gd name="connsiteY280-26648" fmla="*/ 685283 h 1059043"/>
                  <a:gd name="connsiteX281-26649" fmla="*/ 1536232 w 3024845"/>
                  <a:gd name="connsiteY281-26650" fmla="*/ 685283 h 1059043"/>
                  <a:gd name="connsiteX282-26651" fmla="*/ 1536232 w 3024845"/>
                  <a:gd name="connsiteY282-26652" fmla="*/ 655018 h 1059043"/>
                  <a:gd name="connsiteX283-26653" fmla="*/ 1548392 w 3024845"/>
                  <a:gd name="connsiteY283-26654" fmla="*/ 655018 h 1059043"/>
                  <a:gd name="connsiteX284-26655" fmla="*/ 1560552 w 3024845"/>
                  <a:gd name="connsiteY284-26656" fmla="*/ 652857 h 1059043"/>
                  <a:gd name="connsiteX285-26657" fmla="*/ 1564606 w 3024845"/>
                  <a:gd name="connsiteY285-26658" fmla="*/ 655018 h 1059043"/>
                  <a:gd name="connsiteX286-26659" fmla="*/ 1574739 w 3024845"/>
                  <a:gd name="connsiteY286-26660" fmla="*/ 655018 h 1059043"/>
                  <a:gd name="connsiteX287-26661" fmla="*/ 1574739 w 3024845"/>
                  <a:gd name="connsiteY287-26662" fmla="*/ 685283 h 1059043"/>
                  <a:gd name="connsiteX288-26663" fmla="*/ 1582846 w 3024845"/>
                  <a:gd name="connsiteY288-26664" fmla="*/ 685283 h 1059043"/>
                  <a:gd name="connsiteX289-26665" fmla="*/ 1582846 w 3024845"/>
                  <a:gd name="connsiteY289-26666" fmla="*/ 702578 h 1059043"/>
                  <a:gd name="connsiteX290-26667" fmla="*/ 1592182 w 3024845"/>
                  <a:gd name="connsiteY290-26668" fmla="*/ 703483 h 1059043"/>
                  <a:gd name="connsiteX291-26669" fmla="*/ 1605140 w 3024845"/>
                  <a:gd name="connsiteY291-26670" fmla="*/ 703483 h 1059043"/>
                  <a:gd name="connsiteX292-26671" fmla="*/ 1605140 w 3024845"/>
                  <a:gd name="connsiteY292-26672" fmla="*/ 687445 h 1059043"/>
                  <a:gd name="connsiteX293-26673" fmla="*/ 1673096 w 3024845"/>
                  <a:gd name="connsiteY293-26674" fmla="*/ 687445 h 1059043"/>
                  <a:gd name="connsiteX294-26675" fmla="*/ 1673096 w 3024845"/>
                  <a:gd name="connsiteY294-26676" fmla="*/ 602192 h 1059043"/>
                  <a:gd name="connsiteX295-26677" fmla="*/ 1745104 w 3024845"/>
                  <a:gd name="connsiteY295-26678" fmla="*/ 602192 h 1059043"/>
                  <a:gd name="connsiteX296-26679" fmla="*/ 1745104 w 3024845"/>
                  <a:gd name="connsiteY296-26680" fmla="*/ 680960 h 1059043"/>
                  <a:gd name="connsiteX297-26681" fmla="*/ 1747008 w 3024845"/>
                  <a:gd name="connsiteY297-26682" fmla="*/ 680960 h 1059043"/>
                  <a:gd name="connsiteX298-26683" fmla="*/ 1748250 w 3024845"/>
                  <a:gd name="connsiteY298-26684" fmla="*/ 703483 h 1059043"/>
                  <a:gd name="connsiteX299-26685" fmla="*/ 1757926 w 3024845"/>
                  <a:gd name="connsiteY299-26686" fmla="*/ 703483 h 1059043"/>
                  <a:gd name="connsiteX300-26687" fmla="*/ 1759168 w 3024845"/>
                  <a:gd name="connsiteY300-26688" fmla="*/ 680960 h 1059043"/>
                  <a:gd name="connsiteX301-26689" fmla="*/ 1765248 w 3024845"/>
                  <a:gd name="connsiteY301-26690" fmla="*/ 680960 h 1059043"/>
                  <a:gd name="connsiteX302-26691" fmla="*/ 1766490 w 3024845"/>
                  <a:gd name="connsiteY302-26692" fmla="*/ 703483 h 1059043"/>
                  <a:gd name="connsiteX303-26693" fmla="*/ 1817112 w 3024845"/>
                  <a:gd name="connsiteY303-26694" fmla="*/ 703483 h 1059043"/>
                  <a:gd name="connsiteX304-26695" fmla="*/ 1817112 w 3024845"/>
                  <a:gd name="connsiteY304-26696" fmla="*/ 540455 h 1059043"/>
                  <a:gd name="connsiteX305-26697" fmla="*/ 2014439 w 3024845"/>
                  <a:gd name="connsiteY305-26698" fmla="*/ 540455 h 1059043"/>
                  <a:gd name="connsiteX306-26699" fmla="*/ 2014439 w 3024845"/>
                  <a:gd name="connsiteY306-26700" fmla="*/ 703483 h 1059043"/>
                  <a:gd name="connsiteX307-26701" fmla="*/ 2033136 w 3024845"/>
                  <a:gd name="connsiteY307-26702" fmla="*/ 703483 h 1059043"/>
                  <a:gd name="connsiteX308-26703" fmla="*/ 2033136 w 3024845"/>
                  <a:gd name="connsiteY308-26704" fmla="*/ 620790 h 1059043"/>
                  <a:gd name="connsiteX309-26705" fmla="*/ 2128256 w 3024845"/>
                  <a:gd name="connsiteY309-26706" fmla="*/ 620790 h 1059043"/>
                  <a:gd name="connsiteX310-26707" fmla="*/ 2128026 w 3024845"/>
                  <a:gd name="connsiteY310-26708" fmla="*/ 281031 h 1059043"/>
                  <a:gd name="connsiteX311-26709" fmla="*/ 2121946 w 3024845"/>
                  <a:gd name="connsiteY311-26710" fmla="*/ 276707 h 1059043"/>
                  <a:gd name="connsiteX312-26711" fmla="*/ 2144240 w 3024845"/>
                  <a:gd name="connsiteY312-26712" fmla="*/ 214016 h 1059043"/>
                  <a:gd name="connsiteX313-26713" fmla="*/ 2146266 w 3024845"/>
                  <a:gd name="connsiteY313-26714" fmla="*/ 131868 h 1059043"/>
                  <a:gd name="connsiteX314-26715" fmla="*/ 2144240 w 3024845"/>
                  <a:gd name="connsiteY314-26716" fmla="*/ 125383 h 1059043"/>
                  <a:gd name="connsiteX315-26717" fmla="*/ 2150320 w 3024845"/>
                  <a:gd name="connsiteY315-26718" fmla="*/ 118897 h 1059043"/>
                  <a:gd name="connsiteX316-26719" fmla="*/ 2150320 w 3024845"/>
                  <a:gd name="connsiteY316-26720" fmla="*/ 60529 h 1059043"/>
                  <a:gd name="connsiteX317-26721" fmla="*/ 2152346 w 3024845"/>
                  <a:gd name="connsiteY317-26722" fmla="*/ 56206 h 1059043"/>
                  <a:gd name="connsiteX318-26723" fmla="*/ 2152346 w 3024845"/>
                  <a:gd name="connsiteY318-26724" fmla="*/ 0 h 1059043"/>
                  <a:gd name="connsiteX319-26725" fmla="*/ 2162480 w 3024845"/>
                  <a:gd name="connsiteY319-26726" fmla="*/ 118897 h 1059043"/>
                  <a:gd name="connsiteX320-26727" fmla="*/ 2168560 w 3024845"/>
                  <a:gd name="connsiteY320-26728" fmla="*/ 125383 h 1059043"/>
                  <a:gd name="connsiteX321-26729" fmla="*/ 2166533 w 3024845"/>
                  <a:gd name="connsiteY321-26730" fmla="*/ 131868 h 1059043"/>
                  <a:gd name="connsiteX322-26731" fmla="*/ 2180720 w 3024845"/>
                  <a:gd name="connsiteY322-26732" fmla="*/ 555577 h 1059043"/>
                  <a:gd name="connsiteX323-26733" fmla="*/ 2245574 w 3024845"/>
                  <a:gd name="connsiteY323-26734" fmla="*/ 555577 h 1059043"/>
                  <a:gd name="connsiteX324-26735" fmla="*/ 2245574 w 3024845"/>
                  <a:gd name="connsiteY324-26736" fmla="*/ 631239 h 1059043"/>
                  <a:gd name="connsiteX325-26737" fmla="*/ 2253681 w 3024845"/>
                  <a:gd name="connsiteY325-26738" fmla="*/ 631239 h 1059043"/>
                  <a:gd name="connsiteX326-26739" fmla="*/ 2255708 w 3024845"/>
                  <a:gd name="connsiteY326-26740" fmla="*/ 624754 h 1059043"/>
                  <a:gd name="connsiteX327-26741" fmla="*/ 2261788 w 3024845"/>
                  <a:gd name="connsiteY327-26742" fmla="*/ 624754 h 1059043"/>
                  <a:gd name="connsiteX328-26743" fmla="*/ 2263815 w 3024845"/>
                  <a:gd name="connsiteY328-26744" fmla="*/ 633401 h 1059043"/>
                  <a:gd name="connsiteX329-26745" fmla="*/ 2275975 w 3024845"/>
                  <a:gd name="connsiteY329-26746" fmla="*/ 633401 h 1059043"/>
                  <a:gd name="connsiteX330-26747" fmla="*/ 2275975 w 3024845"/>
                  <a:gd name="connsiteY330-26748" fmla="*/ 626915 h 1059043"/>
                  <a:gd name="connsiteX331-26749" fmla="*/ 2298268 w 3024845"/>
                  <a:gd name="connsiteY331-26750" fmla="*/ 626915 h 1059043"/>
                  <a:gd name="connsiteX332-26751" fmla="*/ 2298268 w 3024845"/>
                  <a:gd name="connsiteY332-26752" fmla="*/ 633401 h 1059043"/>
                  <a:gd name="connsiteX333-26753" fmla="*/ 2318535 w 3024845"/>
                  <a:gd name="connsiteY333-26754" fmla="*/ 633401 h 1059043"/>
                  <a:gd name="connsiteX334-26755" fmla="*/ 2318535 w 3024845"/>
                  <a:gd name="connsiteY334-26756" fmla="*/ 678798 h 1059043"/>
                  <a:gd name="connsiteX335-26757" fmla="*/ 2332722 w 3024845"/>
                  <a:gd name="connsiteY335-26758" fmla="*/ 678798 h 1059043"/>
                  <a:gd name="connsiteX336-26759" fmla="*/ 2332722 w 3024845"/>
                  <a:gd name="connsiteY336-26760" fmla="*/ 665827 h 1059043"/>
                  <a:gd name="connsiteX337-26761" fmla="*/ 2348936 w 3024845"/>
                  <a:gd name="connsiteY337-26762" fmla="*/ 665827 h 1059043"/>
                  <a:gd name="connsiteX338-26763" fmla="*/ 2348936 w 3024845"/>
                  <a:gd name="connsiteY338-26764" fmla="*/ 486400 h 1059043"/>
                  <a:gd name="connsiteX339-26765" fmla="*/ 2355016 w 3024845"/>
                  <a:gd name="connsiteY339-26766" fmla="*/ 479914 h 1059043"/>
                  <a:gd name="connsiteX340-26767" fmla="*/ 2427977 w 3024845"/>
                  <a:gd name="connsiteY340-26768" fmla="*/ 479914 h 1059043"/>
                  <a:gd name="connsiteX341-26769" fmla="*/ 2427977 w 3024845"/>
                  <a:gd name="connsiteY341-26770" fmla="*/ 488562 h 1059043"/>
                  <a:gd name="connsiteX342-26771" fmla="*/ 2438110 w 3024845"/>
                  <a:gd name="connsiteY342-26772" fmla="*/ 488562 h 1059043"/>
                  <a:gd name="connsiteX343-26773" fmla="*/ 2438110 w 3024845"/>
                  <a:gd name="connsiteY343-26774" fmla="*/ 603136 h 1059043"/>
                  <a:gd name="connsiteX344-26775" fmla="*/ 2460404 w 3024845"/>
                  <a:gd name="connsiteY344-26776" fmla="*/ 603136 h 1059043"/>
                  <a:gd name="connsiteX345-26777" fmla="*/ 2460404 w 3024845"/>
                  <a:gd name="connsiteY345-26778" fmla="*/ 536121 h 1059043"/>
                  <a:gd name="connsiteX346-26779" fmla="*/ 2486751 w 3024845"/>
                  <a:gd name="connsiteY346-26780" fmla="*/ 536121 h 1059043"/>
                  <a:gd name="connsiteX347-26781" fmla="*/ 2490804 w 3024845"/>
                  <a:gd name="connsiteY347-26782" fmla="*/ 531797 h 1059043"/>
                  <a:gd name="connsiteX348-26783" fmla="*/ 2498911 w 3024845"/>
                  <a:gd name="connsiteY348-26784" fmla="*/ 531797 h 1059043"/>
                  <a:gd name="connsiteX349-26785" fmla="*/ 2502964 w 3024845"/>
                  <a:gd name="connsiteY349-26786" fmla="*/ 536121 h 1059043"/>
                  <a:gd name="connsiteX350-26787" fmla="*/ 2525258 w 3024845"/>
                  <a:gd name="connsiteY350-26788" fmla="*/ 536121 h 1059043"/>
                  <a:gd name="connsiteX351-26789" fmla="*/ 2525258 w 3024845"/>
                  <a:gd name="connsiteY351-26790" fmla="*/ 419385 h 1059043"/>
                  <a:gd name="connsiteX352-26791" fmla="*/ 2582005 w 3024845"/>
                  <a:gd name="connsiteY352-26792" fmla="*/ 408576 h 1059043"/>
                  <a:gd name="connsiteX353-26793" fmla="*/ 2582005 w 3024845"/>
                  <a:gd name="connsiteY353-26794" fmla="*/ 409657 h 1059043"/>
                  <a:gd name="connsiteX354-26795" fmla="*/ 2582005 w 3024845"/>
                  <a:gd name="connsiteY354-26796" fmla="*/ 417223 h 1059043"/>
                  <a:gd name="connsiteX355-26797" fmla="*/ 2608352 w 3024845"/>
                  <a:gd name="connsiteY355-26798" fmla="*/ 417223 h 1059043"/>
                  <a:gd name="connsiteX356-26799" fmla="*/ 2608352 w 3024845"/>
                  <a:gd name="connsiteY356-26800" fmla="*/ 672313 h 1059043"/>
                  <a:gd name="connsiteX357-26801" fmla="*/ 2630646 w 3024845"/>
                  <a:gd name="connsiteY357-26802" fmla="*/ 672313 h 1059043"/>
                  <a:gd name="connsiteX358-26803" fmla="*/ 2630646 w 3024845"/>
                  <a:gd name="connsiteY358-26804" fmla="*/ 667989 h 1059043"/>
                  <a:gd name="connsiteX359-26805" fmla="*/ 2642806 w 3024845"/>
                  <a:gd name="connsiteY359-26806" fmla="*/ 667989 h 1059043"/>
                  <a:gd name="connsiteX360-26807" fmla="*/ 2642806 w 3024845"/>
                  <a:gd name="connsiteY360-26808" fmla="*/ 672313 h 1059043"/>
                  <a:gd name="connsiteX361-26809" fmla="*/ 2667126 w 3024845"/>
                  <a:gd name="connsiteY361-26810" fmla="*/ 672313 h 1059043"/>
                  <a:gd name="connsiteX362-26811" fmla="*/ 2667126 w 3024845"/>
                  <a:gd name="connsiteY362-26812" fmla="*/ 659342 h 1059043"/>
                  <a:gd name="connsiteX363-26813" fmla="*/ 2695500 w 3024845"/>
                  <a:gd name="connsiteY363-26814" fmla="*/ 659342 h 1059043"/>
                  <a:gd name="connsiteX364-26815" fmla="*/ 2707660 w 3024845"/>
                  <a:gd name="connsiteY364-26816" fmla="*/ 655018 h 1059043"/>
                  <a:gd name="connsiteX365-26817" fmla="*/ 2727927 w 3024845"/>
                  <a:gd name="connsiteY365-26818" fmla="*/ 659342 h 1059043"/>
                  <a:gd name="connsiteX366-26819" fmla="*/ 2727927 w 3024845"/>
                  <a:gd name="connsiteY366-26820" fmla="*/ 642048 h 1059043"/>
                  <a:gd name="connsiteX367-26821" fmla="*/ 2736034 w 3024845"/>
                  <a:gd name="connsiteY367-26822" fmla="*/ 642048 h 1059043"/>
                  <a:gd name="connsiteX368-26823" fmla="*/ 2736034 w 3024845"/>
                  <a:gd name="connsiteY368-26824" fmla="*/ 629077 h 1059043"/>
                  <a:gd name="connsiteX369-26825" fmla="*/ 2792781 w 3024845"/>
                  <a:gd name="connsiteY369-26826" fmla="*/ 629077 h 1059043"/>
                  <a:gd name="connsiteX370-26827" fmla="*/ 2792781 w 3024845"/>
                  <a:gd name="connsiteY370-26828" fmla="*/ 598812 h 1059043"/>
                  <a:gd name="connsiteX371-26829" fmla="*/ 2811021 w 3024845"/>
                  <a:gd name="connsiteY371-26830" fmla="*/ 598812 h 1059043"/>
                  <a:gd name="connsiteX372-26831" fmla="*/ 2811021 w 3024845"/>
                  <a:gd name="connsiteY372-26832" fmla="*/ 592327 h 1059043"/>
                  <a:gd name="connsiteX373-26833" fmla="*/ 2823181 w 3024845"/>
                  <a:gd name="connsiteY373-26834" fmla="*/ 592327 h 1059043"/>
                  <a:gd name="connsiteX374-26835" fmla="*/ 2823181 w 3024845"/>
                  <a:gd name="connsiteY374-26836" fmla="*/ 598812 h 1059043"/>
                  <a:gd name="connsiteX375-26837" fmla="*/ 2839395 w 3024845"/>
                  <a:gd name="connsiteY375-26838" fmla="*/ 598812 h 1059043"/>
                  <a:gd name="connsiteX376-26839" fmla="*/ 2839395 w 3024845"/>
                  <a:gd name="connsiteY376-26840" fmla="*/ 648533 h 1059043"/>
                  <a:gd name="connsiteX377-26841" fmla="*/ 2871822 w 3024845"/>
                  <a:gd name="connsiteY377-26842" fmla="*/ 648533 h 1059043"/>
                  <a:gd name="connsiteX378-26843" fmla="*/ 2871822 w 3024845"/>
                  <a:gd name="connsiteY378-26844" fmla="*/ 622592 h 1059043"/>
                  <a:gd name="connsiteX379-26845" fmla="*/ 2910329 w 3024845"/>
                  <a:gd name="connsiteY379-26846" fmla="*/ 622592 h 1059043"/>
                  <a:gd name="connsiteX380-26847" fmla="*/ 2910329 w 3024845"/>
                  <a:gd name="connsiteY380-26848" fmla="*/ 592327 h 1059043"/>
                  <a:gd name="connsiteX381-26849" fmla="*/ 2958970 w 3024845"/>
                  <a:gd name="connsiteY381-26850" fmla="*/ 592327 h 1059043"/>
                  <a:gd name="connsiteX382-26851" fmla="*/ 2958970 w 3024845"/>
                  <a:gd name="connsiteY382-26852" fmla="*/ 703483 h 1059043"/>
                  <a:gd name="connsiteX383-26853" fmla="*/ 2958970 w 3024845"/>
                  <a:gd name="connsiteY383-26854" fmla="*/ 717262 h 1059043"/>
                  <a:gd name="connsiteX384-26855" fmla="*/ 3024845 w 3024845"/>
                  <a:gd name="connsiteY384-26856" fmla="*/ 717262 h 1059043"/>
                  <a:gd name="connsiteX385-26857" fmla="*/ 3024845 w 3024845"/>
                  <a:gd name="connsiteY385-26858" fmla="*/ 1059043 h 1059043"/>
                  <a:gd name="connsiteX386-26859" fmla="*/ 2054 w 3024845"/>
                  <a:gd name="connsiteY386-26860" fmla="*/ 1056710 h 1059043"/>
                  <a:gd name="connsiteX387-26861" fmla="*/ 0 w 3024845"/>
                  <a:gd name="connsiteY387-26862" fmla="*/ 622592 h 1059043"/>
                  <a:gd name="connsiteX388-26863" fmla="*/ 20267 w 3024845"/>
                  <a:gd name="connsiteY388-26864" fmla="*/ 622592 h 1059043"/>
                  <a:gd name="connsiteX389-26865" fmla="*/ 20774 w 3024845"/>
                  <a:gd name="connsiteY389-26866" fmla="*/ 621511 h 1059043"/>
                  <a:gd name="connsiteX390-26867" fmla="*/ 24320 w 3024845"/>
                  <a:gd name="connsiteY390-26868" fmla="*/ 613945 h 1059043"/>
                  <a:gd name="connsiteX391-26869" fmla="*/ 26094 w 3024845"/>
                  <a:gd name="connsiteY391-26870" fmla="*/ 614215 h 1059043"/>
                  <a:gd name="connsiteX392-26871" fmla="*/ 38507 w 3024845"/>
                  <a:gd name="connsiteY392-26872" fmla="*/ 616106 h 1059043"/>
                  <a:gd name="connsiteX393-26873" fmla="*/ 39014 w 3024845"/>
                  <a:gd name="connsiteY393-26874" fmla="*/ 617458 h 1059043"/>
                  <a:gd name="connsiteX394-26875" fmla="*/ 42560 w 3024845"/>
                  <a:gd name="connsiteY394-26876" fmla="*/ 626915 h 1059043"/>
                  <a:gd name="connsiteX395-26877" fmla="*/ 68907 w 3024845"/>
                  <a:gd name="connsiteY395-26878" fmla="*/ 629077 h 1059043"/>
                  <a:gd name="connsiteX396-26879" fmla="*/ 68907 w 3024845"/>
                  <a:gd name="connsiteY396-26880" fmla="*/ 505856 h 1059043"/>
                  <a:gd name="connsiteX397-26881" fmla="*/ 70934 w 3024845"/>
                  <a:gd name="connsiteY397-26882" fmla="*/ 505856 h 1059043"/>
                  <a:gd name="connsiteX398-26883" fmla="*/ 85121 w 3024845"/>
                  <a:gd name="connsiteY398-26884" fmla="*/ 505856 h 1059043"/>
                  <a:gd name="connsiteX399-26885" fmla="*/ 85121 w 3024845"/>
                  <a:gd name="connsiteY399-26886" fmla="*/ 369664 h 1059043"/>
                  <a:gd name="connsiteX400-26887" fmla="*/ 86894 w 3024845"/>
                  <a:gd name="connsiteY400-26888" fmla="*/ 369664 h 1059043"/>
                  <a:gd name="connsiteX401-26889" fmla="*/ 99308 w 3024845"/>
                  <a:gd name="connsiteY401-26890" fmla="*/ 369664 h 1059043"/>
                  <a:gd name="connsiteX402-26891" fmla="*/ 99308 w 3024845"/>
                  <a:gd name="connsiteY402-26892" fmla="*/ 255090 h 1059043"/>
                  <a:gd name="connsiteX403-26893" fmla="*/ 103361 w 3024845"/>
                  <a:gd name="connsiteY403-26894" fmla="*/ 226986 h 1059043"/>
                  <a:gd name="connsiteX404-26895" fmla="*/ 105388 w 3024845"/>
                  <a:gd name="connsiteY404-26896" fmla="*/ 226986 h 1059043"/>
                  <a:gd name="connsiteX405-26897" fmla="*/ 119575 w 3024845"/>
                  <a:gd name="connsiteY405-26898" fmla="*/ 226986 h 1059043"/>
                  <a:gd name="connsiteX0-26899" fmla="*/ 119575 w 3024845"/>
                  <a:gd name="connsiteY0-26900" fmla="*/ 226986 h 1059043"/>
                  <a:gd name="connsiteX1-26901" fmla="*/ 200642 w 3024845"/>
                  <a:gd name="connsiteY1-26902" fmla="*/ 224825 h 1059043"/>
                  <a:gd name="connsiteX2-26903" fmla="*/ 202669 w 3024845"/>
                  <a:gd name="connsiteY2-26904" fmla="*/ 224825 h 1059043"/>
                  <a:gd name="connsiteX3-26905" fmla="*/ 216856 w 3024845"/>
                  <a:gd name="connsiteY3-26906" fmla="*/ 224825 h 1059043"/>
                  <a:gd name="connsiteX4-26907" fmla="*/ 216856 w 3024845"/>
                  <a:gd name="connsiteY4-26908" fmla="*/ 248604 h 1059043"/>
                  <a:gd name="connsiteX5-26909" fmla="*/ 217363 w 3024845"/>
                  <a:gd name="connsiteY5-26910" fmla="*/ 249415 h 1059043"/>
                  <a:gd name="connsiteX6-26911" fmla="*/ 220909 w 3024845"/>
                  <a:gd name="connsiteY6-26912" fmla="*/ 255090 h 1059043"/>
                  <a:gd name="connsiteX7-26913" fmla="*/ 220909 w 3024845"/>
                  <a:gd name="connsiteY7-26914" fmla="*/ 369664 h 1059043"/>
                  <a:gd name="connsiteX8-26915" fmla="*/ 223189 w 3024845"/>
                  <a:gd name="connsiteY8-26916" fmla="*/ 369664 h 1059043"/>
                  <a:gd name="connsiteX9-26917" fmla="*/ 239150 w 3024845"/>
                  <a:gd name="connsiteY9-26918" fmla="*/ 369664 h 1059043"/>
                  <a:gd name="connsiteX10-26919" fmla="*/ 239150 w 3024845"/>
                  <a:gd name="connsiteY10-26920" fmla="*/ 510179 h 1059043"/>
                  <a:gd name="connsiteX11-26921" fmla="*/ 240670 w 3024845"/>
                  <a:gd name="connsiteY11-26922" fmla="*/ 509909 h 1059043"/>
                  <a:gd name="connsiteX12-26923" fmla="*/ 251310 w 3024845"/>
                  <a:gd name="connsiteY12-26924" fmla="*/ 508018 h 1059043"/>
                  <a:gd name="connsiteX13-26925" fmla="*/ 249283 w 3024845"/>
                  <a:gd name="connsiteY13-26926" fmla="*/ 596650 h 1059043"/>
                  <a:gd name="connsiteX14-26927" fmla="*/ 250803 w 3024845"/>
                  <a:gd name="connsiteY14-26928" fmla="*/ 596921 h 1059043"/>
                  <a:gd name="connsiteX15-26929" fmla="*/ 261443 w 3024845"/>
                  <a:gd name="connsiteY15-26930" fmla="*/ 598812 h 1059043"/>
                  <a:gd name="connsiteX16-26931" fmla="*/ 261696 w 3024845"/>
                  <a:gd name="connsiteY16-26932" fmla="*/ 599623 h 1059043"/>
                  <a:gd name="connsiteX17-26933" fmla="*/ 263470 w 3024845"/>
                  <a:gd name="connsiteY17-26934" fmla="*/ 605298 h 1059043"/>
                  <a:gd name="connsiteX18-26935" fmla="*/ 264230 w 3024845"/>
                  <a:gd name="connsiteY18-26936" fmla="*/ 602866 h 1059043"/>
                  <a:gd name="connsiteX19-26937" fmla="*/ 269550 w 3024845"/>
                  <a:gd name="connsiteY19-26938" fmla="*/ 585842 h 1059043"/>
                  <a:gd name="connsiteX20-26939" fmla="*/ 271323 w 3024845"/>
                  <a:gd name="connsiteY20-26940" fmla="*/ 585842 h 1059043"/>
                  <a:gd name="connsiteX21-26941" fmla="*/ 283737 w 3024845"/>
                  <a:gd name="connsiteY21-26942" fmla="*/ 585842 h 1059043"/>
                  <a:gd name="connsiteX22-26943" fmla="*/ 283737 w 3024845"/>
                  <a:gd name="connsiteY22-26944" fmla="*/ 618268 h 1059043"/>
                  <a:gd name="connsiteX23-26945" fmla="*/ 284750 w 3024845"/>
                  <a:gd name="connsiteY23-26946" fmla="*/ 618809 h 1059043"/>
                  <a:gd name="connsiteX24-26947" fmla="*/ 291844 w 3024845"/>
                  <a:gd name="connsiteY24-26948" fmla="*/ 622592 h 1059043"/>
                  <a:gd name="connsiteX25-26949" fmla="*/ 291844 w 3024845"/>
                  <a:gd name="connsiteY25-26950" fmla="*/ 623943 h 1059043"/>
                  <a:gd name="connsiteX26-26951" fmla="*/ 291844 w 3024845"/>
                  <a:gd name="connsiteY26-26952" fmla="*/ 633401 h 1059043"/>
                  <a:gd name="connsiteX27-26953" fmla="*/ 336431 w 3024845"/>
                  <a:gd name="connsiteY27-26954" fmla="*/ 633401 h 1059043"/>
                  <a:gd name="connsiteX28-26955" fmla="*/ 336431 w 3024845"/>
                  <a:gd name="connsiteY28-26956" fmla="*/ 634482 h 1059043"/>
                  <a:gd name="connsiteX29-26957" fmla="*/ 336431 w 3024845"/>
                  <a:gd name="connsiteY29-26958" fmla="*/ 642048 h 1059043"/>
                  <a:gd name="connsiteX30-26959" fmla="*/ 338457 w 3024845"/>
                  <a:gd name="connsiteY30-26960" fmla="*/ 642048 h 1059043"/>
                  <a:gd name="connsiteX31-26961" fmla="*/ 352644 w 3024845"/>
                  <a:gd name="connsiteY31-26962" fmla="*/ 642048 h 1059043"/>
                  <a:gd name="connsiteX32-26963" fmla="*/ 352644 w 3024845"/>
                  <a:gd name="connsiteY32-26964" fmla="*/ 611783 h 1059043"/>
                  <a:gd name="connsiteX33-26965" fmla="*/ 397231 w 3024845"/>
                  <a:gd name="connsiteY33-26966" fmla="*/ 611783 h 1059043"/>
                  <a:gd name="connsiteX34-26967" fmla="*/ 397231 w 3024845"/>
                  <a:gd name="connsiteY34-26968" fmla="*/ 610432 h 1059043"/>
                  <a:gd name="connsiteX35-26969" fmla="*/ 397231 w 3024845"/>
                  <a:gd name="connsiteY35-26970" fmla="*/ 600974 h 1059043"/>
                  <a:gd name="connsiteX36-26971" fmla="*/ 398245 w 3024845"/>
                  <a:gd name="connsiteY36-26972" fmla="*/ 600974 h 1059043"/>
                  <a:gd name="connsiteX37-26973" fmla="*/ 405338 w 3024845"/>
                  <a:gd name="connsiteY37-26974" fmla="*/ 600974 h 1059043"/>
                  <a:gd name="connsiteX38-26975" fmla="*/ 405338 w 3024845"/>
                  <a:gd name="connsiteY38-26976" fmla="*/ 599083 h 1059043"/>
                  <a:gd name="connsiteX39-26977" fmla="*/ 405338 w 3024845"/>
                  <a:gd name="connsiteY39-26978" fmla="*/ 585842 h 1059043"/>
                  <a:gd name="connsiteX40-26979" fmla="*/ 406098 w 3024845"/>
                  <a:gd name="connsiteY40-26980" fmla="*/ 585842 h 1059043"/>
                  <a:gd name="connsiteX41-26981" fmla="*/ 411418 w 3024845"/>
                  <a:gd name="connsiteY41-26982" fmla="*/ 585842 h 1059043"/>
                  <a:gd name="connsiteX42-26983" fmla="*/ 411418 w 3024845"/>
                  <a:gd name="connsiteY42-26984" fmla="*/ 584761 h 1059043"/>
                  <a:gd name="connsiteX43-26985" fmla="*/ 411418 w 3024845"/>
                  <a:gd name="connsiteY43-26986" fmla="*/ 577194 h 1059043"/>
                  <a:gd name="connsiteX44-26987" fmla="*/ 413445 w 3024845"/>
                  <a:gd name="connsiteY44-26988" fmla="*/ 577194 h 1059043"/>
                  <a:gd name="connsiteX45-26989" fmla="*/ 427632 w 3024845"/>
                  <a:gd name="connsiteY45-26990" fmla="*/ 577194 h 1059043"/>
                  <a:gd name="connsiteX46-26991" fmla="*/ 427632 w 3024845"/>
                  <a:gd name="connsiteY46-26992" fmla="*/ 578275 h 1059043"/>
                  <a:gd name="connsiteX47-26993" fmla="*/ 427632 w 3024845"/>
                  <a:gd name="connsiteY47-26994" fmla="*/ 585842 h 1059043"/>
                  <a:gd name="connsiteX48-26995" fmla="*/ 449925 w 3024845"/>
                  <a:gd name="connsiteY48-26996" fmla="*/ 585842 h 1059043"/>
                  <a:gd name="connsiteX49-26997" fmla="*/ 449925 w 3024845"/>
                  <a:gd name="connsiteY49-26998" fmla="*/ 583950 h 1059043"/>
                  <a:gd name="connsiteX50-26999" fmla="*/ 449925 w 3024845"/>
                  <a:gd name="connsiteY50-27000" fmla="*/ 570709 h 1059043"/>
                  <a:gd name="connsiteX51-27001" fmla="*/ 451699 w 3024845"/>
                  <a:gd name="connsiteY51-27002" fmla="*/ 570709 h 1059043"/>
                  <a:gd name="connsiteX52-27003" fmla="*/ 464112 w 3024845"/>
                  <a:gd name="connsiteY52-27004" fmla="*/ 570709 h 1059043"/>
                  <a:gd name="connsiteX53-27005" fmla="*/ 464112 w 3024845"/>
                  <a:gd name="connsiteY53-27006" fmla="*/ 594489 h 1059043"/>
                  <a:gd name="connsiteX54-27007" fmla="*/ 465126 w 3024845"/>
                  <a:gd name="connsiteY54-27008" fmla="*/ 594489 h 1059043"/>
                  <a:gd name="connsiteX55-27009" fmla="*/ 472219 w 3024845"/>
                  <a:gd name="connsiteY55-27010" fmla="*/ 594489 h 1059043"/>
                  <a:gd name="connsiteX56-27011" fmla="*/ 472219 w 3024845"/>
                  <a:gd name="connsiteY56-27012" fmla="*/ 593408 h 1059043"/>
                  <a:gd name="connsiteX57-27013" fmla="*/ 472219 w 3024845"/>
                  <a:gd name="connsiteY57-27014" fmla="*/ 585842 h 1059043"/>
                  <a:gd name="connsiteX58-27015" fmla="*/ 473992 w 3024845"/>
                  <a:gd name="connsiteY58-27016" fmla="*/ 585842 h 1059043"/>
                  <a:gd name="connsiteX59-27017" fmla="*/ 486406 w 3024845"/>
                  <a:gd name="connsiteY59-27018" fmla="*/ 585842 h 1059043"/>
                  <a:gd name="connsiteX60-27019" fmla="*/ 486406 w 3024845"/>
                  <a:gd name="connsiteY60-27020" fmla="*/ 611783 h 1059043"/>
                  <a:gd name="connsiteX61-27021" fmla="*/ 488433 w 3024845"/>
                  <a:gd name="connsiteY61-27022" fmla="*/ 611783 h 1059043"/>
                  <a:gd name="connsiteX62-27023" fmla="*/ 502619 w 3024845"/>
                  <a:gd name="connsiteY62-27024" fmla="*/ 611783 h 1059043"/>
                  <a:gd name="connsiteX63-27025" fmla="*/ 502619 w 3024845"/>
                  <a:gd name="connsiteY63-27026" fmla="*/ 613404 h 1059043"/>
                  <a:gd name="connsiteX64-27027" fmla="*/ 502619 w 3024845"/>
                  <a:gd name="connsiteY64-27028" fmla="*/ 624754 h 1059043"/>
                  <a:gd name="connsiteX65-27029" fmla="*/ 503379 w 3024845"/>
                  <a:gd name="connsiteY65-27030" fmla="*/ 624754 h 1059043"/>
                  <a:gd name="connsiteX66-27031" fmla="*/ 508700 w 3024845"/>
                  <a:gd name="connsiteY66-27032" fmla="*/ 624754 h 1059043"/>
                  <a:gd name="connsiteX67-27033" fmla="*/ 508700 w 3024845"/>
                  <a:gd name="connsiteY67-27034" fmla="*/ 623943 h 1059043"/>
                  <a:gd name="connsiteX68-27035" fmla="*/ 508700 w 3024845"/>
                  <a:gd name="connsiteY68-27036" fmla="*/ 618268 h 1059043"/>
                  <a:gd name="connsiteX69-27037" fmla="*/ 539100 w 3024845"/>
                  <a:gd name="connsiteY69-27038" fmla="*/ 618268 h 1059043"/>
                  <a:gd name="connsiteX70-27039" fmla="*/ 539100 w 3024845"/>
                  <a:gd name="connsiteY70-27040" fmla="*/ 642048 h 1059043"/>
                  <a:gd name="connsiteX71-27041" fmla="*/ 540113 w 3024845"/>
                  <a:gd name="connsiteY71-27042" fmla="*/ 642048 h 1059043"/>
                  <a:gd name="connsiteX72-27043" fmla="*/ 547207 w 3024845"/>
                  <a:gd name="connsiteY72-27044" fmla="*/ 642048 h 1059043"/>
                  <a:gd name="connsiteX73-27045" fmla="*/ 547207 w 3024845"/>
                  <a:gd name="connsiteY73-27046" fmla="*/ 643129 h 1059043"/>
                  <a:gd name="connsiteX74-27047" fmla="*/ 547207 w 3024845"/>
                  <a:gd name="connsiteY74-27048" fmla="*/ 650695 h 1059043"/>
                  <a:gd name="connsiteX75-27049" fmla="*/ 547967 w 3024845"/>
                  <a:gd name="connsiteY75-27050" fmla="*/ 650695 h 1059043"/>
                  <a:gd name="connsiteX76-27051" fmla="*/ 553287 w 3024845"/>
                  <a:gd name="connsiteY76-27052" fmla="*/ 650695 h 1059043"/>
                  <a:gd name="connsiteX77-27053" fmla="*/ 553287 w 3024845"/>
                  <a:gd name="connsiteY77-27054" fmla="*/ 648533 h 1059043"/>
                  <a:gd name="connsiteX78-27055" fmla="*/ 553287 w 3024845"/>
                  <a:gd name="connsiteY78-27056" fmla="*/ 633401 h 1059043"/>
                  <a:gd name="connsiteX79-27057" fmla="*/ 554300 w 3024845"/>
                  <a:gd name="connsiteY79-27058" fmla="*/ 633401 h 1059043"/>
                  <a:gd name="connsiteX80-27059" fmla="*/ 561394 w 3024845"/>
                  <a:gd name="connsiteY80-27060" fmla="*/ 633401 h 1059043"/>
                  <a:gd name="connsiteX81-27061" fmla="*/ 561394 w 3024845"/>
                  <a:gd name="connsiteY81-27062" fmla="*/ 634482 h 1059043"/>
                  <a:gd name="connsiteX82-27063" fmla="*/ 561394 w 3024845"/>
                  <a:gd name="connsiteY82-27064" fmla="*/ 642048 h 1059043"/>
                  <a:gd name="connsiteX83-27065" fmla="*/ 566714 w 3024845"/>
                  <a:gd name="connsiteY83-27066" fmla="*/ 640055 h 1059043"/>
                  <a:gd name="connsiteX84-27067" fmla="*/ 567474 w 3024845"/>
                  <a:gd name="connsiteY84-27068" fmla="*/ 639075 h 1059043"/>
                  <a:gd name="connsiteX85-27069" fmla="*/ 567474 w 3024845"/>
                  <a:gd name="connsiteY85-27070" fmla="*/ 633401 h 1059043"/>
                  <a:gd name="connsiteX86-27071" fmla="*/ 605981 w 3024845"/>
                  <a:gd name="connsiteY86-27072" fmla="*/ 633401 h 1059043"/>
                  <a:gd name="connsiteX87-27073" fmla="*/ 605981 w 3024845"/>
                  <a:gd name="connsiteY87-27074" fmla="*/ 657180 h 1059043"/>
                  <a:gd name="connsiteX88-27075" fmla="*/ 608007 w 3024845"/>
                  <a:gd name="connsiteY88-27076" fmla="*/ 657180 h 1059043"/>
                  <a:gd name="connsiteX89-27077" fmla="*/ 622194 w 3024845"/>
                  <a:gd name="connsiteY89-27078" fmla="*/ 657180 h 1059043"/>
                  <a:gd name="connsiteX90-27079" fmla="*/ 622194 w 3024845"/>
                  <a:gd name="connsiteY90-27080" fmla="*/ 658261 h 1059043"/>
                  <a:gd name="connsiteX91-27081" fmla="*/ 622194 w 3024845"/>
                  <a:gd name="connsiteY91-27082" fmla="*/ 665827 h 1059043"/>
                  <a:gd name="connsiteX92-27083" fmla="*/ 623968 w 3024845"/>
                  <a:gd name="connsiteY92-27084" fmla="*/ 665827 h 1059043"/>
                  <a:gd name="connsiteX93-27085" fmla="*/ 636381 w 3024845"/>
                  <a:gd name="connsiteY93-27086" fmla="*/ 665827 h 1059043"/>
                  <a:gd name="connsiteX94-27087" fmla="*/ 636381 w 3024845"/>
                  <a:gd name="connsiteY94-27088" fmla="*/ 642048 h 1059043"/>
                  <a:gd name="connsiteX95-27089" fmla="*/ 637394 w 3024845"/>
                  <a:gd name="connsiteY95-27090" fmla="*/ 642048 h 1059043"/>
                  <a:gd name="connsiteX96-27091" fmla="*/ 644488 w 3024845"/>
                  <a:gd name="connsiteY96-27092" fmla="*/ 642048 h 1059043"/>
                  <a:gd name="connsiteX97-27093" fmla="*/ 644488 w 3024845"/>
                  <a:gd name="connsiteY97-27094" fmla="*/ 609621 h 1059043"/>
                  <a:gd name="connsiteX98-27095" fmla="*/ 645501 w 3024845"/>
                  <a:gd name="connsiteY98-27096" fmla="*/ 609621 h 1059043"/>
                  <a:gd name="connsiteX99-27097" fmla="*/ 652595 w 3024845"/>
                  <a:gd name="connsiteY99-27098" fmla="*/ 609621 h 1059043"/>
                  <a:gd name="connsiteX100-27099" fmla="*/ 652595 w 3024845"/>
                  <a:gd name="connsiteY100-27100" fmla="*/ 607730 h 1059043"/>
                  <a:gd name="connsiteX101-27101" fmla="*/ 652595 w 3024845"/>
                  <a:gd name="connsiteY101-27102" fmla="*/ 594489 h 1059043"/>
                  <a:gd name="connsiteX102-27103" fmla="*/ 651328 w 3024845"/>
                  <a:gd name="connsiteY102-27104" fmla="*/ 592867 h 1059043"/>
                  <a:gd name="connsiteX103-27105" fmla="*/ 656648 w 3024845"/>
                  <a:gd name="connsiteY103-27106" fmla="*/ 581518 h 1059043"/>
                  <a:gd name="connsiteX104-27107" fmla="*/ 664755 w 3024845"/>
                  <a:gd name="connsiteY104-27108" fmla="*/ 609621 h 1059043"/>
                  <a:gd name="connsiteX105-27109" fmla="*/ 665515 w 3024845"/>
                  <a:gd name="connsiteY105-27110" fmla="*/ 609621 h 1059043"/>
                  <a:gd name="connsiteX106-27111" fmla="*/ 670835 w 3024845"/>
                  <a:gd name="connsiteY106-27112" fmla="*/ 609621 h 1059043"/>
                  <a:gd name="connsiteX107-27113" fmla="*/ 670835 w 3024845"/>
                  <a:gd name="connsiteY107-27114" fmla="*/ 503694 h 1059043"/>
                  <a:gd name="connsiteX108-27115" fmla="*/ 672355 w 3024845"/>
                  <a:gd name="connsiteY108-27116" fmla="*/ 503694 h 1059043"/>
                  <a:gd name="connsiteX109-27117" fmla="*/ 682995 w 3024845"/>
                  <a:gd name="connsiteY109-27118" fmla="*/ 503694 h 1059043"/>
                  <a:gd name="connsiteX110-27119" fmla="*/ 682995 w 3024845"/>
                  <a:gd name="connsiteY110-27120" fmla="*/ 456135 h 1059043"/>
                  <a:gd name="connsiteX111-27121" fmla="*/ 709342 w 3024845"/>
                  <a:gd name="connsiteY111-27122" fmla="*/ 456135 h 1059043"/>
                  <a:gd name="connsiteX112-27123" fmla="*/ 709342 w 3024845"/>
                  <a:gd name="connsiteY112-27124" fmla="*/ 434517 h 1059043"/>
                  <a:gd name="connsiteX113-27125" fmla="*/ 743796 w 3024845"/>
                  <a:gd name="connsiteY113-27126" fmla="*/ 434517 h 1059043"/>
                  <a:gd name="connsiteX114-27127" fmla="*/ 743796 w 3024845"/>
                  <a:gd name="connsiteY114-27128" fmla="*/ 436949 h 1059043"/>
                  <a:gd name="connsiteX115-27129" fmla="*/ 743796 w 3024845"/>
                  <a:gd name="connsiteY115-27130" fmla="*/ 453973 h 1059043"/>
                  <a:gd name="connsiteX116-27131" fmla="*/ 746076 w 3024845"/>
                  <a:gd name="connsiteY116-27132" fmla="*/ 453973 h 1059043"/>
                  <a:gd name="connsiteX117-27133" fmla="*/ 762036 w 3024845"/>
                  <a:gd name="connsiteY117-27134" fmla="*/ 453973 h 1059043"/>
                  <a:gd name="connsiteX118-27135" fmla="*/ 762036 w 3024845"/>
                  <a:gd name="connsiteY118-27136" fmla="*/ 501532 h 1059043"/>
                  <a:gd name="connsiteX119-27137" fmla="*/ 763049 w 3024845"/>
                  <a:gd name="connsiteY119-27138" fmla="*/ 501532 h 1059043"/>
                  <a:gd name="connsiteX120-27139" fmla="*/ 770143 w 3024845"/>
                  <a:gd name="connsiteY120-27140" fmla="*/ 501532 h 1059043"/>
                  <a:gd name="connsiteX121-27141" fmla="*/ 784330 w 3024845"/>
                  <a:gd name="connsiteY121-27142" fmla="*/ 505856 h 1059043"/>
                  <a:gd name="connsiteX122-27143" fmla="*/ 784330 w 3024845"/>
                  <a:gd name="connsiteY122-27144" fmla="*/ 544768 h 1059043"/>
                  <a:gd name="connsiteX123-27145" fmla="*/ 785343 w 3024845"/>
                  <a:gd name="connsiteY123-27146" fmla="*/ 544768 h 1059043"/>
                  <a:gd name="connsiteX124-27147" fmla="*/ 792436 w 3024845"/>
                  <a:gd name="connsiteY124-27148" fmla="*/ 544768 h 1059043"/>
                  <a:gd name="connsiteX125-27149" fmla="*/ 792436 w 3024845"/>
                  <a:gd name="connsiteY125-27150" fmla="*/ 546389 h 1059043"/>
                  <a:gd name="connsiteX126-27151" fmla="*/ 792436 w 3024845"/>
                  <a:gd name="connsiteY126-27152" fmla="*/ 557738 h 1059043"/>
                  <a:gd name="connsiteX127-27153" fmla="*/ 794463 w 3024845"/>
                  <a:gd name="connsiteY127-27154" fmla="*/ 557738 h 1059043"/>
                  <a:gd name="connsiteX128-27155" fmla="*/ 808650 w 3024845"/>
                  <a:gd name="connsiteY128-27156" fmla="*/ 557738 h 1059043"/>
                  <a:gd name="connsiteX129-27157" fmla="*/ 814730 w 3024845"/>
                  <a:gd name="connsiteY129-27158" fmla="*/ 564224 h 1059043"/>
                  <a:gd name="connsiteX130-27159" fmla="*/ 814730 w 3024845"/>
                  <a:gd name="connsiteY130-27160" fmla="*/ 585842 h 1059043"/>
                  <a:gd name="connsiteX131-27161" fmla="*/ 817010 w 3024845"/>
                  <a:gd name="connsiteY131-27162" fmla="*/ 585842 h 1059043"/>
                  <a:gd name="connsiteX132-27163" fmla="*/ 832970 w 3024845"/>
                  <a:gd name="connsiteY132-27164" fmla="*/ 585842 h 1059043"/>
                  <a:gd name="connsiteX133-27165" fmla="*/ 832970 w 3024845"/>
                  <a:gd name="connsiteY133-27166" fmla="*/ 586922 h 1059043"/>
                  <a:gd name="connsiteX134-27167" fmla="*/ 832970 w 3024845"/>
                  <a:gd name="connsiteY134-27168" fmla="*/ 594489 h 1059043"/>
                  <a:gd name="connsiteX135-27169" fmla="*/ 834237 w 3024845"/>
                  <a:gd name="connsiteY135-27170" fmla="*/ 594489 h 1059043"/>
                  <a:gd name="connsiteX136-27171" fmla="*/ 843104 w 3024845"/>
                  <a:gd name="connsiteY136-27172" fmla="*/ 594489 h 1059043"/>
                  <a:gd name="connsiteX137-27173" fmla="*/ 843104 w 3024845"/>
                  <a:gd name="connsiteY137-27174" fmla="*/ 596650 h 1059043"/>
                  <a:gd name="connsiteX138-27175" fmla="*/ 843104 w 3024845"/>
                  <a:gd name="connsiteY138-27176" fmla="*/ 611783 h 1059043"/>
                  <a:gd name="connsiteX139-27177" fmla="*/ 847157 w 3024845"/>
                  <a:gd name="connsiteY139-27178" fmla="*/ 609891 h 1059043"/>
                  <a:gd name="connsiteX140-27179" fmla="*/ 847157 w 3024845"/>
                  <a:gd name="connsiteY140-27180" fmla="*/ 596650 h 1059043"/>
                  <a:gd name="connsiteX141-27181" fmla="*/ 848170 w 3024845"/>
                  <a:gd name="connsiteY141-27182" fmla="*/ 596650 h 1059043"/>
                  <a:gd name="connsiteX142-27183" fmla="*/ 855264 w 3024845"/>
                  <a:gd name="connsiteY142-27184" fmla="*/ 596650 h 1059043"/>
                  <a:gd name="connsiteX143-27185" fmla="*/ 855264 w 3024845"/>
                  <a:gd name="connsiteY143-27186" fmla="*/ 598272 h 1059043"/>
                  <a:gd name="connsiteX144-27187" fmla="*/ 855264 w 3024845"/>
                  <a:gd name="connsiteY144-27188" fmla="*/ 609621 h 1059043"/>
                  <a:gd name="connsiteX145-27189" fmla="*/ 856024 w 3024845"/>
                  <a:gd name="connsiteY145-27190" fmla="*/ 609621 h 1059043"/>
                  <a:gd name="connsiteX146-27191" fmla="*/ 861344 w 3024845"/>
                  <a:gd name="connsiteY146-27192" fmla="*/ 609621 h 1059043"/>
                  <a:gd name="connsiteX147-27193" fmla="*/ 909984 w 3024845"/>
                  <a:gd name="connsiteY147-27194" fmla="*/ 605298 h 1059043"/>
                  <a:gd name="connsiteX148-27195" fmla="*/ 909984 w 3024845"/>
                  <a:gd name="connsiteY148-27196" fmla="*/ 606649 h 1059043"/>
                  <a:gd name="connsiteX149-27197" fmla="*/ 909984 w 3024845"/>
                  <a:gd name="connsiteY149-27198" fmla="*/ 616106 h 1059043"/>
                  <a:gd name="connsiteX150-27199" fmla="*/ 910744 w 3024845"/>
                  <a:gd name="connsiteY150-27200" fmla="*/ 616106 h 1059043"/>
                  <a:gd name="connsiteX151-27201" fmla="*/ 916065 w 3024845"/>
                  <a:gd name="connsiteY151-27202" fmla="*/ 616106 h 1059043"/>
                  <a:gd name="connsiteX152-27203" fmla="*/ 916065 w 3024845"/>
                  <a:gd name="connsiteY152-27204" fmla="*/ 618268 h 1059043"/>
                  <a:gd name="connsiteX153-27205" fmla="*/ 916065 w 3024845"/>
                  <a:gd name="connsiteY153-27206" fmla="*/ 633401 h 1059043"/>
                  <a:gd name="connsiteX154-27207" fmla="*/ 918091 w 3024845"/>
                  <a:gd name="connsiteY154-27208" fmla="*/ 632050 h 1059043"/>
                  <a:gd name="connsiteX155-27209" fmla="*/ 932278 w 3024845"/>
                  <a:gd name="connsiteY155-27210" fmla="*/ 622592 h 1059043"/>
                  <a:gd name="connsiteX156-27211" fmla="*/ 938358 w 3024845"/>
                  <a:gd name="connsiteY156-27212" fmla="*/ 581518 h 1059043"/>
                  <a:gd name="connsiteX157-27213" fmla="*/ 939118 w 3024845"/>
                  <a:gd name="connsiteY157-27214" fmla="*/ 581248 h 1059043"/>
                  <a:gd name="connsiteX158-27215" fmla="*/ 944438 w 3024845"/>
                  <a:gd name="connsiteY158-27216" fmla="*/ 579356 h 1059043"/>
                  <a:gd name="connsiteX159-27217" fmla="*/ 946465 w 3024845"/>
                  <a:gd name="connsiteY159-27218" fmla="*/ 510179 h 1059043"/>
                  <a:gd name="connsiteX160-27219" fmla="*/ 948492 w 3024845"/>
                  <a:gd name="connsiteY160-27220" fmla="*/ 579356 h 1059043"/>
                  <a:gd name="connsiteX161-27221" fmla="*/ 949252 w 3024845"/>
                  <a:gd name="connsiteY161-27222" fmla="*/ 579626 h 1059043"/>
                  <a:gd name="connsiteX162-27223" fmla="*/ 954572 w 3024845"/>
                  <a:gd name="connsiteY162-27224" fmla="*/ 581518 h 1059043"/>
                  <a:gd name="connsiteX163-27225" fmla="*/ 954572 w 3024845"/>
                  <a:gd name="connsiteY163-27226" fmla="*/ 495047 h 1059043"/>
                  <a:gd name="connsiteX164-27227" fmla="*/ 958625 w 3024845"/>
                  <a:gd name="connsiteY164-27228" fmla="*/ 462620 h 1059043"/>
                  <a:gd name="connsiteX165-27229" fmla="*/ 997132 w 3024845"/>
                  <a:gd name="connsiteY165-27230" fmla="*/ 462620 h 1059043"/>
                  <a:gd name="connsiteX166-27231" fmla="*/ 997132 w 3024845"/>
                  <a:gd name="connsiteY166-27232" fmla="*/ 495047 h 1059043"/>
                  <a:gd name="connsiteX167-27233" fmla="*/ 997892 w 3024845"/>
                  <a:gd name="connsiteY167-27234" fmla="*/ 495047 h 1059043"/>
                  <a:gd name="connsiteX168-27235" fmla="*/ 1003212 w 3024845"/>
                  <a:gd name="connsiteY168-27236" fmla="*/ 495047 h 1059043"/>
                  <a:gd name="connsiteX169-27237" fmla="*/ 1003212 w 3024845"/>
                  <a:gd name="connsiteY169-27238" fmla="*/ 412899 h 1059043"/>
                  <a:gd name="connsiteX170-27239" fmla="*/ 1004986 w 3024845"/>
                  <a:gd name="connsiteY170-27240" fmla="*/ 412899 h 1059043"/>
                  <a:gd name="connsiteX171-27241" fmla="*/ 1017399 w 3024845"/>
                  <a:gd name="connsiteY171-27242" fmla="*/ 412899 h 1059043"/>
                  <a:gd name="connsiteX172-27243" fmla="*/ 1017399 w 3024845"/>
                  <a:gd name="connsiteY172-27244" fmla="*/ 411008 h 1059043"/>
                  <a:gd name="connsiteX173-27245" fmla="*/ 1017399 w 3024845"/>
                  <a:gd name="connsiteY173-27246" fmla="*/ 397767 h 1059043"/>
                  <a:gd name="connsiteX174-27247" fmla="*/ 1039693 w 3024845"/>
                  <a:gd name="connsiteY174-27248" fmla="*/ 397767 h 1059043"/>
                  <a:gd name="connsiteX175-27249" fmla="*/ 1039693 w 3024845"/>
                  <a:gd name="connsiteY175-27250" fmla="*/ 396686 h 1059043"/>
                  <a:gd name="connsiteX176-27251" fmla="*/ 1039693 w 3024845"/>
                  <a:gd name="connsiteY176-27252" fmla="*/ 389120 h 1059043"/>
                  <a:gd name="connsiteX177-27253" fmla="*/ 1041466 w 3024845"/>
                  <a:gd name="connsiteY177-27254" fmla="*/ 389120 h 1059043"/>
                  <a:gd name="connsiteX178-27255" fmla="*/ 1053880 w 3024845"/>
                  <a:gd name="connsiteY178-27256" fmla="*/ 389120 h 1059043"/>
                  <a:gd name="connsiteX179-27257" fmla="*/ 1053880 w 3024845"/>
                  <a:gd name="connsiteY179-27258" fmla="*/ 390201 h 1059043"/>
                  <a:gd name="connsiteX180-27259" fmla="*/ 1053880 w 3024845"/>
                  <a:gd name="connsiteY180-27260" fmla="*/ 397767 h 1059043"/>
                  <a:gd name="connsiteX181-27261" fmla="*/ 1054640 w 3024845"/>
                  <a:gd name="connsiteY181-27262" fmla="*/ 397767 h 1059043"/>
                  <a:gd name="connsiteX182-27263" fmla="*/ 1059960 w 3024845"/>
                  <a:gd name="connsiteY182-27264" fmla="*/ 397767 h 1059043"/>
                  <a:gd name="connsiteX183-27265" fmla="*/ 1070093 w 3024845"/>
                  <a:gd name="connsiteY183-27266" fmla="*/ 393443 h 1059043"/>
                  <a:gd name="connsiteX184-27267" fmla="*/ 1074146 w 3024845"/>
                  <a:gd name="connsiteY184-27268" fmla="*/ 396686 h 1059043"/>
                  <a:gd name="connsiteX185-27269" fmla="*/ 1074146 w 3024845"/>
                  <a:gd name="connsiteY185-27270" fmla="*/ 389120 h 1059043"/>
                  <a:gd name="connsiteX186-27271" fmla="*/ 1076426 w 3024845"/>
                  <a:gd name="connsiteY186-27272" fmla="*/ 389120 h 1059043"/>
                  <a:gd name="connsiteX187-27273" fmla="*/ 1092387 w 3024845"/>
                  <a:gd name="connsiteY187-27274" fmla="*/ 389120 h 1059043"/>
                  <a:gd name="connsiteX188-27275" fmla="*/ 1092387 w 3024845"/>
                  <a:gd name="connsiteY188-27276" fmla="*/ 390201 h 1059043"/>
                  <a:gd name="connsiteX189-27277" fmla="*/ 1092387 w 3024845"/>
                  <a:gd name="connsiteY189-27278" fmla="*/ 397767 h 1059043"/>
                  <a:gd name="connsiteX190-27279" fmla="*/ 1122787 w 3024845"/>
                  <a:gd name="connsiteY190-27280" fmla="*/ 397767 h 1059043"/>
                  <a:gd name="connsiteX191-27281" fmla="*/ 1122787 w 3024845"/>
                  <a:gd name="connsiteY191-27282" fmla="*/ 399388 h 1059043"/>
                  <a:gd name="connsiteX192-27283" fmla="*/ 1122787 w 3024845"/>
                  <a:gd name="connsiteY192-27284" fmla="*/ 410738 h 1059043"/>
                  <a:gd name="connsiteX193-27285" fmla="*/ 1149134 w 3024845"/>
                  <a:gd name="connsiteY193-27286" fmla="*/ 410738 h 1059043"/>
                  <a:gd name="connsiteX194-27287" fmla="*/ 1149134 w 3024845"/>
                  <a:gd name="connsiteY194-27288" fmla="*/ 441002 h 1059043"/>
                  <a:gd name="connsiteX195-27289" fmla="*/ 1149894 w 3024845"/>
                  <a:gd name="connsiteY195-27290" fmla="*/ 441002 h 1059043"/>
                  <a:gd name="connsiteX196-27291" fmla="*/ 1155214 w 3024845"/>
                  <a:gd name="connsiteY196-27292" fmla="*/ 441002 h 1059043"/>
                  <a:gd name="connsiteX197-27293" fmla="*/ 1155214 w 3024845"/>
                  <a:gd name="connsiteY197-27294" fmla="*/ 442083 h 1059043"/>
                  <a:gd name="connsiteX198-27295" fmla="*/ 1155214 w 3024845"/>
                  <a:gd name="connsiteY198-27296" fmla="*/ 449650 h 1059043"/>
                  <a:gd name="connsiteX199-27297" fmla="*/ 1159268 w 3024845"/>
                  <a:gd name="connsiteY199-27298" fmla="*/ 479914 h 1059043"/>
                  <a:gd name="connsiteX200-27299" fmla="*/ 1160028 w 3024845"/>
                  <a:gd name="connsiteY200-27300" fmla="*/ 479914 h 1059043"/>
                  <a:gd name="connsiteX201-27301" fmla="*/ 1165348 w 3024845"/>
                  <a:gd name="connsiteY201-27302" fmla="*/ 479914 h 1059043"/>
                  <a:gd name="connsiteX202-27303" fmla="*/ 1165348 w 3024845"/>
                  <a:gd name="connsiteY202-27304" fmla="*/ 480725 h 1059043"/>
                  <a:gd name="connsiteX203-27305" fmla="*/ 1165348 w 3024845"/>
                  <a:gd name="connsiteY203-27306" fmla="*/ 486400 h 1059043"/>
                  <a:gd name="connsiteX204-27307" fmla="*/ 1166361 w 3024845"/>
                  <a:gd name="connsiteY204-27308" fmla="*/ 486400 h 1059043"/>
                  <a:gd name="connsiteX205-27309" fmla="*/ 1173454 w 3024845"/>
                  <a:gd name="connsiteY205-27310" fmla="*/ 486400 h 1059043"/>
                  <a:gd name="connsiteX206-27311" fmla="*/ 1173454 w 3024845"/>
                  <a:gd name="connsiteY206-27312" fmla="*/ 516665 h 1059043"/>
                  <a:gd name="connsiteX207-27313" fmla="*/ 1175481 w 3024845"/>
                  <a:gd name="connsiteY207-27314" fmla="*/ 516665 h 1059043"/>
                  <a:gd name="connsiteX208-27315" fmla="*/ 1189668 w 3024845"/>
                  <a:gd name="connsiteY208-27316" fmla="*/ 516665 h 1059043"/>
                  <a:gd name="connsiteX209-27317" fmla="*/ 1189668 w 3024845"/>
                  <a:gd name="connsiteY209-27318" fmla="*/ 540444 h 1059043"/>
                  <a:gd name="connsiteX210-27319" fmla="*/ 1191695 w 3024845"/>
                  <a:gd name="connsiteY210-27320" fmla="*/ 542065 h 1059043"/>
                  <a:gd name="connsiteX211-27321" fmla="*/ 1191695 w 3024845"/>
                  <a:gd name="connsiteY211-27322" fmla="*/ 553415 h 1059043"/>
                  <a:gd name="connsiteX212-27323" fmla="*/ 1192455 w 3024845"/>
                  <a:gd name="connsiteY212-27324" fmla="*/ 553415 h 1059043"/>
                  <a:gd name="connsiteX213-27325" fmla="*/ 1197775 w 3024845"/>
                  <a:gd name="connsiteY213-27326" fmla="*/ 553415 h 1059043"/>
                  <a:gd name="connsiteX214-27327" fmla="*/ 1197775 w 3024845"/>
                  <a:gd name="connsiteY214-27328" fmla="*/ 577194 h 1059043"/>
                  <a:gd name="connsiteX215-27329" fmla="*/ 1199041 w 3024845"/>
                  <a:gd name="connsiteY215-27330" fmla="*/ 577194 h 1059043"/>
                  <a:gd name="connsiteX216-27331" fmla="*/ 1207908 w 3024845"/>
                  <a:gd name="connsiteY216-27332" fmla="*/ 577194 h 1059043"/>
                  <a:gd name="connsiteX217-27333" fmla="*/ 1209935 w 3024845"/>
                  <a:gd name="connsiteY217-27334" fmla="*/ 581248 h 1059043"/>
                  <a:gd name="connsiteX218-27335" fmla="*/ 1209935 w 3024845"/>
                  <a:gd name="connsiteY218-27336" fmla="*/ 594489 h 1059043"/>
                  <a:gd name="connsiteX219-27337" fmla="*/ 1211455 w 3024845"/>
                  <a:gd name="connsiteY219-27338" fmla="*/ 592597 h 1059043"/>
                  <a:gd name="connsiteX220-27339" fmla="*/ 1222095 w 3024845"/>
                  <a:gd name="connsiteY220-27340" fmla="*/ 579356 h 1059043"/>
                  <a:gd name="connsiteX221-27341" fmla="*/ 1250469 w 3024845"/>
                  <a:gd name="connsiteY221-27342" fmla="*/ 579356 h 1059043"/>
                  <a:gd name="connsiteX222-27343" fmla="*/ 1250469 w 3024845"/>
                  <a:gd name="connsiteY222-27344" fmla="*/ 665827 h 1059043"/>
                  <a:gd name="connsiteX223-27345" fmla="*/ 1251229 w 3024845"/>
                  <a:gd name="connsiteY223-27346" fmla="*/ 665827 h 1059043"/>
                  <a:gd name="connsiteX224-27347" fmla="*/ 1256549 w 3024845"/>
                  <a:gd name="connsiteY224-27348" fmla="*/ 665827 h 1059043"/>
                  <a:gd name="connsiteX225-27349" fmla="*/ 1257309 w 3024845"/>
                  <a:gd name="connsiteY225-27350" fmla="*/ 664476 h 1059043"/>
                  <a:gd name="connsiteX226-27351" fmla="*/ 1262629 w 3024845"/>
                  <a:gd name="connsiteY226-27352" fmla="*/ 655018 h 1059043"/>
                  <a:gd name="connsiteX227-27353" fmla="*/ 1262629 w 3024845"/>
                  <a:gd name="connsiteY227-27354" fmla="*/ 656910 h 1059043"/>
                  <a:gd name="connsiteX228-27355" fmla="*/ 1262629 w 3024845"/>
                  <a:gd name="connsiteY228-27356" fmla="*/ 670151 h 1059043"/>
                  <a:gd name="connsiteX229-27357" fmla="*/ 1266682 w 3024845"/>
                  <a:gd name="connsiteY229-27358" fmla="*/ 624754 h 1059043"/>
                  <a:gd name="connsiteX230-27359" fmla="*/ 1267442 w 3024845"/>
                  <a:gd name="connsiteY230-27360" fmla="*/ 624754 h 1059043"/>
                  <a:gd name="connsiteX231-27361" fmla="*/ 1272762 w 3024845"/>
                  <a:gd name="connsiteY231-27362" fmla="*/ 624754 h 1059043"/>
                  <a:gd name="connsiteX232-27363" fmla="*/ 1272762 w 3024845"/>
                  <a:gd name="connsiteY232-27364" fmla="*/ 559900 h 1059043"/>
                  <a:gd name="connsiteX233-27365" fmla="*/ 1273776 w 3024845"/>
                  <a:gd name="connsiteY233-27366" fmla="*/ 559900 h 1059043"/>
                  <a:gd name="connsiteX234-27367" fmla="*/ 1280869 w 3024845"/>
                  <a:gd name="connsiteY234-27368" fmla="*/ 559900 h 1059043"/>
                  <a:gd name="connsiteX235-27369" fmla="*/ 1293029 w 3024845"/>
                  <a:gd name="connsiteY235-27370" fmla="*/ 516665 h 1059043"/>
                  <a:gd name="connsiteX236-27371" fmla="*/ 1294296 w 3024845"/>
                  <a:gd name="connsiteY236-27372" fmla="*/ 516665 h 1059043"/>
                  <a:gd name="connsiteX237-27373" fmla="*/ 1303163 w 3024845"/>
                  <a:gd name="connsiteY237-27374" fmla="*/ 516665 h 1059043"/>
                  <a:gd name="connsiteX238-27375" fmla="*/ 1313296 w 3024845"/>
                  <a:gd name="connsiteY238-27376" fmla="*/ 559900 h 1059043"/>
                  <a:gd name="connsiteX239-27377" fmla="*/ 1314309 w 3024845"/>
                  <a:gd name="connsiteY239-27378" fmla="*/ 559900 h 1059043"/>
                  <a:gd name="connsiteX240-27379" fmla="*/ 1321403 w 3024845"/>
                  <a:gd name="connsiteY240-27380" fmla="*/ 559900 h 1059043"/>
                  <a:gd name="connsiteX241-27381" fmla="*/ 1321403 w 3024845"/>
                  <a:gd name="connsiteY241-27382" fmla="*/ 598812 h 1059043"/>
                  <a:gd name="connsiteX242-27383" fmla="*/ 1323176 w 3024845"/>
                  <a:gd name="connsiteY242-27384" fmla="*/ 598812 h 1059043"/>
                  <a:gd name="connsiteX243-27385" fmla="*/ 1335590 w 3024845"/>
                  <a:gd name="connsiteY243-27386" fmla="*/ 598812 h 1059043"/>
                  <a:gd name="connsiteX244-27387" fmla="*/ 1335590 w 3024845"/>
                  <a:gd name="connsiteY244-27388" fmla="*/ 600974 h 1059043"/>
                  <a:gd name="connsiteX245-27389" fmla="*/ 1335590 w 3024845"/>
                  <a:gd name="connsiteY245-27390" fmla="*/ 616106 h 1059043"/>
                  <a:gd name="connsiteX246-27391" fmla="*/ 1339643 w 3024845"/>
                  <a:gd name="connsiteY246-27392" fmla="*/ 613945 h 1059043"/>
                  <a:gd name="connsiteX247-27393" fmla="*/ 1339643 w 3024845"/>
                  <a:gd name="connsiteY247-27394" fmla="*/ 598812 h 1059043"/>
                  <a:gd name="connsiteX248-27395" fmla="*/ 1341163 w 3024845"/>
                  <a:gd name="connsiteY248-27396" fmla="*/ 598812 h 1059043"/>
                  <a:gd name="connsiteX249-27397" fmla="*/ 1351803 w 3024845"/>
                  <a:gd name="connsiteY249-27398" fmla="*/ 598812 h 1059043"/>
                  <a:gd name="connsiteX250-27399" fmla="*/ 1351803 w 3024845"/>
                  <a:gd name="connsiteY250-27400" fmla="*/ 600433 h 1059043"/>
                  <a:gd name="connsiteX251-27401" fmla="*/ 1351803 w 3024845"/>
                  <a:gd name="connsiteY251-27402" fmla="*/ 611783 h 1059043"/>
                  <a:gd name="connsiteX252-27403" fmla="*/ 1382204 w 3024845"/>
                  <a:gd name="connsiteY252-27404" fmla="*/ 611783 h 1059043"/>
                  <a:gd name="connsiteX253-27405" fmla="*/ 1382204 w 3024845"/>
                  <a:gd name="connsiteY253-27406" fmla="*/ 575033 h 1059043"/>
                  <a:gd name="connsiteX254-27407" fmla="*/ 1383470 w 3024845"/>
                  <a:gd name="connsiteY254-27408" fmla="*/ 575033 h 1059043"/>
                  <a:gd name="connsiteX255-27409" fmla="*/ 1392337 w 3024845"/>
                  <a:gd name="connsiteY255-27410" fmla="*/ 575033 h 1059043"/>
                  <a:gd name="connsiteX256-27411" fmla="*/ 1392337 w 3024845"/>
                  <a:gd name="connsiteY256-27412" fmla="*/ 596650 h 1059043"/>
                  <a:gd name="connsiteX257-27413" fmla="*/ 1394364 w 3024845"/>
                  <a:gd name="connsiteY257-27414" fmla="*/ 564224 h 1059043"/>
                  <a:gd name="connsiteX258-27415" fmla="*/ 1416657 w 3024845"/>
                  <a:gd name="connsiteY258-27416" fmla="*/ 564224 h 1059043"/>
                  <a:gd name="connsiteX259-27417" fmla="*/ 1416657 w 3024845"/>
                  <a:gd name="connsiteY259-27418" fmla="*/ 562602 h 1059043"/>
                  <a:gd name="connsiteX260-27419" fmla="*/ 1416657 w 3024845"/>
                  <a:gd name="connsiteY260-27420" fmla="*/ 551253 h 1059043"/>
                  <a:gd name="connsiteX261-27421" fmla="*/ 1417417 w 3024845"/>
                  <a:gd name="connsiteY261-27422" fmla="*/ 551253 h 1059043"/>
                  <a:gd name="connsiteX262-27423" fmla="*/ 1422737 w 3024845"/>
                  <a:gd name="connsiteY262-27424" fmla="*/ 551253 h 1059043"/>
                  <a:gd name="connsiteX263-27425" fmla="*/ 1422737 w 3024845"/>
                  <a:gd name="connsiteY263-27426" fmla="*/ 549362 h 1059043"/>
                  <a:gd name="connsiteX264-27427" fmla="*/ 1422737 w 3024845"/>
                  <a:gd name="connsiteY264-27428" fmla="*/ 536121 h 1059043"/>
                  <a:gd name="connsiteX265-27429" fmla="*/ 1426791 w 3024845"/>
                  <a:gd name="connsiteY265-27430" fmla="*/ 542606 h 1059043"/>
                  <a:gd name="connsiteX266-27431" fmla="*/ 1429071 w 3024845"/>
                  <a:gd name="connsiteY266-27432" fmla="*/ 542606 h 1059043"/>
                  <a:gd name="connsiteX267-27433" fmla="*/ 1445031 w 3024845"/>
                  <a:gd name="connsiteY267-27434" fmla="*/ 542606 h 1059043"/>
                  <a:gd name="connsiteX268-27435" fmla="*/ 1445031 w 3024845"/>
                  <a:gd name="connsiteY268-27436" fmla="*/ 541795 h 1059043"/>
                  <a:gd name="connsiteX269-27437" fmla="*/ 1445031 w 3024845"/>
                  <a:gd name="connsiteY269-27438" fmla="*/ 536121 h 1059043"/>
                  <a:gd name="connsiteX270-27439" fmla="*/ 1445791 w 3024845"/>
                  <a:gd name="connsiteY270-27440" fmla="*/ 536121 h 1059043"/>
                  <a:gd name="connsiteX271-27441" fmla="*/ 1451111 w 3024845"/>
                  <a:gd name="connsiteY271-27442" fmla="*/ 536121 h 1059043"/>
                  <a:gd name="connsiteX272-27443" fmla="*/ 1451111 w 3024845"/>
                  <a:gd name="connsiteY272-27444" fmla="*/ 537472 h 1059043"/>
                  <a:gd name="connsiteX273-27445" fmla="*/ 1451111 w 3024845"/>
                  <a:gd name="connsiteY273-27446" fmla="*/ 546930 h 1059043"/>
                  <a:gd name="connsiteX274-27447" fmla="*/ 1489618 w 3024845"/>
                  <a:gd name="connsiteY274-27448" fmla="*/ 546930 h 1059043"/>
                  <a:gd name="connsiteX275-27449" fmla="*/ 1489618 w 3024845"/>
                  <a:gd name="connsiteY275-27450" fmla="*/ 685283 h 1059043"/>
                  <a:gd name="connsiteX276-27451" fmla="*/ 1491138 w 3024845"/>
                  <a:gd name="connsiteY276-27452" fmla="*/ 685283 h 1059043"/>
                  <a:gd name="connsiteX277-27453" fmla="*/ 1501778 w 3024845"/>
                  <a:gd name="connsiteY277-27454" fmla="*/ 685283 h 1059043"/>
                  <a:gd name="connsiteX278-27455" fmla="*/ 1501778 w 3024845"/>
                  <a:gd name="connsiteY278-27456" fmla="*/ 672313 h 1059043"/>
                  <a:gd name="connsiteX279-27457" fmla="*/ 1505832 w 3024845"/>
                  <a:gd name="connsiteY279-27458" fmla="*/ 672313 h 1059043"/>
                  <a:gd name="connsiteX280-27459" fmla="*/ 1505832 w 3024845"/>
                  <a:gd name="connsiteY280-27460" fmla="*/ 685283 h 1059043"/>
                  <a:gd name="connsiteX281-27461" fmla="*/ 1536232 w 3024845"/>
                  <a:gd name="connsiteY281-27462" fmla="*/ 685283 h 1059043"/>
                  <a:gd name="connsiteX282-27463" fmla="*/ 1536232 w 3024845"/>
                  <a:gd name="connsiteY282-27464" fmla="*/ 655018 h 1059043"/>
                  <a:gd name="connsiteX283-27465" fmla="*/ 1548392 w 3024845"/>
                  <a:gd name="connsiteY283-27466" fmla="*/ 655018 h 1059043"/>
                  <a:gd name="connsiteX284-27467" fmla="*/ 1560552 w 3024845"/>
                  <a:gd name="connsiteY284-27468" fmla="*/ 652857 h 1059043"/>
                  <a:gd name="connsiteX285-27469" fmla="*/ 1564606 w 3024845"/>
                  <a:gd name="connsiteY285-27470" fmla="*/ 655018 h 1059043"/>
                  <a:gd name="connsiteX286-27471" fmla="*/ 1574739 w 3024845"/>
                  <a:gd name="connsiteY286-27472" fmla="*/ 655018 h 1059043"/>
                  <a:gd name="connsiteX287-27473" fmla="*/ 1574739 w 3024845"/>
                  <a:gd name="connsiteY287-27474" fmla="*/ 685283 h 1059043"/>
                  <a:gd name="connsiteX288-27475" fmla="*/ 1582846 w 3024845"/>
                  <a:gd name="connsiteY288-27476" fmla="*/ 685283 h 1059043"/>
                  <a:gd name="connsiteX289-27477" fmla="*/ 1582846 w 3024845"/>
                  <a:gd name="connsiteY289-27478" fmla="*/ 702578 h 1059043"/>
                  <a:gd name="connsiteX290-27479" fmla="*/ 1592182 w 3024845"/>
                  <a:gd name="connsiteY290-27480" fmla="*/ 703483 h 1059043"/>
                  <a:gd name="connsiteX291-27481" fmla="*/ 1605140 w 3024845"/>
                  <a:gd name="connsiteY291-27482" fmla="*/ 703483 h 1059043"/>
                  <a:gd name="connsiteX292-27483" fmla="*/ 1605140 w 3024845"/>
                  <a:gd name="connsiteY292-27484" fmla="*/ 687445 h 1059043"/>
                  <a:gd name="connsiteX293-27485" fmla="*/ 1673096 w 3024845"/>
                  <a:gd name="connsiteY293-27486" fmla="*/ 687445 h 1059043"/>
                  <a:gd name="connsiteX294-27487" fmla="*/ 1673096 w 3024845"/>
                  <a:gd name="connsiteY294-27488" fmla="*/ 602192 h 1059043"/>
                  <a:gd name="connsiteX295-27489" fmla="*/ 1745104 w 3024845"/>
                  <a:gd name="connsiteY295-27490" fmla="*/ 602192 h 1059043"/>
                  <a:gd name="connsiteX296-27491" fmla="*/ 1745104 w 3024845"/>
                  <a:gd name="connsiteY296-27492" fmla="*/ 680960 h 1059043"/>
                  <a:gd name="connsiteX297-27493" fmla="*/ 1747008 w 3024845"/>
                  <a:gd name="connsiteY297-27494" fmla="*/ 680960 h 1059043"/>
                  <a:gd name="connsiteX298-27495" fmla="*/ 1748250 w 3024845"/>
                  <a:gd name="connsiteY298-27496" fmla="*/ 703483 h 1059043"/>
                  <a:gd name="connsiteX299-27497" fmla="*/ 1757926 w 3024845"/>
                  <a:gd name="connsiteY299-27498" fmla="*/ 703483 h 1059043"/>
                  <a:gd name="connsiteX300-27499" fmla="*/ 1759168 w 3024845"/>
                  <a:gd name="connsiteY300-27500" fmla="*/ 680960 h 1059043"/>
                  <a:gd name="connsiteX301-27501" fmla="*/ 1765248 w 3024845"/>
                  <a:gd name="connsiteY301-27502" fmla="*/ 680960 h 1059043"/>
                  <a:gd name="connsiteX302-27503" fmla="*/ 1766490 w 3024845"/>
                  <a:gd name="connsiteY302-27504" fmla="*/ 703483 h 1059043"/>
                  <a:gd name="connsiteX303-27505" fmla="*/ 1817112 w 3024845"/>
                  <a:gd name="connsiteY303-27506" fmla="*/ 703483 h 1059043"/>
                  <a:gd name="connsiteX304-27507" fmla="*/ 1817112 w 3024845"/>
                  <a:gd name="connsiteY304-27508" fmla="*/ 540455 h 1059043"/>
                  <a:gd name="connsiteX305-27509" fmla="*/ 2014439 w 3024845"/>
                  <a:gd name="connsiteY305-27510" fmla="*/ 540455 h 1059043"/>
                  <a:gd name="connsiteX306-27511" fmla="*/ 2014439 w 3024845"/>
                  <a:gd name="connsiteY306-27512" fmla="*/ 703483 h 1059043"/>
                  <a:gd name="connsiteX307-27513" fmla="*/ 2033136 w 3024845"/>
                  <a:gd name="connsiteY307-27514" fmla="*/ 703483 h 1059043"/>
                  <a:gd name="connsiteX308-27515" fmla="*/ 2033136 w 3024845"/>
                  <a:gd name="connsiteY308-27516" fmla="*/ 620790 h 1059043"/>
                  <a:gd name="connsiteX309-27517" fmla="*/ 2128256 w 3024845"/>
                  <a:gd name="connsiteY309-27518" fmla="*/ 620790 h 1059043"/>
                  <a:gd name="connsiteX310-27519" fmla="*/ 2128026 w 3024845"/>
                  <a:gd name="connsiteY310-27520" fmla="*/ 281031 h 1059043"/>
                  <a:gd name="connsiteX311-27521" fmla="*/ 2144240 w 3024845"/>
                  <a:gd name="connsiteY311-27522" fmla="*/ 214016 h 1059043"/>
                  <a:gd name="connsiteX312-27523" fmla="*/ 2146266 w 3024845"/>
                  <a:gd name="connsiteY312-27524" fmla="*/ 131868 h 1059043"/>
                  <a:gd name="connsiteX313-27525" fmla="*/ 2144240 w 3024845"/>
                  <a:gd name="connsiteY313-27526" fmla="*/ 125383 h 1059043"/>
                  <a:gd name="connsiteX314-27527" fmla="*/ 2150320 w 3024845"/>
                  <a:gd name="connsiteY314-27528" fmla="*/ 118897 h 1059043"/>
                  <a:gd name="connsiteX315-27529" fmla="*/ 2150320 w 3024845"/>
                  <a:gd name="connsiteY315-27530" fmla="*/ 60529 h 1059043"/>
                  <a:gd name="connsiteX316-27531" fmla="*/ 2152346 w 3024845"/>
                  <a:gd name="connsiteY316-27532" fmla="*/ 56206 h 1059043"/>
                  <a:gd name="connsiteX317-27533" fmla="*/ 2152346 w 3024845"/>
                  <a:gd name="connsiteY317-27534" fmla="*/ 0 h 1059043"/>
                  <a:gd name="connsiteX318-27535" fmla="*/ 2162480 w 3024845"/>
                  <a:gd name="connsiteY318-27536" fmla="*/ 118897 h 1059043"/>
                  <a:gd name="connsiteX319-27537" fmla="*/ 2168560 w 3024845"/>
                  <a:gd name="connsiteY319-27538" fmla="*/ 125383 h 1059043"/>
                  <a:gd name="connsiteX320-27539" fmla="*/ 2166533 w 3024845"/>
                  <a:gd name="connsiteY320-27540" fmla="*/ 131868 h 1059043"/>
                  <a:gd name="connsiteX321-27541" fmla="*/ 2180720 w 3024845"/>
                  <a:gd name="connsiteY321-27542" fmla="*/ 555577 h 1059043"/>
                  <a:gd name="connsiteX322-27543" fmla="*/ 2245574 w 3024845"/>
                  <a:gd name="connsiteY322-27544" fmla="*/ 555577 h 1059043"/>
                  <a:gd name="connsiteX323-27545" fmla="*/ 2245574 w 3024845"/>
                  <a:gd name="connsiteY323-27546" fmla="*/ 631239 h 1059043"/>
                  <a:gd name="connsiteX324-27547" fmla="*/ 2253681 w 3024845"/>
                  <a:gd name="connsiteY324-27548" fmla="*/ 631239 h 1059043"/>
                  <a:gd name="connsiteX325-27549" fmla="*/ 2255708 w 3024845"/>
                  <a:gd name="connsiteY325-27550" fmla="*/ 624754 h 1059043"/>
                  <a:gd name="connsiteX326-27551" fmla="*/ 2261788 w 3024845"/>
                  <a:gd name="connsiteY326-27552" fmla="*/ 624754 h 1059043"/>
                  <a:gd name="connsiteX327-27553" fmla="*/ 2263815 w 3024845"/>
                  <a:gd name="connsiteY327-27554" fmla="*/ 633401 h 1059043"/>
                  <a:gd name="connsiteX328-27555" fmla="*/ 2275975 w 3024845"/>
                  <a:gd name="connsiteY328-27556" fmla="*/ 633401 h 1059043"/>
                  <a:gd name="connsiteX329-27557" fmla="*/ 2275975 w 3024845"/>
                  <a:gd name="connsiteY329-27558" fmla="*/ 626915 h 1059043"/>
                  <a:gd name="connsiteX330-27559" fmla="*/ 2298268 w 3024845"/>
                  <a:gd name="connsiteY330-27560" fmla="*/ 626915 h 1059043"/>
                  <a:gd name="connsiteX331-27561" fmla="*/ 2298268 w 3024845"/>
                  <a:gd name="connsiteY331-27562" fmla="*/ 633401 h 1059043"/>
                  <a:gd name="connsiteX332-27563" fmla="*/ 2318535 w 3024845"/>
                  <a:gd name="connsiteY332-27564" fmla="*/ 633401 h 1059043"/>
                  <a:gd name="connsiteX333-27565" fmla="*/ 2318535 w 3024845"/>
                  <a:gd name="connsiteY333-27566" fmla="*/ 678798 h 1059043"/>
                  <a:gd name="connsiteX334-27567" fmla="*/ 2332722 w 3024845"/>
                  <a:gd name="connsiteY334-27568" fmla="*/ 678798 h 1059043"/>
                  <a:gd name="connsiteX335-27569" fmla="*/ 2332722 w 3024845"/>
                  <a:gd name="connsiteY335-27570" fmla="*/ 665827 h 1059043"/>
                  <a:gd name="connsiteX336-27571" fmla="*/ 2348936 w 3024845"/>
                  <a:gd name="connsiteY336-27572" fmla="*/ 665827 h 1059043"/>
                  <a:gd name="connsiteX337-27573" fmla="*/ 2348936 w 3024845"/>
                  <a:gd name="connsiteY337-27574" fmla="*/ 486400 h 1059043"/>
                  <a:gd name="connsiteX338-27575" fmla="*/ 2355016 w 3024845"/>
                  <a:gd name="connsiteY338-27576" fmla="*/ 479914 h 1059043"/>
                  <a:gd name="connsiteX339-27577" fmla="*/ 2427977 w 3024845"/>
                  <a:gd name="connsiteY339-27578" fmla="*/ 479914 h 1059043"/>
                  <a:gd name="connsiteX340-27579" fmla="*/ 2427977 w 3024845"/>
                  <a:gd name="connsiteY340-27580" fmla="*/ 488562 h 1059043"/>
                  <a:gd name="connsiteX341-27581" fmla="*/ 2438110 w 3024845"/>
                  <a:gd name="connsiteY341-27582" fmla="*/ 488562 h 1059043"/>
                  <a:gd name="connsiteX342-27583" fmla="*/ 2438110 w 3024845"/>
                  <a:gd name="connsiteY342-27584" fmla="*/ 603136 h 1059043"/>
                  <a:gd name="connsiteX343-27585" fmla="*/ 2460404 w 3024845"/>
                  <a:gd name="connsiteY343-27586" fmla="*/ 603136 h 1059043"/>
                  <a:gd name="connsiteX344-27587" fmla="*/ 2460404 w 3024845"/>
                  <a:gd name="connsiteY344-27588" fmla="*/ 536121 h 1059043"/>
                  <a:gd name="connsiteX345-27589" fmla="*/ 2486751 w 3024845"/>
                  <a:gd name="connsiteY345-27590" fmla="*/ 536121 h 1059043"/>
                  <a:gd name="connsiteX346-27591" fmla="*/ 2490804 w 3024845"/>
                  <a:gd name="connsiteY346-27592" fmla="*/ 531797 h 1059043"/>
                  <a:gd name="connsiteX347-27593" fmla="*/ 2498911 w 3024845"/>
                  <a:gd name="connsiteY347-27594" fmla="*/ 531797 h 1059043"/>
                  <a:gd name="connsiteX348-27595" fmla="*/ 2502964 w 3024845"/>
                  <a:gd name="connsiteY348-27596" fmla="*/ 536121 h 1059043"/>
                  <a:gd name="connsiteX349-27597" fmla="*/ 2525258 w 3024845"/>
                  <a:gd name="connsiteY349-27598" fmla="*/ 536121 h 1059043"/>
                  <a:gd name="connsiteX350-27599" fmla="*/ 2525258 w 3024845"/>
                  <a:gd name="connsiteY350-27600" fmla="*/ 419385 h 1059043"/>
                  <a:gd name="connsiteX351-27601" fmla="*/ 2582005 w 3024845"/>
                  <a:gd name="connsiteY351-27602" fmla="*/ 408576 h 1059043"/>
                  <a:gd name="connsiteX352-27603" fmla="*/ 2582005 w 3024845"/>
                  <a:gd name="connsiteY352-27604" fmla="*/ 409657 h 1059043"/>
                  <a:gd name="connsiteX353-27605" fmla="*/ 2582005 w 3024845"/>
                  <a:gd name="connsiteY353-27606" fmla="*/ 417223 h 1059043"/>
                  <a:gd name="connsiteX354-27607" fmla="*/ 2608352 w 3024845"/>
                  <a:gd name="connsiteY354-27608" fmla="*/ 417223 h 1059043"/>
                  <a:gd name="connsiteX355-27609" fmla="*/ 2608352 w 3024845"/>
                  <a:gd name="connsiteY355-27610" fmla="*/ 672313 h 1059043"/>
                  <a:gd name="connsiteX356-27611" fmla="*/ 2630646 w 3024845"/>
                  <a:gd name="connsiteY356-27612" fmla="*/ 672313 h 1059043"/>
                  <a:gd name="connsiteX357-27613" fmla="*/ 2630646 w 3024845"/>
                  <a:gd name="connsiteY357-27614" fmla="*/ 667989 h 1059043"/>
                  <a:gd name="connsiteX358-27615" fmla="*/ 2642806 w 3024845"/>
                  <a:gd name="connsiteY358-27616" fmla="*/ 667989 h 1059043"/>
                  <a:gd name="connsiteX359-27617" fmla="*/ 2642806 w 3024845"/>
                  <a:gd name="connsiteY359-27618" fmla="*/ 672313 h 1059043"/>
                  <a:gd name="connsiteX360-27619" fmla="*/ 2667126 w 3024845"/>
                  <a:gd name="connsiteY360-27620" fmla="*/ 672313 h 1059043"/>
                  <a:gd name="connsiteX361-27621" fmla="*/ 2667126 w 3024845"/>
                  <a:gd name="connsiteY361-27622" fmla="*/ 659342 h 1059043"/>
                  <a:gd name="connsiteX362-27623" fmla="*/ 2695500 w 3024845"/>
                  <a:gd name="connsiteY362-27624" fmla="*/ 659342 h 1059043"/>
                  <a:gd name="connsiteX363-27625" fmla="*/ 2707660 w 3024845"/>
                  <a:gd name="connsiteY363-27626" fmla="*/ 655018 h 1059043"/>
                  <a:gd name="connsiteX364-27627" fmla="*/ 2727927 w 3024845"/>
                  <a:gd name="connsiteY364-27628" fmla="*/ 659342 h 1059043"/>
                  <a:gd name="connsiteX365-27629" fmla="*/ 2727927 w 3024845"/>
                  <a:gd name="connsiteY365-27630" fmla="*/ 642048 h 1059043"/>
                  <a:gd name="connsiteX366-27631" fmla="*/ 2736034 w 3024845"/>
                  <a:gd name="connsiteY366-27632" fmla="*/ 642048 h 1059043"/>
                  <a:gd name="connsiteX367-27633" fmla="*/ 2736034 w 3024845"/>
                  <a:gd name="connsiteY367-27634" fmla="*/ 629077 h 1059043"/>
                  <a:gd name="connsiteX368-27635" fmla="*/ 2792781 w 3024845"/>
                  <a:gd name="connsiteY368-27636" fmla="*/ 629077 h 1059043"/>
                  <a:gd name="connsiteX369-27637" fmla="*/ 2792781 w 3024845"/>
                  <a:gd name="connsiteY369-27638" fmla="*/ 598812 h 1059043"/>
                  <a:gd name="connsiteX370-27639" fmla="*/ 2811021 w 3024845"/>
                  <a:gd name="connsiteY370-27640" fmla="*/ 598812 h 1059043"/>
                  <a:gd name="connsiteX371-27641" fmla="*/ 2811021 w 3024845"/>
                  <a:gd name="connsiteY371-27642" fmla="*/ 592327 h 1059043"/>
                  <a:gd name="connsiteX372-27643" fmla="*/ 2823181 w 3024845"/>
                  <a:gd name="connsiteY372-27644" fmla="*/ 592327 h 1059043"/>
                  <a:gd name="connsiteX373-27645" fmla="*/ 2823181 w 3024845"/>
                  <a:gd name="connsiteY373-27646" fmla="*/ 598812 h 1059043"/>
                  <a:gd name="connsiteX374-27647" fmla="*/ 2839395 w 3024845"/>
                  <a:gd name="connsiteY374-27648" fmla="*/ 598812 h 1059043"/>
                  <a:gd name="connsiteX375-27649" fmla="*/ 2839395 w 3024845"/>
                  <a:gd name="connsiteY375-27650" fmla="*/ 648533 h 1059043"/>
                  <a:gd name="connsiteX376-27651" fmla="*/ 2871822 w 3024845"/>
                  <a:gd name="connsiteY376-27652" fmla="*/ 648533 h 1059043"/>
                  <a:gd name="connsiteX377-27653" fmla="*/ 2871822 w 3024845"/>
                  <a:gd name="connsiteY377-27654" fmla="*/ 622592 h 1059043"/>
                  <a:gd name="connsiteX378-27655" fmla="*/ 2910329 w 3024845"/>
                  <a:gd name="connsiteY378-27656" fmla="*/ 622592 h 1059043"/>
                  <a:gd name="connsiteX379-27657" fmla="*/ 2910329 w 3024845"/>
                  <a:gd name="connsiteY379-27658" fmla="*/ 592327 h 1059043"/>
                  <a:gd name="connsiteX380-27659" fmla="*/ 2958970 w 3024845"/>
                  <a:gd name="connsiteY380-27660" fmla="*/ 592327 h 1059043"/>
                  <a:gd name="connsiteX381-27661" fmla="*/ 2958970 w 3024845"/>
                  <a:gd name="connsiteY381-27662" fmla="*/ 703483 h 1059043"/>
                  <a:gd name="connsiteX382-27663" fmla="*/ 2958970 w 3024845"/>
                  <a:gd name="connsiteY382-27664" fmla="*/ 717262 h 1059043"/>
                  <a:gd name="connsiteX383-27665" fmla="*/ 3024845 w 3024845"/>
                  <a:gd name="connsiteY383-27666" fmla="*/ 717262 h 1059043"/>
                  <a:gd name="connsiteX384-27667" fmla="*/ 3024845 w 3024845"/>
                  <a:gd name="connsiteY384-27668" fmla="*/ 1059043 h 1059043"/>
                  <a:gd name="connsiteX385-27669" fmla="*/ 2054 w 3024845"/>
                  <a:gd name="connsiteY385-27670" fmla="*/ 1056710 h 1059043"/>
                  <a:gd name="connsiteX386-27671" fmla="*/ 0 w 3024845"/>
                  <a:gd name="connsiteY386-27672" fmla="*/ 622592 h 1059043"/>
                  <a:gd name="connsiteX387-27673" fmla="*/ 20267 w 3024845"/>
                  <a:gd name="connsiteY387-27674" fmla="*/ 622592 h 1059043"/>
                  <a:gd name="connsiteX388-27675" fmla="*/ 20774 w 3024845"/>
                  <a:gd name="connsiteY388-27676" fmla="*/ 621511 h 1059043"/>
                  <a:gd name="connsiteX389-27677" fmla="*/ 24320 w 3024845"/>
                  <a:gd name="connsiteY389-27678" fmla="*/ 613945 h 1059043"/>
                  <a:gd name="connsiteX390-27679" fmla="*/ 26094 w 3024845"/>
                  <a:gd name="connsiteY390-27680" fmla="*/ 614215 h 1059043"/>
                  <a:gd name="connsiteX391-27681" fmla="*/ 38507 w 3024845"/>
                  <a:gd name="connsiteY391-27682" fmla="*/ 616106 h 1059043"/>
                  <a:gd name="connsiteX392-27683" fmla="*/ 39014 w 3024845"/>
                  <a:gd name="connsiteY392-27684" fmla="*/ 617458 h 1059043"/>
                  <a:gd name="connsiteX393-27685" fmla="*/ 42560 w 3024845"/>
                  <a:gd name="connsiteY393-27686" fmla="*/ 626915 h 1059043"/>
                  <a:gd name="connsiteX394-27687" fmla="*/ 68907 w 3024845"/>
                  <a:gd name="connsiteY394-27688" fmla="*/ 629077 h 1059043"/>
                  <a:gd name="connsiteX395-27689" fmla="*/ 68907 w 3024845"/>
                  <a:gd name="connsiteY395-27690" fmla="*/ 505856 h 1059043"/>
                  <a:gd name="connsiteX396-27691" fmla="*/ 70934 w 3024845"/>
                  <a:gd name="connsiteY396-27692" fmla="*/ 505856 h 1059043"/>
                  <a:gd name="connsiteX397-27693" fmla="*/ 85121 w 3024845"/>
                  <a:gd name="connsiteY397-27694" fmla="*/ 505856 h 1059043"/>
                  <a:gd name="connsiteX398-27695" fmla="*/ 85121 w 3024845"/>
                  <a:gd name="connsiteY398-27696" fmla="*/ 369664 h 1059043"/>
                  <a:gd name="connsiteX399-27697" fmla="*/ 86894 w 3024845"/>
                  <a:gd name="connsiteY399-27698" fmla="*/ 369664 h 1059043"/>
                  <a:gd name="connsiteX400-27699" fmla="*/ 99308 w 3024845"/>
                  <a:gd name="connsiteY400-27700" fmla="*/ 369664 h 1059043"/>
                  <a:gd name="connsiteX401-27701" fmla="*/ 99308 w 3024845"/>
                  <a:gd name="connsiteY401-27702" fmla="*/ 255090 h 1059043"/>
                  <a:gd name="connsiteX402-27703" fmla="*/ 103361 w 3024845"/>
                  <a:gd name="connsiteY402-27704" fmla="*/ 226986 h 1059043"/>
                  <a:gd name="connsiteX403-27705" fmla="*/ 105388 w 3024845"/>
                  <a:gd name="connsiteY403-27706" fmla="*/ 226986 h 1059043"/>
                  <a:gd name="connsiteX404-27707" fmla="*/ 119575 w 3024845"/>
                  <a:gd name="connsiteY404-27708" fmla="*/ 226986 h 1059043"/>
                  <a:gd name="connsiteX0-27709" fmla="*/ 119575 w 3024845"/>
                  <a:gd name="connsiteY0-27710" fmla="*/ 226986 h 1059043"/>
                  <a:gd name="connsiteX1-27711" fmla="*/ 200642 w 3024845"/>
                  <a:gd name="connsiteY1-27712" fmla="*/ 224825 h 1059043"/>
                  <a:gd name="connsiteX2-27713" fmla="*/ 202669 w 3024845"/>
                  <a:gd name="connsiteY2-27714" fmla="*/ 224825 h 1059043"/>
                  <a:gd name="connsiteX3-27715" fmla="*/ 216856 w 3024845"/>
                  <a:gd name="connsiteY3-27716" fmla="*/ 224825 h 1059043"/>
                  <a:gd name="connsiteX4-27717" fmla="*/ 216856 w 3024845"/>
                  <a:gd name="connsiteY4-27718" fmla="*/ 248604 h 1059043"/>
                  <a:gd name="connsiteX5-27719" fmla="*/ 217363 w 3024845"/>
                  <a:gd name="connsiteY5-27720" fmla="*/ 249415 h 1059043"/>
                  <a:gd name="connsiteX6-27721" fmla="*/ 220909 w 3024845"/>
                  <a:gd name="connsiteY6-27722" fmla="*/ 255090 h 1059043"/>
                  <a:gd name="connsiteX7-27723" fmla="*/ 220909 w 3024845"/>
                  <a:gd name="connsiteY7-27724" fmla="*/ 369664 h 1059043"/>
                  <a:gd name="connsiteX8-27725" fmla="*/ 223189 w 3024845"/>
                  <a:gd name="connsiteY8-27726" fmla="*/ 369664 h 1059043"/>
                  <a:gd name="connsiteX9-27727" fmla="*/ 239150 w 3024845"/>
                  <a:gd name="connsiteY9-27728" fmla="*/ 369664 h 1059043"/>
                  <a:gd name="connsiteX10-27729" fmla="*/ 239150 w 3024845"/>
                  <a:gd name="connsiteY10-27730" fmla="*/ 510179 h 1059043"/>
                  <a:gd name="connsiteX11-27731" fmla="*/ 240670 w 3024845"/>
                  <a:gd name="connsiteY11-27732" fmla="*/ 509909 h 1059043"/>
                  <a:gd name="connsiteX12-27733" fmla="*/ 251310 w 3024845"/>
                  <a:gd name="connsiteY12-27734" fmla="*/ 508018 h 1059043"/>
                  <a:gd name="connsiteX13-27735" fmla="*/ 249283 w 3024845"/>
                  <a:gd name="connsiteY13-27736" fmla="*/ 596650 h 1059043"/>
                  <a:gd name="connsiteX14-27737" fmla="*/ 250803 w 3024845"/>
                  <a:gd name="connsiteY14-27738" fmla="*/ 596921 h 1059043"/>
                  <a:gd name="connsiteX15-27739" fmla="*/ 261443 w 3024845"/>
                  <a:gd name="connsiteY15-27740" fmla="*/ 598812 h 1059043"/>
                  <a:gd name="connsiteX16-27741" fmla="*/ 261696 w 3024845"/>
                  <a:gd name="connsiteY16-27742" fmla="*/ 599623 h 1059043"/>
                  <a:gd name="connsiteX17-27743" fmla="*/ 263470 w 3024845"/>
                  <a:gd name="connsiteY17-27744" fmla="*/ 605298 h 1059043"/>
                  <a:gd name="connsiteX18-27745" fmla="*/ 264230 w 3024845"/>
                  <a:gd name="connsiteY18-27746" fmla="*/ 602866 h 1059043"/>
                  <a:gd name="connsiteX19-27747" fmla="*/ 269550 w 3024845"/>
                  <a:gd name="connsiteY19-27748" fmla="*/ 585842 h 1059043"/>
                  <a:gd name="connsiteX20-27749" fmla="*/ 271323 w 3024845"/>
                  <a:gd name="connsiteY20-27750" fmla="*/ 585842 h 1059043"/>
                  <a:gd name="connsiteX21-27751" fmla="*/ 283737 w 3024845"/>
                  <a:gd name="connsiteY21-27752" fmla="*/ 585842 h 1059043"/>
                  <a:gd name="connsiteX22-27753" fmla="*/ 283737 w 3024845"/>
                  <a:gd name="connsiteY22-27754" fmla="*/ 618268 h 1059043"/>
                  <a:gd name="connsiteX23-27755" fmla="*/ 284750 w 3024845"/>
                  <a:gd name="connsiteY23-27756" fmla="*/ 618809 h 1059043"/>
                  <a:gd name="connsiteX24-27757" fmla="*/ 291844 w 3024845"/>
                  <a:gd name="connsiteY24-27758" fmla="*/ 622592 h 1059043"/>
                  <a:gd name="connsiteX25-27759" fmla="*/ 291844 w 3024845"/>
                  <a:gd name="connsiteY25-27760" fmla="*/ 623943 h 1059043"/>
                  <a:gd name="connsiteX26-27761" fmla="*/ 291844 w 3024845"/>
                  <a:gd name="connsiteY26-27762" fmla="*/ 633401 h 1059043"/>
                  <a:gd name="connsiteX27-27763" fmla="*/ 336431 w 3024845"/>
                  <a:gd name="connsiteY27-27764" fmla="*/ 633401 h 1059043"/>
                  <a:gd name="connsiteX28-27765" fmla="*/ 336431 w 3024845"/>
                  <a:gd name="connsiteY28-27766" fmla="*/ 634482 h 1059043"/>
                  <a:gd name="connsiteX29-27767" fmla="*/ 336431 w 3024845"/>
                  <a:gd name="connsiteY29-27768" fmla="*/ 642048 h 1059043"/>
                  <a:gd name="connsiteX30-27769" fmla="*/ 338457 w 3024845"/>
                  <a:gd name="connsiteY30-27770" fmla="*/ 642048 h 1059043"/>
                  <a:gd name="connsiteX31-27771" fmla="*/ 352644 w 3024845"/>
                  <a:gd name="connsiteY31-27772" fmla="*/ 642048 h 1059043"/>
                  <a:gd name="connsiteX32-27773" fmla="*/ 352644 w 3024845"/>
                  <a:gd name="connsiteY32-27774" fmla="*/ 611783 h 1059043"/>
                  <a:gd name="connsiteX33-27775" fmla="*/ 397231 w 3024845"/>
                  <a:gd name="connsiteY33-27776" fmla="*/ 611783 h 1059043"/>
                  <a:gd name="connsiteX34-27777" fmla="*/ 397231 w 3024845"/>
                  <a:gd name="connsiteY34-27778" fmla="*/ 610432 h 1059043"/>
                  <a:gd name="connsiteX35-27779" fmla="*/ 397231 w 3024845"/>
                  <a:gd name="connsiteY35-27780" fmla="*/ 600974 h 1059043"/>
                  <a:gd name="connsiteX36-27781" fmla="*/ 398245 w 3024845"/>
                  <a:gd name="connsiteY36-27782" fmla="*/ 600974 h 1059043"/>
                  <a:gd name="connsiteX37-27783" fmla="*/ 405338 w 3024845"/>
                  <a:gd name="connsiteY37-27784" fmla="*/ 600974 h 1059043"/>
                  <a:gd name="connsiteX38-27785" fmla="*/ 405338 w 3024845"/>
                  <a:gd name="connsiteY38-27786" fmla="*/ 599083 h 1059043"/>
                  <a:gd name="connsiteX39-27787" fmla="*/ 405338 w 3024845"/>
                  <a:gd name="connsiteY39-27788" fmla="*/ 585842 h 1059043"/>
                  <a:gd name="connsiteX40-27789" fmla="*/ 406098 w 3024845"/>
                  <a:gd name="connsiteY40-27790" fmla="*/ 585842 h 1059043"/>
                  <a:gd name="connsiteX41-27791" fmla="*/ 411418 w 3024845"/>
                  <a:gd name="connsiteY41-27792" fmla="*/ 585842 h 1059043"/>
                  <a:gd name="connsiteX42-27793" fmla="*/ 411418 w 3024845"/>
                  <a:gd name="connsiteY42-27794" fmla="*/ 584761 h 1059043"/>
                  <a:gd name="connsiteX43-27795" fmla="*/ 411418 w 3024845"/>
                  <a:gd name="connsiteY43-27796" fmla="*/ 577194 h 1059043"/>
                  <a:gd name="connsiteX44-27797" fmla="*/ 413445 w 3024845"/>
                  <a:gd name="connsiteY44-27798" fmla="*/ 577194 h 1059043"/>
                  <a:gd name="connsiteX45-27799" fmla="*/ 427632 w 3024845"/>
                  <a:gd name="connsiteY45-27800" fmla="*/ 577194 h 1059043"/>
                  <a:gd name="connsiteX46-27801" fmla="*/ 427632 w 3024845"/>
                  <a:gd name="connsiteY46-27802" fmla="*/ 578275 h 1059043"/>
                  <a:gd name="connsiteX47-27803" fmla="*/ 427632 w 3024845"/>
                  <a:gd name="connsiteY47-27804" fmla="*/ 585842 h 1059043"/>
                  <a:gd name="connsiteX48-27805" fmla="*/ 449925 w 3024845"/>
                  <a:gd name="connsiteY48-27806" fmla="*/ 585842 h 1059043"/>
                  <a:gd name="connsiteX49-27807" fmla="*/ 449925 w 3024845"/>
                  <a:gd name="connsiteY49-27808" fmla="*/ 583950 h 1059043"/>
                  <a:gd name="connsiteX50-27809" fmla="*/ 449925 w 3024845"/>
                  <a:gd name="connsiteY50-27810" fmla="*/ 570709 h 1059043"/>
                  <a:gd name="connsiteX51-27811" fmla="*/ 451699 w 3024845"/>
                  <a:gd name="connsiteY51-27812" fmla="*/ 570709 h 1059043"/>
                  <a:gd name="connsiteX52-27813" fmla="*/ 464112 w 3024845"/>
                  <a:gd name="connsiteY52-27814" fmla="*/ 570709 h 1059043"/>
                  <a:gd name="connsiteX53-27815" fmla="*/ 464112 w 3024845"/>
                  <a:gd name="connsiteY53-27816" fmla="*/ 594489 h 1059043"/>
                  <a:gd name="connsiteX54-27817" fmla="*/ 465126 w 3024845"/>
                  <a:gd name="connsiteY54-27818" fmla="*/ 594489 h 1059043"/>
                  <a:gd name="connsiteX55-27819" fmla="*/ 472219 w 3024845"/>
                  <a:gd name="connsiteY55-27820" fmla="*/ 594489 h 1059043"/>
                  <a:gd name="connsiteX56-27821" fmla="*/ 472219 w 3024845"/>
                  <a:gd name="connsiteY56-27822" fmla="*/ 593408 h 1059043"/>
                  <a:gd name="connsiteX57-27823" fmla="*/ 472219 w 3024845"/>
                  <a:gd name="connsiteY57-27824" fmla="*/ 585842 h 1059043"/>
                  <a:gd name="connsiteX58-27825" fmla="*/ 473992 w 3024845"/>
                  <a:gd name="connsiteY58-27826" fmla="*/ 585842 h 1059043"/>
                  <a:gd name="connsiteX59-27827" fmla="*/ 486406 w 3024845"/>
                  <a:gd name="connsiteY59-27828" fmla="*/ 585842 h 1059043"/>
                  <a:gd name="connsiteX60-27829" fmla="*/ 486406 w 3024845"/>
                  <a:gd name="connsiteY60-27830" fmla="*/ 611783 h 1059043"/>
                  <a:gd name="connsiteX61-27831" fmla="*/ 488433 w 3024845"/>
                  <a:gd name="connsiteY61-27832" fmla="*/ 611783 h 1059043"/>
                  <a:gd name="connsiteX62-27833" fmla="*/ 502619 w 3024845"/>
                  <a:gd name="connsiteY62-27834" fmla="*/ 611783 h 1059043"/>
                  <a:gd name="connsiteX63-27835" fmla="*/ 502619 w 3024845"/>
                  <a:gd name="connsiteY63-27836" fmla="*/ 613404 h 1059043"/>
                  <a:gd name="connsiteX64-27837" fmla="*/ 502619 w 3024845"/>
                  <a:gd name="connsiteY64-27838" fmla="*/ 624754 h 1059043"/>
                  <a:gd name="connsiteX65-27839" fmla="*/ 503379 w 3024845"/>
                  <a:gd name="connsiteY65-27840" fmla="*/ 624754 h 1059043"/>
                  <a:gd name="connsiteX66-27841" fmla="*/ 508700 w 3024845"/>
                  <a:gd name="connsiteY66-27842" fmla="*/ 624754 h 1059043"/>
                  <a:gd name="connsiteX67-27843" fmla="*/ 508700 w 3024845"/>
                  <a:gd name="connsiteY67-27844" fmla="*/ 623943 h 1059043"/>
                  <a:gd name="connsiteX68-27845" fmla="*/ 508700 w 3024845"/>
                  <a:gd name="connsiteY68-27846" fmla="*/ 618268 h 1059043"/>
                  <a:gd name="connsiteX69-27847" fmla="*/ 539100 w 3024845"/>
                  <a:gd name="connsiteY69-27848" fmla="*/ 618268 h 1059043"/>
                  <a:gd name="connsiteX70-27849" fmla="*/ 539100 w 3024845"/>
                  <a:gd name="connsiteY70-27850" fmla="*/ 642048 h 1059043"/>
                  <a:gd name="connsiteX71-27851" fmla="*/ 540113 w 3024845"/>
                  <a:gd name="connsiteY71-27852" fmla="*/ 642048 h 1059043"/>
                  <a:gd name="connsiteX72-27853" fmla="*/ 547207 w 3024845"/>
                  <a:gd name="connsiteY72-27854" fmla="*/ 642048 h 1059043"/>
                  <a:gd name="connsiteX73-27855" fmla="*/ 547207 w 3024845"/>
                  <a:gd name="connsiteY73-27856" fmla="*/ 643129 h 1059043"/>
                  <a:gd name="connsiteX74-27857" fmla="*/ 547207 w 3024845"/>
                  <a:gd name="connsiteY74-27858" fmla="*/ 650695 h 1059043"/>
                  <a:gd name="connsiteX75-27859" fmla="*/ 547967 w 3024845"/>
                  <a:gd name="connsiteY75-27860" fmla="*/ 650695 h 1059043"/>
                  <a:gd name="connsiteX76-27861" fmla="*/ 553287 w 3024845"/>
                  <a:gd name="connsiteY76-27862" fmla="*/ 650695 h 1059043"/>
                  <a:gd name="connsiteX77-27863" fmla="*/ 553287 w 3024845"/>
                  <a:gd name="connsiteY77-27864" fmla="*/ 648533 h 1059043"/>
                  <a:gd name="connsiteX78-27865" fmla="*/ 553287 w 3024845"/>
                  <a:gd name="connsiteY78-27866" fmla="*/ 633401 h 1059043"/>
                  <a:gd name="connsiteX79-27867" fmla="*/ 554300 w 3024845"/>
                  <a:gd name="connsiteY79-27868" fmla="*/ 633401 h 1059043"/>
                  <a:gd name="connsiteX80-27869" fmla="*/ 561394 w 3024845"/>
                  <a:gd name="connsiteY80-27870" fmla="*/ 633401 h 1059043"/>
                  <a:gd name="connsiteX81-27871" fmla="*/ 561394 w 3024845"/>
                  <a:gd name="connsiteY81-27872" fmla="*/ 634482 h 1059043"/>
                  <a:gd name="connsiteX82-27873" fmla="*/ 561394 w 3024845"/>
                  <a:gd name="connsiteY82-27874" fmla="*/ 642048 h 1059043"/>
                  <a:gd name="connsiteX83-27875" fmla="*/ 566714 w 3024845"/>
                  <a:gd name="connsiteY83-27876" fmla="*/ 640055 h 1059043"/>
                  <a:gd name="connsiteX84-27877" fmla="*/ 567474 w 3024845"/>
                  <a:gd name="connsiteY84-27878" fmla="*/ 639075 h 1059043"/>
                  <a:gd name="connsiteX85-27879" fmla="*/ 567474 w 3024845"/>
                  <a:gd name="connsiteY85-27880" fmla="*/ 633401 h 1059043"/>
                  <a:gd name="connsiteX86-27881" fmla="*/ 605981 w 3024845"/>
                  <a:gd name="connsiteY86-27882" fmla="*/ 633401 h 1059043"/>
                  <a:gd name="connsiteX87-27883" fmla="*/ 605981 w 3024845"/>
                  <a:gd name="connsiteY87-27884" fmla="*/ 657180 h 1059043"/>
                  <a:gd name="connsiteX88-27885" fmla="*/ 608007 w 3024845"/>
                  <a:gd name="connsiteY88-27886" fmla="*/ 657180 h 1059043"/>
                  <a:gd name="connsiteX89-27887" fmla="*/ 622194 w 3024845"/>
                  <a:gd name="connsiteY89-27888" fmla="*/ 657180 h 1059043"/>
                  <a:gd name="connsiteX90-27889" fmla="*/ 622194 w 3024845"/>
                  <a:gd name="connsiteY90-27890" fmla="*/ 658261 h 1059043"/>
                  <a:gd name="connsiteX91-27891" fmla="*/ 622194 w 3024845"/>
                  <a:gd name="connsiteY91-27892" fmla="*/ 665827 h 1059043"/>
                  <a:gd name="connsiteX92-27893" fmla="*/ 623968 w 3024845"/>
                  <a:gd name="connsiteY92-27894" fmla="*/ 665827 h 1059043"/>
                  <a:gd name="connsiteX93-27895" fmla="*/ 636381 w 3024845"/>
                  <a:gd name="connsiteY93-27896" fmla="*/ 665827 h 1059043"/>
                  <a:gd name="connsiteX94-27897" fmla="*/ 636381 w 3024845"/>
                  <a:gd name="connsiteY94-27898" fmla="*/ 642048 h 1059043"/>
                  <a:gd name="connsiteX95-27899" fmla="*/ 637394 w 3024845"/>
                  <a:gd name="connsiteY95-27900" fmla="*/ 642048 h 1059043"/>
                  <a:gd name="connsiteX96-27901" fmla="*/ 644488 w 3024845"/>
                  <a:gd name="connsiteY96-27902" fmla="*/ 642048 h 1059043"/>
                  <a:gd name="connsiteX97-27903" fmla="*/ 644488 w 3024845"/>
                  <a:gd name="connsiteY97-27904" fmla="*/ 609621 h 1059043"/>
                  <a:gd name="connsiteX98-27905" fmla="*/ 645501 w 3024845"/>
                  <a:gd name="connsiteY98-27906" fmla="*/ 609621 h 1059043"/>
                  <a:gd name="connsiteX99-27907" fmla="*/ 652595 w 3024845"/>
                  <a:gd name="connsiteY99-27908" fmla="*/ 609621 h 1059043"/>
                  <a:gd name="connsiteX100-27909" fmla="*/ 652595 w 3024845"/>
                  <a:gd name="connsiteY100-27910" fmla="*/ 607730 h 1059043"/>
                  <a:gd name="connsiteX101-27911" fmla="*/ 652595 w 3024845"/>
                  <a:gd name="connsiteY101-27912" fmla="*/ 594489 h 1059043"/>
                  <a:gd name="connsiteX102-27913" fmla="*/ 651328 w 3024845"/>
                  <a:gd name="connsiteY102-27914" fmla="*/ 592867 h 1059043"/>
                  <a:gd name="connsiteX103-27915" fmla="*/ 656648 w 3024845"/>
                  <a:gd name="connsiteY103-27916" fmla="*/ 581518 h 1059043"/>
                  <a:gd name="connsiteX104-27917" fmla="*/ 664755 w 3024845"/>
                  <a:gd name="connsiteY104-27918" fmla="*/ 609621 h 1059043"/>
                  <a:gd name="connsiteX105-27919" fmla="*/ 665515 w 3024845"/>
                  <a:gd name="connsiteY105-27920" fmla="*/ 609621 h 1059043"/>
                  <a:gd name="connsiteX106-27921" fmla="*/ 670835 w 3024845"/>
                  <a:gd name="connsiteY106-27922" fmla="*/ 609621 h 1059043"/>
                  <a:gd name="connsiteX107-27923" fmla="*/ 670835 w 3024845"/>
                  <a:gd name="connsiteY107-27924" fmla="*/ 503694 h 1059043"/>
                  <a:gd name="connsiteX108-27925" fmla="*/ 672355 w 3024845"/>
                  <a:gd name="connsiteY108-27926" fmla="*/ 503694 h 1059043"/>
                  <a:gd name="connsiteX109-27927" fmla="*/ 682995 w 3024845"/>
                  <a:gd name="connsiteY109-27928" fmla="*/ 503694 h 1059043"/>
                  <a:gd name="connsiteX110-27929" fmla="*/ 682995 w 3024845"/>
                  <a:gd name="connsiteY110-27930" fmla="*/ 456135 h 1059043"/>
                  <a:gd name="connsiteX111-27931" fmla="*/ 709342 w 3024845"/>
                  <a:gd name="connsiteY111-27932" fmla="*/ 456135 h 1059043"/>
                  <a:gd name="connsiteX112-27933" fmla="*/ 709342 w 3024845"/>
                  <a:gd name="connsiteY112-27934" fmla="*/ 434517 h 1059043"/>
                  <a:gd name="connsiteX113-27935" fmla="*/ 743796 w 3024845"/>
                  <a:gd name="connsiteY113-27936" fmla="*/ 434517 h 1059043"/>
                  <a:gd name="connsiteX114-27937" fmla="*/ 743796 w 3024845"/>
                  <a:gd name="connsiteY114-27938" fmla="*/ 436949 h 1059043"/>
                  <a:gd name="connsiteX115-27939" fmla="*/ 743796 w 3024845"/>
                  <a:gd name="connsiteY115-27940" fmla="*/ 453973 h 1059043"/>
                  <a:gd name="connsiteX116-27941" fmla="*/ 746076 w 3024845"/>
                  <a:gd name="connsiteY116-27942" fmla="*/ 453973 h 1059043"/>
                  <a:gd name="connsiteX117-27943" fmla="*/ 762036 w 3024845"/>
                  <a:gd name="connsiteY117-27944" fmla="*/ 453973 h 1059043"/>
                  <a:gd name="connsiteX118-27945" fmla="*/ 762036 w 3024845"/>
                  <a:gd name="connsiteY118-27946" fmla="*/ 501532 h 1059043"/>
                  <a:gd name="connsiteX119-27947" fmla="*/ 763049 w 3024845"/>
                  <a:gd name="connsiteY119-27948" fmla="*/ 501532 h 1059043"/>
                  <a:gd name="connsiteX120-27949" fmla="*/ 770143 w 3024845"/>
                  <a:gd name="connsiteY120-27950" fmla="*/ 501532 h 1059043"/>
                  <a:gd name="connsiteX121-27951" fmla="*/ 784330 w 3024845"/>
                  <a:gd name="connsiteY121-27952" fmla="*/ 505856 h 1059043"/>
                  <a:gd name="connsiteX122-27953" fmla="*/ 784330 w 3024845"/>
                  <a:gd name="connsiteY122-27954" fmla="*/ 544768 h 1059043"/>
                  <a:gd name="connsiteX123-27955" fmla="*/ 785343 w 3024845"/>
                  <a:gd name="connsiteY123-27956" fmla="*/ 544768 h 1059043"/>
                  <a:gd name="connsiteX124-27957" fmla="*/ 792436 w 3024845"/>
                  <a:gd name="connsiteY124-27958" fmla="*/ 544768 h 1059043"/>
                  <a:gd name="connsiteX125-27959" fmla="*/ 792436 w 3024845"/>
                  <a:gd name="connsiteY125-27960" fmla="*/ 546389 h 1059043"/>
                  <a:gd name="connsiteX126-27961" fmla="*/ 792436 w 3024845"/>
                  <a:gd name="connsiteY126-27962" fmla="*/ 557738 h 1059043"/>
                  <a:gd name="connsiteX127-27963" fmla="*/ 794463 w 3024845"/>
                  <a:gd name="connsiteY127-27964" fmla="*/ 557738 h 1059043"/>
                  <a:gd name="connsiteX128-27965" fmla="*/ 808650 w 3024845"/>
                  <a:gd name="connsiteY128-27966" fmla="*/ 557738 h 1059043"/>
                  <a:gd name="connsiteX129-27967" fmla="*/ 814730 w 3024845"/>
                  <a:gd name="connsiteY129-27968" fmla="*/ 564224 h 1059043"/>
                  <a:gd name="connsiteX130-27969" fmla="*/ 814730 w 3024845"/>
                  <a:gd name="connsiteY130-27970" fmla="*/ 585842 h 1059043"/>
                  <a:gd name="connsiteX131-27971" fmla="*/ 817010 w 3024845"/>
                  <a:gd name="connsiteY131-27972" fmla="*/ 585842 h 1059043"/>
                  <a:gd name="connsiteX132-27973" fmla="*/ 832970 w 3024845"/>
                  <a:gd name="connsiteY132-27974" fmla="*/ 585842 h 1059043"/>
                  <a:gd name="connsiteX133-27975" fmla="*/ 832970 w 3024845"/>
                  <a:gd name="connsiteY133-27976" fmla="*/ 586922 h 1059043"/>
                  <a:gd name="connsiteX134-27977" fmla="*/ 832970 w 3024845"/>
                  <a:gd name="connsiteY134-27978" fmla="*/ 594489 h 1059043"/>
                  <a:gd name="connsiteX135-27979" fmla="*/ 834237 w 3024845"/>
                  <a:gd name="connsiteY135-27980" fmla="*/ 594489 h 1059043"/>
                  <a:gd name="connsiteX136-27981" fmla="*/ 843104 w 3024845"/>
                  <a:gd name="connsiteY136-27982" fmla="*/ 594489 h 1059043"/>
                  <a:gd name="connsiteX137-27983" fmla="*/ 843104 w 3024845"/>
                  <a:gd name="connsiteY137-27984" fmla="*/ 596650 h 1059043"/>
                  <a:gd name="connsiteX138-27985" fmla="*/ 843104 w 3024845"/>
                  <a:gd name="connsiteY138-27986" fmla="*/ 611783 h 1059043"/>
                  <a:gd name="connsiteX139-27987" fmla="*/ 847157 w 3024845"/>
                  <a:gd name="connsiteY139-27988" fmla="*/ 609891 h 1059043"/>
                  <a:gd name="connsiteX140-27989" fmla="*/ 847157 w 3024845"/>
                  <a:gd name="connsiteY140-27990" fmla="*/ 596650 h 1059043"/>
                  <a:gd name="connsiteX141-27991" fmla="*/ 848170 w 3024845"/>
                  <a:gd name="connsiteY141-27992" fmla="*/ 596650 h 1059043"/>
                  <a:gd name="connsiteX142-27993" fmla="*/ 855264 w 3024845"/>
                  <a:gd name="connsiteY142-27994" fmla="*/ 596650 h 1059043"/>
                  <a:gd name="connsiteX143-27995" fmla="*/ 855264 w 3024845"/>
                  <a:gd name="connsiteY143-27996" fmla="*/ 598272 h 1059043"/>
                  <a:gd name="connsiteX144-27997" fmla="*/ 855264 w 3024845"/>
                  <a:gd name="connsiteY144-27998" fmla="*/ 609621 h 1059043"/>
                  <a:gd name="connsiteX145-27999" fmla="*/ 856024 w 3024845"/>
                  <a:gd name="connsiteY145-28000" fmla="*/ 609621 h 1059043"/>
                  <a:gd name="connsiteX146-28001" fmla="*/ 861344 w 3024845"/>
                  <a:gd name="connsiteY146-28002" fmla="*/ 609621 h 1059043"/>
                  <a:gd name="connsiteX147-28003" fmla="*/ 909984 w 3024845"/>
                  <a:gd name="connsiteY147-28004" fmla="*/ 605298 h 1059043"/>
                  <a:gd name="connsiteX148-28005" fmla="*/ 909984 w 3024845"/>
                  <a:gd name="connsiteY148-28006" fmla="*/ 606649 h 1059043"/>
                  <a:gd name="connsiteX149-28007" fmla="*/ 909984 w 3024845"/>
                  <a:gd name="connsiteY149-28008" fmla="*/ 616106 h 1059043"/>
                  <a:gd name="connsiteX150-28009" fmla="*/ 910744 w 3024845"/>
                  <a:gd name="connsiteY150-28010" fmla="*/ 616106 h 1059043"/>
                  <a:gd name="connsiteX151-28011" fmla="*/ 916065 w 3024845"/>
                  <a:gd name="connsiteY151-28012" fmla="*/ 616106 h 1059043"/>
                  <a:gd name="connsiteX152-28013" fmla="*/ 916065 w 3024845"/>
                  <a:gd name="connsiteY152-28014" fmla="*/ 618268 h 1059043"/>
                  <a:gd name="connsiteX153-28015" fmla="*/ 916065 w 3024845"/>
                  <a:gd name="connsiteY153-28016" fmla="*/ 633401 h 1059043"/>
                  <a:gd name="connsiteX154-28017" fmla="*/ 918091 w 3024845"/>
                  <a:gd name="connsiteY154-28018" fmla="*/ 632050 h 1059043"/>
                  <a:gd name="connsiteX155-28019" fmla="*/ 932278 w 3024845"/>
                  <a:gd name="connsiteY155-28020" fmla="*/ 622592 h 1059043"/>
                  <a:gd name="connsiteX156-28021" fmla="*/ 938358 w 3024845"/>
                  <a:gd name="connsiteY156-28022" fmla="*/ 581518 h 1059043"/>
                  <a:gd name="connsiteX157-28023" fmla="*/ 939118 w 3024845"/>
                  <a:gd name="connsiteY157-28024" fmla="*/ 581248 h 1059043"/>
                  <a:gd name="connsiteX158-28025" fmla="*/ 944438 w 3024845"/>
                  <a:gd name="connsiteY158-28026" fmla="*/ 579356 h 1059043"/>
                  <a:gd name="connsiteX159-28027" fmla="*/ 946465 w 3024845"/>
                  <a:gd name="connsiteY159-28028" fmla="*/ 510179 h 1059043"/>
                  <a:gd name="connsiteX160-28029" fmla="*/ 948492 w 3024845"/>
                  <a:gd name="connsiteY160-28030" fmla="*/ 579356 h 1059043"/>
                  <a:gd name="connsiteX161-28031" fmla="*/ 949252 w 3024845"/>
                  <a:gd name="connsiteY161-28032" fmla="*/ 579626 h 1059043"/>
                  <a:gd name="connsiteX162-28033" fmla="*/ 954572 w 3024845"/>
                  <a:gd name="connsiteY162-28034" fmla="*/ 581518 h 1059043"/>
                  <a:gd name="connsiteX163-28035" fmla="*/ 954572 w 3024845"/>
                  <a:gd name="connsiteY163-28036" fmla="*/ 495047 h 1059043"/>
                  <a:gd name="connsiteX164-28037" fmla="*/ 958625 w 3024845"/>
                  <a:gd name="connsiteY164-28038" fmla="*/ 462620 h 1059043"/>
                  <a:gd name="connsiteX165-28039" fmla="*/ 997132 w 3024845"/>
                  <a:gd name="connsiteY165-28040" fmla="*/ 462620 h 1059043"/>
                  <a:gd name="connsiteX166-28041" fmla="*/ 997132 w 3024845"/>
                  <a:gd name="connsiteY166-28042" fmla="*/ 495047 h 1059043"/>
                  <a:gd name="connsiteX167-28043" fmla="*/ 997892 w 3024845"/>
                  <a:gd name="connsiteY167-28044" fmla="*/ 495047 h 1059043"/>
                  <a:gd name="connsiteX168-28045" fmla="*/ 1003212 w 3024845"/>
                  <a:gd name="connsiteY168-28046" fmla="*/ 495047 h 1059043"/>
                  <a:gd name="connsiteX169-28047" fmla="*/ 1003212 w 3024845"/>
                  <a:gd name="connsiteY169-28048" fmla="*/ 412899 h 1059043"/>
                  <a:gd name="connsiteX170-28049" fmla="*/ 1004986 w 3024845"/>
                  <a:gd name="connsiteY170-28050" fmla="*/ 412899 h 1059043"/>
                  <a:gd name="connsiteX171-28051" fmla="*/ 1017399 w 3024845"/>
                  <a:gd name="connsiteY171-28052" fmla="*/ 412899 h 1059043"/>
                  <a:gd name="connsiteX172-28053" fmla="*/ 1017399 w 3024845"/>
                  <a:gd name="connsiteY172-28054" fmla="*/ 411008 h 1059043"/>
                  <a:gd name="connsiteX173-28055" fmla="*/ 1017399 w 3024845"/>
                  <a:gd name="connsiteY173-28056" fmla="*/ 397767 h 1059043"/>
                  <a:gd name="connsiteX174-28057" fmla="*/ 1039693 w 3024845"/>
                  <a:gd name="connsiteY174-28058" fmla="*/ 397767 h 1059043"/>
                  <a:gd name="connsiteX175-28059" fmla="*/ 1039693 w 3024845"/>
                  <a:gd name="connsiteY175-28060" fmla="*/ 396686 h 1059043"/>
                  <a:gd name="connsiteX176-28061" fmla="*/ 1039693 w 3024845"/>
                  <a:gd name="connsiteY176-28062" fmla="*/ 389120 h 1059043"/>
                  <a:gd name="connsiteX177-28063" fmla="*/ 1041466 w 3024845"/>
                  <a:gd name="connsiteY177-28064" fmla="*/ 389120 h 1059043"/>
                  <a:gd name="connsiteX178-28065" fmla="*/ 1053880 w 3024845"/>
                  <a:gd name="connsiteY178-28066" fmla="*/ 389120 h 1059043"/>
                  <a:gd name="connsiteX179-28067" fmla="*/ 1053880 w 3024845"/>
                  <a:gd name="connsiteY179-28068" fmla="*/ 390201 h 1059043"/>
                  <a:gd name="connsiteX180-28069" fmla="*/ 1053880 w 3024845"/>
                  <a:gd name="connsiteY180-28070" fmla="*/ 397767 h 1059043"/>
                  <a:gd name="connsiteX181-28071" fmla="*/ 1054640 w 3024845"/>
                  <a:gd name="connsiteY181-28072" fmla="*/ 397767 h 1059043"/>
                  <a:gd name="connsiteX182-28073" fmla="*/ 1059960 w 3024845"/>
                  <a:gd name="connsiteY182-28074" fmla="*/ 397767 h 1059043"/>
                  <a:gd name="connsiteX183-28075" fmla="*/ 1070093 w 3024845"/>
                  <a:gd name="connsiteY183-28076" fmla="*/ 393443 h 1059043"/>
                  <a:gd name="connsiteX184-28077" fmla="*/ 1074146 w 3024845"/>
                  <a:gd name="connsiteY184-28078" fmla="*/ 396686 h 1059043"/>
                  <a:gd name="connsiteX185-28079" fmla="*/ 1074146 w 3024845"/>
                  <a:gd name="connsiteY185-28080" fmla="*/ 389120 h 1059043"/>
                  <a:gd name="connsiteX186-28081" fmla="*/ 1076426 w 3024845"/>
                  <a:gd name="connsiteY186-28082" fmla="*/ 389120 h 1059043"/>
                  <a:gd name="connsiteX187-28083" fmla="*/ 1092387 w 3024845"/>
                  <a:gd name="connsiteY187-28084" fmla="*/ 389120 h 1059043"/>
                  <a:gd name="connsiteX188-28085" fmla="*/ 1092387 w 3024845"/>
                  <a:gd name="connsiteY188-28086" fmla="*/ 390201 h 1059043"/>
                  <a:gd name="connsiteX189-28087" fmla="*/ 1092387 w 3024845"/>
                  <a:gd name="connsiteY189-28088" fmla="*/ 397767 h 1059043"/>
                  <a:gd name="connsiteX190-28089" fmla="*/ 1122787 w 3024845"/>
                  <a:gd name="connsiteY190-28090" fmla="*/ 397767 h 1059043"/>
                  <a:gd name="connsiteX191-28091" fmla="*/ 1122787 w 3024845"/>
                  <a:gd name="connsiteY191-28092" fmla="*/ 399388 h 1059043"/>
                  <a:gd name="connsiteX192-28093" fmla="*/ 1122787 w 3024845"/>
                  <a:gd name="connsiteY192-28094" fmla="*/ 410738 h 1059043"/>
                  <a:gd name="connsiteX193-28095" fmla="*/ 1149134 w 3024845"/>
                  <a:gd name="connsiteY193-28096" fmla="*/ 410738 h 1059043"/>
                  <a:gd name="connsiteX194-28097" fmla="*/ 1149134 w 3024845"/>
                  <a:gd name="connsiteY194-28098" fmla="*/ 441002 h 1059043"/>
                  <a:gd name="connsiteX195-28099" fmla="*/ 1149894 w 3024845"/>
                  <a:gd name="connsiteY195-28100" fmla="*/ 441002 h 1059043"/>
                  <a:gd name="connsiteX196-28101" fmla="*/ 1155214 w 3024845"/>
                  <a:gd name="connsiteY196-28102" fmla="*/ 441002 h 1059043"/>
                  <a:gd name="connsiteX197-28103" fmla="*/ 1155214 w 3024845"/>
                  <a:gd name="connsiteY197-28104" fmla="*/ 442083 h 1059043"/>
                  <a:gd name="connsiteX198-28105" fmla="*/ 1155214 w 3024845"/>
                  <a:gd name="connsiteY198-28106" fmla="*/ 449650 h 1059043"/>
                  <a:gd name="connsiteX199-28107" fmla="*/ 1159268 w 3024845"/>
                  <a:gd name="connsiteY199-28108" fmla="*/ 479914 h 1059043"/>
                  <a:gd name="connsiteX200-28109" fmla="*/ 1160028 w 3024845"/>
                  <a:gd name="connsiteY200-28110" fmla="*/ 479914 h 1059043"/>
                  <a:gd name="connsiteX201-28111" fmla="*/ 1165348 w 3024845"/>
                  <a:gd name="connsiteY201-28112" fmla="*/ 479914 h 1059043"/>
                  <a:gd name="connsiteX202-28113" fmla="*/ 1165348 w 3024845"/>
                  <a:gd name="connsiteY202-28114" fmla="*/ 480725 h 1059043"/>
                  <a:gd name="connsiteX203-28115" fmla="*/ 1165348 w 3024845"/>
                  <a:gd name="connsiteY203-28116" fmla="*/ 486400 h 1059043"/>
                  <a:gd name="connsiteX204-28117" fmla="*/ 1166361 w 3024845"/>
                  <a:gd name="connsiteY204-28118" fmla="*/ 486400 h 1059043"/>
                  <a:gd name="connsiteX205-28119" fmla="*/ 1173454 w 3024845"/>
                  <a:gd name="connsiteY205-28120" fmla="*/ 486400 h 1059043"/>
                  <a:gd name="connsiteX206-28121" fmla="*/ 1173454 w 3024845"/>
                  <a:gd name="connsiteY206-28122" fmla="*/ 516665 h 1059043"/>
                  <a:gd name="connsiteX207-28123" fmla="*/ 1175481 w 3024845"/>
                  <a:gd name="connsiteY207-28124" fmla="*/ 516665 h 1059043"/>
                  <a:gd name="connsiteX208-28125" fmla="*/ 1189668 w 3024845"/>
                  <a:gd name="connsiteY208-28126" fmla="*/ 516665 h 1059043"/>
                  <a:gd name="connsiteX209-28127" fmla="*/ 1189668 w 3024845"/>
                  <a:gd name="connsiteY209-28128" fmla="*/ 540444 h 1059043"/>
                  <a:gd name="connsiteX210-28129" fmla="*/ 1191695 w 3024845"/>
                  <a:gd name="connsiteY210-28130" fmla="*/ 542065 h 1059043"/>
                  <a:gd name="connsiteX211-28131" fmla="*/ 1191695 w 3024845"/>
                  <a:gd name="connsiteY211-28132" fmla="*/ 553415 h 1059043"/>
                  <a:gd name="connsiteX212-28133" fmla="*/ 1192455 w 3024845"/>
                  <a:gd name="connsiteY212-28134" fmla="*/ 553415 h 1059043"/>
                  <a:gd name="connsiteX213-28135" fmla="*/ 1197775 w 3024845"/>
                  <a:gd name="connsiteY213-28136" fmla="*/ 553415 h 1059043"/>
                  <a:gd name="connsiteX214-28137" fmla="*/ 1197775 w 3024845"/>
                  <a:gd name="connsiteY214-28138" fmla="*/ 577194 h 1059043"/>
                  <a:gd name="connsiteX215-28139" fmla="*/ 1199041 w 3024845"/>
                  <a:gd name="connsiteY215-28140" fmla="*/ 577194 h 1059043"/>
                  <a:gd name="connsiteX216-28141" fmla="*/ 1207908 w 3024845"/>
                  <a:gd name="connsiteY216-28142" fmla="*/ 577194 h 1059043"/>
                  <a:gd name="connsiteX217-28143" fmla="*/ 1209935 w 3024845"/>
                  <a:gd name="connsiteY217-28144" fmla="*/ 581248 h 1059043"/>
                  <a:gd name="connsiteX218-28145" fmla="*/ 1209935 w 3024845"/>
                  <a:gd name="connsiteY218-28146" fmla="*/ 594489 h 1059043"/>
                  <a:gd name="connsiteX219-28147" fmla="*/ 1211455 w 3024845"/>
                  <a:gd name="connsiteY219-28148" fmla="*/ 592597 h 1059043"/>
                  <a:gd name="connsiteX220-28149" fmla="*/ 1222095 w 3024845"/>
                  <a:gd name="connsiteY220-28150" fmla="*/ 579356 h 1059043"/>
                  <a:gd name="connsiteX221-28151" fmla="*/ 1250469 w 3024845"/>
                  <a:gd name="connsiteY221-28152" fmla="*/ 579356 h 1059043"/>
                  <a:gd name="connsiteX222-28153" fmla="*/ 1250469 w 3024845"/>
                  <a:gd name="connsiteY222-28154" fmla="*/ 665827 h 1059043"/>
                  <a:gd name="connsiteX223-28155" fmla="*/ 1251229 w 3024845"/>
                  <a:gd name="connsiteY223-28156" fmla="*/ 665827 h 1059043"/>
                  <a:gd name="connsiteX224-28157" fmla="*/ 1256549 w 3024845"/>
                  <a:gd name="connsiteY224-28158" fmla="*/ 665827 h 1059043"/>
                  <a:gd name="connsiteX225-28159" fmla="*/ 1257309 w 3024845"/>
                  <a:gd name="connsiteY225-28160" fmla="*/ 664476 h 1059043"/>
                  <a:gd name="connsiteX226-28161" fmla="*/ 1262629 w 3024845"/>
                  <a:gd name="connsiteY226-28162" fmla="*/ 655018 h 1059043"/>
                  <a:gd name="connsiteX227-28163" fmla="*/ 1262629 w 3024845"/>
                  <a:gd name="connsiteY227-28164" fmla="*/ 656910 h 1059043"/>
                  <a:gd name="connsiteX228-28165" fmla="*/ 1262629 w 3024845"/>
                  <a:gd name="connsiteY228-28166" fmla="*/ 670151 h 1059043"/>
                  <a:gd name="connsiteX229-28167" fmla="*/ 1266682 w 3024845"/>
                  <a:gd name="connsiteY229-28168" fmla="*/ 624754 h 1059043"/>
                  <a:gd name="connsiteX230-28169" fmla="*/ 1267442 w 3024845"/>
                  <a:gd name="connsiteY230-28170" fmla="*/ 624754 h 1059043"/>
                  <a:gd name="connsiteX231-28171" fmla="*/ 1272762 w 3024845"/>
                  <a:gd name="connsiteY231-28172" fmla="*/ 624754 h 1059043"/>
                  <a:gd name="connsiteX232-28173" fmla="*/ 1272762 w 3024845"/>
                  <a:gd name="connsiteY232-28174" fmla="*/ 559900 h 1059043"/>
                  <a:gd name="connsiteX233-28175" fmla="*/ 1273776 w 3024845"/>
                  <a:gd name="connsiteY233-28176" fmla="*/ 559900 h 1059043"/>
                  <a:gd name="connsiteX234-28177" fmla="*/ 1280869 w 3024845"/>
                  <a:gd name="connsiteY234-28178" fmla="*/ 559900 h 1059043"/>
                  <a:gd name="connsiteX235-28179" fmla="*/ 1293029 w 3024845"/>
                  <a:gd name="connsiteY235-28180" fmla="*/ 516665 h 1059043"/>
                  <a:gd name="connsiteX236-28181" fmla="*/ 1294296 w 3024845"/>
                  <a:gd name="connsiteY236-28182" fmla="*/ 516665 h 1059043"/>
                  <a:gd name="connsiteX237-28183" fmla="*/ 1303163 w 3024845"/>
                  <a:gd name="connsiteY237-28184" fmla="*/ 516665 h 1059043"/>
                  <a:gd name="connsiteX238-28185" fmla="*/ 1313296 w 3024845"/>
                  <a:gd name="connsiteY238-28186" fmla="*/ 559900 h 1059043"/>
                  <a:gd name="connsiteX239-28187" fmla="*/ 1314309 w 3024845"/>
                  <a:gd name="connsiteY239-28188" fmla="*/ 559900 h 1059043"/>
                  <a:gd name="connsiteX240-28189" fmla="*/ 1321403 w 3024845"/>
                  <a:gd name="connsiteY240-28190" fmla="*/ 559900 h 1059043"/>
                  <a:gd name="connsiteX241-28191" fmla="*/ 1321403 w 3024845"/>
                  <a:gd name="connsiteY241-28192" fmla="*/ 598812 h 1059043"/>
                  <a:gd name="connsiteX242-28193" fmla="*/ 1323176 w 3024845"/>
                  <a:gd name="connsiteY242-28194" fmla="*/ 598812 h 1059043"/>
                  <a:gd name="connsiteX243-28195" fmla="*/ 1335590 w 3024845"/>
                  <a:gd name="connsiteY243-28196" fmla="*/ 598812 h 1059043"/>
                  <a:gd name="connsiteX244-28197" fmla="*/ 1335590 w 3024845"/>
                  <a:gd name="connsiteY244-28198" fmla="*/ 600974 h 1059043"/>
                  <a:gd name="connsiteX245-28199" fmla="*/ 1335590 w 3024845"/>
                  <a:gd name="connsiteY245-28200" fmla="*/ 616106 h 1059043"/>
                  <a:gd name="connsiteX246-28201" fmla="*/ 1339643 w 3024845"/>
                  <a:gd name="connsiteY246-28202" fmla="*/ 613945 h 1059043"/>
                  <a:gd name="connsiteX247-28203" fmla="*/ 1339643 w 3024845"/>
                  <a:gd name="connsiteY247-28204" fmla="*/ 598812 h 1059043"/>
                  <a:gd name="connsiteX248-28205" fmla="*/ 1341163 w 3024845"/>
                  <a:gd name="connsiteY248-28206" fmla="*/ 598812 h 1059043"/>
                  <a:gd name="connsiteX249-28207" fmla="*/ 1351803 w 3024845"/>
                  <a:gd name="connsiteY249-28208" fmla="*/ 598812 h 1059043"/>
                  <a:gd name="connsiteX250-28209" fmla="*/ 1351803 w 3024845"/>
                  <a:gd name="connsiteY250-28210" fmla="*/ 600433 h 1059043"/>
                  <a:gd name="connsiteX251-28211" fmla="*/ 1351803 w 3024845"/>
                  <a:gd name="connsiteY251-28212" fmla="*/ 611783 h 1059043"/>
                  <a:gd name="connsiteX252-28213" fmla="*/ 1382204 w 3024845"/>
                  <a:gd name="connsiteY252-28214" fmla="*/ 611783 h 1059043"/>
                  <a:gd name="connsiteX253-28215" fmla="*/ 1382204 w 3024845"/>
                  <a:gd name="connsiteY253-28216" fmla="*/ 575033 h 1059043"/>
                  <a:gd name="connsiteX254-28217" fmla="*/ 1383470 w 3024845"/>
                  <a:gd name="connsiteY254-28218" fmla="*/ 575033 h 1059043"/>
                  <a:gd name="connsiteX255-28219" fmla="*/ 1392337 w 3024845"/>
                  <a:gd name="connsiteY255-28220" fmla="*/ 575033 h 1059043"/>
                  <a:gd name="connsiteX256-28221" fmla="*/ 1392337 w 3024845"/>
                  <a:gd name="connsiteY256-28222" fmla="*/ 596650 h 1059043"/>
                  <a:gd name="connsiteX257-28223" fmla="*/ 1394364 w 3024845"/>
                  <a:gd name="connsiteY257-28224" fmla="*/ 564224 h 1059043"/>
                  <a:gd name="connsiteX258-28225" fmla="*/ 1416657 w 3024845"/>
                  <a:gd name="connsiteY258-28226" fmla="*/ 564224 h 1059043"/>
                  <a:gd name="connsiteX259-28227" fmla="*/ 1416657 w 3024845"/>
                  <a:gd name="connsiteY259-28228" fmla="*/ 562602 h 1059043"/>
                  <a:gd name="connsiteX260-28229" fmla="*/ 1416657 w 3024845"/>
                  <a:gd name="connsiteY260-28230" fmla="*/ 551253 h 1059043"/>
                  <a:gd name="connsiteX261-28231" fmla="*/ 1417417 w 3024845"/>
                  <a:gd name="connsiteY261-28232" fmla="*/ 551253 h 1059043"/>
                  <a:gd name="connsiteX262-28233" fmla="*/ 1422737 w 3024845"/>
                  <a:gd name="connsiteY262-28234" fmla="*/ 551253 h 1059043"/>
                  <a:gd name="connsiteX263-28235" fmla="*/ 1422737 w 3024845"/>
                  <a:gd name="connsiteY263-28236" fmla="*/ 549362 h 1059043"/>
                  <a:gd name="connsiteX264-28237" fmla="*/ 1422737 w 3024845"/>
                  <a:gd name="connsiteY264-28238" fmla="*/ 536121 h 1059043"/>
                  <a:gd name="connsiteX265-28239" fmla="*/ 1426791 w 3024845"/>
                  <a:gd name="connsiteY265-28240" fmla="*/ 542606 h 1059043"/>
                  <a:gd name="connsiteX266-28241" fmla="*/ 1429071 w 3024845"/>
                  <a:gd name="connsiteY266-28242" fmla="*/ 542606 h 1059043"/>
                  <a:gd name="connsiteX267-28243" fmla="*/ 1445031 w 3024845"/>
                  <a:gd name="connsiteY267-28244" fmla="*/ 542606 h 1059043"/>
                  <a:gd name="connsiteX268-28245" fmla="*/ 1445031 w 3024845"/>
                  <a:gd name="connsiteY268-28246" fmla="*/ 541795 h 1059043"/>
                  <a:gd name="connsiteX269-28247" fmla="*/ 1445031 w 3024845"/>
                  <a:gd name="connsiteY269-28248" fmla="*/ 536121 h 1059043"/>
                  <a:gd name="connsiteX270-28249" fmla="*/ 1445791 w 3024845"/>
                  <a:gd name="connsiteY270-28250" fmla="*/ 536121 h 1059043"/>
                  <a:gd name="connsiteX271-28251" fmla="*/ 1451111 w 3024845"/>
                  <a:gd name="connsiteY271-28252" fmla="*/ 536121 h 1059043"/>
                  <a:gd name="connsiteX272-28253" fmla="*/ 1451111 w 3024845"/>
                  <a:gd name="connsiteY272-28254" fmla="*/ 537472 h 1059043"/>
                  <a:gd name="connsiteX273-28255" fmla="*/ 1451111 w 3024845"/>
                  <a:gd name="connsiteY273-28256" fmla="*/ 546930 h 1059043"/>
                  <a:gd name="connsiteX274-28257" fmla="*/ 1489618 w 3024845"/>
                  <a:gd name="connsiteY274-28258" fmla="*/ 546930 h 1059043"/>
                  <a:gd name="connsiteX275-28259" fmla="*/ 1489618 w 3024845"/>
                  <a:gd name="connsiteY275-28260" fmla="*/ 685283 h 1059043"/>
                  <a:gd name="connsiteX276-28261" fmla="*/ 1491138 w 3024845"/>
                  <a:gd name="connsiteY276-28262" fmla="*/ 685283 h 1059043"/>
                  <a:gd name="connsiteX277-28263" fmla="*/ 1501778 w 3024845"/>
                  <a:gd name="connsiteY277-28264" fmla="*/ 685283 h 1059043"/>
                  <a:gd name="connsiteX278-28265" fmla="*/ 1501778 w 3024845"/>
                  <a:gd name="connsiteY278-28266" fmla="*/ 672313 h 1059043"/>
                  <a:gd name="connsiteX279-28267" fmla="*/ 1505832 w 3024845"/>
                  <a:gd name="connsiteY279-28268" fmla="*/ 672313 h 1059043"/>
                  <a:gd name="connsiteX280-28269" fmla="*/ 1505832 w 3024845"/>
                  <a:gd name="connsiteY280-28270" fmla="*/ 685283 h 1059043"/>
                  <a:gd name="connsiteX281-28271" fmla="*/ 1536232 w 3024845"/>
                  <a:gd name="connsiteY281-28272" fmla="*/ 685283 h 1059043"/>
                  <a:gd name="connsiteX282-28273" fmla="*/ 1536232 w 3024845"/>
                  <a:gd name="connsiteY282-28274" fmla="*/ 655018 h 1059043"/>
                  <a:gd name="connsiteX283-28275" fmla="*/ 1548392 w 3024845"/>
                  <a:gd name="connsiteY283-28276" fmla="*/ 655018 h 1059043"/>
                  <a:gd name="connsiteX284-28277" fmla="*/ 1560552 w 3024845"/>
                  <a:gd name="connsiteY284-28278" fmla="*/ 652857 h 1059043"/>
                  <a:gd name="connsiteX285-28279" fmla="*/ 1564606 w 3024845"/>
                  <a:gd name="connsiteY285-28280" fmla="*/ 655018 h 1059043"/>
                  <a:gd name="connsiteX286-28281" fmla="*/ 1574739 w 3024845"/>
                  <a:gd name="connsiteY286-28282" fmla="*/ 655018 h 1059043"/>
                  <a:gd name="connsiteX287-28283" fmla="*/ 1574739 w 3024845"/>
                  <a:gd name="connsiteY287-28284" fmla="*/ 685283 h 1059043"/>
                  <a:gd name="connsiteX288-28285" fmla="*/ 1582846 w 3024845"/>
                  <a:gd name="connsiteY288-28286" fmla="*/ 685283 h 1059043"/>
                  <a:gd name="connsiteX289-28287" fmla="*/ 1582846 w 3024845"/>
                  <a:gd name="connsiteY289-28288" fmla="*/ 702578 h 1059043"/>
                  <a:gd name="connsiteX290-28289" fmla="*/ 1592182 w 3024845"/>
                  <a:gd name="connsiteY290-28290" fmla="*/ 703483 h 1059043"/>
                  <a:gd name="connsiteX291-28291" fmla="*/ 1605140 w 3024845"/>
                  <a:gd name="connsiteY291-28292" fmla="*/ 703483 h 1059043"/>
                  <a:gd name="connsiteX292-28293" fmla="*/ 1605140 w 3024845"/>
                  <a:gd name="connsiteY292-28294" fmla="*/ 687445 h 1059043"/>
                  <a:gd name="connsiteX293-28295" fmla="*/ 1673096 w 3024845"/>
                  <a:gd name="connsiteY293-28296" fmla="*/ 687445 h 1059043"/>
                  <a:gd name="connsiteX294-28297" fmla="*/ 1673096 w 3024845"/>
                  <a:gd name="connsiteY294-28298" fmla="*/ 602192 h 1059043"/>
                  <a:gd name="connsiteX295-28299" fmla="*/ 1745104 w 3024845"/>
                  <a:gd name="connsiteY295-28300" fmla="*/ 602192 h 1059043"/>
                  <a:gd name="connsiteX296-28301" fmla="*/ 1745104 w 3024845"/>
                  <a:gd name="connsiteY296-28302" fmla="*/ 680960 h 1059043"/>
                  <a:gd name="connsiteX297-28303" fmla="*/ 1747008 w 3024845"/>
                  <a:gd name="connsiteY297-28304" fmla="*/ 680960 h 1059043"/>
                  <a:gd name="connsiteX298-28305" fmla="*/ 1748250 w 3024845"/>
                  <a:gd name="connsiteY298-28306" fmla="*/ 703483 h 1059043"/>
                  <a:gd name="connsiteX299-28307" fmla="*/ 1757926 w 3024845"/>
                  <a:gd name="connsiteY299-28308" fmla="*/ 703483 h 1059043"/>
                  <a:gd name="connsiteX300-28309" fmla="*/ 1759168 w 3024845"/>
                  <a:gd name="connsiteY300-28310" fmla="*/ 680960 h 1059043"/>
                  <a:gd name="connsiteX301-28311" fmla="*/ 1765248 w 3024845"/>
                  <a:gd name="connsiteY301-28312" fmla="*/ 680960 h 1059043"/>
                  <a:gd name="connsiteX302-28313" fmla="*/ 1766490 w 3024845"/>
                  <a:gd name="connsiteY302-28314" fmla="*/ 703483 h 1059043"/>
                  <a:gd name="connsiteX303-28315" fmla="*/ 1817112 w 3024845"/>
                  <a:gd name="connsiteY303-28316" fmla="*/ 703483 h 1059043"/>
                  <a:gd name="connsiteX304-28317" fmla="*/ 1817112 w 3024845"/>
                  <a:gd name="connsiteY304-28318" fmla="*/ 540455 h 1059043"/>
                  <a:gd name="connsiteX305-28319" fmla="*/ 2014439 w 3024845"/>
                  <a:gd name="connsiteY305-28320" fmla="*/ 540455 h 1059043"/>
                  <a:gd name="connsiteX306-28321" fmla="*/ 2014439 w 3024845"/>
                  <a:gd name="connsiteY306-28322" fmla="*/ 703483 h 1059043"/>
                  <a:gd name="connsiteX307-28323" fmla="*/ 2033136 w 3024845"/>
                  <a:gd name="connsiteY307-28324" fmla="*/ 703483 h 1059043"/>
                  <a:gd name="connsiteX308-28325" fmla="*/ 2033136 w 3024845"/>
                  <a:gd name="connsiteY308-28326" fmla="*/ 620790 h 1059043"/>
                  <a:gd name="connsiteX309-28327" fmla="*/ 2128256 w 3024845"/>
                  <a:gd name="connsiteY309-28328" fmla="*/ 620790 h 1059043"/>
                  <a:gd name="connsiteX310-28329" fmla="*/ 2144240 w 3024845"/>
                  <a:gd name="connsiteY310-28330" fmla="*/ 214016 h 1059043"/>
                  <a:gd name="connsiteX311-28331" fmla="*/ 2146266 w 3024845"/>
                  <a:gd name="connsiteY311-28332" fmla="*/ 131868 h 1059043"/>
                  <a:gd name="connsiteX312-28333" fmla="*/ 2144240 w 3024845"/>
                  <a:gd name="connsiteY312-28334" fmla="*/ 125383 h 1059043"/>
                  <a:gd name="connsiteX313-28335" fmla="*/ 2150320 w 3024845"/>
                  <a:gd name="connsiteY313-28336" fmla="*/ 118897 h 1059043"/>
                  <a:gd name="connsiteX314-28337" fmla="*/ 2150320 w 3024845"/>
                  <a:gd name="connsiteY314-28338" fmla="*/ 60529 h 1059043"/>
                  <a:gd name="connsiteX315-28339" fmla="*/ 2152346 w 3024845"/>
                  <a:gd name="connsiteY315-28340" fmla="*/ 56206 h 1059043"/>
                  <a:gd name="connsiteX316-28341" fmla="*/ 2152346 w 3024845"/>
                  <a:gd name="connsiteY316-28342" fmla="*/ 0 h 1059043"/>
                  <a:gd name="connsiteX317-28343" fmla="*/ 2162480 w 3024845"/>
                  <a:gd name="connsiteY317-28344" fmla="*/ 118897 h 1059043"/>
                  <a:gd name="connsiteX318-28345" fmla="*/ 2168560 w 3024845"/>
                  <a:gd name="connsiteY318-28346" fmla="*/ 125383 h 1059043"/>
                  <a:gd name="connsiteX319-28347" fmla="*/ 2166533 w 3024845"/>
                  <a:gd name="connsiteY319-28348" fmla="*/ 131868 h 1059043"/>
                  <a:gd name="connsiteX320-28349" fmla="*/ 2180720 w 3024845"/>
                  <a:gd name="connsiteY320-28350" fmla="*/ 555577 h 1059043"/>
                  <a:gd name="connsiteX321-28351" fmla="*/ 2245574 w 3024845"/>
                  <a:gd name="connsiteY321-28352" fmla="*/ 555577 h 1059043"/>
                  <a:gd name="connsiteX322-28353" fmla="*/ 2245574 w 3024845"/>
                  <a:gd name="connsiteY322-28354" fmla="*/ 631239 h 1059043"/>
                  <a:gd name="connsiteX323-28355" fmla="*/ 2253681 w 3024845"/>
                  <a:gd name="connsiteY323-28356" fmla="*/ 631239 h 1059043"/>
                  <a:gd name="connsiteX324-28357" fmla="*/ 2255708 w 3024845"/>
                  <a:gd name="connsiteY324-28358" fmla="*/ 624754 h 1059043"/>
                  <a:gd name="connsiteX325-28359" fmla="*/ 2261788 w 3024845"/>
                  <a:gd name="connsiteY325-28360" fmla="*/ 624754 h 1059043"/>
                  <a:gd name="connsiteX326-28361" fmla="*/ 2263815 w 3024845"/>
                  <a:gd name="connsiteY326-28362" fmla="*/ 633401 h 1059043"/>
                  <a:gd name="connsiteX327-28363" fmla="*/ 2275975 w 3024845"/>
                  <a:gd name="connsiteY327-28364" fmla="*/ 633401 h 1059043"/>
                  <a:gd name="connsiteX328-28365" fmla="*/ 2275975 w 3024845"/>
                  <a:gd name="connsiteY328-28366" fmla="*/ 626915 h 1059043"/>
                  <a:gd name="connsiteX329-28367" fmla="*/ 2298268 w 3024845"/>
                  <a:gd name="connsiteY329-28368" fmla="*/ 626915 h 1059043"/>
                  <a:gd name="connsiteX330-28369" fmla="*/ 2298268 w 3024845"/>
                  <a:gd name="connsiteY330-28370" fmla="*/ 633401 h 1059043"/>
                  <a:gd name="connsiteX331-28371" fmla="*/ 2318535 w 3024845"/>
                  <a:gd name="connsiteY331-28372" fmla="*/ 633401 h 1059043"/>
                  <a:gd name="connsiteX332-28373" fmla="*/ 2318535 w 3024845"/>
                  <a:gd name="connsiteY332-28374" fmla="*/ 678798 h 1059043"/>
                  <a:gd name="connsiteX333-28375" fmla="*/ 2332722 w 3024845"/>
                  <a:gd name="connsiteY333-28376" fmla="*/ 678798 h 1059043"/>
                  <a:gd name="connsiteX334-28377" fmla="*/ 2332722 w 3024845"/>
                  <a:gd name="connsiteY334-28378" fmla="*/ 665827 h 1059043"/>
                  <a:gd name="connsiteX335-28379" fmla="*/ 2348936 w 3024845"/>
                  <a:gd name="connsiteY335-28380" fmla="*/ 665827 h 1059043"/>
                  <a:gd name="connsiteX336-28381" fmla="*/ 2348936 w 3024845"/>
                  <a:gd name="connsiteY336-28382" fmla="*/ 486400 h 1059043"/>
                  <a:gd name="connsiteX337-28383" fmla="*/ 2355016 w 3024845"/>
                  <a:gd name="connsiteY337-28384" fmla="*/ 479914 h 1059043"/>
                  <a:gd name="connsiteX338-28385" fmla="*/ 2427977 w 3024845"/>
                  <a:gd name="connsiteY338-28386" fmla="*/ 479914 h 1059043"/>
                  <a:gd name="connsiteX339-28387" fmla="*/ 2427977 w 3024845"/>
                  <a:gd name="connsiteY339-28388" fmla="*/ 488562 h 1059043"/>
                  <a:gd name="connsiteX340-28389" fmla="*/ 2438110 w 3024845"/>
                  <a:gd name="connsiteY340-28390" fmla="*/ 488562 h 1059043"/>
                  <a:gd name="connsiteX341-28391" fmla="*/ 2438110 w 3024845"/>
                  <a:gd name="connsiteY341-28392" fmla="*/ 603136 h 1059043"/>
                  <a:gd name="connsiteX342-28393" fmla="*/ 2460404 w 3024845"/>
                  <a:gd name="connsiteY342-28394" fmla="*/ 603136 h 1059043"/>
                  <a:gd name="connsiteX343-28395" fmla="*/ 2460404 w 3024845"/>
                  <a:gd name="connsiteY343-28396" fmla="*/ 536121 h 1059043"/>
                  <a:gd name="connsiteX344-28397" fmla="*/ 2486751 w 3024845"/>
                  <a:gd name="connsiteY344-28398" fmla="*/ 536121 h 1059043"/>
                  <a:gd name="connsiteX345-28399" fmla="*/ 2490804 w 3024845"/>
                  <a:gd name="connsiteY345-28400" fmla="*/ 531797 h 1059043"/>
                  <a:gd name="connsiteX346-28401" fmla="*/ 2498911 w 3024845"/>
                  <a:gd name="connsiteY346-28402" fmla="*/ 531797 h 1059043"/>
                  <a:gd name="connsiteX347-28403" fmla="*/ 2502964 w 3024845"/>
                  <a:gd name="connsiteY347-28404" fmla="*/ 536121 h 1059043"/>
                  <a:gd name="connsiteX348-28405" fmla="*/ 2525258 w 3024845"/>
                  <a:gd name="connsiteY348-28406" fmla="*/ 536121 h 1059043"/>
                  <a:gd name="connsiteX349-28407" fmla="*/ 2525258 w 3024845"/>
                  <a:gd name="connsiteY349-28408" fmla="*/ 419385 h 1059043"/>
                  <a:gd name="connsiteX350-28409" fmla="*/ 2582005 w 3024845"/>
                  <a:gd name="connsiteY350-28410" fmla="*/ 408576 h 1059043"/>
                  <a:gd name="connsiteX351-28411" fmla="*/ 2582005 w 3024845"/>
                  <a:gd name="connsiteY351-28412" fmla="*/ 409657 h 1059043"/>
                  <a:gd name="connsiteX352-28413" fmla="*/ 2582005 w 3024845"/>
                  <a:gd name="connsiteY352-28414" fmla="*/ 417223 h 1059043"/>
                  <a:gd name="connsiteX353-28415" fmla="*/ 2608352 w 3024845"/>
                  <a:gd name="connsiteY353-28416" fmla="*/ 417223 h 1059043"/>
                  <a:gd name="connsiteX354-28417" fmla="*/ 2608352 w 3024845"/>
                  <a:gd name="connsiteY354-28418" fmla="*/ 672313 h 1059043"/>
                  <a:gd name="connsiteX355-28419" fmla="*/ 2630646 w 3024845"/>
                  <a:gd name="connsiteY355-28420" fmla="*/ 672313 h 1059043"/>
                  <a:gd name="connsiteX356-28421" fmla="*/ 2630646 w 3024845"/>
                  <a:gd name="connsiteY356-28422" fmla="*/ 667989 h 1059043"/>
                  <a:gd name="connsiteX357-28423" fmla="*/ 2642806 w 3024845"/>
                  <a:gd name="connsiteY357-28424" fmla="*/ 667989 h 1059043"/>
                  <a:gd name="connsiteX358-28425" fmla="*/ 2642806 w 3024845"/>
                  <a:gd name="connsiteY358-28426" fmla="*/ 672313 h 1059043"/>
                  <a:gd name="connsiteX359-28427" fmla="*/ 2667126 w 3024845"/>
                  <a:gd name="connsiteY359-28428" fmla="*/ 672313 h 1059043"/>
                  <a:gd name="connsiteX360-28429" fmla="*/ 2667126 w 3024845"/>
                  <a:gd name="connsiteY360-28430" fmla="*/ 659342 h 1059043"/>
                  <a:gd name="connsiteX361-28431" fmla="*/ 2695500 w 3024845"/>
                  <a:gd name="connsiteY361-28432" fmla="*/ 659342 h 1059043"/>
                  <a:gd name="connsiteX362-28433" fmla="*/ 2707660 w 3024845"/>
                  <a:gd name="connsiteY362-28434" fmla="*/ 655018 h 1059043"/>
                  <a:gd name="connsiteX363-28435" fmla="*/ 2727927 w 3024845"/>
                  <a:gd name="connsiteY363-28436" fmla="*/ 659342 h 1059043"/>
                  <a:gd name="connsiteX364-28437" fmla="*/ 2727927 w 3024845"/>
                  <a:gd name="connsiteY364-28438" fmla="*/ 642048 h 1059043"/>
                  <a:gd name="connsiteX365-28439" fmla="*/ 2736034 w 3024845"/>
                  <a:gd name="connsiteY365-28440" fmla="*/ 642048 h 1059043"/>
                  <a:gd name="connsiteX366-28441" fmla="*/ 2736034 w 3024845"/>
                  <a:gd name="connsiteY366-28442" fmla="*/ 629077 h 1059043"/>
                  <a:gd name="connsiteX367-28443" fmla="*/ 2792781 w 3024845"/>
                  <a:gd name="connsiteY367-28444" fmla="*/ 629077 h 1059043"/>
                  <a:gd name="connsiteX368-28445" fmla="*/ 2792781 w 3024845"/>
                  <a:gd name="connsiteY368-28446" fmla="*/ 598812 h 1059043"/>
                  <a:gd name="connsiteX369-28447" fmla="*/ 2811021 w 3024845"/>
                  <a:gd name="connsiteY369-28448" fmla="*/ 598812 h 1059043"/>
                  <a:gd name="connsiteX370-28449" fmla="*/ 2811021 w 3024845"/>
                  <a:gd name="connsiteY370-28450" fmla="*/ 592327 h 1059043"/>
                  <a:gd name="connsiteX371-28451" fmla="*/ 2823181 w 3024845"/>
                  <a:gd name="connsiteY371-28452" fmla="*/ 592327 h 1059043"/>
                  <a:gd name="connsiteX372-28453" fmla="*/ 2823181 w 3024845"/>
                  <a:gd name="connsiteY372-28454" fmla="*/ 598812 h 1059043"/>
                  <a:gd name="connsiteX373-28455" fmla="*/ 2839395 w 3024845"/>
                  <a:gd name="connsiteY373-28456" fmla="*/ 598812 h 1059043"/>
                  <a:gd name="connsiteX374-28457" fmla="*/ 2839395 w 3024845"/>
                  <a:gd name="connsiteY374-28458" fmla="*/ 648533 h 1059043"/>
                  <a:gd name="connsiteX375-28459" fmla="*/ 2871822 w 3024845"/>
                  <a:gd name="connsiteY375-28460" fmla="*/ 648533 h 1059043"/>
                  <a:gd name="connsiteX376-28461" fmla="*/ 2871822 w 3024845"/>
                  <a:gd name="connsiteY376-28462" fmla="*/ 622592 h 1059043"/>
                  <a:gd name="connsiteX377-28463" fmla="*/ 2910329 w 3024845"/>
                  <a:gd name="connsiteY377-28464" fmla="*/ 622592 h 1059043"/>
                  <a:gd name="connsiteX378-28465" fmla="*/ 2910329 w 3024845"/>
                  <a:gd name="connsiteY378-28466" fmla="*/ 592327 h 1059043"/>
                  <a:gd name="connsiteX379-28467" fmla="*/ 2958970 w 3024845"/>
                  <a:gd name="connsiteY379-28468" fmla="*/ 592327 h 1059043"/>
                  <a:gd name="connsiteX380-28469" fmla="*/ 2958970 w 3024845"/>
                  <a:gd name="connsiteY380-28470" fmla="*/ 703483 h 1059043"/>
                  <a:gd name="connsiteX381-28471" fmla="*/ 2958970 w 3024845"/>
                  <a:gd name="connsiteY381-28472" fmla="*/ 717262 h 1059043"/>
                  <a:gd name="connsiteX382-28473" fmla="*/ 3024845 w 3024845"/>
                  <a:gd name="connsiteY382-28474" fmla="*/ 717262 h 1059043"/>
                  <a:gd name="connsiteX383-28475" fmla="*/ 3024845 w 3024845"/>
                  <a:gd name="connsiteY383-28476" fmla="*/ 1059043 h 1059043"/>
                  <a:gd name="connsiteX384-28477" fmla="*/ 2054 w 3024845"/>
                  <a:gd name="connsiteY384-28478" fmla="*/ 1056710 h 1059043"/>
                  <a:gd name="connsiteX385-28479" fmla="*/ 0 w 3024845"/>
                  <a:gd name="connsiteY385-28480" fmla="*/ 622592 h 1059043"/>
                  <a:gd name="connsiteX386-28481" fmla="*/ 20267 w 3024845"/>
                  <a:gd name="connsiteY386-28482" fmla="*/ 622592 h 1059043"/>
                  <a:gd name="connsiteX387-28483" fmla="*/ 20774 w 3024845"/>
                  <a:gd name="connsiteY387-28484" fmla="*/ 621511 h 1059043"/>
                  <a:gd name="connsiteX388-28485" fmla="*/ 24320 w 3024845"/>
                  <a:gd name="connsiteY388-28486" fmla="*/ 613945 h 1059043"/>
                  <a:gd name="connsiteX389-28487" fmla="*/ 26094 w 3024845"/>
                  <a:gd name="connsiteY389-28488" fmla="*/ 614215 h 1059043"/>
                  <a:gd name="connsiteX390-28489" fmla="*/ 38507 w 3024845"/>
                  <a:gd name="connsiteY390-28490" fmla="*/ 616106 h 1059043"/>
                  <a:gd name="connsiteX391-28491" fmla="*/ 39014 w 3024845"/>
                  <a:gd name="connsiteY391-28492" fmla="*/ 617458 h 1059043"/>
                  <a:gd name="connsiteX392-28493" fmla="*/ 42560 w 3024845"/>
                  <a:gd name="connsiteY392-28494" fmla="*/ 626915 h 1059043"/>
                  <a:gd name="connsiteX393-28495" fmla="*/ 68907 w 3024845"/>
                  <a:gd name="connsiteY393-28496" fmla="*/ 629077 h 1059043"/>
                  <a:gd name="connsiteX394-28497" fmla="*/ 68907 w 3024845"/>
                  <a:gd name="connsiteY394-28498" fmla="*/ 505856 h 1059043"/>
                  <a:gd name="connsiteX395-28499" fmla="*/ 70934 w 3024845"/>
                  <a:gd name="connsiteY395-28500" fmla="*/ 505856 h 1059043"/>
                  <a:gd name="connsiteX396-28501" fmla="*/ 85121 w 3024845"/>
                  <a:gd name="connsiteY396-28502" fmla="*/ 505856 h 1059043"/>
                  <a:gd name="connsiteX397-28503" fmla="*/ 85121 w 3024845"/>
                  <a:gd name="connsiteY397-28504" fmla="*/ 369664 h 1059043"/>
                  <a:gd name="connsiteX398-28505" fmla="*/ 86894 w 3024845"/>
                  <a:gd name="connsiteY398-28506" fmla="*/ 369664 h 1059043"/>
                  <a:gd name="connsiteX399-28507" fmla="*/ 99308 w 3024845"/>
                  <a:gd name="connsiteY399-28508" fmla="*/ 369664 h 1059043"/>
                  <a:gd name="connsiteX400-28509" fmla="*/ 99308 w 3024845"/>
                  <a:gd name="connsiteY400-28510" fmla="*/ 255090 h 1059043"/>
                  <a:gd name="connsiteX401-28511" fmla="*/ 103361 w 3024845"/>
                  <a:gd name="connsiteY401-28512" fmla="*/ 226986 h 1059043"/>
                  <a:gd name="connsiteX402-28513" fmla="*/ 105388 w 3024845"/>
                  <a:gd name="connsiteY402-28514" fmla="*/ 226986 h 1059043"/>
                  <a:gd name="connsiteX403-28515" fmla="*/ 119575 w 3024845"/>
                  <a:gd name="connsiteY403-28516" fmla="*/ 226986 h 1059043"/>
                  <a:gd name="connsiteX0-28517" fmla="*/ 119575 w 3024845"/>
                  <a:gd name="connsiteY0-28518" fmla="*/ 226986 h 1059043"/>
                  <a:gd name="connsiteX1-28519" fmla="*/ 200642 w 3024845"/>
                  <a:gd name="connsiteY1-28520" fmla="*/ 224825 h 1059043"/>
                  <a:gd name="connsiteX2-28521" fmla="*/ 202669 w 3024845"/>
                  <a:gd name="connsiteY2-28522" fmla="*/ 224825 h 1059043"/>
                  <a:gd name="connsiteX3-28523" fmla="*/ 216856 w 3024845"/>
                  <a:gd name="connsiteY3-28524" fmla="*/ 224825 h 1059043"/>
                  <a:gd name="connsiteX4-28525" fmla="*/ 216856 w 3024845"/>
                  <a:gd name="connsiteY4-28526" fmla="*/ 248604 h 1059043"/>
                  <a:gd name="connsiteX5-28527" fmla="*/ 217363 w 3024845"/>
                  <a:gd name="connsiteY5-28528" fmla="*/ 249415 h 1059043"/>
                  <a:gd name="connsiteX6-28529" fmla="*/ 220909 w 3024845"/>
                  <a:gd name="connsiteY6-28530" fmla="*/ 255090 h 1059043"/>
                  <a:gd name="connsiteX7-28531" fmla="*/ 220909 w 3024845"/>
                  <a:gd name="connsiteY7-28532" fmla="*/ 369664 h 1059043"/>
                  <a:gd name="connsiteX8-28533" fmla="*/ 223189 w 3024845"/>
                  <a:gd name="connsiteY8-28534" fmla="*/ 369664 h 1059043"/>
                  <a:gd name="connsiteX9-28535" fmla="*/ 239150 w 3024845"/>
                  <a:gd name="connsiteY9-28536" fmla="*/ 369664 h 1059043"/>
                  <a:gd name="connsiteX10-28537" fmla="*/ 239150 w 3024845"/>
                  <a:gd name="connsiteY10-28538" fmla="*/ 510179 h 1059043"/>
                  <a:gd name="connsiteX11-28539" fmla="*/ 240670 w 3024845"/>
                  <a:gd name="connsiteY11-28540" fmla="*/ 509909 h 1059043"/>
                  <a:gd name="connsiteX12-28541" fmla="*/ 251310 w 3024845"/>
                  <a:gd name="connsiteY12-28542" fmla="*/ 508018 h 1059043"/>
                  <a:gd name="connsiteX13-28543" fmla="*/ 249283 w 3024845"/>
                  <a:gd name="connsiteY13-28544" fmla="*/ 596650 h 1059043"/>
                  <a:gd name="connsiteX14-28545" fmla="*/ 250803 w 3024845"/>
                  <a:gd name="connsiteY14-28546" fmla="*/ 596921 h 1059043"/>
                  <a:gd name="connsiteX15-28547" fmla="*/ 261443 w 3024845"/>
                  <a:gd name="connsiteY15-28548" fmla="*/ 598812 h 1059043"/>
                  <a:gd name="connsiteX16-28549" fmla="*/ 261696 w 3024845"/>
                  <a:gd name="connsiteY16-28550" fmla="*/ 599623 h 1059043"/>
                  <a:gd name="connsiteX17-28551" fmla="*/ 263470 w 3024845"/>
                  <a:gd name="connsiteY17-28552" fmla="*/ 605298 h 1059043"/>
                  <a:gd name="connsiteX18-28553" fmla="*/ 264230 w 3024845"/>
                  <a:gd name="connsiteY18-28554" fmla="*/ 602866 h 1059043"/>
                  <a:gd name="connsiteX19-28555" fmla="*/ 269550 w 3024845"/>
                  <a:gd name="connsiteY19-28556" fmla="*/ 585842 h 1059043"/>
                  <a:gd name="connsiteX20-28557" fmla="*/ 271323 w 3024845"/>
                  <a:gd name="connsiteY20-28558" fmla="*/ 585842 h 1059043"/>
                  <a:gd name="connsiteX21-28559" fmla="*/ 283737 w 3024845"/>
                  <a:gd name="connsiteY21-28560" fmla="*/ 585842 h 1059043"/>
                  <a:gd name="connsiteX22-28561" fmla="*/ 283737 w 3024845"/>
                  <a:gd name="connsiteY22-28562" fmla="*/ 618268 h 1059043"/>
                  <a:gd name="connsiteX23-28563" fmla="*/ 284750 w 3024845"/>
                  <a:gd name="connsiteY23-28564" fmla="*/ 618809 h 1059043"/>
                  <a:gd name="connsiteX24-28565" fmla="*/ 291844 w 3024845"/>
                  <a:gd name="connsiteY24-28566" fmla="*/ 622592 h 1059043"/>
                  <a:gd name="connsiteX25-28567" fmla="*/ 291844 w 3024845"/>
                  <a:gd name="connsiteY25-28568" fmla="*/ 623943 h 1059043"/>
                  <a:gd name="connsiteX26-28569" fmla="*/ 291844 w 3024845"/>
                  <a:gd name="connsiteY26-28570" fmla="*/ 633401 h 1059043"/>
                  <a:gd name="connsiteX27-28571" fmla="*/ 336431 w 3024845"/>
                  <a:gd name="connsiteY27-28572" fmla="*/ 633401 h 1059043"/>
                  <a:gd name="connsiteX28-28573" fmla="*/ 336431 w 3024845"/>
                  <a:gd name="connsiteY28-28574" fmla="*/ 634482 h 1059043"/>
                  <a:gd name="connsiteX29-28575" fmla="*/ 336431 w 3024845"/>
                  <a:gd name="connsiteY29-28576" fmla="*/ 642048 h 1059043"/>
                  <a:gd name="connsiteX30-28577" fmla="*/ 338457 w 3024845"/>
                  <a:gd name="connsiteY30-28578" fmla="*/ 642048 h 1059043"/>
                  <a:gd name="connsiteX31-28579" fmla="*/ 352644 w 3024845"/>
                  <a:gd name="connsiteY31-28580" fmla="*/ 642048 h 1059043"/>
                  <a:gd name="connsiteX32-28581" fmla="*/ 352644 w 3024845"/>
                  <a:gd name="connsiteY32-28582" fmla="*/ 611783 h 1059043"/>
                  <a:gd name="connsiteX33-28583" fmla="*/ 397231 w 3024845"/>
                  <a:gd name="connsiteY33-28584" fmla="*/ 611783 h 1059043"/>
                  <a:gd name="connsiteX34-28585" fmla="*/ 397231 w 3024845"/>
                  <a:gd name="connsiteY34-28586" fmla="*/ 610432 h 1059043"/>
                  <a:gd name="connsiteX35-28587" fmla="*/ 397231 w 3024845"/>
                  <a:gd name="connsiteY35-28588" fmla="*/ 600974 h 1059043"/>
                  <a:gd name="connsiteX36-28589" fmla="*/ 398245 w 3024845"/>
                  <a:gd name="connsiteY36-28590" fmla="*/ 600974 h 1059043"/>
                  <a:gd name="connsiteX37-28591" fmla="*/ 405338 w 3024845"/>
                  <a:gd name="connsiteY37-28592" fmla="*/ 600974 h 1059043"/>
                  <a:gd name="connsiteX38-28593" fmla="*/ 405338 w 3024845"/>
                  <a:gd name="connsiteY38-28594" fmla="*/ 599083 h 1059043"/>
                  <a:gd name="connsiteX39-28595" fmla="*/ 405338 w 3024845"/>
                  <a:gd name="connsiteY39-28596" fmla="*/ 585842 h 1059043"/>
                  <a:gd name="connsiteX40-28597" fmla="*/ 406098 w 3024845"/>
                  <a:gd name="connsiteY40-28598" fmla="*/ 585842 h 1059043"/>
                  <a:gd name="connsiteX41-28599" fmla="*/ 411418 w 3024845"/>
                  <a:gd name="connsiteY41-28600" fmla="*/ 585842 h 1059043"/>
                  <a:gd name="connsiteX42-28601" fmla="*/ 411418 w 3024845"/>
                  <a:gd name="connsiteY42-28602" fmla="*/ 584761 h 1059043"/>
                  <a:gd name="connsiteX43-28603" fmla="*/ 411418 w 3024845"/>
                  <a:gd name="connsiteY43-28604" fmla="*/ 577194 h 1059043"/>
                  <a:gd name="connsiteX44-28605" fmla="*/ 413445 w 3024845"/>
                  <a:gd name="connsiteY44-28606" fmla="*/ 577194 h 1059043"/>
                  <a:gd name="connsiteX45-28607" fmla="*/ 427632 w 3024845"/>
                  <a:gd name="connsiteY45-28608" fmla="*/ 577194 h 1059043"/>
                  <a:gd name="connsiteX46-28609" fmla="*/ 427632 w 3024845"/>
                  <a:gd name="connsiteY46-28610" fmla="*/ 578275 h 1059043"/>
                  <a:gd name="connsiteX47-28611" fmla="*/ 427632 w 3024845"/>
                  <a:gd name="connsiteY47-28612" fmla="*/ 585842 h 1059043"/>
                  <a:gd name="connsiteX48-28613" fmla="*/ 449925 w 3024845"/>
                  <a:gd name="connsiteY48-28614" fmla="*/ 585842 h 1059043"/>
                  <a:gd name="connsiteX49-28615" fmla="*/ 449925 w 3024845"/>
                  <a:gd name="connsiteY49-28616" fmla="*/ 583950 h 1059043"/>
                  <a:gd name="connsiteX50-28617" fmla="*/ 449925 w 3024845"/>
                  <a:gd name="connsiteY50-28618" fmla="*/ 570709 h 1059043"/>
                  <a:gd name="connsiteX51-28619" fmla="*/ 451699 w 3024845"/>
                  <a:gd name="connsiteY51-28620" fmla="*/ 570709 h 1059043"/>
                  <a:gd name="connsiteX52-28621" fmla="*/ 464112 w 3024845"/>
                  <a:gd name="connsiteY52-28622" fmla="*/ 570709 h 1059043"/>
                  <a:gd name="connsiteX53-28623" fmla="*/ 464112 w 3024845"/>
                  <a:gd name="connsiteY53-28624" fmla="*/ 594489 h 1059043"/>
                  <a:gd name="connsiteX54-28625" fmla="*/ 465126 w 3024845"/>
                  <a:gd name="connsiteY54-28626" fmla="*/ 594489 h 1059043"/>
                  <a:gd name="connsiteX55-28627" fmla="*/ 472219 w 3024845"/>
                  <a:gd name="connsiteY55-28628" fmla="*/ 594489 h 1059043"/>
                  <a:gd name="connsiteX56-28629" fmla="*/ 472219 w 3024845"/>
                  <a:gd name="connsiteY56-28630" fmla="*/ 593408 h 1059043"/>
                  <a:gd name="connsiteX57-28631" fmla="*/ 472219 w 3024845"/>
                  <a:gd name="connsiteY57-28632" fmla="*/ 585842 h 1059043"/>
                  <a:gd name="connsiteX58-28633" fmla="*/ 473992 w 3024845"/>
                  <a:gd name="connsiteY58-28634" fmla="*/ 585842 h 1059043"/>
                  <a:gd name="connsiteX59-28635" fmla="*/ 486406 w 3024845"/>
                  <a:gd name="connsiteY59-28636" fmla="*/ 585842 h 1059043"/>
                  <a:gd name="connsiteX60-28637" fmla="*/ 486406 w 3024845"/>
                  <a:gd name="connsiteY60-28638" fmla="*/ 611783 h 1059043"/>
                  <a:gd name="connsiteX61-28639" fmla="*/ 488433 w 3024845"/>
                  <a:gd name="connsiteY61-28640" fmla="*/ 611783 h 1059043"/>
                  <a:gd name="connsiteX62-28641" fmla="*/ 502619 w 3024845"/>
                  <a:gd name="connsiteY62-28642" fmla="*/ 611783 h 1059043"/>
                  <a:gd name="connsiteX63-28643" fmla="*/ 502619 w 3024845"/>
                  <a:gd name="connsiteY63-28644" fmla="*/ 613404 h 1059043"/>
                  <a:gd name="connsiteX64-28645" fmla="*/ 502619 w 3024845"/>
                  <a:gd name="connsiteY64-28646" fmla="*/ 624754 h 1059043"/>
                  <a:gd name="connsiteX65-28647" fmla="*/ 503379 w 3024845"/>
                  <a:gd name="connsiteY65-28648" fmla="*/ 624754 h 1059043"/>
                  <a:gd name="connsiteX66-28649" fmla="*/ 508700 w 3024845"/>
                  <a:gd name="connsiteY66-28650" fmla="*/ 624754 h 1059043"/>
                  <a:gd name="connsiteX67-28651" fmla="*/ 508700 w 3024845"/>
                  <a:gd name="connsiteY67-28652" fmla="*/ 623943 h 1059043"/>
                  <a:gd name="connsiteX68-28653" fmla="*/ 508700 w 3024845"/>
                  <a:gd name="connsiteY68-28654" fmla="*/ 618268 h 1059043"/>
                  <a:gd name="connsiteX69-28655" fmla="*/ 539100 w 3024845"/>
                  <a:gd name="connsiteY69-28656" fmla="*/ 618268 h 1059043"/>
                  <a:gd name="connsiteX70-28657" fmla="*/ 539100 w 3024845"/>
                  <a:gd name="connsiteY70-28658" fmla="*/ 642048 h 1059043"/>
                  <a:gd name="connsiteX71-28659" fmla="*/ 540113 w 3024845"/>
                  <a:gd name="connsiteY71-28660" fmla="*/ 642048 h 1059043"/>
                  <a:gd name="connsiteX72-28661" fmla="*/ 547207 w 3024845"/>
                  <a:gd name="connsiteY72-28662" fmla="*/ 642048 h 1059043"/>
                  <a:gd name="connsiteX73-28663" fmla="*/ 547207 w 3024845"/>
                  <a:gd name="connsiteY73-28664" fmla="*/ 643129 h 1059043"/>
                  <a:gd name="connsiteX74-28665" fmla="*/ 547207 w 3024845"/>
                  <a:gd name="connsiteY74-28666" fmla="*/ 650695 h 1059043"/>
                  <a:gd name="connsiteX75-28667" fmla="*/ 547967 w 3024845"/>
                  <a:gd name="connsiteY75-28668" fmla="*/ 650695 h 1059043"/>
                  <a:gd name="connsiteX76-28669" fmla="*/ 553287 w 3024845"/>
                  <a:gd name="connsiteY76-28670" fmla="*/ 650695 h 1059043"/>
                  <a:gd name="connsiteX77-28671" fmla="*/ 553287 w 3024845"/>
                  <a:gd name="connsiteY77-28672" fmla="*/ 648533 h 1059043"/>
                  <a:gd name="connsiteX78-28673" fmla="*/ 553287 w 3024845"/>
                  <a:gd name="connsiteY78-28674" fmla="*/ 633401 h 1059043"/>
                  <a:gd name="connsiteX79-28675" fmla="*/ 554300 w 3024845"/>
                  <a:gd name="connsiteY79-28676" fmla="*/ 633401 h 1059043"/>
                  <a:gd name="connsiteX80-28677" fmla="*/ 561394 w 3024845"/>
                  <a:gd name="connsiteY80-28678" fmla="*/ 633401 h 1059043"/>
                  <a:gd name="connsiteX81-28679" fmla="*/ 561394 w 3024845"/>
                  <a:gd name="connsiteY81-28680" fmla="*/ 634482 h 1059043"/>
                  <a:gd name="connsiteX82-28681" fmla="*/ 561394 w 3024845"/>
                  <a:gd name="connsiteY82-28682" fmla="*/ 642048 h 1059043"/>
                  <a:gd name="connsiteX83-28683" fmla="*/ 566714 w 3024845"/>
                  <a:gd name="connsiteY83-28684" fmla="*/ 640055 h 1059043"/>
                  <a:gd name="connsiteX84-28685" fmla="*/ 567474 w 3024845"/>
                  <a:gd name="connsiteY84-28686" fmla="*/ 639075 h 1059043"/>
                  <a:gd name="connsiteX85-28687" fmla="*/ 567474 w 3024845"/>
                  <a:gd name="connsiteY85-28688" fmla="*/ 633401 h 1059043"/>
                  <a:gd name="connsiteX86-28689" fmla="*/ 605981 w 3024845"/>
                  <a:gd name="connsiteY86-28690" fmla="*/ 633401 h 1059043"/>
                  <a:gd name="connsiteX87-28691" fmla="*/ 605981 w 3024845"/>
                  <a:gd name="connsiteY87-28692" fmla="*/ 657180 h 1059043"/>
                  <a:gd name="connsiteX88-28693" fmla="*/ 608007 w 3024845"/>
                  <a:gd name="connsiteY88-28694" fmla="*/ 657180 h 1059043"/>
                  <a:gd name="connsiteX89-28695" fmla="*/ 622194 w 3024845"/>
                  <a:gd name="connsiteY89-28696" fmla="*/ 657180 h 1059043"/>
                  <a:gd name="connsiteX90-28697" fmla="*/ 622194 w 3024845"/>
                  <a:gd name="connsiteY90-28698" fmla="*/ 658261 h 1059043"/>
                  <a:gd name="connsiteX91-28699" fmla="*/ 622194 w 3024845"/>
                  <a:gd name="connsiteY91-28700" fmla="*/ 665827 h 1059043"/>
                  <a:gd name="connsiteX92-28701" fmla="*/ 623968 w 3024845"/>
                  <a:gd name="connsiteY92-28702" fmla="*/ 665827 h 1059043"/>
                  <a:gd name="connsiteX93-28703" fmla="*/ 636381 w 3024845"/>
                  <a:gd name="connsiteY93-28704" fmla="*/ 665827 h 1059043"/>
                  <a:gd name="connsiteX94-28705" fmla="*/ 636381 w 3024845"/>
                  <a:gd name="connsiteY94-28706" fmla="*/ 642048 h 1059043"/>
                  <a:gd name="connsiteX95-28707" fmla="*/ 637394 w 3024845"/>
                  <a:gd name="connsiteY95-28708" fmla="*/ 642048 h 1059043"/>
                  <a:gd name="connsiteX96-28709" fmla="*/ 644488 w 3024845"/>
                  <a:gd name="connsiteY96-28710" fmla="*/ 642048 h 1059043"/>
                  <a:gd name="connsiteX97-28711" fmla="*/ 644488 w 3024845"/>
                  <a:gd name="connsiteY97-28712" fmla="*/ 609621 h 1059043"/>
                  <a:gd name="connsiteX98-28713" fmla="*/ 645501 w 3024845"/>
                  <a:gd name="connsiteY98-28714" fmla="*/ 609621 h 1059043"/>
                  <a:gd name="connsiteX99-28715" fmla="*/ 652595 w 3024845"/>
                  <a:gd name="connsiteY99-28716" fmla="*/ 609621 h 1059043"/>
                  <a:gd name="connsiteX100-28717" fmla="*/ 652595 w 3024845"/>
                  <a:gd name="connsiteY100-28718" fmla="*/ 607730 h 1059043"/>
                  <a:gd name="connsiteX101-28719" fmla="*/ 652595 w 3024845"/>
                  <a:gd name="connsiteY101-28720" fmla="*/ 594489 h 1059043"/>
                  <a:gd name="connsiteX102-28721" fmla="*/ 651328 w 3024845"/>
                  <a:gd name="connsiteY102-28722" fmla="*/ 592867 h 1059043"/>
                  <a:gd name="connsiteX103-28723" fmla="*/ 656648 w 3024845"/>
                  <a:gd name="connsiteY103-28724" fmla="*/ 581518 h 1059043"/>
                  <a:gd name="connsiteX104-28725" fmla="*/ 664755 w 3024845"/>
                  <a:gd name="connsiteY104-28726" fmla="*/ 609621 h 1059043"/>
                  <a:gd name="connsiteX105-28727" fmla="*/ 665515 w 3024845"/>
                  <a:gd name="connsiteY105-28728" fmla="*/ 609621 h 1059043"/>
                  <a:gd name="connsiteX106-28729" fmla="*/ 670835 w 3024845"/>
                  <a:gd name="connsiteY106-28730" fmla="*/ 609621 h 1059043"/>
                  <a:gd name="connsiteX107-28731" fmla="*/ 670835 w 3024845"/>
                  <a:gd name="connsiteY107-28732" fmla="*/ 503694 h 1059043"/>
                  <a:gd name="connsiteX108-28733" fmla="*/ 672355 w 3024845"/>
                  <a:gd name="connsiteY108-28734" fmla="*/ 503694 h 1059043"/>
                  <a:gd name="connsiteX109-28735" fmla="*/ 682995 w 3024845"/>
                  <a:gd name="connsiteY109-28736" fmla="*/ 503694 h 1059043"/>
                  <a:gd name="connsiteX110-28737" fmla="*/ 682995 w 3024845"/>
                  <a:gd name="connsiteY110-28738" fmla="*/ 456135 h 1059043"/>
                  <a:gd name="connsiteX111-28739" fmla="*/ 709342 w 3024845"/>
                  <a:gd name="connsiteY111-28740" fmla="*/ 456135 h 1059043"/>
                  <a:gd name="connsiteX112-28741" fmla="*/ 709342 w 3024845"/>
                  <a:gd name="connsiteY112-28742" fmla="*/ 434517 h 1059043"/>
                  <a:gd name="connsiteX113-28743" fmla="*/ 743796 w 3024845"/>
                  <a:gd name="connsiteY113-28744" fmla="*/ 434517 h 1059043"/>
                  <a:gd name="connsiteX114-28745" fmla="*/ 743796 w 3024845"/>
                  <a:gd name="connsiteY114-28746" fmla="*/ 436949 h 1059043"/>
                  <a:gd name="connsiteX115-28747" fmla="*/ 743796 w 3024845"/>
                  <a:gd name="connsiteY115-28748" fmla="*/ 453973 h 1059043"/>
                  <a:gd name="connsiteX116-28749" fmla="*/ 746076 w 3024845"/>
                  <a:gd name="connsiteY116-28750" fmla="*/ 453973 h 1059043"/>
                  <a:gd name="connsiteX117-28751" fmla="*/ 762036 w 3024845"/>
                  <a:gd name="connsiteY117-28752" fmla="*/ 453973 h 1059043"/>
                  <a:gd name="connsiteX118-28753" fmla="*/ 762036 w 3024845"/>
                  <a:gd name="connsiteY118-28754" fmla="*/ 501532 h 1059043"/>
                  <a:gd name="connsiteX119-28755" fmla="*/ 763049 w 3024845"/>
                  <a:gd name="connsiteY119-28756" fmla="*/ 501532 h 1059043"/>
                  <a:gd name="connsiteX120-28757" fmla="*/ 770143 w 3024845"/>
                  <a:gd name="connsiteY120-28758" fmla="*/ 501532 h 1059043"/>
                  <a:gd name="connsiteX121-28759" fmla="*/ 784330 w 3024845"/>
                  <a:gd name="connsiteY121-28760" fmla="*/ 505856 h 1059043"/>
                  <a:gd name="connsiteX122-28761" fmla="*/ 784330 w 3024845"/>
                  <a:gd name="connsiteY122-28762" fmla="*/ 544768 h 1059043"/>
                  <a:gd name="connsiteX123-28763" fmla="*/ 785343 w 3024845"/>
                  <a:gd name="connsiteY123-28764" fmla="*/ 544768 h 1059043"/>
                  <a:gd name="connsiteX124-28765" fmla="*/ 792436 w 3024845"/>
                  <a:gd name="connsiteY124-28766" fmla="*/ 544768 h 1059043"/>
                  <a:gd name="connsiteX125-28767" fmla="*/ 792436 w 3024845"/>
                  <a:gd name="connsiteY125-28768" fmla="*/ 546389 h 1059043"/>
                  <a:gd name="connsiteX126-28769" fmla="*/ 792436 w 3024845"/>
                  <a:gd name="connsiteY126-28770" fmla="*/ 557738 h 1059043"/>
                  <a:gd name="connsiteX127-28771" fmla="*/ 794463 w 3024845"/>
                  <a:gd name="connsiteY127-28772" fmla="*/ 557738 h 1059043"/>
                  <a:gd name="connsiteX128-28773" fmla="*/ 808650 w 3024845"/>
                  <a:gd name="connsiteY128-28774" fmla="*/ 557738 h 1059043"/>
                  <a:gd name="connsiteX129-28775" fmla="*/ 814730 w 3024845"/>
                  <a:gd name="connsiteY129-28776" fmla="*/ 564224 h 1059043"/>
                  <a:gd name="connsiteX130-28777" fmla="*/ 814730 w 3024845"/>
                  <a:gd name="connsiteY130-28778" fmla="*/ 585842 h 1059043"/>
                  <a:gd name="connsiteX131-28779" fmla="*/ 817010 w 3024845"/>
                  <a:gd name="connsiteY131-28780" fmla="*/ 585842 h 1059043"/>
                  <a:gd name="connsiteX132-28781" fmla="*/ 832970 w 3024845"/>
                  <a:gd name="connsiteY132-28782" fmla="*/ 585842 h 1059043"/>
                  <a:gd name="connsiteX133-28783" fmla="*/ 832970 w 3024845"/>
                  <a:gd name="connsiteY133-28784" fmla="*/ 586922 h 1059043"/>
                  <a:gd name="connsiteX134-28785" fmla="*/ 832970 w 3024845"/>
                  <a:gd name="connsiteY134-28786" fmla="*/ 594489 h 1059043"/>
                  <a:gd name="connsiteX135-28787" fmla="*/ 834237 w 3024845"/>
                  <a:gd name="connsiteY135-28788" fmla="*/ 594489 h 1059043"/>
                  <a:gd name="connsiteX136-28789" fmla="*/ 843104 w 3024845"/>
                  <a:gd name="connsiteY136-28790" fmla="*/ 594489 h 1059043"/>
                  <a:gd name="connsiteX137-28791" fmla="*/ 843104 w 3024845"/>
                  <a:gd name="connsiteY137-28792" fmla="*/ 596650 h 1059043"/>
                  <a:gd name="connsiteX138-28793" fmla="*/ 843104 w 3024845"/>
                  <a:gd name="connsiteY138-28794" fmla="*/ 611783 h 1059043"/>
                  <a:gd name="connsiteX139-28795" fmla="*/ 847157 w 3024845"/>
                  <a:gd name="connsiteY139-28796" fmla="*/ 609891 h 1059043"/>
                  <a:gd name="connsiteX140-28797" fmla="*/ 847157 w 3024845"/>
                  <a:gd name="connsiteY140-28798" fmla="*/ 596650 h 1059043"/>
                  <a:gd name="connsiteX141-28799" fmla="*/ 848170 w 3024845"/>
                  <a:gd name="connsiteY141-28800" fmla="*/ 596650 h 1059043"/>
                  <a:gd name="connsiteX142-28801" fmla="*/ 855264 w 3024845"/>
                  <a:gd name="connsiteY142-28802" fmla="*/ 596650 h 1059043"/>
                  <a:gd name="connsiteX143-28803" fmla="*/ 855264 w 3024845"/>
                  <a:gd name="connsiteY143-28804" fmla="*/ 598272 h 1059043"/>
                  <a:gd name="connsiteX144-28805" fmla="*/ 855264 w 3024845"/>
                  <a:gd name="connsiteY144-28806" fmla="*/ 609621 h 1059043"/>
                  <a:gd name="connsiteX145-28807" fmla="*/ 856024 w 3024845"/>
                  <a:gd name="connsiteY145-28808" fmla="*/ 609621 h 1059043"/>
                  <a:gd name="connsiteX146-28809" fmla="*/ 861344 w 3024845"/>
                  <a:gd name="connsiteY146-28810" fmla="*/ 609621 h 1059043"/>
                  <a:gd name="connsiteX147-28811" fmla="*/ 909984 w 3024845"/>
                  <a:gd name="connsiteY147-28812" fmla="*/ 605298 h 1059043"/>
                  <a:gd name="connsiteX148-28813" fmla="*/ 909984 w 3024845"/>
                  <a:gd name="connsiteY148-28814" fmla="*/ 606649 h 1059043"/>
                  <a:gd name="connsiteX149-28815" fmla="*/ 909984 w 3024845"/>
                  <a:gd name="connsiteY149-28816" fmla="*/ 616106 h 1059043"/>
                  <a:gd name="connsiteX150-28817" fmla="*/ 910744 w 3024845"/>
                  <a:gd name="connsiteY150-28818" fmla="*/ 616106 h 1059043"/>
                  <a:gd name="connsiteX151-28819" fmla="*/ 916065 w 3024845"/>
                  <a:gd name="connsiteY151-28820" fmla="*/ 616106 h 1059043"/>
                  <a:gd name="connsiteX152-28821" fmla="*/ 916065 w 3024845"/>
                  <a:gd name="connsiteY152-28822" fmla="*/ 618268 h 1059043"/>
                  <a:gd name="connsiteX153-28823" fmla="*/ 916065 w 3024845"/>
                  <a:gd name="connsiteY153-28824" fmla="*/ 633401 h 1059043"/>
                  <a:gd name="connsiteX154-28825" fmla="*/ 918091 w 3024845"/>
                  <a:gd name="connsiteY154-28826" fmla="*/ 632050 h 1059043"/>
                  <a:gd name="connsiteX155-28827" fmla="*/ 932278 w 3024845"/>
                  <a:gd name="connsiteY155-28828" fmla="*/ 622592 h 1059043"/>
                  <a:gd name="connsiteX156-28829" fmla="*/ 938358 w 3024845"/>
                  <a:gd name="connsiteY156-28830" fmla="*/ 581518 h 1059043"/>
                  <a:gd name="connsiteX157-28831" fmla="*/ 939118 w 3024845"/>
                  <a:gd name="connsiteY157-28832" fmla="*/ 581248 h 1059043"/>
                  <a:gd name="connsiteX158-28833" fmla="*/ 944438 w 3024845"/>
                  <a:gd name="connsiteY158-28834" fmla="*/ 579356 h 1059043"/>
                  <a:gd name="connsiteX159-28835" fmla="*/ 946465 w 3024845"/>
                  <a:gd name="connsiteY159-28836" fmla="*/ 510179 h 1059043"/>
                  <a:gd name="connsiteX160-28837" fmla="*/ 948492 w 3024845"/>
                  <a:gd name="connsiteY160-28838" fmla="*/ 579356 h 1059043"/>
                  <a:gd name="connsiteX161-28839" fmla="*/ 949252 w 3024845"/>
                  <a:gd name="connsiteY161-28840" fmla="*/ 579626 h 1059043"/>
                  <a:gd name="connsiteX162-28841" fmla="*/ 954572 w 3024845"/>
                  <a:gd name="connsiteY162-28842" fmla="*/ 581518 h 1059043"/>
                  <a:gd name="connsiteX163-28843" fmla="*/ 954572 w 3024845"/>
                  <a:gd name="connsiteY163-28844" fmla="*/ 495047 h 1059043"/>
                  <a:gd name="connsiteX164-28845" fmla="*/ 958625 w 3024845"/>
                  <a:gd name="connsiteY164-28846" fmla="*/ 462620 h 1059043"/>
                  <a:gd name="connsiteX165-28847" fmla="*/ 997132 w 3024845"/>
                  <a:gd name="connsiteY165-28848" fmla="*/ 462620 h 1059043"/>
                  <a:gd name="connsiteX166-28849" fmla="*/ 997132 w 3024845"/>
                  <a:gd name="connsiteY166-28850" fmla="*/ 495047 h 1059043"/>
                  <a:gd name="connsiteX167-28851" fmla="*/ 997892 w 3024845"/>
                  <a:gd name="connsiteY167-28852" fmla="*/ 495047 h 1059043"/>
                  <a:gd name="connsiteX168-28853" fmla="*/ 1003212 w 3024845"/>
                  <a:gd name="connsiteY168-28854" fmla="*/ 495047 h 1059043"/>
                  <a:gd name="connsiteX169-28855" fmla="*/ 1003212 w 3024845"/>
                  <a:gd name="connsiteY169-28856" fmla="*/ 412899 h 1059043"/>
                  <a:gd name="connsiteX170-28857" fmla="*/ 1004986 w 3024845"/>
                  <a:gd name="connsiteY170-28858" fmla="*/ 412899 h 1059043"/>
                  <a:gd name="connsiteX171-28859" fmla="*/ 1017399 w 3024845"/>
                  <a:gd name="connsiteY171-28860" fmla="*/ 412899 h 1059043"/>
                  <a:gd name="connsiteX172-28861" fmla="*/ 1017399 w 3024845"/>
                  <a:gd name="connsiteY172-28862" fmla="*/ 411008 h 1059043"/>
                  <a:gd name="connsiteX173-28863" fmla="*/ 1017399 w 3024845"/>
                  <a:gd name="connsiteY173-28864" fmla="*/ 397767 h 1059043"/>
                  <a:gd name="connsiteX174-28865" fmla="*/ 1039693 w 3024845"/>
                  <a:gd name="connsiteY174-28866" fmla="*/ 397767 h 1059043"/>
                  <a:gd name="connsiteX175-28867" fmla="*/ 1039693 w 3024845"/>
                  <a:gd name="connsiteY175-28868" fmla="*/ 396686 h 1059043"/>
                  <a:gd name="connsiteX176-28869" fmla="*/ 1039693 w 3024845"/>
                  <a:gd name="connsiteY176-28870" fmla="*/ 389120 h 1059043"/>
                  <a:gd name="connsiteX177-28871" fmla="*/ 1041466 w 3024845"/>
                  <a:gd name="connsiteY177-28872" fmla="*/ 389120 h 1059043"/>
                  <a:gd name="connsiteX178-28873" fmla="*/ 1053880 w 3024845"/>
                  <a:gd name="connsiteY178-28874" fmla="*/ 389120 h 1059043"/>
                  <a:gd name="connsiteX179-28875" fmla="*/ 1053880 w 3024845"/>
                  <a:gd name="connsiteY179-28876" fmla="*/ 390201 h 1059043"/>
                  <a:gd name="connsiteX180-28877" fmla="*/ 1053880 w 3024845"/>
                  <a:gd name="connsiteY180-28878" fmla="*/ 397767 h 1059043"/>
                  <a:gd name="connsiteX181-28879" fmla="*/ 1054640 w 3024845"/>
                  <a:gd name="connsiteY181-28880" fmla="*/ 397767 h 1059043"/>
                  <a:gd name="connsiteX182-28881" fmla="*/ 1059960 w 3024845"/>
                  <a:gd name="connsiteY182-28882" fmla="*/ 397767 h 1059043"/>
                  <a:gd name="connsiteX183-28883" fmla="*/ 1070093 w 3024845"/>
                  <a:gd name="connsiteY183-28884" fmla="*/ 393443 h 1059043"/>
                  <a:gd name="connsiteX184-28885" fmla="*/ 1074146 w 3024845"/>
                  <a:gd name="connsiteY184-28886" fmla="*/ 396686 h 1059043"/>
                  <a:gd name="connsiteX185-28887" fmla="*/ 1074146 w 3024845"/>
                  <a:gd name="connsiteY185-28888" fmla="*/ 389120 h 1059043"/>
                  <a:gd name="connsiteX186-28889" fmla="*/ 1076426 w 3024845"/>
                  <a:gd name="connsiteY186-28890" fmla="*/ 389120 h 1059043"/>
                  <a:gd name="connsiteX187-28891" fmla="*/ 1092387 w 3024845"/>
                  <a:gd name="connsiteY187-28892" fmla="*/ 389120 h 1059043"/>
                  <a:gd name="connsiteX188-28893" fmla="*/ 1092387 w 3024845"/>
                  <a:gd name="connsiteY188-28894" fmla="*/ 390201 h 1059043"/>
                  <a:gd name="connsiteX189-28895" fmla="*/ 1092387 w 3024845"/>
                  <a:gd name="connsiteY189-28896" fmla="*/ 397767 h 1059043"/>
                  <a:gd name="connsiteX190-28897" fmla="*/ 1122787 w 3024845"/>
                  <a:gd name="connsiteY190-28898" fmla="*/ 397767 h 1059043"/>
                  <a:gd name="connsiteX191-28899" fmla="*/ 1122787 w 3024845"/>
                  <a:gd name="connsiteY191-28900" fmla="*/ 399388 h 1059043"/>
                  <a:gd name="connsiteX192-28901" fmla="*/ 1122787 w 3024845"/>
                  <a:gd name="connsiteY192-28902" fmla="*/ 410738 h 1059043"/>
                  <a:gd name="connsiteX193-28903" fmla="*/ 1149134 w 3024845"/>
                  <a:gd name="connsiteY193-28904" fmla="*/ 410738 h 1059043"/>
                  <a:gd name="connsiteX194-28905" fmla="*/ 1149134 w 3024845"/>
                  <a:gd name="connsiteY194-28906" fmla="*/ 441002 h 1059043"/>
                  <a:gd name="connsiteX195-28907" fmla="*/ 1149894 w 3024845"/>
                  <a:gd name="connsiteY195-28908" fmla="*/ 441002 h 1059043"/>
                  <a:gd name="connsiteX196-28909" fmla="*/ 1155214 w 3024845"/>
                  <a:gd name="connsiteY196-28910" fmla="*/ 441002 h 1059043"/>
                  <a:gd name="connsiteX197-28911" fmla="*/ 1155214 w 3024845"/>
                  <a:gd name="connsiteY197-28912" fmla="*/ 442083 h 1059043"/>
                  <a:gd name="connsiteX198-28913" fmla="*/ 1155214 w 3024845"/>
                  <a:gd name="connsiteY198-28914" fmla="*/ 449650 h 1059043"/>
                  <a:gd name="connsiteX199-28915" fmla="*/ 1159268 w 3024845"/>
                  <a:gd name="connsiteY199-28916" fmla="*/ 479914 h 1059043"/>
                  <a:gd name="connsiteX200-28917" fmla="*/ 1160028 w 3024845"/>
                  <a:gd name="connsiteY200-28918" fmla="*/ 479914 h 1059043"/>
                  <a:gd name="connsiteX201-28919" fmla="*/ 1165348 w 3024845"/>
                  <a:gd name="connsiteY201-28920" fmla="*/ 479914 h 1059043"/>
                  <a:gd name="connsiteX202-28921" fmla="*/ 1165348 w 3024845"/>
                  <a:gd name="connsiteY202-28922" fmla="*/ 480725 h 1059043"/>
                  <a:gd name="connsiteX203-28923" fmla="*/ 1165348 w 3024845"/>
                  <a:gd name="connsiteY203-28924" fmla="*/ 486400 h 1059043"/>
                  <a:gd name="connsiteX204-28925" fmla="*/ 1166361 w 3024845"/>
                  <a:gd name="connsiteY204-28926" fmla="*/ 486400 h 1059043"/>
                  <a:gd name="connsiteX205-28927" fmla="*/ 1173454 w 3024845"/>
                  <a:gd name="connsiteY205-28928" fmla="*/ 486400 h 1059043"/>
                  <a:gd name="connsiteX206-28929" fmla="*/ 1173454 w 3024845"/>
                  <a:gd name="connsiteY206-28930" fmla="*/ 516665 h 1059043"/>
                  <a:gd name="connsiteX207-28931" fmla="*/ 1175481 w 3024845"/>
                  <a:gd name="connsiteY207-28932" fmla="*/ 516665 h 1059043"/>
                  <a:gd name="connsiteX208-28933" fmla="*/ 1189668 w 3024845"/>
                  <a:gd name="connsiteY208-28934" fmla="*/ 516665 h 1059043"/>
                  <a:gd name="connsiteX209-28935" fmla="*/ 1189668 w 3024845"/>
                  <a:gd name="connsiteY209-28936" fmla="*/ 540444 h 1059043"/>
                  <a:gd name="connsiteX210-28937" fmla="*/ 1191695 w 3024845"/>
                  <a:gd name="connsiteY210-28938" fmla="*/ 542065 h 1059043"/>
                  <a:gd name="connsiteX211-28939" fmla="*/ 1191695 w 3024845"/>
                  <a:gd name="connsiteY211-28940" fmla="*/ 553415 h 1059043"/>
                  <a:gd name="connsiteX212-28941" fmla="*/ 1192455 w 3024845"/>
                  <a:gd name="connsiteY212-28942" fmla="*/ 553415 h 1059043"/>
                  <a:gd name="connsiteX213-28943" fmla="*/ 1197775 w 3024845"/>
                  <a:gd name="connsiteY213-28944" fmla="*/ 553415 h 1059043"/>
                  <a:gd name="connsiteX214-28945" fmla="*/ 1197775 w 3024845"/>
                  <a:gd name="connsiteY214-28946" fmla="*/ 577194 h 1059043"/>
                  <a:gd name="connsiteX215-28947" fmla="*/ 1199041 w 3024845"/>
                  <a:gd name="connsiteY215-28948" fmla="*/ 577194 h 1059043"/>
                  <a:gd name="connsiteX216-28949" fmla="*/ 1207908 w 3024845"/>
                  <a:gd name="connsiteY216-28950" fmla="*/ 577194 h 1059043"/>
                  <a:gd name="connsiteX217-28951" fmla="*/ 1209935 w 3024845"/>
                  <a:gd name="connsiteY217-28952" fmla="*/ 581248 h 1059043"/>
                  <a:gd name="connsiteX218-28953" fmla="*/ 1209935 w 3024845"/>
                  <a:gd name="connsiteY218-28954" fmla="*/ 594489 h 1059043"/>
                  <a:gd name="connsiteX219-28955" fmla="*/ 1211455 w 3024845"/>
                  <a:gd name="connsiteY219-28956" fmla="*/ 592597 h 1059043"/>
                  <a:gd name="connsiteX220-28957" fmla="*/ 1222095 w 3024845"/>
                  <a:gd name="connsiteY220-28958" fmla="*/ 579356 h 1059043"/>
                  <a:gd name="connsiteX221-28959" fmla="*/ 1250469 w 3024845"/>
                  <a:gd name="connsiteY221-28960" fmla="*/ 579356 h 1059043"/>
                  <a:gd name="connsiteX222-28961" fmla="*/ 1250469 w 3024845"/>
                  <a:gd name="connsiteY222-28962" fmla="*/ 665827 h 1059043"/>
                  <a:gd name="connsiteX223-28963" fmla="*/ 1251229 w 3024845"/>
                  <a:gd name="connsiteY223-28964" fmla="*/ 665827 h 1059043"/>
                  <a:gd name="connsiteX224-28965" fmla="*/ 1256549 w 3024845"/>
                  <a:gd name="connsiteY224-28966" fmla="*/ 665827 h 1059043"/>
                  <a:gd name="connsiteX225-28967" fmla="*/ 1257309 w 3024845"/>
                  <a:gd name="connsiteY225-28968" fmla="*/ 664476 h 1059043"/>
                  <a:gd name="connsiteX226-28969" fmla="*/ 1262629 w 3024845"/>
                  <a:gd name="connsiteY226-28970" fmla="*/ 655018 h 1059043"/>
                  <a:gd name="connsiteX227-28971" fmla="*/ 1262629 w 3024845"/>
                  <a:gd name="connsiteY227-28972" fmla="*/ 656910 h 1059043"/>
                  <a:gd name="connsiteX228-28973" fmla="*/ 1262629 w 3024845"/>
                  <a:gd name="connsiteY228-28974" fmla="*/ 670151 h 1059043"/>
                  <a:gd name="connsiteX229-28975" fmla="*/ 1266682 w 3024845"/>
                  <a:gd name="connsiteY229-28976" fmla="*/ 624754 h 1059043"/>
                  <a:gd name="connsiteX230-28977" fmla="*/ 1267442 w 3024845"/>
                  <a:gd name="connsiteY230-28978" fmla="*/ 624754 h 1059043"/>
                  <a:gd name="connsiteX231-28979" fmla="*/ 1272762 w 3024845"/>
                  <a:gd name="connsiteY231-28980" fmla="*/ 624754 h 1059043"/>
                  <a:gd name="connsiteX232-28981" fmla="*/ 1272762 w 3024845"/>
                  <a:gd name="connsiteY232-28982" fmla="*/ 559900 h 1059043"/>
                  <a:gd name="connsiteX233-28983" fmla="*/ 1273776 w 3024845"/>
                  <a:gd name="connsiteY233-28984" fmla="*/ 559900 h 1059043"/>
                  <a:gd name="connsiteX234-28985" fmla="*/ 1280869 w 3024845"/>
                  <a:gd name="connsiteY234-28986" fmla="*/ 559900 h 1059043"/>
                  <a:gd name="connsiteX235-28987" fmla="*/ 1293029 w 3024845"/>
                  <a:gd name="connsiteY235-28988" fmla="*/ 516665 h 1059043"/>
                  <a:gd name="connsiteX236-28989" fmla="*/ 1294296 w 3024845"/>
                  <a:gd name="connsiteY236-28990" fmla="*/ 516665 h 1059043"/>
                  <a:gd name="connsiteX237-28991" fmla="*/ 1303163 w 3024845"/>
                  <a:gd name="connsiteY237-28992" fmla="*/ 516665 h 1059043"/>
                  <a:gd name="connsiteX238-28993" fmla="*/ 1313296 w 3024845"/>
                  <a:gd name="connsiteY238-28994" fmla="*/ 559900 h 1059043"/>
                  <a:gd name="connsiteX239-28995" fmla="*/ 1314309 w 3024845"/>
                  <a:gd name="connsiteY239-28996" fmla="*/ 559900 h 1059043"/>
                  <a:gd name="connsiteX240-28997" fmla="*/ 1321403 w 3024845"/>
                  <a:gd name="connsiteY240-28998" fmla="*/ 559900 h 1059043"/>
                  <a:gd name="connsiteX241-28999" fmla="*/ 1321403 w 3024845"/>
                  <a:gd name="connsiteY241-29000" fmla="*/ 598812 h 1059043"/>
                  <a:gd name="connsiteX242-29001" fmla="*/ 1323176 w 3024845"/>
                  <a:gd name="connsiteY242-29002" fmla="*/ 598812 h 1059043"/>
                  <a:gd name="connsiteX243-29003" fmla="*/ 1335590 w 3024845"/>
                  <a:gd name="connsiteY243-29004" fmla="*/ 598812 h 1059043"/>
                  <a:gd name="connsiteX244-29005" fmla="*/ 1335590 w 3024845"/>
                  <a:gd name="connsiteY244-29006" fmla="*/ 600974 h 1059043"/>
                  <a:gd name="connsiteX245-29007" fmla="*/ 1335590 w 3024845"/>
                  <a:gd name="connsiteY245-29008" fmla="*/ 616106 h 1059043"/>
                  <a:gd name="connsiteX246-29009" fmla="*/ 1339643 w 3024845"/>
                  <a:gd name="connsiteY246-29010" fmla="*/ 613945 h 1059043"/>
                  <a:gd name="connsiteX247-29011" fmla="*/ 1339643 w 3024845"/>
                  <a:gd name="connsiteY247-29012" fmla="*/ 598812 h 1059043"/>
                  <a:gd name="connsiteX248-29013" fmla="*/ 1341163 w 3024845"/>
                  <a:gd name="connsiteY248-29014" fmla="*/ 598812 h 1059043"/>
                  <a:gd name="connsiteX249-29015" fmla="*/ 1351803 w 3024845"/>
                  <a:gd name="connsiteY249-29016" fmla="*/ 598812 h 1059043"/>
                  <a:gd name="connsiteX250-29017" fmla="*/ 1351803 w 3024845"/>
                  <a:gd name="connsiteY250-29018" fmla="*/ 600433 h 1059043"/>
                  <a:gd name="connsiteX251-29019" fmla="*/ 1351803 w 3024845"/>
                  <a:gd name="connsiteY251-29020" fmla="*/ 611783 h 1059043"/>
                  <a:gd name="connsiteX252-29021" fmla="*/ 1382204 w 3024845"/>
                  <a:gd name="connsiteY252-29022" fmla="*/ 611783 h 1059043"/>
                  <a:gd name="connsiteX253-29023" fmla="*/ 1382204 w 3024845"/>
                  <a:gd name="connsiteY253-29024" fmla="*/ 575033 h 1059043"/>
                  <a:gd name="connsiteX254-29025" fmla="*/ 1383470 w 3024845"/>
                  <a:gd name="connsiteY254-29026" fmla="*/ 575033 h 1059043"/>
                  <a:gd name="connsiteX255-29027" fmla="*/ 1392337 w 3024845"/>
                  <a:gd name="connsiteY255-29028" fmla="*/ 575033 h 1059043"/>
                  <a:gd name="connsiteX256-29029" fmla="*/ 1392337 w 3024845"/>
                  <a:gd name="connsiteY256-29030" fmla="*/ 596650 h 1059043"/>
                  <a:gd name="connsiteX257-29031" fmla="*/ 1394364 w 3024845"/>
                  <a:gd name="connsiteY257-29032" fmla="*/ 564224 h 1059043"/>
                  <a:gd name="connsiteX258-29033" fmla="*/ 1416657 w 3024845"/>
                  <a:gd name="connsiteY258-29034" fmla="*/ 564224 h 1059043"/>
                  <a:gd name="connsiteX259-29035" fmla="*/ 1416657 w 3024845"/>
                  <a:gd name="connsiteY259-29036" fmla="*/ 562602 h 1059043"/>
                  <a:gd name="connsiteX260-29037" fmla="*/ 1416657 w 3024845"/>
                  <a:gd name="connsiteY260-29038" fmla="*/ 551253 h 1059043"/>
                  <a:gd name="connsiteX261-29039" fmla="*/ 1417417 w 3024845"/>
                  <a:gd name="connsiteY261-29040" fmla="*/ 551253 h 1059043"/>
                  <a:gd name="connsiteX262-29041" fmla="*/ 1422737 w 3024845"/>
                  <a:gd name="connsiteY262-29042" fmla="*/ 551253 h 1059043"/>
                  <a:gd name="connsiteX263-29043" fmla="*/ 1422737 w 3024845"/>
                  <a:gd name="connsiteY263-29044" fmla="*/ 549362 h 1059043"/>
                  <a:gd name="connsiteX264-29045" fmla="*/ 1422737 w 3024845"/>
                  <a:gd name="connsiteY264-29046" fmla="*/ 536121 h 1059043"/>
                  <a:gd name="connsiteX265-29047" fmla="*/ 1426791 w 3024845"/>
                  <a:gd name="connsiteY265-29048" fmla="*/ 542606 h 1059043"/>
                  <a:gd name="connsiteX266-29049" fmla="*/ 1429071 w 3024845"/>
                  <a:gd name="connsiteY266-29050" fmla="*/ 542606 h 1059043"/>
                  <a:gd name="connsiteX267-29051" fmla="*/ 1445031 w 3024845"/>
                  <a:gd name="connsiteY267-29052" fmla="*/ 542606 h 1059043"/>
                  <a:gd name="connsiteX268-29053" fmla="*/ 1445031 w 3024845"/>
                  <a:gd name="connsiteY268-29054" fmla="*/ 541795 h 1059043"/>
                  <a:gd name="connsiteX269-29055" fmla="*/ 1445031 w 3024845"/>
                  <a:gd name="connsiteY269-29056" fmla="*/ 536121 h 1059043"/>
                  <a:gd name="connsiteX270-29057" fmla="*/ 1445791 w 3024845"/>
                  <a:gd name="connsiteY270-29058" fmla="*/ 536121 h 1059043"/>
                  <a:gd name="connsiteX271-29059" fmla="*/ 1451111 w 3024845"/>
                  <a:gd name="connsiteY271-29060" fmla="*/ 536121 h 1059043"/>
                  <a:gd name="connsiteX272-29061" fmla="*/ 1451111 w 3024845"/>
                  <a:gd name="connsiteY272-29062" fmla="*/ 537472 h 1059043"/>
                  <a:gd name="connsiteX273-29063" fmla="*/ 1451111 w 3024845"/>
                  <a:gd name="connsiteY273-29064" fmla="*/ 546930 h 1059043"/>
                  <a:gd name="connsiteX274-29065" fmla="*/ 1489618 w 3024845"/>
                  <a:gd name="connsiteY274-29066" fmla="*/ 546930 h 1059043"/>
                  <a:gd name="connsiteX275-29067" fmla="*/ 1489618 w 3024845"/>
                  <a:gd name="connsiteY275-29068" fmla="*/ 685283 h 1059043"/>
                  <a:gd name="connsiteX276-29069" fmla="*/ 1491138 w 3024845"/>
                  <a:gd name="connsiteY276-29070" fmla="*/ 685283 h 1059043"/>
                  <a:gd name="connsiteX277-29071" fmla="*/ 1501778 w 3024845"/>
                  <a:gd name="connsiteY277-29072" fmla="*/ 685283 h 1059043"/>
                  <a:gd name="connsiteX278-29073" fmla="*/ 1501778 w 3024845"/>
                  <a:gd name="connsiteY278-29074" fmla="*/ 672313 h 1059043"/>
                  <a:gd name="connsiteX279-29075" fmla="*/ 1505832 w 3024845"/>
                  <a:gd name="connsiteY279-29076" fmla="*/ 672313 h 1059043"/>
                  <a:gd name="connsiteX280-29077" fmla="*/ 1505832 w 3024845"/>
                  <a:gd name="connsiteY280-29078" fmla="*/ 685283 h 1059043"/>
                  <a:gd name="connsiteX281-29079" fmla="*/ 1536232 w 3024845"/>
                  <a:gd name="connsiteY281-29080" fmla="*/ 685283 h 1059043"/>
                  <a:gd name="connsiteX282-29081" fmla="*/ 1536232 w 3024845"/>
                  <a:gd name="connsiteY282-29082" fmla="*/ 655018 h 1059043"/>
                  <a:gd name="connsiteX283-29083" fmla="*/ 1548392 w 3024845"/>
                  <a:gd name="connsiteY283-29084" fmla="*/ 655018 h 1059043"/>
                  <a:gd name="connsiteX284-29085" fmla="*/ 1560552 w 3024845"/>
                  <a:gd name="connsiteY284-29086" fmla="*/ 652857 h 1059043"/>
                  <a:gd name="connsiteX285-29087" fmla="*/ 1564606 w 3024845"/>
                  <a:gd name="connsiteY285-29088" fmla="*/ 655018 h 1059043"/>
                  <a:gd name="connsiteX286-29089" fmla="*/ 1574739 w 3024845"/>
                  <a:gd name="connsiteY286-29090" fmla="*/ 655018 h 1059043"/>
                  <a:gd name="connsiteX287-29091" fmla="*/ 1574739 w 3024845"/>
                  <a:gd name="connsiteY287-29092" fmla="*/ 685283 h 1059043"/>
                  <a:gd name="connsiteX288-29093" fmla="*/ 1582846 w 3024845"/>
                  <a:gd name="connsiteY288-29094" fmla="*/ 685283 h 1059043"/>
                  <a:gd name="connsiteX289-29095" fmla="*/ 1582846 w 3024845"/>
                  <a:gd name="connsiteY289-29096" fmla="*/ 702578 h 1059043"/>
                  <a:gd name="connsiteX290-29097" fmla="*/ 1592182 w 3024845"/>
                  <a:gd name="connsiteY290-29098" fmla="*/ 703483 h 1059043"/>
                  <a:gd name="connsiteX291-29099" fmla="*/ 1605140 w 3024845"/>
                  <a:gd name="connsiteY291-29100" fmla="*/ 703483 h 1059043"/>
                  <a:gd name="connsiteX292-29101" fmla="*/ 1605140 w 3024845"/>
                  <a:gd name="connsiteY292-29102" fmla="*/ 687445 h 1059043"/>
                  <a:gd name="connsiteX293-29103" fmla="*/ 1673096 w 3024845"/>
                  <a:gd name="connsiteY293-29104" fmla="*/ 687445 h 1059043"/>
                  <a:gd name="connsiteX294-29105" fmla="*/ 1673096 w 3024845"/>
                  <a:gd name="connsiteY294-29106" fmla="*/ 602192 h 1059043"/>
                  <a:gd name="connsiteX295-29107" fmla="*/ 1745104 w 3024845"/>
                  <a:gd name="connsiteY295-29108" fmla="*/ 602192 h 1059043"/>
                  <a:gd name="connsiteX296-29109" fmla="*/ 1745104 w 3024845"/>
                  <a:gd name="connsiteY296-29110" fmla="*/ 680960 h 1059043"/>
                  <a:gd name="connsiteX297-29111" fmla="*/ 1747008 w 3024845"/>
                  <a:gd name="connsiteY297-29112" fmla="*/ 680960 h 1059043"/>
                  <a:gd name="connsiteX298-29113" fmla="*/ 1748250 w 3024845"/>
                  <a:gd name="connsiteY298-29114" fmla="*/ 703483 h 1059043"/>
                  <a:gd name="connsiteX299-29115" fmla="*/ 1757926 w 3024845"/>
                  <a:gd name="connsiteY299-29116" fmla="*/ 703483 h 1059043"/>
                  <a:gd name="connsiteX300-29117" fmla="*/ 1759168 w 3024845"/>
                  <a:gd name="connsiteY300-29118" fmla="*/ 680960 h 1059043"/>
                  <a:gd name="connsiteX301-29119" fmla="*/ 1765248 w 3024845"/>
                  <a:gd name="connsiteY301-29120" fmla="*/ 680960 h 1059043"/>
                  <a:gd name="connsiteX302-29121" fmla="*/ 1766490 w 3024845"/>
                  <a:gd name="connsiteY302-29122" fmla="*/ 703483 h 1059043"/>
                  <a:gd name="connsiteX303-29123" fmla="*/ 1817112 w 3024845"/>
                  <a:gd name="connsiteY303-29124" fmla="*/ 703483 h 1059043"/>
                  <a:gd name="connsiteX304-29125" fmla="*/ 1817112 w 3024845"/>
                  <a:gd name="connsiteY304-29126" fmla="*/ 540455 h 1059043"/>
                  <a:gd name="connsiteX305-29127" fmla="*/ 2014439 w 3024845"/>
                  <a:gd name="connsiteY305-29128" fmla="*/ 540455 h 1059043"/>
                  <a:gd name="connsiteX306-29129" fmla="*/ 2014439 w 3024845"/>
                  <a:gd name="connsiteY306-29130" fmla="*/ 703483 h 1059043"/>
                  <a:gd name="connsiteX307-29131" fmla="*/ 2033136 w 3024845"/>
                  <a:gd name="connsiteY307-29132" fmla="*/ 703483 h 1059043"/>
                  <a:gd name="connsiteX308-29133" fmla="*/ 2033136 w 3024845"/>
                  <a:gd name="connsiteY308-29134" fmla="*/ 620790 h 1059043"/>
                  <a:gd name="connsiteX309-29135" fmla="*/ 2128256 w 3024845"/>
                  <a:gd name="connsiteY309-29136" fmla="*/ 620790 h 1059043"/>
                  <a:gd name="connsiteX310-29137" fmla="*/ 2146266 w 3024845"/>
                  <a:gd name="connsiteY310-29138" fmla="*/ 131868 h 1059043"/>
                  <a:gd name="connsiteX311-29139" fmla="*/ 2144240 w 3024845"/>
                  <a:gd name="connsiteY311-29140" fmla="*/ 125383 h 1059043"/>
                  <a:gd name="connsiteX312-29141" fmla="*/ 2150320 w 3024845"/>
                  <a:gd name="connsiteY312-29142" fmla="*/ 118897 h 1059043"/>
                  <a:gd name="connsiteX313-29143" fmla="*/ 2150320 w 3024845"/>
                  <a:gd name="connsiteY313-29144" fmla="*/ 60529 h 1059043"/>
                  <a:gd name="connsiteX314-29145" fmla="*/ 2152346 w 3024845"/>
                  <a:gd name="connsiteY314-29146" fmla="*/ 56206 h 1059043"/>
                  <a:gd name="connsiteX315-29147" fmla="*/ 2152346 w 3024845"/>
                  <a:gd name="connsiteY315-29148" fmla="*/ 0 h 1059043"/>
                  <a:gd name="connsiteX316-29149" fmla="*/ 2162480 w 3024845"/>
                  <a:gd name="connsiteY316-29150" fmla="*/ 118897 h 1059043"/>
                  <a:gd name="connsiteX317-29151" fmla="*/ 2168560 w 3024845"/>
                  <a:gd name="connsiteY317-29152" fmla="*/ 125383 h 1059043"/>
                  <a:gd name="connsiteX318-29153" fmla="*/ 2166533 w 3024845"/>
                  <a:gd name="connsiteY318-29154" fmla="*/ 131868 h 1059043"/>
                  <a:gd name="connsiteX319-29155" fmla="*/ 2180720 w 3024845"/>
                  <a:gd name="connsiteY319-29156" fmla="*/ 555577 h 1059043"/>
                  <a:gd name="connsiteX320-29157" fmla="*/ 2245574 w 3024845"/>
                  <a:gd name="connsiteY320-29158" fmla="*/ 555577 h 1059043"/>
                  <a:gd name="connsiteX321-29159" fmla="*/ 2245574 w 3024845"/>
                  <a:gd name="connsiteY321-29160" fmla="*/ 631239 h 1059043"/>
                  <a:gd name="connsiteX322-29161" fmla="*/ 2253681 w 3024845"/>
                  <a:gd name="connsiteY322-29162" fmla="*/ 631239 h 1059043"/>
                  <a:gd name="connsiteX323-29163" fmla="*/ 2255708 w 3024845"/>
                  <a:gd name="connsiteY323-29164" fmla="*/ 624754 h 1059043"/>
                  <a:gd name="connsiteX324-29165" fmla="*/ 2261788 w 3024845"/>
                  <a:gd name="connsiteY324-29166" fmla="*/ 624754 h 1059043"/>
                  <a:gd name="connsiteX325-29167" fmla="*/ 2263815 w 3024845"/>
                  <a:gd name="connsiteY325-29168" fmla="*/ 633401 h 1059043"/>
                  <a:gd name="connsiteX326-29169" fmla="*/ 2275975 w 3024845"/>
                  <a:gd name="connsiteY326-29170" fmla="*/ 633401 h 1059043"/>
                  <a:gd name="connsiteX327-29171" fmla="*/ 2275975 w 3024845"/>
                  <a:gd name="connsiteY327-29172" fmla="*/ 626915 h 1059043"/>
                  <a:gd name="connsiteX328-29173" fmla="*/ 2298268 w 3024845"/>
                  <a:gd name="connsiteY328-29174" fmla="*/ 626915 h 1059043"/>
                  <a:gd name="connsiteX329-29175" fmla="*/ 2298268 w 3024845"/>
                  <a:gd name="connsiteY329-29176" fmla="*/ 633401 h 1059043"/>
                  <a:gd name="connsiteX330-29177" fmla="*/ 2318535 w 3024845"/>
                  <a:gd name="connsiteY330-29178" fmla="*/ 633401 h 1059043"/>
                  <a:gd name="connsiteX331-29179" fmla="*/ 2318535 w 3024845"/>
                  <a:gd name="connsiteY331-29180" fmla="*/ 678798 h 1059043"/>
                  <a:gd name="connsiteX332-29181" fmla="*/ 2332722 w 3024845"/>
                  <a:gd name="connsiteY332-29182" fmla="*/ 678798 h 1059043"/>
                  <a:gd name="connsiteX333-29183" fmla="*/ 2332722 w 3024845"/>
                  <a:gd name="connsiteY333-29184" fmla="*/ 665827 h 1059043"/>
                  <a:gd name="connsiteX334-29185" fmla="*/ 2348936 w 3024845"/>
                  <a:gd name="connsiteY334-29186" fmla="*/ 665827 h 1059043"/>
                  <a:gd name="connsiteX335-29187" fmla="*/ 2348936 w 3024845"/>
                  <a:gd name="connsiteY335-29188" fmla="*/ 486400 h 1059043"/>
                  <a:gd name="connsiteX336-29189" fmla="*/ 2355016 w 3024845"/>
                  <a:gd name="connsiteY336-29190" fmla="*/ 479914 h 1059043"/>
                  <a:gd name="connsiteX337-29191" fmla="*/ 2427977 w 3024845"/>
                  <a:gd name="connsiteY337-29192" fmla="*/ 479914 h 1059043"/>
                  <a:gd name="connsiteX338-29193" fmla="*/ 2427977 w 3024845"/>
                  <a:gd name="connsiteY338-29194" fmla="*/ 488562 h 1059043"/>
                  <a:gd name="connsiteX339-29195" fmla="*/ 2438110 w 3024845"/>
                  <a:gd name="connsiteY339-29196" fmla="*/ 488562 h 1059043"/>
                  <a:gd name="connsiteX340-29197" fmla="*/ 2438110 w 3024845"/>
                  <a:gd name="connsiteY340-29198" fmla="*/ 603136 h 1059043"/>
                  <a:gd name="connsiteX341-29199" fmla="*/ 2460404 w 3024845"/>
                  <a:gd name="connsiteY341-29200" fmla="*/ 603136 h 1059043"/>
                  <a:gd name="connsiteX342-29201" fmla="*/ 2460404 w 3024845"/>
                  <a:gd name="connsiteY342-29202" fmla="*/ 536121 h 1059043"/>
                  <a:gd name="connsiteX343-29203" fmla="*/ 2486751 w 3024845"/>
                  <a:gd name="connsiteY343-29204" fmla="*/ 536121 h 1059043"/>
                  <a:gd name="connsiteX344-29205" fmla="*/ 2490804 w 3024845"/>
                  <a:gd name="connsiteY344-29206" fmla="*/ 531797 h 1059043"/>
                  <a:gd name="connsiteX345-29207" fmla="*/ 2498911 w 3024845"/>
                  <a:gd name="connsiteY345-29208" fmla="*/ 531797 h 1059043"/>
                  <a:gd name="connsiteX346-29209" fmla="*/ 2502964 w 3024845"/>
                  <a:gd name="connsiteY346-29210" fmla="*/ 536121 h 1059043"/>
                  <a:gd name="connsiteX347-29211" fmla="*/ 2525258 w 3024845"/>
                  <a:gd name="connsiteY347-29212" fmla="*/ 536121 h 1059043"/>
                  <a:gd name="connsiteX348-29213" fmla="*/ 2525258 w 3024845"/>
                  <a:gd name="connsiteY348-29214" fmla="*/ 419385 h 1059043"/>
                  <a:gd name="connsiteX349-29215" fmla="*/ 2582005 w 3024845"/>
                  <a:gd name="connsiteY349-29216" fmla="*/ 408576 h 1059043"/>
                  <a:gd name="connsiteX350-29217" fmla="*/ 2582005 w 3024845"/>
                  <a:gd name="connsiteY350-29218" fmla="*/ 409657 h 1059043"/>
                  <a:gd name="connsiteX351-29219" fmla="*/ 2582005 w 3024845"/>
                  <a:gd name="connsiteY351-29220" fmla="*/ 417223 h 1059043"/>
                  <a:gd name="connsiteX352-29221" fmla="*/ 2608352 w 3024845"/>
                  <a:gd name="connsiteY352-29222" fmla="*/ 417223 h 1059043"/>
                  <a:gd name="connsiteX353-29223" fmla="*/ 2608352 w 3024845"/>
                  <a:gd name="connsiteY353-29224" fmla="*/ 672313 h 1059043"/>
                  <a:gd name="connsiteX354-29225" fmla="*/ 2630646 w 3024845"/>
                  <a:gd name="connsiteY354-29226" fmla="*/ 672313 h 1059043"/>
                  <a:gd name="connsiteX355-29227" fmla="*/ 2630646 w 3024845"/>
                  <a:gd name="connsiteY355-29228" fmla="*/ 667989 h 1059043"/>
                  <a:gd name="connsiteX356-29229" fmla="*/ 2642806 w 3024845"/>
                  <a:gd name="connsiteY356-29230" fmla="*/ 667989 h 1059043"/>
                  <a:gd name="connsiteX357-29231" fmla="*/ 2642806 w 3024845"/>
                  <a:gd name="connsiteY357-29232" fmla="*/ 672313 h 1059043"/>
                  <a:gd name="connsiteX358-29233" fmla="*/ 2667126 w 3024845"/>
                  <a:gd name="connsiteY358-29234" fmla="*/ 672313 h 1059043"/>
                  <a:gd name="connsiteX359-29235" fmla="*/ 2667126 w 3024845"/>
                  <a:gd name="connsiteY359-29236" fmla="*/ 659342 h 1059043"/>
                  <a:gd name="connsiteX360-29237" fmla="*/ 2695500 w 3024845"/>
                  <a:gd name="connsiteY360-29238" fmla="*/ 659342 h 1059043"/>
                  <a:gd name="connsiteX361-29239" fmla="*/ 2707660 w 3024845"/>
                  <a:gd name="connsiteY361-29240" fmla="*/ 655018 h 1059043"/>
                  <a:gd name="connsiteX362-29241" fmla="*/ 2727927 w 3024845"/>
                  <a:gd name="connsiteY362-29242" fmla="*/ 659342 h 1059043"/>
                  <a:gd name="connsiteX363-29243" fmla="*/ 2727927 w 3024845"/>
                  <a:gd name="connsiteY363-29244" fmla="*/ 642048 h 1059043"/>
                  <a:gd name="connsiteX364-29245" fmla="*/ 2736034 w 3024845"/>
                  <a:gd name="connsiteY364-29246" fmla="*/ 642048 h 1059043"/>
                  <a:gd name="connsiteX365-29247" fmla="*/ 2736034 w 3024845"/>
                  <a:gd name="connsiteY365-29248" fmla="*/ 629077 h 1059043"/>
                  <a:gd name="connsiteX366-29249" fmla="*/ 2792781 w 3024845"/>
                  <a:gd name="connsiteY366-29250" fmla="*/ 629077 h 1059043"/>
                  <a:gd name="connsiteX367-29251" fmla="*/ 2792781 w 3024845"/>
                  <a:gd name="connsiteY367-29252" fmla="*/ 598812 h 1059043"/>
                  <a:gd name="connsiteX368-29253" fmla="*/ 2811021 w 3024845"/>
                  <a:gd name="connsiteY368-29254" fmla="*/ 598812 h 1059043"/>
                  <a:gd name="connsiteX369-29255" fmla="*/ 2811021 w 3024845"/>
                  <a:gd name="connsiteY369-29256" fmla="*/ 592327 h 1059043"/>
                  <a:gd name="connsiteX370-29257" fmla="*/ 2823181 w 3024845"/>
                  <a:gd name="connsiteY370-29258" fmla="*/ 592327 h 1059043"/>
                  <a:gd name="connsiteX371-29259" fmla="*/ 2823181 w 3024845"/>
                  <a:gd name="connsiteY371-29260" fmla="*/ 598812 h 1059043"/>
                  <a:gd name="connsiteX372-29261" fmla="*/ 2839395 w 3024845"/>
                  <a:gd name="connsiteY372-29262" fmla="*/ 598812 h 1059043"/>
                  <a:gd name="connsiteX373-29263" fmla="*/ 2839395 w 3024845"/>
                  <a:gd name="connsiteY373-29264" fmla="*/ 648533 h 1059043"/>
                  <a:gd name="connsiteX374-29265" fmla="*/ 2871822 w 3024845"/>
                  <a:gd name="connsiteY374-29266" fmla="*/ 648533 h 1059043"/>
                  <a:gd name="connsiteX375-29267" fmla="*/ 2871822 w 3024845"/>
                  <a:gd name="connsiteY375-29268" fmla="*/ 622592 h 1059043"/>
                  <a:gd name="connsiteX376-29269" fmla="*/ 2910329 w 3024845"/>
                  <a:gd name="connsiteY376-29270" fmla="*/ 622592 h 1059043"/>
                  <a:gd name="connsiteX377-29271" fmla="*/ 2910329 w 3024845"/>
                  <a:gd name="connsiteY377-29272" fmla="*/ 592327 h 1059043"/>
                  <a:gd name="connsiteX378-29273" fmla="*/ 2958970 w 3024845"/>
                  <a:gd name="connsiteY378-29274" fmla="*/ 592327 h 1059043"/>
                  <a:gd name="connsiteX379-29275" fmla="*/ 2958970 w 3024845"/>
                  <a:gd name="connsiteY379-29276" fmla="*/ 703483 h 1059043"/>
                  <a:gd name="connsiteX380-29277" fmla="*/ 2958970 w 3024845"/>
                  <a:gd name="connsiteY380-29278" fmla="*/ 717262 h 1059043"/>
                  <a:gd name="connsiteX381-29279" fmla="*/ 3024845 w 3024845"/>
                  <a:gd name="connsiteY381-29280" fmla="*/ 717262 h 1059043"/>
                  <a:gd name="connsiteX382-29281" fmla="*/ 3024845 w 3024845"/>
                  <a:gd name="connsiteY382-29282" fmla="*/ 1059043 h 1059043"/>
                  <a:gd name="connsiteX383-29283" fmla="*/ 2054 w 3024845"/>
                  <a:gd name="connsiteY383-29284" fmla="*/ 1056710 h 1059043"/>
                  <a:gd name="connsiteX384-29285" fmla="*/ 0 w 3024845"/>
                  <a:gd name="connsiteY384-29286" fmla="*/ 622592 h 1059043"/>
                  <a:gd name="connsiteX385-29287" fmla="*/ 20267 w 3024845"/>
                  <a:gd name="connsiteY385-29288" fmla="*/ 622592 h 1059043"/>
                  <a:gd name="connsiteX386-29289" fmla="*/ 20774 w 3024845"/>
                  <a:gd name="connsiteY386-29290" fmla="*/ 621511 h 1059043"/>
                  <a:gd name="connsiteX387-29291" fmla="*/ 24320 w 3024845"/>
                  <a:gd name="connsiteY387-29292" fmla="*/ 613945 h 1059043"/>
                  <a:gd name="connsiteX388-29293" fmla="*/ 26094 w 3024845"/>
                  <a:gd name="connsiteY388-29294" fmla="*/ 614215 h 1059043"/>
                  <a:gd name="connsiteX389-29295" fmla="*/ 38507 w 3024845"/>
                  <a:gd name="connsiteY389-29296" fmla="*/ 616106 h 1059043"/>
                  <a:gd name="connsiteX390-29297" fmla="*/ 39014 w 3024845"/>
                  <a:gd name="connsiteY390-29298" fmla="*/ 617458 h 1059043"/>
                  <a:gd name="connsiteX391-29299" fmla="*/ 42560 w 3024845"/>
                  <a:gd name="connsiteY391-29300" fmla="*/ 626915 h 1059043"/>
                  <a:gd name="connsiteX392-29301" fmla="*/ 68907 w 3024845"/>
                  <a:gd name="connsiteY392-29302" fmla="*/ 629077 h 1059043"/>
                  <a:gd name="connsiteX393-29303" fmla="*/ 68907 w 3024845"/>
                  <a:gd name="connsiteY393-29304" fmla="*/ 505856 h 1059043"/>
                  <a:gd name="connsiteX394-29305" fmla="*/ 70934 w 3024845"/>
                  <a:gd name="connsiteY394-29306" fmla="*/ 505856 h 1059043"/>
                  <a:gd name="connsiteX395-29307" fmla="*/ 85121 w 3024845"/>
                  <a:gd name="connsiteY395-29308" fmla="*/ 505856 h 1059043"/>
                  <a:gd name="connsiteX396-29309" fmla="*/ 85121 w 3024845"/>
                  <a:gd name="connsiteY396-29310" fmla="*/ 369664 h 1059043"/>
                  <a:gd name="connsiteX397-29311" fmla="*/ 86894 w 3024845"/>
                  <a:gd name="connsiteY397-29312" fmla="*/ 369664 h 1059043"/>
                  <a:gd name="connsiteX398-29313" fmla="*/ 99308 w 3024845"/>
                  <a:gd name="connsiteY398-29314" fmla="*/ 369664 h 1059043"/>
                  <a:gd name="connsiteX399-29315" fmla="*/ 99308 w 3024845"/>
                  <a:gd name="connsiteY399-29316" fmla="*/ 255090 h 1059043"/>
                  <a:gd name="connsiteX400-29317" fmla="*/ 103361 w 3024845"/>
                  <a:gd name="connsiteY400-29318" fmla="*/ 226986 h 1059043"/>
                  <a:gd name="connsiteX401-29319" fmla="*/ 105388 w 3024845"/>
                  <a:gd name="connsiteY401-29320" fmla="*/ 226986 h 1059043"/>
                  <a:gd name="connsiteX402-29321" fmla="*/ 119575 w 3024845"/>
                  <a:gd name="connsiteY402-29322" fmla="*/ 226986 h 1059043"/>
                  <a:gd name="connsiteX0-29323" fmla="*/ 119575 w 3024845"/>
                  <a:gd name="connsiteY0-29324" fmla="*/ 226986 h 1059043"/>
                  <a:gd name="connsiteX1-29325" fmla="*/ 200642 w 3024845"/>
                  <a:gd name="connsiteY1-29326" fmla="*/ 224825 h 1059043"/>
                  <a:gd name="connsiteX2-29327" fmla="*/ 202669 w 3024845"/>
                  <a:gd name="connsiteY2-29328" fmla="*/ 224825 h 1059043"/>
                  <a:gd name="connsiteX3-29329" fmla="*/ 216856 w 3024845"/>
                  <a:gd name="connsiteY3-29330" fmla="*/ 224825 h 1059043"/>
                  <a:gd name="connsiteX4-29331" fmla="*/ 216856 w 3024845"/>
                  <a:gd name="connsiteY4-29332" fmla="*/ 248604 h 1059043"/>
                  <a:gd name="connsiteX5-29333" fmla="*/ 217363 w 3024845"/>
                  <a:gd name="connsiteY5-29334" fmla="*/ 249415 h 1059043"/>
                  <a:gd name="connsiteX6-29335" fmla="*/ 220909 w 3024845"/>
                  <a:gd name="connsiteY6-29336" fmla="*/ 255090 h 1059043"/>
                  <a:gd name="connsiteX7-29337" fmla="*/ 220909 w 3024845"/>
                  <a:gd name="connsiteY7-29338" fmla="*/ 369664 h 1059043"/>
                  <a:gd name="connsiteX8-29339" fmla="*/ 223189 w 3024845"/>
                  <a:gd name="connsiteY8-29340" fmla="*/ 369664 h 1059043"/>
                  <a:gd name="connsiteX9-29341" fmla="*/ 239150 w 3024845"/>
                  <a:gd name="connsiteY9-29342" fmla="*/ 369664 h 1059043"/>
                  <a:gd name="connsiteX10-29343" fmla="*/ 239150 w 3024845"/>
                  <a:gd name="connsiteY10-29344" fmla="*/ 510179 h 1059043"/>
                  <a:gd name="connsiteX11-29345" fmla="*/ 240670 w 3024845"/>
                  <a:gd name="connsiteY11-29346" fmla="*/ 509909 h 1059043"/>
                  <a:gd name="connsiteX12-29347" fmla="*/ 251310 w 3024845"/>
                  <a:gd name="connsiteY12-29348" fmla="*/ 508018 h 1059043"/>
                  <a:gd name="connsiteX13-29349" fmla="*/ 249283 w 3024845"/>
                  <a:gd name="connsiteY13-29350" fmla="*/ 596650 h 1059043"/>
                  <a:gd name="connsiteX14-29351" fmla="*/ 250803 w 3024845"/>
                  <a:gd name="connsiteY14-29352" fmla="*/ 596921 h 1059043"/>
                  <a:gd name="connsiteX15-29353" fmla="*/ 261443 w 3024845"/>
                  <a:gd name="connsiteY15-29354" fmla="*/ 598812 h 1059043"/>
                  <a:gd name="connsiteX16-29355" fmla="*/ 261696 w 3024845"/>
                  <a:gd name="connsiteY16-29356" fmla="*/ 599623 h 1059043"/>
                  <a:gd name="connsiteX17-29357" fmla="*/ 263470 w 3024845"/>
                  <a:gd name="connsiteY17-29358" fmla="*/ 605298 h 1059043"/>
                  <a:gd name="connsiteX18-29359" fmla="*/ 264230 w 3024845"/>
                  <a:gd name="connsiteY18-29360" fmla="*/ 602866 h 1059043"/>
                  <a:gd name="connsiteX19-29361" fmla="*/ 269550 w 3024845"/>
                  <a:gd name="connsiteY19-29362" fmla="*/ 585842 h 1059043"/>
                  <a:gd name="connsiteX20-29363" fmla="*/ 271323 w 3024845"/>
                  <a:gd name="connsiteY20-29364" fmla="*/ 585842 h 1059043"/>
                  <a:gd name="connsiteX21-29365" fmla="*/ 283737 w 3024845"/>
                  <a:gd name="connsiteY21-29366" fmla="*/ 585842 h 1059043"/>
                  <a:gd name="connsiteX22-29367" fmla="*/ 283737 w 3024845"/>
                  <a:gd name="connsiteY22-29368" fmla="*/ 618268 h 1059043"/>
                  <a:gd name="connsiteX23-29369" fmla="*/ 284750 w 3024845"/>
                  <a:gd name="connsiteY23-29370" fmla="*/ 618809 h 1059043"/>
                  <a:gd name="connsiteX24-29371" fmla="*/ 291844 w 3024845"/>
                  <a:gd name="connsiteY24-29372" fmla="*/ 622592 h 1059043"/>
                  <a:gd name="connsiteX25-29373" fmla="*/ 291844 w 3024845"/>
                  <a:gd name="connsiteY25-29374" fmla="*/ 623943 h 1059043"/>
                  <a:gd name="connsiteX26-29375" fmla="*/ 291844 w 3024845"/>
                  <a:gd name="connsiteY26-29376" fmla="*/ 633401 h 1059043"/>
                  <a:gd name="connsiteX27-29377" fmla="*/ 336431 w 3024845"/>
                  <a:gd name="connsiteY27-29378" fmla="*/ 633401 h 1059043"/>
                  <a:gd name="connsiteX28-29379" fmla="*/ 336431 w 3024845"/>
                  <a:gd name="connsiteY28-29380" fmla="*/ 634482 h 1059043"/>
                  <a:gd name="connsiteX29-29381" fmla="*/ 336431 w 3024845"/>
                  <a:gd name="connsiteY29-29382" fmla="*/ 642048 h 1059043"/>
                  <a:gd name="connsiteX30-29383" fmla="*/ 338457 w 3024845"/>
                  <a:gd name="connsiteY30-29384" fmla="*/ 642048 h 1059043"/>
                  <a:gd name="connsiteX31-29385" fmla="*/ 352644 w 3024845"/>
                  <a:gd name="connsiteY31-29386" fmla="*/ 642048 h 1059043"/>
                  <a:gd name="connsiteX32-29387" fmla="*/ 352644 w 3024845"/>
                  <a:gd name="connsiteY32-29388" fmla="*/ 611783 h 1059043"/>
                  <a:gd name="connsiteX33-29389" fmla="*/ 397231 w 3024845"/>
                  <a:gd name="connsiteY33-29390" fmla="*/ 611783 h 1059043"/>
                  <a:gd name="connsiteX34-29391" fmla="*/ 397231 w 3024845"/>
                  <a:gd name="connsiteY34-29392" fmla="*/ 610432 h 1059043"/>
                  <a:gd name="connsiteX35-29393" fmla="*/ 397231 w 3024845"/>
                  <a:gd name="connsiteY35-29394" fmla="*/ 600974 h 1059043"/>
                  <a:gd name="connsiteX36-29395" fmla="*/ 398245 w 3024845"/>
                  <a:gd name="connsiteY36-29396" fmla="*/ 600974 h 1059043"/>
                  <a:gd name="connsiteX37-29397" fmla="*/ 405338 w 3024845"/>
                  <a:gd name="connsiteY37-29398" fmla="*/ 600974 h 1059043"/>
                  <a:gd name="connsiteX38-29399" fmla="*/ 405338 w 3024845"/>
                  <a:gd name="connsiteY38-29400" fmla="*/ 599083 h 1059043"/>
                  <a:gd name="connsiteX39-29401" fmla="*/ 405338 w 3024845"/>
                  <a:gd name="connsiteY39-29402" fmla="*/ 585842 h 1059043"/>
                  <a:gd name="connsiteX40-29403" fmla="*/ 406098 w 3024845"/>
                  <a:gd name="connsiteY40-29404" fmla="*/ 585842 h 1059043"/>
                  <a:gd name="connsiteX41-29405" fmla="*/ 411418 w 3024845"/>
                  <a:gd name="connsiteY41-29406" fmla="*/ 585842 h 1059043"/>
                  <a:gd name="connsiteX42-29407" fmla="*/ 411418 w 3024845"/>
                  <a:gd name="connsiteY42-29408" fmla="*/ 584761 h 1059043"/>
                  <a:gd name="connsiteX43-29409" fmla="*/ 411418 w 3024845"/>
                  <a:gd name="connsiteY43-29410" fmla="*/ 577194 h 1059043"/>
                  <a:gd name="connsiteX44-29411" fmla="*/ 413445 w 3024845"/>
                  <a:gd name="connsiteY44-29412" fmla="*/ 577194 h 1059043"/>
                  <a:gd name="connsiteX45-29413" fmla="*/ 427632 w 3024845"/>
                  <a:gd name="connsiteY45-29414" fmla="*/ 577194 h 1059043"/>
                  <a:gd name="connsiteX46-29415" fmla="*/ 427632 w 3024845"/>
                  <a:gd name="connsiteY46-29416" fmla="*/ 578275 h 1059043"/>
                  <a:gd name="connsiteX47-29417" fmla="*/ 427632 w 3024845"/>
                  <a:gd name="connsiteY47-29418" fmla="*/ 585842 h 1059043"/>
                  <a:gd name="connsiteX48-29419" fmla="*/ 449925 w 3024845"/>
                  <a:gd name="connsiteY48-29420" fmla="*/ 585842 h 1059043"/>
                  <a:gd name="connsiteX49-29421" fmla="*/ 449925 w 3024845"/>
                  <a:gd name="connsiteY49-29422" fmla="*/ 583950 h 1059043"/>
                  <a:gd name="connsiteX50-29423" fmla="*/ 449925 w 3024845"/>
                  <a:gd name="connsiteY50-29424" fmla="*/ 570709 h 1059043"/>
                  <a:gd name="connsiteX51-29425" fmla="*/ 451699 w 3024845"/>
                  <a:gd name="connsiteY51-29426" fmla="*/ 570709 h 1059043"/>
                  <a:gd name="connsiteX52-29427" fmla="*/ 464112 w 3024845"/>
                  <a:gd name="connsiteY52-29428" fmla="*/ 570709 h 1059043"/>
                  <a:gd name="connsiteX53-29429" fmla="*/ 464112 w 3024845"/>
                  <a:gd name="connsiteY53-29430" fmla="*/ 594489 h 1059043"/>
                  <a:gd name="connsiteX54-29431" fmla="*/ 465126 w 3024845"/>
                  <a:gd name="connsiteY54-29432" fmla="*/ 594489 h 1059043"/>
                  <a:gd name="connsiteX55-29433" fmla="*/ 472219 w 3024845"/>
                  <a:gd name="connsiteY55-29434" fmla="*/ 594489 h 1059043"/>
                  <a:gd name="connsiteX56-29435" fmla="*/ 472219 w 3024845"/>
                  <a:gd name="connsiteY56-29436" fmla="*/ 593408 h 1059043"/>
                  <a:gd name="connsiteX57-29437" fmla="*/ 472219 w 3024845"/>
                  <a:gd name="connsiteY57-29438" fmla="*/ 585842 h 1059043"/>
                  <a:gd name="connsiteX58-29439" fmla="*/ 473992 w 3024845"/>
                  <a:gd name="connsiteY58-29440" fmla="*/ 585842 h 1059043"/>
                  <a:gd name="connsiteX59-29441" fmla="*/ 486406 w 3024845"/>
                  <a:gd name="connsiteY59-29442" fmla="*/ 585842 h 1059043"/>
                  <a:gd name="connsiteX60-29443" fmla="*/ 486406 w 3024845"/>
                  <a:gd name="connsiteY60-29444" fmla="*/ 611783 h 1059043"/>
                  <a:gd name="connsiteX61-29445" fmla="*/ 488433 w 3024845"/>
                  <a:gd name="connsiteY61-29446" fmla="*/ 611783 h 1059043"/>
                  <a:gd name="connsiteX62-29447" fmla="*/ 502619 w 3024845"/>
                  <a:gd name="connsiteY62-29448" fmla="*/ 611783 h 1059043"/>
                  <a:gd name="connsiteX63-29449" fmla="*/ 502619 w 3024845"/>
                  <a:gd name="connsiteY63-29450" fmla="*/ 613404 h 1059043"/>
                  <a:gd name="connsiteX64-29451" fmla="*/ 502619 w 3024845"/>
                  <a:gd name="connsiteY64-29452" fmla="*/ 624754 h 1059043"/>
                  <a:gd name="connsiteX65-29453" fmla="*/ 503379 w 3024845"/>
                  <a:gd name="connsiteY65-29454" fmla="*/ 624754 h 1059043"/>
                  <a:gd name="connsiteX66-29455" fmla="*/ 508700 w 3024845"/>
                  <a:gd name="connsiteY66-29456" fmla="*/ 624754 h 1059043"/>
                  <a:gd name="connsiteX67-29457" fmla="*/ 508700 w 3024845"/>
                  <a:gd name="connsiteY67-29458" fmla="*/ 623943 h 1059043"/>
                  <a:gd name="connsiteX68-29459" fmla="*/ 508700 w 3024845"/>
                  <a:gd name="connsiteY68-29460" fmla="*/ 618268 h 1059043"/>
                  <a:gd name="connsiteX69-29461" fmla="*/ 539100 w 3024845"/>
                  <a:gd name="connsiteY69-29462" fmla="*/ 618268 h 1059043"/>
                  <a:gd name="connsiteX70-29463" fmla="*/ 539100 w 3024845"/>
                  <a:gd name="connsiteY70-29464" fmla="*/ 642048 h 1059043"/>
                  <a:gd name="connsiteX71-29465" fmla="*/ 540113 w 3024845"/>
                  <a:gd name="connsiteY71-29466" fmla="*/ 642048 h 1059043"/>
                  <a:gd name="connsiteX72-29467" fmla="*/ 547207 w 3024845"/>
                  <a:gd name="connsiteY72-29468" fmla="*/ 642048 h 1059043"/>
                  <a:gd name="connsiteX73-29469" fmla="*/ 547207 w 3024845"/>
                  <a:gd name="connsiteY73-29470" fmla="*/ 643129 h 1059043"/>
                  <a:gd name="connsiteX74-29471" fmla="*/ 547207 w 3024845"/>
                  <a:gd name="connsiteY74-29472" fmla="*/ 650695 h 1059043"/>
                  <a:gd name="connsiteX75-29473" fmla="*/ 547967 w 3024845"/>
                  <a:gd name="connsiteY75-29474" fmla="*/ 650695 h 1059043"/>
                  <a:gd name="connsiteX76-29475" fmla="*/ 553287 w 3024845"/>
                  <a:gd name="connsiteY76-29476" fmla="*/ 650695 h 1059043"/>
                  <a:gd name="connsiteX77-29477" fmla="*/ 553287 w 3024845"/>
                  <a:gd name="connsiteY77-29478" fmla="*/ 648533 h 1059043"/>
                  <a:gd name="connsiteX78-29479" fmla="*/ 553287 w 3024845"/>
                  <a:gd name="connsiteY78-29480" fmla="*/ 633401 h 1059043"/>
                  <a:gd name="connsiteX79-29481" fmla="*/ 554300 w 3024845"/>
                  <a:gd name="connsiteY79-29482" fmla="*/ 633401 h 1059043"/>
                  <a:gd name="connsiteX80-29483" fmla="*/ 561394 w 3024845"/>
                  <a:gd name="connsiteY80-29484" fmla="*/ 633401 h 1059043"/>
                  <a:gd name="connsiteX81-29485" fmla="*/ 561394 w 3024845"/>
                  <a:gd name="connsiteY81-29486" fmla="*/ 634482 h 1059043"/>
                  <a:gd name="connsiteX82-29487" fmla="*/ 561394 w 3024845"/>
                  <a:gd name="connsiteY82-29488" fmla="*/ 642048 h 1059043"/>
                  <a:gd name="connsiteX83-29489" fmla="*/ 566714 w 3024845"/>
                  <a:gd name="connsiteY83-29490" fmla="*/ 640055 h 1059043"/>
                  <a:gd name="connsiteX84-29491" fmla="*/ 567474 w 3024845"/>
                  <a:gd name="connsiteY84-29492" fmla="*/ 639075 h 1059043"/>
                  <a:gd name="connsiteX85-29493" fmla="*/ 567474 w 3024845"/>
                  <a:gd name="connsiteY85-29494" fmla="*/ 633401 h 1059043"/>
                  <a:gd name="connsiteX86-29495" fmla="*/ 605981 w 3024845"/>
                  <a:gd name="connsiteY86-29496" fmla="*/ 633401 h 1059043"/>
                  <a:gd name="connsiteX87-29497" fmla="*/ 605981 w 3024845"/>
                  <a:gd name="connsiteY87-29498" fmla="*/ 657180 h 1059043"/>
                  <a:gd name="connsiteX88-29499" fmla="*/ 608007 w 3024845"/>
                  <a:gd name="connsiteY88-29500" fmla="*/ 657180 h 1059043"/>
                  <a:gd name="connsiteX89-29501" fmla="*/ 622194 w 3024845"/>
                  <a:gd name="connsiteY89-29502" fmla="*/ 657180 h 1059043"/>
                  <a:gd name="connsiteX90-29503" fmla="*/ 622194 w 3024845"/>
                  <a:gd name="connsiteY90-29504" fmla="*/ 658261 h 1059043"/>
                  <a:gd name="connsiteX91-29505" fmla="*/ 622194 w 3024845"/>
                  <a:gd name="connsiteY91-29506" fmla="*/ 665827 h 1059043"/>
                  <a:gd name="connsiteX92-29507" fmla="*/ 623968 w 3024845"/>
                  <a:gd name="connsiteY92-29508" fmla="*/ 665827 h 1059043"/>
                  <a:gd name="connsiteX93-29509" fmla="*/ 636381 w 3024845"/>
                  <a:gd name="connsiteY93-29510" fmla="*/ 665827 h 1059043"/>
                  <a:gd name="connsiteX94-29511" fmla="*/ 636381 w 3024845"/>
                  <a:gd name="connsiteY94-29512" fmla="*/ 642048 h 1059043"/>
                  <a:gd name="connsiteX95-29513" fmla="*/ 637394 w 3024845"/>
                  <a:gd name="connsiteY95-29514" fmla="*/ 642048 h 1059043"/>
                  <a:gd name="connsiteX96-29515" fmla="*/ 644488 w 3024845"/>
                  <a:gd name="connsiteY96-29516" fmla="*/ 642048 h 1059043"/>
                  <a:gd name="connsiteX97-29517" fmla="*/ 644488 w 3024845"/>
                  <a:gd name="connsiteY97-29518" fmla="*/ 609621 h 1059043"/>
                  <a:gd name="connsiteX98-29519" fmla="*/ 645501 w 3024845"/>
                  <a:gd name="connsiteY98-29520" fmla="*/ 609621 h 1059043"/>
                  <a:gd name="connsiteX99-29521" fmla="*/ 652595 w 3024845"/>
                  <a:gd name="connsiteY99-29522" fmla="*/ 609621 h 1059043"/>
                  <a:gd name="connsiteX100-29523" fmla="*/ 652595 w 3024845"/>
                  <a:gd name="connsiteY100-29524" fmla="*/ 607730 h 1059043"/>
                  <a:gd name="connsiteX101-29525" fmla="*/ 652595 w 3024845"/>
                  <a:gd name="connsiteY101-29526" fmla="*/ 594489 h 1059043"/>
                  <a:gd name="connsiteX102-29527" fmla="*/ 651328 w 3024845"/>
                  <a:gd name="connsiteY102-29528" fmla="*/ 592867 h 1059043"/>
                  <a:gd name="connsiteX103-29529" fmla="*/ 656648 w 3024845"/>
                  <a:gd name="connsiteY103-29530" fmla="*/ 581518 h 1059043"/>
                  <a:gd name="connsiteX104-29531" fmla="*/ 664755 w 3024845"/>
                  <a:gd name="connsiteY104-29532" fmla="*/ 609621 h 1059043"/>
                  <a:gd name="connsiteX105-29533" fmla="*/ 665515 w 3024845"/>
                  <a:gd name="connsiteY105-29534" fmla="*/ 609621 h 1059043"/>
                  <a:gd name="connsiteX106-29535" fmla="*/ 670835 w 3024845"/>
                  <a:gd name="connsiteY106-29536" fmla="*/ 609621 h 1059043"/>
                  <a:gd name="connsiteX107-29537" fmla="*/ 670835 w 3024845"/>
                  <a:gd name="connsiteY107-29538" fmla="*/ 503694 h 1059043"/>
                  <a:gd name="connsiteX108-29539" fmla="*/ 672355 w 3024845"/>
                  <a:gd name="connsiteY108-29540" fmla="*/ 503694 h 1059043"/>
                  <a:gd name="connsiteX109-29541" fmla="*/ 682995 w 3024845"/>
                  <a:gd name="connsiteY109-29542" fmla="*/ 503694 h 1059043"/>
                  <a:gd name="connsiteX110-29543" fmla="*/ 682995 w 3024845"/>
                  <a:gd name="connsiteY110-29544" fmla="*/ 456135 h 1059043"/>
                  <a:gd name="connsiteX111-29545" fmla="*/ 709342 w 3024845"/>
                  <a:gd name="connsiteY111-29546" fmla="*/ 456135 h 1059043"/>
                  <a:gd name="connsiteX112-29547" fmla="*/ 709342 w 3024845"/>
                  <a:gd name="connsiteY112-29548" fmla="*/ 434517 h 1059043"/>
                  <a:gd name="connsiteX113-29549" fmla="*/ 743796 w 3024845"/>
                  <a:gd name="connsiteY113-29550" fmla="*/ 434517 h 1059043"/>
                  <a:gd name="connsiteX114-29551" fmla="*/ 743796 w 3024845"/>
                  <a:gd name="connsiteY114-29552" fmla="*/ 436949 h 1059043"/>
                  <a:gd name="connsiteX115-29553" fmla="*/ 743796 w 3024845"/>
                  <a:gd name="connsiteY115-29554" fmla="*/ 453973 h 1059043"/>
                  <a:gd name="connsiteX116-29555" fmla="*/ 746076 w 3024845"/>
                  <a:gd name="connsiteY116-29556" fmla="*/ 453973 h 1059043"/>
                  <a:gd name="connsiteX117-29557" fmla="*/ 762036 w 3024845"/>
                  <a:gd name="connsiteY117-29558" fmla="*/ 453973 h 1059043"/>
                  <a:gd name="connsiteX118-29559" fmla="*/ 762036 w 3024845"/>
                  <a:gd name="connsiteY118-29560" fmla="*/ 501532 h 1059043"/>
                  <a:gd name="connsiteX119-29561" fmla="*/ 763049 w 3024845"/>
                  <a:gd name="connsiteY119-29562" fmla="*/ 501532 h 1059043"/>
                  <a:gd name="connsiteX120-29563" fmla="*/ 770143 w 3024845"/>
                  <a:gd name="connsiteY120-29564" fmla="*/ 501532 h 1059043"/>
                  <a:gd name="connsiteX121-29565" fmla="*/ 784330 w 3024845"/>
                  <a:gd name="connsiteY121-29566" fmla="*/ 505856 h 1059043"/>
                  <a:gd name="connsiteX122-29567" fmla="*/ 784330 w 3024845"/>
                  <a:gd name="connsiteY122-29568" fmla="*/ 544768 h 1059043"/>
                  <a:gd name="connsiteX123-29569" fmla="*/ 785343 w 3024845"/>
                  <a:gd name="connsiteY123-29570" fmla="*/ 544768 h 1059043"/>
                  <a:gd name="connsiteX124-29571" fmla="*/ 792436 w 3024845"/>
                  <a:gd name="connsiteY124-29572" fmla="*/ 544768 h 1059043"/>
                  <a:gd name="connsiteX125-29573" fmla="*/ 792436 w 3024845"/>
                  <a:gd name="connsiteY125-29574" fmla="*/ 546389 h 1059043"/>
                  <a:gd name="connsiteX126-29575" fmla="*/ 792436 w 3024845"/>
                  <a:gd name="connsiteY126-29576" fmla="*/ 557738 h 1059043"/>
                  <a:gd name="connsiteX127-29577" fmla="*/ 794463 w 3024845"/>
                  <a:gd name="connsiteY127-29578" fmla="*/ 557738 h 1059043"/>
                  <a:gd name="connsiteX128-29579" fmla="*/ 808650 w 3024845"/>
                  <a:gd name="connsiteY128-29580" fmla="*/ 557738 h 1059043"/>
                  <a:gd name="connsiteX129-29581" fmla="*/ 814730 w 3024845"/>
                  <a:gd name="connsiteY129-29582" fmla="*/ 564224 h 1059043"/>
                  <a:gd name="connsiteX130-29583" fmla="*/ 814730 w 3024845"/>
                  <a:gd name="connsiteY130-29584" fmla="*/ 585842 h 1059043"/>
                  <a:gd name="connsiteX131-29585" fmla="*/ 817010 w 3024845"/>
                  <a:gd name="connsiteY131-29586" fmla="*/ 585842 h 1059043"/>
                  <a:gd name="connsiteX132-29587" fmla="*/ 832970 w 3024845"/>
                  <a:gd name="connsiteY132-29588" fmla="*/ 585842 h 1059043"/>
                  <a:gd name="connsiteX133-29589" fmla="*/ 832970 w 3024845"/>
                  <a:gd name="connsiteY133-29590" fmla="*/ 586922 h 1059043"/>
                  <a:gd name="connsiteX134-29591" fmla="*/ 832970 w 3024845"/>
                  <a:gd name="connsiteY134-29592" fmla="*/ 594489 h 1059043"/>
                  <a:gd name="connsiteX135-29593" fmla="*/ 834237 w 3024845"/>
                  <a:gd name="connsiteY135-29594" fmla="*/ 594489 h 1059043"/>
                  <a:gd name="connsiteX136-29595" fmla="*/ 843104 w 3024845"/>
                  <a:gd name="connsiteY136-29596" fmla="*/ 594489 h 1059043"/>
                  <a:gd name="connsiteX137-29597" fmla="*/ 843104 w 3024845"/>
                  <a:gd name="connsiteY137-29598" fmla="*/ 596650 h 1059043"/>
                  <a:gd name="connsiteX138-29599" fmla="*/ 843104 w 3024845"/>
                  <a:gd name="connsiteY138-29600" fmla="*/ 611783 h 1059043"/>
                  <a:gd name="connsiteX139-29601" fmla="*/ 847157 w 3024845"/>
                  <a:gd name="connsiteY139-29602" fmla="*/ 609891 h 1059043"/>
                  <a:gd name="connsiteX140-29603" fmla="*/ 847157 w 3024845"/>
                  <a:gd name="connsiteY140-29604" fmla="*/ 596650 h 1059043"/>
                  <a:gd name="connsiteX141-29605" fmla="*/ 848170 w 3024845"/>
                  <a:gd name="connsiteY141-29606" fmla="*/ 596650 h 1059043"/>
                  <a:gd name="connsiteX142-29607" fmla="*/ 855264 w 3024845"/>
                  <a:gd name="connsiteY142-29608" fmla="*/ 596650 h 1059043"/>
                  <a:gd name="connsiteX143-29609" fmla="*/ 855264 w 3024845"/>
                  <a:gd name="connsiteY143-29610" fmla="*/ 598272 h 1059043"/>
                  <a:gd name="connsiteX144-29611" fmla="*/ 855264 w 3024845"/>
                  <a:gd name="connsiteY144-29612" fmla="*/ 609621 h 1059043"/>
                  <a:gd name="connsiteX145-29613" fmla="*/ 856024 w 3024845"/>
                  <a:gd name="connsiteY145-29614" fmla="*/ 609621 h 1059043"/>
                  <a:gd name="connsiteX146-29615" fmla="*/ 861344 w 3024845"/>
                  <a:gd name="connsiteY146-29616" fmla="*/ 609621 h 1059043"/>
                  <a:gd name="connsiteX147-29617" fmla="*/ 909984 w 3024845"/>
                  <a:gd name="connsiteY147-29618" fmla="*/ 605298 h 1059043"/>
                  <a:gd name="connsiteX148-29619" fmla="*/ 909984 w 3024845"/>
                  <a:gd name="connsiteY148-29620" fmla="*/ 606649 h 1059043"/>
                  <a:gd name="connsiteX149-29621" fmla="*/ 909984 w 3024845"/>
                  <a:gd name="connsiteY149-29622" fmla="*/ 616106 h 1059043"/>
                  <a:gd name="connsiteX150-29623" fmla="*/ 910744 w 3024845"/>
                  <a:gd name="connsiteY150-29624" fmla="*/ 616106 h 1059043"/>
                  <a:gd name="connsiteX151-29625" fmla="*/ 916065 w 3024845"/>
                  <a:gd name="connsiteY151-29626" fmla="*/ 616106 h 1059043"/>
                  <a:gd name="connsiteX152-29627" fmla="*/ 916065 w 3024845"/>
                  <a:gd name="connsiteY152-29628" fmla="*/ 618268 h 1059043"/>
                  <a:gd name="connsiteX153-29629" fmla="*/ 916065 w 3024845"/>
                  <a:gd name="connsiteY153-29630" fmla="*/ 633401 h 1059043"/>
                  <a:gd name="connsiteX154-29631" fmla="*/ 918091 w 3024845"/>
                  <a:gd name="connsiteY154-29632" fmla="*/ 632050 h 1059043"/>
                  <a:gd name="connsiteX155-29633" fmla="*/ 932278 w 3024845"/>
                  <a:gd name="connsiteY155-29634" fmla="*/ 622592 h 1059043"/>
                  <a:gd name="connsiteX156-29635" fmla="*/ 938358 w 3024845"/>
                  <a:gd name="connsiteY156-29636" fmla="*/ 581518 h 1059043"/>
                  <a:gd name="connsiteX157-29637" fmla="*/ 939118 w 3024845"/>
                  <a:gd name="connsiteY157-29638" fmla="*/ 581248 h 1059043"/>
                  <a:gd name="connsiteX158-29639" fmla="*/ 944438 w 3024845"/>
                  <a:gd name="connsiteY158-29640" fmla="*/ 579356 h 1059043"/>
                  <a:gd name="connsiteX159-29641" fmla="*/ 946465 w 3024845"/>
                  <a:gd name="connsiteY159-29642" fmla="*/ 510179 h 1059043"/>
                  <a:gd name="connsiteX160-29643" fmla="*/ 948492 w 3024845"/>
                  <a:gd name="connsiteY160-29644" fmla="*/ 579356 h 1059043"/>
                  <a:gd name="connsiteX161-29645" fmla="*/ 949252 w 3024845"/>
                  <a:gd name="connsiteY161-29646" fmla="*/ 579626 h 1059043"/>
                  <a:gd name="connsiteX162-29647" fmla="*/ 954572 w 3024845"/>
                  <a:gd name="connsiteY162-29648" fmla="*/ 581518 h 1059043"/>
                  <a:gd name="connsiteX163-29649" fmla="*/ 954572 w 3024845"/>
                  <a:gd name="connsiteY163-29650" fmla="*/ 495047 h 1059043"/>
                  <a:gd name="connsiteX164-29651" fmla="*/ 958625 w 3024845"/>
                  <a:gd name="connsiteY164-29652" fmla="*/ 462620 h 1059043"/>
                  <a:gd name="connsiteX165-29653" fmla="*/ 997132 w 3024845"/>
                  <a:gd name="connsiteY165-29654" fmla="*/ 462620 h 1059043"/>
                  <a:gd name="connsiteX166-29655" fmla="*/ 997132 w 3024845"/>
                  <a:gd name="connsiteY166-29656" fmla="*/ 495047 h 1059043"/>
                  <a:gd name="connsiteX167-29657" fmla="*/ 997892 w 3024845"/>
                  <a:gd name="connsiteY167-29658" fmla="*/ 495047 h 1059043"/>
                  <a:gd name="connsiteX168-29659" fmla="*/ 1003212 w 3024845"/>
                  <a:gd name="connsiteY168-29660" fmla="*/ 495047 h 1059043"/>
                  <a:gd name="connsiteX169-29661" fmla="*/ 1003212 w 3024845"/>
                  <a:gd name="connsiteY169-29662" fmla="*/ 412899 h 1059043"/>
                  <a:gd name="connsiteX170-29663" fmla="*/ 1004986 w 3024845"/>
                  <a:gd name="connsiteY170-29664" fmla="*/ 412899 h 1059043"/>
                  <a:gd name="connsiteX171-29665" fmla="*/ 1017399 w 3024845"/>
                  <a:gd name="connsiteY171-29666" fmla="*/ 412899 h 1059043"/>
                  <a:gd name="connsiteX172-29667" fmla="*/ 1017399 w 3024845"/>
                  <a:gd name="connsiteY172-29668" fmla="*/ 411008 h 1059043"/>
                  <a:gd name="connsiteX173-29669" fmla="*/ 1017399 w 3024845"/>
                  <a:gd name="connsiteY173-29670" fmla="*/ 397767 h 1059043"/>
                  <a:gd name="connsiteX174-29671" fmla="*/ 1039693 w 3024845"/>
                  <a:gd name="connsiteY174-29672" fmla="*/ 397767 h 1059043"/>
                  <a:gd name="connsiteX175-29673" fmla="*/ 1039693 w 3024845"/>
                  <a:gd name="connsiteY175-29674" fmla="*/ 396686 h 1059043"/>
                  <a:gd name="connsiteX176-29675" fmla="*/ 1039693 w 3024845"/>
                  <a:gd name="connsiteY176-29676" fmla="*/ 389120 h 1059043"/>
                  <a:gd name="connsiteX177-29677" fmla="*/ 1041466 w 3024845"/>
                  <a:gd name="connsiteY177-29678" fmla="*/ 389120 h 1059043"/>
                  <a:gd name="connsiteX178-29679" fmla="*/ 1053880 w 3024845"/>
                  <a:gd name="connsiteY178-29680" fmla="*/ 389120 h 1059043"/>
                  <a:gd name="connsiteX179-29681" fmla="*/ 1053880 w 3024845"/>
                  <a:gd name="connsiteY179-29682" fmla="*/ 390201 h 1059043"/>
                  <a:gd name="connsiteX180-29683" fmla="*/ 1053880 w 3024845"/>
                  <a:gd name="connsiteY180-29684" fmla="*/ 397767 h 1059043"/>
                  <a:gd name="connsiteX181-29685" fmla="*/ 1054640 w 3024845"/>
                  <a:gd name="connsiteY181-29686" fmla="*/ 397767 h 1059043"/>
                  <a:gd name="connsiteX182-29687" fmla="*/ 1059960 w 3024845"/>
                  <a:gd name="connsiteY182-29688" fmla="*/ 397767 h 1059043"/>
                  <a:gd name="connsiteX183-29689" fmla="*/ 1070093 w 3024845"/>
                  <a:gd name="connsiteY183-29690" fmla="*/ 393443 h 1059043"/>
                  <a:gd name="connsiteX184-29691" fmla="*/ 1074146 w 3024845"/>
                  <a:gd name="connsiteY184-29692" fmla="*/ 396686 h 1059043"/>
                  <a:gd name="connsiteX185-29693" fmla="*/ 1074146 w 3024845"/>
                  <a:gd name="connsiteY185-29694" fmla="*/ 389120 h 1059043"/>
                  <a:gd name="connsiteX186-29695" fmla="*/ 1076426 w 3024845"/>
                  <a:gd name="connsiteY186-29696" fmla="*/ 389120 h 1059043"/>
                  <a:gd name="connsiteX187-29697" fmla="*/ 1092387 w 3024845"/>
                  <a:gd name="connsiteY187-29698" fmla="*/ 389120 h 1059043"/>
                  <a:gd name="connsiteX188-29699" fmla="*/ 1092387 w 3024845"/>
                  <a:gd name="connsiteY188-29700" fmla="*/ 390201 h 1059043"/>
                  <a:gd name="connsiteX189-29701" fmla="*/ 1092387 w 3024845"/>
                  <a:gd name="connsiteY189-29702" fmla="*/ 397767 h 1059043"/>
                  <a:gd name="connsiteX190-29703" fmla="*/ 1122787 w 3024845"/>
                  <a:gd name="connsiteY190-29704" fmla="*/ 397767 h 1059043"/>
                  <a:gd name="connsiteX191-29705" fmla="*/ 1122787 w 3024845"/>
                  <a:gd name="connsiteY191-29706" fmla="*/ 399388 h 1059043"/>
                  <a:gd name="connsiteX192-29707" fmla="*/ 1122787 w 3024845"/>
                  <a:gd name="connsiteY192-29708" fmla="*/ 410738 h 1059043"/>
                  <a:gd name="connsiteX193-29709" fmla="*/ 1149134 w 3024845"/>
                  <a:gd name="connsiteY193-29710" fmla="*/ 410738 h 1059043"/>
                  <a:gd name="connsiteX194-29711" fmla="*/ 1149134 w 3024845"/>
                  <a:gd name="connsiteY194-29712" fmla="*/ 441002 h 1059043"/>
                  <a:gd name="connsiteX195-29713" fmla="*/ 1149894 w 3024845"/>
                  <a:gd name="connsiteY195-29714" fmla="*/ 441002 h 1059043"/>
                  <a:gd name="connsiteX196-29715" fmla="*/ 1155214 w 3024845"/>
                  <a:gd name="connsiteY196-29716" fmla="*/ 441002 h 1059043"/>
                  <a:gd name="connsiteX197-29717" fmla="*/ 1155214 w 3024845"/>
                  <a:gd name="connsiteY197-29718" fmla="*/ 442083 h 1059043"/>
                  <a:gd name="connsiteX198-29719" fmla="*/ 1155214 w 3024845"/>
                  <a:gd name="connsiteY198-29720" fmla="*/ 449650 h 1059043"/>
                  <a:gd name="connsiteX199-29721" fmla="*/ 1159268 w 3024845"/>
                  <a:gd name="connsiteY199-29722" fmla="*/ 479914 h 1059043"/>
                  <a:gd name="connsiteX200-29723" fmla="*/ 1160028 w 3024845"/>
                  <a:gd name="connsiteY200-29724" fmla="*/ 479914 h 1059043"/>
                  <a:gd name="connsiteX201-29725" fmla="*/ 1165348 w 3024845"/>
                  <a:gd name="connsiteY201-29726" fmla="*/ 479914 h 1059043"/>
                  <a:gd name="connsiteX202-29727" fmla="*/ 1165348 w 3024845"/>
                  <a:gd name="connsiteY202-29728" fmla="*/ 480725 h 1059043"/>
                  <a:gd name="connsiteX203-29729" fmla="*/ 1165348 w 3024845"/>
                  <a:gd name="connsiteY203-29730" fmla="*/ 486400 h 1059043"/>
                  <a:gd name="connsiteX204-29731" fmla="*/ 1166361 w 3024845"/>
                  <a:gd name="connsiteY204-29732" fmla="*/ 486400 h 1059043"/>
                  <a:gd name="connsiteX205-29733" fmla="*/ 1173454 w 3024845"/>
                  <a:gd name="connsiteY205-29734" fmla="*/ 486400 h 1059043"/>
                  <a:gd name="connsiteX206-29735" fmla="*/ 1173454 w 3024845"/>
                  <a:gd name="connsiteY206-29736" fmla="*/ 516665 h 1059043"/>
                  <a:gd name="connsiteX207-29737" fmla="*/ 1175481 w 3024845"/>
                  <a:gd name="connsiteY207-29738" fmla="*/ 516665 h 1059043"/>
                  <a:gd name="connsiteX208-29739" fmla="*/ 1189668 w 3024845"/>
                  <a:gd name="connsiteY208-29740" fmla="*/ 516665 h 1059043"/>
                  <a:gd name="connsiteX209-29741" fmla="*/ 1189668 w 3024845"/>
                  <a:gd name="connsiteY209-29742" fmla="*/ 540444 h 1059043"/>
                  <a:gd name="connsiteX210-29743" fmla="*/ 1191695 w 3024845"/>
                  <a:gd name="connsiteY210-29744" fmla="*/ 542065 h 1059043"/>
                  <a:gd name="connsiteX211-29745" fmla="*/ 1191695 w 3024845"/>
                  <a:gd name="connsiteY211-29746" fmla="*/ 553415 h 1059043"/>
                  <a:gd name="connsiteX212-29747" fmla="*/ 1192455 w 3024845"/>
                  <a:gd name="connsiteY212-29748" fmla="*/ 553415 h 1059043"/>
                  <a:gd name="connsiteX213-29749" fmla="*/ 1197775 w 3024845"/>
                  <a:gd name="connsiteY213-29750" fmla="*/ 553415 h 1059043"/>
                  <a:gd name="connsiteX214-29751" fmla="*/ 1197775 w 3024845"/>
                  <a:gd name="connsiteY214-29752" fmla="*/ 577194 h 1059043"/>
                  <a:gd name="connsiteX215-29753" fmla="*/ 1199041 w 3024845"/>
                  <a:gd name="connsiteY215-29754" fmla="*/ 577194 h 1059043"/>
                  <a:gd name="connsiteX216-29755" fmla="*/ 1207908 w 3024845"/>
                  <a:gd name="connsiteY216-29756" fmla="*/ 577194 h 1059043"/>
                  <a:gd name="connsiteX217-29757" fmla="*/ 1209935 w 3024845"/>
                  <a:gd name="connsiteY217-29758" fmla="*/ 581248 h 1059043"/>
                  <a:gd name="connsiteX218-29759" fmla="*/ 1209935 w 3024845"/>
                  <a:gd name="connsiteY218-29760" fmla="*/ 594489 h 1059043"/>
                  <a:gd name="connsiteX219-29761" fmla="*/ 1211455 w 3024845"/>
                  <a:gd name="connsiteY219-29762" fmla="*/ 592597 h 1059043"/>
                  <a:gd name="connsiteX220-29763" fmla="*/ 1222095 w 3024845"/>
                  <a:gd name="connsiteY220-29764" fmla="*/ 579356 h 1059043"/>
                  <a:gd name="connsiteX221-29765" fmla="*/ 1250469 w 3024845"/>
                  <a:gd name="connsiteY221-29766" fmla="*/ 579356 h 1059043"/>
                  <a:gd name="connsiteX222-29767" fmla="*/ 1250469 w 3024845"/>
                  <a:gd name="connsiteY222-29768" fmla="*/ 665827 h 1059043"/>
                  <a:gd name="connsiteX223-29769" fmla="*/ 1251229 w 3024845"/>
                  <a:gd name="connsiteY223-29770" fmla="*/ 665827 h 1059043"/>
                  <a:gd name="connsiteX224-29771" fmla="*/ 1256549 w 3024845"/>
                  <a:gd name="connsiteY224-29772" fmla="*/ 665827 h 1059043"/>
                  <a:gd name="connsiteX225-29773" fmla="*/ 1257309 w 3024845"/>
                  <a:gd name="connsiteY225-29774" fmla="*/ 664476 h 1059043"/>
                  <a:gd name="connsiteX226-29775" fmla="*/ 1262629 w 3024845"/>
                  <a:gd name="connsiteY226-29776" fmla="*/ 655018 h 1059043"/>
                  <a:gd name="connsiteX227-29777" fmla="*/ 1262629 w 3024845"/>
                  <a:gd name="connsiteY227-29778" fmla="*/ 656910 h 1059043"/>
                  <a:gd name="connsiteX228-29779" fmla="*/ 1262629 w 3024845"/>
                  <a:gd name="connsiteY228-29780" fmla="*/ 670151 h 1059043"/>
                  <a:gd name="connsiteX229-29781" fmla="*/ 1266682 w 3024845"/>
                  <a:gd name="connsiteY229-29782" fmla="*/ 624754 h 1059043"/>
                  <a:gd name="connsiteX230-29783" fmla="*/ 1267442 w 3024845"/>
                  <a:gd name="connsiteY230-29784" fmla="*/ 624754 h 1059043"/>
                  <a:gd name="connsiteX231-29785" fmla="*/ 1272762 w 3024845"/>
                  <a:gd name="connsiteY231-29786" fmla="*/ 624754 h 1059043"/>
                  <a:gd name="connsiteX232-29787" fmla="*/ 1272762 w 3024845"/>
                  <a:gd name="connsiteY232-29788" fmla="*/ 559900 h 1059043"/>
                  <a:gd name="connsiteX233-29789" fmla="*/ 1273776 w 3024845"/>
                  <a:gd name="connsiteY233-29790" fmla="*/ 559900 h 1059043"/>
                  <a:gd name="connsiteX234-29791" fmla="*/ 1280869 w 3024845"/>
                  <a:gd name="connsiteY234-29792" fmla="*/ 559900 h 1059043"/>
                  <a:gd name="connsiteX235-29793" fmla="*/ 1293029 w 3024845"/>
                  <a:gd name="connsiteY235-29794" fmla="*/ 516665 h 1059043"/>
                  <a:gd name="connsiteX236-29795" fmla="*/ 1294296 w 3024845"/>
                  <a:gd name="connsiteY236-29796" fmla="*/ 516665 h 1059043"/>
                  <a:gd name="connsiteX237-29797" fmla="*/ 1303163 w 3024845"/>
                  <a:gd name="connsiteY237-29798" fmla="*/ 516665 h 1059043"/>
                  <a:gd name="connsiteX238-29799" fmla="*/ 1313296 w 3024845"/>
                  <a:gd name="connsiteY238-29800" fmla="*/ 559900 h 1059043"/>
                  <a:gd name="connsiteX239-29801" fmla="*/ 1314309 w 3024845"/>
                  <a:gd name="connsiteY239-29802" fmla="*/ 559900 h 1059043"/>
                  <a:gd name="connsiteX240-29803" fmla="*/ 1321403 w 3024845"/>
                  <a:gd name="connsiteY240-29804" fmla="*/ 559900 h 1059043"/>
                  <a:gd name="connsiteX241-29805" fmla="*/ 1321403 w 3024845"/>
                  <a:gd name="connsiteY241-29806" fmla="*/ 598812 h 1059043"/>
                  <a:gd name="connsiteX242-29807" fmla="*/ 1323176 w 3024845"/>
                  <a:gd name="connsiteY242-29808" fmla="*/ 598812 h 1059043"/>
                  <a:gd name="connsiteX243-29809" fmla="*/ 1335590 w 3024845"/>
                  <a:gd name="connsiteY243-29810" fmla="*/ 598812 h 1059043"/>
                  <a:gd name="connsiteX244-29811" fmla="*/ 1335590 w 3024845"/>
                  <a:gd name="connsiteY244-29812" fmla="*/ 600974 h 1059043"/>
                  <a:gd name="connsiteX245-29813" fmla="*/ 1335590 w 3024845"/>
                  <a:gd name="connsiteY245-29814" fmla="*/ 616106 h 1059043"/>
                  <a:gd name="connsiteX246-29815" fmla="*/ 1339643 w 3024845"/>
                  <a:gd name="connsiteY246-29816" fmla="*/ 613945 h 1059043"/>
                  <a:gd name="connsiteX247-29817" fmla="*/ 1339643 w 3024845"/>
                  <a:gd name="connsiteY247-29818" fmla="*/ 598812 h 1059043"/>
                  <a:gd name="connsiteX248-29819" fmla="*/ 1341163 w 3024845"/>
                  <a:gd name="connsiteY248-29820" fmla="*/ 598812 h 1059043"/>
                  <a:gd name="connsiteX249-29821" fmla="*/ 1351803 w 3024845"/>
                  <a:gd name="connsiteY249-29822" fmla="*/ 598812 h 1059043"/>
                  <a:gd name="connsiteX250-29823" fmla="*/ 1351803 w 3024845"/>
                  <a:gd name="connsiteY250-29824" fmla="*/ 600433 h 1059043"/>
                  <a:gd name="connsiteX251-29825" fmla="*/ 1351803 w 3024845"/>
                  <a:gd name="connsiteY251-29826" fmla="*/ 611783 h 1059043"/>
                  <a:gd name="connsiteX252-29827" fmla="*/ 1382204 w 3024845"/>
                  <a:gd name="connsiteY252-29828" fmla="*/ 611783 h 1059043"/>
                  <a:gd name="connsiteX253-29829" fmla="*/ 1382204 w 3024845"/>
                  <a:gd name="connsiteY253-29830" fmla="*/ 575033 h 1059043"/>
                  <a:gd name="connsiteX254-29831" fmla="*/ 1383470 w 3024845"/>
                  <a:gd name="connsiteY254-29832" fmla="*/ 575033 h 1059043"/>
                  <a:gd name="connsiteX255-29833" fmla="*/ 1392337 w 3024845"/>
                  <a:gd name="connsiteY255-29834" fmla="*/ 575033 h 1059043"/>
                  <a:gd name="connsiteX256-29835" fmla="*/ 1392337 w 3024845"/>
                  <a:gd name="connsiteY256-29836" fmla="*/ 596650 h 1059043"/>
                  <a:gd name="connsiteX257-29837" fmla="*/ 1394364 w 3024845"/>
                  <a:gd name="connsiteY257-29838" fmla="*/ 564224 h 1059043"/>
                  <a:gd name="connsiteX258-29839" fmla="*/ 1416657 w 3024845"/>
                  <a:gd name="connsiteY258-29840" fmla="*/ 564224 h 1059043"/>
                  <a:gd name="connsiteX259-29841" fmla="*/ 1416657 w 3024845"/>
                  <a:gd name="connsiteY259-29842" fmla="*/ 562602 h 1059043"/>
                  <a:gd name="connsiteX260-29843" fmla="*/ 1416657 w 3024845"/>
                  <a:gd name="connsiteY260-29844" fmla="*/ 551253 h 1059043"/>
                  <a:gd name="connsiteX261-29845" fmla="*/ 1417417 w 3024845"/>
                  <a:gd name="connsiteY261-29846" fmla="*/ 551253 h 1059043"/>
                  <a:gd name="connsiteX262-29847" fmla="*/ 1422737 w 3024845"/>
                  <a:gd name="connsiteY262-29848" fmla="*/ 551253 h 1059043"/>
                  <a:gd name="connsiteX263-29849" fmla="*/ 1422737 w 3024845"/>
                  <a:gd name="connsiteY263-29850" fmla="*/ 549362 h 1059043"/>
                  <a:gd name="connsiteX264-29851" fmla="*/ 1422737 w 3024845"/>
                  <a:gd name="connsiteY264-29852" fmla="*/ 536121 h 1059043"/>
                  <a:gd name="connsiteX265-29853" fmla="*/ 1426791 w 3024845"/>
                  <a:gd name="connsiteY265-29854" fmla="*/ 542606 h 1059043"/>
                  <a:gd name="connsiteX266-29855" fmla="*/ 1429071 w 3024845"/>
                  <a:gd name="connsiteY266-29856" fmla="*/ 542606 h 1059043"/>
                  <a:gd name="connsiteX267-29857" fmla="*/ 1445031 w 3024845"/>
                  <a:gd name="connsiteY267-29858" fmla="*/ 542606 h 1059043"/>
                  <a:gd name="connsiteX268-29859" fmla="*/ 1445031 w 3024845"/>
                  <a:gd name="connsiteY268-29860" fmla="*/ 541795 h 1059043"/>
                  <a:gd name="connsiteX269-29861" fmla="*/ 1445031 w 3024845"/>
                  <a:gd name="connsiteY269-29862" fmla="*/ 536121 h 1059043"/>
                  <a:gd name="connsiteX270-29863" fmla="*/ 1445791 w 3024845"/>
                  <a:gd name="connsiteY270-29864" fmla="*/ 536121 h 1059043"/>
                  <a:gd name="connsiteX271-29865" fmla="*/ 1451111 w 3024845"/>
                  <a:gd name="connsiteY271-29866" fmla="*/ 536121 h 1059043"/>
                  <a:gd name="connsiteX272-29867" fmla="*/ 1451111 w 3024845"/>
                  <a:gd name="connsiteY272-29868" fmla="*/ 537472 h 1059043"/>
                  <a:gd name="connsiteX273-29869" fmla="*/ 1451111 w 3024845"/>
                  <a:gd name="connsiteY273-29870" fmla="*/ 546930 h 1059043"/>
                  <a:gd name="connsiteX274-29871" fmla="*/ 1489618 w 3024845"/>
                  <a:gd name="connsiteY274-29872" fmla="*/ 546930 h 1059043"/>
                  <a:gd name="connsiteX275-29873" fmla="*/ 1489618 w 3024845"/>
                  <a:gd name="connsiteY275-29874" fmla="*/ 685283 h 1059043"/>
                  <a:gd name="connsiteX276-29875" fmla="*/ 1491138 w 3024845"/>
                  <a:gd name="connsiteY276-29876" fmla="*/ 685283 h 1059043"/>
                  <a:gd name="connsiteX277-29877" fmla="*/ 1501778 w 3024845"/>
                  <a:gd name="connsiteY277-29878" fmla="*/ 685283 h 1059043"/>
                  <a:gd name="connsiteX278-29879" fmla="*/ 1501778 w 3024845"/>
                  <a:gd name="connsiteY278-29880" fmla="*/ 672313 h 1059043"/>
                  <a:gd name="connsiteX279-29881" fmla="*/ 1505832 w 3024845"/>
                  <a:gd name="connsiteY279-29882" fmla="*/ 672313 h 1059043"/>
                  <a:gd name="connsiteX280-29883" fmla="*/ 1505832 w 3024845"/>
                  <a:gd name="connsiteY280-29884" fmla="*/ 685283 h 1059043"/>
                  <a:gd name="connsiteX281-29885" fmla="*/ 1536232 w 3024845"/>
                  <a:gd name="connsiteY281-29886" fmla="*/ 685283 h 1059043"/>
                  <a:gd name="connsiteX282-29887" fmla="*/ 1536232 w 3024845"/>
                  <a:gd name="connsiteY282-29888" fmla="*/ 655018 h 1059043"/>
                  <a:gd name="connsiteX283-29889" fmla="*/ 1548392 w 3024845"/>
                  <a:gd name="connsiteY283-29890" fmla="*/ 655018 h 1059043"/>
                  <a:gd name="connsiteX284-29891" fmla="*/ 1560552 w 3024845"/>
                  <a:gd name="connsiteY284-29892" fmla="*/ 652857 h 1059043"/>
                  <a:gd name="connsiteX285-29893" fmla="*/ 1564606 w 3024845"/>
                  <a:gd name="connsiteY285-29894" fmla="*/ 655018 h 1059043"/>
                  <a:gd name="connsiteX286-29895" fmla="*/ 1574739 w 3024845"/>
                  <a:gd name="connsiteY286-29896" fmla="*/ 655018 h 1059043"/>
                  <a:gd name="connsiteX287-29897" fmla="*/ 1574739 w 3024845"/>
                  <a:gd name="connsiteY287-29898" fmla="*/ 685283 h 1059043"/>
                  <a:gd name="connsiteX288-29899" fmla="*/ 1582846 w 3024845"/>
                  <a:gd name="connsiteY288-29900" fmla="*/ 685283 h 1059043"/>
                  <a:gd name="connsiteX289-29901" fmla="*/ 1582846 w 3024845"/>
                  <a:gd name="connsiteY289-29902" fmla="*/ 702578 h 1059043"/>
                  <a:gd name="connsiteX290-29903" fmla="*/ 1592182 w 3024845"/>
                  <a:gd name="connsiteY290-29904" fmla="*/ 703483 h 1059043"/>
                  <a:gd name="connsiteX291-29905" fmla="*/ 1605140 w 3024845"/>
                  <a:gd name="connsiteY291-29906" fmla="*/ 703483 h 1059043"/>
                  <a:gd name="connsiteX292-29907" fmla="*/ 1605140 w 3024845"/>
                  <a:gd name="connsiteY292-29908" fmla="*/ 687445 h 1059043"/>
                  <a:gd name="connsiteX293-29909" fmla="*/ 1673096 w 3024845"/>
                  <a:gd name="connsiteY293-29910" fmla="*/ 687445 h 1059043"/>
                  <a:gd name="connsiteX294-29911" fmla="*/ 1673096 w 3024845"/>
                  <a:gd name="connsiteY294-29912" fmla="*/ 602192 h 1059043"/>
                  <a:gd name="connsiteX295-29913" fmla="*/ 1745104 w 3024845"/>
                  <a:gd name="connsiteY295-29914" fmla="*/ 602192 h 1059043"/>
                  <a:gd name="connsiteX296-29915" fmla="*/ 1745104 w 3024845"/>
                  <a:gd name="connsiteY296-29916" fmla="*/ 680960 h 1059043"/>
                  <a:gd name="connsiteX297-29917" fmla="*/ 1747008 w 3024845"/>
                  <a:gd name="connsiteY297-29918" fmla="*/ 680960 h 1059043"/>
                  <a:gd name="connsiteX298-29919" fmla="*/ 1748250 w 3024845"/>
                  <a:gd name="connsiteY298-29920" fmla="*/ 703483 h 1059043"/>
                  <a:gd name="connsiteX299-29921" fmla="*/ 1757926 w 3024845"/>
                  <a:gd name="connsiteY299-29922" fmla="*/ 703483 h 1059043"/>
                  <a:gd name="connsiteX300-29923" fmla="*/ 1759168 w 3024845"/>
                  <a:gd name="connsiteY300-29924" fmla="*/ 680960 h 1059043"/>
                  <a:gd name="connsiteX301-29925" fmla="*/ 1765248 w 3024845"/>
                  <a:gd name="connsiteY301-29926" fmla="*/ 680960 h 1059043"/>
                  <a:gd name="connsiteX302-29927" fmla="*/ 1766490 w 3024845"/>
                  <a:gd name="connsiteY302-29928" fmla="*/ 703483 h 1059043"/>
                  <a:gd name="connsiteX303-29929" fmla="*/ 1817112 w 3024845"/>
                  <a:gd name="connsiteY303-29930" fmla="*/ 703483 h 1059043"/>
                  <a:gd name="connsiteX304-29931" fmla="*/ 1817112 w 3024845"/>
                  <a:gd name="connsiteY304-29932" fmla="*/ 540455 h 1059043"/>
                  <a:gd name="connsiteX305-29933" fmla="*/ 2014439 w 3024845"/>
                  <a:gd name="connsiteY305-29934" fmla="*/ 540455 h 1059043"/>
                  <a:gd name="connsiteX306-29935" fmla="*/ 2014439 w 3024845"/>
                  <a:gd name="connsiteY306-29936" fmla="*/ 703483 h 1059043"/>
                  <a:gd name="connsiteX307-29937" fmla="*/ 2033136 w 3024845"/>
                  <a:gd name="connsiteY307-29938" fmla="*/ 703483 h 1059043"/>
                  <a:gd name="connsiteX308-29939" fmla="*/ 2033136 w 3024845"/>
                  <a:gd name="connsiteY308-29940" fmla="*/ 620790 h 1059043"/>
                  <a:gd name="connsiteX309-29941" fmla="*/ 2128256 w 3024845"/>
                  <a:gd name="connsiteY309-29942" fmla="*/ 620790 h 1059043"/>
                  <a:gd name="connsiteX310-29943" fmla="*/ 2146266 w 3024845"/>
                  <a:gd name="connsiteY310-29944" fmla="*/ 131868 h 1059043"/>
                  <a:gd name="connsiteX311-29945" fmla="*/ 2144240 w 3024845"/>
                  <a:gd name="connsiteY311-29946" fmla="*/ 125383 h 1059043"/>
                  <a:gd name="connsiteX312-29947" fmla="*/ 2150320 w 3024845"/>
                  <a:gd name="connsiteY312-29948" fmla="*/ 118897 h 1059043"/>
                  <a:gd name="connsiteX313-29949" fmla="*/ 2150320 w 3024845"/>
                  <a:gd name="connsiteY313-29950" fmla="*/ 60529 h 1059043"/>
                  <a:gd name="connsiteX314-29951" fmla="*/ 2152346 w 3024845"/>
                  <a:gd name="connsiteY314-29952" fmla="*/ 56206 h 1059043"/>
                  <a:gd name="connsiteX315-29953" fmla="*/ 2152346 w 3024845"/>
                  <a:gd name="connsiteY315-29954" fmla="*/ 0 h 1059043"/>
                  <a:gd name="connsiteX316-29955" fmla="*/ 2162480 w 3024845"/>
                  <a:gd name="connsiteY316-29956" fmla="*/ 118897 h 1059043"/>
                  <a:gd name="connsiteX317-29957" fmla="*/ 2168560 w 3024845"/>
                  <a:gd name="connsiteY317-29958" fmla="*/ 125383 h 1059043"/>
                  <a:gd name="connsiteX318-29959" fmla="*/ 2180720 w 3024845"/>
                  <a:gd name="connsiteY318-29960" fmla="*/ 555577 h 1059043"/>
                  <a:gd name="connsiteX319-29961" fmla="*/ 2245574 w 3024845"/>
                  <a:gd name="connsiteY319-29962" fmla="*/ 555577 h 1059043"/>
                  <a:gd name="connsiteX320-29963" fmla="*/ 2245574 w 3024845"/>
                  <a:gd name="connsiteY320-29964" fmla="*/ 631239 h 1059043"/>
                  <a:gd name="connsiteX321-29965" fmla="*/ 2253681 w 3024845"/>
                  <a:gd name="connsiteY321-29966" fmla="*/ 631239 h 1059043"/>
                  <a:gd name="connsiteX322-29967" fmla="*/ 2255708 w 3024845"/>
                  <a:gd name="connsiteY322-29968" fmla="*/ 624754 h 1059043"/>
                  <a:gd name="connsiteX323-29969" fmla="*/ 2261788 w 3024845"/>
                  <a:gd name="connsiteY323-29970" fmla="*/ 624754 h 1059043"/>
                  <a:gd name="connsiteX324-29971" fmla="*/ 2263815 w 3024845"/>
                  <a:gd name="connsiteY324-29972" fmla="*/ 633401 h 1059043"/>
                  <a:gd name="connsiteX325-29973" fmla="*/ 2275975 w 3024845"/>
                  <a:gd name="connsiteY325-29974" fmla="*/ 633401 h 1059043"/>
                  <a:gd name="connsiteX326-29975" fmla="*/ 2275975 w 3024845"/>
                  <a:gd name="connsiteY326-29976" fmla="*/ 626915 h 1059043"/>
                  <a:gd name="connsiteX327-29977" fmla="*/ 2298268 w 3024845"/>
                  <a:gd name="connsiteY327-29978" fmla="*/ 626915 h 1059043"/>
                  <a:gd name="connsiteX328-29979" fmla="*/ 2298268 w 3024845"/>
                  <a:gd name="connsiteY328-29980" fmla="*/ 633401 h 1059043"/>
                  <a:gd name="connsiteX329-29981" fmla="*/ 2318535 w 3024845"/>
                  <a:gd name="connsiteY329-29982" fmla="*/ 633401 h 1059043"/>
                  <a:gd name="connsiteX330-29983" fmla="*/ 2318535 w 3024845"/>
                  <a:gd name="connsiteY330-29984" fmla="*/ 678798 h 1059043"/>
                  <a:gd name="connsiteX331-29985" fmla="*/ 2332722 w 3024845"/>
                  <a:gd name="connsiteY331-29986" fmla="*/ 678798 h 1059043"/>
                  <a:gd name="connsiteX332-29987" fmla="*/ 2332722 w 3024845"/>
                  <a:gd name="connsiteY332-29988" fmla="*/ 665827 h 1059043"/>
                  <a:gd name="connsiteX333-29989" fmla="*/ 2348936 w 3024845"/>
                  <a:gd name="connsiteY333-29990" fmla="*/ 665827 h 1059043"/>
                  <a:gd name="connsiteX334-29991" fmla="*/ 2348936 w 3024845"/>
                  <a:gd name="connsiteY334-29992" fmla="*/ 486400 h 1059043"/>
                  <a:gd name="connsiteX335-29993" fmla="*/ 2355016 w 3024845"/>
                  <a:gd name="connsiteY335-29994" fmla="*/ 479914 h 1059043"/>
                  <a:gd name="connsiteX336-29995" fmla="*/ 2427977 w 3024845"/>
                  <a:gd name="connsiteY336-29996" fmla="*/ 479914 h 1059043"/>
                  <a:gd name="connsiteX337-29997" fmla="*/ 2427977 w 3024845"/>
                  <a:gd name="connsiteY337-29998" fmla="*/ 488562 h 1059043"/>
                  <a:gd name="connsiteX338-29999" fmla="*/ 2438110 w 3024845"/>
                  <a:gd name="connsiteY338-30000" fmla="*/ 488562 h 1059043"/>
                  <a:gd name="connsiteX339-30001" fmla="*/ 2438110 w 3024845"/>
                  <a:gd name="connsiteY339-30002" fmla="*/ 603136 h 1059043"/>
                  <a:gd name="connsiteX340-30003" fmla="*/ 2460404 w 3024845"/>
                  <a:gd name="connsiteY340-30004" fmla="*/ 603136 h 1059043"/>
                  <a:gd name="connsiteX341-30005" fmla="*/ 2460404 w 3024845"/>
                  <a:gd name="connsiteY341-30006" fmla="*/ 536121 h 1059043"/>
                  <a:gd name="connsiteX342-30007" fmla="*/ 2486751 w 3024845"/>
                  <a:gd name="connsiteY342-30008" fmla="*/ 536121 h 1059043"/>
                  <a:gd name="connsiteX343-30009" fmla="*/ 2490804 w 3024845"/>
                  <a:gd name="connsiteY343-30010" fmla="*/ 531797 h 1059043"/>
                  <a:gd name="connsiteX344-30011" fmla="*/ 2498911 w 3024845"/>
                  <a:gd name="connsiteY344-30012" fmla="*/ 531797 h 1059043"/>
                  <a:gd name="connsiteX345-30013" fmla="*/ 2502964 w 3024845"/>
                  <a:gd name="connsiteY345-30014" fmla="*/ 536121 h 1059043"/>
                  <a:gd name="connsiteX346-30015" fmla="*/ 2525258 w 3024845"/>
                  <a:gd name="connsiteY346-30016" fmla="*/ 536121 h 1059043"/>
                  <a:gd name="connsiteX347-30017" fmla="*/ 2525258 w 3024845"/>
                  <a:gd name="connsiteY347-30018" fmla="*/ 419385 h 1059043"/>
                  <a:gd name="connsiteX348-30019" fmla="*/ 2582005 w 3024845"/>
                  <a:gd name="connsiteY348-30020" fmla="*/ 408576 h 1059043"/>
                  <a:gd name="connsiteX349-30021" fmla="*/ 2582005 w 3024845"/>
                  <a:gd name="connsiteY349-30022" fmla="*/ 409657 h 1059043"/>
                  <a:gd name="connsiteX350-30023" fmla="*/ 2582005 w 3024845"/>
                  <a:gd name="connsiteY350-30024" fmla="*/ 417223 h 1059043"/>
                  <a:gd name="connsiteX351-30025" fmla="*/ 2608352 w 3024845"/>
                  <a:gd name="connsiteY351-30026" fmla="*/ 417223 h 1059043"/>
                  <a:gd name="connsiteX352-30027" fmla="*/ 2608352 w 3024845"/>
                  <a:gd name="connsiteY352-30028" fmla="*/ 672313 h 1059043"/>
                  <a:gd name="connsiteX353-30029" fmla="*/ 2630646 w 3024845"/>
                  <a:gd name="connsiteY353-30030" fmla="*/ 672313 h 1059043"/>
                  <a:gd name="connsiteX354-30031" fmla="*/ 2630646 w 3024845"/>
                  <a:gd name="connsiteY354-30032" fmla="*/ 667989 h 1059043"/>
                  <a:gd name="connsiteX355-30033" fmla="*/ 2642806 w 3024845"/>
                  <a:gd name="connsiteY355-30034" fmla="*/ 667989 h 1059043"/>
                  <a:gd name="connsiteX356-30035" fmla="*/ 2642806 w 3024845"/>
                  <a:gd name="connsiteY356-30036" fmla="*/ 672313 h 1059043"/>
                  <a:gd name="connsiteX357-30037" fmla="*/ 2667126 w 3024845"/>
                  <a:gd name="connsiteY357-30038" fmla="*/ 672313 h 1059043"/>
                  <a:gd name="connsiteX358-30039" fmla="*/ 2667126 w 3024845"/>
                  <a:gd name="connsiteY358-30040" fmla="*/ 659342 h 1059043"/>
                  <a:gd name="connsiteX359-30041" fmla="*/ 2695500 w 3024845"/>
                  <a:gd name="connsiteY359-30042" fmla="*/ 659342 h 1059043"/>
                  <a:gd name="connsiteX360-30043" fmla="*/ 2707660 w 3024845"/>
                  <a:gd name="connsiteY360-30044" fmla="*/ 655018 h 1059043"/>
                  <a:gd name="connsiteX361-30045" fmla="*/ 2727927 w 3024845"/>
                  <a:gd name="connsiteY361-30046" fmla="*/ 659342 h 1059043"/>
                  <a:gd name="connsiteX362-30047" fmla="*/ 2727927 w 3024845"/>
                  <a:gd name="connsiteY362-30048" fmla="*/ 642048 h 1059043"/>
                  <a:gd name="connsiteX363-30049" fmla="*/ 2736034 w 3024845"/>
                  <a:gd name="connsiteY363-30050" fmla="*/ 642048 h 1059043"/>
                  <a:gd name="connsiteX364-30051" fmla="*/ 2736034 w 3024845"/>
                  <a:gd name="connsiteY364-30052" fmla="*/ 629077 h 1059043"/>
                  <a:gd name="connsiteX365-30053" fmla="*/ 2792781 w 3024845"/>
                  <a:gd name="connsiteY365-30054" fmla="*/ 629077 h 1059043"/>
                  <a:gd name="connsiteX366-30055" fmla="*/ 2792781 w 3024845"/>
                  <a:gd name="connsiteY366-30056" fmla="*/ 598812 h 1059043"/>
                  <a:gd name="connsiteX367-30057" fmla="*/ 2811021 w 3024845"/>
                  <a:gd name="connsiteY367-30058" fmla="*/ 598812 h 1059043"/>
                  <a:gd name="connsiteX368-30059" fmla="*/ 2811021 w 3024845"/>
                  <a:gd name="connsiteY368-30060" fmla="*/ 592327 h 1059043"/>
                  <a:gd name="connsiteX369-30061" fmla="*/ 2823181 w 3024845"/>
                  <a:gd name="connsiteY369-30062" fmla="*/ 592327 h 1059043"/>
                  <a:gd name="connsiteX370-30063" fmla="*/ 2823181 w 3024845"/>
                  <a:gd name="connsiteY370-30064" fmla="*/ 598812 h 1059043"/>
                  <a:gd name="connsiteX371-30065" fmla="*/ 2839395 w 3024845"/>
                  <a:gd name="connsiteY371-30066" fmla="*/ 598812 h 1059043"/>
                  <a:gd name="connsiteX372-30067" fmla="*/ 2839395 w 3024845"/>
                  <a:gd name="connsiteY372-30068" fmla="*/ 648533 h 1059043"/>
                  <a:gd name="connsiteX373-30069" fmla="*/ 2871822 w 3024845"/>
                  <a:gd name="connsiteY373-30070" fmla="*/ 648533 h 1059043"/>
                  <a:gd name="connsiteX374-30071" fmla="*/ 2871822 w 3024845"/>
                  <a:gd name="connsiteY374-30072" fmla="*/ 622592 h 1059043"/>
                  <a:gd name="connsiteX375-30073" fmla="*/ 2910329 w 3024845"/>
                  <a:gd name="connsiteY375-30074" fmla="*/ 622592 h 1059043"/>
                  <a:gd name="connsiteX376-30075" fmla="*/ 2910329 w 3024845"/>
                  <a:gd name="connsiteY376-30076" fmla="*/ 592327 h 1059043"/>
                  <a:gd name="connsiteX377-30077" fmla="*/ 2958970 w 3024845"/>
                  <a:gd name="connsiteY377-30078" fmla="*/ 592327 h 1059043"/>
                  <a:gd name="connsiteX378-30079" fmla="*/ 2958970 w 3024845"/>
                  <a:gd name="connsiteY378-30080" fmla="*/ 703483 h 1059043"/>
                  <a:gd name="connsiteX379-30081" fmla="*/ 2958970 w 3024845"/>
                  <a:gd name="connsiteY379-30082" fmla="*/ 717262 h 1059043"/>
                  <a:gd name="connsiteX380-30083" fmla="*/ 3024845 w 3024845"/>
                  <a:gd name="connsiteY380-30084" fmla="*/ 717262 h 1059043"/>
                  <a:gd name="connsiteX381-30085" fmla="*/ 3024845 w 3024845"/>
                  <a:gd name="connsiteY381-30086" fmla="*/ 1059043 h 1059043"/>
                  <a:gd name="connsiteX382-30087" fmla="*/ 2054 w 3024845"/>
                  <a:gd name="connsiteY382-30088" fmla="*/ 1056710 h 1059043"/>
                  <a:gd name="connsiteX383-30089" fmla="*/ 0 w 3024845"/>
                  <a:gd name="connsiteY383-30090" fmla="*/ 622592 h 1059043"/>
                  <a:gd name="connsiteX384-30091" fmla="*/ 20267 w 3024845"/>
                  <a:gd name="connsiteY384-30092" fmla="*/ 622592 h 1059043"/>
                  <a:gd name="connsiteX385-30093" fmla="*/ 20774 w 3024845"/>
                  <a:gd name="connsiteY385-30094" fmla="*/ 621511 h 1059043"/>
                  <a:gd name="connsiteX386-30095" fmla="*/ 24320 w 3024845"/>
                  <a:gd name="connsiteY386-30096" fmla="*/ 613945 h 1059043"/>
                  <a:gd name="connsiteX387-30097" fmla="*/ 26094 w 3024845"/>
                  <a:gd name="connsiteY387-30098" fmla="*/ 614215 h 1059043"/>
                  <a:gd name="connsiteX388-30099" fmla="*/ 38507 w 3024845"/>
                  <a:gd name="connsiteY388-30100" fmla="*/ 616106 h 1059043"/>
                  <a:gd name="connsiteX389-30101" fmla="*/ 39014 w 3024845"/>
                  <a:gd name="connsiteY389-30102" fmla="*/ 617458 h 1059043"/>
                  <a:gd name="connsiteX390-30103" fmla="*/ 42560 w 3024845"/>
                  <a:gd name="connsiteY390-30104" fmla="*/ 626915 h 1059043"/>
                  <a:gd name="connsiteX391-30105" fmla="*/ 68907 w 3024845"/>
                  <a:gd name="connsiteY391-30106" fmla="*/ 629077 h 1059043"/>
                  <a:gd name="connsiteX392-30107" fmla="*/ 68907 w 3024845"/>
                  <a:gd name="connsiteY392-30108" fmla="*/ 505856 h 1059043"/>
                  <a:gd name="connsiteX393-30109" fmla="*/ 70934 w 3024845"/>
                  <a:gd name="connsiteY393-30110" fmla="*/ 505856 h 1059043"/>
                  <a:gd name="connsiteX394-30111" fmla="*/ 85121 w 3024845"/>
                  <a:gd name="connsiteY394-30112" fmla="*/ 505856 h 1059043"/>
                  <a:gd name="connsiteX395-30113" fmla="*/ 85121 w 3024845"/>
                  <a:gd name="connsiteY395-30114" fmla="*/ 369664 h 1059043"/>
                  <a:gd name="connsiteX396-30115" fmla="*/ 86894 w 3024845"/>
                  <a:gd name="connsiteY396-30116" fmla="*/ 369664 h 1059043"/>
                  <a:gd name="connsiteX397-30117" fmla="*/ 99308 w 3024845"/>
                  <a:gd name="connsiteY397-30118" fmla="*/ 369664 h 1059043"/>
                  <a:gd name="connsiteX398-30119" fmla="*/ 99308 w 3024845"/>
                  <a:gd name="connsiteY398-30120" fmla="*/ 255090 h 1059043"/>
                  <a:gd name="connsiteX399-30121" fmla="*/ 103361 w 3024845"/>
                  <a:gd name="connsiteY399-30122" fmla="*/ 226986 h 1059043"/>
                  <a:gd name="connsiteX400-30123" fmla="*/ 105388 w 3024845"/>
                  <a:gd name="connsiteY400-30124" fmla="*/ 226986 h 1059043"/>
                  <a:gd name="connsiteX401-30125" fmla="*/ 119575 w 3024845"/>
                  <a:gd name="connsiteY401-30126" fmla="*/ 226986 h 1059043"/>
                  <a:gd name="connsiteX0-30127" fmla="*/ 119575 w 3024845"/>
                  <a:gd name="connsiteY0-30128" fmla="*/ 226986 h 1059043"/>
                  <a:gd name="connsiteX1-30129" fmla="*/ 200642 w 3024845"/>
                  <a:gd name="connsiteY1-30130" fmla="*/ 224825 h 1059043"/>
                  <a:gd name="connsiteX2-30131" fmla="*/ 202669 w 3024845"/>
                  <a:gd name="connsiteY2-30132" fmla="*/ 224825 h 1059043"/>
                  <a:gd name="connsiteX3-30133" fmla="*/ 216856 w 3024845"/>
                  <a:gd name="connsiteY3-30134" fmla="*/ 224825 h 1059043"/>
                  <a:gd name="connsiteX4-30135" fmla="*/ 216856 w 3024845"/>
                  <a:gd name="connsiteY4-30136" fmla="*/ 248604 h 1059043"/>
                  <a:gd name="connsiteX5-30137" fmla="*/ 217363 w 3024845"/>
                  <a:gd name="connsiteY5-30138" fmla="*/ 249415 h 1059043"/>
                  <a:gd name="connsiteX6-30139" fmla="*/ 220909 w 3024845"/>
                  <a:gd name="connsiteY6-30140" fmla="*/ 255090 h 1059043"/>
                  <a:gd name="connsiteX7-30141" fmla="*/ 220909 w 3024845"/>
                  <a:gd name="connsiteY7-30142" fmla="*/ 369664 h 1059043"/>
                  <a:gd name="connsiteX8-30143" fmla="*/ 223189 w 3024845"/>
                  <a:gd name="connsiteY8-30144" fmla="*/ 369664 h 1059043"/>
                  <a:gd name="connsiteX9-30145" fmla="*/ 239150 w 3024845"/>
                  <a:gd name="connsiteY9-30146" fmla="*/ 369664 h 1059043"/>
                  <a:gd name="connsiteX10-30147" fmla="*/ 239150 w 3024845"/>
                  <a:gd name="connsiteY10-30148" fmla="*/ 510179 h 1059043"/>
                  <a:gd name="connsiteX11-30149" fmla="*/ 240670 w 3024845"/>
                  <a:gd name="connsiteY11-30150" fmla="*/ 509909 h 1059043"/>
                  <a:gd name="connsiteX12-30151" fmla="*/ 251310 w 3024845"/>
                  <a:gd name="connsiteY12-30152" fmla="*/ 508018 h 1059043"/>
                  <a:gd name="connsiteX13-30153" fmla="*/ 249283 w 3024845"/>
                  <a:gd name="connsiteY13-30154" fmla="*/ 596650 h 1059043"/>
                  <a:gd name="connsiteX14-30155" fmla="*/ 250803 w 3024845"/>
                  <a:gd name="connsiteY14-30156" fmla="*/ 596921 h 1059043"/>
                  <a:gd name="connsiteX15-30157" fmla="*/ 261443 w 3024845"/>
                  <a:gd name="connsiteY15-30158" fmla="*/ 598812 h 1059043"/>
                  <a:gd name="connsiteX16-30159" fmla="*/ 261696 w 3024845"/>
                  <a:gd name="connsiteY16-30160" fmla="*/ 599623 h 1059043"/>
                  <a:gd name="connsiteX17-30161" fmla="*/ 263470 w 3024845"/>
                  <a:gd name="connsiteY17-30162" fmla="*/ 605298 h 1059043"/>
                  <a:gd name="connsiteX18-30163" fmla="*/ 264230 w 3024845"/>
                  <a:gd name="connsiteY18-30164" fmla="*/ 602866 h 1059043"/>
                  <a:gd name="connsiteX19-30165" fmla="*/ 269550 w 3024845"/>
                  <a:gd name="connsiteY19-30166" fmla="*/ 585842 h 1059043"/>
                  <a:gd name="connsiteX20-30167" fmla="*/ 271323 w 3024845"/>
                  <a:gd name="connsiteY20-30168" fmla="*/ 585842 h 1059043"/>
                  <a:gd name="connsiteX21-30169" fmla="*/ 283737 w 3024845"/>
                  <a:gd name="connsiteY21-30170" fmla="*/ 585842 h 1059043"/>
                  <a:gd name="connsiteX22-30171" fmla="*/ 283737 w 3024845"/>
                  <a:gd name="connsiteY22-30172" fmla="*/ 618268 h 1059043"/>
                  <a:gd name="connsiteX23-30173" fmla="*/ 284750 w 3024845"/>
                  <a:gd name="connsiteY23-30174" fmla="*/ 618809 h 1059043"/>
                  <a:gd name="connsiteX24-30175" fmla="*/ 291844 w 3024845"/>
                  <a:gd name="connsiteY24-30176" fmla="*/ 622592 h 1059043"/>
                  <a:gd name="connsiteX25-30177" fmla="*/ 291844 w 3024845"/>
                  <a:gd name="connsiteY25-30178" fmla="*/ 623943 h 1059043"/>
                  <a:gd name="connsiteX26-30179" fmla="*/ 291844 w 3024845"/>
                  <a:gd name="connsiteY26-30180" fmla="*/ 633401 h 1059043"/>
                  <a:gd name="connsiteX27-30181" fmla="*/ 336431 w 3024845"/>
                  <a:gd name="connsiteY27-30182" fmla="*/ 633401 h 1059043"/>
                  <a:gd name="connsiteX28-30183" fmla="*/ 336431 w 3024845"/>
                  <a:gd name="connsiteY28-30184" fmla="*/ 634482 h 1059043"/>
                  <a:gd name="connsiteX29-30185" fmla="*/ 336431 w 3024845"/>
                  <a:gd name="connsiteY29-30186" fmla="*/ 642048 h 1059043"/>
                  <a:gd name="connsiteX30-30187" fmla="*/ 338457 w 3024845"/>
                  <a:gd name="connsiteY30-30188" fmla="*/ 642048 h 1059043"/>
                  <a:gd name="connsiteX31-30189" fmla="*/ 352644 w 3024845"/>
                  <a:gd name="connsiteY31-30190" fmla="*/ 642048 h 1059043"/>
                  <a:gd name="connsiteX32-30191" fmla="*/ 352644 w 3024845"/>
                  <a:gd name="connsiteY32-30192" fmla="*/ 611783 h 1059043"/>
                  <a:gd name="connsiteX33-30193" fmla="*/ 397231 w 3024845"/>
                  <a:gd name="connsiteY33-30194" fmla="*/ 611783 h 1059043"/>
                  <a:gd name="connsiteX34-30195" fmla="*/ 397231 w 3024845"/>
                  <a:gd name="connsiteY34-30196" fmla="*/ 610432 h 1059043"/>
                  <a:gd name="connsiteX35-30197" fmla="*/ 397231 w 3024845"/>
                  <a:gd name="connsiteY35-30198" fmla="*/ 600974 h 1059043"/>
                  <a:gd name="connsiteX36-30199" fmla="*/ 398245 w 3024845"/>
                  <a:gd name="connsiteY36-30200" fmla="*/ 600974 h 1059043"/>
                  <a:gd name="connsiteX37-30201" fmla="*/ 405338 w 3024845"/>
                  <a:gd name="connsiteY37-30202" fmla="*/ 600974 h 1059043"/>
                  <a:gd name="connsiteX38-30203" fmla="*/ 405338 w 3024845"/>
                  <a:gd name="connsiteY38-30204" fmla="*/ 599083 h 1059043"/>
                  <a:gd name="connsiteX39-30205" fmla="*/ 405338 w 3024845"/>
                  <a:gd name="connsiteY39-30206" fmla="*/ 585842 h 1059043"/>
                  <a:gd name="connsiteX40-30207" fmla="*/ 406098 w 3024845"/>
                  <a:gd name="connsiteY40-30208" fmla="*/ 585842 h 1059043"/>
                  <a:gd name="connsiteX41-30209" fmla="*/ 411418 w 3024845"/>
                  <a:gd name="connsiteY41-30210" fmla="*/ 585842 h 1059043"/>
                  <a:gd name="connsiteX42-30211" fmla="*/ 411418 w 3024845"/>
                  <a:gd name="connsiteY42-30212" fmla="*/ 584761 h 1059043"/>
                  <a:gd name="connsiteX43-30213" fmla="*/ 411418 w 3024845"/>
                  <a:gd name="connsiteY43-30214" fmla="*/ 577194 h 1059043"/>
                  <a:gd name="connsiteX44-30215" fmla="*/ 413445 w 3024845"/>
                  <a:gd name="connsiteY44-30216" fmla="*/ 577194 h 1059043"/>
                  <a:gd name="connsiteX45-30217" fmla="*/ 427632 w 3024845"/>
                  <a:gd name="connsiteY45-30218" fmla="*/ 577194 h 1059043"/>
                  <a:gd name="connsiteX46-30219" fmla="*/ 427632 w 3024845"/>
                  <a:gd name="connsiteY46-30220" fmla="*/ 578275 h 1059043"/>
                  <a:gd name="connsiteX47-30221" fmla="*/ 427632 w 3024845"/>
                  <a:gd name="connsiteY47-30222" fmla="*/ 585842 h 1059043"/>
                  <a:gd name="connsiteX48-30223" fmla="*/ 449925 w 3024845"/>
                  <a:gd name="connsiteY48-30224" fmla="*/ 585842 h 1059043"/>
                  <a:gd name="connsiteX49-30225" fmla="*/ 449925 w 3024845"/>
                  <a:gd name="connsiteY49-30226" fmla="*/ 583950 h 1059043"/>
                  <a:gd name="connsiteX50-30227" fmla="*/ 449925 w 3024845"/>
                  <a:gd name="connsiteY50-30228" fmla="*/ 570709 h 1059043"/>
                  <a:gd name="connsiteX51-30229" fmla="*/ 451699 w 3024845"/>
                  <a:gd name="connsiteY51-30230" fmla="*/ 570709 h 1059043"/>
                  <a:gd name="connsiteX52-30231" fmla="*/ 464112 w 3024845"/>
                  <a:gd name="connsiteY52-30232" fmla="*/ 570709 h 1059043"/>
                  <a:gd name="connsiteX53-30233" fmla="*/ 464112 w 3024845"/>
                  <a:gd name="connsiteY53-30234" fmla="*/ 594489 h 1059043"/>
                  <a:gd name="connsiteX54-30235" fmla="*/ 465126 w 3024845"/>
                  <a:gd name="connsiteY54-30236" fmla="*/ 594489 h 1059043"/>
                  <a:gd name="connsiteX55-30237" fmla="*/ 472219 w 3024845"/>
                  <a:gd name="connsiteY55-30238" fmla="*/ 594489 h 1059043"/>
                  <a:gd name="connsiteX56-30239" fmla="*/ 472219 w 3024845"/>
                  <a:gd name="connsiteY56-30240" fmla="*/ 593408 h 1059043"/>
                  <a:gd name="connsiteX57-30241" fmla="*/ 472219 w 3024845"/>
                  <a:gd name="connsiteY57-30242" fmla="*/ 585842 h 1059043"/>
                  <a:gd name="connsiteX58-30243" fmla="*/ 473992 w 3024845"/>
                  <a:gd name="connsiteY58-30244" fmla="*/ 585842 h 1059043"/>
                  <a:gd name="connsiteX59-30245" fmla="*/ 486406 w 3024845"/>
                  <a:gd name="connsiteY59-30246" fmla="*/ 585842 h 1059043"/>
                  <a:gd name="connsiteX60-30247" fmla="*/ 486406 w 3024845"/>
                  <a:gd name="connsiteY60-30248" fmla="*/ 611783 h 1059043"/>
                  <a:gd name="connsiteX61-30249" fmla="*/ 488433 w 3024845"/>
                  <a:gd name="connsiteY61-30250" fmla="*/ 611783 h 1059043"/>
                  <a:gd name="connsiteX62-30251" fmla="*/ 502619 w 3024845"/>
                  <a:gd name="connsiteY62-30252" fmla="*/ 611783 h 1059043"/>
                  <a:gd name="connsiteX63-30253" fmla="*/ 502619 w 3024845"/>
                  <a:gd name="connsiteY63-30254" fmla="*/ 613404 h 1059043"/>
                  <a:gd name="connsiteX64-30255" fmla="*/ 502619 w 3024845"/>
                  <a:gd name="connsiteY64-30256" fmla="*/ 624754 h 1059043"/>
                  <a:gd name="connsiteX65-30257" fmla="*/ 503379 w 3024845"/>
                  <a:gd name="connsiteY65-30258" fmla="*/ 624754 h 1059043"/>
                  <a:gd name="connsiteX66-30259" fmla="*/ 508700 w 3024845"/>
                  <a:gd name="connsiteY66-30260" fmla="*/ 624754 h 1059043"/>
                  <a:gd name="connsiteX67-30261" fmla="*/ 508700 w 3024845"/>
                  <a:gd name="connsiteY67-30262" fmla="*/ 623943 h 1059043"/>
                  <a:gd name="connsiteX68-30263" fmla="*/ 508700 w 3024845"/>
                  <a:gd name="connsiteY68-30264" fmla="*/ 618268 h 1059043"/>
                  <a:gd name="connsiteX69-30265" fmla="*/ 539100 w 3024845"/>
                  <a:gd name="connsiteY69-30266" fmla="*/ 618268 h 1059043"/>
                  <a:gd name="connsiteX70-30267" fmla="*/ 539100 w 3024845"/>
                  <a:gd name="connsiteY70-30268" fmla="*/ 642048 h 1059043"/>
                  <a:gd name="connsiteX71-30269" fmla="*/ 540113 w 3024845"/>
                  <a:gd name="connsiteY71-30270" fmla="*/ 642048 h 1059043"/>
                  <a:gd name="connsiteX72-30271" fmla="*/ 547207 w 3024845"/>
                  <a:gd name="connsiteY72-30272" fmla="*/ 642048 h 1059043"/>
                  <a:gd name="connsiteX73-30273" fmla="*/ 547207 w 3024845"/>
                  <a:gd name="connsiteY73-30274" fmla="*/ 643129 h 1059043"/>
                  <a:gd name="connsiteX74-30275" fmla="*/ 547207 w 3024845"/>
                  <a:gd name="connsiteY74-30276" fmla="*/ 650695 h 1059043"/>
                  <a:gd name="connsiteX75-30277" fmla="*/ 547967 w 3024845"/>
                  <a:gd name="connsiteY75-30278" fmla="*/ 650695 h 1059043"/>
                  <a:gd name="connsiteX76-30279" fmla="*/ 553287 w 3024845"/>
                  <a:gd name="connsiteY76-30280" fmla="*/ 650695 h 1059043"/>
                  <a:gd name="connsiteX77-30281" fmla="*/ 553287 w 3024845"/>
                  <a:gd name="connsiteY77-30282" fmla="*/ 648533 h 1059043"/>
                  <a:gd name="connsiteX78-30283" fmla="*/ 553287 w 3024845"/>
                  <a:gd name="connsiteY78-30284" fmla="*/ 633401 h 1059043"/>
                  <a:gd name="connsiteX79-30285" fmla="*/ 554300 w 3024845"/>
                  <a:gd name="connsiteY79-30286" fmla="*/ 633401 h 1059043"/>
                  <a:gd name="connsiteX80-30287" fmla="*/ 561394 w 3024845"/>
                  <a:gd name="connsiteY80-30288" fmla="*/ 633401 h 1059043"/>
                  <a:gd name="connsiteX81-30289" fmla="*/ 561394 w 3024845"/>
                  <a:gd name="connsiteY81-30290" fmla="*/ 634482 h 1059043"/>
                  <a:gd name="connsiteX82-30291" fmla="*/ 561394 w 3024845"/>
                  <a:gd name="connsiteY82-30292" fmla="*/ 642048 h 1059043"/>
                  <a:gd name="connsiteX83-30293" fmla="*/ 566714 w 3024845"/>
                  <a:gd name="connsiteY83-30294" fmla="*/ 640055 h 1059043"/>
                  <a:gd name="connsiteX84-30295" fmla="*/ 567474 w 3024845"/>
                  <a:gd name="connsiteY84-30296" fmla="*/ 639075 h 1059043"/>
                  <a:gd name="connsiteX85-30297" fmla="*/ 567474 w 3024845"/>
                  <a:gd name="connsiteY85-30298" fmla="*/ 633401 h 1059043"/>
                  <a:gd name="connsiteX86-30299" fmla="*/ 605981 w 3024845"/>
                  <a:gd name="connsiteY86-30300" fmla="*/ 633401 h 1059043"/>
                  <a:gd name="connsiteX87-30301" fmla="*/ 605981 w 3024845"/>
                  <a:gd name="connsiteY87-30302" fmla="*/ 657180 h 1059043"/>
                  <a:gd name="connsiteX88-30303" fmla="*/ 608007 w 3024845"/>
                  <a:gd name="connsiteY88-30304" fmla="*/ 657180 h 1059043"/>
                  <a:gd name="connsiteX89-30305" fmla="*/ 622194 w 3024845"/>
                  <a:gd name="connsiteY89-30306" fmla="*/ 657180 h 1059043"/>
                  <a:gd name="connsiteX90-30307" fmla="*/ 622194 w 3024845"/>
                  <a:gd name="connsiteY90-30308" fmla="*/ 658261 h 1059043"/>
                  <a:gd name="connsiteX91-30309" fmla="*/ 622194 w 3024845"/>
                  <a:gd name="connsiteY91-30310" fmla="*/ 665827 h 1059043"/>
                  <a:gd name="connsiteX92-30311" fmla="*/ 623968 w 3024845"/>
                  <a:gd name="connsiteY92-30312" fmla="*/ 665827 h 1059043"/>
                  <a:gd name="connsiteX93-30313" fmla="*/ 636381 w 3024845"/>
                  <a:gd name="connsiteY93-30314" fmla="*/ 665827 h 1059043"/>
                  <a:gd name="connsiteX94-30315" fmla="*/ 636381 w 3024845"/>
                  <a:gd name="connsiteY94-30316" fmla="*/ 642048 h 1059043"/>
                  <a:gd name="connsiteX95-30317" fmla="*/ 637394 w 3024845"/>
                  <a:gd name="connsiteY95-30318" fmla="*/ 642048 h 1059043"/>
                  <a:gd name="connsiteX96-30319" fmla="*/ 644488 w 3024845"/>
                  <a:gd name="connsiteY96-30320" fmla="*/ 642048 h 1059043"/>
                  <a:gd name="connsiteX97-30321" fmla="*/ 644488 w 3024845"/>
                  <a:gd name="connsiteY97-30322" fmla="*/ 609621 h 1059043"/>
                  <a:gd name="connsiteX98-30323" fmla="*/ 645501 w 3024845"/>
                  <a:gd name="connsiteY98-30324" fmla="*/ 609621 h 1059043"/>
                  <a:gd name="connsiteX99-30325" fmla="*/ 652595 w 3024845"/>
                  <a:gd name="connsiteY99-30326" fmla="*/ 609621 h 1059043"/>
                  <a:gd name="connsiteX100-30327" fmla="*/ 652595 w 3024845"/>
                  <a:gd name="connsiteY100-30328" fmla="*/ 607730 h 1059043"/>
                  <a:gd name="connsiteX101-30329" fmla="*/ 652595 w 3024845"/>
                  <a:gd name="connsiteY101-30330" fmla="*/ 594489 h 1059043"/>
                  <a:gd name="connsiteX102-30331" fmla="*/ 651328 w 3024845"/>
                  <a:gd name="connsiteY102-30332" fmla="*/ 592867 h 1059043"/>
                  <a:gd name="connsiteX103-30333" fmla="*/ 656648 w 3024845"/>
                  <a:gd name="connsiteY103-30334" fmla="*/ 581518 h 1059043"/>
                  <a:gd name="connsiteX104-30335" fmla="*/ 664755 w 3024845"/>
                  <a:gd name="connsiteY104-30336" fmla="*/ 609621 h 1059043"/>
                  <a:gd name="connsiteX105-30337" fmla="*/ 665515 w 3024845"/>
                  <a:gd name="connsiteY105-30338" fmla="*/ 609621 h 1059043"/>
                  <a:gd name="connsiteX106-30339" fmla="*/ 670835 w 3024845"/>
                  <a:gd name="connsiteY106-30340" fmla="*/ 609621 h 1059043"/>
                  <a:gd name="connsiteX107-30341" fmla="*/ 670835 w 3024845"/>
                  <a:gd name="connsiteY107-30342" fmla="*/ 503694 h 1059043"/>
                  <a:gd name="connsiteX108-30343" fmla="*/ 672355 w 3024845"/>
                  <a:gd name="connsiteY108-30344" fmla="*/ 503694 h 1059043"/>
                  <a:gd name="connsiteX109-30345" fmla="*/ 682995 w 3024845"/>
                  <a:gd name="connsiteY109-30346" fmla="*/ 503694 h 1059043"/>
                  <a:gd name="connsiteX110-30347" fmla="*/ 682995 w 3024845"/>
                  <a:gd name="connsiteY110-30348" fmla="*/ 456135 h 1059043"/>
                  <a:gd name="connsiteX111-30349" fmla="*/ 709342 w 3024845"/>
                  <a:gd name="connsiteY111-30350" fmla="*/ 456135 h 1059043"/>
                  <a:gd name="connsiteX112-30351" fmla="*/ 709342 w 3024845"/>
                  <a:gd name="connsiteY112-30352" fmla="*/ 434517 h 1059043"/>
                  <a:gd name="connsiteX113-30353" fmla="*/ 743796 w 3024845"/>
                  <a:gd name="connsiteY113-30354" fmla="*/ 434517 h 1059043"/>
                  <a:gd name="connsiteX114-30355" fmla="*/ 743796 w 3024845"/>
                  <a:gd name="connsiteY114-30356" fmla="*/ 436949 h 1059043"/>
                  <a:gd name="connsiteX115-30357" fmla="*/ 743796 w 3024845"/>
                  <a:gd name="connsiteY115-30358" fmla="*/ 453973 h 1059043"/>
                  <a:gd name="connsiteX116-30359" fmla="*/ 746076 w 3024845"/>
                  <a:gd name="connsiteY116-30360" fmla="*/ 453973 h 1059043"/>
                  <a:gd name="connsiteX117-30361" fmla="*/ 762036 w 3024845"/>
                  <a:gd name="connsiteY117-30362" fmla="*/ 453973 h 1059043"/>
                  <a:gd name="connsiteX118-30363" fmla="*/ 762036 w 3024845"/>
                  <a:gd name="connsiteY118-30364" fmla="*/ 501532 h 1059043"/>
                  <a:gd name="connsiteX119-30365" fmla="*/ 763049 w 3024845"/>
                  <a:gd name="connsiteY119-30366" fmla="*/ 501532 h 1059043"/>
                  <a:gd name="connsiteX120-30367" fmla="*/ 770143 w 3024845"/>
                  <a:gd name="connsiteY120-30368" fmla="*/ 501532 h 1059043"/>
                  <a:gd name="connsiteX121-30369" fmla="*/ 784330 w 3024845"/>
                  <a:gd name="connsiteY121-30370" fmla="*/ 505856 h 1059043"/>
                  <a:gd name="connsiteX122-30371" fmla="*/ 784330 w 3024845"/>
                  <a:gd name="connsiteY122-30372" fmla="*/ 544768 h 1059043"/>
                  <a:gd name="connsiteX123-30373" fmla="*/ 785343 w 3024845"/>
                  <a:gd name="connsiteY123-30374" fmla="*/ 544768 h 1059043"/>
                  <a:gd name="connsiteX124-30375" fmla="*/ 792436 w 3024845"/>
                  <a:gd name="connsiteY124-30376" fmla="*/ 544768 h 1059043"/>
                  <a:gd name="connsiteX125-30377" fmla="*/ 792436 w 3024845"/>
                  <a:gd name="connsiteY125-30378" fmla="*/ 546389 h 1059043"/>
                  <a:gd name="connsiteX126-30379" fmla="*/ 792436 w 3024845"/>
                  <a:gd name="connsiteY126-30380" fmla="*/ 557738 h 1059043"/>
                  <a:gd name="connsiteX127-30381" fmla="*/ 794463 w 3024845"/>
                  <a:gd name="connsiteY127-30382" fmla="*/ 557738 h 1059043"/>
                  <a:gd name="connsiteX128-30383" fmla="*/ 808650 w 3024845"/>
                  <a:gd name="connsiteY128-30384" fmla="*/ 557738 h 1059043"/>
                  <a:gd name="connsiteX129-30385" fmla="*/ 814730 w 3024845"/>
                  <a:gd name="connsiteY129-30386" fmla="*/ 564224 h 1059043"/>
                  <a:gd name="connsiteX130-30387" fmla="*/ 814730 w 3024845"/>
                  <a:gd name="connsiteY130-30388" fmla="*/ 585842 h 1059043"/>
                  <a:gd name="connsiteX131-30389" fmla="*/ 817010 w 3024845"/>
                  <a:gd name="connsiteY131-30390" fmla="*/ 585842 h 1059043"/>
                  <a:gd name="connsiteX132-30391" fmla="*/ 832970 w 3024845"/>
                  <a:gd name="connsiteY132-30392" fmla="*/ 585842 h 1059043"/>
                  <a:gd name="connsiteX133-30393" fmla="*/ 832970 w 3024845"/>
                  <a:gd name="connsiteY133-30394" fmla="*/ 586922 h 1059043"/>
                  <a:gd name="connsiteX134-30395" fmla="*/ 832970 w 3024845"/>
                  <a:gd name="connsiteY134-30396" fmla="*/ 594489 h 1059043"/>
                  <a:gd name="connsiteX135-30397" fmla="*/ 834237 w 3024845"/>
                  <a:gd name="connsiteY135-30398" fmla="*/ 594489 h 1059043"/>
                  <a:gd name="connsiteX136-30399" fmla="*/ 843104 w 3024845"/>
                  <a:gd name="connsiteY136-30400" fmla="*/ 594489 h 1059043"/>
                  <a:gd name="connsiteX137-30401" fmla="*/ 843104 w 3024845"/>
                  <a:gd name="connsiteY137-30402" fmla="*/ 596650 h 1059043"/>
                  <a:gd name="connsiteX138-30403" fmla="*/ 843104 w 3024845"/>
                  <a:gd name="connsiteY138-30404" fmla="*/ 611783 h 1059043"/>
                  <a:gd name="connsiteX139-30405" fmla="*/ 847157 w 3024845"/>
                  <a:gd name="connsiteY139-30406" fmla="*/ 609891 h 1059043"/>
                  <a:gd name="connsiteX140-30407" fmla="*/ 847157 w 3024845"/>
                  <a:gd name="connsiteY140-30408" fmla="*/ 596650 h 1059043"/>
                  <a:gd name="connsiteX141-30409" fmla="*/ 848170 w 3024845"/>
                  <a:gd name="connsiteY141-30410" fmla="*/ 596650 h 1059043"/>
                  <a:gd name="connsiteX142-30411" fmla="*/ 855264 w 3024845"/>
                  <a:gd name="connsiteY142-30412" fmla="*/ 596650 h 1059043"/>
                  <a:gd name="connsiteX143-30413" fmla="*/ 855264 w 3024845"/>
                  <a:gd name="connsiteY143-30414" fmla="*/ 598272 h 1059043"/>
                  <a:gd name="connsiteX144-30415" fmla="*/ 855264 w 3024845"/>
                  <a:gd name="connsiteY144-30416" fmla="*/ 609621 h 1059043"/>
                  <a:gd name="connsiteX145-30417" fmla="*/ 856024 w 3024845"/>
                  <a:gd name="connsiteY145-30418" fmla="*/ 609621 h 1059043"/>
                  <a:gd name="connsiteX146-30419" fmla="*/ 861344 w 3024845"/>
                  <a:gd name="connsiteY146-30420" fmla="*/ 609621 h 1059043"/>
                  <a:gd name="connsiteX147-30421" fmla="*/ 909984 w 3024845"/>
                  <a:gd name="connsiteY147-30422" fmla="*/ 605298 h 1059043"/>
                  <a:gd name="connsiteX148-30423" fmla="*/ 909984 w 3024845"/>
                  <a:gd name="connsiteY148-30424" fmla="*/ 606649 h 1059043"/>
                  <a:gd name="connsiteX149-30425" fmla="*/ 909984 w 3024845"/>
                  <a:gd name="connsiteY149-30426" fmla="*/ 616106 h 1059043"/>
                  <a:gd name="connsiteX150-30427" fmla="*/ 910744 w 3024845"/>
                  <a:gd name="connsiteY150-30428" fmla="*/ 616106 h 1059043"/>
                  <a:gd name="connsiteX151-30429" fmla="*/ 916065 w 3024845"/>
                  <a:gd name="connsiteY151-30430" fmla="*/ 616106 h 1059043"/>
                  <a:gd name="connsiteX152-30431" fmla="*/ 916065 w 3024845"/>
                  <a:gd name="connsiteY152-30432" fmla="*/ 618268 h 1059043"/>
                  <a:gd name="connsiteX153-30433" fmla="*/ 916065 w 3024845"/>
                  <a:gd name="connsiteY153-30434" fmla="*/ 633401 h 1059043"/>
                  <a:gd name="connsiteX154-30435" fmla="*/ 918091 w 3024845"/>
                  <a:gd name="connsiteY154-30436" fmla="*/ 632050 h 1059043"/>
                  <a:gd name="connsiteX155-30437" fmla="*/ 932278 w 3024845"/>
                  <a:gd name="connsiteY155-30438" fmla="*/ 622592 h 1059043"/>
                  <a:gd name="connsiteX156-30439" fmla="*/ 938358 w 3024845"/>
                  <a:gd name="connsiteY156-30440" fmla="*/ 581518 h 1059043"/>
                  <a:gd name="connsiteX157-30441" fmla="*/ 939118 w 3024845"/>
                  <a:gd name="connsiteY157-30442" fmla="*/ 581248 h 1059043"/>
                  <a:gd name="connsiteX158-30443" fmla="*/ 944438 w 3024845"/>
                  <a:gd name="connsiteY158-30444" fmla="*/ 579356 h 1059043"/>
                  <a:gd name="connsiteX159-30445" fmla="*/ 946465 w 3024845"/>
                  <a:gd name="connsiteY159-30446" fmla="*/ 510179 h 1059043"/>
                  <a:gd name="connsiteX160-30447" fmla="*/ 948492 w 3024845"/>
                  <a:gd name="connsiteY160-30448" fmla="*/ 579356 h 1059043"/>
                  <a:gd name="connsiteX161-30449" fmla="*/ 949252 w 3024845"/>
                  <a:gd name="connsiteY161-30450" fmla="*/ 579626 h 1059043"/>
                  <a:gd name="connsiteX162-30451" fmla="*/ 954572 w 3024845"/>
                  <a:gd name="connsiteY162-30452" fmla="*/ 581518 h 1059043"/>
                  <a:gd name="connsiteX163-30453" fmla="*/ 954572 w 3024845"/>
                  <a:gd name="connsiteY163-30454" fmla="*/ 495047 h 1059043"/>
                  <a:gd name="connsiteX164-30455" fmla="*/ 958625 w 3024845"/>
                  <a:gd name="connsiteY164-30456" fmla="*/ 462620 h 1059043"/>
                  <a:gd name="connsiteX165-30457" fmla="*/ 997132 w 3024845"/>
                  <a:gd name="connsiteY165-30458" fmla="*/ 462620 h 1059043"/>
                  <a:gd name="connsiteX166-30459" fmla="*/ 997132 w 3024845"/>
                  <a:gd name="connsiteY166-30460" fmla="*/ 495047 h 1059043"/>
                  <a:gd name="connsiteX167-30461" fmla="*/ 997892 w 3024845"/>
                  <a:gd name="connsiteY167-30462" fmla="*/ 495047 h 1059043"/>
                  <a:gd name="connsiteX168-30463" fmla="*/ 1003212 w 3024845"/>
                  <a:gd name="connsiteY168-30464" fmla="*/ 495047 h 1059043"/>
                  <a:gd name="connsiteX169-30465" fmla="*/ 1003212 w 3024845"/>
                  <a:gd name="connsiteY169-30466" fmla="*/ 412899 h 1059043"/>
                  <a:gd name="connsiteX170-30467" fmla="*/ 1004986 w 3024845"/>
                  <a:gd name="connsiteY170-30468" fmla="*/ 412899 h 1059043"/>
                  <a:gd name="connsiteX171-30469" fmla="*/ 1017399 w 3024845"/>
                  <a:gd name="connsiteY171-30470" fmla="*/ 412899 h 1059043"/>
                  <a:gd name="connsiteX172-30471" fmla="*/ 1017399 w 3024845"/>
                  <a:gd name="connsiteY172-30472" fmla="*/ 411008 h 1059043"/>
                  <a:gd name="connsiteX173-30473" fmla="*/ 1017399 w 3024845"/>
                  <a:gd name="connsiteY173-30474" fmla="*/ 397767 h 1059043"/>
                  <a:gd name="connsiteX174-30475" fmla="*/ 1039693 w 3024845"/>
                  <a:gd name="connsiteY174-30476" fmla="*/ 397767 h 1059043"/>
                  <a:gd name="connsiteX175-30477" fmla="*/ 1039693 w 3024845"/>
                  <a:gd name="connsiteY175-30478" fmla="*/ 396686 h 1059043"/>
                  <a:gd name="connsiteX176-30479" fmla="*/ 1039693 w 3024845"/>
                  <a:gd name="connsiteY176-30480" fmla="*/ 389120 h 1059043"/>
                  <a:gd name="connsiteX177-30481" fmla="*/ 1041466 w 3024845"/>
                  <a:gd name="connsiteY177-30482" fmla="*/ 389120 h 1059043"/>
                  <a:gd name="connsiteX178-30483" fmla="*/ 1053880 w 3024845"/>
                  <a:gd name="connsiteY178-30484" fmla="*/ 389120 h 1059043"/>
                  <a:gd name="connsiteX179-30485" fmla="*/ 1053880 w 3024845"/>
                  <a:gd name="connsiteY179-30486" fmla="*/ 390201 h 1059043"/>
                  <a:gd name="connsiteX180-30487" fmla="*/ 1053880 w 3024845"/>
                  <a:gd name="connsiteY180-30488" fmla="*/ 397767 h 1059043"/>
                  <a:gd name="connsiteX181-30489" fmla="*/ 1054640 w 3024845"/>
                  <a:gd name="connsiteY181-30490" fmla="*/ 397767 h 1059043"/>
                  <a:gd name="connsiteX182-30491" fmla="*/ 1059960 w 3024845"/>
                  <a:gd name="connsiteY182-30492" fmla="*/ 397767 h 1059043"/>
                  <a:gd name="connsiteX183-30493" fmla="*/ 1070093 w 3024845"/>
                  <a:gd name="connsiteY183-30494" fmla="*/ 393443 h 1059043"/>
                  <a:gd name="connsiteX184-30495" fmla="*/ 1074146 w 3024845"/>
                  <a:gd name="connsiteY184-30496" fmla="*/ 396686 h 1059043"/>
                  <a:gd name="connsiteX185-30497" fmla="*/ 1074146 w 3024845"/>
                  <a:gd name="connsiteY185-30498" fmla="*/ 389120 h 1059043"/>
                  <a:gd name="connsiteX186-30499" fmla="*/ 1076426 w 3024845"/>
                  <a:gd name="connsiteY186-30500" fmla="*/ 389120 h 1059043"/>
                  <a:gd name="connsiteX187-30501" fmla="*/ 1092387 w 3024845"/>
                  <a:gd name="connsiteY187-30502" fmla="*/ 389120 h 1059043"/>
                  <a:gd name="connsiteX188-30503" fmla="*/ 1092387 w 3024845"/>
                  <a:gd name="connsiteY188-30504" fmla="*/ 390201 h 1059043"/>
                  <a:gd name="connsiteX189-30505" fmla="*/ 1092387 w 3024845"/>
                  <a:gd name="connsiteY189-30506" fmla="*/ 397767 h 1059043"/>
                  <a:gd name="connsiteX190-30507" fmla="*/ 1122787 w 3024845"/>
                  <a:gd name="connsiteY190-30508" fmla="*/ 397767 h 1059043"/>
                  <a:gd name="connsiteX191-30509" fmla="*/ 1122787 w 3024845"/>
                  <a:gd name="connsiteY191-30510" fmla="*/ 399388 h 1059043"/>
                  <a:gd name="connsiteX192-30511" fmla="*/ 1122787 w 3024845"/>
                  <a:gd name="connsiteY192-30512" fmla="*/ 410738 h 1059043"/>
                  <a:gd name="connsiteX193-30513" fmla="*/ 1149134 w 3024845"/>
                  <a:gd name="connsiteY193-30514" fmla="*/ 410738 h 1059043"/>
                  <a:gd name="connsiteX194-30515" fmla="*/ 1149134 w 3024845"/>
                  <a:gd name="connsiteY194-30516" fmla="*/ 441002 h 1059043"/>
                  <a:gd name="connsiteX195-30517" fmla="*/ 1149894 w 3024845"/>
                  <a:gd name="connsiteY195-30518" fmla="*/ 441002 h 1059043"/>
                  <a:gd name="connsiteX196-30519" fmla="*/ 1155214 w 3024845"/>
                  <a:gd name="connsiteY196-30520" fmla="*/ 441002 h 1059043"/>
                  <a:gd name="connsiteX197-30521" fmla="*/ 1155214 w 3024845"/>
                  <a:gd name="connsiteY197-30522" fmla="*/ 442083 h 1059043"/>
                  <a:gd name="connsiteX198-30523" fmla="*/ 1155214 w 3024845"/>
                  <a:gd name="connsiteY198-30524" fmla="*/ 449650 h 1059043"/>
                  <a:gd name="connsiteX199-30525" fmla="*/ 1159268 w 3024845"/>
                  <a:gd name="connsiteY199-30526" fmla="*/ 479914 h 1059043"/>
                  <a:gd name="connsiteX200-30527" fmla="*/ 1160028 w 3024845"/>
                  <a:gd name="connsiteY200-30528" fmla="*/ 479914 h 1059043"/>
                  <a:gd name="connsiteX201-30529" fmla="*/ 1165348 w 3024845"/>
                  <a:gd name="connsiteY201-30530" fmla="*/ 479914 h 1059043"/>
                  <a:gd name="connsiteX202-30531" fmla="*/ 1165348 w 3024845"/>
                  <a:gd name="connsiteY202-30532" fmla="*/ 480725 h 1059043"/>
                  <a:gd name="connsiteX203-30533" fmla="*/ 1165348 w 3024845"/>
                  <a:gd name="connsiteY203-30534" fmla="*/ 486400 h 1059043"/>
                  <a:gd name="connsiteX204-30535" fmla="*/ 1166361 w 3024845"/>
                  <a:gd name="connsiteY204-30536" fmla="*/ 486400 h 1059043"/>
                  <a:gd name="connsiteX205-30537" fmla="*/ 1173454 w 3024845"/>
                  <a:gd name="connsiteY205-30538" fmla="*/ 486400 h 1059043"/>
                  <a:gd name="connsiteX206-30539" fmla="*/ 1173454 w 3024845"/>
                  <a:gd name="connsiteY206-30540" fmla="*/ 516665 h 1059043"/>
                  <a:gd name="connsiteX207-30541" fmla="*/ 1175481 w 3024845"/>
                  <a:gd name="connsiteY207-30542" fmla="*/ 516665 h 1059043"/>
                  <a:gd name="connsiteX208-30543" fmla="*/ 1189668 w 3024845"/>
                  <a:gd name="connsiteY208-30544" fmla="*/ 516665 h 1059043"/>
                  <a:gd name="connsiteX209-30545" fmla="*/ 1189668 w 3024845"/>
                  <a:gd name="connsiteY209-30546" fmla="*/ 540444 h 1059043"/>
                  <a:gd name="connsiteX210-30547" fmla="*/ 1191695 w 3024845"/>
                  <a:gd name="connsiteY210-30548" fmla="*/ 542065 h 1059043"/>
                  <a:gd name="connsiteX211-30549" fmla="*/ 1191695 w 3024845"/>
                  <a:gd name="connsiteY211-30550" fmla="*/ 553415 h 1059043"/>
                  <a:gd name="connsiteX212-30551" fmla="*/ 1192455 w 3024845"/>
                  <a:gd name="connsiteY212-30552" fmla="*/ 553415 h 1059043"/>
                  <a:gd name="connsiteX213-30553" fmla="*/ 1197775 w 3024845"/>
                  <a:gd name="connsiteY213-30554" fmla="*/ 553415 h 1059043"/>
                  <a:gd name="connsiteX214-30555" fmla="*/ 1197775 w 3024845"/>
                  <a:gd name="connsiteY214-30556" fmla="*/ 577194 h 1059043"/>
                  <a:gd name="connsiteX215-30557" fmla="*/ 1199041 w 3024845"/>
                  <a:gd name="connsiteY215-30558" fmla="*/ 577194 h 1059043"/>
                  <a:gd name="connsiteX216-30559" fmla="*/ 1207908 w 3024845"/>
                  <a:gd name="connsiteY216-30560" fmla="*/ 577194 h 1059043"/>
                  <a:gd name="connsiteX217-30561" fmla="*/ 1209935 w 3024845"/>
                  <a:gd name="connsiteY217-30562" fmla="*/ 581248 h 1059043"/>
                  <a:gd name="connsiteX218-30563" fmla="*/ 1209935 w 3024845"/>
                  <a:gd name="connsiteY218-30564" fmla="*/ 594489 h 1059043"/>
                  <a:gd name="connsiteX219-30565" fmla="*/ 1211455 w 3024845"/>
                  <a:gd name="connsiteY219-30566" fmla="*/ 592597 h 1059043"/>
                  <a:gd name="connsiteX220-30567" fmla="*/ 1222095 w 3024845"/>
                  <a:gd name="connsiteY220-30568" fmla="*/ 579356 h 1059043"/>
                  <a:gd name="connsiteX221-30569" fmla="*/ 1250469 w 3024845"/>
                  <a:gd name="connsiteY221-30570" fmla="*/ 579356 h 1059043"/>
                  <a:gd name="connsiteX222-30571" fmla="*/ 1250469 w 3024845"/>
                  <a:gd name="connsiteY222-30572" fmla="*/ 665827 h 1059043"/>
                  <a:gd name="connsiteX223-30573" fmla="*/ 1251229 w 3024845"/>
                  <a:gd name="connsiteY223-30574" fmla="*/ 665827 h 1059043"/>
                  <a:gd name="connsiteX224-30575" fmla="*/ 1256549 w 3024845"/>
                  <a:gd name="connsiteY224-30576" fmla="*/ 665827 h 1059043"/>
                  <a:gd name="connsiteX225-30577" fmla="*/ 1257309 w 3024845"/>
                  <a:gd name="connsiteY225-30578" fmla="*/ 664476 h 1059043"/>
                  <a:gd name="connsiteX226-30579" fmla="*/ 1262629 w 3024845"/>
                  <a:gd name="connsiteY226-30580" fmla="*/ 655018 h 1059043"/>
                  <a:gd name="connsiteX227-30581" fmla="*/ 1262629 w 3024845"/>
                  <a:gd name="connsiteY227-30582" fmla="*/ 656910 h 1059043"/>
                  <a:gd name="connsiteX228-30583" fmla="*/ 1262629 w 3024845"/>
                  <a:gd name="connsiteY228-30584" fmla="*/ 670151 h 1059043"/>
                  <a:gd name="connsiteX229-30585" fmla="*/ 1266682 w 3024845"/>
                  <a:gd name="connsiteY229-30586" fmla="*/ 624754 h 1059043"/>
                  <a:gd name="connsiteX230-30587" fmla="*/ 1267442 w 3024845"/>
                  <a:gd name="connsiteY230-30588" fmla="*/ 624754 h 1059043"/>
                  <a:gd name="connsiteX231-30589" fmla="*/ 1272762 w 3024845"/>
                  <a:gd name="connsiteY231-30590" fmla="*/ 624754 h 1059043"/>
                  <a:gd name="connsiteX232-30591" fmla="*/ 1272762 w 3024845"/>
                  <a:gd name="connsiteY232-30592" fmla="*/ 559900 h 1059043"/>
                  <a:gd name="connsiteX233-30593" fmla="*/ 1273776 w 3024845"/>
                  <a:gd name="connsiteY233-30594" fmla="*/ 559900 h 1059043"/>
                  <a:gd name="connsiteX234-30595" fmla="*/ 1280869 w 3024845"/>
                  <a:gd name="connsiteY234-30596" fmla="*/ 559900 h 1059043"/>
                  <a:gd name="connsiteX235-30597" fmla="*/ 1293029 w 3024845"/>
                  <a:gd name="connsiteY235-30598" fmla="*/ 516665 h 1059043"/>
                  <a:gd name="connsiteX236-30599" fmla="*/ 1294296 w 3024845"/>
                  <a:gd name="connsiteY236-30600" fmla="*/ 516665 h 1059043"/>
                  <a:gd name="connsiteX237-30601" fmla="*/ 1303163 w 3024845"/>
                  <a:gd name="connsiteY237-30602" fmla="*/ 516665 h 1059043"/>
                  <a:gd name="connsiteX238-30603" fmla="*/ 1313296 w 3024845"/>
                  <a:gd name="connsiteY238-30604" fmla="*/ 559900 h 1059043"/>
                  <a:gd name="connsiteX239-30605" fmla="*/ 1314309 w 3024845"/>
                  <a:gd name="connsiteY239-30606" fmla="*/ 559900 h 1059043"/>
                  <a:gd name="connsiteX240-30607" fmla="*/ 1321403 w 3024845"/>
                  <a:gd name="connsiteY240-30608" fmla="*/ 559900 h 1059043"/>
                  <a:gd name="connsiteX241-30609" fmla="*/ 1321403 w 3024845"/>
                  <a:gd name="connsiteY241-30610" fmla="*/ 598812 h 1059043"/>
                  <a:gd name="connsiteX242-30611" fmla="*/ 1323176 w 3024845"/>
                  <a:gd name="connsiteY242-30612" fmla="*/ 598812 h 1059043"/>
                  <a:gd name="connsiteX243-30613" fmla="*/ 1335590 w 3024845"/>
                  <a:gd name="connsiteY243-30614" fmla="*/ 598812 h 1059043"/>
                  <a:gd name="connsiteX244-30615" fmla="*/ 1335590 w 3024845"/>
                  <a:gd name="connsiteY244-30616" fmla="*/ 600974 h 1059043"/>
                  <a:gd name="connsiteX245-30617" fmla="*/ 1335590 w 3024845"/>
                  <a:gd name="connsiteY245-30618" fmla="*/ 616106 h 1059043"/>
                  <a:gd name="connsiteX246-30619" fmla="*/ 1339643 w 3024845"/>
                  <a:gd name="connsiteY246-30620" fmla="*/ 613945 h 1059043"/>
                  <a:gd name="connsiteX247-30621" fmla="*/ 1339643 w 3024845"/>
                  <a:gd name="connsiteY247-30622" fmla="*/ 598812 h 1059043"/>
                  <a:gd name="connsiteX248-30623" fmla="*/ 1341163 w 3024845"/>
                  <a:gd name="connsiteY248-30624" fmla="*/ 598812 h 1059043"/>
                  <a:gd name="connsiteX249-30625" fmla="*/ 1351803 w 3024845"/>
                  <a:gd name="connsiteY249-30626" fmla="*/ 598812 h 1059043"/>
                  <a:gd name="connsiteX250-30627" fmla="*/ 1351803 w 3024845"/>
                  <a:gd name="connsiteY250-30628" fmla="*/ 600433 h 1059043"/>
                  <a:gd name="connsiteX251-30629" fmla="*/ 1351803 w 3024845"/>
                  <a:gd name="connsiteY251-30630" fmla="*/ 611783 h 1059043"/>
                  <a:gd name="connsiteX252-30631" fmla="*/ 1382204 w 3024845"/>
                  <a:gd name="connsiteY252-30632" fmla="*/ 611783 h 1059043"/>
                  <a:gd name="connsiteX253-30633" fmla="*/ 1382204 w 3024845"/>
                  <a:gd name="connsiteY253-30634" fmla="*/ 575033 h 1059043"/>
                  <a:gd name="connsiteX254-30635" fmla="*/ 1383470 w 3024845"/>
                  <a:gd name="connsiteY254-30636" fmla="*/ 575033 h 1059043"/>
                  <a:gd name="connsiteX255-30637" fmla="*/ 1392337 w 3024845"/>
                  <a:gd name="connsiteY255-30638" fmla="*/ 575033 h 1059043"/>
                  <a:gd name="connsiteX256-30639" fmla="*/ 1392337 w 3024845"/>
                  <a:gd name="connsiteY256-30640" fmla="*/ 596650 h 1059043"/>
                  <a:gd name="connsiteX257-30641" fmla="*/ 1394364 w 3024845"/>
                  <a:gd name="connsiteY257-30642" fmla="*/ 564224 h 1059043"/>
                  <a:gd name="connsiteX258-30643" fmla="*/ 1416657 w 3024845"/>
                  <a:gd name="connsiteY258-30644" fmla="*/ 564224 h 1059043"/>
                  <a:gd name="connsiteX259-30645" fmla="*/ 1416657 w 3024845"/>
                  <a:gd name="connsiteY259-30646" fmla="*/ 562602 h 1059043"/>
                  <a:gd name="connsiteX260-30647" fmla="*/ 1416657 w 3024845"/>
                  <a:gd name="connsiteY260-30648" fmla="*/ 551253 h 1059043"/>
                  <a:gd name="connsiteX261-30649" fmla="*/ 1417417 w 3024845"/>
                  <a:gd name="connsiteY261-30650" fmla="*/ 551253 h 1059043"/>
                  <a:gd name="connsiteX262-30651" fmla="*/ 1422737 w 3024845"/>
                  <a:gd name="connsiteY262-30652" fmla="*/ 551253 h 1059043"/>
                  <a:gd name="connsiteX263-30653" fmla="*/ 1422737 w 3024845"/>
                  <a:gd name="connsiteY263-30654" fmla="*/ 549362 h 1059043"/>
                  <a:gd name="connsiteX264-30655" fmla="*/ 1422737 w 3024845"/>
                  <a:gd name="connsiteY264-30656" fmla="*/ 536121 h 1059043"/>
                  <a:gd name="connsiteX265-30657" fmla="*/ 1426791 w 3024845"/>
                  <a:gd name="connsiteY265-30658" fmla="*/ 542606 h 1059043"/>
                  <a:gd name="connsiteX266-30659" fmla="*/ 1429071 w 3024845"/>
                  <a:gd name="connsiteY266-30660" fmla="*/ 542606 h 1059043"/>
                  <a:gd name="connsiteX267-30661" fmla="*/ 1445031 w 3024845"/>
                  <a:gd name="connsiteY267-30662" fmla="*/ 542606 h 1059043"/>
                  <a:gd name="connsiteX268-30663" fmla="*/ 1445031 w 3024845"/>
                  <a:gd name="connsiteY268-30664" fmla="*/ 541795 h 1059043"/>
                  <a:gd name="connsiteX269-30665" fmla="*/ 1445031 w 3024845"/>
                  <a:gd name="connsiteY269-30666" fmla="*/ 536121 h 1059043"/>
                  <a:gd name="connsiteX270-30667" fmla="*/ 1445791 w 3024845"/>
                  <a:gd name="connsiteY270-30668" fmla="*/ 536121 h 1059043"/>
                  <a:gd name="connsiteX271-30669" fmla="*/ 1451111 w 3024845"/>
                  <a:gd name="connsiteY271-30670" fmla="*/ 536121 h 1059043"/>
                  <a:gd name="connsiteX272-30671" fmla="*/ 1451111 w 3024845"/>
                  <a:gd name="connsiteY272-30672" fmla="*/ 537472 h 1059043"/>
                  <a:gd name="connsiteX273-30673" fmla="*/ 1451111 w 3024845"/>
                  <a:gd name="connsiteY273-30674" fmla="*/ 546930 h 1059043"/>
                  <a:gd name="connsiteX274-30675" fmla="*/ 1489618 w 3024845"/>
                  <a:gd name="connsiteY274-30676" fmla="*/ 546930 h 1059043"/>
                  <a:gd name="connsiteX275-30677" fmla="*/ 1489618 w 3024845"/>
                  <a:gd name="connsiteY275-30678" fmla="*/ 685283 h 1059043"/>
                  <a:gd name="connsiteX276-30679" fmla="*/ 1491138 w 3024845"/>
                  <a:gd name="connsiteY276-30680" fmla="*/ 685283 h 1059043"/>
                  <a:gd name="connsiteX277-30681" fmla="*/ 1501778 w 3024845"/>
                  <a:gd name="connsiteY277-30682" fmla="*/ 685283 h 1059043"/>
                  <a:gd name="connsiteX278-30683" fmla="*/ 1501778 w 3024845"/>
                  <a:gd name="connsiteY278-30684" fmla="*/ 672313 h 1059043"/>
                  <a:gd name="connsiteX279-30685" fmla="*/ 1505832 w 3024845"/>
                  <a:gd name="connsiteY279-30686" fmla="*/ 672313 h 1059043"/>
                  <a:gd name="connsiteX280-30687" fmla="*/ 1505832 w 3024845"/>
                  <a:gd name="connsiteY280-30688" fmla="*/ 685283 h 1059043"/>
                  <a:gd name="connsiteX281-30689" fmla="*/ 1536232 w 3024845"/>
                  <a:gd name="connsiteY281-30690" fmla="*/ 685283 h 1059043"/>
                  <a:gd name="connsiteX282-30691" fmla="*/ 1536232 w 3024845"/>
                  <a:gd name="connsiteY282-30692" fmla="*/ 655018 h 1059043"/>
                  <a:gd name="connsiteX283-30693" fmla="*/ 1548392 w 3024845"/>
                  <a:gd name="connsiteY283-30694" fmla="*/ 655018 h 1059043"/>
                  <a:gd name="connsiteX284-30695" fmla="*/ 1560552 w 3024845"/>
                  <a:gd name="connsiteY284-30696" fmla="*/ 652857 h 1059043"/>
                  <a:gd name="connsiteX285-30697" fmla="*/ 1564606 w 3024845"/>
                  <a:gd name="connsiteY285-30698" fmla="*/ 655018 h 1059043"/>
                  <a:gd name="connsiteX286-30699" fmla="*/ 1574739 w 3024845"/>
                  <a:gd name="connsiteY286-30700" fmla="*/ 655018 h 1059043"/>
                  <a:gd name="connsiteX287-30701" fmla="*/ 1574739 w 3024845"/>
                  <a:gd name="connsiteY287-30702" fmla="*/ 685283 h 1059043"/>
                  <a:gd name="connsiteX288-30703" fmla="*/ 1582846 w 3024845"/>
                  <a:gd name="connsiteY288-30704" fmla="*/ 685283 h 1059043"/>
                  <a:gd name="connsiteX289-30705" fmla="*/ 1582846 w 3024845"/>
                  <a:gd name="connsiteY289-30706" fmla="*/ 702578 h 1059043"/>
                  <a:gd name="connsiteX290-30707" fmla="*/ 1592182 w 3024845"/>
                  <a:gd name="connsiteY290-30708" fmla="*/ 703483 h 1059043"/>
                  <a:gd name="connsiteX291-30709" fmla="*/ 1605140 w 3024845"/>
                  <a:gd name="connsiteY291-30710" fmla="*/ 703483 h 1059043"/>
                  <a:gd name="connsiteX292-30711" fmla="*/ 1605140 w 3024845"/>
                  <a:gd name="connsiteY292-30712" fmla="*/ 687445 h 1059043"/>
                  <a:gd name="connsiteX293-30713" fmla="*/ 1673096 w 3024845"/>
                  <a:gd name="connsiteY293-30714" fmla="*/ 687445 h 1059043"/>
                  <a:gd name="connsiteX294-30715" fmla="*/ 1673096 w 3024845"/>
                  <a:gd name="connsiteY294-30716" fmla="*/ 602192 h 1059043"/>
                  <a:gd name="connsiteX295-30717" fmla="*/ 1745104 w 3024845"/>
                  <a:gd name="connsiteY295-30718" fmla="*/ 602192 h 1059043"/>
                  <a:gd name="connsiteX296-30719" fmla="*/ 1745104 w 3024845"/>
                  <a:gd name="connsiteY296-30720" fmla="*/ 680960 h 1059043"/>
                  <a:gd name="connsiteX297-30721" fmla="*/ 1747008 w 3024845"/>
                  <a:gd name="connsiteY297-30722" fmla="*/ 680960 h 1059043"/>
                  <a:gd name="connsiteX298-30723" fmla="*/ 1748250 w 3024845"/>
                  <a:gd name="connsiteY298-30724" fmla="*/ 703483 h 1059043"/>
                  <a:gd name="connsiteX299-30725" fmla="*/ 1757926 w 3024845"/>
                  <a:gd name="connsiteY299-30726" fmla="*/ 703483 h 1059043"/>
                  <a:gd name="connsiteX300-30727" fmla="*/ 1759168 w 3024845"/>
                  <a:gd name="connsiteY300-30728" fmla="*/ 680960 h 1059043"/>
                  <a:gd name="connsiteX301-30729" fmla="*/ 1765248 w 3024845"/>
                  <a:gd name="connsiteY301-30730" fmla="*/ 680960 h 1059043"/>
                  <a:gd name="connsiteX302-30731" fmla="*/ 1766490 w 3024845"/>
                  <a:gd name="connsiteY302-30732" fmla="*/ 703483 h 1059043"/>
                  <a:gd name="connsiteX303-30733" fmla="*/ 1817112 w 3024845"/>
                  <a:gd name="connsiteY303-30734" fmla="*/ 703483 h 1059043"/>
                  <a:gd name="connsiteX304-30735" fmla="*/ 1817112 w 3024845"/>
                  <a:gd name="connsiteY304-30736" fmla="*/ 540455 h 1059043"/>
                  <a:gd name="connsiteX305-30737" fmla="*/ 2014439 w 3024845"/>
                  <a:gd name="connsiteY305-30738" fmla="*/ 540455 h 1059043"/>
                  <a:gd name="connsiteX306-30739" fmla="*/ 2014439 w 3024845"/>
                  <a:gd name="connsiteY306-30740" fmla="*/ 703483 h 1059043"/>
                  <a:gd name="connsiteX307-30741" fmla="*/ 2033136 w 3024845"/>
                  <a:gd name="connsiteY307-30742" fmla="*/ 703483 h 1059043"/>
                  <a:gd name="connsiteX308-30743" fmla="*/ 2033136 w 3024845"/>
                  <a:gd name="connsiteY308-30744" fmla="*/ 620790 h 1059043"/>
                  <a:gd name="connsiteX309-30745" fmla="*/ 2128256 w 3024845"/>
                  <a:gd name="connsiteY309-30746" fmla="*/ 620790 h 1059043"/>
                  <a:gd name="connsiteX310-30747" fmla="*/ 2146266 w 3024845"/>
                  <a:gd name="connsiteY310-30748" fmla="*/ 131868 h 1059043"/>
                  <a:gd name="connsiteX311-30749" fmla="*/ 2144240 w 3024845"/>
                  <a:gd name="connsiteY311-30750" fmla="*/ 125383 h 1059043"/>
                  <a:gd name="connsiteX312-30751" fmla="*/ 2150320 w 3024845"/>
                  <a:gd name="connsiteY312-30752" fmla="*/ 118897 h 1059043"/>
                  <a:gd name="connsiteX313-30753" fmla="*/ 2150320 w 3024845"/>
                  <a:gd name="connsiteY313-30754" fmla="*/ 60529 h 1059043"/>
                  <a:gd name="connsiteX314-30755" fmla="*/ 2152346 w 3024845"/>
                  <a:gd name="connsiteY314-30756" fmla="*/ 56206 h 1059043"/>
                  <a:gd name="connsiteX315-30757" fmla="*/ 2152346 w 3024845"/>
                  <a:gd name="connsiteY315-30758" fmla="*/ 0 h 1059043"/>
                  <a:gd name="connsiteX316-30759" fmla="*/ 2168560 w 3024845"/>
                  <a:gd name="connsiteY316-30760" fmla="*/ 125383 h 1059043"/>
                  <a:gd name="connsiteX317-30761" fmla="*/ 2180720 w 3024845"/>
                  <a:gd name="connsiteY317-30762" fmla="*/ 555577 h 1059043"/>
                  <a:gd name="connsiteX318-30763" fmla="*/ 2245574 w 3024845"/>
                  <a:gd name="connsiteY318-30764" fmla="*/ 555577 h 1059043"/>
                  <a:gd name="connsiteX319-30765" fmla="*/ 2245574 w 3024845"/>
                  <a:gd name="connsiteY319-30766" fmla="*/ 631239 h 1059043"/>
                  <a:gd name="connsiteX320-30767" fmla="*/ 2253681 w 3024845"/>
                  <a:gd name="connsiteY320-30768" fmla="*/ 631239 h 1059043"/>
                  <a:gd name="connsiteX321-30769" fmla="*/ 2255708 w 3024845"/>
                  <a:gd name="connsiteY321-30770" fmla="*/ 624754 h 1059043"/>
                  <a:gd name="connsiteX322-30771" fmla="*/ 2261788 w 3024845"/>
                  <a:gd name="connsiteY322-30772" fmla="*/ 624754 h 1059043"/>
                  <a:gd name="connsiteX323-30773" fmla="*/ 2263815 w 3024845"/>
                  <a:gd name="connsiteY323-30774" fmla="*/ 633401 h 1059043"/>
                  <a:gd name="connsiteX324-30775" fmla="*/ 2275975 w 3024845"/>
                  <a:gd name="connsiteY324-30776" fmla="*/ 633401 h 1059043"/>
                  <a:gd name="connsiteX325-30777" fmla="*/ 2275975 w 3024845"/>
                  <a:gd name="connsiteY325-30778" fmla="*/ 626915 h 1059043"/>
                  <a:gd name="connsiteX326-30779" fmla="*/ 2298268 w 3024845"/>
                  <a:gd name="connsiteY326-30780" fmla="*/ 626915 h 1059043"/>
                  <a:gd name="connsiteX327-30781" fmla="*/ 2298268 w 3024845"/>
                  <a:gd name="connsiteY327-30782" fmla="*/ 633401 h 1059043"/>
                  <a:gd name="connsiteX328-30783" fmla="*/ 2318535 w 3024845"/>
                  <a:gd name="connsiteY328-30784" fmla="*/ 633401 h 1059043"/>
                  <a:gd name="connsiteX329-30785" fmla="*/ 2318535 w 3024845"/>
                  <a:gd name="connsiteY329-30786" fmla="*/ 678798 h 1059043"/>
                  <a:gd name="connsiteX330-30787" fmla="*/ 2332722 w 3024845"/>
                  <a:gd name="connsiteY330-30788" fmla="*/ 678798 h 1059043"/>
                  <a:gd name="connsiteX331-30789" fmla="*/ 2332722 w 3024845"/>
                  <a:gd name="connsiteY331-30790" fmla="*/ 665827 h 1059043"/>
                  <a:gd name="connsiteX332-30791" fmla="*/ 2348936 w 3024845"/>
                  <a:gd name="connsiteY332-30792" fmla="*/ 665827 h 1059043"/>
                  <a:gd name="connsiteX333-30793" fmla="*/ 2348936 w 3024845"/>
                  <a:gd name="connsiteY333-30794" fmla="*/ 486400 h 1059043"/>
                  <a:gd name="connsiteX334-30795" fmla="*/ 2355016 w 3024845"/>
                  <a:gd name="connsiteY334-30796" fmla="*/ 479914 h 1059043"/>
                  <a:gd name="connsiteX335-30797" fmla="*/ 2427977 w 3024845"/>
                  <a:gd name="connsiteY335-30798" fmla="*/ 479914 h 1059043"/>
                  <a:gd name="connsiteX336-30799" fmla="*/ 2427977 w 3024845"/>
                  <a:gd name="connsiteY336-30800" fmla="*/ 488562 h 1059043"/>
                  <a:gd name="connsiteX337-30801" fmla="*/ 2438110 w 3024845"/>
                  <a:gd name="connsiteY337-30802" fmla="*/ 488562 h 1059043"/>
                  <a:gd name="connsiteX338-30803" fmla="*/ 2438110 w 3024845"/>
                  <a:gd name="connsiteY338-30804" fmla="*/ 603136 h 1059043"/>
                  <a:gd name="connsiteX339-30805" fmla="*/ 2460404 w 3024845"/>
                  <a:gd name="connsiteY339-30806" fmla="*/ 603136 h 1059043"/>
                  <a:gd name="connsiteX340-30807" fmla="*/ 2460404 w 3024845"/>
                  <a:gd name="connsiteY340-30808" fmla="*/ 536121 h 1059043"/>
                  <a:gd name="connsiteX341-30809" fmla="*/ 2486751 w 3024845"/>
                  <a:gd name="connsiteY341-30810" fmla="*/ 536121 h 1059043"/>
                  <a:gd name="connsiteX342-30811" fmla="*/ 2490804 w 3024845"/>
                  <a:gd name="connsiteY342-30812" fmla="*/ 531797 h 1059043"/>
                  <a:gd name="connsiteX343-30813" fmla="*/ 2498911 w 3024845"/>
                  <a:gd name="connsiteY343-30814" fmla="*/ 531797 h 1059043"/>
                  <a:gd name="connsiteX344-30815" fmla="*/ 2502964 w 3024845"/>
                  <a:gd name="connsiteY344-30816" fmla="*/ 536121 h 1059043"/>
                  <a:gd name="connsiteX345-30817" fmla="*/ 2525258 w 3024845"/>
                  <a:gd name="connsiteY345-30818" fmla="*/ 536121 h 1059043"/>
                  <a:gd name="connsiteX346-30819" fmla="*/ 2525258 w 3024845"/>
                  <a:gd name="connsiteY346-30820" fmla="*/ 419385 h 1059043"/>
                  <a:gd name="connsiteX347-30821" fmla="*/ 2582005 w 3024845"/>
                  <a:gd name="connsiteY347-30822" fmla="*/ 408576 h 1059043"/>
                  <a:gd name="connsiteX348-30823" fmla="*/ 2582005 w 3024845"/>
                  <a:gd name="connsiteY348-30824" fmla="*/ 409657 h 1059043"/>
                  <a:gd name="connsiteX349-30825" fmla="*/ 2582005 w 3024845"/>
                  <a:gd name="connsiteY349-30826" fmla="*/ 417223 h 1059043"/>
                  <a:gd name="connsiteX350-30827" fmla="*/ 2608352 w 3024845"/>
                  <a:gd name="connsiteY350-30828" fmla="*/ 417223 h 1059043"/>
                  <a:gd name="connsiteX351-30829" fmla="*/ 2608352 w 3024845"/>
                  <a:gd name="connsiteY351-30830" fmla="*/ 672313 h 1059043"/>
                  <a:gd name="connsiteX352-30831" fmla="*/ 2630646 w 3024845"/>
                  <a:gd name="connsiteY352-30832" fmla="*/ 672313 h 1059043"/>
                  <a:gd name="connsiteX353-30833" fmla="*/ 2630646 w 3024845"/>
                  <a:gd name="connsiteY353-30834" fmla="*/ 667989 h 1059043"/>
                  <a:gd name="connsiteX354-30835" fmla="*/ 2642806 w 3024845"/>
                  <a:gd name="connsiteY354-30836" fmla="*/ 667989 h 1059043"/>
                  <a:gd name="connsiteX355-30837" fmla="*/ 2642806 w 3024845"/>
                  <a:gd name="connsiteY355-30838" fmla="*/ 672313 h 1059043"/>
                  <a:gd name="connsiteX356-30839" fmla="*/ 2667126 w 3024845"/>
                  <a:gd name="connsiteY356-30840" fmla="*/ 672313 h 1059043"/>
                  <a:gd name="connsiteX357-30841" fmla="*/ 2667126 w 3024845"/>
                  <a:gd name="connsiteY357-30842" fmla="*/ 659342 h 1059043"/>
                  <a:gd name="connsiteX358-30843" fmla="*/ 2695500 w 3024845"/>
                  <a:gd name="connsiteY358-30844" fmla="*/ 659342 h 1059043"/>
                  <a:gd name="connsiteX359-30845" fmla="*/ 2707660 w 3024845"/>
                  <a:gd name="connsiteY359-30846" fmla="*/ 655018 h 1059043"/>
                  <a:gd name="connsiteX360-30847" fmla="*/ 2727927 w 3024845"/>
                  <a:gd name="connsiteY360-30848" fmla="*/ 659342 h 1059043"/>
                  <a:gd name="connsiteX361-30849" fmla="*/ 2727927 w 3024845"/>
                  <a:gd name="connsiteY361-30850" fmla="*/ 642048 h 1059043"/>
                  <a:gd name="connsiteX362-30851" fmla="*/ 2736034 w 3024845"/>
                  <a:gd name="connsiteY362-30852" fmla="*/ 642048 h 1059043"/>
                  <a:gd name="connsiteX363-30853" fmla="*/ 2736034 w 3024845"/>
                  <a:gd name="connsiteY363-30854" fmla="*/ 629077 h 1059043"/>
                  <a:gd name="connsiteX364-30855" fmla="*/ 2792781 w 3024845"/>
                  <a:gd name="connsiteY364-30856" fmla="*/ 629077 h 1059043"/>
                  <a:gd name="connsiteX365-30857" fmla="*/ 2792781 w 3024845"/>
                  <a:gd name="connsiteY365-30858" fmla="*/ 598812 h 1059043"/>
                  <a:gd name="connsiteX366-30859" fmla="*/ 2811021 w 3024845"/>
                  <a:gd name="connsiteY366-30860" fmla="*/ 598812 h 1059043"/>
                  <a:gd name="connsiteX367-30861" fmla="*/ 2811021 w 3024845"/>
                  <a:gd name="connsiteY367-30862" fmla="*/ 592327 h 1059043"/>
                  <a:gd name="connsiteX368-30863" fmla="*/ 2823181 w 3024845"/>
                  <a:gd name="connsiteY368-30864" fmla="*/ 592327 h 1059043"/>
                  <a:gd name="connsiteX369-30865" fmla="*/ 2823181 w 3024845"/>
                  <a:gd name="connsiteY369-30866" fmla="*/ 598812 h 1059043"/>
                  <a:gd name="connsiteX370-30867" fmla="*/ 2839395 w 3024845"/>
                  <a:gd name="connsiteY370-30868" fmla="*/ 598812 h 1059043"/>
                  <a:gd name="connsiteX371-30869" fmla="*/ 2839395 w 3024845"/>
                  <a:gd name="connsiteY371-30870" fmla="*/ 648533 h 1059043"/>
                  <a:gd name="connsiteX372-30871" fmla="*/ 2871822 w 3024845"/>
                  <a:gd name="connsiteY372-30872" fmla="*/ 648533 h 1059043"/>
                  <a:gd name="connsiteX373-30873" fmla="*/ 2871822 w 3024845"/>
                  <a:gd name="connsiteY373-30874" fmla="*/ 622592 h 1059043"/>
                  <a:gd name="connsiteX374-30875" fmla="*/ 2910329 w 3024845"/>
                  <a:gd name="connsiteY374-30876" fmla="*/ 622592 h 1059043"/>
                  <a:gd name="connsiteX375-30877" fmla="*/ 2910329 w 3024845"/>
                  <a:gd name="connsiteY375-30878" fmla="*/ 592327 h 1059043"/>
                  <a:gd name="connsiteX376-30879" fmla="*/ 2958970 w 3024845"/>
                  <a:gd name="connsiteY376-30880" fmla="*/ 592327 h 1059043"/>
                  <a:gd name="connsiteX377-30881" fmla="*/ 2958970 w 3024845"/>
                  <a:gd name="connsiteY377-30882" fmla="*/ 703483 h 1059043"/>
                  <a:gd name="connsiteX378-30883" fmla="*/ 2958970 w 3024845"/>
                  <a:gd name="connsiteY378-30884" fmla="*/ 717262 h 1059043"/>
                  <a:gd name="connsiteX379-30885" fmla="*/ 3024845 w 3024845"/>
                  <a:gd name="connsiteY379-30886" fmla="*/ 717262 h 1059043"/>
                  <a:gd name="connsiteX380-30887" fmla="*/ 3024845 w 3024845"/>
                  <a:gd name="connsiteY380-30888" fmla="*/ 1059043 h 1059043"/>
                  <a:gd name="connsiteX381-30889" fmla="*/ 2054 w 3024845"/>
                  <a:gd name="connsiteY381-30890" fmla="*/ 1056710 h 1059043"/>
                  <a:gd name="connsiteX382-30891" fmla="*/ 0 w 3024845"/>
                  <a:gd name="connsiteY382-30892" fmla="*/ 622592 h 1059043"/>
                  <a:gd name="connsiteX383-30893" fmla="*/ 20267 w 3024845"/>
                  <a:gd name="connsiteY383-30894" fmla="*/ 622592 h 1059043"/>
                  <a:gd name="connsiteX384-30895" fmla="*/ 20774 w 3024845"/>
                  <a:gd name="connsiteY384-30896" fmla="*/ 621511 h 1059043"/>
                  <a:gd name="connsiteX385-30897" fmla="*/ 24320 w 3024845"/>
                  <a:gd name="connsiteY385-30898" fmla="*/ 613945 h 1059043"/>
                  <a:gd name="connsiteX386-30899" fmla="*/ 26094 w 3024845"/>
                  <a:gd name="connsiteY386-30900" fmla="*/ 614215 h 1059043"/>
                  <a:gd name="connsiteX387-30901" fmla="*/ 38507 w 3024845"/>
                  <a:gd name="connsiteY387-30902" fmla="*/ 616106 h 1059043"/>
                  <a:gd name="connsiteX388-30903" fmla="*/ 39014 w 3024845"/>
                  <a:gd name="connsiteY388-30904" fmla="*/ 617458 h 1059043"/>
                  <a:gd name="connsiteX389-30905" fmla="*/ 42560 w 3024845"/>
                  <a:gd name="connsiteY389-30906" fmla="*/ 626915 h 1059043"/>
                  <a:gd name="connsiteX390-30907" fmla="*/ 68907 w 3024845"/>
                  <a:gd name="connsiteY390-30908" fmla="*/ 629077 h 1059043"/>
                  <a:gd name="connsiteX391-30909" fmla="*/ 68907 w 3024845"/>
                  <a:gd name="connsiteY391-30910" fmla="*/ 505856 h 1059043"/>
                  <a:gd name="connsiteX392-30911" fmla="*/ 70934 w 3024845"/>
                  <a:gd name="connsiteY392-30912" fmla="*/ 505856 h 1059043"/>
                  <a:gd name="connsiteX393-30913" fmla="*/ 85121 w 3024845"/>
                  <a:gd name="connsiteY393-30914" fmla="*/ 505856 h 1059043"/>
                  <a:gd name="connsiteX394-30915" fmla="*/ 85121 w 3024845"/>
                  <a:gd name="connsiteY394-30916" fmla="*/ 369664 h 1059043"/>
                  <a:gd name="connsiteX395-30917" fmla="*/ 86894 w 3024845"/>
                  <a:gd name="connsiteY395-30918" fmla="*/ 369664 h 1059043"/>
                  <a:gd name="connsiteX396-30919" fmla="*/ 99308 w 3024845"/>
                  <a:gd name="connsiteY396-30920" fmla="*/ 369664 h 1059043"/>
                  <a:gd name="connsiteX397-30921" fmla="*/ 99308 w 3024845"/>
                  <a:gd name="connsiteY397-30922" fmla="*/ 255090 h 1059043"/>
                  <a:gd name="connsiteX398-30923" fmla="*/ 103361 w 3024845"/>
                  <a:gd name="connsiteY398-30924" fmla="*/ 226986 h 1059043"/>
                  <a:gd name="connsiteX399-30925" fmla="*/ 105388 w 3024845"/>
                  <a:gd name="connsiteY399-30926" fmla="*/ 226986 h 1059043"/>
                  <a:gd name="connsiteX400-30927" fmla="*/ 119575 w 3024845"/>
                  <a:gd name="connsiteY400-30928" fmla="*/ 226986 h 1059043"/>
                  <a:gd name="connsiteX0-30929" fmla="*/ 119575 w 3024845"/>
                  <a:gd name="connsiteY0-30930" fmla="*/ 226986 h 1059043"/>
                  <a:gd name="connsiteX1-30931" fmla="*/ 200642 w 3024845"/>
                  <a:gd name="connsiteY1-30932" fmla="*/ 224825 h 1059043"/>
                  <a:gd name="connsiteX2-30933" fmla="*/ 202669 w 3024845"/>
                  <a:gd name="connsiteY2-30934" fmla="*/ 224825 h 1059043"/>
                  <a:gd name="connsiteX3-30935" fmla="*/ 216856 w 3024845"/>
                  <a:gd name="connsiteY3-30936" fmla="*/ 224825 h 1059043"/>
                  <a:gd name="connsiteX4-30937" fmla="*/ 216856 w 3024845"/>
                  <a:gd name="connsiteY4-30938" fmla="*/ 248604 h 1059043"/>
                  <a:gd name="connsiteX5-30939" fmla="*/ 217363 w 3024845"/>
                  <a:gd name="connsiteY5-30940" fmla="*/ 249415 h 1059043"/>
                  <a:gd name="connsiteX6-30941" fmla="*/ 220909 w 3024845"/>
                  <a:gd name="connsiteY6-30942" fmla="*/ 255090 h 1059043"/>
                  <a:gd name="connsiteX7-30943" fmla="*/ 220909 w 3024845"/>
                  <a:gd name="connsiteY7-30944" fmla="*/ 369664 h 1059043"/>
                  <a:gd name="connsiteX8-30945" fmla="*/ 223189 w 3024845"/>
                  <a:gd name="connsiteY8-30946" fmla="*/ 369664 h 1059043"/>
                  <a:gd name="connsiteX9-30947" fmla="*/ 239150 w 3024845"/>
                  <a:gd name="connsiteY9-30948" fmla="*/ 369664 h 1059043"/>
                  <a:gd name="connsiteX10-30949" fmla="*/ 239150 w 3024845"/>
                  <a:gd name="connsiteY10-30950" fmla="*/ 510179 h 1059043"/>
                  <a:gd name="connsiteX11-30951" fmla="*/ 240670 w 3024845"/>
                  <a:gd name="connsiteY11-30952" fmla="*/ 509909 h 1059043"/>
                  <a:gd name="connsiteX12-30953" fmla="*/ 251310 w 3024845"/>
                  <a:gd name="connsiteY12-30954" fmla="*/ 508018 h 1059043"/>
                  <a:gd name="connsiteX13-30955" fmla="*/ 249283 w 3024845"/>
                  <a:gd name="connsiteY13-30956" fmla="*/ 596650 h 1059043"/>
                  <a:gd name="connsiteX14-30957" fmla="*/ 250803 w 3024845"/>
                  <a:gd name="connsiteY14-30958" fmla="*/ 596921 h 1059043"/>
                  <a:gd name="connsiteX15-30959" fmla="*/ 261443 w 3024845"/>
                  <a:gd name="connsiteY15-30960" fmla="*/ 598812 h 1059043"/>
                  <a:gd name="connsiteX16-30961" fmla="*/ 261696 w 3024845"/>
                  <a:gd name="connsiteY16-30962" fmla="*/ 599623 h 1059043"/>
                  <a:gd name="connsiteX17-30963" fmla="*/ 263470 w 3024845"/>
                  <a:gd name="connsiteY17-30964" fmla="*/ 605298 h 1059043"/>
                  <a:gd name="connsiteX18-30965" fmla="*/ 264230 w 3024845"/>
                  <a:gd name="connsiteY18-30966" fmla="*/ 602866 h 1059043"/>
                  <a:gd name="connsiteX19-30967" fmla="*/ 269550 w 3024845"/>
                  <a:gd name="connsiteY19-30968" fmla="*/ 585842 h 1059043"/>
                  <a:gd name="connsiteX20-30969" fmla="*/ 271323 w 3024845"/>
                  <a:gd name="connsiteY20-30970" fmla="*/ 585842 h 1059043"/>
                  <a:gd name="connsiteX21-30971" fmla="*/ 283737 w 3024845"/>
                  <a:gd name="connsiteY21-30972" fmla="*/ 585842 h 1059043"/>
                  <a:gd name="connsiteX22-30973" fmla="*/ 283737 w 3024845"/>
                  <a:gd name="connsiteY22-30974" fmla="*/ 618268 h 1059043"/>
                  <a:gd name="connsiteX23-30975" fmla="*/ 284750 w 3024845"/>
                  <a:gd name="connsiteY23-30976" fmla="*/ 618809 h 1059043"/>
                  <a:gd name="connsiteX24-30977" fmla="*/ 291844 w 3024845"/>
                  <a:gd name="connsiteY24-30978" fmla="*/ 622592 h 1059043"/>
                  <a:gd name="connsiteX25-30979" fmla="*/ 291844 w 3024845"/>
                  <a:gd name="connsiteY25-30980" fmla="*/ 623943 h 1059043"/>
                  <a:gd name="connsiteX26-30981" fmla="*/ 291844 w 3024845"/>
                  <a:gd name="connsiteY26-30982" fmla="*/ 633401 h 1059043"/>
                  <a:gd name="connsiteX27-30983" fmla="*/ 336431 w 3024845"/>
                  <a:gd name="connsiteY27-30984" fmla="*/ 633401 h 1059043"/>
                  <a:gd name="connsiteX28-30985" fmla="*/ 336431 w 3024845"/>
                  <a:gd name="connsiteY28-30986" fmla="*/ 634482 h 1059043"/>
                  <a:gd name="connsiteX29-30987" fmla="*/ 336431 w 3024845"/>
                  <a:gd name="connsiteY29-30988" fmla="*/ 642048 h 1059043"/>
                  <a:gd name="connsiteX30-30989" fmla="*/ 338457 w 3024845"/>
                  <a:gd name="connsiteY30-30990" fmla="*/ 642048 h 1059043"/>
                  <a:gd name="connsiteX31-30991" fmla="*/ 352644 w 3024845"/>
                  <a:gd name="connsiteY31-30992" fmla="*/ 642048 h 1059043"/>
                  <a:gd name="connsiteX32-30993" fmla="*/ 352644 w 3024845"/>
                  <a:gd name="connsiteY32-30994" fmla="*/ 611783 h 1059043"/>
                  <a:gd name="connsiteX33-30995" fmla="*/ 397231 w 3024845"/>
                  <a:gd name="connsiteY33-30996" fmla="*/ 611783 h 1059043"/>
                  <a:gd name="connsiteX34-30997" fmla="*/ 397231 w 3024845"/>
                  <a:gd name="connsiteY34-30998" fmla="*/ 610432 h 1059043"/>
                  <a:gd name="connsiteX35-30999" fmla="*/ 397231 w 3024845"/>
                  <a:gd name="connsiteY35-31000" fmla="*/ 600974 h 1059043"/>
                  <a:gd name="connsiteX36-31001" fmla="*/ 398245 w 3024845"/>
                  <a:gd name="connsiteY36-31002" fmla="*/ 600974 h 1059043"/>
                  <a:gd name="connsiteX37-31003" fmla="*/ 405338 w 3024845"/>
                  <a:gd name="connsiteY37-31004" fmla="*/ 600974 h 1059043"/>
                  <a:gd name="connsiteX38-31005" fmla="*/ 405338 w 3024845"/>
                  <a:gd name="connsiteY38-31006" fmla="*/ 599083 h 1059043"/>
                  <a:gd name="connsiteX39-31007" fmla="*/ 405338 w 3024845"/>
                  <a:gd name="connsiteY39-31008" fmla="*/ 585842 h 1059043"/>
                  <a:gd name="connsiteX40-31009" fmla="*/ 406098 w 3024845"/>
                  <a:gd name="connsiteY40-31010" fmla="*/ 585842 h 1059043"/>
                  <a:gd name="connsiteX41-31011" fmla="*/ 411418 w 3024845"/>
                  <a:gd name="connsiteY41-31012" fmla="*/ 585842 h 1059043"/>
                  <a:gd name="connsiteX42-31013" fmla="*/ 411418 w 3024845"/>
                  <a:gd name="connsiteY42-31014" fmla="*/ 584761 h 1059043"/>
                  <a:gd name="connsiteX43-31015" fmla="*/ 411418 w 3024845"/>
                  <a:gd name="connsiteY43-31016" fmla="*/ 577194 h 1059043"/>
                  <a:gd name="connsiteX44-31017" fmla="*/ 413445 w 3024845"/>
                  <a:gd name="connsiteY44-31018" fmla="*/ 577194 h 1059043"/>
                  <a:gd name="connsiteX45-31019" fmla="*/ 427632 w 3024845"/>
                  <a:gd name="connsiteY45-31020" fmla="*/ 577194 h 1059043"/>
                  <a:gd name="connsiteX46-31021" fmla="*/ 427632 w 3024845"/>
                  <a:gd name="connsiteY46-31022" fmla="*/ 578275 h 1059043"/>
                  <a:gd name="connsiteX47-31023" fmla="*/ 427632 w 3024845"/>
                  <a:gd name="connsiteY47-31024" fmla="*/ 585842 h 1059043"/>
                  <a:gd name="connsiteX48-31025" fmla="*/ 449925 w 3024845"/>
                  <a:gd name="connsiteY48-31026" fmla="*/ 585842 h 1059043"/>
                  <a:gd name="connsiteX49-31027" fmla="*/ 449925 w 3024845"/>
                  <a:gd name="connsiteY49-31028" fmla="*/ 583950 h 1059043"/>
                  <a:gd name="connsiteX50-31029" fmla="*/ 449925 w 3024845"/>
                  <a:gd name="connsiteY50-31030" fmla="*/ 570709 h 1059043"/>
                  <a:gd name="connsiteX51-31031" fmla="*/ 451699 w 3024845"/>
                  <a:gd name="connsiteY51-31032" fmla="*/ 570709 h 1059043"/>
                  <a:gd name="connsiteX52-31033" fmla="*/ 464112 w 3024845"/>
                  <a:gd name="connsiteY52-31034" fmla="*/ 570709 h 1059043"/>
                  <a:gd name="connsiteX53-31035" fmla="*/ 464112 w 3024845"/>
                  <a:gd name="connsiteY53-31036" fmla="*/ 594489 h 1059043"/>
                  <a:gd name="connsiteX54-31037" fmla="*/ 465126 w 3024845"/>
                  <a:gd name="connsiteY54-31038" fmla="*/ 594489 h 1059043"/>
                  <a:gd name="connsiteX55-31039" fmla="*/ 472219 w 3024845"/>
                  <a:gd name="connsiteY55-31040" fmla="*/ 594489 h 1059043"/>
                  <a:gd name="connsiteX56-31041" fmla="*/ 472219 w 3024845"/>
                  <a:gd name="connsiteY56-31042" fmla="*/ 593408 h 1059043"/>
                  <a:gd name="connsiteX57-31043" fmla="*/ 472219 w 3024845"/>
                  <a:gd name="connsiteY57-31044" fmla="*/ 585842 h 1059043"/>
                  <a:gd name="connsiteX58-31045" fmla="*/ 473992 w 3024845"/>
                  <a:gd name="connsiteY58-31046" fmla="*/ 585842 h 1059043"/>
                  <a:gd name="connsiteX59-31047" fmla="*/ 486406 w 3024845"/>
                  <a:gd name="connsiteY59-31048" fmla="*/ 585842 h 1059043"/>
                  <a:gd name="connsiteX60-31049" fmla="*/ 486406 w 3024845"/>
                  <a:gd name="connsiteY60-31050" fmla="*/ 611783 h 1059043"/>
                  <a:gd name="connsiteX61-31051" fmla="*/ 488433 w 3024845"/>
                  <a:gd name="connsiteY61-31052" fmla="*/ 611783 h 1059043"/>
                  <a:gd name="connsiteX62-31053" fmla="*/ 502619 w 3024845"/>
                  <a:gd name="connsiteY62-31054" fmla="*/ 611783 h 1059043"/>
                  <a:gd name="connsiteX63-31055" fmla="*/ 502619 w 3024845"/>
                  <a:gd name="connsiteY63-31056" fmla="*/ 613404 h 1059043"/>
                  <a:gd name="connsiteX64-31057" fmla="*/ 502619 w 3024845"/>
                  <a:gd name="connsiteY64-31058" fmla="*/ 624754 h 1059043"/>
                  <a:gd name="connsiteX65-31059" fmla="*/ 503379 w 3024845"/>
                  <a:gd name="connsiteY65-31060" fmla="*/ 624754 h 1059043"/>
                  <a:gd name="connsiteX66-31061" fmla="*/ 508700 w 3024845"/>
                  <a:gd name="connsiteY66-31062" fmla="*/ 624754 h 1059043"/>
                  <a:gd name="connsiteX67-31063" fmla="*/ 508700 w 3024845"/>
                  <a:gd name="connsiteY67-31064" fmla="*/ 623943 h 1059043"/>
                  <a:gd name="connsiteX68-31065" fmla="*/ 508700 w 3024845"/>
                  <a:gd name="connsiteY68-31066" fmla="*/ 618268 h 1059043"/>
                  <a:gd name="connsiteX69-31067" fmla="*/ 539100 w 3024845"/>
                  <a:gd name="connsiteY69-31068" fmla="*/ 618268 h 1059043"/>
                  <a:gd name="connsiteX70-31069" fmla="*/ 539100 w 3024845"/>
                  <a:gd name="connsiteY70-31070" fmla="*/ 642048 h 1059043"/>
                  <a:gd name="connsiteX71-31071" fmla="*/ 540113 w 3024845"/>
                  <a:gd name="connsiteY71-31072" fmla="*/ 642048 h 1059043"/>
                  <a:gd name="connsiteX72-31073" fmla="*/ 547207 w 3024845"/>
                  <a:gd name="connsiteY72-31074" fmla="*/ 642048 h 1059043"/>
                  <a:gd name="connsiteX73-31075" fmla="*/ 547207 w 3024845"/>
                  <a:gd name="connsiteY73-31076" fmla="*/ 643129 h 1059043"/>
                  <a:gd name="connsiteX74-31077" fmla="*/ 547207 w 3024845"/>
                  <a:gd name="connsiteY74-31078" fmla="*/ 650695 h 1059043"/>
                  <a:gd name="connsiteX75-31079" fmla="*/ 547967 w 3024845"/>
                  <a:gd name="connsiteY75-31080" fmla="*/ 650695 h 1059043"/>
                  <a:gd name="connsiteX76-31081" fmla="*/ 553287 w 3024845"/>
                  <a:gd name="connsiteY76-31082" fmla="*/ 650695 h 1059043"/>
                  <a:gd name="connsiteX77-31083" fmla="*/ 553287 w 3024845"/>
                  <a:gd name="connsiteY77-31084" fmla="*/ 648533 h 1059043"/>
                  <a:gd name="connsiteX78-31085" fmla="*/ 553287 w 3024845"/>
                  <a:gd name="connsiteY78-31086" fmla="*/ 633401 h 1059043"/>
                  <a:gd name="connsiteX79-31087" fmla="*/ 554300 w 3024845"/>
                  <a:gd name="connsiteY79-31088" fmla="*/ 633401 h 1059043"/>
                  <a:gd name="connsiteX80-31089" fmla="*/ 561394 w 3024845"/>
                  <a:gd name="connsiteY80-31090" fmla="*/ 633401 h 1059043"/>
                  <a:gd name="connsiteX81-31091" fmla="*/ 561394 w 3024845"/>
                  <a:gd name="connsiteY81-31092" fmla="*/ 634482 h 1059043"/>
                  <a:gd name="connsiteX82-31093" fmla="*/ 561394 w 3024845"/>
                  <a:gd name="connsiteY82-31094" fmla="*/ 642048 h 1059043"/>
                  <a:gd name="connsiteX83-31095" fmla="*/ 566714 w 3024845"/>
                  <a:gd name="connsiteY83-31096" fmla="*/ 640055 h 1059043"/>
                  <a:gd name="connsiteX84-31097" fmla="*/ 567474 w 3024845"/>
                  <a:gd name="connsiteY84-31098" fmla="*/ 639075 h 1059043"/>
                  <a:gd name="connsiteX85-31099" fmla="*/ 567474 w 3024845"/>
                  <a:gd name="connsiteY85-31100" fmla="*/ 633401 h 1059043"/>
                  <a:gd name="connsiteX86-31101" fmla="*/ 605981 w 3024845"/>
                  <a:gd name="connsiteY86-31102" fmla="*/ 633401 h 1059043"/>
                  <a:gd name="connsiteX87-31103" fmla="*/ 605981 w 3024845"/>
                  <a:gd name="connsiteY87-31104" fmla="*/ 657180 h 1059043"/>
                  <a:gd name="connsiteX88-31105" fmla="*/ 608007 w 3024845"/>
                  <a:gd name="connsiteY88-31106" fmla="*/ 657180 h 1059043"/>
                  <a:gd name="connsiteX89-31107" fmla="*/ 622194 w 3024845"/>
                  <a:gd name="connsiteY89-31108" fmla="*/ 657180 h 1059043"/>
                  <a:gd name="connsiteX90-31109" fmla="*/ 622194 w 3024845"/>
                  <a:gd name="connsiteY90-31110" fmla="*/ 658261 h 1059043"/>
                  <a:gd name="connsiteX91-31111" fmla="*/ 622194 w 3024845"/>
                  <a:gd name="connsiteY91-31112" fmla="*/ 665827 h 1059043"/>
                  <a:gd name="connsiteX92-31113" fmla="*/ 623968 w 3024845"/>
                  <a:gd name="connsiteY92-31114" fmla="*/ 665827 h 1059043"/>
                  <a:gd name="connsiteX93-31115" fmla="*/ 636381 w 3024845"/>
                  <a:gd name="connsiteY93-31116" fmla="*/ 665827 h 1059043"/>
                  <a:gd name="connsiteX94-31117" fmla="*/ 636381 w 3024845"/>
                  <a:gd name="connsiteY94-31118" fmla="*/ 642048 h 1059043"/>
                  <a:gd name="connsiteX95-31119" fmla="*/ 637394 w 3024845"/>
                  <a:gd name="connsiteY95-31120" fmla="*/ 642048 h 1059043"/>
                  <a:gd name="connsiteX96-31121" fmla="*/ 644488 w 3024845"/>
                  <a:gd name="connsiteY96-31122" fmla="*/ 642048 h 1059043"/>
                  <a:gd name="connsiteX97-31123" fmla="*/ 644488 w 3024845"/>
                  <a:gd name="connsiteY97-31124" fmla="*/ 609621 h 1059043"/>
                  <a:gd name="connsiteX98-31125" fmla="*/ 645501 w 3024845"/>
                  <a:gd name="connsiteY98-31126" fmla="*/ 609621 h 1059043"/>
                  <a:gd name="connsiteX99-31127" fmla="*/ 652595 w 3024845"/>
                  <a:gd name="connsiteY99-31128" fmla="*/ 609621 h 1059043"/>
                  <a:gd name="connsiteX100-31129" fmla="*/ 652595 w 3024845"/>
                  <a:gd name="connsiteY100-31130" fmla="*/ 607730 h 1059043"/>
                  <a:gd name="connsiteX101-31131" fmla="*/ 652595 w 3024845"/>
                  <a:gd name="connsiteY101-31132" fmla="*/ 594489 h 1059043"/>
                  <a:gd name="connsiteX102-31133" fmla="*/ 651328 w 3024845"/>
                  <a:gd name="connsiteY102-31134" fmla="*/ 592867 h 1059043"/>
                  <a:gd name="connsiteX103-31135" fmla="*/ 656648 w 3024845"/>
                  <a:gd name="connsiteY103-31136" fmla="*/ 581518 h 1059043"/>
                  <a:gd name="connsiteX104-31137" fmla="*/ 664755 w 3024845"/>
                  <a:gd name="connsiteY104-31138" fmla="*/ 609621 h 1059043"/>
                  <a:gd name="connsiteX105-31139" fmla="*/ 665515 w 3024845"/>
                  <a:gd name="connsiteY105-31140" fmla="*/ 609621 h 1059043"/>
                  <a:gd name="connsiteX106-31141" fmla="*/ 670835 w 3024845"/>
                  <a:gd name="connsiteY106-31142" fmla="*/ 609621 h 1059043"/>
                  <a:gd name="connsiteX107-31143" fmla="*/ 670835 w 3024845"/>
                  <a:gd name="connsiteY107-31144" fmla="*/ 503694 h 1059043"/>
                  <a:gd name="connsiteX108-31145" fmla="*/ 672355 w 3024845"/>
                  <a:gd name="connsiteY108-31146" fmla="*/ 503694 h 1059043"/>
                  <a:gd name="connsiteX109-31147" fmla="*/ 682995 w 3024845"/>
                  <a:gd name="connsiteY109-31148" fmla="*/ 503694 h 1059043"/>
                  <a:gd name="connsiteX110-31149" fmla="*/ 682995 w 3024845"/>
                  <a:gd name="connsiteY110-31150" fmla="*/ 456135 h 1059043"/>
                  <a:gd name="connsiteX111-31151" fmla="*/ 709342 w 3024845"/>
                  <a:gd name="connsiteY111-31152" fmla="*/ 456135 h 1059043"/>
                  <a:gd name="connsiteX112-31153" fmla="*/ 709342 w 3024845"/>
                  <a:gd name="connsiteY112-31154" fmla="*/ 434517 h 1059043"/>
                  <a:gd name="connsiteX113-31155" fmla="*/ 743796 w 3024845"/>
                  <a:gd name="connsiteY113-31156" fmla="*/ 434517 h 1059043"/>
                  <a:gd name="connsiteX114-31157" fmla="*/ 743796 w 3024845"/>
                  <a:gd name="connsiteY114-31158" fmla="*/ 436949 h 1059043"/>
                  <a:gd name="connsiteX115-31159" fmla="*/ 743796 w 3024845"/>
                  <a:gd name="connsiteY115-31160" fmla="*/ 453973 h 1059043"/>
                  <a:gd name="connsiteX116-31161" fmla="*/ 746076 w 3024845"/>
                  <a:gd name="connsiteY116-31162" fmla="*/ 453973 h 1059043"/>
                  <a:gd name="connsiteX117-31163" fmla="*/ 762036 w 3024845"/>
                  <a:gd name="connsiteY117-31164" fmla="*/ 453973 h 1059043"/>
                  <a:gd name="connsiteX118-31165" fmla="*/ 762036 w 3024845"/>
                  <a:gd name="connsiteY118-31166" fmla="*/ 501532 h 1059043"/>
                  <a:gd name="connsiteX119-31167" fmla="*/ 763049 w 3024845"/>
                  <a:gd name="connsiteY119-31168" fmla="*/ 501532 h 1059043"/>
                  <a:gd name="connsiteX120-31169" fmla="*/ 770143 w 3024845"/>
                  <a:gd name="connsiteY120-31170" fmla="*/ 501532 h 1059043"/>
                  <a:gd name="connsiteX121-31171" fmla="*/ 784330 w 3024845"/>
                  <a:gd name="connsiteY121-31172" fmla="*/ 505856 h 1059043"/>
                  <a:gd name="connsiteX122-31173" fmla="*/ 784330 w 3024845"/>
                  <a:gd name="connsiteY122-31174" fmla="*/ 544768 h 1059043"/>
                  <a:gd name="connsiteX123-31175" fmla="*/ 785343 w 3024845"/>
                  <a:gd name="connsiteY123-31176" fmla="*/ 544768 h 1059043"/>
                  <a:gd name="connsiteX124-31177" fmla="*/ 792436 w 3024845"/>
                  <a:gd name="connsiteY124-31178" fmla="*/ 544768 h 1059043"/>
                  <a:gd name="connsiteX125-31179" fmla="*/ 792436 w 3024845"/>
                  <a:gd name="connsiteY125-31180" fmla="*/ 546389 h 1059043"/>
                  <a:gd name="connsiteX126-31181" fmla="*/ 792436 w 3024845"/>
                  <a:gd name="connsiteY126-31182" fmla="*/ 557738 h 1059043"/>
                  <a:gd name="connsiteX127-31183" fmla="*/ 794463 w 3024845"/>
                  <a:gd name="connsiteY127-31184" fmla="*/ 557738 h 1059043"/>
                  <a:gd name="connsiteX128-31185" fmla="*/ 808650 w 3024845"/>
                  <a:gd name="connsiteY128-31186" fmla="*/ 557738 h 1059043"/>
                  <a:gd name="connsiteX129-31187" fmla="*/ 814730 w 3024845"/>
                  <a:gd name="connsiteY129-31188" fmla="*/ 564224 h 1059043"/>
                  <a:gd name="connsiteX130-31189" fmla="*/ 814730 w 3024845"/>
                  <a:gd name="connsiteY130-31190" fmla="*/ 585842 h 1059043"/>
                  <a:gd name="connsiteX131-31191" fmla="*/ 817010 w 3024845"/>
                  <a:gd name="connsiteY131-31192" fmla="*/ 585842 h 1059043"/>
                  <a:gd name="connsiteX132-31193" fmla="*/ 832970 w 3024845"/>
                  <a:gd name="connsiteY132-31194" fmla="*/ 585842 h 1059043"/>
                  <a:gd name="connsiteX133-31195" fmla="*/ 832970 w 3024845"/>
                  <a:gd name="connsiteY133-31196" fmla="*/ 586922 h 1059043"/>
                  <a:gd name="connsiteX134-31197" fmla="*/ 832970 w 3024845"/>
                  <a:gd name="connsiteY134-31198" fmla="*/ 594489 h 1059043"/>
                  <a:gd name="connsiteX135-31199" fmla="*/ 834237 w 3024845"/>
                  <a:gd name="connsiteY135-31200" fmla="*/ 594489 h 1059043"/>
                  <a:gd name="connsiteX136-31201" fmla="*/ 843104 w 3024845"/>
                  <a:gd name="connsiteY136-31202" fmla="*/ 594489 h 1059043"/>
                  <a:gd name="connsiteX137-31203" fmla="*/ 843104 w 3024845"/>
                  <a:gd name="connsiteY137-31204" fmla="*/ 596650 h 1059043"/>
                  <a:gd name="connsiteX138-31205" fmla="*/ 843104 w 3024845"/>
                  <a:gd name="connsiteY138-31206" fmla="*/ 611783 h 1059043"/>
                  <a:gd name="connsiteX139-31207" fmla="*/ 847157 w 3024845"/>
                  <a:gd name="connsiteY139-31208" fmla="*/ 609891 h 1059043"/>
                  <a:gd name="connsiteX140-31209" fmla="*/ 847157 w 3024845"/>
                  <a:gd name="connsiteY140-31210" fmla="*/ 596650 h 1059043"/>
                  <a:gd name="connsiteX141-31211" fmla="*/ 848170 w 3024845"/>
                  <a:gd name="connsiteY141-31212" fmla="*/ 596650 h 1059043"/>
                  <a:gd name="connsiteX142-31213" fmla="*/ 855264 w 3024845"/>
                  <a:gd name="connsiteY142-31214" fmla="*/ 596650 h 1059043"/>
                  <a:gd name="connsiteX143-31215" fmla="*/ 855264 w 3024845"/>
                  <a:gd name="connsiteY143-31216" fmla="*/ 598272 h 1059043"/>
                  <a:gd name="connsiteX144-31217" fmla="*/ 855264 w 3024845"/>
                  <a:gd name="connsiteY144-31218" fmla="*/ 609621 h 1059043"/>
                  <a:gd name="connsiteX145-31219" fmla="*/ 856024 w 3024845"/>
                  <a:gd name="connsiteY145-31220" fmla="*/ 609621 h 1059043"/>
                  <a:gd name="connsiteX146-31221" fmla="*/ 861344 w 3024845"/>
                  <a:gd name="connsiteY146-31222" fmla="*/ 609621 h 1059043"/>
                  <a:gd name="connsiteX147-31223" fmla="*/ 909984 w 3024845"/>
                  <a:gd name="connsiteY147-31224" fmla="*/ 605298 h 1059043"/>
                  <a:gd name="connsiteX148-31225" fmla="*/ 909984 w 3024845"/>
                  <a:gd name="connsiteY148-31226" fmla="*/ 606649 h 1059043"/>
                  <a:gd name="connsiteX149-31227" fmla="*/ 909984 w 3024845"/>
                  <a:gd name="connsiteY149-31228" fmla="*/ 616106 h 1059043"/>
                  <a:gd name="connsiteX150-31229" fmla="*/ 910744 w 3024845"/>
                  <a:gd name="connsiteY150-31230" fmla="*/ 616106 h 1059043"/>
                  <a:gd name="connsiteX151-31231" fmla="*/ 916065 w 3024845"/>
                  <a:gd name="connsiteY151-31232" fmla="*/ 616106 h 1059043"/>
                  <a:gd name="connsiteX152-31233" fmla="*/ 916065 w 3024845"/>
                  <a:gd name="connsiteY152-31234" fmla="*/ 618268 h 1059043"/>
                  <a:gd name="connsiteX153-31235" fmla="*/ 916065 w 3024845"/>
                  <a:gd name="connsiteY153-31236" fmla="*/ 633401 h 1059043"/>
                  <a:gd name="connsiteX154-31237" fmla="*/ 918091 w 3024845"/>
                  <a:gd name="connsiteY154-31238" fmla="*/ 632050 h 1059043"/>
                  <a:gd name="connsiteX155-31239" fmla="*/ 932278 w 3024845"/>
                  <a:gd name="connsiteY155-31240" fmla="*/ 622592 h 1059043"/>
                  <a:gd name="connsiteX156-31241" fmla="*/ 938358 w 3024845"/>
                  <a:gd name="connsiteY156-31242" fmla="*/ 581518 h 1059043"/>
                  <a:gd name="connsiteX157-31243" fmla="*/ 939118 w 3024845"/>
                  <a:gd name="connsiteY157-31244" fmla="*/ 581248 h 1059043"/>
                  <a:gd name="connsiteX158-31245" fmla="*/ 944438 w 3024845"/>
                  <a:gd name="connsiteY158-31246" fmla="*/ 579356 h 1059043"/>
                  <a:gd name="connsiteX159-31247" fmla="*/ 946465 w 3024845"/>
                  <a:gd name="connsiteY159-31248" fmla="*/ 510179 h 1059043"/>
                  <a:gd name="connsiteX160-31249" fmla="*/ 948492 w 3024845"/>
                  <a:gd name="connsiteY160-31250" fmla="*/ 579356 h 1059043"/>
                  <a:gd name="connsiteX161-31251" fmla="*/ 949252 w 3024845"/>
                  <a:gd name="connsiteY161-31252" fmla="*/ 579626 h 1059043"/>
                  <a:gd name="connsiteX162-31253" fmla="*/ 954572 w 3024845"/>
                  <a:gd name="connsiteY162-31254" fmla="*/ 581518 h 1059043"/>
                  <a:gd name="connsiteX163-31255" fmla="*/ 954572 w 3024845"/>
                  <a:gd name="connsiteY163-31256" fmla="*/ 495047 h 1059043"/>
                  <a:gd name="connsiteX164-31257" fmla="*/ 958625 w 3024845"/>
                  <a:gd name="connsiteY164-31258" fmla="*/ 462620 h 1059043"/>
                  <a:gd name="connsiteX165-31259" fmla="*/ 997132 w 3024845"/>
                  <a:gd name="connsiteY165-31260" fmla="*/ 462620 h 1059043"/>
                  <a:gd name="connsiteX166-31261" fmla="*/ 997132 w 3024845"/>
                  <a:gd name="connsiteY166-31262" fmla="*/ 495047 h 1059043"/>
                  <a:gd name="connsiteX167-31263" fmla="*/ 997892 w 3024845"/>
                  <a:gd name="connsiteY167-31264" fmla="*/ 495047 h 1059043"/>
                  <a:gd name="connsiteX168-31265" fmla="*/ 1003212 w 3024845"/>
                  <a:gd name="connsiteY168-31266" fmla="*/ 495047 h 1059043"/>
                  <a:gd name="connsiteX169-31267" fmla="*/ 1003212 w 3024845"/>
                  <a:gd name="connsiteY169-31268" fmla="*/ 412899 h 1059043"/>
                  <a:gd name="connsiteX170-31269" fmla="*/ 1004986 w 3024845"/>
                  <a:gd name="connsiteY170-31270" fmla="*/ 412899 h 1059043"/>
                  <a:gd name="connsiteX171-31271" fmla="*/ 1017399 w 3024845"/>
                  <a:gd name="connsiteY171-31272" fmla="*/ 412899 h 1059043"/>
                  <a:gd name="connsiteX172-31273" fmla="*/ 1017399 w 3024845"/>
                  <a:gd name="connsiteY172-31274" fmla="*/ 411008 h 1059043"/>
                  <a:gd name="connsiteX173-31275" fmla="*/ 1017399 w 3024845"/>
                  <a:gd name="connsiteY173-31276" fmla="*/ 397767 h 1059043"/>
                  <a:gd name="connsiteX174-31277" fmla="*/ 1039693 w 3024845"/>
                  <a:gd name="connsiteY174-31278" fmla="*/ 397767 h 1059043"/>
                  <a:gd name="connsiteX175-31279" fmla="*/ 1039693 w 3024845"/>
                  <a:gd name="connsiteY175-31280" fmla="*/ 396686 h 1059043"/>
                  <a:gd name="connsiteX176-31281" fmla="*/ 1039693 w 3024845"/>
                  <a:gd name="connsiteY176-31282" fmla="*/ 389120 h 1059043"/>
                  <a:gd name="connsiteX177-31283" fmla="*/ 1041466 w 3024845"/>
                  <a:gd name="connsiteY177-31284" fmla="*/ 389120 h 1059043"/>
                  <a:gd name="connsiteX178-31285" fmla="*/ 1053880 w 3024845"/>
                  <a:gd name="connsiteY178-31286" fmla="*/ 389120 h 1059043"/>
                  <a:gd name="connsiteX179-31287" fmla="*/ 1053880 w 3024845"/>
                  <a:gd name="connsiteY179-31288" fmla="*/ 390201 h 1059043"/>
                  <a:gd name="connsiteX180-31289" fmla="*/ 1053880 w 3024845"/>
                  <a:gd name="connsiteY180-31290" fmla="*/ 397767 h 1059043"/>
                  <a:gd name="connsiteX181-31291" fmla="*/ 1054640 w 3024845"/>
                  <a:gd name="connsiteY181-31292" fmla="*/ 397767 h 1059043"/>
                  <a:gd name="connsiteX182-31293" fmla="*/ 1059960 w 3024845"/>
                  <a:gd name="connsiteY182-31294" fmla="*/ 397767 h 1059043"/>
                  <a:gd name="connsiteX183-31295" fmla="*/ 1070093 w 3024845"/>
                  <a:gd name="connsiteY183-31296" fmla="*/ 393443 h 1059043"/>
                  <a:gd name="connsiteX184-31297" fmla="*/ 1074146 w 3024845"/>
                  <a:gd name="connsiteY184-31298" fmla="*/ 396686 h 1059043"/>
                  <a:gd name="connsiteX185-31299" fmla="*/ 1074146 w 3024845"/>
                  <a:gd name="connsiteY185-31300" fmla="*/ 389120 h 1059043"/>
                  <a:gd name="connsiteX186-31301" fmla="*/ 1076426 w 3024845"/>
                  <a:gd name="connsiteY186-31302" fmla="*/ 389120 h 1059043"/>
                  <a:gd name="connsiteX187-31303" fmla="*/ 1092387 w 3024845"/>
                  <a:gd name="connsiteY187-31304" fmla="*/ 389120 h 1059043"/>
                  <a:gd name="connsiteX188-31305" fmla="*/ 1092387 w 3024845"/>
                  <a:gd name="connsiteY188-31306" fmla="*/ 390201 h 1059043"/>
                  <a:gd name="connsiteX189-31307" fmla="*/ 1092387 w 3024845"/>
                  <a:gd name="connsiteY189-31308" fmla="*/ 397767 h 1059043"/>
                  <a:gd name="connsiteX190-31309" fmla="*/ 1122787 w 3024845"/>
                  <a:gd name="connsiteY190-31310" fmla="*/ 397767 h 1059043"/>
                  <a:gd name="connsiteX191-31311" fmla="*/ 1122787 w 3024845"/>
                  <a:gd name="connsiteY191-31312" fmla="*/ 399388 h 1059043"/>
                  <a:gd name="connsiteX192-31313" fmla="*/ 1122787 w 3024845"/>
                  <a:gd name="connsiteY192-31314" fmla="*/ 410738 h 1059043"/>
                  <a:gd name="connsiteX193-31315" fmla="*/ 1149134 w 3024845"/>
                  <a:gd name="connsiteY193-31316" fmla="*/ 410738 h 1059043"/>
                  <a:gd name="connsiteX194-31317" fmla="*/ 1149134 w 3024845"/>
                  <a:gd name="connsiteY194-31318" fmla="*/ 441002 h 1059043"/>
                  <a:gd name="connsiteX195-31319" fmla="*/ 1149894 w 3024845"/>
                  <a:gd name="connsiteY195-31320" fmla="*/ 441002 h 1059043"/>
                  <a:gd name="connsiteX196-31321" fmla="*/ 1155214 w 3024845"/>
                  <a:gd name="connsiteY196-31322" fmla="*/ 441002 h 1059043"/>
                  <a:gd name="connsiteX197-31323" fmla="*/ 1155214 w 3024845"/>
                  <a:gd name="connsiteY197-31324" fmla="*/ 442083 h 1059043"/>
                  <a:gd name="connsiteX198-31325" fmla="*/ 1155214 w 3024845"/>
                  <a:gd name="connsiteY198-31326" fmla="*/ 449650 h 1059043"/>
                  <a:gd name="connsiteX199-31327" fmla="*/ 1159268 w 3024845"/>
                  <a:gd name="connsiteY199-31328" fmla="*/ 479914 h 1059043"/>
                  <a:gd name="connsiteX200-31329" fmla="*/ 1160028 w 3024845"/>
                  <a:gd name="connsiteY200-31330" fmla="*/ 479914 h 1059043"/>
                  <a:gd name="connsiteX201-31331" fmla="*/ 1165348 w 3024845"/>
                  <a:gd name="connsiteY201-31332" fmla="*/ 479914 h 1059043"/>
                  <a:gd name="connsiteX202-31333" fmla="*/ 1165348 w 3024845"/>
                  <a:gd name="connsiteY202-31334" fmla="*/ 480725 h 1059043"/>
                  <a:gd name="connsiteX203-31335" fmla="*/ 1165348 w 3024845"/>
                  <a:gd name="connsiteY203-31336" fmla="*/ 486400 h 1059043"/>
                  <a:gd name="connsiteX204-31337" fmla="*/ 1166361 w 3024845"/>
                  <a:gd name="connsiteY204-31338" fmla="*/ 486400 h 1059043"/>
                  <a:gd name="connsiteX205-31339" fmla="*/ 1173454 w 3024845"/>
                  <a:gd name="connsiteY205-31340" fmla="*/ 486400 h 1059043"/>
                  <a:gd name="connsiteX206-31341" fmla="*/ 1173454 w 3024845"/>
                  <a:gd name="connsiteY206-31342" fmla="*/ 516665 h 1059043"/>
                  <a:gd name="connsiteX207-31343" fmla="*/ 1175481 w 3024845"/>
                  <a:gd name="connsiteY207-31344" fmla="*/ 516665 h 1059043"/>
                  <a:gd name="connsiteX208-31345" fmla="*/ 1189668 w 3024845"/>
                  <a:gd name="connsiteY208-31346" fmla="*/ 516665 h 1059043"/>
                  <a:gd name="connsiteX209-31347" fmla="*/ 1189668 w 3024845"/>
                  <a:gd name="connsiteY209-31348" fmla="*/ 540444 h 1059043"/>
                  <a:gd name="connsiteX210-31349" fmla="*/ 1191695 w 3024845"/>
                  <a:gd name="connsiteY210-31350" fmla="*/ 542065 h 1059043"/>
                  <a:gd name="connsiteX211-31351" fmla="*/ 1191695 w 3024845"/>
                  <a:gd name="connsiteY211-31352" fmla="*/ 553415 h 1059043"/>
                  <a:gd name="connsiteX212-31353" fmla="*/ 1192455 w 3024845"/>
                  <a:gd name="connsiteY212-31354" fmla="*/ 553415 h 1059043"/>
                  <a:gd name="connsiteX213-31355" fmla="*/ 1197775 w 3024845"/>
                  <a:gd name="connsiteY213-31356" fmla="*/ 553415 h 1059043"/>
                  <a:gd name="connsiteX214-31357" fmla="*/ 1197775 w 3024845"/>
                  <a:gd name="connsiteY214-31358" fmla="*/ 577194 h 1059043"/>
                  <a:gd name="connsiteX215-31359" fmla="*/ 1199041 w 3024845"/>
                  <a:gd name="connsiteY215-31360" fmla="*/ 577194 h 1059043"/>
                  <a:gd name="connsiteX216-31361" fmla="*/ 1207908 w 3024845"/>
                  <a:gd name="connsiteY216-31362" fmla="*/ 577194 h 1059043"/>
                  <a:gd name="connsiteX217-31363" fmla="*/ 1209935 w 3024845"/>
                  <a:gd name="connsiteY217-31364" fmla="*/ 581248 h 1059043"/>
                  <a:gd name="connsiteX218-31365" fmla="*/ 1209935 w 3024845"/>
                  <a:gd name="connsiteY218-31366" fmla="*/ 594489 h 1059043"/>
                  <a:gd name="connsiteX219-31367" fmla="*/ 1211455 w 3024845"/>
                  <a:gd name="connsiteY219-31368" fmla="*/ 592597 h 1059043"/>
                  <a:gd name="connsiteX220-31369" fmla="*/ 1222095 w 3024845"/>
                  <a:gd name="connsiteY220-31370" fmla="*/ 579356 h 1059043"/>
                  <a:gd name="connsiteX221-31371" fmla="*/ 1250469 w 3024845"/>
                  <a:gd name="connsiteY221-31372" fmla="*/ 579356 h 1059043"/>
                  <a:gd name="connsiteX222-31373" fmla="*/ 1250469 w 3024845"/>
                  <a:gd name="connsiteY222-31374" fmla="*/ 665827 h 1059043"/>
                  <a:gd name="connsiteX223-31375" fmla="*/ 1251229 w 3024845"/>
                  <a:gd name="connsiteY223-31376" fmla="*/ 665827 h 1059043"/>
                  <a:gd name="connsiteX224-31377" fmla="*/ 1256549 w 3024845"/>
                  <a:gd name="connsiteY224-31378" fmla="*/ 665827 h 1059043"/>
                  <a:gd name="connsiteX225-31379" fmla="*/ 1257309 w 3024845"/>
                  <a:gd name="connsiteY225-31380" fmla="*/ 664476 h 1059043"/>
                  <a:gd name="connsiteX226-31381" fmla="*/ 1262629 w 3024845"/>
                  <a:gd name="connsiteY226-31382" fmla="*/ 655018 h 1059043"/>
                  <a:gd name="connsiteX227-31383" fmla="*/ 1262629 w 3024845"/>
                  <a:gd name="connsiteY227-31384" fmla="*/ 656910 h 1059043"/>
                  <a:gd name="connsiteX228-31385" fmla="*/ 1262629 w 3024845"/>
                  <a:gd name="connsiteY228-31386" fmla="*/ 670151 h 1059043"/>
                  <a:gd name="connsiteX229-31387" fmla="*/ 1266682 w 3024845"/>
                  <a:gd name="connsiteY229-31388" fmla="*/ 624754 h 1059043"/>
                  <a:gd name="connsiteX230-31389" fmla="*/ 1267442 w 3024845"/>
                  <a:gd name="connsiteY230-31390" fmla="*/ 624754 h 1059043"/>
                  <a:gd name="connsiteX231-31391" fmla="*/ 1272762 w 3024845"/>
                  <a:gd name="connsiteY231-31392" fmla="*/ 624754 h 1059043"/>
                  <a:gd name="connsiteX232-31393" fmla="*/ 1272762 w 3024845"/>
                  <a:gd name="connsiteY232-31394" fmla="*/ 559900 h 1059043"/>
                  <a:gd name="connsiteX233-31395" fmla="*/ 1273776 w 3024845"/>
                  <a:gd name="connsiteY233-31396" fmla="*/ 559900 h 1059043"/>
                  <a:gd name="connsiteX234-31397" fmla="*/ 1280869 w 3024845"/>
                  <a:gd name="connsiteY234-31398" fmla="*/ 559900 h 1059043"/>
                  <a:gd name="connsiteX235-31399" fmla="*/ 1293029 w 3024845"/>
                  <a:gd name="connsiteY235-31400" fmla="*/ 516665 h 1059043"/>
                  <a:gd name="connsiteX236-31401" fmla="*/ 1294296 w 3024845"/>
                  <a:gd name="connsiteY236-31402" fmla="*/ 516665 h 1059043"/>
                  <a:gd name="connsiteX237-31403" fmla="*/ 1303163 w 3024845"/>
                  <a:gd name="connsiteY237-31404" fmla="*/ 516665 h 1059043"/>
                  <a:gd name="connsiteX238-31405" fmla="*/ 1313296 w 3024845"/>
                  <a:gd name="connsiteY238-31406" fmla="*/ 559900 h 1059043"/>
                  <a:gd name="connsiteX239-31407" fmla="*/ 1314309 w 3024845"/>
                  <a:gd name="connsiteY239-31408" fmla="*/ 559900 h 1059043"/>
                  <a:gd name="connsiteX240-31409" fmla="*/ 1321403 w 3024845"/>
                  <a:gd name="connsiteY240-31410" fmla="*/ 559900 h 1059043"/>
                  <a:gd name="connsiteX241-31411" fmla="*/ 1321403 w 3024845"/>
                  <a:gd name="connsiteY241-31412" fmla="*/ 598812 h 1059043"/>
                  <a:gd name="connsiteX242-31413" fmla="*/ 1323176 w 3024845"/>
                  <a:gd name="connsiteY242-31414" fmla="*/ 598812 h 1059043"/>
                  <a:gd name="connsiteX243-31415" fmla="*/ 1335590 w 3024845"/>
                  <a:gd name="connsiteY243-31416" fmla="*/ 598812 h 1059043"/>
                  <a:gd name="connsiteX244-31417" fmla="*/ 1335590 w 3024845"/>
                  <a:gd name="connsiteY244-31418" fmla="*/ 600974 h 1059043"/>
                  <a:gd name="connsiteX245-31419" fmla="*/ 1335590 w 3024845"/>
                  <a:gd name="connsiteY245-31420" fmla="*/ 616106 h 1059043"/>
                  <a:gd name="connsiteX246-31421" fmla="*/ 1339643 w 3024845"/>
                  <a:gd name="connsiteY246-31422" fmla="*/ 613945 h 1059043"/>
                  <a:gd name="connsiteX247-31423" fmla="*/ 1339643 w 3024845"/>
                  <a:gd name="connsiteY247-31424" fmla="*/ 598812 h 1059043"/>
                  <a:gd name="connsiteX248-31425" fmla="*/ 1341163 w 3024845"/>
                  <a:gd name="connsiteY248-31426" fmla="*/ 598812 h 1059043"/>
                  <a:gd name="connsiteX249-31427" fmla="*/ 1351803 w 3024845"/>
                  <a:gd name="connsiteY249-31428" fmla="*/ 598812 h 1059043"/>
                  <a:gd name="connsiteX250-31429" fmla="*/ 1351803 w 3024845"/>
                  <a:gd name="connsiteY250-31430" fmla="*/ 600433 h 1059043"/>
                  <a:gd name="connsiteX251-31431" fmla="*/ 1351803 w 3024845"/>
                  <a:gd name="connsiteY251-31432" fmla="*/ 611783 h 1059043"/>
                  <a:gd name="connsiteX252-31433" fmla="*/ 1382204 w 3024845"/>
                  <a:gd name="connsiteY252-31434" fmla="*/ 611783 h 1059043"/>
                  <a:gd name="connsiteX253-31435" fmla="*/ 1382204 w 3024845"/>
                  <a:gd name="connsiteY253-31436" fmla="*/ 575033 h 1059043"/>
                  <a:gd name="connsiteX254-31437" fmla="*/ 1383470 w 3024845"/>
                  <a:gd name="connsiteY254-31438" fmla="*/ 575033 h 1059043"/>
                  <a:gd name="connsiteX255-31439" fmla="*/ 1392337 w 3024845"/>
                  <a:gd name="connsiteY255-31440" fmla="*/ 575033 h 1059043"/>
                  <a:gd name="connsiteX256-31441" fmla="*/ 1392337 w 3024845"/>
                  <a:gd name="connsiteY256-31442" fmla="*/ 596650 h 1059043"/>
                  <a:gd name="connsiteX257-31443" fmla="*/ 1394364 w 3024845"/>
                  <a:gd name="connsiteY257-31444" fmla="*/ 564224 h 1059043"/>
                  <a:gd name="connsiteX258-31445" fmla="*/ 1416657 w 3024845"/>
                  <a:gd name="connsiteY258-31446" fmla="*/ 564224 h 1059043"/>
                  <a:gd name="connsiteX259-31447" fmla="*/ 1416657 w 3024845"/>
                  <a:gd name="connsiteY259-31448" fmla="*/ 562602 h 1059043"/>
                  <a:gd name="connsiteX260-31449" fmla="*/ 1416657 w 3024845"/>
                  <a:gd name="connsiteY260-31450" fmla="*/ 551253 h 1059043"/>
                  <a:gd name="connsiteX261-31451" fmla="*/ 1417417 w 3024845"/>
                  <a:gd name="connsiteY261-31452" fmla="*/ 551253 h 1059043"/>
                  <a:gd name="connsiteX262-31453" fmla="*/ 1422737 w 3024845"/>
                  <a:gd name="connsiteY262-31454" fmla="*/ 551253 h 1059043"/>
                  <a:gd name="connsiteX263-31455" fmla="*/ 1422737 w 3024845"/>
                  <a:gd name="connsiteY263-31456" fmla="*/ 549362 h 1059043"/>
                  <a:gd name="connsiteX264-31457" fmla="*/ 1422737 w 3024845"/>
                  <a:gd name="connsiteY264-31458" fmla="*/ 536121 h 1059043"/>
                  <a:gd name="connsiteX265-31459" fmla="*/ 1426791 w 3024845"/>
                  <a:gd name="connsiteY265-31460" fmla="*/ 542606 h 1059043"/>
                  <a:gd name="connsiteX266-31461" fmla="*/ 1429071 w 3024845"/>
                  <a:gd name="connsiteY266-31462" fmla="*/ 542606 h 1059043"/>
                  <a:gd name="connsiteX267-31463" fmla="*/ 1445031 w 3024845"/>
                  <a:gd name="connsiteY267-31464" fmla="*/ 542606 h 1059043"/>
                  <a:gd name="connsiteX268-31465" fmla="*/ 1445031 w 3024845"/>
                  <a:gd name="connsiteY268-31466" fmla="*/ 541795 h 1059043"/>
                  <a:gd name="connsiteX269-31467" fmla="*/ 1445031 w 3024845"/>
                  <a:gd name="connsiteY269-31468" fmla="*/ 536121 h 1059043"/>
                  <a:gd name="connsiteX270-31469" fmla="*/ 1445791 w 3024845"/>
                  <a:gd name="connsiteY270-31470" fmla="*/ 536121 h 1059043"/>
                  <a:gd name="connsiteX271-31471" fmla="*/ 1451111 w 3024845"/>
                  <a:gd name="connsiteY271-31472" fmla="*/ 536121 h 1059043"/>
                  <a:gd name="connsiteX272-31473" fmla="*/ 1451111 w 3024845"/>
                  <a:gd name="connsiteY272-31474" fmla="*/ 537472 h 1059043"/>
                  <a:gd name="connsiteX273-31475" fmla="*/ 1451111 w 3024845"/>
                  <a:gd name="connsiteY273-31476" fmla="*/ 546930 h 1059043"/>
                  <a:gd name="connsiteX274-31477" fmla="*/ 1489618 w 3024845"/>
                  <a:gd name="connsiteY274-31478" fmla="*/ 546930 h 1059043"/>
                  <a:gd name="connsiteX275-31479" fmla="*/ 1489618 w 3024845"/>
                  <a:gd name="connsiteY275-31480" fmla="*/ 685283 h 1059043"/>
                  <a:gd name="connsiteX276-31481" fmla="*/ 1491138 w 3024845"/>
                  <a:gd name="connsiteY276-31482" fmla="*/ 685283 h 1059043"/>
                  <a:gd name="connsiteX277-31483" fmla="*/ 1501778 w 3024845"/>
                  <a:gd name="connsiteY277-31484" fmla="*/ 685283 h 1059043"/>
                  <a:gd name="connsiteX278-31485" fmla="*/ 1501778 w 3024845"/>
                  <a:gd name="connsiteY278-31486" fmla="*/ 672313 h 1059043"/>
                  <a:gd name="connsiteX279-31487" fmla="*/ 1505832 w 3024845"/>
                  <a:gd name="connsiteY279-31488" fmla="*/ 672313 h 1059043"/>
                  <a:gd name="connsiteX280-31489" fmla="*/ 1505832 w 3024845"/>
                  <a:gd name="connsiteY280-31490" fmla="*/ 685283 h 1059043"/>
                  <a:gd name="connsiteX281-31491" fmla="*/ 1536232 w 3024845"/>
                  <a:gd name="connsiteY281-31492" fmla="*/ 685283 h 1059043"/>
                  <a:gd name="connsiteX282-31493" fmla="*/ 1536232 w 3024845"/>
                  <a:gd name="connsiteY282-31494" fmla="*/ 655018 h 1059043"/>
                  <a:gd name="connsiteX283-31495" fmla="*/ 1548392 w 3024845"/>
                  <a:gd name="connsiteY283-31496" fmla="*/ 655018 h 1059043"/>
                  <a:gd name="connsiteX284-31497" fmla="*/ 1560552 w 3024845"/>
                  <a:gd name="connsiteY284-31498" fmla="*/ 652857 h 1059043"/>
                  <a:gd name="connsiteX285-31499" fmla="*/ 1564606 w 3024845"/>
                  <a:gd name="connsiteY285-31500" fmla="*/ 655018 h 1059043"/>
                  <a:gd name="connsiteX286-31501" fmla="*/ 1574739 w 3024845"/>
                  <a:gd name="connsiteY286-31502" fmla="*/ 655018 h 1059043"/>
                  <a:gd name="connsiteX287-31503" fmla="*/ 1574739 w 3024845"/>
                  <a:gd name="connsiteY287-31504" fmla="*/ 685283 h 1059043"/>
                  <a:gd name="connsiteX288-31505" fmla="*/ 1582846 w 3024845"/>
                  <a:gd name="connsiteY288-31506" fmla="*/ 685283 h 1059043"/>
                  <a:gd name="connsiteX289-31507" fmla="*/ 1582846 w 3024845"/>
                  <a:gd name="connsiteY289-31508" fmla="*/ 702578 h 1059043"/>
                  <a:gd name="connsiteX290-31509" fmla="*/ 1592182 w 3024845"/>
                  <a:gd name="connsiteY290-31510" fmla="*/ 703483 h 1059043"/>
                  <a:gd name="connsiteX291-31511" fmla="*/ 1605140 w 3024845"/>
                  <a:gd name="connsiteY291-31512" fmla="*/ 703483 h 1059043"/>
                  <a:gd name="connsiteX292-31513" fmla="*/ 1605140 w 3024845"/>
                  <a:gd name="connsiteY292-31514" fmla="*/ 687445 h 1059043"/>
                  <a:gd name="connsiteX293-31515" fmla="*/ 1673096 w 3024845"/>
                  <a:gd name="connsiteY293-31516" fmla="*/ 687445 h 1059043"/>
                  <a:gd name="connsiteX294-31517" fmla="*/ 1673096 w 3024845"/>
                  <a:gd name="connsiteY294-31518" fmla="*/ 602192 h 1059043"/>
                  <a:gd name="connsiteX295-31519" fmla="*/ 1745104 w 3024845"/>
                  <a:gd name="connsiteY295-31520" fmla="*/ 602192 h 1059043"/>
                  <a:gd name="connsiteX296-31521" fmla="*/ 1745104 w 3024845"/>
                  <a:gd name="connsiteY296-31522" fmla="*/ 680960 h 1059043"/>
                  <a:gd name="connsiteX297-31523" fmla="*/ 1747008 w 3024845"/>
                  <a:gd name="connsiteY297-31524" fmla="*/ 680960 h 1059043"/>
                  <a:gd name="connsiteX298-31525" fmla="*/ 1748250 w 3024845"/>
                  <a:gd name="connsiteY298-31526" fmla="*/ 703483 h 1059043"/>
                  <a:gd name="connsiteX299-31527" fmla="*/ 1757926 w 3024845"/>
                  <a:gd name="connsiteY299-31528" fmla="*/ 703483 h 1059043"/>
                  <a:gd name="connsiteX300-31529" fmla="*/ 1759168 w 3024845"/>
                  <a:gd name="connsiteY300-31530" fmla="*/ 680960 h 1059043"/>
                  <a:gd name="connsiteX301-31531" fmla="*/ 1765248 w 3024845"/>
                  <a:gd name="connsiteY301-31532" fmla="*/ 680960 h 1059043"/>
                  <a:gd name="connsiteX302-31533" fmla="*/ 1766490 w 3024845"/>
                  <a:gd name="connsiteY302-31534" fmla="*/ 703483 h 1059043"/>
                  <a:gd name="connsiteX303-31535" fmla="*/ 1817112 w 3024845"/>
                  <a:gd name="connsiteY303-31536" fmla="*/ 703483 h 1059043"/>
                  <a:gd name="connsiteX304-31537" fmla="*/ 1817112 w 3024845"/>
                  <a:gd name="connsiteY304-31538" fmla="*/ 540455 h 1059043"/>
                  <a:gd name="connsiteX305-31539" fmla="*/ 2014439 w 3024845"/>
                  <a:gd name="connsiteY305-31540" fmla="*/ 540455 h 1059043"/>
                  <a:gd name="connsiteX306-31541" fmla="*/ 2014439 w 3024845"/>
                  <a:gd name="connsiteY306-31542" fmla="*/ 703483 h 1059043"/>
                  <a:gd name="connsiteX307-31543" fmla="*/ 2033136 w 3024845"/>
                  <a:gd name="connsiteY307-31544" fmla="*/ 703483 h 1059043"/>
                  <a:gd name="connsiteX308-31545" fmla="*/ 2033136 w 3024845"/>
                  <a:gd name="connsiteY308-31546" fmla="*/ 620790 h 1059043"/>
                  <a:gd name="connsiteX309-31547" fmla="*/ 2128256 w 3024845"/>
                  <a:gd name="connsiteY309-31548" fmla="*/ 620790 h 1059043"/>
                  <a:gd name="connsiteX310-31549" fmla="*/ 2146266 w 3024845"/>
                  <a:gd name="connsiteY310-31550" fmla="*/ 131868 h 1059043"/>
                  <a:gd name="connsiteX311-31551" fmla="*/ 2144240 w 3024845"/>
                  <a:gd name="connsiteY311-31552" fmla="*/ 125383 h 1059043"/>
                  <a:gd name="connsiteX312-31553" fmla="*/ 2150320 w 3024845"/>
                  <a:gd name="connsiteY312-31554" fmla="*/ 118897 h 1059043"/>
                  <a:gd name="connsiteX313-31555" fmla="*/ 2150320 w 3024845"/>
                  <a:gd name="connsiteY313-31556" fmla="*/ 60529 h 1059043"/>
                  <a:gd name="connsiteX314-31557" fmla="*/ 2152346 w 3024845"/>
                  <a:gd name="connsiteY314-31558" fmla="*/ 56206 h 1059043"/>
                  <a:gd name="connsiteX315-31559" fmla="*/ 2152346 w 3024845"/>
                  <a:gd name="connsiteY315-31560" fmla="*/ 0 h 1059043"/>
                  <a:gd name="connsiteX316-31561" fmla="*/ 2180720 w 3024845"/>
                  <a:gd name="connsiteY316-31562" fmla="*/ 555577 h 1059043"/>
                  <a:gd name="connsiteX317-31563" fmla="*/ 2245574 w 3024845"/>
                  <a:gd name="connsiteY317-31564" fmla="*/ 555577 h 1059043"/>
                  <a:gd name="connsiteX318-31565" fmla="*/ 2245574 w 3024845"/>
                  <a:gd name="connsiteY318-31566" fmla="*/ 631239 h 1059043"/>
                  <a:gd name="connsiteX319-31567" fmla="*/ 2253681 w 3024845"/>
                  <a:gd name="connsiteY319-31568" fmla="*/ 631239 h 1059043"/>
                  <a:gd name="connsiteX320-31569" fmla="*/ 2255708 w 3024845"/>
                  <a:gd name="connsiteY320-31570" fmla="*/ 624754 h 1059043"/>
                  <a:gd name="connsiteX321-31571" fmla="*/ 2261788 w 3024845"/>
                  <a:gd name="connsiteY321-31572" fmla="*/ 624754 h 1059043"/>
                  <a:gd name="connsiteX322-31573" fmla="*/ 2263815 w 3024845"/>
                  <a:gd name="connsiteY322-31574" fmla="*/ 633401 h 1059043"/>
                  <a:gd name="connsiteX323-31575" fmla="*/ 2275975 w 3024845"/>
                  <a:gd name="connsiteY323-31576" fmla="*/ 633401 h 1059043"/>
                  <a:gd name="connsiteX324-31577" fmla="*/ 2275975 w 3024845"/>
                  <a:gd name="connsiteY324-31578" fmla="*/ 626915 h 1059043"/>
                  <a:gd name="connsiteX325-31579" fmla="*/ 2298268 w 3024845"/>
                  <a:gd name="connsiteY325-31580" fmla="*/ 626915 h 1059043"/>
                  <a:gd name="connsiteX326-31581" fmla="*/ 2298268 w 3024845"/>
                  <a:gd name="connsiteY326-31582" fmla="*/ 633401 h 1059043"/>
                  <a:gd name="connsiteX327-31583" fmla="*/ 2318535 w 3024845"/>
                  <a:gd name="connsiteY327-31584" fmla="*/ 633401 h 1059043"/>
                  <a:gd name="connsiteX328-31585" fmla="*/ 2318535 w 3024845"/>
                  <a:gd name="connsiteY328-31586" fmla="*/ 678798 h 1059043"/>
                  <a:gd name="connsiteX329-31587" fmla="*/ 2332722 w 3024845"/>
                  <a:gd name="connsiteY329-31588" fmla="*/ 678798 h 1059043"/>
                  <a:gd name="connsiteX330-31589" fmla="*/ 2332722 w 3024845"/>
                  <a:gd name="connsiteY330-31590" fmla="*/ 665827 h 1059043"/>
                  <a:gd name="connsiteX331-31591" fmla="*/ 2348936 w 3024845"/>
                  <a:gd name="connsiteY331-31592" fmla="*/ 665827 h 1059043"/>
                  <a:gd name="connsiteX332-31593" fmla="*/ 2348936 w 3024845"/>
                  <a:gd name="connsiteY332-31594" fmla="*/ 486400 h 1059043"/>
                  <a:gd name="connsiteX333-31595" fmla="*/ 2355016 w 3024845"/>
                  <a:gd name="connsiteY333-31596" fmla="*/ 479914 h 1059043"/>
                  <a:gd name="connsiteX334-31597" fmla="*/ 2427977 w 3024845"/>
                  <a:gd name="connsiteY334-31598" fmla="*/ 479914 h 1059043"/>
                  <a:gd name="connsiteX335-31599" fmla="*/ 2427977 w 3024845"/>
                  <a:gd name="connsiteY335-31600" fmla="*/ 488562 h 1059043"/>
                  <a:gd name="connsiteX336-31601" fmla="*/ 2438110 w 3024845"/>
                  <a:gd name="connsiteY336-31602" fmla="*/ 488562 h 1059043"/>
                  <a:gd name="connsiteX337-31603" fmla="*/ 2438110 w 3024845"/>
                  <a:gd name="connsiteY337-31604" fmla="*/ 603136 h 1059043"/>
                  <a:gd name="connsiteX338-31605" fmla="*/ 2460404 w 3024845"/>
                  <a:gd name="connsiteY338-31606" fmla="*/ 603136 h 1059043"/>
                  <a:gd name="connsiteX339-31607" fmla="*/ 2460404 w 3024845"/>
                  <a:gd name="connsiteY339-31608" fmla="*/ 536121 h 1059043"/>
                  <a:gd name="connsiteX340-31609" fmla="*/ 2486751 w 3024845"/>
                  <a:gd name="connsiteY340-31610" fmla="*/ 536121 h 1059043"/>
                  <a:gd name="connsiteX341-31611" fmla="*/ 2490804 w 3024845"/>
                  <a:gd name="connsiteY341-31612" fmla="*/ 531797 h 1059043"/>
                  <a:gd name="connsiteX342-31613" fmla="*/ 2498911 w 3024845"/>
                  <a:gd name="connsiteY342-31614" fmla="*/ 531797 h 1059043"/>
                  <a:gd name="connsiteX343-31615" fmla="*/ 2502964 w 3024845"/>
                  <a:gd name="connsiteY343-31616" fmla="*/ 536121 h 1059043"/>
                  <a:gd name="connsiteX344-31617" fmla="*/ 2525258 w 3024845"/>
                  <a:gd name="connsiteY344-31618" fmla="*/ 536121 h 1059043"/>
                  <a:gd name="connsiteX345-31619" fmla="*/ 2525258 w 3024845"/>
                  <a:gd name="connsiteY345-31620" fmla="*/ 419385 h 1059043"/>
                  <a:gd name="connsiteX346-31621" fmla="*/ 2582005 w 3024845"/>
                  <a:gd name="connsiteY346-31622" fmla="*/ 408576 h 1059043"/>
                  <a:gd name="connsiteX347-31623" fmla="*/ 2582005 w 3024845"/>
                  <a:gd name="connsiteY347-31624" fmla="*/ 409657 h 1059043"/>
                  <a:gd name="connsiteX348-31625" fmla="*/ 2582005 w 3024845"/>
                  <a:gd name="connsiteY348-31626" fmla="*/ 417223 h 1059043"/>
                  <a:gd name="connsiteX349-31627" fmla="*/ 2608352 w 3024845"/>
                  <a:gd name="connsiteY349-31628" fmla="*/ 417223 h 1059043"/>
                  <a:gd name="connsiteX350-31629" fmla="*/ 2608352 w 3024845"/>
                  <a:gd name="connsiteY350-31630" fmla="*/ 672313 h 1059043"/>
                  <a:gd name="connsiteX351-31631" fmla="*/ 2630646 w 3024845"/>
                  <a:gd name="connsiteY351-31632" fmla="*/ 672313 h 1059043"/>
                  <a:gd name="connsiteX352-31633" fmla="*/ 2630646 w 3024845"/>
                  <a:gd name="connsiteY352-31634" fmla="*/ 667989 h 1059043"/>
                  <a:gd name="connsiteX353-31635" fmla="*/ 2642806 w 3024845"/>
                  <a:gd name="connsiteY353-31636" fmla="*/ 667989 h 1059043"/>
                  <a:gd name="connsiteX354-31637" fmla="*/ 2642806 w 3024845"/>
                  <a:gd name="connsiteY354-31638" fmla="*/ 672313 h 1059043"/>
                  <a:gd name="connsiteX355-31639" fmla="*/ 2667126 w 3024845"/>
                  <a:gd name="connsiteY355-31640" fmla="*/ 672313 h 1059043"/>
                  <a:gd name="connsiteX356-31641" fmla="*/ 2667126 w 3024845"/>
                  <a:gd name="connsiteY356-31642" fmla="*/ 659342 h 1059043"/>
                  <a:gd name="connsiteX357-31643" fmla="*/ 2695500 w 3024845"/>
                  <a:gd name="connsiteY357-31644" fmla="*/ 659342 h 1059043"/>
                  <a:gd name="connsiteX358-31645" fmla="*/ 2707660 w 3024845"/>
                  <a:gd name="connsiteY358-31646" fmla="*/ 655018 h 1059043"/>
                  <a:gd name="connsiteX359-31647" fmla="*/ 2727927 w 3024845"/>
                  <a:gd name="connsiteY359-31648" fmla="*/ 659342 h 1059043"/>
                  <a:gd name="connsiteX360-31649" fmla="*/ 2727927 w 3024845"/>
                  <a:gd name="connsiteY360-31650" fmla="*/ 642048 h 1059043"/>
                  <a:gd name="connsiteX361-31651" fmla="*/ 2736034 w 3024845"/>
                  <a:gd name="connsiteY361-31652" fmla="*/ 642048 h 1059043"/>
                  <a:gd name="connsiteX362-31653" fmla="*/ 2736034 w 3024845"/>
                  <a:gd name="connsiteY362-31654" fmla="*/ 629077 h 1059043"/>
                  <a:gd name="connsiteX363-31655" fmla="*/ 2792781 w 3024845"/>
                  <a:gd name="connsiteY363-31656" fmla="*/ 629077 h 1059043"/>
                  <a:gd name="connsiteX364-31657" fmla="*/ 2792781 w 3024845"/>
                  <a:gd name="connsiteY364-31658" fmla="*/ 598812 h 1059043"/>
                  <a:gd name="connsiteX365-31659" fmla="*/ 2811021 w 3024845"/>
                  <a:gd name="connsiteY365-31660" fmla="*/ 598812 h 1059043"/>
                  <a:gd name="connsiteX366-31661" fmla="*/ 2811021 w 3024845"/>
                  <a:gd name="connsiteY366-31662" fmla="*/ 592327 h 1059043"/>
                  <a:gd name="connsiteX367-31663" fmla="*/ 2823181 w 3024845"/>
                  <a:gd name="connsiteY367-31664" fmla="*/ 592327 h 1059043"/>
                  <a:gd name="connsiteX368-31665" fmla="*/ 2823181 w 3024845"/>
                  <a:gd name="connsiteY368-31666" fmla="*/ 598812 h 1059043"/>
                  <a:gd name="connsiteX369-31667" fmla="*/ 2839395 w 3024845"/>
                  <a:gd name="connsiteY369-31668" fmla="*/ 598812 h 1059043"/>
                  <a:gd name="connsiteX370-31669" fmla="*/ 2839395 w 3024845"/>
                  <a:gd name="connsiteY370-31670" fmla="*/ 648533 h 1059043"/>
                  <a:gd name="connsiteX371-31671" fmla="*/ 2871822 w 3024845"/>
                  <a:gd name="connsiteY371-31672" fmla="*/ 648533 h 1059043"/>
                  <a:gd name="connsiteX372-31673" fmla="*/ 2871822 w 3024845"/>
                  <a:gd name="connsiteY372-31674" fmla="*/ 622592 h 1059043"/>
                  <a:gd name="connsiteX373-31675" fmla="*/ 2910329 w 3024845"/>
                  <a:gd name="connsiteY373-31676" fmla="*/ 622592 h 1059043"/>
                  <a:gd name="connsiteX374-31677" fmla="*/ 2910329 w 3024845"/>
                  <a:gd name="connsiteY374-31678" fmla="*/ 592327 h 1059043"/>
                  <a:gd name="connsiteX375-31679" fmla="*/ 2958970 w 3024845"/>
                  <a:gd name="connsiteY375-31680" fmla="*/ 592327 h 1059043"/>
                  <a:gd name="connsiteX376-31681" fmla="*/ 2958970 w 3024845"/>
                  <a:gd name="connsiteY376-31682" fmla="*/ 703483 h 1059043"/>
                  <a:gd name="connsiteX377-31683" fmla="*/ 2958970 w 3024845"/>
                  <a:gd name="connsiteY377-31684" fmla="*/ 717262 h 1059043"/>
                  <a:gd name="connsiteX378-31685" fmla="*/ 3024845 w 3024845"/>
                  <a:gd name="connsiteY378-31686" fmla="*/ 717262 h 1059043"/>
                  <a:gd name="connsiteX379-31687" fmla="*/ 3024845 w 3024845"/>
                  <a:gd name="connsiteY379-31688" fmla="*/ 1059043 h 1059043"/>
                  <a:gd name="connsiteX380-31689" fmla="*/ 2054 w 3024845"/>
                  <a:gd name="connsiteY380-31690" fmla="*/ 1056710 h 1059043"/>
                  <a:gd name="connsiteX381-31691" fmla="*/ 0 w 3024845"/>
                  <a:gd name="connsiteY381-31692" fmla="*/ 622592 h 1059043"/>
                  <a:gd name="connsiteX382-31693" fmla="*/ 20267 w 3024845"/>
                  <a:gd name="connsiteY382-31694" fmla="*/ 622592 h 1059043"/>
                  <a:gd name="connsiteX383-31695" fmla="*/ 20774 w 3024845"/>
                  <a:gd name="connsiteY383-31696" fmla="*/ 621511 h 1059043"/>
                  <a:gd name="connsiteX384-31697" fmla="*/ 24320 w 3024845"/>
                  <a:gd name="connsiteY384-31698" fmla="*/ 613945 h 1059043"/>
                  <a:gd name="connsiteX385-31699" fmla="*/ 26094 w 3024845"/>
                  <a:gd name="connsiteY385-31700" fmla="*/ 614215 h 1059043"/>
                  <a:gd name="connsiteX386-31701" fmla="*/ 38507 w 3024845"/>
                  <a:gd name="connsiteY386-31702" fmla="*/ 616106 h 1059043"/>
                  <a:gd name="connsiteX387-31703" fmla="*/ 39014 w 3024845"/>
                  <a:gd name="connsiteY387-31704" fmla="*/ 617458 h 1059043"/>
                  <a:gd name="connsiteX388-31705" fmla="*/ 42560 w 3024845"/>
                  <a:gd name="connsiteY388-31706" fmla="*/ 626915 h 1059043"/>
                  <a:gd name="connsiteX389-31707" fmla="*/ 68907 w 3024845"/>
                  <a:gd name="connsiteY389-31708" fmla="*/ 629077 h 1059043"/>
                  <a:gd name="connsiteX390-31709" fmla="*/ 68907 w 3024845"/>
                  <a:gd name="connsiteY390-31710" fmla="*/ 505856 h 1059043"/>
                  <a:gd name="connsiteX391-31711" fmla="*/ 70934 w 3024845"/>
                  <a:gd name="connsiteY391-31712" fmla="*/ 505856 h 1059043"/>
                  <a:gd name="connsiteX392-31713" fmla="*/ 85121 w 3024845"/>
                  <a:gd name="connsiteY392-31714" fmla="*/ 505856 h 1059043"/>
                  <a:gd name="connsiteX393-31715" fmla="*/ 85121 w 3024845"/>
                  <a:gd name="connsiteY393-31716" fmla="*/ 369664 h 1059043"/>
                  <a:gd name="connsiteX394-31717" fmla="*/ 86894 w 3024845"/>
                  <a:gd name="connsiteY394-31718" fmla="*/ 369664 h 1059043"/>
                  <a:gd name="connsiteX395-31719" fmla="*/ 99308 w 3024845"/>
                  <a:gd name="connsiteY395-31720" fmla="*/ 369664 h 1059043"/>
                  <a:gd name="connsiteX396-31721" fmla="*/ 99308 w 3024845"/>
                  <a:gd name="connsiteY396-31722" fmla="*/ 255090 h 1059043"/>
                  <a:gd name="connsiteX397-31723" fmla="*/ 103361 w 3024845"/>
                  <a:gd name="connsiteY397-31724" fmla="*/ 226986 h 1059043"/>
                  <a:gd name="connsiteX398-31725" fmla="*/ 105388 w 3024845"/>
                  <a:gd name="connsiteY398-31726" fmla="*/ 226986 h 1059043"/>
                  <a:gd name="connsiteX399-31727" fmla="*/ 119575 w 3024845"/>
                  <a:gd name="connsiteY399-31728" fmla="*/ 226986 h 1059043"/>
                  <a:gd name="connsiteX0-31729" fmla="*/ 119575 w 3024845"/>
                  <a:gd name="connsiteY0-31730" fmla="*/ 226986 h 1059043"/>
                  <a:gd name="connsiteX1-31731" fmla="*/ 200642 w 3024845"/>
                  <a:gd name="connsiteY1-31732" fmla="*/ 224825 h 1059043"/>
                  <a:gd name="connsiteX2-31733" fmla="*/ 202669 w 3024845"/>
                  <a:gd name="connsiteY2-31734" fmla="*/ 224825 h 1059043"/>
                  <a:gd name="connsiteX3-31735" fmla="*/ 216856 w 3024845"/>
                  <a:gd name="connsiteY3-31736" fmla="*/ 224825 h 1059043"/>
                  <a:gd name="connsiteX4-31737" fmla="*/ 216856 w 3024845"/>
                  <a:gd name="connsiteY4-31738" fmla="*/ 248604 h 1059043"/>
                  <a:gd name="connsiteX5-31739" fmla="*/ 217363 w 3024845"/>
                  <a:gd name="connsiteY5-31740" fmla="*/ 249415 h 1059043"/>
                  <a:gd name="connsiteX6-31741" fmla="*/ 220909 w 3024845"/>
                  <a:gd name="connsiteY6-31742" fmla="*/ 255090 h 1059043"/>
                  <a:gd name="connsiteX7-31743" fmla="*/ 220909 w 3024845"/>
                  <a:gd name="connsiteY7-31744" fmla="*/ 369664 h 1059043"/>
                  <a:gd name="connsiteX8-31745" fmla="*/ 223189 w 3024845"/>
                  <a:gd name="connsiteY8-31746" fmla="*/ 369664 h 1059043"/>
                  <a:gd name="connsiteX9-31747" fmla="*/ 239150 w 3024845"/>
                  <a:gd name="connsiteY9-31748" fmla="*/ 369664 h 1059043"/>
                  <a:gd name="connsiteX10-31749" fmla="*/ 239150 w 3024845"/>
                  <a:gd name="connsiteY10-31750" fmla="*/ 510179 h 1059043"/>
                  <a:gd name="connsiteX11-31751" fmla="*/ 240670 w 3024845"/>
                  <a:gd name="connsiteY11-31752" fmla="*/ 509909 h 1059043"/>
                  <a:gd name="connsiteX12-31753" fmla="*/ 251310 w 3024845"/>
                  <a:gd name="connsiteY12-31754" fmla="*/ 508018 h 1059043"/>
                  <a:gd name="connsiteX13-31755" fmla="*/ 249283 w 3024845"/>
                  <a:gd name="connsiteY13-31756" fmla="*/ 596650 h 1059043"/>
                  <a:gd name="connsiteX14-31757" fmla="*/ 250803 w 3024845"/>
                  <a:gd name="connsiteY14-31758" fmla="*/ 596921 h 1059043"/>
                  <a:gd name="connsiteX15-31759" fmla="*/ 261443 w 3024845"/>
                  <a:gd name="connsiteY15-31760" fmla="*/ 598812 h 1059043"/>
                  <a:gd name="connsiteX16-31761" fmla="*/ 261696 w 3024845"/>
                  <a:gd name="connsiteY16-31762" fmla="*/ 599623 h 1059043"/>
                  <a:gd name="connsiteX17-31763" fmla="*/ 263470 w 3024845"/>
                  <a:gd name="connsiteY17-31764" fmla="*/ 605298 h 1059043"/>
                  <a:gd name="connsiteX18-31765" fmla="*/ 264230 w 3024845"/>
                  <a:gd name="connsiteY18-31766" fmla="*/ 602866 h 1059043"/>
                  <a:gd name="connsiteX19-31767" fmla="*/ 269550 w 3024845"/>
                  <a:gd name="connsiteY19-31768" fmla="*/ 585842 h 1059043"/>
                  <a:gd name="connsiteX20-31769" fmla="*/ 271323 w 3024845"/>
                  <a:gd name="connsiteY20-31770" fmla="*/ 585842 h 1059043"/>
                  <a:gd name="connsiteX21-31771" fmla="*/ 283737 w 3024845"/>
                  <a:gd name="connsiteY21-31772" fmla="*/ 585842 h 1059043"/>
                  <a:gd name="connsiteX22-31773" fmla="*/ 283737 w 3024845"/>
                  <a:gd name="connsiteY22-31774" fmla="*/ 618268 h 1059043"/>
                  <a:gd name="connsiteX23-31775" fmla="*/ 284750 w 3024845"/>
                  <a:gd name="connsiteY23-31776" fmla="*/ 618809 h 1059043"/>
                  <a:gd name="connsiteX24-31777" fmla="*/ 291844 w 3024845"/>
                  <a:gd name="connsiteY24-31778" fmla="*/ 622592 h 1059043"/>
                  <a:gd name="connsiteX25-31779" fmla="*/ 291844 w 3024845"/>
                  <a:gd name="connsiteY25-31780" fmla="*/ 623943 h 1059043"/>
                  <a:gd name="connsiteX26-31781" fmla="*/ 291844 w 3024845"/>
                  <a:gd name="connsiteY26-31782" fmla="*/ 633401 h 1059043"/>
                  <a:gd name="connsiteX27-31783" fmla="*/ 336431 w 3024845"/>
                  <a:gd name="connsiteY27-31784" fmla="*/ 633401 h 1059043"/>
                  <a:gd name="connsiteX28-31785" fmla="*/ 336431 w 3024845"/>
                  <a:gd name="connsiteY28-31786" fmla="*/ 634482 h 1059043"/>
                  <a:gd name="connsiteX29-31787" fmla="*/ 336431 w 3024845"/>
                  <a:gd name="connsiteY29-31788" fmla="*/ 642048 h 1059043"/>
                  <a:gd name="connsiteX30-31789" fmla="*/ 338457 w 3024845"/>
                  <a:gd name="connsiteY30-31790" fmla="*/ 642048 h 1059043"/>
                  <a:gd name="connsiteX31-31791" fmla="*/ 352644 w 3024845"/>
                  <a:gd name="connsiteY31-31792" fmla="*/ 642048 h 1059043"/>
                  <a:gd name="connsiteX32-31793" fmla="*/ 352644 w 3024845"/>
                  <a:gd name="connsiteY32-31794" fmla="*/ 611783 h 1059043"/>
                  <a:gd name="connsiteX33-31795" fmla="*/ 397231 w 3024845"/>
                  <a:gd name="connsiteY33-31796" fmla="*/ 611783 h 1059043"/>
                  <a:gd name="connsiteX34-31797" fmla="*/ 397231 w 3024845"/>
                  <a:gd name="connsiteY34-31798" fmla="*/ 610432 h 1059043"/>
                  <a:gd name="connsiteX35-31799" fmla="*/ 397231 w 3024845"/>
                  <a:gd name="connsiteY35-31800" fmla="*/ 600974 h 1059043"/>
                  <a:gd name="connsiteX36-31801" fmla="*/ 398245 w 3024845"/>
                  <a:gd name="connsiteY36-31802" fmla="*/ 600974 h 1059043"/>
                  <a:gd name="connsiteX37-31803" fmla="*/ 405338 w 3024845"/>
                  <a:gd name="connsiteY37-31804" fmla="*/ 600974 h 1059043"/>
                  <a:gd name="connsiteX38-31805" fmla="*/ 405338 w 3024845"/>
                  <a:gd name="connsiteY38-31806" fmla="*/ 599083 h 1059043"/>
                  <a:gd name="connsiteX39-31807" fmla="*/ 405338 w 3024845"/>
                  <a:gd name="connsiteY39-31808" fmla="*/ 585842 h 1059043"/>
                  <a:gd name="connsiteX40-31809" fmla="*/ 406098 w 3024845"/>
                  <a:gd name="connsiteY40-31810" fmla="*/ 585842 h 1059043"/>
                  <a:gd name="connsiteX41-31811" fmla="*/ 411418 w 3024845"/>
                  <a:gd name="connsiteY41-31812" fmla="*/ 585842 h 1059043"/>
                  <a:gd name="connsiteX42-31813" fmla="*/ 411418 w 3024845"/>
                  <a:gd name="connsiteY42-31814" fmla="*/ 584761 h 1059043"/>
                  <a:gd name="connsiteX43-31815" fmla="*/ 411418 w 3024845"/>
                  <a:gd name="connsiteY43-31816" fmla="*/ 577194 h 1059043"/>
                  <a:gd name="connsiteX44-31817" fmla="*/ 413445 w 3024845"/>
                  <a:gd name="connsiteY44-31818" fmla="*/ 577194 h 1059043"/>
                  <a:gd name="connsiteX45-31819" fmla="*/ 427632 w 3024845"/>
                  <a:gd name="connsiteY45-31820" fmla="*/ 577194 h 1059043"/>
                  <a:gd name="connsiteX46-31821" fmla="*/ 427632 w 3024845"/>
                  <a:gd name="connsiteY46-31822" fmla="*/ 578275 h 1059043"/>
                  <a:gd name="connsiteX47-31823" fmla="*/ 427632 w 3024845"/>
                  <a:gd name="connsiteY47-31824" fmla="*/ 585842 h 1059043"/>
                  <a:gd name="connsiteX48-31825" fmla="*/ 449925 w 3024845"/>
                  <a:gd name="connsiteY48-31826" fmla="*/ 585842 h 1059043"/>
                  <a:gd name="connsiteX49-31827" fmla="*/ 449925 w 3024845"/>
                  <a:gd name="connsiteY49-31828" fmla="*/ 583950 h 1059043"/>
                  <a:gd name="connsiteX50-31829" fmla="*/ 449925 w 3024845"/>
                  <a:gd name="connsiteY50-31830" fmla="*/ 570709 h 1059043"/>
                  <a:gd name="connsiteX51-31831" fmla="*/ 451699 w 3024845"/>
                  <a:gd name="connsiteY51-31832" fmla="*/ 570709 h 1059043"/>
                  <a:gd name="connsiteX52-31833" fmla="*/ 464112 w 3024845"/>
                  <a:gd name="connsiteY52-31834" fmla="*/ 570709 h 1059043"/>
                  <a:gd name="connsiteX53-31835" fmla="*/ 464112 w 3024845"/>
                  <a:gd name="connsiteY53-31836" fmla="*/ 594489 h 1059043"/>
                  <a:gd name="connsiteX54-31837" fmla="*/ 465126 w 3024845"/>
                  <a:gd name="connsiteY54-31838" fmla="*/ 594489 h 1059043"/>
                  <a:gd name="connsiteX55-31839" fmla="*/ 472219 w 3024845"/>
                  <a:gd name="connsiteY55-31840" fmla="*/ 594489 h 1059043"/>
                  <a:gd name="connsiteX56-31841" fmla="*/ 472219 w 3024845"/>
                  <a:gd name="connsiteY56-31842" fmla="*/ 593408 h 1059043"/>
                  <a:gd name="connsiteX57-31843" fmla="*/ 472219 w 3024845"/>
                  <a:gd name="connsiteY57-31844" fmla="*/ 585842 h 1059043"/>
                  <a:gd name="connsiteX58-31845" fmla="*/ 473992 w 3024845"/>
                  <a:gd name="connsiteY58-31846" fmla="*/ 585842 h 1059043"/>
                  <a:gd name="connsiteX59-31847" fmla="*/ 486406 w 3024845"/>
                  <a:gd name="connsiteY59-31848" fmla="*/ 585842 h 1059043"/>
                  <a:gd name="connsiteX60-31849" fmla="*/ 486406 w 3024845"/>
                  <a:gd name="connsiteY60-31850" fmla="*/ 611783 h 1059043"/>
                  <a:gd name="connsiteX61-31851" fmla="*/ 488433 w 3024845"/>
                  <a:gd name="connsiteY61-31852" fmla="*/ 611783 h 1059043"/>
                  <a:gd name="connsiteX62-31853" fmla="*/ 502619 w 3024845"/>
                  <a:gd name="connsiteY62-31854" fmla="*/ 611783 h 1059043"/>
                  <a:gd name="connsiteX63-31855" fmla="*/ 502619 w 3024845"/>
                  <a:gd name="connsiteY63-31856" fmla="*/ 613404 h 1059043"/>
                  <a:gd name="connsiteX64-31857" fmla="*/ 502619 w 3024845"/>
                  <a:gd name="connsiteY64-31858" fmla="*/ 624754 h 1059043"/>
                  <a:gd name="connsiteX65-31859" fmla="*/ 503379 w 3024845"/>
                  <a:gd name="connsiteY65-31860" fmla="*/ 624754 h 1059043"/>
                  <a:gd name="connsiteX66-31861" fmla="*/ 508700 w 3024845"/>
                  <a:gd name="connsiteY66-31862" fmla="*/ 624754 h 1059043"/>
                  <a:gd name="connsiteX67-31863" fmla="*/ 508700 w 3024845"/>
                  <a:gd name="connsiteY67-31864" fmla="*/ 623943 h 1059043"/>
                  <a:gd name="connsiteX68-31865" fmla="*/ 508700 w 3024845"/>
                  <a:gd name="connsiteY68-31866" fmla="*/ 618268 h 1059043"/>
                  <a:gd name="connsiteX69-31867" fmla="*/ 539100 w 3024845"/>
                  <a:gd name="connsiteY69-31868" fmla="*/ 618268 h 1059043"/>
                  <a:gd name="connsiteX70-31869" fmla="*/ 539100 w 3024845"/>
                  <a:gd name="connsiteY70-31870" fmla="*/ 642048 h 1059043"/>
                  <a:gd name="connsiteX71-31871" fmla="*/ 540113 w 3024845"/>
                  <a:gd name="connsiteY71-31872" fmla="*/ 642048 h 1059043"/>
                  <a:gd name="connsiteX72-31873" fmla="*/ 547207 w 3024845"/>
                  <a:gd name="connsiteY72-31874" fmla="*/ 642048 h 1059043"/>
                  <a:gd name="connsiteX73-31875" fmla="*/ 547207 w 3024845"/>
                  <a:gd name="connsiteY73-31876" fmla="*/ 643129 h 1059043"/>
                  <a:gd name="connsiteX74-31877" fmla="*/ 547207 w 3024845"/>
                  <a:gd name="connsiteY74-31878" fmla="*/ 650695 h 1059043"/>
                  <a:gd name="connsiteX75-31879" fmla="*/ 547967 w 3024845"/>
                  <a:gd name="connsiteY75-31880" fmla="*/ 650695 h 1059043"/>
                  <a:gd name="connsiteX76-31881" fmla="*/ 553287 w 3024845"/>
                  <a:gd name="connsiteY76-31882" fmla="*/ 650695 h 1059043"/>
                  <a:gd name="connsiteX77-31883" fmla="*/ 553287 w 3024845"/>
                  <a:gd name="connsiteY77-31884" fmla="*/ 648533 h 1059043"/>
                  <a:gd name="connsiteX78-31885" fmla="*/ 553287 w 3024845"/>
                  <a:gd name="connsiteY78-31886" fmla="*/ 633401 h 1059043"/>
                  <a:gd name="connsiteX79-31887" fmla="*/ 554300 w 3024845"/>
                  <a:gd name="connsiteY79-31888" fmla="*/ 633401 h 1059043"/>
                  <a:gd name="connsiteX80-31889" fmla="*/ 561394 w 3024845"/>
                  <a:gd name="connsiteY80-31890" fmla="*/ 633401 h 1059043"/>
                  <a:gd name="connsiteX81-31891" fmla="*/ 561394 w 3024845"/>
                  <a:gd name="connsiteY81-31892" fmla="*/ 634482 h 1059043"/>
                  <a:gd name="connsiteX82-31893" fmla="*/ 561394 w 3024845"/>
                  <a:gd name="connsiteY82-31894" fmla="*/ 642048 h 1059043"/>
                  <a:gd name="connsiteX83-31895" fmla="*/ 566714 w 3024845"/>
                  <a:gd name="connsiteY83-31896" fmla="*/ 640055 h 1059043"/>
                  <a:gd name="connsiteX84-31897" fmla="*/ 567474 w 3024845"/>
                  <a:gd name="connsiteY84-31898" fmla="*/ 639075 h 1059043"/>
                  <a:gd name="connsiteX85-31899" fmla="*/ 567474 w 3024845"/>
                  <a:gd name="connsiteY85-31900" fmla="*/ 633401 h 1059043"/>
                  <a:gd name="connsiteX86-31901" fmla="*/ 605981 w 3024845"/>
                  <a:gd name="connsiteY86-31902" fmla="*/ 633401 h 1059043"/>
                  <a:gd name="connsiteX87-31903" fmla="*/ 605981 w 3024845"/>
                  <a:gd name="connsiteY87-31904" fmla="*/ 657180 h 1059043"/>
                  <a:gd name="connsiteX88-31905" fmla="*/ 608007 w 3024845"/>
                  <a:gd name="connsiteY88-31906" fmla="*/ 657180 h 1059043"/>
                  <a:gd name="connsiteX89-31907" fmla="*/ 622194 w 3024845"/>
                  <a:gd name="connsiteY89-31908" fmla="*/ 657180 h 1059043"/>
                  <a:gd name="connsiteX90-31909" fmla="*/ 622194 w 3024845"/>
                  <a:gd name="connsiteY90-31910" fmla="*/ 658261 h 1059043"/>
                  <a:gd name="connsiteX91-31911" fmla="*/ 622194 w 3024845"/>
                  <a:gd name="connsiteY91-31912" fmla="*/ 665827 h 1059043"/>
                  <a:gd name="connsiteX92-31913" fmla="*/ 623968 w 3024845"/>
                  <a:gd name="connsiteY92-31914" fmla="*/ 665827 h 1059043"/>
                  <a:gd name="connsiteX93-31915" fmla="*/ 636381 w 3024845"/>
                  <a:gd name="connsiteY93-31916" fmla="*/ 665827 h 1059043"/>
                  <a:gd name="connsiteX94-31917" fmla="*/ 636381 w 3024845"/>
                  <a:gd name="connsiteY94-31918" fmla="*/ 642048 h 1059043"/>
                  <a:gd name="connsiteX95-31919" fmla="*/ 637394 w 3024845"/>
                  <a:gd name="connsiteY95-31920" fmla="*/ 642048 h 1059043"/>
                  <a:gd name="connsiteX96-31921" fmla="*/ 644488 w 3024845"/>
                  <a:gd name="connsiteY96-31922" fmla="*/ 642048 h 1059043"/>
                  <a:gd name="connsiteX97-31923" fmla="*/ 644488 w 3024845"/>
                  <a:gd name="connsiteY97-31924" fmla="*/ 609621 h 1059043"/>
                  <a:gd name="connsiteX98-31925" fmla="*/ 645501 w 3024845"/>
                  <a:gd name="connsiteY98-31926" fmla="*/ 609621 h 1059043"/>
                  <a:gd name="connsiteX99-31927" fmla="*/ 652595 w 3024845"/>
                  <a:gd name="connsiteY99-31928" fmla="*/ 609621 h 1059043"/>
                  <a:gd name="connsiteX100-31929" fmla="*/ 652595 w 3024845"/>
                  <a:gd name="connsiteY100-31930" fmla="*/ 607730 h 1059043"/>
                  <a:gd name="connsiteX101-31931" fmla="*/ 652595 w 3024845"/>
                  <a:gd name="connsiteY101-31932" fmla="*/ 594489 h 1059043"/>
                  <a:gd name="connsiteX102-31933" fmla="*/ 651328 w 3024845"/>
                  <a:gd name="connsiteY102-31934" fmla="*/ 592867 h 1059043"/>
                  <a:gd name="connsiteX103-31935" fmla="*/ 656648 w 3024845"/>
                  <a:gd name="connsiteY103-31936" fmla="*/ 581518 h 1059043"/>
                  <a:gd name="connsiteX104-31937" fmla="*/ 664755 w 3024845"/>
                  <a:gd name="connsiteY104-31938" fmla="*/ 609621 h 1059043"/>
                  <a:gd name="connsiteX105-31939" fmla="*/ 665515 w 3024845"/>
                  <a:gd name="connsiteY105-31940" fmla="*/ 609621 h 1059043"/>
                  <a:gd name="connsiteX106-31941" fmla="*/ 670835 w 3024845"/>
                  <a:gd name="connsiteY106-31942" fmla="*/ 609621 h 1059043"/>
                  <a:gd name="connsiteX107-31943" fmla="*/ 670835 w 3024845"/>
                  <a:gd name="connsiteY107-31944" fmla="*/ 503694 h 1059043"/>
                  <a:gd name="connsiteX108-31945" fmla="*/ 672355 w 3024845"/>
                  <a:gd name="connsiteY108-31946" fmla="*/ 503694 h 1059043"/>
                  <a:gd name="connsiteX109-31947" fmla="*/ 682995 w 3024845"/>
                  <a:gd name="connsiteY109-31948" fmla="*/ 503694 h 1059043"/>
                  <a:gd name="connsiteX110-31949" fmla="*/ 682995 w 3024845"/>
                  <a:gd name="connsiteY110-31950" fmla="*/ 456135 h 1059043"/>
                  <a:gd name="connsiteX111-31951" fmla="*/ 709342 w 3024845"/>
                  <a:gd name="connsiteY111-31952" fmla="*/ 456135 h 1059043"/>
                  <a:gd name="connsiteX112-31953" fmla="*/ 709342 w 3024845"/>
                  <a:gd name="connsiteY112-31954" fmla="*/ 434517 h 1059043"/>
                  <a:gd name="connsiteX113-31955" fmla="*/ 743796 w 3024845"/>
                  <a:gd name="connsiteY113-31956" fmla="*/ 434517 h 1059043"/>
                  <a:gd name="connsiteX114-31957" fmla="*/ 743796 w 3024845"/>
                  <a:gd name="connsiteY114-31958" fmla="*/ 436949 h 1059043"/>
                  <a:gd name="connsiteX115-31959" fmla="*/ 743796 w 3024845"/>
                  <a:gd name="connsiteY115-31960" fmla="*/ 453973 h 1059043"/>
                  <a:gd name="connsiteX116-31961" fmla="*/ 746076 w 3024845"/>
                  <a:gd name="connsiteY116-31962" fmla="*/ 453973 h 1059043"/>
                  <a:gd name="connsiteX117-31963" fmla="*/ 762036 w 3024845"/>
                  <a:gd name="connsiteY117-31964" fmla="*/ 453973 h 1059043"/>
                  <a:gd name="connsiteX118-31965" fmla="*/ 762036 w 3024845"/>
                  <a:gd name="connsiteY118-31966" fmla="*/ 501532 h 1059043"/>
                  <a:gd name="connsiteX119-31967" fmla="*/ 763049 w 3024845"/>
                  <a:gd name="connsiteY119-31968" fmla="*/ 501532 h 1059043"/>
                  <a:gd name="connsiteX120-31969" fmla="*/ 770143 w 3024845"/>
                  <a:gd name="connsiteY120-31970" fmla="*/ 501532 h 1059043"/>
                  <a:gd name="connsiteX121-31971" fmla="*/ 784330 w 3024845"/>
                  <a:gd name="connsiteY121-31972" fmla="*/ 505856 h 1059043"/>
                  <a:gd name="connsiteX122-31973" fmla="*/ 784330 w 3024845"/>
                  <a:gd name="connsiteY122-31974" fmla="*/ 544768 h 1059043"/>
                  <a:gd name="connsiteX123-31975" fmla="*/ 785343 w 3024845"/>
                  <a:gd name="connsiteY123-31976" fmla="*/ 544768 h 1059043"/>
                  <a:gd name="connsiteX124-31977" fmla="*/ 792436 w 3024845"/>
                  <a:gd name="connsiteY124-31978" fmla="*/ 544768 h 1059043"/>
                  <a:gd name="connsiteX125-31979" fmla="*/ 792436 w 3024845"/>
                  <a:gd name="connsiteY125-31980" fmla="*/ 546389 h 1059043"/>
                  <a:gd name="connsiteX126-31981" fmla="*/ 792436 w 3024845"/>
                  <a:gd name="connsiteY126-31982" fmla="*/ 557738 h 1059043"/>
                  <a:gd name="connsiteX127-31983" fmla="*/ 794463 w 3024845"/>
                  <a:gd name="connsiteY127-31984" fmla="*/ 557738 h 1059043"/>
                  <a:gd name="connsiteX128-31985" fmla="*/ 808650 w 3024845"/>
                  <a:gd name="connsiteY128-31986" fmla="*/ 557738 h 1059043"/>
                  <a:gd name="connsiteX129-31987" fmla="*/ 814730 w 3024845"/>
                  <a:gd name="connsiteY129-31988" fmla="*/ 564224 h 1059043"/>
                  <a:gd name="connsiteX130-31989" fmla="*/ 814730 w 3024845"/>
                  <a:gd name="connsiteY130-31990" fmla="*/ 585842 h 1059043"/>
                  <a:gd name="connsiteX131-31991" fmla="*/ 817010 w 3024845"/>
                  <a:gd name="connsiteY131-31992" fmla="*/ 585842 h 1059043"/>
                  <a:gd name="connsiteX132-31993" fmla="*/ 832970 w 3024845"/>
                  <a:gd name="connsiteY132-31994" fmla="*/ 585842 h 1059043"/>
                  <a:gd name="connsiteX133-31995" fmla="*/ 832970 w 3024845"/>
                  <a:gd name="connsiteY133-31996" fmla="*/ 586922 h 1059043"/>
                  <a:gd name="connsiteX134-31997" fmla="*/ 832970 w 3024845"/>
                  <a:gd name="connsiteY134-31998" fmla="*/ 594489 h 1059043"/>
                  <a:gd name="connsiteX135-31999" fmla="*/ 834237 w 3024845"/>
                  <a:gd name="connsiteY135-32000" fmla="*/ 594489 h 1059043"/>
                  <a:gd name="connsiteX136-32001" fmla="*/ 843104 w 3024845"/>
                  <a:gd name="connsiteY136-32002" fmla="*/ 594489 h 1059043"/>
                  <a:gd name="connsiteX137-32003" fmla="*/ 843104 w 3024845"/>
                  <a:gd name="connsiteY137-32004" fmla="*/ 596650 h 1059043"/>
                  <a:gd name="connsiteX138-32005" fmla="*/ 843104 w 3024845"/>
                  <a:gd name="connsiteY138-32006" fmla="*/ 611783 h 1059043"/>
                  <a:gd name="connsiteX139-32007" fmla="*/ 847157 w 3024845"/>
                  <a:gd name="connsiteY139-32008" fmla="*/ 609891 h 1059043"/>
                  <a:gd name="connsiteX140-32009" fmla="*/ 847157 w 3024845"/>
                  <a:gd name="connsiteY140-32010" fmla="*/ 596650 h 1059043"/>
                  <a:gd name="connsiteX141-32011" fmla="*/ 848170 w 3024845"/>
                  <a:gd name="connsiteY141-32012" fmla="*/ 596650 h 1059043"/>
                  <a:gd name="connsiteX142-32013" fmla="*/ 855264 w 3024845"/>
                  <a:gd name="connsiteY142-32014" fmla="*/ 596650 h 1059043"/>
                  <a:gd name="connsiteX143-32015" fmla="*/ 855264 w 3024845"/>
                  <a:gd name="connsiteY143-32016" fmla="*/ 598272 h 1059043"/>
                  <a:gd name="connsiteX144-32017" fmla="*/ 855264 w 3024845"/>
                  <a:gd name="connsiteY144-32018" fmla="*/ 609621 h 1059043"/>
                  <a:gd name="connsiteX145-32019" fmla="*/ 856024 w 3024845"/>
                  <a:gd name="connsiteY145-32020" fmla="*/ 609621 h 1059043"/>
                  <a:gd name="connsiteX146-32021" fmla="*/ 861344 w 3024845"/>
                  <a:gd name="connsiteY146-32022" fmla="*/ 609621 h 1059043"/>
                  <a:gd name="connsiteX147-32023" fmla="*/ 909984 w 3024845"/>
                  <a:gd name="connsiteY147-32024" fmla="*/ 605298 h 1059043"/>
                  <a:gd name="connsiteX148-32025" fmla="*/ 909984 w 3024845"/>
                  <a:gd name="connsiteY148-32026" fmla="*/ 606649 h 1059043"/>
                  <a:gd name="connsiteX149-32027" fmla="*/ 909984 w 3024845"/>
                  <a:gd name="connsiteY149-32028" fmla="*/ 616106 h 1059043"/>
                  <a:gd name="connsiteX150-32029" fmla="*/ 910744 w 3024845"/>
                  <a:gd name="connsiteY150-32030" fmla="*/ 616106 h 1059043"/>
                  <a:gd name="connsiteX151-32031" fmla="*/ 916065 w 3024845"/>
                  <a:gd name="connsiteY151-32032" fmla="*/ 616106 h 1059043"/>
                  <a:gd name="connsiteX152-32033" fmla="*/ 916065 w 3024845"/>
                  <a:gd name="connsiteY152-32034" fmla="*/ 618268 h 1059043"/>
                  <a:gd name="connsiteX153-32035" fmla="*/ 916065 w 3024845"/>
                  <a:gd name="connsiteY153-32036" fmla="*/ 633401 h 1059043"/>
                  <a:gd name="connsiteX154-32037" fmla="*/ 918091 w 3024845"/>
                  <a:gd name="connsiteY154-32038" fmla="*/ 632050 h 1059043"/>
                  <a:gd name="connsiteX155-32039" fmla="*/ 932278 w 3024845"/>
                  <a:gd name="connsiteY155-32040" fmla="*/ 622592 h 1059043"/>
                  <a:gd name="connsiteX156-32041" fmla="*/ 938358 w 3024845"/>
                  <a:gd name="connsiteY156-32042" fmla="*/ 581518 h 1059043"/>
                  <a:gd name="connsiteX157-32043" fmla="*/ 939118 w 3024845"/>
                  <a:gd name="connsiteY157-32044" fmla="*/ 581248 h 1059043"/>
                  <a:gd name="connsiteX158-32045" fmla="*/ 944438 w 3024845"/>
                  <a:gd name="connsiteY158-32046" fmla="*/ 579356 h 1059043"/>
                  <a:gd name="connsiteX159-32047" fmla="*/ 946465 w 3024845"/>
                  <a:gd name="connsiteY159-32048" fmla="*/ 510179 h 1059043"/>
                  <a:gd name="connsiteX160-32049" fmla="*/ 948492 w 3024845"/>
                  <a:gd name="connsiteY160-32050" fmla="*/ 579356 h 1059043"/>
                  <a:gd name="connsiteX161-32051" fmla="*/ 949252 w 3024845"/>
                  <a:gd name="connsiteY161-32052" fmla="*/ 579626 h 1059043"/>
                  <a:gd name="connsiteX162-32053" fmla="*/ 954572 w 3024845"/>
                  <a:gd name="connsiteY162-32054" fmla="*/ 581518 h 1059043"/>
                  <a:gd name="connsiteX163-32055" fmla="*/ 954572 w 3024845"/>
                  <a:gd name="connsiteY163-32056" fmla="*/ 495047 h 1059043"/>
                  <a:gd name="connsiteX164-32057" fmla="*/ 958625 w 3024845"/>
                  <a:gd name="connsiteY164-32058" fmla="*/ 462620 h 1059043"/>
                  <a:gd name="connsiteX165-32059" fmla="*/ 997132 w 3024845"/>
                  <a:gd name="connsiteY165-32060" fmla="*/ 462620 h 1059043"/>
                  <a:gd name="connsiteX166-32061" fmla="*/ 997132 w 3024845"/>
                  <a:gd name="connsiteY166-32062" fmla="*/ 495047 h 1059043"/>
                  <a:gd name="connsiteX167-32063" fmla="*/ 997892 w 3024845"/>
                  <a:gd name="connsiteY167-32064" fmla="*/ 495047 h 1059043"/>
                  <a:gd name="connsiteX168-32065" fmla="*/ 1003212 w 3024845"/>
                  <a:gd name="connsiteY168-32066" fmla="*/ 495047 h 1059043"/>
                  <a:gd name="connsiteX169-32067" fmla="*/ 1003212 w 3024845"/>
                  <a:gd name="connsiteY169-32068" fmla="*/ 412899 h 1059043"/>
                  <a:gd name="connsiteX170-32069" fmla="*/ 1004986 w 3024845"/>
                  <a:gd name="connsiteY170-32070" fmla="*/ 412899 h 1059043"/>
                  <a:gd name="connsiteX171-32071" fmla="*/ 1017399 w 3024845"/>
                  <a:gd name="connsiteY171-32072" fmla="*/ 412899 h 1059043"/>
                  <a:gd name="connsiteX172-32073" fmla="*/ 1017399 w 3024845"/>
                  <a:gd name="connsiteY172-32074" fmla="*/ 411008 h 1059043"/>
                  <a:gd name="connsiteX173-32075" fmla="*/ 1017399 w 3024845"/>
                  <a:gd name="connsiteY173-32076" fmla="*/ 397767 h 1059043"/>
                  <a:gd name="connsiteX174-32077" fmla="*/ 1039693 w 3024845"/>
                  <a:gd name="connsiteY174-32078" fmla="*/ 397767 h 1059043"/>
                  <a:gd name="connsiteX175-32079" fmla="*/ 1039693 w 3024845"/>
                  <a:gd name="connsiteY175-32080" fmla="*/ 396686 h 1059043"/>
                  <a:gd name="connsiteX176-32081" fmla="*/ 1039693 w 3024845"/>
                  <a:gd name="connsiteY176-32082" fmla="*/ 389120 h 1059043"/>
                  <a:gd name="connsiteX177-32083" fmla="*/ 1041466 w 3024845"/>
                  <a:gd name="connsiteY177-32084" fmla="*/ 389120 h 1059043"/>
                  <a:gd name="connsiteX178-32085" fmla="*/ 1053880 w 3024845"/>
                  <a:gd name="connsiteY178-32086" fmla="*/ 389120 h 1059043"/>
                  <a:gd name="connsiteX179-32087" fmla="*/ 1053880 w 3024845"/>
                  <a:gd name="connsiteY179-32088" fmla="*/ 390201 h 1059043"/>
                  <a:gd name="connsiteX180-32089" fmla="*/ 1053880 w 3024845"/>
                  <a:gd name="connsiteY180-32090" fmla="*/ 397767 h 1059043"/>
                  <a:gd name="connsiteX181-32091" fmla="*/ 1054640 w 3024845"/>
                  <a:gd name="connsiteY181-32092" fmla="*/ 397767 h 1059043"/>
                  <a:gd name="connsiteX182-32093" fmla="*/ 1059960 w 3024845"/>
                  <a:gd name="connsiteY182-32094" fmla="*/ 397767 h 1059043"/>
                  <a:gd name="connsiteX183-32095" fmla="*/ 1070093 w 3024845"/>
                  <a:gd name="connsiteY183-32096" fmla="*/ 393443 h 1059043"/>
                  <a:gd name="connsiteX184-32097" fmla="*/ 1074146 w 3024845"/>
                  <a:gd name="connsiteY184-32098" fmla="*/ 396686 h 1059043"/>
                  <a:gd name="connsiteX185-32099" fmla="*/ 1074146 w 3024845"/>
                  <a:gd name="connsiteY185-32100" fmla="*/ 389120 h 1059043"/>
                  <a:gd name="connsiteX186-32101" fmla="*/ 1076426 w 3024845"/>
                  <a:gd name="connsiteY186-32102" fmla="*/ 389120 h 1059043"/>
                  <a:gd name="connsiteX187-32103" fmla="*/ 1092387 w 3024845"/>
                  <a:gd name="connsiteY187-32104" fmla="*/ 389120 h 1059043"/>
                  <a:gd name="connsiteX188-32105" fmla="*/ 1092387 w 3024845"/>
                  <a:gd name="connsiteY188-32106" fmla="*/ 390201 h 1059043"/>
                  <a:gd name="connsiteX189-32107" fmla="*/ 1092387 w 3024845"/>
                  <a:gd name="connsiteY189-32108" fmla="*/ 397767 h 1059043"/>
                  <a:gd name="connsiteX190-32109" fmla="*/ 1122787 w 3024845"/>
                  <a:gd name="connsiteY190-32110" fmla="*/ 397767 h 1059043"/>
                  <a:gd name="connsiteX191-32111" fmla="*/ 1122787 w 3024845"/>
                  <a:gd name="connsiteY191-32112" fmla="*/ 399388 h 1059043"/>
                  <a:gd name="connsiteX192-32113" fmla="*/ 1122787 w 3024845"/>
                  <a:gd name="connsiteY192-32114" fmla="*/ 410738 h 1059043"/>
                  <a:gd name="connsiteX193-32115" fmla="*/ 1149134 w 3024845"/>
                  <a:gd name="connsiteY193-32116" fmla="*/ 410738 h 1059043"/>
                  <a:gd name="connsiteX194-32117" fmla="*/ 1149134 w 3024845"/>
                  <a:gd name="connsiteY194-32118" fmla="*/ 441002 h 1059043"/>
                  <a:gd name="connsiteX195-32119" fmla="*/ 1149894 w 3024845"/>
                  <a:gd name="connsiteY195-32120" fmla="*/ 441002 h 1059043"/>
                  <a:gd name="connsiteX196-32121" fmla="*/ 1155214 w 3024845"/>
                  <a:gd name="connsiteY196-32122" fmla="*/ 441002 h 1059043"/>
                  <a:gd name="connsiteX197-32123" fmla="*/ 1155214 w 3024845"/>
                  <a:gd name="connsiteY197-32124" fmla="*/ 442083 h 1059043"/>
                  <a:gd name="connsiteX198-32125" fmla="*/ 1155214 w 3024845"/>
                  <a:gd name="connsiteY198-32126" fmla="*/ 449650 h 1059043"/>
                  <a:gd name="connsiteX199-32127" fmla="*/ 1159268 w 3024845"/>
                  <a:gd name="connsiteY199-32128" fmla="*/ 479914 h 1059043"/>
                  <a:gd name="connsiteX200-32129" fmla="*/ 1160028 w 3024845"/>
                  <a:gd name="connsiteY200-32130" fmla="*/ 479914 h 1059043"/>
                  <a:gd name="connsiteX201-32131" fmla="*/ 1165348 w 3024845"/>
                  <a:gd name="connsiteY201-32132" fmla="*/ 479914 h 1059043"/>
                  <a:gd name="connsiteX202-32133" fmla="*/ 1165348 w 3024845"/>
                  <a:gd name="connsiteY202-32134" fmla="*/ 480725 h 1059043"/>
                  <a:gd name="connsiteX203-32135" fmla="*/ 1165348 w 3024845"/>
                  <a:gd name="connsiteY203-32136" fmla="*/ 486400 h 1059043"/>
                  <a:gd name="connsiteX204-32137" fmla="*/ 1166361 w 3024845"/>
                  <a:gd name="connsiteY204-32138" fmla="*/ 486400 h 1059043"/>
                  <a:gd name="connsiteX205-32139" fmla="*/ 1173454 w 3024845"/>
                  <a:gd name="connsiteY205-32140" fmla="*/ 486400 h 1059043"/>
                  <a:gd name="connsiteX206-32141" fmla="*/ 1173454 w 3024845"/>
                  <a:gd name="connsiteY206-32142" fmla="*/ 516665 h 1059043"/>
                  <a:gd name="connsiteX207-32143" fmla="*/ 1175481 w 3024845"/>
                  <a:gd name="connsiteY207-32144" fmla="*/ 516665 h 1059043"/>
                  <a:gd name="connsiteX208-32145" fmla="*/ 1189668 w 3024845"/>
                  <a:gd name="connsiteY208-32146" fmla="*/ 516665 h 1059043"/>
                  <a:gd name="connsiteX209-32147" fmla="*/ 1189668 w 3024845"/>
                  <a:gd name="connsiteY209-32148" fmla="*/ 540444 h 1059043"/>
                  <a:gd name="connsiteX210-32149" fmla="*/ 1191695 w 3024845"/>
                  <a:gd name="connsiteY210-32150" fmla="*/ 542065 h 1059043"/>
                  <a:gd name="connsiteX211-32151" fmla="*/ 1191695 w 3024845"/>
                  <a:gd name="connsiteY211-32152" fmla="*/ 553415 h 1059043"/>
                  <a:gd name="connsiteX212-32153" fmla="*/ 1192455 w 3024845"/>
                  <a:gd name="connsiteY212-32154" fmla="*/ 553415 h 1059043"/>
                  <a:gd name="connsiteX213-32155" fmla="*/ 1197775 w 3024845"/>
                  <a:gd name="connsiteY213-32156" fmla="*/ 553415 h 1059043"/>
                  <a:gd name="connsiteX214-32157" fmla="*/ 1197775 w 3024845"/>
                  <a:gd name="connsiteY214-32158" fmla="*/ 577194 h 1059043"/>
                  <a:gd name="connsiteX215-32159" fmla="*/ 1199041 w 3024845"/>
                  <a:gd name="connsiteY215-32160" fmla="*/ 577194 h 1059043"/>
                  <a:gd name="connsiteX216-32161" fmla="*/ 1207908 w 3024845"/>
                  <a:gd name="connsiteY216-32162" fmla="*/ 577194 h 1059043"/>
                  <a:gd name="connsiteX217-32163" fmla="*/ 1209935 w 3024845"/>
                  <a:gd name="connsiteY217-32164" fmla="*/ 581248 h 1059043"/>
                  <a:gd name="connsiteX218-32165" fmla="*/ 1209935 w 3024845"/>
                  <a:gd name="connsiteY218-32166" fmla="*/ 594489 h 1059043"/>
                  <a:gd name="connsiteX219-32167" fmla="*/ 1211455 w 3024845"/>
                  <a:gd name="connsiteY219-32168" fmla="*/ 592597 h 1059043"/>
                  <a:gd name="connsiteX220-32169" fmla="*/ 1222095 w 3024845"/>
                  <a:gd name="connsiteY220-32170" fmla="*/ 579356 h 1059043"/>
                  <a:gd name="connsiteX221-32171" fmla="*/ 1250469 w 3024845"/>
                  <a:gd name="connsiteY221-32172" fmla="*/ 579356 h 1059043"/>
                  <a:gd name="connsiteX222-32173" fmla="*/ 1250469 w 3024845"/>
                  <a:gd name="connsiteY222-32174" fmla="*/ 665827 h 1059043"/>
                  <a:gd name="connsiteX223-32175" fmla="*/ 1251229 w 3024845"/>
                  <a:gd name="connsiteY223-32176" fmla="*/ 665827 h 1059043"/>
                  <a:gd name="connsiteX224-32177" fmla="*/ 1256549 w 3024845"/>
                  <a:gd name="connsiteY224-32178" fmla="*/ 665827 h 1059043"/>
                  <a:gd name="connsiteX225-32179" fmla="*/ 1257309 w 3024845"/>
                  <a:gd name="connsiteY225-32180" fmla="*/ 664476 h 1059043"/>
                  <a:gd name="connsiteX226-32181" fmla="*/ 1262629 w 3024845"/>
                  <a:gd name="connsiteY226-32182" fmla="*/ 655018 h 1059043"/>
                  <a:gd name="connsiteX227-32183" fmla="*/ 1262629 w 3024845"/>
                  <a:gd name="connsiteY227-32184" fmla="*/ 656910 h 1059043"/>
                  <a:gd name="connsiteX228-32185" fmla="*/ 1262629 w 3024845"/>
                  <a:gd name="connsiteY228-32186" fmla="*/ 670151 h 1059043"/>
                  <a:gd name="connsiteX229-32187" fmla="*/ 1266682 w 3024845"/>
                  <a:gd name="connsiteY229-32188" fmla="*/ 624754 h 1059043"/>
                  <a:gd name="connsiteX230-32189" fmla="*/ 1267442 w 3024845"/>
                  <a:gd name="connsiteY230-32190" fmla="*/ 624754 h 1059043"/>
                  <a:gd name="connsiteX231-32191" fmla="*/ 1272762 w 3024845"/>
                  <a:gd name="connsiteY231-32192" fmla="*/ 624754 h 1059043"/>
                  <a:gd name="connsiteX232-32193" fmla="*/ 1272762 w 3024845"/>
                  <a:gd name="connsiteY232-32194" fmla="*/ 559900 h 1059043"/>
                  <a:gd name="connsiteX233-32195" fmla="*/ 1273776 w 3024845"/>
                  <a:gd name="connsiteY233-32196" fmla="*/ 559900 h 1059043"/>
                  <a:gd name="connsiteX234-32197" fmla="*/ 1280869 w 3024845"/>
                  <a:gd name="connsiteY234-32198" fmla="*/ 559900 h 1059043"/>
                  <a:gd name="connsiteX235-32199" fmla="*/ 1293029 w 3024845"/>
                  <a:gd name="connsiteY235-32200" fmla="*/ 516665 h 1059043"/>
                  <a:gd name="connsiteX236-32201" fmla="*/ 1294296 w 3024845"/>
                  <a:gd name="connsiteY236-32202" fmla="*/ 516665 h 1059043"/>
                  <a:gd name="connsiteX237-32203" fmla="*/ 1303163 w 3024845"/>
                  <a:gd name="connsiteY237-32204" fmla="*/ 516665 h 1059043"/>
                  <a:gd name="connsiteX238-32205" fmla="*/ 1313296 w 3024845"/>
                  <a:gd name="connsiteY238-32206" fmla="*/ 559900 h 1059043"/>
                  <a:gd name="connsiteX239-32207" fmla="*/ 1314309 w 3024845"/>
                  <a:gd name="connsiteY239-32208" fmla="*/ 559900 h 1059043"/>
                  <a:gd name="connsiteX240-32209" fmla="*/ 1321403 w 3024845"/>
                  <a:gd name="connsiteY240-32210" fmla="*/ 559900 h 1059043"/>
                  <a:gd name="connsiteX241-32211" fmla="*/ 1321403 w 3024845"/>
                  <a:gd name="connsiteY241-32212" fmla="*/ 598812 h 1059043"/>
                  <a:gd name="connsiteX242-32213" fmla="*/ 1323176 w 3024845"/>
                  <a:gd name="connsiteY242-32214" fmla="*/ 598812 h 1059043"/>
                  <a:gd name="connsiteX243-32215" fmla="*/ 1335590 w 3024845"/>
                  <a:gd name="connsiteY243-32216" fmla="*/ 598812 h 1059043"/>
                  <a:gd name="connsiteX244-32217" fmla="*/ 1335590 w 3024845"/>
                  <a:gd name="connsiteY244-32218" fmla="*/ 600974 h 1059043"/>
                  <a:gd name="connsiteX245-32219" fmla="*/ 1335590 w 3024845"/>
                  <a:gd name="connsiteY245-32220" fmla="*/ 616106 h 1059043"/>
                  <a:gd name="connsiteX246-32221" fmla="*/ 1339643 w 3024845"/>
                  <a:gd name="connsiteY246-32222" fmla="*/ 613945 h 1059043"/>
                  <a:gd name="connsiteX247-32223" fmla="*/ 1339643 w 3024845"/>
                  <a:gd name="connsiteY247-32224" fmla="*/ 598812 h 1059043"/>
                  <a:gd name="connsiteX248-32225" fmla="*/ 1341163 w 3024845"/>
                  <a:gd name="connsiteY248-32226" fmla="*/ 598812 h 1059043"/>
                  <a:gd name="connsiteX249-32227" fmla="*/ 1351803 w 3024845"/>
                  <a:gd name="connsiteY249-32228" fmla="*/ 598812 h 1059043"/>
                  <a:gd name="connsiteX250-32229" fmla="*/ 1351803 w 3024845"/>
                  <a:gd name="connsiteY250-32230" fmla="*/ 600433 h 1059043"/>
                  <a:gd name="connsiteX251-32231" fmla="*/ 1351803 w 3024845"/>
                  <a:gd name="connsiteY251-32232" fmla="*/ 611783 h 1059043"/>
                  <a:gd name="connsiteX252-32233" fmla="*/ 1382204 w 3024845"/>
                  <a:gd name="connsiteY252-32234" fmla="*/ 611783 h 1059043"/>
                  <a:gd name="connsiteX253-32235" fmla="*/ 1382204 w 3024845"/>
                  <a:gd name="connsiteY253-32236" fmla="*/ 575033 h 1059043"/>
                  <a:gd name="connsiteX254-32237" fmla="*/ 1383470 w 3024845"/>
                  <a:gd name="connsiteY254-32238" fmla="*/ 575033 h 1059043"/>
                  <a:gd name="connsiteX255-32239" fmla="*/ 1392337 w 3024845"/>
                  <a:gd name="connsiteY255-32240" fmla="*/ 575033 h 1059043"/>
                  <a:gd name="connsiteX256-32241" fmla="*/ 1392337 w 3024845"/>
                  <a:gd name="connsiteY256-32242" fmla="*/ 596650 h 1059043"/>
                  <a:gd name="connsiteX257-32243" fmla="*/ 1394364 w 3024845"/>
                  <a:gd name="connsiteY257-32244" fmla="*/ 564224 h 1059043"/>
                  <a:gd name="connsiteX258-32245" fmla="*/ 1416657 w 3024845"/>
                  <a:gd name="connsiteY258-32246" fmla="*/ 564224 h 1059043"/>
                  <a:gd name="connsiteX259-32247" fmla="*/ 1416657 w 3024845"/>
                  <a:gd name="connsiteY259-32248" fmla="*/ 562602 h 1059043"/>
                  <a:gd name="connsiteX260-32249" fmla="*/ 1416657 w 3024845"/>
                  <a:gd name="connsiteY260-32250" fmla="*/ 551253 h 1059043"/>
                  <a:gd name="connsiteX261-32251" fmla="*/ 1417417 w 3024845"/>
                  <a:gd name="connsiteY261-32252" fmla="*/ 551253 h 1059043"/>
                  <a:gd name="connsiteX262-32253" fmla="*/ 1422737 w 3024845"/>
                  <a:gd name="connsiteY262-32254" fmla="*/ 551253 h 1059043"/>
                  <a:gd name="connsiteX263-32255" fmla="*/ 1422737 w 3024845"/>
                  <a:gd name="connsiteY263-32256" fmla="*/ 549362 h 1059043"/>
                  <a:gd name="connsiteX264-32257" fmla="*/ 1422737 w 3024845"/>
                  <a:gd name="connsiteY264-32258" fmla="*/ 536121 h 1059043"/>
                  <a:gd name="connsiteX265-32259" fmla="*/ 1426791 w 3024845"/>
                  <a:gd name="connsiteY265-32260" fmla="*/ 542606 h 1059043"/>
                  <a:gd name="connsiteX266-32261" fmla="*/ 1429071 w 3024845"/>
                  <a:gd name="connsiteY266-32262" fmla="*/ 542606 h 1059043"/>
                  <a:gd name="connsiteX267-32263" fmla="*/ 1445031 w 3024845"/>
                  <a:gd name="connsiteY267-32264" fmla="*/ 542606 h 1059043"/>
                  <a:gd name="connsiteX268-32265" fmla="*/ 1445031 w 3024845"/>
                  <a:gd name="connsiteY268-32266" fmla="*/ 541795 h 1059043"/>
                  <a:gd name="connsiteX269-32267" fmla="*/ 1445031 w 3024845"/>
                  <a:gd name="connsiteY269-32268" fmla="*/ 536121 h 1059043"/>
                  <a:gd name="connsiteX270-32269" fmla="*/ 1445791 w 3024845"/>
                  <a:gd name="connsiteY270-32270" fmla="*/ 536121 h 1059043"/>
                  <a:gd name="connsiteX271-32271" fmla="*/ 1451111 w 3024845"/>
                  <a:gd name="connsiteY271-32272" fmla="*/ 536121 h 1059043"/>
                  <a:gd name="connsiteX272-32273" fmla="*/ 1451111 w 3024845"/>
                  <a:gd name="connsiteY272-32274" fmla="*/ 537472 h 1059043"/>
                  <a:gd name="connsiteX273-32275" fmla="*/ 1451111 w 3024845"/>
                  <a:gd name="connsiteY273-32276" fmla="*/ 546930 h 1059043"/>
                  <a:gd name="connsiteX274-32277" fmla="*/ 1489618 w 3024845"/>
                  <a:gd name="connsiteY274-32278" fmla="*/ 546930 h 1059043"/>
                  <a:gd name="connsiteX275-32279" fmla="*/ 1489618 w 3024845"/>
                  <a:gd name="connsiteY275-32280" fmla="*/ 685283 h 1059043"/>
                  <a:gd name="connsiteX276-32281" fmla="*/ 1491138 w 3024845"/>
                  <a:gd name="connsiteY276-32282" fmla="*/ 685283 h 1059043"/>
                  <a:gd name="connsiteX277-32283" fmla="*/ 1501778 w 3024845"/>
                  <a:gd name="connsiteY277-32284" fmla="*/ 685283 h 1059043"/>
                  <a:gd name="connsiteX278-32285" fmla="*/ 1501778 w 3024845"/>
                  <a:gd name="connsiteY278-32286" fmla="*/ 672313 h 1059043"/>
                  <a:gd name="connsiteX279-32287" fmla="*/ 1505832 w 3024845"/>
                  <a:gd name="connsiteY279-32288" fmla="*/ 672313 h 1059043"/>
                  <a:gd name="connsiteX280-32289" fmla="*/ 1505832 w 3024845"/>
                  <a:gd name="connsiteY280-32290" fmla="*/ 685283 h 1059043"/>
                  <a:gd name="connsiteX281-32291" fmla="*/ 1536232 w 3024845"/>
                  <a:gd name="connsiteY281-32292" fmla="*/ 685283 h 1059043"/>
                  <a:gd name="connsiteX282-32293" fmla="*/ 1536232 w 3024845"/>
                  <a:gd name="connsiteY282-32294" fmla="*/ 655018 h 1059043"/>
                  <a:gd name="connsiteX283-32295" fmla="*/ 1548392 w 3024845"/>
                  <a:gd name="connsiteY283-32296" fmla="*/ 655018 h 1059043"/>
                  <a:gd name="connsiteX284-32297" fmla="*/ 1560552 w 3024845"/>
                  <a:gd name="connsiteY284-32298" fmla="*/ 652857 h 1059043"/>
                  <a:gd name="connsiteX285-32299" fmla="*/ 1564606 w 3024845"/>
                  <a:gd name="connsiteY285-32300" fmla="*/ 655018 h 1059043"/>
                  <a:gd name="connsiteX286-32301" fmla="*/ 1574739 w 3024845"/>
                  <a:gd name="connsiteY286-32302" fmla="*/ 655018 h 1059043"/>
                  <a:gd name="connsiteX287-32303" fmla="*/ 1574739 w 3024845"/>
                  <a:gd name="connsiteY287-32304" fmla="*/ 685283 h 1059043"/>
                  <a:gd name="connsiteX288-32305" fmla="*/ 1582846 w 3024845"/>
                  <a:gd name="connsiteY288-32306" fmla="*/ 685283 h 1059043"/>
                  <a:gd name="connsiteX289-32307" fmla="*/ 1582846 w 3024845"/>
                  <a:gd name="connsiteY289-32308" fmla="*/ 702578 h 1059043"/>
                  <a:gd name="connsiteX290-32309" fmla="*/ 1592182 w 3024845"/>
                  <a:gd name="connsiteY290-32310" fmla="*/ 703483 h 1059043"/>
                  <a:gd name="connsiteX291-32311" fmla="*/ 1605140 w 3024845"/>
                  <a:gd name="connsiteY291-32312" fmla="*/ 703483 h 1059043"/>
                  <a:gd name="connsiteX292-32313" fmla="*/ 1605140 w 3024845"/>
                  <a:gd name="connsiteY292-32314" fmla="*/ 687445 h 1059043"/>
                  <a:gd name="connsiteX293-32315" fmla="*/ 1673096 w 3024845"/>
                  <a:gd name="connsiteY293-32316" fmla="*/ 687445 h 1059043"/>
                  <a:gd name="connsiteX294-32317" fmla="*/ 1673096 w 3024845"/>
                  <a:gd name="connsiteY294-32318" fmla="*/ 602192 h 1059043"/>
                  <a:gd name="connsiteX295-32319" fmla="*/ 1745104 w 3024845"/>
                  <a:gd name="connsiteY295-32320" fmla="*/ 602192 h 1059043"/>
                  <a:gd name="connsiteX296-32321" fmla="*/ 1745104 w 3024845"/>
                  <a:gd name="connsiteY296-32322" fmla="*/ 680960 h 1059043"/>
                  <a:gd name="connsiteX297-32323" fmla="*/ 1747008 w 3024845"/>
                  <a:gd name="connsiteY297-32324" fmla="*/ 680960 h 1059043"/>
                  <a:gd name="connsiteX298-32325" fmla="*/ 1748250 w 3024845"/>
                  <a:gd name="connsiteY298-32326" fmla="*/ 703483 h 1059043"/>
                  <a:gd name="connsiteX299-32327" fmla="*/ 1757926 w 3024845"/>
                  <a:gd name="connsiteY299-32328" fmla="*/ 703483 h 1059043"/>
                  <a:gd name="connsiteX300-32329" fmla="*/ 1759168 w 3024845"/>
                  <a:gd name="connsiteY300-32330" fmla="*/ 680960 h 1059043"/>
                  <a:gd name="connsiteX301-32331" fmla="*/ 1765248 w 3024845"/>
                  <a:gd name="connsiteY301-32332" fmla="*/ 680960 h 1059043"/>
                  <a:gd name="connsiteX302-32333" fmla="*/ 1766490 w 3024845"/>
                  <a:gd name="connsiteY302-32334" fmla="*/ 703483 h 1059043"/>
                  <a:gd name="connsiteX303-32335" fmla="*/ 1817112 w 3024845"/>
                  <a:gd name="connsiteY303-32336" fmla="*/ 703483 h 1059043"/>
                  <a:gd name="connsiteX304-32337" fmla="*/ 1817112 w 3024845"/>
                  <a:gd name="connsiteY304-32338" fmla="*/ 540455 h 1059043"/>
                  <a:gd name="connsiteX305-32339" fmla="*/ 2014439 w 3024845"/>
                  <a:gd name="connsiteY305-32340" fmla="*/ 540455 h 1059043"/>
                  <a:gd name="connsiteX306-32341" fmla="*/ 2014439 w 3024845"/>
                  <a:gd name="connsiteY306-32342" fmla="*/ 703483 h 1059043"/>
                  <a:gd name="connsiteX307-32343" fmla="*/ 2033136 w 3024845"/>
                  <a:gd name="connsiteY307-32344" fmla="*/ 703483 h 1059043"/>
                  <a:gd name="connsiteX308-32345" fmla="*/ 2033136 w 3024845"/>
                  <a:gd name="connsiteY308-32346" fmla="*/ 620790 h 1059043"/>
                  <a:gd name="connsiteX309-32347" fmla="*/ 2128256 w 3024845"/>
                  <a:gd name="connsiteY309-32348" fmla="*/ 620790 h 1059043"/>
                  <a:gd name="connsiteX310-32349" fmla="*/ 2146266 w 3024845"/>
                  <a:gd name="connsiteY310-32350" fmla="*/ 131868 h 1059043"/>
                  <a:gd name="connsiteX311-32351" fmla="*/ 2144240 w 3024845"/>
                  <a:gd name="connsiteY311-32352" fmla="*/ 125383 h 1059043"/>
                  <a:gd name="connsiteX312-32353" fmla="*/ 2150320 w 3024845"/>
                  <a:gd name="connsiteY312-32354" fmla="*/ 60529 h 1059043"/>
                  <a:gd name="connsiteX313-32355" fmla="*/ 2152346 w 3024845"/>
                  <a:gd name="connsiteY313-32356" fmla="*/ 56206 h 1059043"/>
                  <a:gd name="connsiteX314-32357" fmla="*/ 2152346 w 3024845"/>
                  <a:gd name="connsiteY314-32358" fmla="*/ 0 h 1059043"/>
                  <a:gd name="connsiteX315-32359" fmla="*/ 2180720 w 3024845"/>
                  <a:gd name="connsiteY315-32360" fmla="*/ 555577 h 1059043"/>
                  <a:gd name="connsiteX316-32361" fmla="*/ 2245574 w 3024845"/>
                  <a:gd name="connsiteY316-32362" fmla="*/ 555577 h 1059043"/>
                  <a:gd name="connsiteX317-32363" fmla="*/ 2245574 w 3024845"/>
                  <a:gd name="connsiteY317-32364" fmla="*/ 631239 h 1059043"/>
                  <a:gd name="connsiteX318-32365" fmla="*/ 2253681 w 3024845"/>
                  <a:gd name="connsiteY318-32366" fmla="*/ 631239 h 1059043"/>
                  <a:gd name="connsiteX319-32367" fmla="*/ 2255708 w 3024845"/>
                  <a:gd name="connsiteY319-32368" fmla="*/ 624754 h 1059043"/>
                  <a:gd name="connsiteX320-32369" fmla="*/ 2261788 w 3024845"/>
                  <a:gd name="connsiteY320-32370" fmla="*/ 624754 h 1059043"/>
                  <a:gd name="connsiteX321-32371" fmla="*/ 2263815 w 3024845"/>
                  <a:gd name="connsiteY321-32372" fmla="*/ 633401 h 1059043"/>
                  <a:gd name="connsiteX322-32373" fmla="*/ 2275975 w 3024845"/>
                  <a:gd name="connsiteY322-32374" fmla="*/ 633401 h 1059043"/>
                  <a:gd name="connsiteX323-32375" fmla="*/ 2275975 w 3024845"/>
                  <a:gd name="connsiteY323-32376" fmla="*/ 626915 h 1059043"/>
                  <a:gd name="connsiteX324-32377" fmla="*/ 2298268 w 3024845"/>
                  <a:gd name="connsiteY324-32378" fmla="*/ 626915 h 1059043"/>
                  <a:gd name="connsiteX325-32379" fmla="*/ 2298268 w 3024845"/>
                  <a:gd name="connsiteY325-32380" fmla="*/ 633401 h 1059043"/>
                  <a:gd name="connsiteX326-32381" fmla="*/ 2318535 w 3024845"/>
                  <a:gd name="connsiteY326-32382" fmla="*/ 633401 h 1059043"/>
                  <a:gd name="connsiteX327-32383" fmla="*/ 2318535 w 3024845"/>
                  <a:gd name="connsiteY327-32384" fmla="*/ 678798 h 1059043"/>
                  <a:gd name="connsiteX328-32385" fmla="*/ 2332722 w 3024845"/>
                  <a:gd name="connsiteY328-32386" fmla="*/ 678798 h 1059043"/>
                  <a:gd name="connsiteX329-32387" fmla="*/ 2332722 w 3024845"/>
                  <a:gd name="connsiteY329-32388" fmla="*/ 665827 h 1059043"/>
                  <a:gd name="connsiteX330-32389" fmla="*/ 2348936 w 3024845"/>
                  <a:gd name="connsiteY330-32390" fmla="*/ 665827 h 1059043"/>
                  <a:gd name="connsiteX331-32391" fmla="*/ 2348936 w 3024845"/>
                  <a:gd name="connsiteY331-32392" fmla="*/ 486400 h 1059043"/>
                  <a:gd name="connsiteX332-32393" fmla="*/ 2355016 w 3024845"/>
                  <a:gd name="connsiteY332-32394" fmla="*/ 479914 h 1059043"/>
                  <a:gd name="connsiteX333-32395" fmla="*/ 2427977 w 3024845"/>
                  <a:gd name="connsiteY333-32396" fmla="*/ 479914 h 1059043"/>
                  <a:gd name="connsiteX334-32397" fmla="*/ 2427977 w 3024845"/>
                  <a:gd name="connsiteY334-32398" fmla="*/ 488562 h 1059043"/>
                  <a:gd name="connsiteX335-32399" fmla="*/ 2438110 w 3024845"/>
                  <a:gd name="connsiteY335-32400" fmla="*/ 488562 h 1059043"/>
                  <a:gd name="connsiteX336-32401" fmla="*/ 2438110 w 3024845"/>
                  <a:gd name="connsiteY336-32402" fmla="*/ 603136 h 1059043"/>
                  <a:gd name="connsiteX337-32403" fmla="*/ 2460404 w 3024845"/>
                  <a:gd name="connsiteY337-32404" fmla="*/ 603136 h 1059043"/>
                  <a:gd name="connsiteX338-32405" fmla="*/ 2460404 w 3024845"/>
                  <a:gd name="connsiteY338-32406" fmla="*/ 536121 h 1059043"/>
                  <a:gd name="connsiteX339-32407" fmla="*/ 2486751 w 3024845"/>
                  <a:gd name="connsiteY339-32408" fmla="*/ 536121 h 1059043"/>
                  <a:gd name="connsiteX340-32409" fmla="*/ 2490804 w 3024845"/>
                  <a:gd name="connsiteY340-32410" fmla="*/ 531797 h 1059043"/>
                  <a:gd name="connsiteX341-32411" fmla="*/ 2498911 w 3024845"/>
                  <a:gd name="connsiteY341-32412" fmla="*/ 531797 h 1059043"/>
                  <a:gd name="connsiteX342-32413" fmla="*/ 2502964 w 3024845"/>
                  <a:gd name="connsiteY342-32414" fmla="*/ 536121 h 1059043"/>
                  <a:gd name="connsiteX343-32415" fmla="*/ 2525258 w 3024845"/>
                  <a:gd name="connsiteY343-32416" fmla="*/ 536121 h 1059043"/>
                  <a:gd name="connsiteX344-32417" fmla="*/ 2525258 w 3024845"/>
                  <a:gd name="connsiteY344-32418" fmla="*/ 419385 h 1059043"/>
                  <a:gd name="connsiteX345-32419" fmla="*/ 2582005 w 3024845"/>
                  <a:gd name="connsiteY345-32420" fmla="*/ 408576 h 1059043"/>
                  <a:gd name="connsiteX346-32421" fmla="*/ 2582005 w 3024845"/>
                  <a:gd name="connsiteY346-32422" fmla="*/ 409657 h 1059043"/>
                  <a:gd name="connsiteX347-32423" fmla="*/ 2582005 w 3024845"/>
                  <a:gd name="connsiteY347-32424" fmla="*/ 417223 h 1059043"/>
                  <a:gd name="connsiteX348-32425" fmla="*/ 2608352 w 3024845"/>
                  <a:gd name="connsiteY348-32426" fmla="*/ 417223 h 1059043"/>
                  <a:gd name="connsiteX349-32427" fmla="*/ 2608352 w 3024845"/>
                  <a:gd name="connsiteY349-32428" fmla="*/ 672313 h 1059043"/>
                  <a:gd name="connsiteX350-32429" fmla="*/ 2630646 w 3024845"/>
                  <a:gd name="connsiteY350-32430" fmla="*/ 672313 h 1059043"/>
                  <a:gd name="connsiteX351-32431" fmla="*/ 2630646 w 3024845"/>
                  <a:gd name="connsiteY351-32432" fmla="*/ 667989 h 1059043"/>
                  <a:gd name="connsiteX352-32433" fmla="*/ 2642806 w 3024845"/>
                  <a:gd name="connsiteY352-32434" fmla="*/ 667989 h 1059043"/>
                  <a:gd name="connsiteX353-32435" fmla="*/ 2642806 w 3024845"/>
                  <a:gd name="connsiteY353-32436" fmla="*/ 672313 h 1059043"/>
                  <a:gd name="connsiteX354-32437" fmla="*/ 2667126 w 3024845"/>
                  <a:gd name="connsiteY354-32438" fmla="*/ 672313 h 1059043"/>
                  <a:gd name="connsiteX355-32439" fmla="*/ 2667126 w 3024845"/>
                  <a:gd name="connsiteY355-32440" fmla="*/ 659342 h 1059043"/>
                  <a:gd name="connsiteX356-32441" fmla="*/ 2695500 w 3024845"/>
                  <a:gd name="connsiteY356-32442" fmla="*/ 659342 h 1059043"/>
                  <a:gd name="connsiteX357-32443" fmla="*/ 2707660 w 3024845"/>
                  <a:gd name="connsiteY357-32444" fmla="*/ 655018 h 1059043"/>
                  <a:gd name="connsiteX358-32445" fmla="*/ 2727927 w 3024845"/>
                  <a:gd name="connsiteY358-32446" fmla="*/ 659342 h 1059043"/>
                  <a:gd name="connsiteX359-32447" fmla="*/ 2727927 w 3024845"/>
                  <a:gd name="connsiteY359-32448" fmla="*/ 642048 h 1059043"/>
                  <a:gd name="connsiteX360-32449" fmla="*/ 2736034 w 3024845"/>
                  <a:gd name="connsiteY360-32450" fmla="*/ 642048 h 1059043"/>
                  <a:gd name="connsiteX361-32451" fmla="*/ 2736034 w 3024845"/>
                  <a:gd name="connsiteY361-32452" fmla="*/ 629077 h 1059043"/>
                  <a:gd name="connsiteX362-32453" fmla="*/ 2792781 w 3024845"/>
                  <a:gd name="connsiteY362-32454" fmla="*/ 629077 h 1059043"/>
                  <a:gd name="connsiteX363-32455" fmla="*/ 2792781 w 3024845"/>
                  <a:gd name="connsiteY363-32456" fmla="*/ 598812 h 1059043"/>
                  <a:gd name="connsiteX364-32457" fmla="*/ 2811021 w 3024845"/>
                  <a:gd name="connsiteY364-32458" fmla="*/ 598812 h 1059043"/>
                  <a:gd name="connsiteX365-32459" fmla="*/ 2811021 w 3024845"/>
                  <a:gd name="connsiteY365-32460" fmla="*/ 592327 h 1059043"/>
                  <a:gd name="connsiteX366-32461" fmla="*/ 2823181 w 3024845"/>
                  <a:gd name="connsiteY366-32462" fmla="*/ 592327 h 1059043"/>
                  <a:gd name="connsiteX367-32463" fmla="*/ 2823181 w 3024845"/>
                  <a:gd name="connsiteY367-32464" fmla="*/ 598812 h 1059043"/>
                  <a:gd name="connsiteX368-32465" fmla="*/ 2839395 w 3024845"/>
                  <a:gd name="connsiteY368-32466" fmla="*/ 598812 h 1059043"/>
                  <a:gd name="connsiteX369-32467" fmla="*/ 2839395 w 3024845"/>
                  <a:gd name="connsiteY369-32468" fmla="*/ 648533 h 1059043"/>
                  <a:gd name="connsiteX370-32469" fmla="*/ 2871822 w 3024845"/>
                  <a:gd name="connsiteY370-32470" fmla="*/ 648533 h 1059043"/>
                  <a:gd name="connsiteX371-32471" fmla="*/ 2871822 w 3024845"/>
                  <a:gd name="connsiteY371-32472" fmla="*/ 622592 h 1059043"/>
                  <a:gd name="connsiteX372-32473" fmla="*/ 2910329 w 3024845"/>
                  <a:gd name="connsiteY372-32474" fmla="*/ 622592 h 1059043"/>
                  <a:gd name="connsiteX373-32475" fmla="*/ 2910329 w 3024845"/>
                  <a:gd name="connsiteY373-32476" fmla="*/ 592327 h 1059043"/>
                  <a:gd name="connsiteX374-32477" fmla="*/ 2958970 w 3024845"/>
                  <a:gd name="connsiteY374-32478" fmla="*/ 592327 h 1059043"/>
                  <a:gd name="connsiteX375-32479" fmla="*/ 2958970 w 3024845"/>
                  <a:gd name="connsiteY375-32480" fmla="*/ 703483 h 1059043"/>
                  <a:gd name="connsiteX376-32481" fmla="*/ 2958970 w 3024845"/>
                  <a:gd name="connsiteY376-32482" fmla="*/ 717262 h 1059043"/>
                  <a:gd name="connsiteX377-32483" fmla="*/ 3024845 w 3024845"/>
                  <a:gd name="connsiteY377-32484" fmla="*/ 717262 h 1059043"/>
                  <a:gd name="connsiteX378-32485" fmla="*/ 3024845 w 3024845"/>
                  <a:gd name="connsiteY378-32486" fmla="*/ 1059043 h 1059043"/>
                  <a:gd name="connsiteX379-32487" fmla="*/ 2054 w 3024845"/>
                  <a:gd name="connsiteY379-32488" fmla="*/ 1056710 h 1059043"/>
                  <a:gd name="connsiteX380-32489" fmla="*/ 0 w 3024845"/>
                  <a:gd name="connsiteY380-32490" fmla="*/ 622592 h 1059043"/>
                  <a:gd name="connsiteX381-32491" fmla="*/ 20267 w 3024845"/>
                  <a:gd name="connsiteY381-32492" fmla="*/ 622592 h 1059043"/>
                  <a:gd name="connsiteX382-32493" fmla="*/ 20774 w 3024845"/>
                  <a:gd name="connsiteY382-32494" fmla="*/ 621511 h 1059043"/>
                  <a:gd name="connsiteX383-32495" fmla="*/ 24320 w 3024845"/>
                  <a:gd name="connsiteY383-32496" fmla="*/ 613945 h 1059043"/>
                  <a:gd name="connsiteX384-32497" fmla="*/ 26094 w 3024845"/>
                  <a:gd name="connsiteY384-32498" fmla="*/ 614215 h 1059043"/>
                  <a:gd name="connsiteX385-32499" fmla="*/ 38507 w 3024845"/>
                  <a:gd name="connsiteY385-32500" fmla="*/ 616106 h 1059043"/>
                  <a:gd name="connsiteX386-32501" fmla="*/ 39014 w 3024845"/>
                  <a:gd name="connsiteY386-32502" fmla="*/ 617458 h 1059043"/>
                  <a:gd name="connsiteX387-32503" fmla="*/ 42560 w 3024845"/>
                  <a:gd name="connsiteY387-32504" fmla="*/ 626915 h 1059043"/>
                  <a:gd name="connsiteX388-32505" fmla="*/ 68907 w 3024845"/>
                  <a:gd name="connsiteY388-32506" fmla="*/ 629077 h 1059043"/>
                  <a:gd name="connsiteX389-32507" fmla="*/ 68907 w 3024845"/>
                  <a:gd name="connsiteY389-32508" fmla="*/ 505856 h 1059043"/>
                  <a:gd name="connsiteX390-32509" fmla="*/ 70934 w 3024845"/>
                  <a:gd name="connsiteY390-32510" fmla="*/ 505856 h 1059043"/>
                  <a:gd name="connsiteX391-32511" fmla="*/ 85121 w 3024845"/>
                  <a:gd name="connsiteY391-32512" fmla="*/ 505856 h 1059043"/>
                  <a:gd name="connsiteX392-32513" fmla="*/ 85121 w 3024845"/>
                  <a:gd name="connsiteY392-32514" fmla="*/ 369664 h 1059043"/>
                  <a:gd name="connsiteX393-32515" fmla="*/ 86894 w 3024845"/>
                  <a:gd name="connsiteY393-32516" fmla="*/ 369664 h 1059043"/>
                  <a:gd name="connsiteX394-32517" fmla="*/ 99308 w 3024845"/>
                  <a:gd name="connsiteY394-32518" fmla="*/ 369664 h 1059043"/>
                  <a:gd name="connsiteX395-32519" fmla="*/ 99308 w 3024845"/>
                  <a:gd name="connsiteY395-32520" fmla="*/ 255090 h 1059043"/>
                  <a:gd name="connsiteX396-32521" fmla="*/ 103361 w 3024845"/>
                  <a:gd name="connsiteY396-32522" fmla="*/ 226986 h 1059043"/>
                  <a:gd name="connsiteX397-32523" fmla="*/ 105388 w 3024845"/>
                  <a:gd name="connsiteY397-32524" fmla="*/ 226986 h 1059043"/>
                  <a:gd name="connsiteX398-32525" fmla="*/ 119575 w 3024845"/>
                  <a:gd name="connsiteY398-32526" fmla="*/ 226986 h 1059043"/>
                  <a:gd name="connsiteX0-32527" fmla="*/ 119575 w 3024845"/>
                  <a:gd name="connsiteY0-32528" fmla="*/ 226986 h 1059043"/>
                  <a:gd name="connsiteX1-32529" fmla="*/ 200642 w 3024845"/>
                  <a:gd name="connsiteY1-32530" fmla="*/ 224825 h 1059043"/>
                  <a:gd name="connsiteX2-32531" fmla="*/ 202669 w 3024845"/>
                  <a:gd name="connsiteY2-32532" fmla="*/ 224825 h 1059043"/>
                  <a:gd name="connsiteX3-32533" fmla="*/ 216856 w 3024845"/>
                  <a:gd name="connsiteY3-32534" fmla="*/ 224825 h 1059043"/>
                  <a:gd name="connsiteX4-32535" fmla="*/ 216856 w 3024845"/>
                  <a:gd name="connsiteY4-32536" fmla="*/ 248604 h 1059043"/>
                  <a:gd name="connsiteX5-32537" fmla="*/ 217363 w 3024845"/>
                  <a:gd name="connsiteY5-32538" fmla="*/ 249415 h 1059043"/>
                  <a:gd name="connsiteX6-32539" fmla="*/ 220909 w 3024845"/>
                  <a:gd name="connsiteY6-32540" fmla="*/ 255090 h 1059043"/>
                  <a:gd name="connsiteX7-32541" fmla="*/ 220909 w 3024845"/>
                  <a:gd name="connsiteY7-32542" fmla="*/ 369664 h 1059043"/>
                  <a:gd name="connsiteX8-32543" fmla="*/ 223189 w 3024845"/>
                  <a:gd name="connsiteY8-32544" fmla="*/ 369664 h 1059043"/>
                  <a:gd name="connsiteX9-32545" fmla="*/ 239150 w 3024845"/>
                  <a:gd name="connsiteY9-32546" fmla="*/ 369664 h 1059043"/>
                  <a:gd name="connsiteX10-32547" fmla="*/ 239150 w 3024845"/>
                  <a:gd name="connsiteY10-32548" fmla="*/ 510179 h 1059043"/>
                  <a:gd name="connsiteX11-32549" fmla="*/ 240670 w 3024845"/>
                  <a:gd name="connsiteY11-32550" fmla="*/ 509909 h 1059043"/>
                  <a:gd name="connsiteX12-32551" fmla="*/ 251310 w 3024845"/>
                  <a:gd name="connsiteY12-32552" fmla="*/ 508018 h 1059043"/>
                  <a:gd name="connsiteX13-32553" fmla="*/ 249283 w 3024845"/>
                  <a:gd name="connsiteY13-32554" fmla="*/ 596650 h 1059043"/>
                  <a:gd name="connsiteX14-32555" fmla="*/ 250803 w 3024845"/>
                  <a:gd name="connsiteY14-32556" fmla="*/ 596921 h 1059043"/>
                  <a:gd name="connsiteX15-32557" fmla="*/ 261443 w 3024845"/>
                  <a:gd name="connsiteY15-32558" fmla="*/ 598812 h 1059043"/>
                  <a:gd name="connsiteX16-32559" fmla="*/ 261696 w 3024845"/>
                  <a:gd name="connsiteY16-32560" fmla="*/ 599623 h 1059043"/>
                  <a:gd name="connsiteX17-32561" fmla="*/ 263470 w 3024845"/>
                  <a:gd name="connsiteY17-32562" fmla="*/ 605298 h 1059043"/>
                  <a:gd name="connsiteX18-32563" fmla="*/ 264230 w 3024845"/>
                  <a:gd name="connsiteY18-32564" fmla="*/ 602866 h 1059043"/>
                  <a:gd name="connsiteX19-32565" fmla="*/ 269550 w 3024845"/>
                  <a:gd name="connsiteY19-32566" fmla="*/ 585842 h 1059043"/>
                  <a:gd name="connsiteX20-32567" fmla="*/ 271323 w 3024845"/>
                  <a:gd name="connsiteY20-32568" fmla="*/ 585842 h 1059043"/>
                  <a:gd name="connsiteX21-32569" fmla="*/ 283737 w 3024845"/>
                  <a:gd name="connsiteY21-32570" fmla="*/ 585842 h 1059043"/>
                  <a:gd name="connsiteX22-32571" fmla="*/ 283737 w 3024845"/>
                  <a:gd name="connsiteY22-32572" fmla="*/ 618268 h 1059043"/>
                  <a:gd name="connsiteX23-32573" fmla="*/ 284750 w 3024845"/>
                  <a:gd name="connsiteY23-32574" fmla="*/ 618809 h 1059043"/>
                  <a:gd name="connsiteX24-32575" fmla="*/ 291844 w 3024845"/>
                  <a:gd name="connsiteY24-32576" fmla="*/ 622592 h 1059043"/>
                  <a:gd name="connsiteX25-32577" fmla="*/ 291844 w 3024845"/>
                  <a:gd name="connsiteY25-32578" fmla="*/ 623943 h 1059043"/>
                  <a:gd name="connsiteX26-32579" fmla="*/ 291844 w 3024845"/>
                  <a:gd name="connsiteY26-32580" fmla="*/ 633401 h 1059043"/>
                  <a:gd name="connsiteX27-32581" fmla="*/ 336431 w 3024845"/>
                  <a:gd name="connsiteY27-32582" fmla="*/ 633401 h 1059043"/>
                  <a:gd name="connsiteX28-32583" fmla="*/ 336431 w 3024845"/>
                  <a:gd name="connsiteY28-32584" fmla="*/ 634482 h 1059043"/>
                  <a:gd name="connsiteX29-32585" fmla="*/ 336431 w 3024845"/>
                  <a:gd name="connsiteY29-32586" fmla="*/ 642048 h 1059043"/>
                  <a:gd name="connsiteX30-32587" fmla="*/ 338457 w 3024845"/>
                  <a:gd name="connsiteY30-32588" fmla="*/ 642048 h 1059043"/>
                  <a:gd name="connsiteX31-32589" fmla="*/ 352644 w 3024845"/>
                  <a:gd name="connsiteY31-32590" fmla="*/ 642048 h 1059043"/>
                  <a:gd name="connsiteX32-32591" fmla="*/ 352644 w 3024845"/>
                  <a:gd name="connsiteY32-32592" fmla="*/ 611783 h 1059043"/>
                  <a:gd name="connsiteX33-32593" fmla="*/ 397231 w 3024845"/>
                  <a:gd name="connsiteY33-32594" fmla="*/ 611783 h 1059043"/>
                  <a:gd name="connsiteX34-32595" fmla="*/ 397231 w 3024845"/>
                  <a:gd name="connsiteY34-32596" fmla="*/ 610432 h 1059043"/>
                  <a:gd name="connsiteX35-32597" fmla="*/ 397231 w 3024845"/>
                  <a:gd name="connsiteY35-32598" fmla="*/ 600974 h 1059043"/>
                  <a:gd name="connsiteX36-32599" fmla="*/ 398245 w 3024845"/>
                  <a:gd name="connsiteY36-32600" fmla="*/ 600974 h 1059043"/>
                  <a:gd name="connsiteX37-32601" fmla="*/ 405338 w 3024845"/>
                  <a:gd name="connsiteY37-32602" fmla="*/ 600974 h 1059043"/>
                  <a:gd name="connsiteX38-32603" fmla="*/ 405338 w 3024845"/>
                  <a:gd name="connsiteY38-32604" fmla="*/ 599083 h 1059043"/>
                  <a:gd name="connsiteX39-32605" fmla="*/ 405338 w 3024845"/>
                  <a:gd name="connsiteY39-32606" fmla="*/ 585842 h 1059043"/>
                  <a:gd name="connsiteX40-32607" fmla="*/ 406098 w 3024845"/>
                  <a:gd name="connsiteY40-32608" fmla="*/ 585842 h 1059043"/>
                  <a:gd name="connsiteX41-32609" fmla="*/ 411418 w 3024845"/>
                  <a:gd name="connsiteY41-32610" fmla="*/ 585842 h 1059043"/>
                  <a:gd name="connsiteX42-32611" fmla="*/ 411418 w 3024845"/>
                  <a:gd name="connsiteY42-32612" fmla="*/ 584761 h 1059043"/>
                  <a:gd name="connsiteX43-32613" fmla="*/ 411418 w 3024845"/>
                  <a:gd name="connsiteY43-32614" fmla="*/ 577194 h 1059043"/>
                  <a:gd name="connsiteX44-32615" fmla="*/ 413445 w 3024845"/>
                  <a:gd name="connsiteY44-32616" fmla="*/ 577194 h 1059043"/>
                  <a:gd name="connsiteX45-32617" fmla="*/ 427632 w 3024845"/>
                  <a:gd name="connsiteY45-32618" fmla="*/ 577194 h 1059043"/>
                  <a:gd name="connsiteX46-32619" fmla="*/ 427632 w 3024845"/>
                  <a:gd name="connsiteY46-32620" fmla="*/ 578275 h 1059043"/>
                  <a:gd name="connsiteX47-32621" fmla="*/ 427632 w 3024845"/>
                  <a:gd name="connsiteY47-32622" fmla="*/ 585842 h 1059043"/>
                  <a:gd name="connsiteX48-32623" fmla="*/ 449925 w 3024845"/>
                  <a:gd name="connsiteY48-32624" fmla="*/ 585842 h 1059043"/>
                  <a:gd name="connsiteX49-32625" fmla="*/ 449925 w 3024845"/>
                  <a:gd name="connsiteY49-32626" fmla="*/ 583950 h 1059043"/>
                  <a:gd name="connsiteX50-32627" fmla="*/ 449925 w 3024845"/>
                  <a:gd name="connsiteY50-32628" fmla="*/ 570709 h 1059043"/>
                  <a:gd name="connsiteX51-32629" fmla="*/ 451699 w 3024845"/>
                  <a:gd name="connsiteY51-32630" fmla="*/ 570709 h 1059043"/>
                  <a:gd name="connsiteX52-32631" fmla="*/ 464112 w 3024845"/>
                  <a:gd name="connsiteY52-32632" fmla="*/ 570709 h 1059043"/>
                  <a:gd name="connsiteX53-32633" fmla="*/ 464112 w 3024845"/>
                  <a:gd name="connsiteY53-32634" fmla="*/ 594489 h 1059043"/>
                  <a:gd name="connsiteX54-32635" fmla="*/ 465126 w 3024845"/>
                  <a:gd name="connsiteY54-32636" fmla="*/ 594489 h 1059043"/>
                  <a:gd name="connsiteX55-32637" fmla="*/ 472219 w 3024845"/>
                  <a:gd name="connsiteY55-32638" fmla="*/ 594489 h 1059043"/>
                  <a:gd name="connsiteX56-32639" fmla="*/ 472219 w 3024845"/>
                  <a:gd name="connsiteY56-32640" fmla="*/ 593408 h 1059043"/>
                  <a:gd name="connsiteX57-32641" fmla="*/ 472219 w 3024845"/>
                  <a:gd name="connsiteY57-32642" fmla="*/ 585842 h 1059043"/>
                  <a:gd name="connsiteX58-32643" fmla="*/ 473992 w 3024845"/>
                  <a:gd name="connsiteY58-32644" fmla="*/ 585842 h 1059043"/>
                  <a:gd name="connsiteX59-32645" fmla="*/ 486406 w 3024845"/>
                  <a:gd name="connsiteY59-32646" fmla="*/ 585842 h 1059043"/>
                  <a:gd name="connsiteX60-32647" fmla="*/ 486406 w 3024845"/>
                  <a:gd name="connsiteY60-32648" fmla="*/ 611783 h 1059043"/>
                  <a:gd name="connsiteX61-32649" fmla="*/ 488433 w 3024845"/>
                  <a:gd name="connsiteY61-32650" fmla="*/ 611783 h 1059043"/>
                  <a:gd name="connsiteX62-32651" fmla="*/ 502619 w 3024845"/>
                  <a:gd name="connsiteY62-32652" fmla="*/ 611783 h 1059043"/>
                  <a:gd name="connsiteX63-32653" fmla="*/ 502619 w 3024845"/>
                  <a:gd name="connsiteY63-32654" fmla="*/ 613404 h 1059043"/>
                  <a:gd name="connsiteX64-32655" fmla="*/ 502619 w 3024845"/>
                  <a:gd name="connsiteY64-32656" fmla="*/ 624754 h 1059043"/>
                  <a:gd name="connsiteX65-32657" fmla="*/ 503379 w 3024845"/>
                  <a:gd name="connsiteY65-32658" fmla="*/ 624754 h 1059043"/>
                  <a:gd name="connsiteX66-32659" fmla="*/ 508700 w 3024845"/>
                  <a:gd name="connsiteY66-32660" fmla="*/ 624754 h 1059043"/>
                  <a:gd name="connsiteX67-32661" fmla="*/ 508700 w 3024845"/>
                  <a:gd name="connsiteY67-32662" fmla="*/ 623943 h 1059043"/>
                  <a:gd name="connsiteX68-32663" fmla="*/ 508700 w 3024845"/>
                  <a:gd name="connsiteY68-32664" fmla="*/ 618268 h 1059043"/>
                  <a:gd name="connsiteX69-32665" fmla="*/ 539100 w 3024845"/>
                  <a:gd name="connsiteY69-32666" fmla="*/ 618268 h 1059043"/>
                  <a:gd name="connsiteX70-32667" fmla="*/ 539100 w 3024845"/>
                  <a:gd name="connsiteY70-32668" fmla="*/ 642048 h 1059043"/>
                  <a:gd name="connsiteX71-32669" fmla="*/ 540113 w 3024845"/>
                  <a:gd name="connsiteY71-32670" fmla="*/ 642048 h 1059043"/>
                  <a:gd name="connsiteX72-32671" fmla="*/ 547207 w 3024845"/>
                  <a:gd name="connsiteY72-32672" fmla="*/ 642048 h 1059043"/>
                  <a:gd name="connsiteX73-32673" fmla="*/ 547207 w 3024845"/>
                  <a:gd name="connsiteY73-32674" fmla="*/ 643129 h 1059043"/>
                  <a:gd name="connsiteX74-32675" fmla="*/ 547207 w 3024845"/>
                  <a:gd name="connsiteY74-32676" fmla="*/ 650695 h 1059043"/>
                  <a:gd name="connsiteX75-32677" fmla="*/ 547967 w 3024845"/>
                  <a:gd name="connsiteY75-32678" fmla="*/ 650695 h 1059043"/>
                  <a:gd name="connsiteX76-32679" fmla="*/ 553287 w 3024845"/>
                  <a:gd name="connsiteY76-32680" fmla="*/ 650695 h 1059043"/>
                  <a:gd name="connsiteX77-32681" fmla="*/ 553287 w 3024845"/>
                  <a:gd name="connsiteY77-32682" fmla="*/ 648533 h 1059043"/>
                  <a:gd name="connsiteX78-32683" fmla="*/ 553287 w 3024845"/>
                  <a:gd name="connsiteY78-32684" fmla="*/ 633401 h 1059043"/>
                  <a:gd name="connsiteX79-32685" fmla="*/ 554300 w 3024845"/>
                  <a:gd name="connsiteY79-32686" fmla="*/ 633401 h 1059043"/>
                  <a:gd name="connsiteX80-32687" fmla="*/ 561394 w 3024845"/>
                  <a:gd name="connsiteY80-32688" fmla="*/ 633401 h 1059043"/>
                  <a:gd name="connsiteX81-32689" fmla="*/ 561394 w 3024845"/>
                  <a:gd name="connsiteY81-32690" fmla="*/ 634482 h 1059043"/>
                  <a:gd name="connsiteX82-32691" fmla="*/ 561394 w 3024845"/>
                  <a:gd name="connsiteY82-32692" fmla="*/ 642048 h 1059043"/>
                  <a:gd name="connsiteX83-32693" fmla="*/ 566714 w 3024845"/>
                  <a:gd name="connsiteY83-32694" fmla="*/ 640055 h 1059043"/>
                  <a:gd name="connsiteX84-32695" fmla="*/ 567474 w 3024845"/>
                  <a:gd name="connsiteY84-32696" fmla="*/ 639075 h 1059043"/>
                  <a:gd name="connsiteX85-32697" fmla="*/ 567474 w 3024845"/>
                  <a:gd name="connsiteY85-32698" fmla="*/ 633401 h 1059043"/>
                  <a:gd name="connsiteX86-32699" fmla="*/ 605981 w 3024845"/>
                  <a:gd name="connsiteY86-32700" fmla="*/ 633401 h 1059043"/>
                  <a:gd name="connsiteX87-32701" fmla="*/ 605981 w 3024845"/>
                  <a:gd name="connsiteY87-32702" fmla="*/ 657180 h 1059043"/>
                  <a:gd name="connsiteX88-32703" fmla="*/ 608007 w 3024845"/>
                  <a:gd name="connsiteY88-32704" fmla="*/ 657180 h 1059043"/>
                  <a:gd name="connsiteX89-32705" fmla="*/ 622194 w 3024845"/>
                  <a:gd name="connsiteY89-32706" fmla="*/ 657180 h 1059043"/>
                  <a:gd name="connsiteX90-32707" fmla="*/ 622194 w 3024845"/>
                  <a:gd name="connsiteY90-32708" fmla="*/ 658261 h 1059043"/>
                  <a:gd name="connsiteX91-32709" fmla="*/ 622194 w 3024845"/>
                  <a:gd name="connsiteY91-32710" fmla="*/ 665827 h 1059043"/>
                  <a:gd name="connsiteX92-32711" fmla="*/ 623968 w 3024845"/>
                  <a:gd name="connsiteY92-32712" fmla="*/ 665827 h 1059043"/>
                  <a:gd name="connsiteX93-32713" fmla="*/ 636381 w 3024845"/>
                  <a:gd name="connsiteY93-32714" fmla="*/ 665827 h 1059043"/>
                  <a:gd name="connsiteX94-32715" fmla="*/ 636381 w 3024845"/>
                  <a:gd name="connsiteY94-32716" fmla="*/ 642048 h 1059043"/>
                  <a:gd name="connsiteX95-32717" fmla="*/ 637394 w 3024845"/>
                  <a:gd name="connsiteY95-32718" fmla="*/ 642048 h 1059043"/>
                  <a:gd name="connsiteX96-32719" fmla="*/ 644488 w 3024845"/>
                  <a:gd name="connsiteY96-32720" fmla="*/ 642048 h 1059043"/>
                  <a:gd name="connsiteX97-32721" fmla="*/ 644488 w 3024845"/>
                  <a:gd name="connsiteY97-32722" fmla="*/ 609621 h 1059043"/>
                  <a:gd name="connsiteX98-32723" fmla="*/ 645501 w 3024845"/>
                  <a:gd name="connsiteY98-32724" fmla="*/ 609621 h 1059043"/>
                  <a:gd name="connsiteX99-32725" fmla="*/ 652595 w 3024845"/>
                  <a:gd name="connsiteY99-32726" fmla="*/ 609621 h 1059043"/>
                  <a:gd name="connsiteX100-32727" fmla="*/ 652595 w 3024845"/>
                  <a:gd name="connsiteY100-32728" fmla="*/ 607730 h 1059043"/>
                  <a:gd name="connsiteX101-32729" fmla="*/ 652595 w 3024845"/>
                  <a:gd name="connsiteY101-32730" fmla="*/ 594489 h 1059043"/>
                  <a:gd name="connsiteX102-32731" fmla="*/ 651328 w 3024845"/>
                  <a:gd name="connsiteY102-32732" fmla="*/ 592867 h 1059043"/>
                  <a:gd name="connsiteX103-32733" fmla="*/ 656648 w 3024845"/>
                  <a:gd name="connsiteY103-32734" fmla="*/ 581518 h 1059043"/>
                  <a:gd name="connsiteX104-32735" fmla="*/ 664755 w 3024845"/>
                  <a:gd name="connsiteY104-32736" fmla="*/ 609621 h 1059043"/>
                  <a:gd name="connsiteX105-32737" fmla="*/ 665515 w 3024845"/>
                  <a:gd name="connsiteY105-32738" fmla="*/ 609621 h 1059043"/>
                  <a:gd name="connsiteX106-32739" fmla="*/ 670835 w 3024845"/>
                  <a:gd name="connsiteY106-32740" fmla="*/ 609621 h 1059043"/>
                  <a:gd name="connsiteX107-32741" fmla="*/ 670835 w 3024845"/>
                  <a:gd name="connsiteY107-32742" fmla="*/ 503694 h 1059043"/>
                  <a:gd name="connsiteX108-32743" fmla="*/ 672355 w 3024845"/>
                  <a:gd name="connsiteY108-32744" fmla="*/ 503694 h 1059043"/>
                  <a:gd name="connsiteX109-32745" fmla="*/ 682995 w 3024845"/>
                  <a:gd name="connsiteY109-32746" fmla="*/ 503694 h 1059043"/>
                  <a:gd name="connsiteX110-32747" fmla="*/ 682995 w 3024845"/>
                  <a:gd name="connsiteY110-32748" fmla="*/ 456135 h 1059043"/>
                  <a:gd name="connsiteX111-32749" fmla="*/ 709342 w 3024845"/>
                  <a:gd name="connsiteY111-32750" fmla="*/ 456135 h 1059043"/>
                  <a:gd name="connsiteX112-32751" fmla="*/ 709342 w 3024845"/>
                  <a:gd name="connsiteY112-32752" fmla="*/ 434517 h 1059043"/>
                  <a:gd name="connsiteX113-32753" fmla="*/ 743796 w 3024845"/>
                  <a:gd name="connsiteY113-32754" fmla="*/ 434517 h 1059043"/>
                  <a:gd name="connsiteX114-32755" fmla="*/ 743796 w 3024845"/>
                  <a:gd name="connsiteY114-32756" fmla="*/ 436949 h 1059043"/>
                  <a:gd name="connsiteX115-32757" fmla="*/ 743796 w 3024845"/>
                  <a:gd name="connsiteY115-32758" fmla="*/ 453973 h 1059043"/>
                  <a:gd name="connsiteX116-32759" fmla="*/ 746076 w 3024845"/>
                  <a:gd name="connsiteY116-32760" fmla="*/ 453973 h 1059043"/>
                  <a:gd name="connsiteX117-32761" fmla="*/ 762036 w 3024845"/>
                  <a:gd name="connsiteY117-32762" fmla="*/ 453973 h 1059043"/>
                  <a:gd name="connsiteX118-32763" fmla="*/ 762036 w 3024845"/>
                  <a:gd name="connsiteY118-32764" fmla="*/ 501532 h 1059043"/>
                  <a:gd name="connsiteX119-32765" fmla="*/ 763049 w 3024845"/>
                  <a:gd name="connsiteY119-32766" fmla="*/ 501532 h 1059043"/>
                  <a:gd name="connsiteX120-32767" fmla="*/ 770143 w 3024845"/>
                  <a:gd name="connsiteY120-32768" fmla="*/ 501532 h 1059043"/>
                  <a:gd name="connsiteX121-32769" fmla="*/ 784330 w 3024845"/>
                  <a:gd name="connsiteY121-32770" fmla="*/ 505856 h 1059043"/>
                  <a:gd name="connsiteX122-32771" fmla="*/ 784330 w 3024845"/>
                  <a:gd name="connsiteY122-32772" fmla="*/ 544768 h 1059043"/>
                  <a:gd name="connsiteX123-32773" fmla="*/ 785343 w 3024845"/>
                  <a:gd name="connsiteY123-32774" fmla="*/ 544768 h 1059043"/>
                  <a:gd name="connsiteX124-32775" fmla="*/ 792436 w 3024845"/>
                  <a:gd name="connsiteY124-32776" fmla="*/ 544768 h 1059043"/>
                  <a:gd name="connsiteX125-32777" fmla="*/ 792436 w 3024845"/>
                  <a:gd name="connsiteY125-32778" fmla="*/ 546389 h 1059043"/>
                  <a:gd name="connsiteX126-32779" fmla="*/ 792436 w 3024845"/>
                  <a:gd name="connsiteY126-32780" fmla="*/ 557738 h 1059043"/>
                  <a:gd name="connsiteX127-32781" fmla="*/ 794463 w 3024845"/>
                  <a:gd name="connsiteY127-32782" fmla="*/ 557738 h 1059043"/>
                  <a:gd name="connsiteX128-32783" fmla="*/ 808650 w 3024845"/>
                  <a:gd name="connsiteY128-32784" fmla="*/ 557738 h 1059043"/>
                  <a:gd name="connsiteX129-32785" fmla="*/ 814730 w 3024845"/>
                  <a:gd name="connsiteY129-32786" fmla="*/ 564224 h 1059043"/>
                  <a:gd name="connsiteX130-32787" fmla="*/ 814730 w 3024845"/>
                  <a:gd name="connsiteY130-32788" fmla="*/ 585842 h 1059043"/>
                  <a:gd name="connsiteX131-32789" fmla="*/ 817010 w 3024845"/>
                  <a:gd name="connsiteY131-32790" fmla="*/ 585842 h 1059043"/>
                  <a:gd name="connsiteX132-32791" fmla="*/ 832970 w 3024845"/>
                  <a:gd name="connsiteY132-32792" fmla="*/ 585842 h 1059043"/>
                  <a:gd name="connsiteX133-32793" fmla="*/ 832970 w 3024845"/>
                  <a:gd name="connsiteY133-32794" fmla="*/ 586922 h 1059043"/>
                  <a:gd name="connsiteX134-32795" fmla="*/ 832970 w 3024845"/>
                  <a:gd name="connsiteY134-32796" fmla="*/ 594489 h 1059043"/>
                  <a:gd name="connsiteX135-32797" fmla="*/ 834237 w 3024845"/>
                  <a:gd name="connsiteY135-32798" fmla="*/ 594489 h 1059043"/>
                  <a:gd name="connsiteX136-32799" fmla="*/ 843104 w 3024845"/>
                  <a:gd name="connsiteY136-32800" fmla="*/ 594489 h 1059043"/>
                  <a:gd name="connsiteX137-32801" fmla="*/ 843104 w 3024845"/>
                  <a:gd name="connsiteY137-32802" fmla="*/ 596650 h 1059043"/>
                  <a:gd name="connsiteX138-32803" fmla="*/ 843104 w 3024845"/>
                  <a:gd name="connsiteY138-32804" fmla="*/ 611783 h 1059043"/>
                  <a:gd name="connsiteX139-32805" fmla="*/ 847157 w 3024845"/>
                  <a:gd name="connsiteY139-32806" fmla="*/ 609891 h 1059043"/>
                  <a:gd name="connsiteX140-32807" fmla="*/ 847157 w 3024845"/>
                  <a:gd name="connsiteY140-32808" fmla="*/ 596650 h 1059043"/>
                  <a:gd name="connsiteX141-32809" fmla="*/ 848170 w 3024845"/>
                  <a:gd name="connsiteY141-32810" fmla="*/ 596650 h 1059043"/>
                  <a:gd name="connsiteX142-32811" fmla="*/ 855264 w 3024845"/>
                  <a:gd name="connsiteY142-32812" fmla="*/ 596650 h 1059043"/>
                  <a:gd name="connsiteX143-32813" fmla="*/ 855264 w 3024845"/>
                  <a:gd name="connsiteY143-32814" fmla="*/ 598272 h 1059043"/>
                  <a:gd name="connsiteX144-32815" fmla="*/ 855264 w 3024845"/>
                  <a:gd name="connsiteY144-32816" fmla="*/ 609621 h 1059043"/>
                  <a:gd name="connsiteX145-32817" fmla="*/ 856024 w 3024845"/>
                  <a:gd name="connsiteY145-32818" fmla="*/ 609621 h 1059043"/>
                  <a:gd name="connsiteX146-32819" fmla="*/ 861344 w 3024845"/>
                  <a:gd name="connsiteY146-32820" fmla="*/ 609621 h 1059043"/>
                  <a:gd name="connsiteX147-32821" fmla="*/ 909984 w 3024845"/>
                  <a:gd name="connsiteY147-32822" fmla="*/ 605298 h 1059043"/>
                  <a:gd name="connsiteX148-32823" fmla="*/ 909984 w 3024845"/>
                  <a:gd name="connsiteY148-32824" fmla="*/ 606649 h 1059043"/>
                  <a:gd name="connsiteX149-32825" fmla="*/ 909984 w 3024845"/>
                  <a:gd name="connsiteY149-32826" fmla="*/ 616106 h 1059043"/>
                  <a:gd name="connsiteX150-32827" fmla="*/ 910744 w 3024845"/>
                  <a:gd name="connsiteY150-32828" fmla="*/ 616106 h 1059043"/>
                  <a:gd name="connsiteX151-32829" fmla="*/ 916065 w 3024845"/>
                  <a:gd name="connsiteY151-32830" fmla="*/ 616106 h 1059043"/>
                  <a:gd name="connsiteX152-32831" fmla="*/ 916065 w 3024845"/>
                  <a:gd name="connsiteY152-32832" fmla="*/ 618268 h 1059043"/>
                  <a:gd name="connsiteX153-32833" fmla="*/ 916065 w 3024845"/>
                  <a:gd name="connsiteY153-32834" fmla="*/ 633401 h 1059043"/>
                  <a:gd name="connsiteX154-32835" fmla="*/ 918091 w 3024845"/>
                  <a:gd name="connsiteY154-32836" fmla="*/ 632050 h 1059043"/>
                  <a:gd name="connsiteX155-32837" fmla="*/ 932278 w 3024845"/>
                  <a:gd name="connsiteY155-32838" fmla="*/ 622592 h 1059043"/>
                  <a:gd name="connsiteX156-32839" fmla="*/ 938358 w 3024845"/>
                  <a:gd name="connsiteY156-32840" fmla="*/ 581518 h 1059043"/>
                  <a:gd name="connsiteX157-32841" fmla="*/ 939118 w 3024845"/>
                  <a:gd name="connsiteY157-32842" fmla="*/ 581248 h 1059043"/>
                  <a:gd name="connsiteX158-32843" fmla="*/ 944438 w 3024845"/>
                  <a:gd name="connsiteY158-32844" fmla="*/ 579356 h 1059043"/>
                  <a:gd name="connsiteX159-32845" fmla="*/ 946465 w 3024845"/>
                  <a:gd name="connsiteY159-32846" fmla="*/ 510179 h 1059043"/>
                  <a:gd name="connsiteX160-32847" fmla="*/ 948492 w 3024845"/>
                  <a:gd name="connsiteY160-32848" fmla="*/ 579356 h 1059043"/>
                  <a:gd name="connsiteX161-32849" fmla="*/ 949252 w 3024845"/>
                  <a:gd name="connsiteY161-32850" fmla="*/ 579626 h 1059043"/>
                  <a:gd name="connsiteX162-32851" fmla="*/ 954572 w 3024845"/>
                  <a:gd name="connsiteY162-32852" fmla="*/ 581518 h 1059043"/>
                  <a:gd name="connsiteX163-32853" fmla="*/ 954572 w 3024845"/>
                  <a:gd name="connsiteY163-32854" fmla="*/ 495047 h 1059043"/>
                  <a:gd name="connsiteX164-32855" fmla="*/ 958625 w 3024845"/>
                  <a:gd name="connsiteY164-32856" fmla="*/ 462620 h 1059043"/>
                  <a:gd name="connsiteX165-32857" fmla="*/ 997132 w 3024845"/>
                  <a:gd name="connsiteY165-32858" fmla="*/ 462620 h 1059043"/>
                  <a:gd name="connsiteX166-32859" fmla="*/ 997132 w 3024845"/>
                  <a:gd name="connsiteY166-32860" fmla="*/ 495047 h 1059043"/>
                  <a:gd name="connsiteX167-32861" fmla="*/ 997892 w 3024845"/>
                  <a:gd name="connsiteY167-32862" fmla="*/ 495047 h 1059043"/>
                  <a:gd name="connsiteX168-32863" fmla="*/ 1003212 w 3024845"/>
                  <a:gd name="connsiteY168-32864" fmla="*/ 495047 h 1059043"/>
                  <a:gd name="connsiteX169-32865" fmla="*/ 1003212 w 3024845"/>
                  <a:gd name="connsiteY169-32866" fmla="*/ 412899 h 1059043"/>
                  <a:gd name="connsiteX170-32867" fmla="*/ 1004986 w 3024845"/>
                  <a:gd name="connsiteY170-32868" fmla="*/ 412899 h 1059043"/>
                  <a:gd name="connsiteX171-32869" fmla="*/ 1017399 w 3024845"/>
                  <a:gd name="connsiteY171-32870" fmla="*/ 412899 h 1059043"/>
                  <a:gd name="connsiteX172-32871" fmla="*/ 1017399 w 3024845"/>
                  <a:gd name="connsiteY172-32872" fmla="*/ 411008 h 1059043"/>
                  <a:gd name="connsiteX173-32873" fmla="*/ 1017399 w 3024845"/>
                  <a:gd name="connsiteY173-32874" fmla="*/ 397767 h 1059043"/>
                  <a:gd name="connsiteX174-32875" fmla="*/ 1039693 w 3024845"/>
                  <a:gd name="connsiteY174-32876" fmla="*/ 397767 h 1059043"/>
                  <a:gd name="connsiteX175-32877" fmla="*/ 1039693 w 3024845"/>
                  <a:gd name="connsiteY175-32878" fmla="*/ 396686 h 1059043"/>
                  <a:gd name="connsiteX176-32879" fmla="*/ 1039693 w 3024845"/>
                  <a:gd name="connsiteY176-32880" fmla="*/ 389120 h 1059043"/>
                  <a:gd name="connsiteX177-32881" fmla="*/ 1041466 w 3024845"/>
                  <a:gd name="connsiteY177-32882" fmla="*/ 389120 h 1059043"/>
                  <a:gd name="connsiteX178-32883" fmla="*/ 1053880 w 3024845"/>
                  <a:gd name="connsiteY178-32884" fmla="*/ 389120 h 1059043"/>
                  <a:gd name="connsiteX179-32885" fmla="*/ 1053880 w 3024845"/>
                  <a:gd name="connsiteY179-32886" fmla="*/ 390201 h 1059043"/>
                  <a:gd name="connsiteX180-32887" fmla="*/ 1053880 w 3024845"/>
                  <a:gd name="connsiteY180-32888" fmla="*/ 397767 h 1059043"/>
                  <a:gd name="connsiteX181-32889" fmla="*/ 1054640 w 3024845"/>
                  <a:gd name="connsiteY181-32890" fmla="*/ 397767 h 1059043"/>
                  <a:gd name="connsiteX182-32891" fmla="*/ 1059960 w 3024845"/>
                  <a:gd name="connsiteY182-32892" fmla="*/ 397767 h 1059043"/>
                  <a:gd name="connsiteX183-32893" fmla="*/ 1070093 w 3024845"/>
                  <a:gd name="connsiteY183-32894" fmla="*/ 393443 h 1059043"/>
                  <a:gd name="connsiteX184-32895" fmla="*/ 1074146 w 3024845"/>
                  <a:gd name="connsiteY184-32896" fmla="*/ 396686 h 1059043"/>
                  <a:gd name="connsiteX185-32897" fmla="*/ 1074146 w 3024845"/>
                  <a:gd name="connsiteY185-32898" fmla="*/ 389120 h 1059043"/>
                  <a:gd name="connsiteX186-32899" fmla="*/ 1076426 w 3024845"/>
                  <a:gd name="connsiteY186-32900" fmla="*/ 389120 h 1059043"/>
                  <a:gd name="connsiteX187-32901" fmla="*/ 1092387 w 3024845"/>
                  <a:gd name="connsiteY187-32902" fmla="*/ 389120 h 1059043"/>
                  <a:gd name="connsiteX188-32903" fmla="*/ 1092387 w 3024845"/>
                  <a:gd name="connsiteY188-32904" fmla="*/ 390201 h 1059043"/>
                  <a:gd name="connsiteX189-32905" fmla="*/ 1092387 w 3024845"/>
                  <a:gd name="connsiteY189-32906" fmla="*/ 397767 h 1059043"/>
                  <a:gd name="connsiteX190-32907" fmla="*/ 1122787 w 3024845"/>
                  <a:gd name="connsiteY190-32908" fmla="*/ 397767 h 1059043"/>
                  <a:gd name="connsiteX191-32909" fmla="*/ 1122787 w 3024845"/>
                  <a:gd name="connsiteY191-32910" fmla="*/ 399388 h 1059043"/>
                  <a:gd name="connsiteX192-32911" fmla="*/ 1122787 w 3024845"/>
                  <a:gd name="connsiteY192-32912" fmla="*/ 410738 h 1059043"/>
                  <a:gd name="connsiteX193-32913" fmla="*/ 1149134 w 3024845"/>
                  <a:gd name="connsiteY193-32914" fmla="*/ 410738 h 1059043"/>
                  <a:gd name="connsiteX194-32915" fmla="*/ 1149134 w 3024845"/>
                  <a:gd name="connsiteY194-32916" fmla="*/ 441002 h 1059043"/>
                  <a:gd name="connsiteX195-32917" fmla="*/ 1149894 w 3024845"/>
                  <a:gd name="connsiteY195-32918" fmla="*/ 441002 h 1059043"/>
                  <a:gd name="connsiteX196-32919" fmla="*/ 1155214 w 3024845"/>
                  <a:gd name="connsiteY196-32920" fmla="*/ 441002 h 1059043"/>
                  <a:gd name="connsiteX197-32921" fmla="*/ 1155214 w 3024845"/>
                  <a:gd name="connsiteY197-32922" fmla="*/ 442083 h 1059043"/>
                  <a:gd name="connsiteX198-32923" fmla="*/ 1155214 w 3024845"/>
                  <a:gd name="connsiteY198-32924" fmla="*/ 449650 h 1059043"/>
                  <a:gd name="connsiteX199-32925" fmla="*/ 1159268 w 3024845"/>
                  <a:gd name="connsiteY199-32926" fmla="*/ 479914 h 1059043"/>
                  <a:gd name="connsiteX200-32927" fmla="*/ 1160028 w 3024845"/>
                  <a:gd name="connsiteY200-32928" fmla="*/ 479914 h 1059043"/>
                  <a:gd name="connsiteX201-32929" fmla="*/ 1165348 w 3024845"/>
                  <a:gd name="connsiteY201-32930" fmla="*/ 479914 h 1059043"/>
                  <a:gd name="connsiteX202-32931" fmla="*/ 1165348 w 3024845"/>
                  <a:gd name="connsiteY202-32932" fmla="*/ 480725 h 1059043"/>
                  <a:gd name="connsiteX203-32933" fmla="*/ 1165348 w 3024845"/>
                  <a:gd name="connsiteY203-32934" fmla="*/ 486400 h 1059043"/>
                  <a:gd name="connsiteX204-32935" fmla="*/ 1166361 w 3024845"/>
                  <a:gd name="connsiteY204-32936" fmla="*/ 486400 h 1059043"/>
                  <a:gd name="connsiteX205-32937" fmla="*/ 1173454 w 3024845"/>
                  <a:gd name="connsiteY205-32938" fmla="*/ 486400 h 1059043"/>
                  <a:gd name="connsiteX206-32939" fmla="*/ 1173454 w 3024845"/>
                  <a:gd name="connsiteY206-32940" fmla="*/ 516665 h 1059043"/>
                  <a:gd name="connsiteX207-32941" fmla="*/ 1175481 w 3024845"/>
                  <a:gd name="connsiteY207-32942" fmla="*/ 516665 h 1059043"/>
                  <a:gd name="connsiteX208-32943" fmla="*/ 1189668 w 3024845"/>
                  <a:gd name="connsiteY208-32944" fmla="*/ 516665 h 1059043"/>
                  <a:gd name="connsiteX209-32945" fmla="*/ 1189668 w 3024845"/>
                  <a:gd name="connsiteY209-32946" fmla="*/ 540444 h 1059043"/>
                  <a:gd name="connsiteX210-32947" fmla="*/ 1191695 w 3024845"/>
                  <a:gd name="connsiteY210-32948" fmla="*/ 542065 h 1059043"/>
                  <a:gd name="connsiteX211-32949" fmla="*/ 1191695 w 3024845"/>
                  <a:gd name="connsiteY211-32950" fmla="*/ 553415 h 1059043"/>
                  <a:gd name="connsiteX212-32951" fmla="*/ 1192455 w 3024845"/>
                  <a:gd name="connsiteY212-32952" fmla="*/ 553415 h 1059043"/>
                  <a:gd name="connsiteX213-32953" fmla="*/ 1197775 w 3024845"/>
                  <a:gd name="connsiteY213-32954" fmla="*/ 553415 h 1059043"/>
                  <a:gd name="connsiteX214-32955" fmla="*/ 1197775 w 3024845"/>
                  <a:gd name="connsiteY214-32956" fmla="*/ 577194 h 1059043"/>
                  <a:gd name="connsiteX215-32957" fmla="*/ 1199041 w 3024845"/>
                  <a:gd name="connsiteY215-32958" fmla="*/ 577194 h 1059043"/>
                  <a:gd name="connsiteX216-32959" fmla="*/ 1207908 w 3024845"/>
                  <a:gd name="connsiteY216-32960" fmla="*/ 577194 h 1059043"/>
                  <a:gd name="connsiteX217-32961" fmla="*/ 1209935 w 3024845"/>
                  <a:gd name="connsiteY217-32962" fmla="*/ 581248 h 1059043"/>
                  <a:gd name="connsiteX218-32963" fmla="*/ 1209935 w 3024845"/>
                  <a:gd name="connsiteY218-32964" fmla="*/ 594489 h 1059043"/>
                  <a:gd name="connsiteX219-32965" fmla="*/ 1211455 w 3024845"/>
                  <a:gd name="connsiteY219-32966" fmla="*/ 592597 h 1059043"/>
                  <a:gd name="connsiteX220-32967" fmla="*/ 1222095 w 3024845"/>
                  <a:gd name="connsiteY220-32968" fmla="*/ 579356 h 1059043"/>
                  <a:gd name="connsiteX221-32969" fmla="*/ 1250469 w 3024845"/>
                  <a:gd name="connsiteY221-32970" fmla="*/ 579356 h 1059043"/>
                  <a:gd name="connsiteX222-32971" fmla="*/ 1250469 w 3024845"/>
                  <a:gd name="connsiteY222-32972" fmla="*/ 665827 h 1059043"/>
                  <a:gd name="connsiteX223-32973" fmla="*/ 1251229 w 3024845"/>
                  <a:gd name="connsiteY223-32974" fmla="*/ 665827 h 1059043"/>
                  <a:gd name="connsiteX224-32975" fmla="*/ 1256549 w 3024845"/>
                  <a:gd name="connsiteY224-32976" fmla="*/ 665827 h 1059043"/>
                  <a:gd name="connsiteX225-32977" fmla="*/ 1257309 w 3024845"/>
                  <a:gd name="connsiteY225-32978" fmla="*/ 664476 h 1059043"/>
                  <a:gd name="connsiteX226-32979" fmla="*/ 1262629 w 3024845"/>
                  <a:gd name="connsiteY226-32980" fmla="*/ 655018 h 1059043"/>
                  <a:gd name="connsiteX227-32981" fmla="*/ 1262629 w 3024845"/>
                  <a:gd name="connsiteY227-32982" fmla="*/ 656910 h 1059043"/>
                  <a:gd name="connsiteX228-32983" fmla="*/ 1262629 w 3024845"/>
                  <a:gd name="connsiteY228-32984" fmla="*/ 670151 h 1059043"/>
                  <a:gd name="connsiteX229-32985" fmla="*/ 1266682 w 3024845"/>
                  <a:gd name="connsiteY229-32986" fmla="*/ 624754 h 1059043"/>
                  <a:gd name="connsiteX230-32987" fmla="*/ 1267442 w 3024845"/>
                  <a:gd name="connsiteY230-32988" fmla="*/ 624754 h 1059043"/>
                  <a:gd name="connsiteX231-32989" fmla="*/ 1272762 w 3024845"/>
                  <a:gd name="connsiteY231-32990" fmla="*/ 624754 h 1059043"/>
                  <a:gd name="connsiteX232-32991" fmla="*/ 1272762 w 3024845"/>
                  <a:gd name="connsiteY232-32992" fmla="*/ 559900 h 1059043"/>
                  <a:gd name="connsiteX233-32993" fmla="*/ 1273776 w 3024845"/>
                  <a:gd name="connsiteY233-32994" fmla="*/ 559900 h 1059043"/>
                  <a:gd name="connsiteX234-32995" fmla="*/ 1280869 w 3024845"/>
                  <a:gd name="connsiteY234-32996" fmla="*/ 559900 h 1059043"/>
                  <a:gd name="connsiteX235-32997" fmla="*/ 1293029 w 3024845"/>
                  <a:gd name="connsiteY235-32998" fmla="*/ 516665 h 1059043"/>
                  <a:gd name="connsiteX236-32999" fmla="*/ 1294296 w 3024845"/>
                  <a:gd name="connsiteY236-33000" fmla="*/ 516665 h 1059043"/>
                  <a:gd name="connsiteX237-33001" fmla="*/ 1303163 w 3024845"/>
                  <a:gd name="connsiteY237-33002" fmla="*/ 516665 h 1059043"/>
                  <a:gd name="connsiteX238-33003" fmla="*/ 1313296 w 3024845"/>
                  <a:gd name="connsiteY238-33004" fmla="*/ 559900 h 1059043"/>
                  <a:gd name="connsiteX239-33005" fmla="*/ 1314309 w 3024845"/>
                  <a:gd name="connsiteY239-33006" fmla="*/ 559900 h 1059043"/>
                  <a:gd name="connsiteX240-33007" fmla="*/ 1321403 w 3024845"/>
                  <a:gd name="connsiteY240-33008" fmla="*/ 559900 h 1059043"/>
                  <a:gd name="connsiteX241-33009" fmla="*/ 1321403 w 3024845"/>
                  <a:gd name="connsiteY241-33010" fmla="*/ 598812 h 1059043"/>
                  <a:gd name="connsiteX242-33011" fmla="*/ 1323176 w 3024845"/>
                  <a:gd name="connsiteY242-33012" fmla="*/ 598812 h 1059043"/>
                  <a:gd name="connsiteX243-33013" fmla="*/ 1335590 w 3024845"/>
                  <a:gd name="connsiteY243-33014" fmla="*/ 598812 h 1059043"/>
                  <a:gd name="connsiteX244-33015" fmla="*/ 1335590 w 3024845"/>
                  <a:gd name="connsiteY244-33016" fmla="*/ 600974 h 1059043"/>
                  <a:gd name="connsiteX245-33017" fmla="*/ 1335590 w 3024845"/>
                  <a:gd name="connsiteY245-33018" fmla="*/ 616106 h 1059043"/>
                  <a:gd name="connsiteX246-33019" fmla="*/ 1339643 w 3024845"/>
                  <a:gd name="connsiteY246-33020" fmla="*/ 613945 h 1059043"/>
                  <a:gd name="connsiteX247-33021" fmla="*/ 1339643 w 3024845"/>
                  <a:gd name="connsiteY247-33022" fmla="*/ 598812 h 1059043"/>
                  <a:gd name="connsiteX248-33023" fmla="*/ 1341163 w 3024845"/>
                  <a:gd name="connsiteY248-33024" fmla="*/ 598812 h 1059043"/>
                  <a:gd name="connsiteX249-33025" fmla="*/ 1351803 w 3024845"/>
                  <a:gd name="connsiteY249-33026" fmla="*/ 598812 h 1059043"/>
                  <a:gd name="connsiteX250-33027" fmla="*/ 1351803 w 3024845"/>
                  <a:gd name="connsiteY250-33028" fmla="*/ 600433 h 1059043"/>
                  <a:gd name="connsiteX251-33029" fmla="*/ 1351803 w 3024845"/>
                  <a:gd name="connsiteY251-33030" fmla="*/ 611783 h 1059043"/>
                  <a:gd name="connsiteX252-33031" fmla="*/ 1382204 w 3024845"/>
                  <a:gd name="connsiteY252-33032" fmla="*/ 611783 h 1059043"/>
                  <a:gd name="connsiteX253-33033" fmla="*/ 1382204 w 3024845"/>
                  <a:gd name="connsiteY253-33034" fmla="*/ 575033 h 1059043"/>
                  <a:gd name="connsiteX254-33035" fmla="*/ 1383470 w 3024845"/>
                  <a:gd name="connsiteY254-33036" fmla="*/ 575033 h 1059043"/>
                  <a:gd name="connsiteX255-33037" fmla="*/ 1392337 w 3024845"/>
                  <a:gd name="connsiteY255-33038" fmla="*/ 575033 h 1059043"/>
                  <a:gd name="connsiteX256-33039" fmla="*/ 1392337 w 3024845"/>
                  <a:gd name="connsiteY256-33040" fmla="*/ 596650 h 1059043"/>
                  <a:gd name="connsiteX257-33041" fmla="*/ 1394364 w 3024845"/>
                  <a:gd name="connsiteY257-33042" fmla="*/ 564224 h 1059043"/>
                  <a:gd name="connsiteX258-33043" fmla="*/ 1416657 w 3024845"/>
                  <a:gd name="connsiteY258-33044" fmla="*/ 564224 h 1059043"/>
                  <a:gd name="connsiteX259-33045" fmla="*/ 1416657 w 3024845"/>
                  <a:gd name="connsiteY259-33046" fmla="*/ 562602 h 1059043"/>
                  <a:gd name="connsiteX260-33047" fmla="*/ 1416657 w 3024845"/>
                  <a:gd name="connsiteY260-33048" fmla="*/ 551253 h 1059043"/>
                  <a:gd name="connsiteX261-33049" fmla="*/ 1417417 w 3024845"/>
                  <a:gd name="connsiteY261-33050" fmla="*/ 551253 h 1059043"/>
                  <a:gd name="connsiteX262-33051" fmla="*/ 1422737 w 3024845"/>
                  <a:gd name="connsiteY262-33052" fmla="*/ 551253 h 1059043"/>
                  <a:gd name="connsiteX263-33053" fmla="*/ 1422737 w 3024845"/>
                  <a:gd name="connsiteY263-33054" fmla="*/ 549362 h 1059043"/>
                  <a:gd name="connsiteX264-33055" fmla="*/ 1422737 w 3024845"/>
                  <a:gd name="connsiteY264-33056" fmla="*/ 536121 h 1059043"/>
                  <a:gd name="connsiteX265-33057" fmla="*/ 1426791 w 3024845"/>
                  <a:gd name="connsiteY265-33058" fmla="*/ 542606 h 1059043"/>
                  <a:gd name="connsiteX266-33059" fmla="*/ 1429071 w 3024845"/>
                  <a:gd name="connsiteY266-33060" fmla="*/ 542606 h 1059043"/>
                  <a:gd name="connsiteX267-33061" fmla="*/ 1445031 w 3024845"/>
                  <a:gd name="connsiteY267-33062" fmla="*/ 542606 h 1059043"/>
                  <a:gd name="connsiteX268-33063" fmla="*/ 1445031 w 3024845"/>
                  <a:gd name="connsiteY268-33064" fmla="*/ 541795 h 1059043"/>
                  <a:gd name="connsiteX269-33065" fmla="*/ 1445031 w 3024845"/>
                  <a:gd name="connsiteY269-33066" fmla="*/ 536121 h 1059043"/>
                  <a:gd name="connsiteX270-33067" fmla="*/ 1445791 w 3024845"/>
                  <a:gd name="connsiteY270-33068" fmla="*/ 536121 h 1059043"/>
                  <a:gd name="connsiteX271-33069" fmla="*/ 1451111 w 3024845"/>
                  <a:gd name="connsiteY271-33070" fmla="*/ 536121 h 1059043"/>
                  <a:gd name="connsiteX272-33071" fmla="*/ 1451111 w 3024845"/>
                  <a:gd name="connsiteY272-33072" fmla="*/ 537472 h 1059043"/>
                  <a:gd name="connsiteX273-33073" fmla="*/ 1451111 w 3024845"/>
                  <a:gd name="connsiteY273-33074" fmla="*/ 546930 h 1059043"/>
                  <a:gd name="connsiteX274-33075" fmla="*/ 1489618 w 3024845"/>
                  <a:gd name="connsiteY274-33076" fmla="*/ 546930 h 1059043"/>
                  <a:gd name="connsiteX275-33077" fmla="*/ 1489618 w 3024845"/>
                  <a:gd name="connsiteY275-33078" fmla="*/ 685283 h 1059043"/>
                  <a:gd name="connsiteX276-33079" fmla="*/ 1491138 w 3024845"/>
                  <a:gd name="connsiteY276-33080" fmla="*/ 685283 h 1059043"/>
                  <a:gd name="connsiteX277-33081" fmla="*/ 1501778 w 3024845"/>
                  <a:gd name="connsiteY277-33082" fmla="*/ 685283 h 1059043"/>
                  <a:gd name="connsiteX278-33083" fmla="*/ 1501778 w 3024845"/>
                  <a:gd name="connsiteY278-33084" fmla="*/ 672313 h 1059043"/>
                  <a:gd name="connsiteX279-33085" fmla="*/ 1505832 w 3024845"/>
                  <a:gd name="connsiteY279-33086" fmla="*/ 672313 h 1059043"/>
                  <a:gd name="connsiteX280-33087" fmla="*/ 1505832 w 3024845"/>
                  <a:gd name="connsiteY280-33088" fmla="*/ 685283 h 1059043"/>
                  <a:gd name="connsiteX281-33089" fmla="*/ 1536232 w 3024845"/>
                  <a:gd name="connsiteY281-33090" fmla="*/ 685283 h 1059043"/>
                  <a:gd name="connsiteX282-33091" fmla="*/ 1536232 w 3024845"/>
                  <a:gd name="connsiteY282-33092" fmla="*/ 655018 h 1059043"/>
                  <a:gd name="connsiteX283-33093" fmla="*/ 1548392 w 3024845"/>
                  <a:gd name="connsiteY283-33094" fmla="*/ 655018 h 1059043"/>
                  <a:gd name="connsiteX284-33095" fmla="*/ 1560552 w 3024845"/>
                  <a:gd name="connsiteY284-33096" fmla="*/ 652857 h 1059043"/>
                  <a:gd name="connsiteX285-33097" fmla="*/ 1564606 w 3024845"/>
                  <a:gd name="connsiteY285-33098" fmla="*/ 655018 h 1059043"/>
                  <a:gd name="connsiteX286-33099" fmla="*/ 1574739 w 3024845"/>
                  <a:gd name="connsiteY286-33100" fmla="*/ 655018 h 1059043"/>
                  <a:gd name="connsiteX287-33101" fmla="*/ 1574739 w 3024845"/>
                  <a:gd name="connsiteY287-33102" fmla="*/ 685283 h 1059043"/>
                  <a:gd name="connsiteX288-33103" fmla="*/ 1582846 w 3024845"/>
                  <a:gd name="connsiteY288-33104" fmla="*/ 685283 h 1059043"/>
                  <a:gd name="connsiteX289-33105" fmla="*/ 1582846 w 3024845"/>
                  <a:gd name="connsiteY289-33106" fmla="*/ 702578 h 1059043"/>
                  <a:gd name="connsiteX290-33107" fmla="*/ 1592182 w 3024845"/>
                  <a:gd name="connsiteY290-33108" fmla="*/ 703483 h 1059043"/>
                  <a:gd name="connsiteX291-33109" fmla="*/ 1605140 w 3024845"/>
                  <a:gd name="connsiteY291-33110" fmla="*/ 703483 h 1059043"/>
                  <a:gd name="connsiteX292-33111" fmla="*/ 1605140 w 3024845"/>
                  <a:gd name="connsiteY292-33112" fmla="*/ 687445 h 1059043"/>
                  <a:gd name="connsiteX293-33113" fmla="*/ 1673096 w 3024845"/>
                  <a:gd name="connsiteY293-33114" fmla="*/ 687445 h 1059043"/>
                  <a:gd name="connsiteX294-33115" fmla="*/ 1673096 w 3024845"/>
                  <a:gd name="connsiteY294-33116" fmla="*/ 602192 h 1059043"/>
                  <a:gd name="connsiteX295-33117" fmla="*/ 1745104 w 3024845"/>
                  <a:gd name="connsiteY295-33118" fmla="*/ 602192 h 1059043"/>
                  <a:gd name="connsiteX296-33119" fmla="*/ 1745104 w 3024845"/>
                  <a:gd name="connsiteY296-33120" fmla="*/ 680960 h 1059043"/>
                  <a:gd name="connsiteX297-33121" fmla="*/ 1747008 w 3024845"/>
                  <a:gd name="connsiteY297-33122" fmla="*/ 680960 h 1059043"/>
                  <a:gd name="connsiteX298-33123" fmla="*/ 1748250 w 3024845"/>
                  <a:gd name="connsiteY298-33124" fmla="*/ 703483 h 1059043"/>
                  <a:gd name="connsiteX299-33125" fmla="*/ 1757926 w 3024845"/>
                  <a:gd name="connsiteY299-33126" fmla="*/ 703483 h 1059043"/>
                  <a:gd name="connsiteX300-33127" fmla="*/ 1759168 w 3024845"/>
                  <a:gd name="connsiteY300-33128" fmla="*/ 680960 h 1059043"/>
                  <a:gd name="connsiteX301-33129" fmla="*/ 1765248 w 3024845"/>
                  <a:gd name="connsiteY301-33130" fmla="*/ 680960 h 1059043"/>
                  <a:gd name="connsiteX302-33131" fmla="*/ 1766490 w 3024845"/>
                  <a:gd name="connsiteY302-33132" fmla="*/ 703483 h 1059043"/>
                  <a:gd name="connsiteX303-33133" fmla="*/ 1817112 w 3024845"/>
                  <a:gd name="connsiteY303-33134" fmla="*/ 703483 h 1059043"/>
                  <a:gd name="connsiteX304-33135" fmla="*/ 1817112 w 3024845"/>
                  <a:gd name="connsiteY304-33136" fmla="*/ 540455 h 1059043"/>
                  <a:gd name="connsiteX305-33137" fmla="*/ 2014439 w 3024845"/>
                  <a:gd name="connsiteY305-33138" fmla="*/ 540455 h 1059043"/>
                  <a:gd name="connsiteX306-33139" fmla="*/ 2014439 w 3024845"/>
                  <a:gd name="connsiteY306-33140" fmla="*/ 703483 h 1059043"/>
                  <a:gd name="connsiteX307-33141" fmla="*/ 2033136 w 3024845"/>
                  <a:gd name="connsiteY307-33142" fmla="*/ 703483 h 1059043"/>
                  <a:gd name="connsiteX308-33143" fmla="*/ 2033136 w 3024845"/>
                  <a:gd name="connsiteY308-33144" fmla="*/ 620790 h 1059043"/>
                  <a:gd name="connsiteX309-33145" fmla="*/ 2128256 w 3024845"/>
                  <a:gd name="connsiteY309-33146" fmla="*/ 620790 h 1059043"/>
                  <a:gd name="connsiteX310-33147" fmla="*/ 2146266 w 3024845"/>
                  <a:gd name="connsiteY310-33148" fmla="*/ 131868 h 1059043"/>
                  <a:gd name="connsiteX311-33149" fmla="*/ 2150320 w 3024845"/>
                  <a:gd name="connsiteY311-33150" fmla="*/ 60529 h 1059043"/>
                  <a:gd name="connsiteX312-33151" fmla="*/ 2152346 w 3024845"/>
                  <a:gd name="connsiteY312-33152" fmla="*/ 56206 h 1059043"/>
                  <a:gd name="connsiteX313-33153" fmla="*/ 2152346 w 3024845"/>
                  <a:gd name="connsiteY313-33154" fmla="*/ 0 h 1059043"/>
                  <a:gd name="connsiteX314-33155" fmla="*/ 2180720 w 3024845"/>
                  <a:gd name="connsiteY314-33156" fmla="*/ 555577 h 1059043"/>
                  <a:gd name="connsiteX315-33157" fmla="*/ 2245574 w 3024845"/>
                  <a:gd name="connsiteY315-33158" fmla="*/ 555577 h 1059043"/>
                  <a:gd name="connsiteX316-33159" fmla="*/ 2245574 w 3024845"/>
                  <a:gd name="connsiteY316-33160" fmla="*/ 631239 h 1059043"/>
                  <a:gd name="connsiteX317-33161" fmla="*/ 2253681 w 3024845"/>
                  <a:gd name="connsiteY317-33162" fmla="*/ 631239 h 1059043"/>
                  <a:gd name="connsiteX318-33163" fmla="*/ 2255708 w 3024845"/>
                  <a:gd name="connsiteY318-33164" fmla="*/ 624754 h 1059043"/>
                  <a:gd name="connsiteX319-33165" fmla="*/ 2261788 w 3024845"/>
                  <a:gd name="connsiteY319-33166" fmla="*/ 624754 h 1059043"/>
                  <a:gd name="connsiteX320-33167" fmla="*/ 2263815 w 3024845"/>
                  <a:gd name="connsiteY320-33168" fmla="*/ 633401 h 1059043"/>
                  <a:gd name="connsiteX321-33169" fmla="*/ 2275975 w 3024845"/>
                  <a:gd name="connsiteY321-33170" fmla="*/ 633401 h 1059043"/>
                  <a:gd name="connsiteX322-33171" fmla="*/ 2275975 w 3024845"/>
                  <a:gd name="connsiteY322-33172" fmla="*/ 626915 h 1059043"/>
                  <a:gd name="connsiteX323-33173" fmla="*/ 2298268 w 3024845"/>
                  <a:gd name="connsiteY323-33174" fmla="*/ 626915 h 1059043"/>
                  <a:gd name="connsiteX324-33175" fmla="*/ 2298268 w 3024845"/>
                  <a:gd name="connsiteY324-33176" fmla="*/ 633401 h 1059043"/>
                  <a:gd name="connsiteX325-33177" fmla="*/ 2318535 w 3024845"/>
                  <a:gd name="connsiteY325-33178" fmla="*/ 633401 h 1059043"/>
                  <a:gd name="connsiteX326-33179" fmla="*/ 2318535 w 3024845"/>
                  <a:gd name="connsiteY326-33180" fmla="*/ 678798 h 1059043"/>
                  <a:gd name="connsiteX327-33181" fmla="*/ 2332722 w 3024845"/>
                  <a:gd name="connsiteY327-33182" fmla="*/ 678798 h 1059043"/>
                  <a:gd name="connsiteX328-33183" fmla="*/ 2332722 w 3024845"/>
                  <a:gd name="connsiteY328-33184" fmla="*/ 665827 h 1059043"/>
                  <a:gd name="connsiteX329-33185" fmla="*/ 2348936 w 3024845"/>
                  <a:gd name="connsiteY329-33186" fmla="*/ 665827 h 1059043"/>
                  <a:gd name="connsiteX330-33187" fmla="*/ 2348936 w 3024845"/>
                  <a:gd name="connsiteY330-33188" fmla="*/ 486400 h 1059043"/>
                  <a:gd name="connsiteX331-33189" fmla="*/ 2355016 w 3024845"/>
                  <a:gd name="connsiteY331-33190" fmla="*/ 479914 h 1059043"/>
                  <a:gd name="connsiteX332-33191" fmla="*/ 2427977 w 3024845"/>
                  <a:gd name="connsiteY332-33192" fmla="*/ 479914 h 1059043"/>
                  <a:gd name="connsiteX333-33193" fmla="*/ 2427977 w 3024845"/>
                  <a:gd name="connsiteY333-33194" fmla="*/ 488562 h 1059043"/>
                  <a:gd name="connsiteX334-33195" fmla="*/ 2438110 w 3024845"/>
                  <a:gd name="connsiteY334-33196" fmla="*/ 488562 h 1059043"/>
                  <a:gd name="connsiteX335-33197" fmla="*/ 2438110 w 3024845"/>
                  <a:gd name="connsiteY335-33198" fmla="*/ 603136 h 1059043"/>
                  <a:gd name="connsiteX336-33199" fmla="*/ 2460404 w 3024845"/>
                  <a:gd name="connsiteY336-33200" fmla="*/ 603136 h 1059043"/>
                  <a:gd name="connsiteX337-33201" fmla="*/ 2460404 w 3024845"/>
                  <a:gd name="connsiteY337-33202" fmla="*/ 536121 h 1059043"/>
                  <a:gd name="connsiteX338-33203" fmla="*/ 2486751 w 3024845"/>
                  <a:gd name="connsiteY338-33204" fmla="*/ 536121 h 1059043"/>
                  <a:gd name="connsiteX339-33205" fmla="*/ 2490804 w 3024845"/>
                  <a:gd name="connsiteY339-33206" fmla="*/ 531797 h 1059043"/>
                  <a:gd name="connsiteX340-33207" fmla="*/ 2498911 w 3024845"/>
                  <a:gd name="connsiteY340-33208" fmla="*/ 531797 h 1059043"/>
                  <a:gd name="connsiteX341-33209" fmla="*/ 2502964 w 3024845"/>
                  <a:gd name="connsiteY341-33210" fmla="*/ 536121 h 1059043"/>
                  <a:gd name="connsiteX342-33211" fmla="*/ 2525258 w 3024845"/>
                  <a:gd name="connsiteY342-33212" fmla="*/ 536121 h 1059043"/>
                  <a:gd name="connsiteX343-33213" fmla="*/ 2525258 w 3024845"/>
                  <a:gd name="connsiteY343-33214" fmla="*/ 419385 h 1059043"/>
                  <a:gd name="connsiteX344-33215" fmla="*/ 2582005 w 3024845"/>
                  <a:gd name="connsiteY344-33216" fmla="*/ 408576 h 1059043"/>
                  <a:gd name="connsiteX345-33217" fmla="*/ 2582005 w 3024845"/>
                  <a:gd name="connsiteY345-33218" fmla="*/ 409657 h 1059043"/>
                  <a:gd name="connsiteX346-33219" fmla="*/ 2582005 w 3024845"/>
                  <a:gd name="connsiteY346-33220" fmla="*/ 417223 h 1059043"/>
                  <a:gd name="connsiteX347-33221" fmla="*/ 2608352 w 3024845"/>
                  <a:gd name="connsiteY347-33222" fmla="*/ 417223 h 1059043"/>
                  <a:gd name="connsiteX348-33223" fmla="*/ 2608352 w 3024845"/>
                  <a:gd name="connsiteY348-33224" fmla="*/ 672313 h 1059043"/>
                  <a:gd name="connsiteX349-33225" fmla="*/ 2630646 w 3024845"/>
                  <a:gd name="connsiteY349-33226" fmla="*/ 672313 h 1059043"/>
                  <a:gd name="connsiteX350-33227" fmla="*/ 2630646 w 3024845"/>
                  <a:gd name="connsiteY350-33228" fmla="*/ 667989 h 1059043"/>
                  <a:gd name="connsiteX351-33229" fmla="*/ 2642806 w 3024845"/>
                  <a:gd name="connsiteY351-33230" fmla="*/ 667989 h 1059043"/>
                  <a:gd name="connsiteX352-33231" fmla="*/ 2642806 w 3024845"/>
                  <a:gd name="connsiteY352-33232" fmla="*/ 672313 h 1059043"/>
                  <a:gd name="connsiteX353-33233" fmla="*/ 2667126 w 3024845"/>
                  <a:gd name="connsiteY353-33234" fmla="*/ 672313 h 1059043"/>
                  <a:gd name="connsiteX354-33235" fmla="*/ 2667126 w 3024845"/>
                  <a:gd name="connsiteY354-33236" fmla="*/ 659342 h 1059043"/>
                  <a:gd name="connsiteX355-33237" fmla="*/ 2695500 w 3024845"/>
                  <a:gd name="connsiteY355-33238" fmla="*/ 659342 h 1059043"/>
                  <a:gd name="connsiteX356-33239" fmla="*/ 2707660 w 3024845"/>
                  <a:gd name="connsiteY356-33240" fmla="*/ 655018 h 1059043"/>
                  <a:gd name="connsiteX357-33241" fmla="*/ 2727927 w 3024845"/>
                  <a:gd name="connsiteY357-33242" fmla="*/ 659342 h 1059043"/>
                  <a:gd name="connsiteX358-33243" fmla="*/ 2727927 w 3024845"/>
                  <a:gd name="connsiteY358-33244" fmla="*/ 642048 h 1059043"/>
                  <a:gd name="connsiteX359-33245" fmla="*/ 2736034 w 3024845"/>
                  <a:gd name="connsiteY359-33246" fmla="*/ 642048 h 1059043"/>
                  <a:gd name="connsiteX360-33247" fmla="*/ 2736034 w 3024845"/>
                  <a:gd name="connsiteY360-33248" fmla="*/ 629077 h 1059043"/>
                  <a:gd name="connsiteX361-33249" fmla="*/ 2792781 w 3024845"/>
                  <a:gd name="connsiteY361-33250" fmla="*/ 629077 h 1059043"/>
                  <a:gd name="connsiteX362-33251" fmla="*/ 2792781 w 3024845"/>
                  <a:gd name="connsiteY362-33252" fmla="*/ 598812 h 1059043"/>
                  <a:gd name="connsiteX363-33253" fmla="*/ 2811021 w 3024845"/>
                  <a:gd name="connsiteY363-33254" fmla="*/ 598812 h 1059043"/>
                  <a:gd name="connsiteX364-33255" fmla="*/ 2811021 w 3024845"/>
                  <a:gd name="connsiteY364-33256" fmla="*/ 592327 h 1059043"/>
                  <a:gd name="connsiteX365-33257" fmla="*/ 2823181 w 3024845"/>
                  <a:gd name="connsiteY365-33258" fmla="*/ 592327 h 1059043"/>
                  <a:gd name="connsiteX366-33259" fmla="*/ 2823181 w 3024845"/>
                  <a:gd name="connsiteY366-33260" fmla="*/ 598812 h 1059043"/>
                  <a:gd name="connsiteX367-33261" fmla="*/ 2839395 w 3024845"/>
                  <a:gd name="connsiteY367-33262" fmla="*/ 598812 h 1059043"/>
                  <a:gd name="connsiteX368-33263" fmla="*/ 2839395 w 3024845"/>
                  <a:gd name="connsiteY368-33264" fmla="*/ 648533 h 1059043"/>
                  <a:gd name="connsiteX369-33265" fmla="*/ 2871822 w 3024845"/>
                  <a:gd name="connsiteY369-33266" fmla="*/ 648533 h 1059043"/>
                  <a:gd name="connsiteX370-33267" fmla="*/ 2871822 w 3024845"/>
                  <a:gd name="connsiteY370-33268" fmla="*/ 622592 h 1059043"/>
                  <a:gd name="connsiteX371-33269" fmla="*/ 2910329 w 3024845"/>
                  <a:gd name="connsiteY371-33270" fmla="*/ 622592 h 1059043"/>
                  <a:gd name="connsiteX372-33271" fmla="*/ 2910329 w 3024845"/>
                  <a:gd name="connsiteY372-33272" fmla="*/ 592327 h 1059043"/>
                  <a:gd name="connsiteX373-33273" fmla="*/ 2958970 w 3024845"/>
                  <a:gd name="connsiteY373-33274" fmla="*/ 592327 h 1059043"/>
                  <a:gd name="connsiteX374-33275" fmla="*/ 2958970 w 3024845"/>
                  <a:gd name="connsiteY374-33276" fmla="*/ 703483 h 1059043"/>
                  <a:gd name="connsiteX375-33277" fmla="*/ 2958970 w 3024845"/>
                  <a:gd name="connsiteY375-33278" fmla="*/ 717262 h 1059043"/>
                  <a:gd name="connsiteX376-33279" fmla="*/ 3024845 w 3024845"/>
                  <a:gd name="connsiteY376-33280" fmla="*/ 717262 h 1059043"/>
                  <a:gd name="connsiteX377-33281" fmla="*/ 3024845 w 3024845"/>
                  <a:gd name="connsiteY377-33282" fmla="*/ 1059043 h 1059043"/>
                  <a:gd name="connsiteX378-33283" fmla="*/ 2054 w 3024845"/>
                  <a:gd name="connsiteY378-33284" fmla="*/ 1056710 h 1059043"/>
                  <a:gd name="connsiteX379-33285" fmla="*/ 0 w 3024845"/>
                  <a:gd name="connsiteY379-33286" fmla="*/ 622592 h 1059043"/>
                  <a:gd name="connsiteX380-33287" fmla="*/ 20267 w 3024845"/>
                  <a:gd name="connsiteY380-33288" fmla="*/ 622592 h 1059043"/>
                  <a:gd name="connsiteX381-33289" fmla="*/ 20774 w 3024845"/>
                  <a:gd name="connsiteY381-33290" fmla="*/ 621511 h 1059043"/>
                  <a:gd name="connsiteX382-33291" fmla="*/ 24320 w 3024845"/>
                  <a:gd name="connsiteY382-33292" fmla="*/ 613945 h 1059043"/>
                  <a:gd name="connsiteX383-33293" fmla="*/ 26094 w 3024845"/>
                  <a:gd name="connsiteY383-33294" fmla="*/ 614215 h 1059043"/>
                  <a:gd name="connsiteX384-33295" fmla="*/ 38507 w 3024845"/>
                  <a:gd name="connsiteY384-33296" fmla="*/ 616106 h 1059043"/>
                  <a:gd name="connsiteX385-33297" fmla="*/ 39014 w 3024845"/>
                  <a:gd name="connsiteY385-33298" fmla="*/ 617458 h 1059043"/>
                  <a:gd name="connsiteX386-33299" fmla="*/ 42560 w 3024845"/>
                  <a:gd name="connsiteY386-33300" fmla="*/ 626915 h 1059043"/>
                  <a:gd name="connsiteX387-33301" fmla="*/ 68907 w 3024845"/>
                  <a:gd name="connsiteY387-33302" fmla="*/ 629077 h 1059043"/>
                  <a:gd name="connsiteX388-33303" fmla="*/ 68907 w 3024845"/>
                  <a:gd name="connsiteY388-33304" fmla="*/ 505856 h 1059043"/>
                  <a:gd name="connsiteX389-33305" fmla="*/ 70934 w 3024845"/>
                  <a:gd name="connsiteY389-33306" fmla="*/ 505856 h 1059043"/>
                  <a:gd name="connsiteX390-33307" fmla="*/ 85121 w 3024845"/>
                  <a:gd name="connsiteY390-33308" fmla="*/ 505856 h 1059043"/>
                  <a:gd name="connsiteX391-33309" fmla="*/ 85121 w 3024845"/>
                  <a:gd name="connsiteY391-33310" fmla="*/ 369664 h 1059043"/>
                  <a:gd name="connsiteX392-33311" fmla="*/ 86894 w 3024845"/>
                  <a:gd name="connsiteY392-33312" fmla="*/ 369664 h 1059043"/>
                  <a:gd name="connsiteX393-33313" fmla="*/ 99308 w 3024845"/>
                  <a:gd name="connsiteY393-33314" fmla="*/ 369664 h 1059043"/>
                  <a:gd name="connsiteX394-33315" fmla="*/ 99308 w 3024845"/>
                  <a:gd name="connsiteY394-33316" fmla="*/ 255090 h 1059043"/>
                  <a:gd name="connsiteX395-33317" fmla="*/ 103361 w 3024845"/>
                  <a:gd name="connsiteY395-33318" fmla="*/ 226986 h 1059043"/>
                  <a:gd name="connsiteX396-33319" fmla="*/ 105388 w 3024845"/>
                  <a:gd name="connsiteY396-33320" fmla="*/ 226986 h 1059043"/>
                  <a:gd name="connsiteX397-33321" fmla="*/ 119575 w 3024845"/>
                  <a:gd name="connsiteY397-33322" fmla="*/ 226986 h 1059043"/>
                  <a:gd name="connsiteX0-33323" fmla="*/ 119575 w 3024845"/>
                  <a:gd name="connsiteY0-33324" fmla="*/ 255427 h 1087484"/>
                  <a:gd name="connsiteX1-33325" fmla="*/ 200642 w 3024845"/>
                  <a:gd name="connsiteY1-33326" fmla="*/ 253266 h 1087484"/>
                  <a:gd name="connsiteX2-33327" fmla="*/ 202669 w 3024845"/>
                  <a:gd name="connsiteY2-33328" fmla="*/ 253266 h 1087484"/>
                  <a:gd name="connsiteX3-33329" fmla="*/ 216856 w 3024845"/>
                  <a:gd name="connsiteY3-33330" fmla="*/ 253266 h 1087484"/>
                  <a:gd name="connsiteX4-33331" fmla="*/ 216856 w 3024845"/>
                  <a:gd name="connsiteY4-33332" fmla="*/ 277045 h 1087484"/>
                  <a:gd name="connsiteX5-33333" fmla="*/ 217363 w 3024845"/>
                  <a:gd name="connsiteY5-33334" fmla="*/ 277856 h 1087484"/>
                  <a:gd name="connsiteX6-33335" fmla="*/ 220909 w 3024845"/>
                  <a:gd name="connsiteY6-33336" fmla="*/ 283531 h 1087484"/>
                  <a:gd name="connsiteX7-33337" fmla="*/ 220909 w 3024845"/>
                  <a:gd name="connsiteY7-33338" fmla="*/ 398105 h 1087484"/>
                  <a:gd name="connsiteX8-33339" fmla="*/ 223189 w 3024845"/>
                  <a:gd name="connsiteY8-33340" fmla="*/ 398105 h 1087484"/>
                  <a:gd name="connsiteX9-33341" fmla="*/ 239150 w 3024845"/>
                  <a:gd name="connsiteY9-33342" fmla="*/ 398105 h 1087484"/>
                  <a:gd name="connsiteX10-33343" fmla="*/ 239150 w 3024845"/>
                  <a:gd name="connsiteY10-33344" fmla="*/ 538620 h 1087484"/>
                  <a:gd name="connsiteX11-33345" fmla="*/ 240670 w 3024845"/>
                  <a:gd name="connsiteY11-33346" fmla="*/ 538350 h 1087484"/>
                  <a:gd name="connsiteX12-33347" fmla="*/ 251310 w 3024845"/>
                  <a:gd name="connsiteY12-33348" fmla="*/ 536459 h 1087484"/>
                  <a:gd name="connsiteX13-33349" fmla="*/ 249283 w 3024845"/>
                  <a:gd name="connsiteY13-33350" fmla="*/ 625091 h 1087484"/>
                  <a:gd name="connsiteX14-33351" fmla="*/ 250803 w 3024845"/>
                  <a:gd name="connsiteY14-33352" fmla="*/ 625362 h 1087484"/>
                  <a:gd name="connsiteX15-33353" fmla="*/ 261443 w 3024845"/>
                  <a:gd name="connsiteY15-33354" fmla="*/ 627253 h 1087484"/>
                  <a:gd name="connsiteX16-33355" fmla="*/ 261696 w 3024845"/>
                  <a:gd name="connsiteY16-33356" fmla="*/ 628064 h 1087484"/>
                  <a:gd name="connsiteX17-33357" fmla="*/ 263470 w 3024845"/>
                  <a:gd name="connsiteY17-33358" fmla="*/ 633739 h 1087484"/>
                  <a:gd name="connsiteX18-33359" fmla="*/ 264230 w 3024845"/>
                  <a:gd name="connsiteY18-33360" fmla="*/ 631307 h 1087484"/>
                  <a:gd name="connsiteX19-33361" fmla="*/ 269550 w 3024845"/>
                  <a:gd name="connsiteY19-33362" fmla="*/ 614283 h 1087484"/>
                  <a:gd name="connsiteX20-33363" fmla="*/ 271323 w 3024845"/>
                  <a:gd name="connsiteY20-33364" fmla="*/ 614283 h 1087484"/>
                  <a:gd name="connsiteX21-33365" fmla="*/ 283737 w 3024845"/>
                  <a:gd name="connsiteY21-33366" fmla="*/ 614283 h 1087484"/>
                  <a:gd name="connsiteX22-33367" fmla="*/ 283737 w 3024845"/>
                  <a:gd name="connsiteY22-33368" fmla="*/ 646709 h 1087484"/>
                  <a:gd name="connsiteX23-33369" fmla="*/ 284750 w 3024845"/>
                  <a:gd name="connsiteY23-33370" fmla="*/ 647250 h 1087484"/>
                  <a:gd name="connsiteX24-33371" fmla="*/ 291844 w 3024845"/>
                  <a:gd name="connsiteY24-33372" fmla="*/ 651033 h 1087484"/>
                  <a:gd name="connsiteX25-33373" fmla="*/ 291844 w 3024845"/>
                  <a:gd name="connsiteY25-33374" fmla="*/ 652384 h 1087484"/>
                  <a:gd name="connsiteX26-33375" fmla="*/ 291844 w 3024845"/>
                  <a:gd name="connsiteY26-33376" fmla="*/ 661842 h 1087484"/>
                  <a:gd name="connsiteX27-33377" fmla="*/ 336431 w 3024845"/>
                  <a:gd name="connsiteY27-33378" fmla="*/ 661842 h 1087484"/>
                  <a:gd name="connsiteX28-33379" fmla="*/ 336431 w 3024845"/>
                  <a:gd name="connsiteY28-33380" fmla="*/ 662923 h 1087484"/>
                  <a:gd name="connsiteX29-33381" fmla="*/ 336431 w 3024845"/>
                  <a:gd name="connsiteY29-33382" fmla="*/ 670489 h 1087484"/>
                  <a:gd name="connsiteX30-33383" fmla="*/ 338457 w 3024845"/>
                  <a:gd name="connsiteY30-33384" fmla="*/ 670489 h 1087484"/>
                  <a:gd name="connsiteX31-33385" fmla="*/ 352644 w 3024845"/>
                  <a:gd name="connsiteY31-33386" fmla="*/ 670489 h 1087484"/>
                  <a:gd name="connsiteX32-33387" fmla="*/ 352644 w 3024845"/>
                  <a:gd name="connsiteY32-33388" fmla="*/ 640224 h 1087484"/>
                  <a:gd name="connsiteX33-33389" fmla="*/ 397231 w 3024845"/>
                  <a:gd name="connsiteY33-33390" fmla="*/ 640224 h 1087484"/>
                  <a:gd name="connsiteX34-33391" fmla="*/ 397231 w 3024845"/>
                  <a:gd name="connsiteY34-33392" fmla="*/ 638873 h 1087484"/>
                  <a:gd name="connsiteX35-33393" fmla="*/ 397231 w 3024845"/>
                  <a:gd name="connsiteY35-33394" fmla="*/ 629415 h 1087484"/>
                  <a:gd name="connsiteX36-33395" fmla="*/ 398245 w 3024845"/>
                  <a:gd name="connsiteY36-33396" fmla="*/ 629415 h 1087484"/>
                  <a:gd name="connsiteX37-33397" fmla="*/ 405338 w 3024845"/>
                  <a:gd name="connsiteY37-33398" fmla="*/ 629415 h 1087484"/>
                  <a:gd name="connsiteX38-33399" fmla="*/ 405338 w 3024845"/>
                  <a:gd name="connsiteY38-33400" fmla="*/ 627524 h 1087484"/>
                  <a:gd name="connsiteX39-33401" fmla="*/ 405338 w 3024845"/>
                  <a:gd name="connsiteY39-33402" fmla="*/ 614283 h 1087484"/>
                  <a:gd name="connsiteX40-33403" fmla="*/ 406098 w 3024845"/>
                  <a:gd name="connsiteY40-33404" fmla="*/ 614283 h 1087484"/>
                  <a:gd name="connsiteX41-33405" fmla="*/ 411418 w 3024845"/>
                  <a:gd name="connsiteY41-33406" fmla="*/ 614283 h 1087484"/>
                  <a:gd name="connsiteX42-33407" fmla="*/ 411418 w 3024845"/>
                  <a:gd name="connsiteY42-33408" fmla="*/ 613202 h 1087484"/>
                  <a:gd name="connsiteX43-33409" fmla="*/ 411418 w 3024845"/>
                  <a:gd name="connsiteY43-33410" fmla="*/ 605635 h 1087484"/>
                  <a:gd name="connsiteX44-33411" fmla="*/ 413445 w 3024845"/>
                  <a:gd name="connsiteY44-33412" fmla="*/ 605635 h 1087484"/>
                  <a:gd name="connsiteX45-33413" fmla="*/ 427632 w 3024845"/>
                  <a:gd name="connsiteY45-33414" fmla="*/ 605635 h 1087484"/>
                  <a:gd name="connsiteX46-33415" fmla="*/ 427632 w 3024845"/>
                  <a:gd name="connsiteY46-33416" fmla="*/ 606716 h 1087484"/>
                  <a:gd name="connsiteX47-33417" fmla="*/ 427632 w 3024845"/>
                  <a:gd name="connsiteY47-33418" fmla="*/ 614283 h 1087484"/>
                  <a:gd name="connsiteX48-33419" fmla="*/ 449925 w 3024845"/>
                  <a:gd name="connsiteY48-33420" fmla="*/ 614283 h 1087484"/>
                  <a:gd name="connsiteX49-33421" fmla="*/ 449925 w 3024845"/>
                  <a:gd name="connsiteY49-33422" fmla="*/ 612391 h 1087484"/>
                  <a:gd name="connsiteX50-33423" fmla="*/ 449925 w 3024845"/>
                  <a:gd name="connsiteY50-33424" fmla="*/ 599150 h 1087484"/>
                  <a:gd name="connsiteX51-33425" fmla="*/ 451699 w 3024845"/>
                  <a:gd name="connsiteY51-33426" fmla="*/ 599150 h 1087484"/>
                  <a:gd name="connsiteX52-33427" fmla="*/ 464112 w 3024845"/>
                  <a:gd name="connsiteY52-33428" fmla="*/ 599150 h 1087484"/>
                  <a:gd name="connsiteX53-33429" fmla="*/ 464112 w 3024845"/>
                  <a:gd name="connsiteY53-33430" fmla="*/ 622930 h 1087484"/>
                  <a:gd name="connsiteX54-33431" fmla="*/ 465126 w 3024845"/>
                  <a:gd name="connsiteY54-33432" fmla="*/ 622930 h 1087484"/>
                  <a:gd name="connsiteX55-33433" fmla="*/ 472219 w 3024845"/>
                  <a:gd name="connsiteY55-33434" fmla="*/ 622930 h 1087484"/>
                  <a:gd name="connsiteX56-33435" fmla="*/ 472219 w 3024845"/>
                  <a:gd name="connsiteY56-33436" fmla="*/ 621849 h 1087484"/>
                  <a:gd name="connsiteX57-33437" fmla="*/ 472219 w 3024845"/>
                  <a:gd name="connsiteY57-33438" fmla="*/ 614283 h 1087484"/>
                  <a:gd name="connsiteX58-33439" fmla="*/ 473992 w 3024845"/>
                  <a:gd name="connsiteY58-33440" fmla="*/ 614283 h 1087484"/>
                  <a:gd name="connsiteX59-33441" fmla="*/ 486406 w 3024845"/>
                  <a:gd name="connsiteY59-33442" fmla="*/ 614283 h 1087484"/>
                  <a:gd name="connsiteX60-33443" fmla="*/ 486406 w 3024845"/>
                  <a:gd name="connsiteY60-33444" fmla="*/ 640224 h 1087484"/>
                  <a:gd name="connsiteX61-33445" fmla="*/ 488433 w 3024845"/>
                  <a:gd name="connsiteY61-33446" fmla="*/ 640224 h 1087484"/>
                  <a:gd name="connsiteX62-33447" fmla="*/ 502619 w 3024845"/>
                  <a:gd name="connsiteY62-33448" fmla="*/ 640224 h 1087484"/>
                  <a:gd name="connsiteX63-33449" fmla="*/ 502619 w 3024845"/>
                  <a:gd name="connsiteY63-33450" fmla="*/ 641845 h 1087484"/>
                  <a:gd name="connsiteX64-33451" fmla="*/ 502619 w 3024845"/>
                  <a:gd name="connsiteY64-33452" fmla="*/ 653195 h 1087484"/>
                  <a:gd name="connsiteX65-33453" fmla="*/ 503379 w 3024845"/>
                  <a:gd name="connsiteY65-33454" fmla="*/ 653195 h 1087484"/>
                  <a:gd name="connsiteX66-33455" fmla="*/ 508700 w 3024845"/>
                  <a:gd name="connsiteY66-33456" fmla="*/ 653195 h 1087484"/>
                  <a:gd name="connsiteX67-33457" fmla="*/ 508700 w 3024845"/>
                  <a:gd name="connsiteY67-33458" fmla="*/ 652384 h 1087484"/>
                  <a:gd name="connsiteX68-33459" fmla="*/ 508700 w 3024845"/>
                  <a:gd name="connsiteY68-33460" fmla="*/ 646709 h 1087484"/>
                  <a:gd name="connsiteX69-33461" fmla="*/ 539100 w 3024845"/>
                  <a:gd name="connsiteY69-33462" fmla="*/ 646709 h 1087484"/>
                  <a:gd name="connsiteX70-33463" fmla="*/ 539100 w 3024845"/>
                  <a:gd name="connsiteY70-33464" fmla="*/ 670489 h 1087484"/>
                  <a:gd name="connsiteX71-33465" fmla="*/ 540113 w 3024845"/>
                  <a:gd name="connsiteY71-33466" fmla="*/ 670489 h 1087484"/>
                  <a:gd name="connsiteX72-33467" fmla="*/ 547207 w 3024845"/>
                  <a:gd name="connsiteY72-33468" fmla="*/ 670489 h 1087484"/>
                  <a:gd name="connsiteX73-33469" fmla="*/ 547207 w 3024845"/>
                  <a:gd name="connsiteY73-33470" fmla="*/ 671570 h 1087484"/>
                  <a:gd name="connsiteX74-33471" fmla="*/ 547207 w 3024845"/>
                  <a:gd name="connsiteY74-33472" fmla="*/ 679136 h 1087484"/>
                  <a:gd name="connsiteX75-33473" fmla="*/ 547967 w 3024845"/>
                  <a:gd name="connsiteY75-33474" fmla="*/ 679136 h 1087484"/>
                  <a:gd name="connsiteX76-33475" fmla="*/ 553287 w 3024845"/>
                  <a:gd name="connsiteY76-33476" fmla="*/ 679136 h 1087484"/>
                  <a:gd name="connsiteX77-33477" fmla="*/ 553287 w 3024845"/>
                  <a:gd name="connsiteY77-33478" fmla="*/ 676974 h 1087484"/>
                  <a:gd name="connsiteX78-33479" fmla="*/ 553287 w 3024845"/>
                  <a:gd name="connsiteY78-33480" fmla="*/ 661842 h 1087484"/>
                  <a:gd name="connsiteX79-33481" fmla="*/ 554300 w 3024845"/>
                  <a:gd name="connsiteY79-33482" fmla="*/ 661842 h 1087484"/>
                  <a:gd name="connsiteX80-33483" fmla="*/ 561394 w 3024845"/>
                  <a:gd name="connsiteY80-33484" fmla="*/ 661842 h 1087484"/>
                  <a:gd name="connsiteX81-33485" fmla="*/ 561394 w 3024845"/>
                  <a:gd name="connsiteY81-33486" fmla="*/ 662923 h 1087484"/>
                  <a:gd name="connsiteX82-33487" fmla="*/ 561394 w 3024845"/>
                  <a:gd name="connsiteY82-33488" fmla="*/ 670489 h 1087484"/>
                  <a:gd name="connsiteX83-33489" fmla="*/ 566714 w 3024845"/>
                  <a:gd name="connsiteY83-33490" fmla="*/ 668496 h 1087484"/>
                  <a:gd name="connsiteX84-33491" fmla="*/ 567474 w 3024845"/>
                  <a:gd name="connsiteY84-33492" fmla="*/ 667516 h 1087484"/>
                  <a:gd name="connsiteX85-33493" fmla="*/ 567474 w 3024845"/>
                  <a:gd name="connsiteY85-33494" fmla="*/ 661842 h 1087484"/>
                  <a:gd name="connsiteX86-33495" fmla="*/ 605981 w 3024845"/>
                  <a:gd name="connsiteY86-33496" fmla="*/ 661842 h 1087484"/>
                  <a:gd name="connsiteX87-33497" fmla="*/ 605981 w 3024845"/>
                  <a:gd name="connsiteY87-33498" fmla="*/ 685621 h 1087484"/>
                  <a:gd name="connsiteX88-33499" fmla="*/ 608007 w 3024845"/>
                  <a:gd name="connsiteY88-33500" fmla="*/ 685621 h 1087484"/>
                  <a:gd name="connsiteX89-33501" fmla="*/ 622194 w 3024845"/>
                  <a:gd name="connsiteY89-33502" fmla="*/ 685621 h 1087484"/>
                  <a:gd name="connsiteX90-33503" fmla="*/ 622194 w 3024845"/>
                  <a:gd name="connsiteY90-33504" fmla="*/ 686702 h 1087484"/>
                  <a:gd name="connsiteX91-33505" fmla="*/ 622194 w 3024845"/>
                  <a:gd name="connsiteY91-33506" fmla="*/ 694268 h 1087484"/>
                  <a:gd name="connsiteX92-33507" fmla="*/ 623968 w 3024845"/>
                  <a:gd name="connsiteY92-33508" fmla="*/ 694268 h 1087484"/>
                  <a:gd name="connsiteX93-33509" fmla="*/ 636381 w 3024845"/>
                  <a:gd name="connsiteY93-33510" fmla="*/ 694268 h 1087484"/>
                  <a:gd name="connsiteX94-33511" fmla="*/ 636381 w 3024845"/>
                  <a:gd name="connsiteY94-33512" fmla="*/ 670489 h 1087484"/>
                  <a:gd name="connsiteX95-33513" fmla="*/ 637394 w 3024845"/>
                  <a:gd name="connsiteY95-33514" fmla="*/ 670489 h 1087484"/>
                  <a:gd name="connsiteX96-33515" fmla="*/ 644488 w 3024845"/>
                  <a:gd name="connsiteY96-33516" fmla="*/ 670489 h 1087484"/>
                  <a:gd name="connsiteX97-33517" fmla="*/ 644488 w 3024845"/>
                  <a:gd name="connsiteY97-33518" fmla="*/ 638062 h 1087484"/>
                  <a:gd name="connsiteX98-33519" fmla="*/ 645501 w 3024845"/>
                  <a:gd name="connsiteY98-33520" fmla="*/ 638062 h 1087484"/>
                  <a:gd name="connsiteX99-33521" fmla="*/ 652595 w 3024845"/>
                  <a:gd name="connsiteY99-33522" fmla="*/ 638062 h 1087484"/>
                  <a:gd name="connsiteX100-33523" fmla="*/ 652595 w 3024845"/>
                  <a:gd name="connsiteY100-33524" fmla="*/ 636171 h 1087484"/>
                  <a:gd name="connsiteX101-33525" fmla="*/ 652595 w 3024845"/>
                  <a:gd name="connsiteY101-33526" fmla="*/ 622930 h 1087484"/>
                  <a:gd name="connsiteX102-33527" fmla="*/ 651328 w 3024845"/>
                  <a:gd name="connsiteY102-33528" fmla="*/ 621308 h 1087484"/>
                  <a:gd name="connsiteX103-33529" fmla="*/ 656648 w 3024845"/>
                  <a:gd name="connsiteY103-33530" fmla="*/ 609959 h 1087484"/>
                  <a:gd name="connsiteX104-33531" fmla="*/ 664755 w 3024845"/>
                  <a:gd name="connsiteY104-33532" fmla="*/ 638062 h 1087484"/>
                  <a:gd name="connsiteX105-33533" fmla="*/ 665515 w 3024845"/>
                  <a:gd name="connsiteY105-33534" fmla="*/ 638062 h 1087484"/>
                  <a:gd name="connsiteX106-33535" fmla="*/ 670835 w 3024845"/>
                  <a:gd name="connsiteY106-33536" fmla="*/ 638062 h 1087484"/>
                  <a:gd name="connsiteX107-33537" fmla="*/ 670835 w 3024845"/>
                  <a:gd name="connsiteY107-33538" fmla="*/ 532135 h 1087484"/>
                  <a:gd name="connsiteX108-33539" fmla="*/ 672355 w 3024845"/>
                  <a:gd name="connsiteY108-33540" fmla="*/ 532135 h 1087484"/>
                  <a:gd name="connsiteX109-33541" fmla="*/ 682995 w 3024845"/>
                  <a:gd name="connsiteY109-33542" fmla="*/ 532135 h 1087484"/>
                  <a:gd name="connsiteX110-33543" fmla="*/ 682995 w 3024845"/>
                  <a:gd name="connsiteY110-33544" fmla="*/ 484576 h 1087484"/>
                  <a:gd name="connsiteX111-33545" fmla="*/ 709342 w 3024845"/>
                  <a:gd name="connsiteY111-33546" fmla="*/ 484576 h 1087484"/>
                  <a:gd name="connsiteX112-33547" fmla="*/ 709342 w 3024845"/>
                  <a:gd name="connsiteY112-33548" fmla="*/ 462958 h 1087484"/>
                  <a:gd name="connsiteX113-33549" fmla="*/ 743796 w 3024845"/>
                  <a:gd name="connsiteY113-33550" fmla="*/ 462958 h 1087484"/>
                  <a:gd name="connsiteX114-33551" fmla="*/ 743796 w 3024845"/>
                  <a:gd name="connsiteY114-33552" fmla="*/ 465390 h 1087484"/>
                  <a:gd name="connsiteX115-33553" fmla="*/ 743796 w 3024845"/>
                  <a:gd name="connsiteY115-33554" fmla="*/ 482414 h 1087484"/>
                  <a:gd name="connsiteX116-33555" fmla="*/ 746076 w 3024845"/>
                  <a:gd name="connsiteY116-33556" fmla="*/ 482414 h 1087484"/>
                  <a:gd name="connsiteX117-33557" fmla="*/ 762036 w 3024845"/>
                  <a:gd name="connsiteY117-33558" fmla="*/ 482414 h 1087484"/>
                  <a:gd name="connsiteX118-33559" fmla="*/ 762036 w 3024845"/>
                  <a:gd name="connsiteY118-33560" fmla="*/ 529973 h 1087484"/>
                  <a:gd name="connsiteX119-33561" fmla="*/ 763049 w 3024845"/>
                  <a:gd name="connsiteY119-33562" fmla="*/ 529973 h 1087484"/>
                  <a:gd name="connsiteX120-33563" fmla="*/ 770143 w 3024845"/>
                  <a:gd name="connsiteY120-33564" fmla="*/ 529973 h 1087484"/>
                  <a:gd name="connsiteX121-33565" fmla="*/ 784330 w 3024845"/>
                  <a:gd name="connsiteY121-33566" fmla="*/ 534297 h 1087484"/>
                  <a:gd name="connsiteX122-33567" fmla="*/ 784330 w 3024845"/>
                  <a:gd name="connsiteY122-33568" fmla="*/ 573209 h 1087484"/>
                  <a:gd name="connsiteX123-33569" fmla="*/ 785343 w 3024845"/>
                  <a:gd name="connsiteY123-33570" fmla="*/ 573209 h 1087484"/>
                  <a:gd name="connsiteX124-33571" fmla="*/ 792436 w 3024845"/>
                  <a:gd name="connsiteY124-33572" fmla="*/ 573209 h 1087484"/>
                  <a:gd name="connsiteX125-33573" fmla="*/ 792436 w 3024845"/>
                  <a:gd name="connsiteY125-33574" fmla="*/ 574830 h 1087484"/>
                  <a:gd name="connsiteX126-33575" fmla="*/ 792436 w 3024845"/>
                  <a:gd name="connsiteY126-33576" fmla="*/ 586179 h 1087484"/>
                  <a:gd name="connsiteX127-33577" fmla="*/ 794463 w 3024845"/>
                  <a:gd name="connsiteY127-33578" fmla="*/ 586179 h 1087484"/>
                  <a:gd name="connsiteX128-33579" fmla="*/ 808650 w 3024845"/>
                  <a:gd name="connsiteY128-33580" fmla="*/ 586179 h 1087484"/>
                  <a:gd name="connsiteX129-33581" fmla="*/ 814730 w 3024845"/>
                  <a:gd name="connsiteY129-33582" fmla="*/ 592665 h 1087484"/>
                  <a:gd name="connsiteX130-33583" fmla="*/ 814730 w 3024845"/>
                  <a:gd name="connsiteY130-33584" fmla="*/ 614283 h 1087484"/>
                  <a:gd name="connsiteX131-33585" fmla="*/ 817010 w 3024845"/>
                  <a:gd name="connsiteY131-33586" fmla="*/ 614283 h 1087484"/>
                  <a:gd name="connsiteX132-33587" fmla="*/ 832970 w 3024845"/>
                  <a:gd name="connsiteY132-33588" fmla="*/ 614283 h 1087484"/>
                  <a:gd name="connsiteX133-33589" fmla="*/ 832970 w 3024845"/>
                  <a:gd name="connsiteY133-33590" fmla="*/ 615363 h 1087484"/>
                  <a:gd name="connsiteX134-33591" fmla="*/ 832970 w 3024845"/>
                  <a:gd name="connsiteY134-33592" fmla="*/ 622930 h 1087484"/>
                  <a:gd name="connsiteX135-33593" fmla="*/ 834237 w 3024845"/>
                  <a:gd name="connsiteY135-33594" fmla="*/ 622930 h 1087484"/>
                  <a:gd name="connsiteX136-33595" fmla="*/ 843104 w 3024845"/>
                  <a:gd name="connsiteY136-33596" fmla="*/ 622930 h 1087484"/>
                  <a:gd name="connsiteX137-33597" fmla="*/ 843104 w 3024845"/>
                  <a:gd name="connsiteY137-33598" fmla="*/ 625091 h 1087484"/>
                  <a:gd name="connsiteX138-33599" fmla="*/ 843104 w 3024845"/>
                  <a:gd name="connsiteY138-33600" fmla="*/ 640224 h 1087484"/>
                  <a:gd name="connsiteX139-33601" fmla="*/ 847157 w 3024845"/>
                  <a:gd name="connsiteY139-33602" fmla="*/ 638332 h 1087484"/>
                  <a:gd name="connsiteX140-33603" fmla="*/ 847157 w 3024845"/>
                  <a:gd name="connsiteY140-33604" fmla="*/ 625091 h 1087484"/>
                  <a:gd name="connsiteX141-33605" fmla="*/ 848170 w 3024845"/>
                  <a:gd name="connsiteY141-33606" fmla="*/ 625091 h 1087484"/>
                  <a:gd name="connsiteX142-33607" fmla="*/ 855264 w 3024845"/>
                  <a:gd name="connsiteY142-33608" fmla="*/ 625091 h 1087484"/>
                  <a:gd name="connsiteX143-33609" fmla="*/ 855264 w 3024845"/>
                  <a:gd name="connsiteY143-33610" fmla="*/ 626713 h 1087484"/>
                  <a:gd name="connsiteX144-33611" fmla="*/ 855264 w 3024845"/>
                  <a:gd name="connsiteY144-33612" fmla="*/ 638062 h 1087484"/>
                  <a:gd name="connsiteX145-33613" fmla="*/ 856024 w 3024845"/>
                  <a:gd name="connsiteY145-33614" fmla="*/ 638062 h 1087484"/>
                  <a:gd name="connsiteX146-33615" fmla="*/ 861344 w 3024845"/>
                  <a:gd name="connsiteY146-33616" fmla="*/ 638062 h 1087484"/>
                  <a:gd name="connsiteX147-33617" fmla="*/ 909984 w 3024845"/>
                  <a:gd name="connsiteY147-33618" fmla="*/ 633739 h 1087484"/>
                  <a:gd name="connsiteX148-33619" fmla="*/ 909984 w 3024845"/>
                  <a:gd name="connsiteY148-33620" fmla="*/ 635090 h 1087484"/>
                  <a:gd name="connsiteX149-33621" fmla="*/ 909984 w 3024845"/>
                  <a:gd name="connsiteY149-33622" fmla="*/ 644547 h 1087484"/>
                  <a:gd name="connsiteX150-33623" fmla="*/ 910744 w 3024845"/>
                  <a:gd name="connsiteY150-33624" fmla="*/ 644547 h 1087484"/>
                  <a:gd name="connsiteX151-33625" fmla="*/ 916065 w 3024845"/>
                  <a:gd name="connsiteY151-33626" fmla="*/ 644547 h 1087484"/>
                  <a:gd name="connsiteX152-33627" fmla="*/ 916065 w 3024845"/>
                  <a:gd name="connsiteY152-33628" fmla="*/ 646709 h 1087484"/>
                  <a:gd name="connsiteX153-33629" fmla="*/ 916065 w 3024845"/>
                  <a:gd name="connsiteY153-33630" fmla="*/ 661842 h 1087484"/>
                  <a:gd name="connsiteX154-33631" fmla="*/ 918091 w 3024845"/>
                  <a:gd name="connsiteY154-33632" fmla="*/ 660491 h 1087484"/>
                  <a:gd name="connsiteX155-33633" fmla="*/ 932278 w 3024845"/>
                  <a:gd name="connsiteY155-33634" fmla="*/ 651033 h 1087484"/>
                  <a:gd name="connsiteX156-33635" fmla="*/ 938358 w 3024845"/>
                  <a:gd name="connsiteY156-33636" fmla="*/ 609959 h 1087484"/>
                  <a:gd name="connsiteX157-33637" fmla="*/ 939118 w 3024845"/>
                  <a:gd name="connsiteY157-33638" fmla="*/ 609689 h 1087484"/>
                  <a:gd name="connsiteX158-33639" fmla="*/ 944438 w 3024845"/>
                  <a:gd name="connsiteY158-33640" fmla="*/ 607797 h 1087484"/>
                  <a:gd name="connsiteX159-33641" fmla="*/ 946465 w 3024845"/>
                  <a:gd name="connsiteY159-33642" fmla="*/ 538620 h 1087484"/>
                  <a:gd name="connsiteX160-33643" fmla="*/ 948492 w 3024845"/>
                  <a:gd name="connsiteY160-33644" fmla="*/ 607797 h 1087484"/>
                  <a:gd name="connsiteX161-33645" fmla="*/ 949252 w 3024845"/>
                  <a:gd name="connsiteY161-33646" fmla="*/ 608067 h 1087484"/>
                  <a:gd name="connsiteX162-33647" fmla="*/ 954572 w 3024845"/>
                  <a:gd name="connsiteY162-33648" fmla="*/ 609959 h 1087484"/>
                  <a:gd name="connsiteX163-33649" fmla="*/ 954572 w 3024845"/>
                  <a:gd name="connsiteY163-33650" fmla="*/ 523488 h 1087484"/>
                  <a:gd name="connsiteX164-33651" fmla="*/ 958625 w 3024845"/>
                  <a:gd name="connsiteY164-33652" fmla="*/ 491061 h 1087484"/>
                  <a:gd name="connsiteX165-33653" fmla="*/ 997132 w 3024845"/>
                  <a:gd name="connsiteY165-33654" fmla="*/ 491061 h 1087484"/>
                  <a:gd name="connsiteX166-33655" fmla="*/ 997132 w 3024845"/>
                  <a:gd name="connsiteY166-33656" fmla="*/ 523488 h 1087484"/>
                  <a:gd name="connsiteX167-33657" fmla="*/ 997892 w 3024845"/>
                  <a:gd name="connsiteY167-33658" fmla="*/ 523488 h 1087484"/>
                  <a:gd name="connsiteX168-33659" fmla="*/ 1003212 w 3024845"/>
                  <a:gd name="connsiteY168-33660" fmla="*/ 523488 h 1087484"/>
                  <a:gd name="connsiteX169-33661" fmla="*/ 1003212 w 3024845"/>
                  <a:gd name="connsiteY169-33662" fmla="*/ 441340 h 1087484"/>
                  <a:gd name="connsiteX170-33663" fmla="*/ 1004986 w 3024845"/>
                  <a:gd name="connsiteY170-33664" fmla="*/ 441340 h 1087484"/>
                  <a:gd name="connsiteX171-33665" fmla="*/ 1017399 w 3024845"/>
                  <a:gd name="connsiteY171-33666" fmla="*/ 441340 h 1087484"/>
                  <a:gd name="connsiteX172-33667" fmla="*/ 1017399 w 3024845"/>
                  <a:gd name="connsiteY172-33668" fmla="*/ 439449 h 1087484"/>
                  <a:gd name="connsiteX173-33669" fmla="*/ 1017399 w 3024845"/>
                  <a:gd name="connsiteY173-33670" fmla="*/ 426208 h 1087484"/>
                  <a:gd name="connsiteX174-33671" fmla="*/ 1039693 w 3024845"/>
                  <a:gd name="connsiteY174-33672" fmla="*/ 426208 h 1087484"/>
                  <a:gd name="connsiteX175-33673" fmla="*/ 1039693 w 3024845"/>
                  <a:gd name="connsiteY175-33674" fmla="*/ 425127 h 1087484"/>
                  <a:gd name="connsiteX176-33675" fmla="*/ 1039693 w 3024845"/>
                  <a:gd name="connsiteY176-33676" fmla="*/ 417561 h 1087484"/>
                  <a:gd name="connsiteX177-33677" fmla="*/ 1041466 w 3024845"/>
                  <a:gd name="connsiteY177-33678" fmla="*/ 417561 h 1087484"/>
                  <a:gd name="connsiteX178-33679" fmla="*/ 1053880 w 3024845"/>
                  <a:gd name="connsiteY178-33680" fmla="*/ 417561 h 1087484"/>
                  <a:gd name="connsiteX179-33681" fmla="*/ 1053880 w 3024845"/>
                  <a:gd name="connsiteY179-33682" fmla="*/ 418642 h 1087484"/>
                  <a:gd name="connsiteX180-33683" fmla="*/ 1053880 w 3024845"/>
                  <a:gd name="connsiteY180-33684" fmla="*/ 426208 h 1087484"/>
                  <a:gd name="connsiteX181-33685" fmla="*/ 1054640 w 3024845"/>
                  <a:gd name="connsiteY181-33686" fmla="*/ 426208 h 1087484"/>
                  <a:gd name="connsiteX182-33687" fmla="*/ 1059960 w 3024845"/>
                  <a:gd name="connsiteY182-33688" fmla="*/ 426208 h 1087484"/>
                  <a:gd name="connsiteX183-33689" fmla="*/ 1070093 w 3024845"/>
                  <a:gd name="connsiteY183-33690" fmla="*/ 421884 h 1087484"/>
                  <a:gd name="connsiteX184-33691" fmla="*/ 1074146 w 3024845"/>
                  <a:gd name="connsiteY184-33692" fmla="*/ 425127 h 1087484"/>
                  <a:gd name="connsiteX185-33693" fmla="*/ 1074146 w 3024845"/>
                  <a:gd name="connsiteY185-33694" fmla="*/ 417561 h 1087484"/>
                  <a:gd name="connsiteX186-33695" fmla="*/ 1076426 w 3024845"/>
                  <a:gd name="connsiteY186-33696" fmla="*/ 417561 h 1087484"/>
                  <a:gd name="connsiteX187-33697" fmla="*/ 1092387 w 3024845"/>
                  <a:gd name="connsiteY187-33698" fmla="*/ 417561 h 1087484"/>
                  <a:gd name="connsiteX188-33699" fmla="*/ 1092387 w 3024845"/>
                  <a:gd name="connsiteY188-33700" fmla="*/ 418642 h 1087484"/>
                  <a:gd name="connsiteX189-33701" fmla="*/ 1092387 w 3024845"/>
                  <a:gd name="connsiteY189-33702" fmla="*/ 426208 h 1087484"/>
                  <a:gd name="connsiteX190-33703" fmla="*/ 1122787 w 3024845"/>
                  <a:gd name="connsiteY190-33704" fmla="*/ 426208 h 1087484"/>
                  <a:gd name="connsiteX191-33705" fmla="*/ 1122787 w 3024845"/>
                  <a:gd name="connsiteY191-33706" fmla="*/ 427829 h 1087484"/>
                  <a:gd name="connsiteX192-33707" fmla="*/ 1122787 w 3024845"/>
                  <a:gd name="connsiteY192-33708" fmla="*/ 439179 h 1087484"/>
                  <a:gd name="connsiteX193-33709" fmla="*/ 1149134 w 3024845"/>
                  <a:gd name="connsiteY193-33710" fmla="*/ 439179 h 1087484"/>
                  <a:gd name="connsiteX194-33711" fmla="*/ 1149134 w 3024845"/>
                  <a:gd name="connsiteY194-33712" fmla="*/ 469443 h 1087484"/>
                  <a:gd name="connsiteX195-33713" fmla="*/ 1149894 w 3024845"/>
                  <a:gd name="connsiteY195-33714" fmla="*/ 469443 h 1087484"/>
                  <a:gd name="connsiteX196-33715" fmla="*/ 1155214 w 3024845"/>
                  <a:gd name="connsiteY196-33716" fmla="*/ 469443 h 1087484"/>
                  <a:gd name="connsiteX197-33717" fmla="*/ 1155214 w 3024845"/>
                  <a:gd name="connsiteY197-33718" fmla="*/ 470524 h 1087484"/>
                  <a:gd name="connsiteX198-33719" fmla="*/ 1155214 w 3024845"/>
                  <a:gd name="connsiteY198-33720" fmla="*/ 478091 h 1087484"/>
                  <a:gd name="connsiteX199-33721" fmla="*/ 1159268 w 3024845"/>
                  <a:gd name="connsiteY199-33722" fmla="*/ 508355 h 1087484"/>
                  <a:gd name="connsiteX200-33723" fmla="*/ 1160028 w 3024845"/>
                  <a:gd name="connsiteY200-33724" fmla="*/ 508355 h 1087484"/>
                  <a:gd name="connsiteX201-33725" fmla="*/ 1165348 w 3024845"/>
                  <a:gd name="connsiteY201-33726" fmla="*/ 508355 h 1087484"/>
                  <a:gd name="connsiteX202-33727" fmla="*/ 1165348 w 3024845"/>
                  <a:gd name="connsiteY202-33728" fmla="*/ 509166 h 1087484"/>
                  <a:gd name="connsiteX203-33729" fmla="*/ 1165348 w 3024845"/>
                  <a:gd name="connsiteY203-33730" fmla="*/ 514841 h 1087484"/>
                  <a:gd name="connsiteX204-33731" fmla="*/ 1166361 w 3024845"/>
                  <a:gd name="connsiteY204-33732" fmla="*/ 514841 h 1087484"/>
                  <a:gd name="connsiteX205-33733" fmla="*/ 1173454 w 3024845"/>
                  <a:gd name="connsiteY205-33734" fmla="*/ 514841 h 1087484"/>
                  <a:gd name="connsiteX206-33735" fmla="*/ 1173454 w 3024845"/>
                  <a:gd name="connsiteY206-33736" fmla="*/ 545106 h 1087484"/>
                  <a:gd name="connsiteX207-33737" fmla="*/ 1175481 w 3024845"/>
                  <a:gd name="connsiteY207-33738" fmla="*/ 545106 h 1087484"/>
                  <a:gd name="connsiteX208-33739" fmla="*/ 1189668 w 3024845"/>
                  <a:gd name="connsiteY208-33740" fmla="*/ 545106 h 1087484"/>
                  <a:gd name="connsiteX209-33741" fmla="*/ 1189668 w 3024845"/>
                  <a:gd name="connsiteY209-33742" fmla="*/ 568885 h 1087484"/>
                  <a:gd name="connsiteX210-33743" fmla="*/ 1191695 w 3024845"/>
                  <a:gd name="connsiteY210-33744" fmla="*/ 570506 h 1087484"/>
                  <a:gd name="connsiteX211-33745" fmla="*/ 1191695 w 3024845"/>
                  <a:gd name="connsiteY211-33746" fmla="*/ 581856 h 1087484"/>
                  <a:gd name="connsiteX212-33747" fmla="*/ 1192455 w 3024845"/>
                  <a:gd name="connsiteY212-33748" fmla="*/ 581856 h 1087484"/>
                  <a:gd name="connsiteX213-33749" fmla="*/ 1197775 w 3024845"/>
                  <a:gd name="connsiteY213-33750" fmla="*/ 581856 h 1087484"/>
                  <a:gd name="connsiteX214-33751" fmla="*/ 1197775 w 3024845"/>
                  <a:gd name="connsiteY214-33752" fmla="*/ 605635 h 1087484"/>
                  <a:gd name="connsiteX215-33753" fmla="*/ 1199041 w 3024845"/>
                  <a:gd name="connsiteY215-33754" fmla="*/ 605635 h 1087484"/>
                  <a:gd name="connsiteX216-33755" fmla="*/ 1207908 w 3024845"/>
                  <a:gd name="connsiteY216-33756" fmla="*/ 605635 h 1087484"/>
                  <a:gd name="connsiteX217-33757" fmla="*/ 1209935 w 3024845"/>
                  <a:gd name="connsiteY217-33758" fmla="*/ 609689 h 1087484"/>
                  <a:gd name="connsiteX218-33759" fmla="*/ 1209935 w 3024845"/>
                  <a:gd name="connsiteY218-33760" fmla="*/ 622930 h 1087484"/>
                  <a:gd name="connsiteX219-33761" fmla="*/ 1211455 w 3024845"/>
                  <a:gd name="connsiteY219-33762" fmla="*/ 621038 h 1087484"/>
                  <a:gd name="connsiteX220-33763" fmla="*/ 1222095 w 3024845"/>
                  <a:gd name="connsiteY220-33764" fmla="*/ 607797 h 1087484"/>
                  <a:gd name="connsiteX221-33765" fmla="*/ 1250469 w 3024845"/>
                  <a:gd name="connsiteY221-33766" fmla="*/ 607797 h 1087484"/>
                  <a:gd name="connsiteX222-33767" fmla="*/ 1250469 w 3024845"/>
                  <a:gd name="connsiteY222-33768" fmla="*/ 694268 h 1087484"/>
                  <a:gd name="connsiteX223-33769" fmla="*/ 1251229 w 3024845"/>
                  <a:gd name="connsiteY223-33770" fmla="*/ 694268 h 1087484"/>
                  <a:gd name="connsiteX224-33771" fmla="*/ 1256549 w 3024845"/>
                  <a:gd name="connsiteY224-33772" fmla="*/ 694268 h 1087484"/>
                  <a:gd name="connsiteX225-33773" fmla="*/ 1257309 w 3024845"/>
                  <a:gd name="connsiteY225-33774" fmla="*/ 692917 h 1087484"/>
                  <a:gd name="connsiteX226-33775" fmla="*/ 1262629 w 3024845"/>
                  <a:gd name="connsiteY226-33776" fmla="*/ 683459 h 1087484"/>
                  <a:gd name="connsiteX227-33777" fmla="*/ 1262629 w 3024845"/>
                  <a:gd name="connsiteY227-33778" fmla="*/ 685351 h 1087484"/>
                  <a:gd name="connsiteX228-33779" fmla="*/ 1262629 w 3024845"/>
                  <a:gd name="connsiteY228-33780" fmla="*/ 698592 h 1087484"/>
                  <a:gd name="connsiteX229-33781" fmla="*/ 1266682 w 3024845"/>
                  <a:gd name="connsiteY229-33782" fmla="*/ 653195 h 1087484"/>
                  <a:gd name="connsiteX230-33783" fmla="*/ 1267442 w 3024845"/>
                  <a:gd name="connsiteY230-33784" fmla="*/ 653195 h 1087484"/>
                  <a:gd name="connsiteX231-33785" fmla="*/ 1272762 w 3024845"/>
                  <a:gd name="connsiteY231-33786" fmla="*/ 653195 h 1087484"/>
                  <a:gd name="connsiteX232-33787" fmla="*/ 1272762 w 3024845"/>
                  <a:gd name="connsiteY232-33788" fmla="*/ 588341 h 1087484"/>
                  <a:gd name="connsiteX233-33789" fmla="*/ 1273776 w 3024845"/>
                  <a:gd name="connsiteY233-33790" fmla="*/ 588341 h 1087484"/>
                  <a:gd name="connsiteX234-33791" fmla="*/ 1280869 w 3024845"/>
                  <a:gd name="connsiteY234-33792" fmla="*/ 588341 h 1087484"/>
                  <a:gd name="connsiteX235-33793" fmla="*/ 1293029 w 3024845"/>
                  <a:gd name="connsiteY235-33794" fmla="*/ 545106 h 1087484"/>
                  <a:gd name="connsiteX236-33795" fmla="*/ 1294296 w 3024845"/>
                  <a:gd name="connsiteY236-33796" fmla="*/ 545106 h 1087484"/>
                  <a:gd name="connsiteX237-33797" fmla="*/ 1303163 w 3024845"/>
                  <a:gd name="connsiteY237-33798" fmla="*/ 545106 h 1087484"/>
                  <a:gd name="connsiteX238-33799" fmla="*/ 1313296 w 3024845"/>
                  <a:gd name="connsiteY238-33800" fmla="*/ 588341 h 1087484"/>
                  <a:gd name="connsiteX239-33801" fmla="*/ 1314309 w 3024845"/>
                  <a:gd name="connsiteY239-33802" fmla="*/ 588341 h 1087484"/>
                  <a:gd name="connsiteX240-33803" fmla="*/ 1321403 w 3024845"/>
                  <a:gd name="connsiteY240-33804" fmla="*/ 588341 h 1087484"/>
                  <a:gd name="connsiteX241-33805" fmla="*/ 1321403 w 3024845"/>
                  <a:gd name="connsiteY241-33806" fmla="*/ 627253 h 1087484"/>
                  <a:gd name="connsiteX242-33807" fmla="*/ 1323176 w 3024845"/>
                  <a:gd name="connsiteY242-33808" fmla="*/ 627253 h 1087484"/>
                  <a:gd name="connsiteX243-33809" fmla="*/ 1335590 w 3024845"/>
                  <a:gd name="connsiteY243-33810" fmla="*/ 627253 h 1087484"/>
                  <a:gd name="connsiteX244-33811" fmla="*/ 1335590 w 3024845"/>
                  <a:gd name="connsiteY244-33812" fmla="*/ 629415 h 1087484"/>
                  <a:gd name="connsiteX245-33813" fmla="*/ 1335590 w 3024845"/>
                  <a:gd name="connsiteY245-33814" fmla="*/ 644547 h 1087484"/>
                  <a:gd name="connsiteX246-33815" fmla="*/ 1339643 w 3024845"/>
                  <a:gd name="connsiteY246-33816" fmla="*/ 642386 h 1087484"/>
                  <a:gd name="connsiteX247-33817" fmla="*/ 1339643 w 3024845"/>
                  <a:gd name="connsiteY247-33818" fmla="*/ 627253 h 1087484"/>
                  <a:gd name="connsiteX248-33819" fmla="*/ 1341163 w 3024845"/>
                  <a:gd name="connsiteY248-33820" fmla="*/ 627253 h 1087484"/>
                  <a:gd name="connsiteX249-33821" fmla="*/ 1351803 w 3024845"/>
                  <a:gd name="connsiteY249-33822" fmla="*/ 627253 h 1087484"/>
                  <a:gd name="connsiteX250-33823" fmla="*/ 1351803 w 3024845"/>
                  <a:gd name="connsiteY250-33824" fmla="*/ 628874 h 1087484"/>
                  <a:gd name="connsiteX251-33825" fmla="*/ 1351803 w 3024845"/>
                  <a:gd name="connsiteY251-33826" fmla="*/ 640224 h 1087484"/>
                  <a:gd name="connsiteX252-33827" fmla="*/ 1382204 w 3024845"/>
                  <a:gd name="connsiteY252-33828" fmla="*/ 640224 h 1087484"/>
                  <a:gd name="connsiteX253-33829" fmla="*/ 1382204 w 3024845"/>
                  <a:gd name="connsiteY253-33830" fmla="*/ 603474 h 1087484"/>
                  <a:gd name="connsiteX254-33831" fmla="*/ 1383470 w 3024845"/>
                  <a:gd name="connsiteY254-33832" fmla="*/ 603474 h 1087484"/>
                  <a:gd name="connsiteX255-33833" fmla="*/ 1392337 w 3024845"/>
                  <a:gd name="connsiteY255-33834" fmla="*/ 603474 h 1087484"/>
                  <a:gd name="connsiteX256-33835" fmla="*/ 1392337 w 3024845"/>
                  <a:gd name="connsiteY256-33836" fmla="*/ 625091 h 1087484"/>
                  <a:gd name="connsiteX257-33837" fmla="*/ 1394364 w 3024845"/>
                  <a:gd name="connsiteY257-33838" fmla="*/ 592665 h 1087484"/>
                  <a:gd name="connsiteX258-33839" fmla="*/ 1416657 w 3024845"/>
                  <a:gd name="connsiteY258-33840" fmla="*/ 592665 h 1087484"/>
                  <a:gd name="connsiteX259-33841" fmla="*/ 1416657 w 3024845"/>
                  <a:gd name="connsiteY259-33842" fmla="*/ 591043 h 1087484"/>
                  <a:gd name="connsiteX260-33843" fmla="*/ 1416657 w 3024845"/>
                  <a:gd name="connsiteY260-33844" fmla="*/ 579694 h 1087484"/>
                  <a:gd name="connsiteX261-33845" fmla="*/ 1417417 w 3024845"/>
                  <a:gd name="connsiteY261-33846" fmla="*/ 579694 h 1087484"/>
                  <a:gd name="connsiteX262-33847" fmla="*/ 1422737 w 3024845"/>
                  <a:gd name="connsiteY262-33848" fmla="*/ 579694 h 1087484"/>
                  <a:gd name="connsiteX263-33849" fmla="*/ 1422737 w 3024845"/>
                  <a:gd name="connsiteY263-33850" fmla="*/ 577803 h 1087484"/>
                  <a:gd name="connsiteX264-33851" fmla="*/ 1422737 w 3024845"/>
                  <a:gd name="connsiteY264-33852" fmla="*/ 564562 h 1087484"/>
                  <a:gd name="connsiteX265-33853" fmla="*/ 1426791 w 3024845"/>
                  <a:gd name="connsiteY265-33854" fmla="*/ 571047 h 1087484"/>
                  <a:gd name="connsiteX266-33855" fmla="*/ 1429071 w 3024845"/>
                  <a:gd name="connsiteY266-33856" fmla="*/ 571047 h 1087484"/>
                  <a:gd name="connsiteX267-33857" fmla="*/ 1445031 w 3024845"/>
                  <a:gd name="connsiteY267-33858" fmla="*/ 571047 h 1087484"/>
                  <a:gd name="connsiteX268-33859" fmla="*/ 1445031 w 3024845"/>
                  <a:gd name="connsiteY268-33860" fmla="*/ 570236 h 1087484"/>
                  <a:gd name="connsiteX269-33861" fmla="*/ 1445031 w 3024845"/>
                  <a:gd name="connsiteY269-33862" fmla="*/ 564562 h 1087484"/>
                  <a:gd name="connsiteX270-33863" fmla="*/ 1445791 w 3024845"/>
                  <a:gd name="connsiteY270-33864" fmla="*/ 564562 h 1087484"/>
                  <a:gd name="connsiteX271-33865" fmla="*/ 1451111 w 3024845"/>
                  <a:gd name="connsiteY271-33866" fmla="*/ 564562 h 1087484"/>
                  <a:gd name="connsiteX272-33867" fmla="*/ 1451111 w 3024845"/>
                  <a:gd name="connsiteY272-33868" fmla="*/ 565913 h 1087484"/>
                  <a:gd name="connsiteX273-33869" fmla="*/ 1451111 w 3024845"/>
                  <a:gd name="connsiteY273-33870" fmla="*/ 575371 h 1087484"/>
                  <a:gd name="connsiteX274-33871" fmla="*/ 1489618 w 3024845"/>
                  <a:gd name="connsiteY274-33872" fmla="*/ 575371 h 1087484"/>
                  <a:gd name="connsiteX275-33873" fmla="*/ 1489618 w 3024845"/>
                  <a:gd name="connsiteY275-33874" fmla="*/ 713724 h 1087484"/>
                  <a:gd name="connsiteX276-33875" fmla="*/ 1491138 w 3024845"/>
                  <a:gd name="connsiteY276-33876" fmla="*/ 713724 h 1087484"/>
                  <a:gd name="connsiteX277-33877" fmla="*/ 1501778 w 3024845"/>
                  <a:gd name="connsiteY277-33878" fmla="*/ 713724 h 1087484"/>
                  <a:gd name="connsiteX278-33879" fmla="*/ 1501778 w 3024845"/>
                  <a:gd name="connsiteY278-33880" fmla="*/ 700754 h 1087484"/>
                  <a:gd name="connsiteX279-33881" fmla="*/ 1505832 w 3024845"/>
                  <a:gd name="connsiteY279-33882" fmla="*/ 700754 h 1087484"/>
                  <a:gd name="connsiteX280-33883" fmla="*/ 1505832 w 3024845"/>
                  <a:gd name="connsiteY280-33884" fmla="*/ 713724 h 1087484"/>
                  <a:gd name="connsiteX281-33885" fmla="*/ 1536232 w 3024845"/>
                  <a:gd name="connsiteY281-33886" fmla="*/ 713724 h 1087484"/>
                  <a:gd name="connsiteX282-33887" fmla="*/ 1536232 w 3024845"/>
                  <a:gd name="connsiteY282-33888" fmla="*/ 683459 h 1087484"/>
                  <a:gd name="connsiteX283-33889" fmla="*/ 1548392 w 3024845"/>
                  <a:gd name="connsiteY283-33890" fmla="*/ 683459 h 1087484"/>
                  <a:gd name="connsiteX284-33891" fmla="*/ 1560552 w 3024845"/>
                  <a:gd name="connsiteY284-33892" fmla="*/ 681298 h 1087484"/>
                  <a:gd name="connsiteX285-33893" fmla="*/ 1564606 w 3024845"/>
                  <a:gd name="connsiteY285-33894" fmla="*/ 683459 h 1087484"/>
                  <a:gd name="connsiteX286-33895" fmla="*/ 1574739 w 3024845"/>
                  <a:gd name="connsiteY286-33896" fmla="*/ 683459 h 1087484"/>
                  <a:gd name="connsiteX287-33897" fmla="*/ 1574739 w 3024845"/>
                  <a:gd name="connsiteY287-33898" fmla="*/ 713724 h 1087484"/>
                  <a:gd name="connsiteX288-33899" fmla="*/ 1582846 w 3024845"/>
                  <a:gd name="connsiteY288-33900" fmla="*/ 713724 h 1087484"/>
                  <a:gd name="connsiteX289-33901" fmla="*/ 1582846 w 3024845"/>
                  <a:gd name="connsiteY289-33902" fmla="*/ 731019 h 1087484"/>
                  <a:gd name="connsiteX290-33903" fmla="*/ 1592182 w 3024845"/>
                  <a:gd name="connsiteY290-33904" fmla="*/ 731924 h 1087484"/>
                  <a:gd name="connsiteX291-33905" fmla="*/ 1605140 w 3024845"/>
                  <a:gd name="connsiteY291-33906" fmla="*/ 731924 h 1087484"/>
                  <a:gd name="connsiteX292-33907" fmla="*/ 1605140 w 3024845"/>
                  <a:gd name="connsiteY292-33908" fmla="*/ 715886 h 1087484"/>
                  <a:gd name="connsiteX293-33909" fmla="*/ 1673096 w 3024845"/>
                  <a:gd name="connsiteY293-33910" fmla="*/ 715886 h 1087484"/>
                  <a:gd name="connsiteX294-33911" fmla="*/ 1673096 w 3024845"/>
                  <a:gd name="connsiteY294-33912" fmla="*/ 630633 h 1087484"/>
                  <a:gd name="connsiteX295-33913" fmla="*/ 1745104 w 3024845"/>
                  <a:gd name="connsiteY295-33914" fmla="*/ 630633 h 1087484"/>
                  <a:gd name="connsiteX296-33915" fmla="*/ 1745104 w 3024845"/>
                  <a:gd name="connsiteY296-33916" fmla="*/ 709401 h 1087484"/>
                  <a:gd name="connsiteX297-33917" fmla="*/ 1747008 w 3024845"/>
                  <a:gd name="connsiteY297-33918" fmla="*/ 709401 h 1087484"/>
                  <a:gd name="connsiteX298-33919" fmla="*/ 1748250 w 3024845"/>
                  <a:gd name="connsiteY298-33920" fmla="*/ 731924 h 1087484"/>
                  <a:gd name="connsiteX299-33921" fmla="*/ 1757926 w 3024845"/>
                  <a:gd name="connsiteY299-33922" fmla="*/ 731924 h 1087484"/>
                  <a:gd name="connsiteX300-33923" fmla="*/ 1759168 w 3024845"/>
                  <a:gd name="connsiteY300-33924" fmla="*/ 709401 h 1087484"/>
                  <a:gd name="connsiteX301-33925" fmla="*/ 1765248 w 3024845"/>
                  <a:gd name="connsiteY301-33926" fmla="*/ 709401 h 1087484"/>
                  <a:gd name="connsiteX302-33927" fmla="*/ 1766490 w 3024845"/>
                  <a:gd name="connsiteY302-33928" fmla="*/ 731924 h 1087484"/>
                  <a:gd name="connsiteX303-33929" fmla="*/ 1817112 w 3024845"/>
                  <a:gd name="connsiteY303-33930" fmla="*/ 731924 h 1087484"/>
                  <a:gd name="connsiteX304-33931" fmla="*/ 1817112 w 3024845"/>
                  <a:gd name="connsiteY304-33932" fmla="*/ 568896 h 1087484"/>
                  <a:gd name="connsiteX305-33933" fmla="*/ 2014439 w 3024845"/>
                  <a:gd name="connsiteY305-33934" fmla="*/ 568896 h 1087484"/>
                  <a:gd name="connsiteX306-33935" fmla="*/ 2014439 w 3024845"/>
                  <a:gd name="connsiteY306-33936" fmla="*/ 731924 h 1087484"/>
                  <a:gd name="connsiteX307-33937" fmla="*/ 2033136 w 3024845"/>
                  <a:gd name="connsiteY307-33938" fmla="*/ 731924 h 1087484"/>
                  <a:gd name="connsiteX308-33939" fmla="*/ 2033136 w 3024845"/>
                  <a:gd name="connsiteY308-33940" fmla="*/ 649231 h 1087484"/>
                  <a:gd name="connsiteX309-33941" fmla="*/ 2128256 w 3024845"/>
                  <a:gd name="connsiteY309-33942" fmla="*/ 649231 h 1087484"/>
                  <a:gd name="connsiteX310-33943" fmla="*/ 2146266 w 3024845"/>
                  <a:gd name="connsiteY310-33944" fmla="*/ 160309 h 1087484"/>
                  <a:gd name="connsiteX311-33945" fmla="*/ 2150320 w 3024845"/>
                  <a:gd name="connsiteY311-33946" fmla="*/ 88970 h 1087484"/>
                  <a:gd name="connsiteX312-33947" fmla="*/ 2152346 w 3024845"/>
                  <a:gd name="connsiteY312-33948" fmla="*/ 28441 h 1087484"/>
                  <a:gd name="connsiteX313-33949" fmla="*/ 2180720 w 3024845"/>
                  <a:gd name="connsiteY313-33950" fmla="*/ 584018 h 1087484"/>
                  <a:gd name="connsiteX314-33951" fmla="*/ 2245574 w 3024845"/>
                  <a:gd name="connsiteY314-33952" fmla="*/ 584018 h 1087484"/>
                  <a:gd name="connsiteX315-33953" fmla="*/ 2245574 w 3024845"/>
                  <a:gd name="connsiteY315-33954" fmla="*/ 659680 h 1087484"/>
                  <a:gd name="connsiteX316-33955" fmla="*/ 2253681 w 3024845"/>
                  <a:gd name="connsiteY316-33956" fmla="*/ 659680 h 1087484"/>
                  <a:gd name="connsiteX317-33957" fmla="*/ 2255708 w 3024845"/>
                  <a:gd name="connsiteY317-33958" fmla="*/ 653195 h 1087484"/>
                  <a:gd name="connsiteX318-33959" fmla="*/ 2261788 w 3024845"/>
                  <a:gd name="connsiteY318-33960" fmla="*/ 653195 h 1087484"/>
                  <a:gd name="connsiteX319-33961" fmla="*/ 2263815 w 3024845"/>
                  <a:gd name="connsiteY319-33962" fmla="*/ 661842 h 1087484"/>
                  <a:gd name="connsiteX320-33963" fmla="*/ 2275975 w 3024845"/>
                  <a:gd name="connsiteY320-33964" fmla="*/ 661842 h 1087484"/>
                  <a:gd name="connsiteX321-33965" fmla="*/ 2275975 w 3024845"/>
                  <a:gd name="connsiteY321-33966" fmla="*/ 655356 h 1087484"/>
                  <a:gd name="connsiteX322-33967" fmla="*/ 2298268 w 3024845"/>
                  <a:gd name="connsiteY322-33968" fmla="*/ 655356 h 1087484"/>
                  <a:gd name="connsiteX323-33969" fmla="*/ 2298268 w 3024845"/>
                  <a:gd name="connsiteY323-33970" fmla="*/ 661842 h 1087484"/>
                  <a:gd name="connsiteX324-33971" fmla="*/ 2318535 w 3024845"/>
                  <a:gd name="connsiteY324-33972" fmla="*/ 661842 h 1087484"/>
                  <a:gd name="connsiteX325-33973" fmla="*/ 2318535 w 3024845"/>
                  <a:gd name="connsiteY325-33974" fmla="*/ 707239 h 1087484"/>
                  <a:gd name="connsiteX326-33975" fmla="*/ 2332722 w 3024845"/>
                  <a:gd name="connsiteY326-33976" fmla="*/ 707239 h 1087484"/>
                  <a:gd name="connsiteX327-33977" fmla="*/ 2332722 w 3024845"/>
                  <a:gd name="connsiteY327-33978" fmla="*/ 694268 h 1087484"/>
                  <a:gd name="connsiteX328-33979" fmla="*/ 2348936 w 3024845"/>
                  <a:gd name="connsiteY328-33980" fmla="*/ 694268 h 1087484"/>
                  <a:gd name="connsiteX329-33981" fmla="*/ 2348936 w 3024845"/>
                  <a:gd name="connsiteY329-33982" fmla="*/ 514841 h 1087484"/>
                  <a:gd name="connsiteX330-33983" fmla="*/ 2355016 w 3024845"/>
                  <a:gd name="connsiteY330-33984" fmla="*/ 508355 h 1087484"/>
                  <a:gd name="connsiteX331-33985" fmla="*/ 2427977 w 3024845"/>
                  <a:gd name="connsiteY331-33986" fmla="*/ 508355 h 1087484"/>
                  <a:gd name="connsiteX332-33987" fmla="*/ 2427977 w 3024845"/>
                  <a:gd name="connsiteY332-33988" fmla="*/ 517003 h 1087484"/>
                  <a:gd name="connsiteX333-33989" fmla="*/ 2438110 w 3024845"/>
                  <a:gd name="connsiteY333-33990" fmla="*/ 517003 h 1087484"/>
                  <a:gd name="connsiteX334-33991" fmla="*/ 2438110 w 3024845"/>
                  <a:gd name="connsiteY334-33992" fmla="*/ 631577 h 1087484"/>
                  <a:gd name="connsiteX335-33993" fmla="*/ 2460404 w 3024845"/>
                  <a:gd name="connsiteY335-33994" fmla="*/ 631577 h 1087484"/>
                  <a:gd name="connsiteX336-33995" fmla="*/ 2460404 w 3024845"/>
                  <a:gd name="connsiteY336-33996" fmla="*/ 564562 h 1087484"/>
                  <a:gd name="connsiteX337-33997" fmla="*/ 2486751 w 3024845"/>
                  <a:gd name="connsiteY337-33998" fmla="*/ 564562 h 1087484"/>
                  <a:gd name="connsiteX338-33999" fmla="*/ 2490804 w 3024845"/>
                  <a:gd name="connsiteY338-34000" fmla="*/ 560238 h 1087484"/>
                  <a:gd name="connsiteX339-34001" fmla="*/ 2498911 w 3024845"/>
                  <a:gd name="connsiteY339-34002" fmla="*/ 560238 h 1087484"/>
                  <a:gd name="connsiteX340-34003" fmla="*/ 2502964 w 3024845"/>
                  <a:gd name="connsiteY340-34004" fmla="*/ 564562 h 1087484"/>
                  <a:gd name="connsiteX341-34005" fmla="*/ 2525258 w 3024845"/>
                  <a:gd name="connsiteY341-34006" fmla="*/ 564562 h 1087484"/>
                  <a:gd name="connsiteX342-34007" fmla="*/ 2525258 w 3024845"/>
                  <a:gd name="connsiteY342-34008" fmla="*/ 447826 h 1087484"/>
                  <a:gd name="connsiteX343-34009" fmla="*/ 2582005 w 3024845"/>
                  <a:gd name="connsiteY343-34010" fmla="*/ 437017 h 1087484"/>
                  <a:gd name="connsiteX344-34011" fmla="*/ 2582005 w 3024845"/>
                  <a:gd name="connsiteY344-34012" fmla="*/ 438098 h 1087484"/>
                  <a:gd name="connsiteX345-34013" fmla="*/ 2582005 w 3024845"/>
                  <a:gd name="connsiteY345-34014" fmla="*/ 445664 h 1087484"/>
                  <a:gd name="connsiteX346-34015" fmla="*/ 2608352 w 3024845"/>
                  <a:gd name="connsiteY346-34016" fmla="*/ 445664 h 1087484"/>
                  <a:gd name="connsiteX347-34017" fmla="*/ 2608352 w 3024845"/>
                  <a:gd name="connsiteY347-34018" fmla="*/ 700754 h 1087484"/>
                  <a:gd name="connsiteX348-34019" fmla="*/ 2630646 w 3024845"/>
                  <a:gd name="connsiteY348-34020" fmla="*/ 700754 h 1087484"/>
                  <a:gd name="connsiteX349-34021" fmla="*/ 2630646 w 3024845"/>
                  <a:gd name="connsiteY349-34022" fmla="*/ 696430 h 1087484"/>
                  <a:gd name="connsiteX350-34023" fmla="*/ 2642806 w 3024845"/>
                  <a:gd name="connsiteY350-34024" fmla="*/ 696430 h 1087484"/>
                  <a:gd name="connsiteX351-34025" fmla="*/ 2642806 w 3024845"/>
                  <a:gd name="connsiteY351-34026" fmla="*/ 700754 h 1087484"/>
                  <a:gd name="connsiteX352-34027" fmla="*/ 2667126 w 3024845"/>
                  <a:gd name="connsiteY352-34028" fmla="*/ 700754 h 1087484"/>
                  <a:gd name="connsiteX353-34029" fmla="*/ 2667126 w 3024845"/>
                  <a:gd name="connsiteY353-34030" fmla="*/ 687783 h 1087484"/>
                  <a:gd name="connsiteX354-34031" fmla="*/ 2695500 w 3024845"/>
                  <a:gd name="connsiteY354-34032" fmla="*/ 687783 h 1087484"/>
                  <a:gd name="connsiteX355-34033" fmla="*/ 2707660 w 3024845"/>
                  <a:gd name="connsiteY355-34034" fmla="*/ 683459 h 1087484"/>
                  <a:gd name="connsiteX356-34035" fmla="*/ 2727927 w 3024845"/>
                  <a:gd name="connsiteY356-34036" fmla="*/ 687783 h 1087484"/>
                  <a:gd name="connsiteX357-34037" fmla="*/ 2727927 w 3024845"/>
                  <a:gd name="connsiteY357-34038" fmla="*/ 670489 h 1087484"/>
                  <a:gd name="connsiteX358-34039" fmla="*/ 2736034 w 3024845"/>
                  <a:gd name="connsiteY358-34040" fmla="*/ 670489 h 1087484"/>
                  <a:gd name="connsiteX359-34041" fmla="*/ 2736034 w 3024845"/>
                  <a:gd name="connsiteY359-34042" fmla="*/ 657518 h 1087484"/>
                  <a:gd name="connsiteX360-34043" fmla="*/ 2792781 w 3024845"/>
                  <a:gd name="connsiteY360-34044" fmla="*/ 657518 h 1087484"/>
                  <a:gd name="connsiteX361-34045" fmla="*/ 2792781 w 3024845"/>
                  <a:gd name="connsiteY361-34046" fmla="*/ 627253 h 1087484"/>
                  <a:gd name="connsiteX362-34047" fmla="*/ 2811021 w 3024845"/>
                  <a:gd name="connsiteY362-34048" fmla="*/ 627253 h 1087484"/>
                  <a:gd name="connsiteX363-34049" fmla="*/ 2811021 w 3024845"/>
                  <a:gd name="connsiteY363-34050" fmla="*/ 620768 h 1087484"/>
                  <a:gd name="connsiteX364-34051" fmla="*/ 2823181 w 3024845"/>
                  <a:gd name="connsiteY364-34052" fmla="*/ 620768 h 1087484"/>
                  <a:gd name="connsiteX365-34053" fmla="*/ 2823181 w 3024845"/>
                  <a:gd name="connsiteY365-34054" fmla="*/ 627253 h 1087484"/>
                  <a:gd name="connsiteX366-34055" fmla="*/ 2839395 w 3024845"/>
                  <a:gd name="connsiteY366-34056" fmla="*/ 627253 h 1087484"/>
                  <a:gd name="connsiteX367-34057" fmla="*/ 2839395 w 3024845"/>
                  <a:gd name="connsiteY367-34058" fmla="*/ 676974 h 1087484"/>
                  <a:gd name="connsiteX368-34059" fmla="*/ 2871822 w 3024845"/>
                  <a:gd name="connsiteY368-34060" fmla="*/ 676974 h 1087484"/>
                  <a:gd name="connsiteX369-34061" fmla="*/ 2871822 w 3024845"/>
                  <a:gd name="connsiteY369-34062" fmla="*/ 651033 h 1087484"/>
                  <a:gd name="connsiteX370-34063" fmla="*/ 2910329 w 3024845"/>
                  <a:gd name="connsiteY370-34064" fmla="*/ 651033 h 1087484"/>
                  <a:gd name="connsiteX371-34065" fmla="*/ 2910329 w 3024845"/>
                  <a:gd name="connsiteY371-34066" fmla="*/ 620768 h 1087484"/>
                  <a:gd name="connsiteX372-34067" fmla="*/ 2958970 w 3024845"/>
                  <a:gd name="connsiteY372-34068" fmla="*/ 620768 h 1087484"/>
                  <a:gd name="connsiteX373-34069" fmla="*/ 2958970 w 3024845"/>
                  <a:gd name="connsiteY373-34070" fmla="*/ 731924 h 1087484"/>
                  <a:gd name="connsiteX374-34071" fmla="*/ 2958970 w 3024845"/>
                  <a:gd name="connsiteY374-34072" fmla="*/ 745703 h 1087484"/>
                  <a:gd name="connsiteX375-34073" fmla="*/ 3024845 w 3024845"/>
                  <a:gd name="connsiteY375-34074" fmla="*/ 745703 h 1087484"/>
                  <a:gd name="connsiteX376-34075" fmla="*/ 3024845 w 3024845"/>
                  <a:gd name="connsiteY376-34076" fmla="*/ 1087484 h 1087484"/>
                  <a:gd name="connsiteX377-34077" fmla="*/ 2054 w 3024845"/>
                  <a:gd name="connsiteY377-34078" fmla="*/ 1085151 h 1087484"/>
                  <a:gd name="connsiteX378-34079" fmla="*/ 0 w 3024845"/>
                  <a:gd name="connsiteY378-34080" fmla="*/ 651033 h 1087484"/>
                  <a:gd name="connsiteX379-34081" fmla="*/ 20267 w 3024845"/>
                  <a:gd name="connsiteY379-34082" fmla="*/ 651033 h 1087484"/>
                  <a:gd name="connsiteX380-34083" fmla="*/ 20774 w 3024845"/>
                  <a:gd name="connsiteY380-34084" fmla="*/ 649952 h 1087484"/>
                  <a:gd name="connsiteX381-34085" fmla="*/ 24320 w 3024845"/>
                  <a:gd name="connsiteY381-34086" fmla="*/ 642386 h 1087484"/>
                  <a:gd name="connsiteX382-34087" fmla="*/ 26094 w 3024845"/>
                  <a:gd name="connsiteY382-34088" fmla="*/ 642656 h 1087484"/>
                  <a:gd name="connsiteX383-34089" fmla="*/ 38507 w 3024845"/>
                  <a:gd name="connsiteY383-34090" fmla="*/ 644547 h 1087484"/>
                  <a:gd name="connsiteX384-34091" fmla="*/ 39014 w 3024845"/>
                  <a:gd name="connsiteY384-34092" fmla="*/ 645899 h 1087484"/>
                  <a:gd name="connsiteX385-34093" fmla="*/ 42560 w 3024845"/>
                  <a:gd name="connsiteY385-34094" fmla="*/ 655356 h 1087484"/>
                  <a:gd name="connsiteX386-34095" fmla="*/ 68907 w 3024845"/>
                  <a:gd name="connsiteY386-34096" fmla="*/ 657518 h 1087484"/>
                  <a:gd name="connsiteX387-34097" fmla="*/ 68907 w 3024845"/>
                  <a:gd name="connsiteY387-34098" fmla="*/ 534297 h 1087484"/>
                  <a:gd name="connsiteX388-34099" fmla="*/ 70934 w 3024845"/>
                  <a:gd name="connsiteY388-34100" fmla="*/ 534297 h 1087484"/>
                  <a:gd name="connsiteX389-34101" fmla="*/ 85121 w 3024845"/>
                  <a:gd name="connsiteY389-34102" fmla="*/ 534297 h 1087484"/>
                  <a:gd name="connsiteX390-34103" fmla="*/ 85121 w 3024845"/>
                  <a:gd name="connsiteY390-34104" fmla="*/ 398105 h 1087484"/>
                  <a:gd name="connsiteX391-34105" fmla="*/ 86894 w 3024845"/>
                  <a:gd name="connsiteY391-34106" fmla="*/ 398105 h 1087484"/>
                  <a:gd name="connsiteX392-34107" fmla="*/ 99308 w 3024845"/>
                  <a:gd name="connsiteY392-34108" fmla="*/ 398105 h 1087484"/>
                  <a:gd name="connsiteX393-34109" fmla="*/ 99308 w 3024845"/>
                  <a:gd name="connsiteY393-34110" fmla="*/ 283531 h 1087484"/>
                  <a:gd name="connsiteX394-34111" fmla="*/ 103361 w 3024845"/>
                  <a:gd name="connsiteY394-34112" fmla="*/ 255427 h 1087484"/>
                  <a:gd name="connsiteX395-34113" fmla="*/ 105388 w 3024845"/>
                  <a:gd name="connsiteY395-34114" fmla="*/ 255427 h 1087484"/>
                  <a:gd name="connsiteX396-34115" fmla="*/ 119575 w 3024845"/>
                  <a:gd name="connsiteY396-34116" fmla="*/ 255427 h 1087484"/>
                  <a:gd name="connsiteX0-34117" fmla="*/ 119575 w 3024845"/>
                  <a:gd name="connsiteY0-34118" fmla="*/ 200101 h 1032158"/>
                  <a:gd name="connsiteX1-34119" fmla="*/ 200642 w 3024845"/>
                  <a:gd name="connsiteY1-34120" fmla="*/ 197940 h 1032158"/>
                  <a:gd name="connsiteX2-34121" fmla="*/ 202669 w 3024845"/>
                  <a:gd name="connsiteY2-34122" fmla="*/ 197940 h 1032158"/>
                  <a:gd name="connsiteX3-34123" fmla="*/ 216856 w 3024845"/>
                  <a:gd name="connsiteY3-34124" fmla="*/ 197940 h 1032158"/>
                  <a:gd name="connsiteX4-34125" fmla="*/ 216856 w 3024845"/>
                  <a:gd name="connsiteY4-34126" fmla="*/ 221719 h 1032158"/>
                  <a:gd name="connsiteX5-34127" fmla="*/ 217363 w 3024845"/>
                  <a:gd name="connsiteY5-34128" fmla="*/ 222530 h 1032158"/>
                  <a:gd name="connsiteX6-34129" fmla="*/ 220909 w 3024845"/>
                  <a:gd name="connsiteY6-34130" fmla="*/ 228205 h 1032158"/>
                  <a:gd name="connsiteX7-34131" fmla="*/ 220909 w 3024845"/>
                  <a:gd name="connsiteY7-34132" fmla="*/ 342779 h 1032158"/>
                  <a:gd name="connsiteX8-34133" fmla="*/ 223189 w 3024845"/>
                  <a:gd name="connsiteY8-34134" fmla="*/ 342779 h 1032158"/>
                  <a:gd name="connsiteX9-34135" fmla="*/ 239150 w 3024845"/>
                  <a:gd name="connsiteY9-34136" fmla="*/ 342779 h 1032158"/>
                  <a:gd name="connsiteX10-34137" fmla="*/ 239150 w 3024845"/>
                  <a:gd name="connsiteY10-34138" fmla="*/ 483294 h 1032158"/>
                  <a:gd name="connsiteX11-34139" fmla="*/ 240670 w 3024845"/>
                  <a:gd name="connsiteY11-34140" fmla="*/ 483024 h 1032158"/>
                  <a:gd name="connsiteX12-34141" fmla="*/ 251310 w 3024845"/>
                  <a:gd name="connsiteY12-34142" fmla="*/ 481133 h 1032158"/>
                  <a:gd name="connsiteX13-34143" fmla="*/ 249283 w 3024845"/>
                  <a:gd name="connsiteY13-34144" fmla="*/ 569765 h 1032158"/>
                  <a:gd name="connsiteX14-34145" fmla="*/ 250803 w 3024845"/>
                  <a:gd name="connsiteY14-34146" fmla="*/ 570036 h 1032158"/>
                  <a:gd name="connsiteX15-34147" fmla="*/ 261443 w 3024845"/>
                  <a:gd name="connsiteY15-34148" fmla="*/ 571927 h 1032158"/>
                  <a:gd name="connsiteX16-34149" fmla="*/ 261696 w 3024845"/>
                  <a:gd name="connsiteY16-34150" fmla="*/ 572738 h 1032158"/>
                  <a:gd name="connsiteX17-34151" fmla="*/ 263470 w 3024845"/>
                  <a:gd name="connsiteY17-34152" fmla="*/ 578413 h 1032158"/>
                  <a:gd name="connsiteX18-34153" fmla="*/ 264230 w 3024845"/>
                  <a:gd name="connsiteY18-34154" fmla="*/ 575981 h 1032158"/>
                  <a:gd name="connsiteX19-34155" fmla="*/ 269550 w 3024845"/>
                  <a:gd name="connsiteY19-34156" fmla="*/ 558957 h 1032158"/>
                  <a:gd name="connsiteX20-34157" fmla="*/ 271323 w 3024845"/>
                  <a:gd name="connsiteY20-34158" fmla="*/ 558957 h 1032158"/>
                  <a:gd name="connsiteX21-34159" fmla="*/ 283737 w 3024845"/>
                  <a:gd name="connsiteY21-34160" fmla="*/ 558957 h 1032158"/>
                  <a:gd name="connsiteX22-34161" fmla="*/ 283737 w 3024845"/>
                  <a:gd name="connsiteY22-34162" fmla="*/ 591383 h 1032158"/>
                  <a:gd name="connsiteX23-34163" fmla="*/ 284750 w 3024845"/>
                  <a:gd name="connsiteY23-34164" fmla="*/ 591924 h 1032158"/>
                  <a:gd name="connsiteX24-34165" fmla="*/ 291844 w 3024845"/>
                  <a:gd name="connsiteY24-34166" fmla="*/ 595707 h 1032158"/>
                  <a:gd name="connsiteX25-34167" fmla="*/ 291844 w 3024845"/>
                  <a:gd name="connsiteY25-34168" fmla="*/ 597058 h 1032158"/>
                  <a:gd name="connsiteX26-34169" fmla="*/ 291844 w 3024845"/>
                  <a:gd name="connsiteY26-34170" fmla="*/ 606516 h 1032158"/>
                  <a:gd name="connsiteX27-34171" fmla="*/ 336431 w 3024845"/>
                  <a:gd name="connsiteY27-34172" fmla="*/ 606516 h 1032158"/>
                  <a:gd name="connsiteX28-34173" fmla="*/ 336431 w 3024845"/>
                  <a:gd name="connsiteY28-34174" fmla="*/ 607597 h 1032158"/>
                  <a:gd name="connsiteX29-34175" fmla="*/ 336431 w 3024845"/>
                  <a:gd name="connsiteY29-34176" fmla="*/ 615163 h 1032158"/>
                  <a:gd name="connsiteX30-34177" fmla="*/ 338457 w 3024845"/>
                  <a:gd name="connsiteY30-34178" fmla="*/ 615163 h 1032158"/>
                  <a:gd name="connsiteX31-34179" fmla="*/ 352644 w 3024845"/>
                  <a:gd name="connsiteY31-34180" fmla="*/ 615163 h 1032158"/>
                  <a:gd name="connsiteX32-34181" fmla="*/ 352644 w 3024845"/>
                  <a:gd name="connsiteY32-34182" fmla="*/ 584898 h 1032158"/>
                  <a:gd name="connsiteX33-34183" fmla="*/ 397231 w 3024845"/>
                  <a:gd name="connsiteY33-34184" fmla="*/ 584898 h 1032158"/>
                  <a:gd name="connsiteX34-34185" fmla="*/ 397231 w 3024845"/>
                  <a:gd name="connsiteY34-34186" fmla="*/ 583547 h 1032158"/>
                  <a:gd name="connsiteX35-34187" fmla="*/ 397231 w 3024845"/>
                  <a:gd name="connsiteY35-34188" fmla="*/ 574089 h 1032158"/>
                  <a:gd name="connsiteX36-34189" fmla="*/ 398245 w 3024845"/>
                  <a:gd name="connsiteY36-34190" fmla="*/ 574089 h 1032158"/>
                  <a:gd name="connsiteX37-34191" fmla="*/ 405338 w 3024845"/>
                  <a:gd name="connsiteY37-34192" fmla="*/ 574089 h 1032158"/>
                  <a:gd name="connsiteX38-34193" fmla="*/ 405338 w 3024845"/>
                  <a:gd name="connsiteY38-34194" fmla="*/ 572198 h 1032158"/>
                  <a:gd name="connsiteX39-34195" fmla="*/ 405338 w 3024845"/>
                  <a:gd name="connsiteY39-34196" fmla="*/ 558957 h 1032158"/>
                  <a:gd name="connsiteX40-34197" fmla="*/ 406098 w 3024845"/>
                  <a:gd name="connsiteY40-34198" fmla="*/ 558957 h 1032158"/>
                  <a:gd name="connsiteX41-34199" fmla="*/ 411418 w 3024845"/>
                  <a:gd name="connsiteY41-34200" fmla="*/ 558957 h 1032158"/>
                  <a:gd name="connsiteX42-34201" fmla="*/ 411418 w 3024845"/>
                  <a:gd name="connsiteY42-34202" fmla="*/ 557876 h 1032158"/>
                  <a:gd name="connsiteX43-34203" fmla="*/ 411418 w 3024845"/>
                  <a:gd name="connsiteY43-34204" fmla="*/ 550309 h 1032158"/>
                  <a:gd name="connsiteX44-34205" fmla="*/ 413445 w 3024845"/>
                  <a:gd name="connsiteY44-34206" fmla="*/ 550309 h 1032158"/>
                  <a:gd name="connsiteX45-34207" fmla="*/ 427632 w 3024845"/>
                  <a:gd name="connsiteY45-34208" fmla="*/ 550309 h 1032158"/>
                  <a:gd name="connsiteX46-34209" fmla="*/ 427632 w 3024845"/>
                  <a:gd name="connsiteY46-34210" fmla="*/ 551390 h 1032158"/>
                  <a:gd name="connsiteX47-34211" fmla="*/ 427632 w 3024845"/>
                  <a:gd name="connsiteY47-34212" fmla="*/ 558957 h 1032158"/>
                  <a:gd name="connsiteX48-34213" fmla="*/ 449925 w 3024845"/>
                  <a:gd name="connsiteY48-34214" fmla="*/ 558957 h 1032158"/>
                  <a:gd name="connsiteX49-34215" fmla="*/ 449925 w 3024845"/>
                  <a:gd name="connsiteY49-34216" fmla="*/ 557065 h 1032158"/>
                  <a:gd name="connsiteX50-34217" fmla="*/ 449925 w 3024845"/>
                  <a:gd name="connsiteY50-34218" fmla="*/ 543824 h 1032158"/>
                  <a:gd name="connsiteX51-34219" fmla="*/ 451699 w 3024845"/>
                  <a:gd name="connsiteY51-34220" fmla="*/ 543824 h 1032158"/>
                  <a:gd name="connsiteX52-34221" fmla="*/ 464112 w 3024845"/>
                  <a:gd name="connsiteY52-34222" fmla="*/ 543824 h 1032158"/>
                  <a:gd name="connsiteX53-34223" fmla="*/ 464112 w 3024845"/>
                  <a:gd name="connsiteY53-34224" fmla="*/ 567604 h 1032158"/>
                  <a:gd name="connsiteX54-34225" fmla="*/ 465126 w 3024845"/>
                  <a:gd name="connsiteY54-34226" fmla="*/ 567604 h 1032158"/>
                  <a:gd name="connsiteX55-34227" fmla="*/ 472219 w 3024845"/>
                  <a:gd name="connsiteY55-34228" fmla="*/ 567604 h 1032158"/>
                  <a:gd name="connsiteX56-34229" fmla="*/ 472219 w 3024845"/>
                  <a:gd name="connsiteY56-34230" fmla="*/ 566523 h 1032158"/>
                  <a:gd name="connsiteX57-34231" fmla="*/ 472219 w 3024845"/>
                  <a:gd name="connsiteY57-34232" fmla="*/ 558957 h 1032158"/>
                  <a:gd name="connsiteX58-34233" fmla="*/ 473992 w 3024845"/>
                  <a:gd name="connsiteY58-34234" fmla="*/ 558957 h 1032158"/>
                  <a:gd name="connsiteX59-34235" fmla="*/ 486406 w 3024845"/>
                  <a:gd name="connsiteY59-34236" fmla="*/ 558957 h 1032158"/>
                  <a:gd name="connsiteX60-34237" fmla="*/ 486406 w 3024845"/>
                  <a:gd name="connsiteY60-34238" fmla="*/ 584898 h 1032158"/>
                  <a:gd name="connsiteX61-34239" fmla="*/ 488433 w 3024845"/>
                  <a:gd name="connsiteY61-34240" fmla="*/ 584898 h 1032158"/>
                  <a:gd name="connsiteX62-34241" fmla="*/ 502619 w 3024845"/>
                  <a:gd name="connsiteY62-34242" fmla="*/ 584898 h 1032158"/>
                  <a:gd name="connsiteX63-34243" fmla="*/ 502619 w 3024845"/>
                  <a:gd name="connsiteY63-34244" fmla="*/ 586519 h 1032158"/>
                  <a:gd name="connsiteX64-34245" fmla="*/ 502619 w 3024845"/>
                  <a:gd name="connsiteY64-34246" fmla="*/ 597869 h 1032158"/>
                  <a:gd name="connsiteX65-34247" fmla="*/ 503379 w 3024845"/>
                  <a:gd name="connsiteY65-34248" fmla="*/ 597869 h 1032158"/>
                  <a:gd name="connsiteX66-34249" fmla="*/ 508700 w 3024845"/>
                  <a:gd name="connsiteY66-34250" fmla="*/ 597869 h 1032158"/>
                  <a:gd name="connsiteX67-34251" fmla="*/ 508700 w 3024845"/>
                  <a:gd name="connsiteY67-34252" fmla="*/ 597058 h 1032158"/>
                  <a:gd name="connsiteX68-34253" fmla="*/ 508700 w 3024845"/>
                  <a:gd name="connsiteY68-34254" fmla="*/ 591383 h 1032158"/>
                  <a:gd name="connsiteX69-34255" fmla="*/ 539100 w 3024845"/>
                  <a:gd name="connsiteY69-34256" fmla="*/ 591383 h 1032158"/>
                  <a:gd name="connsiteX70-34257" fmla="*/ 539100 w 3024845"/>
                  <a:gd name="connsiteY70-34258" fmla="*/ 615163 h 1032158"/>
                  <a:gd name="connsiteX71-34259" fmla="*/ 540113 w 3024845"/>
                  <a:gd name="connsiteY71-34260" fmla="*/ 615163 h 1032158"/>
                  <a:gd name="connsiteX72-34261" fmla="*/ 547207 w 3024845"/>
                  <a:gd name="connsiteY72-34262" fmla="*/ 615163 h 1032158"/>
                  <a:gd name="connsiteX73-34263" fmla="*/ 547207 w 3024845"/>
                  <a:gd name="connsiteY73-34264" fmla="*/ 616244 h 1032158"/>
                  <a:gd name="connsiteX74-34265" fmla="*/ 547207 w 3024845"/>
                  <a:gd name="connsiteY74-34266" fmla="*/ 623810 h 1032158"/>
                  <a:gd name="connsiteX75-34267" fmla="*/ 547967 w 3024845"/>
                  <a:gd name="connsiteY75-34268" fmla="*/ 623810 h 1032158"/>
                  <a:gd name="connsiteX76-34269" fmla="*/ 553287 w 3024845"/>
                  <a:gd name="connsiteY76-34270" fmla="*/ 623810 h 1032158"/>
                  <a:gd name="connsiteX77-34271" fmla="*/ 553287 w 3024845"/>
                  <a:gd name="connsiteY77-34272" fmla="*/ 621648 h 1032158"/>
                  <a:gd name="connsiteX78-34273" fmla="*/ 553287 w 3024845"/>
                  <a:gd name="connsiteY78-34274" fmla="*/ 606516 h 1032158"/>
                  <a:gd name="connsiteX79-34275" fmla="*/ 554300 w 3024845"/>
                  <a:gd name="connsiteY79-34276" fmla="*/ 606516 h 1032158"/>
                  <a:gd name="connsiteX80-34277" fmla="*/ 561394 w 3024845"/>
                  <a:gd name="connsiteY80-34278" fmla="*/ 606516 h 1032158"/>
                  <a:gd name="connsiteX81-34279" fmla="*/ 561394 w 3024845"/>
                  <a:gd name="connsiteY81-34280" fmla="*/ 607597 h 1032158"/>
                  <a:gd name="connsiteX82-34281" fmla="*/ 561394 w 3024845"/>
                  <a:gd name="connsiteY82-34282" fmla="*/ 615163 h 1032158"/>
                  <a:gd name="connsiteX83-34283" fmla="*/ 566714 w 3024845"/>
                  <a:gd name="connsiteY83-34284" fmla="*/ 613170 h 1032158"/>
                  <a:gd name="connsiteX84-34285" fmla="*/ 567474 w 3024845"/>
                  <a:gd name="connsiteY84-34286" fmla="*/ 612190 h 1032158"/>
                  <a:gd name="connsiteX85-34287" fmla="*/ 567474 w 3024845"/>
                  <a:gd name="connsiteY85-34288" fmla="*/ 606516 h 1032158"/>
                  <a:gd name="connsiteX86-34289" fmla="*/ 605981 w 3024845"/>
                  <a:gd name="connsiteY86-34290" fmla="*/ 606516 h 1032158"/>
                  <a:gd name="connsiteX87-34291" fmla="*/ 605981 w 3024845"/>
                  <a:gd name="connsiteY87-34292" fmla="*/ 630295 h 1032158"/>
                  <a:gd name="connsiteX88-34293" fmla="*/ 608007 w 3024845"/>
                  <a:gd name="connsiteY88-34294" fmla="*/ 630295 h 1032158"/>
                  <a:gd name="connsiteX89-34295" fmla="*/ 622194 w 3024845"/>
                  <a:gd name="connsiteY89-34296" fmla="*/ 630295 h 1032158"/>
                  <a:gd name="connsiteX90-34297" fmla="*/ 622194 w 3024845"/>
                  <a:gd name="connsiteY90-34298" fmla="*/ 631376 h 1032158"/>
                  <a:gd name="connsiteX91-34299" fmla="*/ 622194 w 3024845"/>
                  <a:gd name="connsiteY91-34300" fmla="*/ 638942 h 1032158"/>
                  <a:gd name="connsiteX92-34301" fmla="*/ 623968 w 3024845"/>
                  <a:gd name="connsiteY92-34302" fmla="*/ 638942 h 1032158"/>
                  <a:gd name="connsiteX93-34303" fmla="*/ 636381 w 3024845"/>
                  <a:gd name="connsiteY93-34304" fmla="*/ 638942 h 1032158"/>
                  <a:gd name="connsiteX94-34305" fmla="*/ 636381 w 3024845"/>
                  <a:gd name="connsiteY94-34306" fmla="*/ 615163 h 1032158"/>
                  <a:gd name="connsiteX95-34307" fmla="*/ 637394 w 3024845"/>
                  <a:gd name="connsiteY95-34308" fmla="*/ 615163 h 1032158"/>
                  <a:gd name="connsiteX96-34309" fmla="*/ 644488 w 3024845"/>
                  <a:gd name="connsiteY96-34310" fmla="*/ 615163 h 1032158"/>
                  <a:gd name="connsiteX97-34311" fmla="*/ 644488 w 3024845"/>
                  <a:gd name="connsiteY97-34312" fmla="*/ 582736 h 1032158"/>
                  <a:gd name="connsiteX98-34313" fmla="*/ 645501 w 3024845"/>
                  <a:gd name="connsiteY98-34314" fmla="*/ 582736 h 1032158"/>
                  <a:gd name="connsiteX99-34315" fmla="*/ 652595 w 3024845"/>
                  <a:gd name="connsiteY99-34316" fmla="*/ 582736 h 1032158"/>
                  <a:gd name="connsiteX100-34317" fmla="*/ 652595 w 3024845"/>
                  <a:gd name="connsiteY100-34318" fmla="*/ 580845 h 1032158"/>
                  <a:gd name="connsiteX101-34319" fmla="*/ 652595 w 3024845"/>
                  <a:gd name="connsiteY101-34320" fmla="*/ 567604 h 1032158"/>
                  <a:gd name="connsiteX102-34321" fmla="*/ 651328 w 3024845"/>
                  <a:gd name="connsiteY102-34322" fmla="*/ 565982 h 1032158"/>
                  <a:gd name="connsiteX103-34323" fmla="*/ 656648 w 3024845"/>
                  <a:gd name="connsiteY103-34324" fmla="*/ 554633 h 1032158"/>
                  <a:gd name="connsiteX104-34325" fmla="*/ 664755 w 3024845"/>
                  <a:gd name="connsiteY104-34326" fmla="*/ 582736 h 1032158"/>
                  <a:gd name="connsiteX105-34327" fmla="*/ 665515 w 3024845"/>
                  <a:gd name="connsiteY105-34328" fmla="*/ 582736 h 1032158"/>
                  <a:gd name="connsiteX106-34329" fmla="*/ 670835 w 3024845"/>
                  <a:gd name="connsiteY106-34330" fmla="*/ 582736 h 1032158"/>
                  <a:gd name="connsiteX107-34331" fmla="*/ 670835 w 3024845"/>
                  <a:gd name="connsiteY107-34332" fmla="*/ 476809 h 1032158"/>
                  <a:gd name="connsiteX108-34333" fmla="*/ 672355 w 3024845"/>
                  <a:gd name="connsiteY108-34334" fmla="*/ 476809 h 1032158"/>
                  <a:gd name="connsiteX109-34335" fmla="*/ 682995 w 3024845"/>
                  <a:gd name="connsiteY109-34336" fmla="*/ 476809 h 1032158"/>
                  <a:gd name="connsiteX110-34337" fmla="*/ 682995 w 3024845"/>
                  <a:gd name="connsiteY110-34338" fmla="*/ 429250 h 1032158"/>
                  <a:gd name="connsiteX111-34339" fmla="*/ 709342 w 3024845"/>
                  <a:gd name="connsiteY111-34340" fmla="*/ 429250 h 1032158"/>
                  <a:gd name="connsiteX112-34341" fmla="*/ 709342 w 3024845"/>
                  <a:gd name="connsiteY112-34342" fmla="*/ 407632 h 1032158"/>
                  <a:gd name="connsiteX113-34343" fmla="*/ 743796 w 3024845"/>
                  <a:gd name="connsiteY113-34344" fmla="*/ 407632 h 1032158"/>
                  <a:gd name="connsiteX114-34345" fmla="*/ 743796 w 3024845"/>
                  <a:gd name="connsiteY114-34346" fmla="*/ 410064 h 1032158"/>
                  <a:gd name="connsiteX115-34347" fmla="*/ 743796 w 3024845"/>
                  <a:gd name="connsiteY115-34348" fmla="*/ 427088 h 1032158"/>
                  <a:gd name="connsiteX116-34349" fmla="*/ 746076 w 3024845"/>
                  <a:gd name="connsiteY116-34350" fmla="*/ 427088 h 1032158"/>
                  <a:gd name="connsiteX117-34351" fmla="*/ 762036 w 3024845"/>
                  <a:gd name="connsiteY117-34352" fmla="*/ 427088 h 1032158"/>
                  <a:gd name="connsiteX118-34353" fmla="*/ 762036 w 3024845"/>
                  <a:gd name="connsiteY118-34354" fmla="*/ 474647 h 1032158"/>
                  <a:gd name="connsiteX119-34355" fmla="*/ 763049 w 3024845"/>
                  <a:gd name="connsiteY119-34356" fmla="*/ 474647 h 1032158"/>
                  <a:gd name="connsiteX120-34357" fmla="*/ 770143 w 3024845"/>
                  <a:gd name="connsiteY120-34358" fmla="*/ 474647 h 1032158"/>
                  <a:gd name="connsiteX121-34359" fmla="*/ 784330 w 3024845"/>
                  <a:gd name="connsiteY121-34360" fmla="*/ 478971 h 1032158"/>
                  <a:gd name="connsiteX122-34361" fmla="*/ 784330 w 3024845"/>
                  <a:gd name="connsiteY122-34362" fmla="*/ 517883 h 1032158"/>
                  <a:gd name="connsiteX123-34363" fmla="*/ 785343 w 3024845"/>
                  <a:gd name="connsiteY123-34364" fmla="*/ 517883 h 1032158"/>
                  <a:gd name="connsiteX124-34365" fmla="*/ 792436 w 3024845"/>
                  <a:gd name="connsiteY124-34366" fmla="*/ 517883 h 1032158"/>
                  <a:gd name="connsiteX125-34367" fmla="*/ 792436 w 3024845"/>
                  <a:gd name="connsiteY125-34368" fmla="*/ 519504 h 1032158"/>
                  <a:gd name="connsiteX126-34369" fmla="*/ 792436 w 3024845"/>
                  <a:gd name="connsiteY126-34370" fmla="*/ 530853 h 1032158"/>
                  <a:gd name="connsiteX127-34371" fmla="*/ 794463 w 3024845"/>
                  <a:gd name="connsiteY127-34372" fmla="*/ 530853 h 1032158"/>
                  <a:gd name="connsiteX128-34373" fmla="*/ 808650 w 3024845"/>
                  <a:gd name="connsiteY128-34374" fmla="*/ 530853 h 1032158"/>
                  <a:gd name="connsiteX129-34375" fmla="*/ 814730 w 3024845"/>
                  <a:gd name="connsiteY129-34376" fmla="*/ 537339 h 1032158"/>
                  <a:gd name="connsiteX130-34377" fmla="*/ 814730 w 3024845"/>
                  <a:gd name="connsiteY130-34378" fmla="*/ 558957 h 1032158"/>
                  <a:gd name="connsiteX131-34379" fmla="*/ 817010 w 3024845"/>
                  <a:gd name="connsiteY131-34380" fmla="*/ 558957 h 1032158"/>
                  <a:gd name="connsiteX132-34381" fmla="*/ 832970 w 3024845"/>
                  <a:gd name="connsiteY132-34382" fmla="*/ 558957 h 1032158"/>
                  <a:gd name="connsiteX133-34383" fmla="*/ 832970 w 3024845"/>
                  <a:gd name="connsiteY133-34384" fmla="*/ 560037 h 1032158"/>
                  <a:gd name="connsiteX134-34385" fmla="*/ 832970 w 3024845"/>
                  <a:gd name="connsiteY134-34386" fmla="*/ 567604 h 1032158"/>
                  <a:gd name="connsiteX135-34387" fmla="*/ 834237 w 3024845"/>
                  <a:gd name="connsiteY135-34388" fmla="*/ 567604 h 1032158"/>
                  <a:gd name="connsiteX136-34389" fmla="*/ 843104 w 3024845"/>
                  <a:gd name="connsiteY136-34390" fmla="*/ 567604 h 1032158"/>
                  <a:gd name="connsiteX137-34391" fmla="*/ 843104 w 3024845"/>
                  <a:gd name="connsiteY137-34392" fmla="*/ 569765 h 1032158"/>
                  <a:gd name="connsiteX138-34393" fmla="*/ 843104 w 3024845"/>
                  <a:gd name="connsiteY138-34394" fmla="*/ 584898 h 1032158"/>
                  <a:gd name="connsiteX139-34395" fmla="*/ 847157 w 3024845"/>
                  <a:gd name="connsiteY139-34396" fmla="*/ 583006 h 1032158"/>
                  <a:gd name="connsiteX140-34397" fmla="*/ 847157 w 3024845"/>
                  <a:gd name="connsiteY140-34398" fmla="*/ 569765 h 1032158"/>
                  <a:gd name="connsiteX141-34399" fmla="*/ 848170 w 3024845"/>
                  <a:gd name="connsiteY141-34400" fmla="*/ 569765 h 1032158"/>
                  <a:gd name="connsiteX142-34401" fmla="*/ 855264 w 3024845"/>
                  <a:gd name="connsiteY142-34402" fmla="*/ 569765 h 1032158"/>
                  <a:gd name="connsiteX143-34403" fmla="*/ 855264 w 3024845"/>
                  <a:gd name="connsiteY143-34404" fmla="*/ 571387 h 1032158"/>
                  <a:gd name="connsiteX144-34405" fmla="*/ 855264 w 3024845"/>
                  <a:gd name="connsiteY144-34406" fmla="*/ 582736 h 1032158"/>
                  <a:gd name="connsiteX145-34407" fmla="*/ 856024 w 3024845"/>
                  <a:gd name="connsiteY145-34408" fmla="*/ 582736 h 1032158"/>
                  <a:gd name="connsiteX146-34409" fmla="*/ 861344 w 3024845"/>
                  <a:gd name="connsiteY146-34410" fmla="*/ 582736 h 1032158"/>
                  <a:gd name="connsiteX147-34411" fmla="*/ 909984 w 3024845"/>
                  <a:gd name="connsiteY147-34412" fmla="*/ 578413 h 1032158"/>
                  <a:gd name="connsiteX148-34413" fmla="*/ 909984 w 3024845"/>
                  <a:gd name="connsiteY148-34414" fmla="*/ 579764 h 1032158"/>
                  <a:gd name="connsiteX149-34415" fmla="*/ 909984 w 3024845"/>
                  <a:gd name="connsiteY149-34416" fmla="*/ 589221 h 1032158"/>
                  <a:gd name="connsiteX150-34417" fmla="*/ 910744 w 3024845"/>
                  <a:gd name="connsiteY150-34418" fmla="*/ 589221 h 1032158"/>
                  <a:gd name="connsiteX151-34419" fmla="*/ 916065 w 3024845"/>
                  <a:gd name="connsiteY151-34420" fmla="*/ 589221 h 1032158"/>
                  <a:gd name="connsiteX152-34421" fmla="*/ 916065 w 3024845"/>
                  <a:gd name="connsiteY152-34422" fmla="*/ 591383 h 1032158"/>
                  <a:gd name="connsiteX153-34423" fmla="*/ 916065 w 3024845"/>
                  <a:gd name="connsiteY153-34424" fmla="*/ 606516 h 1032158"/>
                  <a:gd name="connsiteX154-34425" fmla="*/ 918091 w 3024845"/>
                  <a:gd name="connsiteY154-34426" fmla="*/ 605165 h 1032158"/>
                  <a:gd name="connsiteX155-34427" fmla="*/ 932278 w 3024845"/>
                  <a:gd name="connsiteY155-34428" fmla="*/ 595707 h 1032158"/>
                  <a:gd name="connsiteX156-34429" fmla="*/ 938358 w 3024845"/>
                  <a:gd name="connsiteY156-34430" fmla="*/ 554633 h 1032158"/>
                  <a:gd name="connsiteX157-34431" fmla="*/ 939118 w 3024845"/>
                  <a:gd name="connsiteY157-34432" fmla="*/ 554363 h 1032158"/>
                  <a:gd name="connsiteX158-34433" fmla="*/ 944438 w 3024845"/>
                  <a:gd name="connsiteY158-34434" fmla="*/ 552471 h 1032158"/>
                  <a:gd name="connsiteX159-34435" fmla="*/ 946465 w 3024845"/>
                  <a:gd name="connsiteY159-34436" fmla="*/ 483294 h 1032158"/>
                  <a:gd name="connsiteX160-34437" fmla="*/ 948492 w 3024845"/>
                  <a:gd name="connsiteY160-34438" fmla="*/ 552471 h 1032158"/>
                  <a:gd name="connsiteX161-34439" fmla="*/ 949252 w 3024845"/>
                  <a:gd name="connsiteY161-34440" fmla="*/ 552741 h 1032158"/>
                  <a:gd name="connsiteX162-34441" fmla="*/ 954572 w 3024845"/>
                  <a:gd name="connsiteY162-34442" fmla="*/ 554633 h 1032158"/>
                  <a:gd name="connsiteX163-34443" fmla="*/ 954572 w 3024845"/>
                  <a:gd name="connsiteY163-34444" fmla="*/ 468162 h 1032158"/>
                  <a:gd name="connsiteX164-34445" fmla="*/ 958625 w 3024845"/>
                  <a:gd name="connsiteY164-34446" fmla="*/ 435735 h 1032158"/>
                  <a:gd name="connsiteX165-34447" fmla="*/ 997132 w 3024845"/>
                  <a:gd name="connsiteY165-34448" fmla="*/ 435735 h 1032158"/>
                  <a:gd name="connsiteX166-34449" fmla="*/ 997132 w 3024845"/>
                  <a:gd name="connsiteY166-34450" fmla="*/ 468162 h 1032158"/>
                  <a:gd name="connsiteX167-34451" fmla="*/ 997892 w 3024845"/>
                  <a:gd name="connsiteY167-34452" fmla="*/ 468162 h 1032158"/>
                  <a:gd name="connsiteX168-34453" fmla="*/ 1003212 w 3024845"/>
                  <a:gd name="connsiteY168-34454" fmla="*/ 468162 h 1032158"/>
                  <a:gd name="connsiteX169-34455" fmla="*/ 1003212 w 3024845"/>
                  <a:gd name="connsiteY169-34456" fmla="*/ 386014 h 1032158"/>
                  <a:gd name="connsiteX170-34457" fmla="*/ 1004986 w 3024845"/>
                  <a:gd name="connsiteY170-34458" fmla="*/ 386014 h 1032158"/>
                  <a:gd name="connsiteX171-34459" fmla="*/ 1017399 w 3024845"/>
                  <a:gd name="connsiteY171-34460" fmla="*/ 386014 h 1032158"/>
                  <a:gd name="connsiteX172-34461" fmla="*/ 1017399 w 3024845"/>
                  <a:gd name="connsiteY172-34462" fmla="*/ 384123 h 1032158"/>
                  <a:gd name="connsiteX173-34463" fmla="*/ 1017399 w 3024845"/>
                  <a:gd name="connsiteY173-34464" fmla="*/ 370882 h 1032158"/>
                  <a:gd name="connsiteX174-34465" fmla="*/ 1039693 w 3024845"/>
                  <a:gd name="connsiteY174-34466" fmla="*/ 370882 h 1032158"/>
                  <a:gd name="connsiteX175-34467" fmla="*/ 1039693 w 3024845"/>
                  <a:gd name="connsiteY175-34468" fmla="*/ 369801 h 1032158"/>
                  <a:gd name="connsiteX176-34469" fmla="*/ 1039693 w 3024845"/>
                  <a:gd name="connsiteY176-34470" fmla="*/ 362235 h 1032158"/>
                  <a:gd name="connsiteX177-34471" fmla="*/ 1041466 w 3024845"/>
                  <a:gd name="connsiteY177-34472" fmla="*/ 362235 h 1032158"/>
                  <a:gd name="connsiteX178-34473" fmla="*/ 1053880 w 3024845"/>
                  <a:gd name="connsiteY178-34474" fmla="*/ 362235 h 1032158"/>
                  <a:gd name="connsiteX179-34475" fmla="*/ 1053880 w 3024845"/>
                  <a:gd name="connsiteY179-34476" fmla="*/ 363316 h 1032158"/>
                  <a:gd name="connsiteX180-34477" fmla="*/ 1053880 w 3024845"/>
                  <a:gd name="connsiteY180-34478" fmla="*/ 370882 h 1032158"/>
                  <a:gd name="connsiteX181-34479" fmla="*/ 1054640 w 3024845"/>
                  <a:gd name="connsiteY181-34480" fmla="*/ 370882 h 1032158"/>
                  <a:gd name="connsiteX182-34481" fmla="*/ 1059960 w 3024845"/>
                  <a:gd name="connsiteY182-34482" fmla="*/ 370882 h 1032158"/>
                  <a:gd name="connsiteX183-34483" fmla="*/ 1070093 w 3024845"/>
                  <a:gd name="connsiteY183-34484" fmla="*/ 366558 h 1032158"/>
                  <a:gd name="connsiteX184-34485" fmla="*/ 1074146 w 3024845"/>
                  <a:gd name="connsiteY184-34486" fmla="*/ 369801 h 1032158"/>
                  <a:gd name="connsiteX185-34487" fmla="*/ 1074146 w 3024845"/>
                  <a:gd name="connsiteY185-34488" fmla="*/ 362235 h 1032158"/>
                  <a:gd name="connsiteX186-34489" fmla="*/ 1076426 w 3024845"/>
                  <a:gd name="connsiteY186-34490" fmla="*/ 362235 h 1032158"/>
                  <a:gd name="connsiteX187-34491" fmla="*/ 1092387 w 3024845"/>
                  <a:gd name="connsiteY187-34492" fmla="*/ 362235 h 1032158"/>
                  <a:gd name="connsiteX188-34493" fmla="*/ 1092387 w 3024845"/>
                  <a:gd name="connsiteY188-34494" fmla="*/ 363316 h 1032158"/>
                  <a:gd name="connsiteX189-34495" fmla="*/ 1092387 w 3024845"/>
                  <a:gd name="connsiteY189-34496" fmla="*/ 370882 h 1032158"/>
                  <a:gd name="connsiteX190-34497" fmla="*/ 1122787 w 3024845"/>
                  <a:gd name="connsiteY190-34498" fmla="*/ 370882 h 1032158"/>
                  <a:gd name="connsiteX191-34499" fmla="*/ 1122787 w 3024845"/>
                  <a:gd name="connsiteY191-34500" fmla="*/ 372503 h 1032158"/>
                  <a:gd name="connsiteX192-34501" fmla="*/ 1122787 w 3024845"/>
                  <a:gd name="connsiteY192-34502" fmla="*/ 383853 h 1032158"/>
                  <a:gd name="connsiteX193-34503" fmla="*/ 1149134 w 3024845"/>
                  <a:gd name="connsiteY193-34504" fmla="*/ 383853 h 1032158"/>
                  <a:gd name="connsiteX194-34505" fmla="*/ 1149134 w 3024845"/>
                  <a:gd name="connsiteY194-34506" fmla="*/ 414117 h 1032158"/>
                  <a:gd name="connsiteX195-34507" fmla="*/ 1149894 w 3024845"/>
                  <a:gd name="connsiteY195-34508" fmla="*/ 414117 h 1032158"/>
                  <a:gd name="connsiteX196-34509" fmla="*/ 1155214 w 3024845"/>
                  <a:gd name="connsiteY196-34510" fmla="*/ 414117 h 1032158"/>
                  <a:gd name="connsiteX197-34511" fmla="*/ 1155214 w 3024845"/>
                  <a:gd name="connsiteY197-34512" fmla="*/ 415198 h 1032158"/>
                  <a:gd name="connsiteX198-34513" fmla="*/ 1155214 w 3024845"/>
                  <a:gd name="connsiteY198-34514" fmla="*/ 422765 h 1032158"/>
                  <a:gd name="connsiteX199-34515" fmla="*/ 1159268 w 3024845"/>
                  <a:gd name="connsiteY199-34516" fmla="*/ 453029 h 1032158"/>
                  <a:gd name="connsiteX200-34517" fmla="*/ 1160028 w 3024845"/>
                  <a:gd name="connsiteY200-34518" fmla="*/ 453029 h 1032158"/>
                  <a:gd name="connsiteX201-34519" fmla="*/ 1165348 w 3024845"/>
                  <a:gd name="connsiteY201-34520" fmla="*/ 453029 h 1032158"/>
                  <a:gd name="connsiteX202-34521" fmla="*/ 1165348 w 3024845"/>
                  <a:gd name="connsiteY202-34522" fmla="*/ 453840 h 1032158"/>
                  <a:gd name="connsiteX203-34523" fmla="*/ 1165348 w 3024845"/>
                  <a:gd name="connsiteY203-34524" fmla="*/ 459515 h 1032158"/>
                  <a:gd name="connsiteX204-34525" fmla="*/ 1166361 w 3024845"/>
                  <a:gd name="connsiteY204-34526" fmla="*/ 459515 h 1032158"/>
                  <a:gd name="connsiteX205-34527" fmla="*/ 1173454 w 3024845"/>
                  <a:gd name="connsiteY205-34528" fmla="*/ 459515 h 1032158"/>
                  <a:gd name="connsiteX206-34529" fmla="*/ 1173454 w 3024845"/>
                  <a:gd name="connsiteY206-34530" fmla="*/ 489780 h 1032158"/>
                  <a:gd name="connsiteX207-34531" fmla="*/ 1175481 w 3024845"/>
                  <a:gd name="connsiteY207-34532" fmla="*/ 489780 h 1032158"/>
                  <a:gd name="connsiteX208-34533" fmla="*/ 1189668 w 3024845"/>
                  <a:gd name="connsiteY208-34534" fmla="*/ 489780 h 1032158"/>
                  <a:gd name="connsiteX209-34535" fmla="*/ 1189668 w 3024845"/>
                  <a:gd name="connsiteY209-34536" fmla="*/ 513559 h 1032158"/>
                  <a:gd name="connsiteX210-34537" fmla="*/ 1191695 w 3024845"/>
                  <a:gd name="connsiteY210-34538" fmla="*/ 515180 h 1032158"/>
                  <a:gd name="connsiteX211-34539" fmla="*/ 1191695 w 3024845"/>
                  <a:gd name="connsiteY211-34540" fmla="*/ 526530 h 1032158"/>
                  <a:gd name="connsiteX212-34541" fmla="*/ 1192455 w 3024845"/>
                  <a:gd name="connsiteY212-34542" fmla="*/ 526530 h 1032158"/>
                  <a:gd name="connsiteX213-34543" fmla="*/ 1197775 w 3024845"/>
                  <a:gd name="connsiteY213-34544" fmla="*/ 526530 h 1032158"/>
                  <a:gd name="connsiteX214-34545" fmla="*/ 1197775 w 3024845"/>
                  <a:gd name="connsiteY214-34546" fmla="*/ 550309 h 1032158"/>
                  <a:gd name="connsiteX215-34547" fmla="*/ 1199041 w 3024845"/>
                  <a:gd name="connsiteY215-34548" fmla="*/ 550309 h 1032158"/>
                  <a:gd name="connsiteX216-34549" fmla="*/ 1207908 w 3024845"/>
                  <a:gd name="connsiteY216-34550" fmla="*/ 550309 h 1032158"/>
                  <a:gd name="connsiteX217-34551" fmla="*/ 1209935 w 3024845"/>
                  <a:gd name="connsiteY217-34552" fmla="*/ 554363 h 1032158"/>
                  <a:gd name="connsiteX218-34553" fmla="*/ 1209935 w 3024845"/>
                  <a:gd name="connsiteY218-34554" fmla="*/ 567604 h 1032158"/>
                  <a:gd name="connsiteX219-34555" fmla="*/ 1211455 w 3024845"/>
                  <a:gd name="connsiteY219-34556" fmla="*/ 565712 h 1032158"/>
                  <a:gd name="connsiteX220-34557" fmla="*/ 1222095 w 3024845"/>
                  <a:gd name="connsiteY220-34558" fmla="*/ 552471 h 1032158"/>
                  <a:gd name="connsiteX221-34559" fmla="*/ 1250469 w 3024845"/>
                  <a:gd name="connsiteY221-34560" fmla="*/ 552471 h 1032158"/>
                  <a:gd name="connsiteX222-34561" fmla="*/ 1250469 w 3024845"/>
                  <a:gd name="connsiteY222-34562" fmla="*/ 638942 h 1032158"/>
                  <a:gd name="connsiteX223-34563" fmla="*/ 1251229 w 3024845"/>
                  <a:gd name="connsiteY223-34564" fmla="*/ 638942 h 1032158"/>
                  <a:gd name="connsiteX224-34565" fmla="*/ 1256549 w 3024845"/>
                  <a:gd name="connsiteY224-34566" fmla="*/ 638942 h 1032158"/>
                  <a:gd name="connsiteX225-34567" fmla="*/ 1257309 w 3024845"/>
                  <a:gd name="connsiteY225-34568" fmla="*/ 637591 h 1032158"/>
                  <a:gd name="connsiteX226-34569" fmla="*/ 1262629 w 3024845"/>
                  <a:gd name="connsiteY226-34570" fmla="*/ 628133 h 1032158"/>
                  <a:gd name="connsiteX227-34571" fmla="*/ 1262629 w 3024845"/>
                  <a:gd name="connsiteY227-34572" fmla="*/ 630025 h 1032158"/>
                  <a:gd name="connsiteX228-34573" fmla="*/ 1262629 w 3024845"/>
                  <a:gd name="connsiteY228-34574" fmla="*/ 643266 h 1032158"/>
                  <a:gd name="connsiteX229-34575" fmla="*/ 1266682 w 3024845"/>
                  <a:gd name="connsiteY229-34576" fmla="*/ 597869 h 1032158"/>
                  <a:gd name="connsiteX230-34577" fmla="*/ 1267442 w 3024845"/>
                  <a:gd name="connsiteY230-34578" fmla="*/ 597869 h 1032158"/>
                  <a:gd name="connsiteX231-34579" fmla="*/ 1272762 w 3024845"/>
                  <a:gd name="connsiteY231-34580" fmla="*/ 597869 h 1032158"/>
                  <a:gd name="connsiteX232-34581" fmla="*/ 1272762 w 3024845"/>
                  <a:gd name="connsiteY232-34582" fmla="*/ 533015 h 1032158"/>
                  <a:gd name="connsiteX233-34583" fmla="*/ 1273776 w 3024845"/>
                  <a:gd name="connsiteY233-34584" fmla="*/ 533015 h 1032158"/>
                  <a:gd name="connsiteX234-34585" fmla="*/ 1280869 w 3024845"/>
                  <a:gd name="connsiteY234-34586" fmla="*/ 533015 h 1032158"/>
                  <a:gd name="connsiteX235-34587" fmla="*/ 1293029 w 3024845"/>
                  <a:gd name="connsiteY235-34588" fmla="*/ 489780 h 1032158"/>
                  <a:gd name="connsiteX236-34589" fmla="*/ 1294296 w 3024845"/>
                  <a:gd name="connsiteY236-34590" fmla="*/ 489780 h 1032158"/>
                  <a:gd name="connsiteX237-34591" fmla="*/ 1303163 w 3024845"/>
                  <a:gd name="connsiteY237-34592" fmla="*/ 489780 h 1032158"/>
                  <a:gd name="connsiteX238-34593" fmla="*/ 1313296 w 3024845"/>
                  <a:gd name="connsiteY238-34594" fmla="*/ 533015 h 1032158"/>
                  <a:gd name="connsiteX239-34595" fmla="*/ 1314309 w 3024845"/>
                  <a:gd name="connsiteY239-34596" fmla="*/ 533015 h 1032158"/>
                  <a:gd name="connsiteX240-34597" fmla="*/ 1321403 w 3024845"/>
                  <a:gd name="connsiteY240-34598" fmla="*/ 533015 h 1032158"/>
                  <a:gd name="connsiteX241-34599" fmla="*/ 1321403 w 3024845"/>
                  <a:gd name="connsiteY241-34600" fmla="*/ 571927 h 1032158"/>
                  <a:gd name="connsiteX242-34601" fmla="*/ 1323176 w 3024845"/>
                  <a:gd name="connsiteY242-34602" fmla="*/ 571927 h 1032158"/>
                  <a:gd name="connsiteX243-34603" fmla="*/ 1335590 w 3024845"/>
                  <a:gd name="connsiteY243-34604" fmla="*/ 571927 h 1032158"/>
                  <a:gd name="connsiteX244-34605" fmla="*/ 1335590 w 3024845"/>
                  <a:gd name="connsiteY244-34606" fmla="*/ 574089 h 1032158"/>
                  <a:gd name="connsiteX245-34607" fmla="*/ 1335590 w 3024845"/>
                  <a:gd name="connsiteY245-34608" fmla="*/ 589221 h 1032158"/>
                  <a:gd name="connsiteX246-34609" fmla="*/ 1339643 w 3024845"/>
                  <a:gd name="connsiteY246-34610" fmla="*/ 587060 h 1032158"/>
                  <a:gd name="connsiteX247-34611" fmla="*/ 1339643 w 3024845"/>
                  <a:gd name="connsiteY247-34612" fmla="*/ 571927 h 1032158"/>
                  <a:gd name="connsiteX248-34613" fmla="*/ 1341163 w 3024845"/>
                  <a:gd name="connsiteY248-34614" fmla="*/ 571927 h 1032158"/>
                  <a:gd name="connsiteX249-34615" fmla="*/ 1351803 w 3024845"/>
                  <a:gd name="connsiteY249-34616" fmla="*/ 571927 h 1032158"/>
                  <a:gd name="connsiteX250-34617" fmla="*/ 1351803 w 3024845"/>
                  <a:gd name="connsiteY250-34618" fmla="*/ 573548 h 1032158"/>
                  <a:gd name="connsiteX251-34619" fmla="*/ 1351803 w 3024845"/>
                  <a:gd name="connsiteY251-34620" fmla="*/ 584898 h 1032158"/>
                  <a:gd name="connsiteX252-34621" fmla="*/ 1382204 w 3024845"/>
                  <a:gd name="connsiteY252-34622" fmla="*/ 584898 h 1032158"/>
                  <a:gd name="connsiteX253-34623" fmla="*/ 1382204 w 3024845"/>
                  <a:gd name="connsiteY253-34624" fmla="*/ 548148 h 1032158"/>
                  <a:gd name="connsiteX254-34625" fmla="*/ 1383470 w 3024845"/>
                  <a:gd name="connsiteY254-34626" fmla="*/ 548148 h 1032158"/>
                  <a:gd name="connsiteX255-34627" fmla="*/ 1392337 w 3024845"/>
                  <a:gd name="connsiteY255-34628" fmla="*/ 548148 h 1032158"/>
                  <a:gd name="connsiteX256-34629" fmla="*/ 1392337 w 3024845"/>
                  <a:gd name="connsiteY256-34630" fmla="*/ 569765 h 1032158"/>
                  <a:gd name="connsiteX257-34631" fmla="*/ 1394364 w 3024845"/>
                  <a:gd name="connsiteY257-34632" fmla="*/ 537339 h 1032158"/>
                  <a:gd name="connsiteX258-34633" fmla="*/ 1416657 w 3024845"/>
                  <a:gd name="connsiteY258-34634" fmla="*/ 537339 h 1032158"/>
                  <a:gd name="connsiteX259-34635" fmla="*/ 1416657 w 3024845"/>
                  <a:gd name="connsiteY259-34636" fmla="*/ 535717 h 1032158"/>
                  <a:gd name="connsiteX260-34637" fmla="*/ 1416657 w 3024845"/>
                  <a:gd name="connsiteY260-34638" fmla="*/ 524368 h 1032158"/>
                  <a:gd name="connsiteX261-34639" fmla="*/ 1417417 w 3024845"/>
                  <a:gd name="connsiteY261-34640" fmla="*/ 524368 h 1032158"/>
                  <a:gd name="connsiteX262-34641" fmla="*/ 1422737 w 3024845"/>
                  <a:gd name="connsiteY262-34642" fmla="*/ 524368 h 1032158"/>
                  <a:gd name="connsiteX263-34643" fmla="*/ 1422737 w 3024845"/>
                  <a:gd name="connsiteY263-34644" fmla="*/ 522477 h 1032158"/>
                  <a:gd name="connsiteX264-34645" fmla="*/ 1422737 w 3024845"/>
                  <a:gd name="connsiteY264-34646" fmla="*/ 509236 h 1032158"/>
                  <a:gd name="connsiteX265-34647" fmla="*/ 1426791 w 3024845"/>
                  <a:gd name="connsiteY265-34648" fmla="*/ 515721 h 1032158"/>
                  <a:gd name="connsiteX266-34649" fmla="*/ 1429071 w 3024845"/>
                  <a:gd name="connsiteY266-34650" fmla="*/ 515721 h 1032158"/>
                  <a:gd name="connsiteX267-34651" fmla="*/ 1445031 w 3024845"/>
                  <a:gd name="connsiteY267-34652" fmla="*/ 515721 h 1032158"/>
                  <a:gd name="connsiteX268-34653" fmla="*/ 1445031 w 3024845"/>
                  <a:gd name="connsiteY268-34654" fmla="*/ 514910 h 1032158"/>
                  <a:gd name="connsiteX269-34655" fmla="*/ 1445031 w 3024845"/>
                  <a:gd name="connsiteY269-34656" fmla="*/ 509236 h 1032158"/>
                  <a:gd name="connsiteX270-34657" fmla="*/ 1445791 w 3024845"/>
                  <a:gd name="connsiteY270-34658" fmla="*/ 509236 h 1032158"/>
                  <a:gd name="connsiteX271-34659" fmla="*/ 1451111 w 3024845"/>
                  <a:gd name="connsiteY271-34660" fmla="*/ 509236 h 1032158"/>
                  <a:gd name="connsiteX272-34661" fmla="*/ 1451111 w 3024845"/>
                  <a:gd name="connsiteY272-34662" fmla="*/ 510587 h 1032158"/>
                  <a:gd name="connsiteX273-34663" fmla="*/ 1451111 w 3024845"/>
                  <a:gd name="connsiteY273-34664" fmla="*/ 520045 h 1032158"/>
                  <a:gd name="connsiteX274-34665" fmla="*/ 1489618 w 3024845"/>
                  <a:gd name="connsiteY274-34666" fmla="*/ 520045 h 1032158"/>
                  <a:gd name="connsiteX275-34667" fmla="*/ 1489618 w 3024845"/>
                  <a:gd name="connsiteY275-34668" fmla="*/ 658398 h 1032158"/>
                  <a:gd name="connsiteX276-34669" fmla="*/ 1491138 w 3024845"/>
                  <a:gd name="connsiteY276-34670" fmla="*/ 658398 h 1032158"/>
                  <a:gd name="connsiteX277-34671" fmla="*/ 1501778 w 3024845"/>
                  <a:gd name="connsiteY277-34672" fmla="*/ 658398 h 1032158"/>
                  <a:gd name="connsiteX278-34673" fmla="*/ 1501778 w 3024845"/>
                  <a:gd name="connsiteY278-34674" fmla="*/ 645428 h 1032158"/>
                  <a:gd name="connsiteX279-34675" fmla="*/ 1505832 w 3024845"/>
                  <a:gd name="connsiteY279-34676" fmla="*/ 645428 h 1032158"/>
                  <a:gd name="connsiteX280-34677" fmla="*/ 1505832 w 3024845"/>
                  <a:gd name="connsiteY280-34678" fmla="*/ 658398 h 1032158"/>
                  <a:gd name="connsiteX281-34679" fmla="*/ 1536232 w 3024845"/>
                  <a:gd name="connsiteY281-34680" fmla="*/ 658398 h 1032158"/>
                  <a:gd name="connsiteX282-34681" fmla="*/ 1536232 w 3024845"/>
                  <a:gd name="connsiteY282-34682" fmla="*/ 628133 h 1032158"/>
                  <a:gd name="connsiteX283-34683" fmla="*/ 1548392 w 3024845"/>
                  <a:gd name="connsiteY283-34684" fmla="*/ 628133 h 1032158"/>
                  <a:gd name="connsiteX284-34685" fmla="*/ 1560552 w 3024845"/>
                  <a:gd name="connsiteY284-34686" fmla="*/ 625972 h 1032158"/>
                  <a:gd name="connsiteX285-34687" fmla="*/ 1564606 w 3024845"/>
                  <a:gd name="connsiteY285-34688" fmla="*/ 628133 h 1032158"/>
                  <a:gd name="connsiteX286-34689" fmla="*/ 1574739 w 3024845"/>
                  <a:gd name="connsiteY286-34690" fmla="*/ 628133 h 1032158"/>
                  <a:gd name="connsiteX287-34691" fmla="*/ 1574739 w 3024845"/>
                  <a:gd name="connsiteY287-34692" fmla="*/ 658398 h 1032158"/>
                  <a:gd name="connsiteX288-34693" fmla="*/ 1582846 w 3024845"/>
                  <a:gd name="connsiteY288-34694" fmla="*/ 658398 h 1032158"/>
                  <a:gd name="connsiteX289-34695" fmla="*/ 1582846 w 3024845"/>
                  <a:gd name="connsiteY289-34696" fmla="*/ 675693 h 1032158"/>
                  <a:gd name="connsiteX290-34697" fmla="*/ 1592182 w 3024845"/>
                  <a:gd name="connsiteY290-34698" fmla="*/ 676598 h 1032158"/>
                  <a:gd name="connsiteX291-34699" fmla="*/ 1605140 w 3024845"/>
                  <a:gd name="connsiteY291-34700" fmla="*/ 676598 h 1032158"/>
                  <a:gd name="connsiteX292-34701" fmla="*/ 1605140 w 3024845"/>
                  <a:gd name="connsiteY292-34702" fmla="*/ 660560 h 1032158"/>
                  <a:gd name="connsiteX293-34703" fmla="*/ 1673096 w 3024845"/>
                  <a:gd name="connsiteY293-34704" fmla="*/ 660560 h 1032158"/>
                  <a:gd name="connsiteX294-34705" fmla="*/ 1673096 w 3024845"/>
                  <a:gd name="connsiteY294-34706" fmla="*/ 575307 h 1032158"/>
                  <a:gd name="connsiteX295-34707" fmla="*/ 1745104 w 3024845"/>
                  <a:gd name="connsiteY295-34708" fmla="*/ 575307 h 1032158"/>
                  <a:gd name="connsiteX296-34709" fmla="*/ 1745104 w 3024845"/>
                  <a:gd name="connsiteY296-34710" fmla="*/ 654075 h 1032158"/>
                  <a:gd name="connsiteX297-34711" fmla="*/ 1747008 w 3024845"/>
                  <a:gd name="connsiteY297-34712" fmla="*/ 654075 h 1032158"/>
                  <a:gd name="connsiteX298-34713" fmla="*/ 1748250 w 3024845"/>
                  <a:gd name="connsiteY298-34714" fmla="*/ 676598 h 1032158"/>
                  <a:gd name="connsiteX299-34715" fmla="*/ 1757926 w 3024845"/>
                  <a:gd name="connsiteY299-34716" fmla="*/ 676598 h 1032158"/>
                  <a:gd name="connsiteX300-34717" fmla="*/ 1759168 w 3024845"/>
                  <a:gd name="connsiteY300-34718" fmla="*/ 654075 h 1032158"/>
                  <a:gd name="connsiteX301-34719" fmla="*/ 1765248 w 3024845"/>
                  <a:gd name="connsiteY301-34720" fmla="*/ 654075 h 1032158"/>
                  <a:gd name="connsiteX302-34721" fmla="*/ 1766490 w 3024845"/>
                  <a:gd name="connsiteY302-34722" fmla="*/ 676598 h 1032158"/>
                  <a:gd name="connsiteX303-34723" fmla="*/ 1817112 w 3024845"/>
                  <a:gd name="connsiteY303-34724" fmla="*/ 676598 h 1032158"/>
                  <a:gd name="connsiteX304-34725" fmla="*/ 1817112 w 3024845"/>
                  <a:gd name="connsiteY304-34726" fmla="*/ 513570 h 1032158"/>
                  <a:gd name="connsiteX305-34727" fmla="*/ 2014439 w 3024845"/>
                  <a:gd name="connsiteY305-34728" fmla="*/ 513570 h 1032158"/>
                  <a:gd name="connsiteX306-34729" fmla="*/ 2014439 w 3024845"/>
                  <a:gd name="connsiteY306-34730" fmla="*/ 676598 h 1032158"/>
                  <a:gd name="connsiteX307-34731" fmla="*/ 2033136 w 3024845"/>
                  <a:gd name="connsiteY307-34732" fmla="*/ 676598 h 1032158"/>
                  <a:gd name="connsiteX308-34733" fmla="*/ 2033136 w 3024845"/>
                  <a:gd name="connsiteY308-34734" fmla="*/ 593905 h 1032158"/>
                  <a:gd name="connsiteX309-34735" fmla="*/ 2128256 w 3024845"/>
                  <a:gd name="connsiteY309-34736" fmla="*/ 593905 h 1032158"/>
                  <a:gd name="connsiteX310-34737" fmla="*/ 2146266 w 3024845"/>
                  <a:gd name="connsiteY310-34738" fmla="*/ 104983 h 1032158"/>
                  <a:gd name="connsiteX311-34739" fmla="*/ 2150320 w 3024845"/>
                  <a:gd name="connsiteY311-34740" fmla="*/ 33644 h 1032158"/>
                  <a:gd name="connsiteX312-34741" fmla="*/ 2180720 w 3024845"/>
                  <a:gd name="connsiteY312-34742" fmla="*/ 528692 h 1032158"/>
                  <a:gd name="connsiteX313-34743" fmla="*/ 2245574 w 3024845"/>
                  <a:gd name="connsiteY313-34744" fmla="*/ 528692 h 1032158"/>
                  <a:gd name="connsiteX314-34745" fmla="*/ 2245574 w 3024845"/>
                  <a:gd name="connsiteY314-34746" fmla="*/ 604354 h 1032158"/>
                  <a:gd name="connsiteX315-34747" fmla="*/ 2253681 w 3024845"/>
                  <a:gd name="connsiteY315-34748" fmla="*/ 604354 h 1032158"/>
                  <a:gd name="connsiteX316-34749" fmla="*/ 2255708 w 3024845"/>
                  <a:gd name="connsiteY316-34750" fmla="*/ 597869 h 1032158"/>
                  <a:gd name="connsiteX317-34751" fmla="*/ 2261788 w 3024845"/>
                  <a:gd name="connsiteY317-34752" fmla="*/ 597869 h 1032158"/>
                  <a:gd name="connsiteX318-34753" fmla="*/ 2263815 w 3024845"/>
                  <a:gd name="connsiteY318-34754" fmla="*/ 606516 h 1032158"/>
                  <a:gd name="connsiteX319-34755" fmla="*/ 2275975 w 3024845"/>
                  <a:gd name="connsiteY319-34756" fmla="*/ 606516 h 1032158"/>
                  <a:gd name="connsiteX320-34757" fmla="*/ 2275975 w 3024845"/>
                  <a:gd name="connsiteY320-34758" fmla="*/ 600030 h 1032158"/>
                  <a:gd name="connsiteX321-34759" fmla="*/ 2298268 w 3024845"/>
                  <a:gd name="connsiteY321-34760" fmla="*/ 600030 h 1032158"/>
                  <a:gd name="connsiteX322-34761" fmla="*/ 2298268 w 3024845"/>
                  <a:gd name="connsiteY322-34762" fmla="*/ 606516 h 1032158"/>
                  <a:gd name="connsiteX323-34763" fmla="*/ 2318535 w 3024845"/>
                  <a:gd name="connsiteY323-34764" fmla="*/ 606516 h 1032158"/>
                  <a:gd name="connsiteX324-34765" fmla="*/ 2318535 w 3024845"/>
                  <a:gd name="connsiteY324-34766" fmla="*/ 651913 h 1032158"/>
                  <a:gd name="connsiteX325-34767" fmla="*/ 2332722 w 3024845"/>
                  <a:gd name="connsiteY325-34768" fmla="*/ 651913 h 1032158"/>
                  <a:gd name="connsiteX326-34769" fmla="*/ 2332722 w 3024845"/>
                  <a:gd name="connsiteY326-34770" fmla="*/ 638942 h 1032158"/>
                  <a:gd name="connsiteX327-34771" fmla="*/ 2348936 w 3024845"/>
                  <a:gd name="connsiteY327-34772" fmla="*/ 638942 h 1032158"/>
                  <a:gd name="connsiteX328-34773" fmla="*/ 2348936 w 3024845"/>
                  <a:gd name="connsiteY328-34774" fmla="*/ 459515 h 1032158"/>
                  <a:gd name="connsiteX329-34775" fmla="*/ 2355016 w 3024845"/>
                  <a:gd name="connsiteY329-34776" fmla="*/ 453029 h 1032158"/>
                  <a:gd name="connsiteX330-34777" fmla="*/ 2427977 w 3024845"/>
                  <a:gd name="connsiteY330-34778" fmla="*/ 453029 h 1032158"/>
                  <a:gd name="connsiteX331-34779" fmla="*/ 2427977 w 3024845"/>
                  <a:gd name="connsiteY331-34780" fmla="*/ 461677 h 1032158"/>
                  <a:gd name="connsiteX332-34781" fmla="*/ 2438110 w 3024845"/>
                  <a:gd name="connsiteY332-34782" fmla="*/ 461677 h 1032158"/>
                  <a:gd name="connsiteX333-34783" fmla="*/ 2438110 w 3024845"/>
                  <a:gd name="connsiteY333-34784" fmla="*/ 576251 h 1032158"/>
                  <a:gd name="connsiteX334-34785" fmla="*/ 2460404 w 3024845"/>
                  <a:gd name="connsiteY334-34786" fmla="*/ 576251 h 1032158"/>
                  <a:gd name="connsiteX335-34787" fmla="*/ 2460404 w 3024845"/>
                  <a:gd name="connsiteY335-34788" fmla="*/ 509236 h 1032158"/>
                  <a:gd name="connsiteX336-34789" fmla="*/ 2486751 w 3024845"/>
                  <a:gd name="connsiteY336-34790" fmla="*/ 509236 h 1032158"/>
                  <a:gd name="connsiteX337-34791" fmla="*/ 2490804 w 3024845"/>
                  <a:gd name="connsiteY337-34792" fmla="*/ 504912 h 1032158"/>
                  <a:gd name="connsiteX338-34793" fmla="*/ 2498911 w 3024845"/>
                  <a:gd name="connsiteY338-34794" fmla="*/ 504912 h 1032158"/>
                  <a:gd name="connsiteX339-34795" fmla="*/ 2502964 w 3024845"/>
                  <a:gd name="connsiteY339-34796" fmla="*/ 509236 h 1032158"/>
                  <a:gd name="connsiteX340-34797" fmla="*/ 2525258 w 3024845"/>
                  <a:gd name="connsiteY340-34798" fmla="*/ 509236 h 1032158"/>
                  <a:gd name="connsiteX341-34799" fmla="*/ 2525258 w 3024845"/>
                  <a:gd name="connsiteY341-34800" fmla="*/ 392500 h 1032158"/>
                  <a:gd name="connsiteX342-34801" fmla="*/ 2582005 w 3024845"/>
                  <a:gd name="connsiteY342-34802" fmla="*/ 381691 h 1032158"/>
                  <a:gd name="connsiteX343-34803" fmla="*/ 2582005 w 3024845"/>
                  <a:gd name="connsiteY343-34804" fmla="*/ 382772 h 1032158"/>
                  <a:gd name="connsiteX344-34805" fmla="*/ 2582005 w 3024845"/>
                  <a:gd name="connsiteY344-34806" fmla="*/ 390338 h 1032158"/>
                  <a:gd name="connsiteX345-34807" fmla="*/ 2608352 w 3024845"/>
                  <a:gd name="connsiteY345-34808" fmla="*/ 390338 h 1032158"/>
                  <a:gd name="connsiteX346-34809" fmla="*/ 2608352 w 3024845"/>
                  <a:gd name="connsiteY346-34810" fmla="*/ 645428 h 1032158"/>
                  <a:gd name="connsiteX347-34811" fmla="*/ 2630646 w 3024845"/>
                  <a:gd name="connsiteY347-34812" fmla="*/ 645428 h 1032158"/>
                  <a:gd name="connsiteX348-34813" fmla="*/ 2630646 w 3024845"/>
                  <a:gd name="connsiteY348-34814" fmla="*/ 641104 h 1032158"/>
                  <a:gd name="connsiteX349-34815" fmla="*/ 2642806 w 3024845"/>
                  <a:gd name="connsiteY349-34816" fmla="*/ 641104 h 1032158"/>
                  <a:gd name="connsiteX350-34817" fmla="*/ 2642806 w 3024845"/>
                  <a:gd name="connsiteY350-34818" fmla="*/ 645428 h 1032158"/>
                  <a:gd name="connsiteX351-34819" fmla="*/ 2667126 w 3024845"/>
                  <a:gd name="connsiteY351-34820" fmla="*/ 645428 h 1032158"/>
                  <a:gd name="connsiteX352-34821" fmla="*/ 2667126 w 3024845"/>
                  <a:gd name="connsiteY352-34822" fmla="*/ 632457 h 1032158"/>
                  <a:gd name="connsiteX353-34823" fmla="*/ 2695500 w 3024845"/>
                  <a:gd name="connsiteY353-34824" fmla="*/ 632457 h 1032158"/>
                  <a:gd name="connsiteX354-34825" fmla="*/ 2707660 w 3024845"/>
                  <a:gd name="connsiteY354-34826" fmla="*/ 628133 h 1032158"/>
                  <a:gd name="connsiteX355-34827" fmla="*/ 2727927 w 3024845"/>
                  <a:gd name="connsiteY355-34828" fmla="*/ 632457 h 1032158"/>
                  <a:gd name="connsiteX356-34829" fmla="*/ 2727927 w 3024845"/>
                  <a:gd name="connsiteY356-34830" fmla="*/ 615163 h 1032158"/>
                  <a:gd name="connsiteX357-34831" fmla="*/ 2736034 w 3024845"/>
                  <a:gd name="connsiteY357-34832" fmla="*/ 615163 h 1032158"/>
                  <a:gd name="connsiteX358-34833" fmla="*/ 2736034 w 3024845"/>
                  <a:gd name="connsiteY358-34834" fmla="*/ 602192 h 1032158"/>
                  <a:gd name="connsiteX359-34835" fmla="*/ 2792781 w 3024845"/>
                  <a:gd name="connsiteY359-34836" fmla="*/ 602192 h 1032158"/>
                  <a:gd name="connsiteX360-34837" fmla="*/ 2792781 w 3024845"/>
                  <a:gd name="connsiteY360-34838" fmla="*/ 571927 h 1032158"/>
                  <a:gd name="connsiteX361-34839" fmla="*/ 2811021 w 3024845"/>
                  <a:gd name="connsiteY361-34840" fmla="*/ 571927 h 1032158"/>
                  <a:gd name="connsiteX362-34841" fmla="*/ 2811021 w 3024845"/>
                  <a:gd name="connsiteY362-34842" fmla="*/ 565442 h 1032158"/>
                  <a:gd name="connsiteX363-34843" fmla="*/ 2823181 w 3024845"/>
                  <a:gd name="connsiteY363-34844" fmla="*/ 565442 h 1032158"/>
                  <a:gd name="connsiteX364-34845" fmla="*/ 2823181 w 3024845"/>
                  <a:gd name="connsiteY364-34846" fmla="*/ 571927 h 1032158"/>
                  <a:gd name="connsiteX365-34847" fmla="*/ 2839395 w 3024845"/>
                  <a:gd name="connsiteY365-34848" fmla="*/ 571927 h 1032158"/>
                  <a:gd name="connsiteX366-34849" fmla="*/ 2839395 w 3024845"/>
                  <a:gd name="connsiteY366-34850" fmla="*/ 621648 h 1032158"/>
                  <a:gd name="connsiteX367-34851" fmla="*/ 2871822 w 3024845"/>
                  <a:gd name="connsiteY367-34852" fmla="*/ 621648 h 1032158"/>
                  <a:gd name="connsiteX368-34853" fmla="*/ 2871822 w 3024845"/>
                  <a:gd name="connsiteY368-34854" fmla="*/ 595707 h 1032158"/>
                  <a:gd name="connsiteX369-34855" fmla="*/ 2910329 w 3024845"/>
                  <a:gd name="connsiteY369-34856" fmla="*/ 595707 h 1032158"/>
                  <a:gd name="connsiteX370-34857" fmla="*/ 2910329 w 3024845"/>
                  <a:gd name="connsiteY370-34858" fmla="*/ 565442 h 1032158"/>
                  <a:gd name="connsiteX371-34859" fmla="*/ 2958970 w 3024845"/>
                  <a:gd name="connsiteY371-34860" fmla="*/ 565442 h 1032158"/>
                  <a:gd name="connsiteX372-34861" fmla="*/ 2958970 w 3024845"/>
                  <a:gd name="connsiteY372-34862" fmla="*/ 676598 h 1032158"/>
                  <a:gd name="connsiteX373-34863" fmla="*/ 2958970 w 3024845"/>
                  <a:gd name="connsiteY373-34864" fmla="*/ 690377 h 1032158"/>
                  <a:gd name="connsiteX374-34865" fmla="*/ 3024845 w 3024845"/>
                  <a:gd name="connsiteY374-34866" fmla="*/ 690377 h 1032158"/>
                  <a:gd name="connsiteX375-34867" fmla="*/ 3024845 w 3024845"/>
                  <a:gd name="connsiteY375-34868" fmla="*/ 1032158 h 1032158"/>
                  <a:gd name="connsiteX376-34869" fmla="*/ 2054 w 3024845"/>
                  <a:gd name="connsiteY376-34870" fmla="*/ 1029825 h 1032158"/>
                  <a:gd name="connsiteX377-34871" fmla="*/ 0 w 3024845"/>
                  <a:gd name="connsiteY377-34872" fmla="*/ 595707 h 1032158"/>
                  <a:gd name="connsiteX378-34873" fmla="*/ 20267 w 3024845"/>
                  <a:gd name="connsiteY378-34874" fmla="*/ 595707 h 1032158"/>
                  <a:gd name="connsiteX379-34875" fmla="*/ 20774 w 3024845"/>
                  <a:gd name="connsiteY379-34876" fmla="*/ 594626 h 1032158"/>
                  <a:gd name="connsiteX380-34877" fmla="*/ 24320 w 3024845"/>
                  <a:gd name="connsiteY380-34878" fmla="*/ 587060 h 1032158"/>
                  <a:gd name="connsiteX381-34879" fmla="*/ 26094 w 3024845"/>
                  <a:gd name="connsiteY381-34880" fmla="*/ 587330 h 1032158"/>
                  <a:gd name="connsiteX382-34881" fmla="*/ 38507 w 3024845"/>
                  <a:gd name="connsiteY382-34882" fmla="*/ 589221 h 1032158"/>
                  <a:gd name="connsiteX383-34883" fmla="*/ 39014 w 3024845"/>
                  <a:gd name="connsiteY383-34884" fmla="*/ 590573 h 1032158"/>
                  <a:gd name="connsiteX384-34885" fmla="*/ 42560 w 3024845"/>
                  <a:gd name="connsiteY384-34886" fmla="*/ 600030 h 1032158"/>
                  <a:gd name="connsiteX385-34887" fmla="*/ 68907 w 3024845"/>
                  <a:gd name="connsiteY385-34888" fmla="*/ 602192 h 1032158"/>
                  <a:gd name="connsiteX386-34889" fmla="*/ 68907 w 3024845"/>
                  <a:gd name="connsiteY386-34890" fmla="*/ 478971 h 1032158"/>
                  <a:gd name="connsiteX387-34891" fmla="*/ 70934 w 3024845"/>
                  <a:gd name="connsiteY387-34892" fmla="*/ 478971 h 1032158"/>
                  <a:gd name="connsiteX388-34893" fmla="*/ 85121 w 3024845"/>
                  <a:gd name="connsiteY388-34894" fmla="*/ 478971 h 1032158"/>
                  <a:gd name="connsiteX389-34895" fmla="*/ 85121 w 3024845"/>
                  <a:gd name="connsiteY389-34896" fmla="*/ 342779 h 1032158"/>
                  <a:gd name="connsiteX390-34897" fmla="*/ 86894 w 3024845"/>
                  <a:gd name="connsiteY390-34898" fmla="*/ 342779 h 1032158"/>
                  <a:gd name="connsiteX391-34899" fmla="*/ 99308 w 3024845"/>
                  <a:gd name="connsiteY391-34900" fmla="*/ 342779 h 1032158"/>
                  <a:gd name="connsiteX392-34901" fmla="*/ 99308 w 3024845"/>
                  <a:gd name="connsiteY392-34902" fmla="*/ 228205 h 1032158"/>
                  <a:gd name="connsiteX393-34903" fmla="*/ 103361 w 3024845"/>
                  <a:gd name="connsiteY393-34904" fmla="*/ 200101 h 1032158"/>
                  <a:gd name="connsiteX394-34905" fmla="*/ 105388 w 3024845"/>
                  <a:gd name="connsiteY394-34906" fmla="*/ 200101 h 1032158"/>
                  <a:gd name="connsiteX395-34907" fmla="*/ 119575 w 3024845"/>
                  <a:gd name="connsiteY395-34908" fmla="*/ 200101 h 1032158"/>
                  <a:gd name="connsiteX0-34909" fmla="*/ 119575 w 3024845"/>
                  <a:gd name="connsiteY0-34910" fmla="*/ 95357 h 927414"/>
                  <a:gd name="connsiteX1-34911" fmla="*/ 200642 w 3024845"/>
                  <a:gd name="connsiteY1-34912" fmla="*/ 93196 h 927414"/>
                  <a:gd name="connsiteX2-34913" fmla="*/ 202669 w 3024845"/>
                  <a:gd name="connsiteY2-34914" fmla="*/ 93196 h 927414"/>
                  <a:gd name="connsiteX3-34915" fmla="*/ 216856 w 3024845"/>
                  <a:gd name="connsiteY3-34916" fmla="*/ 93196 h 927414"/>
                  <a:gd name="connsiteX4-34917" fmla="*/ 216856 w 3024845"/>
                  <a:gd name="connsiteY4-34918" fmla="*/ 116975 h 927414"/>
                  <a:gd name="connsiteX5-34919" fmla="*/ 217363 w 3024845"/>
                  <a:gd name="connsiteY5-34920" fmla="*/ 117786 h 927414"/>
                  <a:gd name="connsiteX6-34921" fmla="*/ 220909 w 3024845"/>
                  <a:gd name="connsiteY6-34922" fmla="*/ 123461 h 927414"/>
                  <a:gd name="connsiteX7-34923" fmla="*/ 220909 w 3024845"/>
                  <a:gd name="connsiteY7-34924" fmla="*/ 238035 h 927414"/>
                  <a:gd name="connsiteX8-34925" fmla="*/ 223189 w 3024845"/>
                  <a:gd name="connsiteY8-34926" fmla="*/ 238035 h 927414"/>
                  <a:gd name="connsiteX9-34927" fmla="*/ 239150 w 3024845"/>
                  <a:gd name="connsiteY9-34928" fmla="*/ 238035 h 927414"/>
                  <a:gd name="connsiteX10-34929" fmla="*/ 239150 w 3024845"/>
                  <a:gd name="connsiteY10-34930" fmla="*/ 378550 h 927414"/>
                  <a:gd name="connsiteX11-34931" fmla="*/ 240670 w 3024845"/>
                  <a:gd name="connsiteY11-34932" fmla="*/ 378280 h 927414"/>
                  <a:gd name="connsiteX12-34933" fmla="*/ 251310 w 3024845"/>
                  <a:gd name="connsiteY12-34934" fmla="*/ 376389 h 927414"/>
                  <a:gd name="connsiteX13-34935" fmla="*/ 249283 w 3024845"/>
                  <a:gd name="connsiteY13-34936" fmla="*/ 465021 h 927414"/>
                  <a:gd name="connsiteX14-34937" fmla="*/ 250803 w 3024845"/>
                  <a:gd name="connsiteY14-34938" fmla="*/ 465292 h 927414"/>
                  <a:gd name="connsiteX15-34939" fmla="*/ 261443 w 3024845"/>
                  <a:gd name="connsiteY15-34940" fmla="*/ 467183 h 927414"/>
                  <a:gd name="connsiteX16-34941" fmla="*/ 261696 w 3024845"/>
                  <a:gd name="connsiteY16-34942" fmla="*/ 467994 h 927414"/>
                  <a:gd name="connsiteX17-34943" fmla="*/ 263470 w 3024845"/>
                  <a:gd name="connsiteY17-34944" fmla="*/ 473669 h 927414"/>
                  <a:gd name="connsiteX18-34945" fmla="*/ 264230 w 3024845"/>
                  <a:gd name="connsiteY18-34946" fmla="*/ 471237 h 927414"/>
                  <a:gd name="connsiteX19-34947" fmla="*/ 269550 w 3024845"/>
                  <a:gd name="connsiteY19-34948" fmla="*/ 454213 h 927414"/>
                  <a:gd name="connsiteX20-34949" fmla="*/ 271323 w 3024845"/>
                  <a:gd name="connsiteY20-34950" fmla="*/ 454213 h 927414"/>
                  <a:gd name="connsiteX21-34951" fmla="*/ 283737 w 3024845"/>
                  <a:gd name="connsiteY21-34952" fmla="*/ 454213 h 927414"/>
                  <a:gd name="connsiteX22-34953" fmla="*/ 283737 w 3024845"/>
                  <a:gd name="connsiteY22-34954" fmla="*/ 486639 h 927414"/>
                  <a:gd name="connsiteX23-34955" fmla="*/ 284750 w 3024845"/>
                  <a:gd name="connsiteY23-34956" fmla="*/ 487180 h 927414"/>
                  <a:gd name="connsiteX24-34957" fmla="*/ 291844 w 3024845"/>
                  <a:gd name="connsiteY24-34958" fmla="*/ 490963 h 927414"/>
                  <a:gd name="connsiteX25-34959" fmla="*/ 291844 w 3024845"/>
                  <a:gd name="connsiteY25-34960" fmla="*/ 492314 h 927414"/>
                  <a:gd name="connsiteX26-34961" fmla="*/ 291844 w 3024845"/>
                  <a:gd name="connsiteY26-34962" fmla="*/ 501772 h 927414"/>
                  <a:gd name="connsiteX27-34963" fmla="*/ 336431 w 3024845"/>
                  <a:gd name="connsiteY27-34964" fmla="*/ 501772 h 927414"/>
                  <a:gd name="connsiteX28-34965" fmla="*/ 336431 w 3024845"/>
                  <a:gd name="connsiteY28-34966" fmla="*/ 502853 h 927414"/>
                  <a:gd name="connsiteX29-34967" fmla="*/ 336431 w 3024845"/>
                  <a:gd name="connsiteY29-34968" fmla="*/ 510419 h 927414"/>
                  <a:gd name="connsiteX30-34969" fmla="*/ 338457 w 3024845"/>
                  <a:gd name="connsiteY30-34970" fmla="*/ 510419 h 927414"/>
                  <a:gd name="connsiteX31-34971" fmla="*/ 352644 w 3024845"/>
                  <a:gd name="connsiteY31-34972" fmla="*/ 510419 h 927414"/>
                  <a:gd name="connsiteX32-34973" fmla="*/ 352644 w 3024845"/>
                  <a:gd name="connsiteY32-34974" fmla="*/ 480154 h 927414"/>
                  <a:gd name="connsiteX33-34975" fmla="*/ 397231 w 3024845"/>
                  <a:gd name="connsiteY33-34976" fmla="*/ 480154 h 927414"/>
                  <a:gd name="connsiteX34-34977" fmla="*/ 397231 w 3024845"/>
                  <a:gd name="connsiteY34-34978" fmla="*/ 478803 h 927414"/>
                  <a:gd name="connsiteX35-34979" fmla="*/ 397231 w 3024845"/>
                  <a:gd name="connsiteY35-34980" fmla="*/ 469345 h 927414"/>
                  <a:gd name="connsiteX36-34981" fmla="*/ 398245 w 3024845"/>
                  <a:gd name="connsiteY36-34982" fmla="*/ 469345 h 927414"/>
                  <a:gd name="connsiteX37-34983" fmla="*/ 405338 w 3024845"/>
                  <a:gd name="connsiteY37-34984" fmla="*/ 469345 h 927414"/>
                  <a:gd name="connsiteX38-34985" fmla="*/ 405338 w 3024845"/>
                  <a:gd name="connsiteY38-34986" fmla="*/ 467454 h 927414"/>
                  <a:gd name="connsiteX39-34987" fmla="*/ 405338 w 3024845"/>
                  <a:gd name="connsiteY39-34988" fmla="*/ 454213 h 927414"/>
                  <a:gd name="connsiteX40-34989" fmla="*/ 406098 w 3024845"/>
                  <a:gd name="connsiteY40-34990" fmla="*/ 454213 h 927414"/>
                  <a:gd name="connsiteX41-34991" fmla="*/ 411418 w 3024845"/>
                  <a:gd name="connsiteY41-34992" fmla="*/ 454213 h 927414"/>
                  <a:gd name="connsiteX42-34993" fmla="*/ 411418 w 3024845"/>
                  <a:gd name="connsiteY42-34994" fmla="*/ 453132 h 927414"/>
                  <a:gd name="connsiteX43-34995" fmla="*/ 411418 w 3024845"/>
                  <a:gd name="connsiteY43-34996" fmla="*/ 445565 h 927414"/>
                  <a:gd name="connsiteX44-34997" fmla="*/ 413445 w 3024845"/>
                  <a:gd name="connsiteY44-34998" fmla="*/ 445565 h 927414"/>
                  <a:gd name="connsiteX45-34999" fmla="*/ 427632 w 3024845"/>
                  <a:gd name="connsiteY45-35000" fmla="*/ 445565 h 927414"/>
                  <a:gd name="connsiteX46-35001" fmla="*/ 427632 w 3024845"/>
                  <a:gd name="connsiteY46-35002" fmla="*/ 446646 h 927414"/>
                  <a:gd name="connsiteX47-35003" fmla="*/ 427632 w 3024845"/>
                  <a:gd name="connsiteY47-35004" fmla="*/ 454213 h 927414"/>
                  <a:gd name="connsiteX48-35005" fmla="*/ 449925 w 3024845"/>
                  <a:gd name="connsiteY48-35006" fmla="*/ 454213 h 927414"/>
                  <a:gd name="connsiteX49-35007" fmla="*/ 449925 w 3024845"/>
                  <a:gd name="connsiteY49-35008" fmla="*/ 452321 h 927414"/>
                  <a:gd name="connsiteX50-35009" fmla="*/ 449925 w 3024845"/>
                  <a:gd name="connsiteY50-35010" fmla="*/ 439080 h 927414"/>
                  <a:gd name="connsiteX51-35011" fmla="*/ 451699 w 3024845"/>
                  <a:gd name="connsiteY51-35012" fmla="*/ 439080 h 927414"/>
                  <a:gd name="connsiteX52-35013" fmla="*/ 464112 w 3024845"/>
                  <a:gd name="connsiteY52-35014" fmla="*/ 439080 h 927414"/>
                  <a:gd name="connsiteX53-35015" fmla="*/ 464112 w 3024845"/>
                  <a:gd name="connsiteY53-35016" fmla="*/ 462860 h 927414"/>
                  <a:gd name="connsiteX54-35017" fmla="*/ 465126 w 3024845"/>
                  <a:gd name="connsiteY54-35018" fmla="*/ 462860 h 927414"/>
                  <a:gd name="connsiteX55-35019" fmla="*/ 472219 w 3024845"/>
                  <a:gd name="connsiteY55-35020" fmla="*/ 462860 h 927414"/>
                  <a:gd name="connsiteX56-35021" fmla="*/ 472219 w 3024845"/>
                  <a:gd name="connsiteY56-35022" fmla="*/ 461779 h 927414"/>
                  <a:gd name="connsiteX57-35023" fmla="*/ 472219 w 3024845"/>
                  <a:gd name="connsiteY57-35024" fmla="*/ 454213 h 927414"/>
                  <a:gd name="connsiteX58-35025" fmla="*/ 473992 w 3024845"/>
                  <a:gd name="connsiteY58-35026" fmla="*/ 454213 h 927414"/>
                  <a:gd name="connsiteX59-35027" fmla="*/ 486406 w 3024845"/>
                  <a:gd name="connsiteY59-35028" fmla="*/ 454213 h 927414"/>
                  <a:gd name="connsiteX60-35029" fmla="*/ 486406 w 3024845"/>
                  <a:gd name="connsiteY60-35030" fmla="*/ 480154 h 927414"/>
                  <a:gd name="connsiteX61-35031" fmla="*/ 488433 w 3024845"/>
                  <a:gd name="connsiteY61-35032" fmla="*/ 480154 h 927414"/>
                  <a:gd name="connsiteX62-35033" fmla="*/ 502619 w 3024845"/>
                  <a:gd name="connsiteY62-35034" fmla="*/ 480154 h 927414"/>
                  <a:gd name="connsiteX63-35035" fmla="*/ 502619 w 3024845"/>
                  <a:gd name="connsiteY63-35036" fmla="*/ 481775 h 927414"/>
                  <a:gd name="connsiteX64-35037" fmla="*/ 502619 w 3024845"/>
                  <a:gd name="connsiteY64-35038" fmla="*/ 493125 h 927414"/>
                  <a:gd name="connsiteX65-35039" fmla="*/ 503379 w 3024845"/>
                  <a:gd name="connsiteY65-35040" fmla="*/ 493125 h 927414"/>
                  <a:gd name="connsiteX66-35041" fmla="*/ 508700 w 3024845"/>
                  <a:gd name="connsiteY66-35042" fmla="*/ 493125 h 927414"/>
                  <a:gd name="connsiteX67-35043" fmla="*/ 508700 w 3024845"/>
                  <a:gd name="connsiteY67-35044" fmla="*/ 492314 h 927414"/>
                  <a:gd name="connsiteX68-35045" fmla="*/ 508700 w 3024845"/>
                  <a:gd name="connsiteY68-35046" fmla="*/ 486639 h 927414"/>
                  <a:gd name="connsiteX69-35047" fmla="*/ 539100 w 3024845"/>
                  <a:gd name="connsiteY69-35048" fmla="*/ 486639 h 927414"/>
                  <a:gd name="connsiteX70-35049" fmla="*/ 539100 w 3024845"/>
                  <a:gd name="connsiteY70-35050" fmla="*/ 510419 h 927414"/>
                  <a:gd name="connsiteX71-35051" fmla="*/ 540113 w 3024845"/>
                  <a:gd name="connsiteY71-35052" fmla="*/ 510419 h 927414"/>
                  <a:gd name="connsiteX72-35053" fmla="*/ 547207 w 3024845"/>
                  <a:gd name="connsiteY72-35054" fmla="*/ 510419 h 927414"/>
                  <a:gd name="connsiteX73-35055" fmla="*/ 547207 w 3024845"/>
                  <a:gd name="connsiteY73-35056" fmla="*/ 511500 h 927414"/>
                  <a:gd name="connsiteX74-35057" fmla="*/ 547207 w 3024845"/>
                  <a:gd name="connsiteY74-35058" fmla="*/ 519066 h 927414"/>
                  <a:gd name="connsiteX75-35059" fmla="*/ 547967 w 3024845"/>
                  <a:gd name="connsiteY75-35060" fmla="*/ 519066 h 927414"/>
                  <a:gd name="connsiteX76-35061" fmla="*/ 553287 w 3024845"/>
                  <a:gd name="connsiteY76-35062" fmla="*/ 519066 h 927414"/>
                  <a:gd name="connsiteX77-35063" fmla="*/ 553287 w 3024845"/>
                  <a:gd name="connsiteY77-35064" fmla="*/ 516904 h 927414"/>
                  <a:gd name="connsiteX78-35065" fmla="*/ 553287 w 3024845"/>
                  <a:gd name="connsiteY78-35066" fmla="*/ 501772 h 927414"/>
                  <a:gd name="connsiteX79-35067" fmla="*/ 554300 w 3024845"/>
                  <a:gd name="connsiteY79-35068" fmla="*/ 501772 h 927414"/>
                  <a:gd name="connsiteX80-35069" fmla="*/ 561394 w 3024845"/>
                  <a:gd name="connsiteY80-35070" fmla="*/ 501772 h 927414"/>
                  <a:gd name="connsiteX81-35071" fmla="*/ 561394 w 3024845"/>
                  <a:gd name="connsiteY81-35072" fmla="*/ 502853 h 927414"/>
                  <a:gd name="connsiteX82-35073" fmla="*/ 561394 w 3024845"/>
                  <a:gd name="connsiteY82-35074" fmla="*/ 510419 h 927414"/>
                  <a:gd name="connsiteX83-35075" fmla="*/ 566714 w 3024845"/>
                  <a:gd name="connsiteY83-35076" fmla="*/ 508426 h 927414"/>
                  <a:gd name="connsiteX84-35077" fmla="*/ 567474 w 3024845"/>
                  <a:gd name="connsiteY84-35078" fmla="*/ 507446 h 927414"/>
                  <a:gd name="connsiteX85-35079" fmla="*/ 567474 w 3024845"/>
                  <a:gd name="connsiteY85-35080" fmla="*/ 501772 h 927414"/>
                  <a:gd name="connsiteX86-35081" fmla="*/ 605981 w 3024845"/>
                  <a:gd name="connsiteY86-35082" fmla="*/ 501772 h 927414"/>
                  <a:gd name="connsiteX87-35083" fmla="*/ 605981 w 3024845"/>
                  <a:gd name="connsiteY87-35084" fmla="*/ 525551 h 927414"/>
                  <a:gd name="connsiteX88-35085" fmla="*/ 608007 w 3024845"/>
                  <a:gd name="connsiteY88-35086" fmla="*/ 525551 h 927414"/>
                  <a:gd name="connsiteX89-35087" fmla="*/ 622194 w 3024845"/>
                  <a:gd name="connsiteY89-35088" fmla="*/ 525551 h 927414"/>
                  <a:gd name="connsiteX90-35089" fmla="*/ 622194 w 3024845"/>
                  <a:gd name="connsiteY90-35090" fmla="*/ 526632 h 927414"/>
                  <a:gd name="connsiteX91-35091" fmla="*/ 622194 w 3024845"/>
                  <a:gd name="connsiteY91-35092" fmla="*/ 534198 h 927414"/>
                  <a:gd name="connsiteX92-35093" fmla="*/ 623968 w 3024845"/>
                  <a:gd name="connsiteY92-35094" fmla="*/ 534198 h 927414"/>
                  <a:gd name="connsiteX93-35095" fmla="*/ 636381 w 3024845"/>
                  <a:gd name="connsiteY93-35096" fmla="*/ 534198 h 927414"/>
                  <a:gd name="connsiteX94-35097" fmla="*/ 636381 w 3024845"/>
                  <a:gd name="connsiteY94-35098" fmla="*/ 510419 h 927414"/>
                  <a:gd name="connsiteX95-35099" fmla="*/ 637394 w 3024845"/>
                  <a:gd name="connsiteY95-35100" fmla="*/ 510419 h 927414"/>
                  <a:gd name="connsiteX96-35101" fmla="*/ 644488 w 3024845"/>
                  <a:gd name="connsiteY96-35102" fmla="*/ 510419 h 927414"/>
                  <a:gd name="connsiteX97-35103" fmla="*/ 644488 w 3024845"/>
                  <a:gd name="connsiteY97-35104" fmla="*/ 477992 h 927414"/>
                  <a:gd name="connsiteX98-35105" fmla="*/ 645501 w 3024845"/>
                  <a:gd name="connsiteY98-35106" fmla="*/ 477992 h 927414"/>
                  <a:gd name="connsiteX99-35107" fmla="*/ 652595 w 3024845"/>
                  <a:gd name="connsiteY99-35108" fmla="*/ 477992 h 927414"/>
                  <a:gd name="connsiteX100-35109" fmla="*/ 652595 w 3024845"/>
                  <a:gd name="connsiteY100-35110" fmla="*/ 476101 h 927414"/>
                  <a:gd name="connsiteX101-35111" fmla="*/ 652595 w 3024845"/>
                  <a:gd name="connsiteY101-35112" fmla="*/ 462860 h 927414"/>
                  <a:gd name="connsiteX102-35113" fmla="*/ 651328 w 3024845"/>
                  <a:gd name="connsiteY102-35114" fmla="*/ 461238 h 927414"/>
                  <a:gd name="connsiteX103-35115" fmla="*/ 656648 w 3024845"/>
                  <a:gd name="connsiteY103-35116" fmla="*/ 449889 h 927414"/>
                  <a:gd name="connsiteX104-35117" fmla="*/ 664755 w 3024845"/>
                  <a:gd name="connsiteY104-35118" fmla="*/ 477992 h 927414"/>
                  <a:gd name="connsiteX105-35119" fmla="*/ 665515 w 3024845"/>
                  <a:gd name="connsiteY105-35120" fmla="*/ 477992 h 927414"/>
                  <a:gd name="connsiteX106-35121" fmla="*/ 670835 w 3024845"/>
                  <a:gd name="connsiteY106-35122" fmla="*/ 477992 h 927414"/>
                  <a:gd name="connsiteX107-35123" fmla="*/ 670835 w 3024845"/>
                  <a:gd name="connsiteY107-35124" fmla="*/ 372065 h 927414"/>
                  <a:gd name="connsiteX108-35125" fmla="*/ 672355 w 3024845"/>
                  <a:gd name="connsiteY108-35126" fmla="*/ 372065 h 927414"/>
                  <a:gd name="connsiteX109-35127" fmla="*/ 682995 w 3024845"/>
                  <a:gd name="connsiteY109-35128" fmla="*/ 372065 h 927414"/>
                  <a:gd name="connsiteX110-35129" fmla="*/ 682995 w 3024845"/>
                  <a:gd name="connsiteY110-35130" fmla="*/ 324506 h 927414"/>
                  <a:gd name="connsiteX111-35131" fmla="*/ 709342 w 3024845"/>
                  <a:gd name="connsiteY111-35132" fmla="*/ 324506 h 927414"/>
                  <a:gd name="connsiteX112-35133" fmla="*/ 709342 w 3024845"/>
                  <a:gd name="connsiteY112-35134" fmla="*/ 302888 h 927414"/>
                  <a:gd name="connsiteX113-35135" fmla="*/ 743796 w 3024845"/>
                  <a:gd name="connsiteY113-35136" fmla="*/ 302888 h 927414"/>
                  <a:gd name="connsiteX114-35137" fmla="*/ 743796 w 3024845"/>
                  <a:gd name="connsiteY114-35138" fmla="*/ 305320 h 927414"/>
                  <a:gd name="connsiteX115-35139" fmla="*/ 743796 w 3024845"/>
                  <a:gd name="connsiteY115-35140" fmla="*/ 322344 h 927414"/>
                  <a:gd name="connsiteX116-35141" fmla="*/ 746076 w 3024845"/>
                  <a:gd name="connsiteY116-35142" fmla="*/ 322344 h 927414"/>
                  <a:gd name="connsiteX117-35143" fmla="*/ 762036 w 3024845"/>
                  <a:gd name="connsiteY117-35144" fmla="*/ 322344 h 927414"/>
                  <a:gd name="connsiteX118-35145" fmla="*/ 762036 w 3024845"/>
                  <a:gd name="connsiteY118-35146" fmla="*/ 369903 h 927414"/>
                  <a:gd name="connsiteX119-35147" fmla="*/ 763049 w 3024845"/>
                  <a:gd name="connsiteY119-35148" fmla="*/ 369903 h 927414"/>
                  <a:gd name="connsiteX120-35149" fmla="*/ 770143 w 3024845"/>
                  <a:gd name="connsiteY120-35150" fmla="*/ 369903 h 927414"/>
                  <a:gd name="connsiteX121-35151" fmla="*/ 784330 w 3024845"/>
                  <a:gd name="connsiteY121-35152" fmla="*/ 374227 h 927414"/>
                  <a:gd name="connsiteX122-35153" fmla="*/ 784330 w 3024845"/>
                  <a:gd name="connsiteY122-35154" fmla="*/ 413139 h 927414"/>
                  <a:gd name="connsiteX123-35155" fmla="*/ 785343 w 3024845"/>
                  <a:gd name="connsiteY123-35156" fmla="*/ 413139 h 927414"/>
                  <a:gd name="connsiteX124-35157" fmla="*/ 792436 w 3024845"/>
                  <a:gd name="connsiteY124-35158" fmla="*/ 413139 h 927414"/>
                  <a:gd name="connsiteX125-35159" fmla="*/ 792436 w 3024845"/>
                  <a:gd name="connsiteY125-35160" fmla="*/ 414760 h 927414"/>
                  <a:gd name="connsiteX126-35161" fmla="*/ 792436 w 3024845"/>
                  <a:gd name="connsiteY126-35162" fmla="*/ 426109 h 927414"/>
                  <a:gd name="connsiteX127-35163" fmla="*/ 794463 w 3024845"/>
                  <a:gd name="connsiteY127-35164" fmla="*/ 426109 h 927414"/>
                  <a:gd name="connsiteX128-35165" fmla="*/ 808650 w 3024845"/>
                  <a:gd name="connsiteY128-35166" fmla="*/ 426109 h 927414"/>
                  <a:gd name="connsiteX129-35167" fmla="*/ 814730 w 3024845"/>
                  <a:gd name="connsiteY129-35168" fmla="*/ 432595 h 927414"/>
                  <a:gd name="connsiteX130-35169" fmla="*/ 814730 w 3024845"/>
                  <a:gd name="connsiteY130-35170" fmla="*/ 454213 h 927414"/>
                  <a:gd name="connsiteX131-35171" fmla="*/ 817010 w 3024845"/>
                  <a:gd name="connsiteY131-35172" fmla="*/ 454213 h 927414"/>
                  <a:gd name="connsiteX132-35173" fmla="*/ 832970 w 3024845"/>
                  <a:gd name="connsiteY132-35174" fmla="*/ 454213 h 927414"/>
                  <a:gd name="connsiteX133-35175" fmla="*/ 832970 w 3024845"/>
                  <a:gd name="connsiteY133-35176" fmla="*/ 455293 h 927414"/>
                  <a:gd name="connsiteX134-35177" fmla="*/ 832970 w 3024845"/>
                  <a:gd name="connsiteY134-35178" fmla="*/ 462860 h 927414"/>
                  <a:gd name="connsiteX135-35179" fmla="*/ 834237 w 3024845"/>
                  <a:gd name="connsiteY135-35180" fmla="*/ 462860 h 927414"/>
                  <a:gd name="connsiteX136-35181" fmla="*/ 843104 w 3024845"/>
                  <a:gd name="connsiteY136-35182" fmla="*/ 462860 h 927414"/>
                  <a:gd name="connsiteX137-35183" fmla="*/ 843104 w 3024845"/>
                  <a:gd name="connsiteY137-35184" fmla="*/ 465021 h 927414"/>
                  <a:gd name="connsiteX138-35185" fmla="*/ 843104 w 3024845"/>
                  <a:gd name="connsiteY138-35186" fmla="*/ 480154 h 927414"/>
                  <a:gd name="connsiteX139-35187" fmla="*/ 847157 w 3024845"/>
                  <a:gd name="connsiteY139-35188" fmla="*/ 478262 h 927414"/>
                  <a:gd name="connsiteX140-35189" fmla="*/ 847157 w 3024845"/>
                  <a:gd name="connsiteY140-35190" fmla="*/ 465021 h 927414"/>
                  <a:gd name="connsiteX141-35191" fmla="*/ 848170 w 3024845"/>
                  <a:gd name="connsiteY141-35192" fmla="*/ 465021 h 927414"/>
                  <a:gd name="connsiteX142-35193" fmla="*/ 855264 w 3024845"/>
                  <a:gd name="connsiteY142-35194" fmla="*/ 465021 h 927414"/>
                  <a:gd name="connsiteX143-35195" fmla="*/ 855264 w 3024845"/>
                  <a:gd name="connsiteY143-35196" fmla="*/ 466643 h 927414"/>
                  <a:gd name="connsiteX144-35197" fmla="*/ 855264 w 3024845"/>
                  <a:gd name="connsiteY144-35198" fmla="*/ 477992 h 927414"/>
                  <a:gd name="connsiteX145-35199" fmla="*/ 856024 w 3024845"/>
                  <a:gd name="connsiteY145-35200" fmla="*/ 477992 h 927414"/>
                  <a:gd name="connsiteX146-35201" fmla="*/ 861344 w 3024845"/>
                  <a:gd name="connsiteY146-35202" fmla="*/ 477992 h 927414"/>
                  <a:gd name="connsiteX147-35203" fmla="*/ 909984 w 3024845"/>
                  <a:gd name="connsiteY147-35204" fmla="*/ 473669 h 927414"/>
                  <a:gd name="connsiteX148-35205" fmla="*/ 909984 w 3024845"/>
                  <a:gd name="connsiteY148-35206" fmla="*/ 475020 h 927414"/>
                  <a:gd name="connsiteX149-35207" fmla="*/ 909984 w 3024845"/>
                  <a:gd name="connsiteY149-35208" fmla="*/ 484477 h 927414"/>
                  <a:gd name="connsiteX150-35209" fmla="*/ 910744 w 3024845"/>
                  <a:gd name="connsiteY150-35210" fmla="*/ 484477 h 927414"/>
                  <a:gd name="connsiteX151-35211" fmla="*/ 916065 w 3024845"/>
                  <a:gd name="connsiteY151-35212" fmla="*/ 484477 h 927414"/>
                  <a:gd name="connsiteX152-35213" fmla="*/ 916065 w 3024845"/>
                  <a:gd name="connsiteY152-35214" fmla="*/ 486639 h 927414"/>
                  <a:gd name="connsiteX153-35215" fmla="*/ 916065 w 3024845"/>
                  <a:gd name="connsiteY153-35216" fmla="*/ 501772 h 927414"/>
                  <a:gd name="connsiteX154-35217" fmla="*/ 918091 w 3024845"/>
                  <a:gd name="connsiteY154-35218" fmla="*/ 500421 h 927414"/>
                  <a:gd name="connsiteX155-35219" fmla="*/ 932278 w 3024845"/>
                  <a:gd name="connsiteY155-35220" fmla="*/ 490963 h 927414"/>
                  <a:gd name="connsiteX156-35221" fmla="*/ 938358 w 3024845"/>
                  <a:gd name="connsiteY156-35222" fmla="*/ 449889 h 927414"/>
                  <a:gd name="connsiteX157-35223" fmla="*/ 939118 w 3024845"/>
                  <a:gd name="connsiteY157-35224" fmla="*/ 449619 h 927414"/>
                  <a:gd name="connsiteX158-35225" fmla="*/ 944438 w 3024845"/>
                  <a:gd name="connsiteY158-35226" fmla="*/ 447727 h 927414"/>
                  <a:gd name="connsiteX159-35227" fmla="*/ 946465 w 3024845"/>
                  <a:gd name="connsiteY159-35228" fmla="*/ 378550 h 927414"/>
                  <a:gd name="connsiteX160-35229" fmla="*/ 948492 w 3024845"/>
                  <a:gd name="connsiteY160-35230" fmla="*/ 447727 h 927414"/>
                  <a:gd name="connsiteX161-35231" fmla="*/ 949252 w 3024845"/>
                  <a:gd name="connsiteY161-35232" fmla="*/ 447997 h 927414"/>
                  <a:gd name="connsiteX162-35233" fmla="*/ 954572 w 3024845"/>
                  <a:gd name="connsiteY162-35234" fmla="*/ 449889 h 927414"/>
                  <a:gd name="connsiteX163-35235" fmla="*/ 954572 w 3024845"/>
                  <a:gd name="connsiteY163-35236" fmla="*/ 363418 h 927414"/>
                  <a:gd name="connsiteX164-35237" fmla="*/ 958625 w 3024845"/>
                  <a:gd name="connsiteY164-35238" fmla="*/ 330991 h 927414"/>
                  <a:gd name="connsiteX165-35239" fmla="*/ 997132 w 3024845"/>
                  <a:gd name="connsiteY165-35240" fmla="*/ 330991 h 927414"/>
                  <a:gd name="connsiteX166-35241" fmla="*/ 997132 w 3024845"/>
                  <a:gd name="connsiteY166-35242" fmla="*/ 363418 h 927414"/>
                  <a:gd name="connsiteX167-35243" fmla="*/ 997892 w 3024845"/>
                  <a:gd name="connsiteY167-35244" fmla="*/ 363418 h 927414"/>
                  <a:gd name="connsiteX168-35245" fmla="*/ 1003212 w 3024845"/>
                  <a:gd name="connsiteY168-35246" fmla="*/ 363418 h 927414"/>
                  <a:gd name="connsiteX169-35247" fmla="*/ 1003212 w 3024845"/>
                  <a:gd name="connsiteY169-35248" fmla="*/ 281270 h 927414"/>
                  <a:gd name="connsiteX170-35249" fmla="*/ 1004986 w 3024845"/>
                  <a:gd name="connsiteY170-35250" fmla="*/ 281270 h 927414"/>
                  <a:gd name="connsiteX171-35251" fmla="*/ 1017399 w 3024845"/>
                  <a:gd name="connsiteY171-35252" fmla="*/ 281270 h 927414"/>
                  <a:gd name="connsiteX172-35253" fmla="*/ 1017399 w 3024845"/>
                  <a:gd name="connsiteY172-35254" fmla="*/ 279379 h 927414"/>
                  <a:gd name="connsiteX173-35255" fmla="*/ 1017399 w 3024845"/>
                  <a:gd name="connsiteY173-35256" fmla="*/ 266138 h 927414"/>
                  <a:gd name="connsiteX174-35257" fmla="*/ 1039693 w 3024845"/>
                  <a:gd name="connsiteY174-35258" fmla="*/ 266138 h 927414"/>
                  <a:gd name="connsiteX175-35259" fmla="*/ 1039693 w 3024845"/>
                  <a:gd name="connsiteY175-35260" fmla="*/ 265057 h 927414"/>
                  <a:gd name="connsiteX176-35261" fmla="*/ 1039693 w 3024845"/>
                  <a:gd name="connsiteY176-35262" fmla="*/ 257491 h 927414"/>
                  <a:gd name="connsiteX177-35263" fmla="*/ 1041466 w 3024845"/>
                  <a:gd name="connsiteY177-35264" fmla="*/ 257491 h 927414"/>
                  <a:gd name="connsiteX178-35265" fmla="*/ 1053880 w 3024845"/>
                  <a:gd name="connsiteY178-35266" fmla="*/ 257491 h 927414"/>
                  <a:gd name="connsiteX179-35267" fmla="*/ 1053880 w 3024845"/>
                  <a:gd name="connsiteY179-35268" fmla="*/ 258572 h 927414"/>
                  <a:gd name="connsiteX180-35269" fmla="*/ 1053880 w 3024845"/>
                  <a:gd name="connsiteY180-35270" fmla="*/ 266138 h 927414"/>
                  <a:gd name="connsiteX181-35271" fmla="*/ 1054640 w 3024845"/>
                  <a:gd name="connsiteY181-35272" fmla="*/ 266138 h 927414"/>
                  <a:gd name="connsiteX182-35273" fmla="*/ 1059960 w 3024845"/>
                  <a:gd name="connsiteY182-35274" fmla="*/ 266138 h 927414"/>
                  <a:gd name="connsiteX183-35275" fmla="*/ 1070093 w 3024845"/>
                  <a:gd name="connsiteY183-35276" fmla="*/ 261814 h 927414"/>
                  <a:gd name="connsiteX184-35277" fmla="*/ 1074146 w 3024845"/>
                  <a:gd name="connsiteY184-35278" fmla="*/ 265057 h 927414"/>
                  <a:gd name="connsiteX185-35279" fmla="*/ 1074146 w 3024845"/>
                  <a:gd name="connsiteY185-35280" fmla="*/ 257491 h 927414"/>
                  <a:gd name="connsiteX186-35281" fmla="*/ 1076426 w 3024845"/>
                  <a:gd name="connsiteY186-35282" fmla="*/ 257491 h 927414"/>
                  <a:gd name="connsiteX187-35283" fmla="*/ 1092387 w 3024845"/>
                  <a:gd name="connsiteY187-35284" fmla="*/ 257491 h 927414"/>
                  <a:gd name="connsiteX188-35285" fmla="*/ 1092387 w 3024845"/>
                  <a:gd name="connsiteY188-35286" fmla="*/ 258572 h 927414"/>
                  <a:gd name="connsiteX189-35287" fmla="*/ 1092387 w 3024845"/>
                  <a:gd name="connsiteY189-35288" fmla="*/ 266138 h 927414"/>
                  <a:gd name="connsiteX190-35289" fmla="*/ 1122787 w 3024845"/>
                  <a:gd name="connsiteY190-35290" fmla="*/ 266138 h 927414"/>
                  <a:gd name="connsiteX191-35291" fmla="*/ 1122787 w 3024845"/>
                  <a:gd name="connsiteY191-35292" fmla="*/ 267759 h 927414"/>
                  <a:gd name="connsiteX192-35293" fmla="*/ 1122787 w 3024845"/>
                  <a:gd name="connsiteY192-35294" fmla="*/ 279109 h 927414"/>
                  <a:gd name="connsiteX193-35295" fmla="*/ 1149134 w 3024845"/>
                  <a:gd name="connsiteY193-35296" fmla="*/ 279109 h 927414"/>
                  <a:gd name="connsiteX194-35297" fmla="*/ 1149134 w 3024845"/>
                  <a:gd name="connsiteY194-35298" fmla="*/ 309373 h 927414"/>
                  <a:gd name="connsiteX195-35299" fmla="*/ 1149894 w 3024845"/>
                  <a:gd name="connsiteY195-35300" fmla="*/ 309373 h 927414"/>
                  <a:gd name="connsiteX196-35301" fmla="*/ 1155214 w 3024845"/>
                  <a:gd name="connsiteY196-35302" fmla="*/ 309373 h 927414"/>
                  <a:gd name="connsiteX197-35303" fmla="*/ 1155214 w 3024845"/>
                  <a:gd name="connsiteY197-35304" fmla="*/ 310454 h 927414"/>
                  <a:gd name="connsiteX198-35305" fmla="*/ 1155214 w 3024845"/>
                  <a:gd name="connsiteY198-35306" fmla="*/ 318021 h 927414"/>
                  <a:gd name="connsiteX199-35307" fmla="*/ 1159268 w 3024845"/>
                  <a:gd name="connsiteY199-35308" fmla="*/ 348285 h 927414"/>
                  <a:gd name="connsiteX200-35309" fmla="*/ 1160028 w 3024845"/>
                  <a:gd name="connsiteY200-35310" fmla="*/ 348285 h 927414"/>
                  <a:gd name="connsiteX201-35311" fmla="*/ 1165348 w 3024845"/>
                  <a:gd name="connsiteY201-35312" fmla="*/ 348285 h 927414"/>
                  <a:gd name="connsiteX202-35313" fmla="*/ 1165348 w 3024845"/>
                  <a:gd name="connsiteY202-35314" fmla="*/ 349096 h 927414"/>
                  <a:gd name="connsiteX203-35315" fmla="*/ 1165348 w 3024845"/>
                  <a:gd name="connsiteY203-35316" fmla="*/ 354771 h 927414"/>
                  <a:gd name="connsiteX204-35317" fmla="*/ 1166361 w 3024845"/>
                  <a:gd name="connsiteY204-35318" fmla="*/ 354771 h 927414"/>
                  <a:gd name="connsiteX205-35319" fmla="*/ 1173454 w 3024845"/>
                  <a:gd name="connsiteY205-35320" fmla="*/ 354771 h 927414"/>
                  <a:gd name="connsiteX206-35321" fmla="*/ 1173454 w 3024845"/>
                  <a:gd name="connsiteY206-35322" fmla="*/ 385036 h 927414"/>
                  <a:gd name="connsiteX207-35323" fmla="*/ 1175481 w 3024845"/>
                  <a:gd name="connsiteY207-35324" fmla="*/ 385036 h 927414"/>
                  <a:gd name="connsiteX208-35325" fmla="*/ 1189668 w 3024845"/>
                  <a:gd name="connsiteY208-35326" fmla="*/ 385036 h 927414"/>
                  <a:gd name="connsiteX209-35327" fmla="*/ 1189668 w 3024845"/>
                  <a:gd name="connsiteY209-35328" fmla="*/ 408815 h 927414"/>
                  <a:gd name="connsiteX210-35329" fmla="*/ 1191695 w 3024845"/>
                  <a:gd name="connsiteY210-35330" fmla="*/ 410436 h 927414"/>
                  <a:gd name="connsiteX211-35331" fmla="*/ 1191695 w 3024845"/>
                  <a:gd name="connsiteY211-35332" fmla="*/ 421786 h 927414"/>
                  <a:gd name="connsiteX212-35333" fmla="*/ 1192455 w 3024845"/>
                  <a:gd name="connsiteY212-35334" fmla="*/ 421786 h 927414"/>
                  <a:gd name="connsiteX213-35335" fmla="*/ 1197775 w 3024845"/>
                  <a:gd name="connsiteY213-35336" fmla="*/ 421786 h 927414"/>
                  <a:gd name="connsiteX214-35337" fmla="*/ 1197775 w 3024845"/>
                  <a:gd name="connsiteY214-35338" fmla="*/ 445565 h 927414"/>
                  <a:gd name="connsiteX215-35339" fmla="*/ 1199041 w 3024845"/>
                  <a:gd name="connsiteY215-35340" fmla="*/ 445565 h 927414"/>
                  <a:gd name="connsiteX216-35341" fmla="*/ 1207908 w 3024845"/>
                  <a:gd name="connsiteY216-35342" fmla="*/ 445565 h 927414"/>
                  <a:gd name="connsiteX217-35343" fmla="*/ 1209935 w 3024845"/>
                  <a:gd name="connsiteY217-35344" fmla="*/ 449619 h 927414"/>
                  <a:gd name="connsiteX218-35345" fmla="*/ 1209935 w 3024845"/>
                  <a:gd name="connsiteY218-35346" fmla="*/ 462860 h 927414"/>
                  <a:gd name="connsiteX219-35347" fmla="*/ 1211455 w 3024845"/>
                  <a:gd name="connsiteY219-35348" fmla="*/ 460968 h 927414"/>
                  <a:gd name="connsiteX220-35349" fmla="*/ 1222095 w 3024845"/>
                  <a:gd name="connsiteY220-35350" fmla="*/ 447727 h 927414"/>
                  <a:gd name="connsiteX221-35351" fmla="*/ 1250469 w 3024845"/>
                  <a:gd name="connsiteY221-35352" fmla="*/ 447727 h 927414"/>
                  <a:gd name="connsiteX222-35353" fmla="*/ 1250469 w 3024845"/>
                  <a:gd name="connsiteY222-35354" fmla="*/ 534198 h 927414"/>
                  <a:gd name="connsiteX223-35355" fmla="*/ 1251229 w 3024845"/>
                  <a:gd name="connsiteY223-35356" fmla="*/ 534198 h 927414"/>
                  <a:gd name="connsiteX224-35357" fmla="*/ 1256549 w 3024845"/>
                  <a:gd name="connsiteY224-35358" fmla="*/ 534198 h 927414"/>
                  <a:gd name="connsiteX225-35359" fmla="*/ 1257309 w 3024845"/>
                  <a:gd name="connsiteY225-35360" fmla="*/ 532847 h 927414"/>
                  <a:gd name="connsiteX226-35361" fmla="*/ 1262629 w 3024845"/>
                  <a:gd name="connsiteY226-35362" fmla="*/ 523389 h 927414"/>
                  <a:gd name="connsiteX227-35363" fmla="*/ 1262629 w 3024845"/>
                  <a:gd name="connsiteY227-35364" fmla="*/ 525281 h 927414"/>
                  <a:gd name="connsiteX228-35365" fmla="*/ 1262629 w 3024845"/>
                  <a:gd name="connsiteY228-35366" fmla="*/ 538522 h 927414"/>
                  <a:gd name="connsiteX229-35367" fmla="*/ 1266682 w 3024845"/>
                  <a:gd name="connsiteY229-35368" fmla="*/ 493125 h 927414"/>
                  <a:gd name="connsiteX230-35369" fmla="*/ 1267442 w 3024845"/>
                  <a:gd name="connsiteY230-35370" fmla="*/ 493125 h 927414"/>
                  <a:gd name="connsiteX231-35371" fmla="*/ 1272762 w 3024845"/>
                  <a:gd name="connsiteY231-35372" fmla="*/ 493125 h 927414"/>
                  <a:gd name="connsiteX232-35373" fmla="*/ 1272762 w 3024845"/>
                  <a:gd name="connsiteY232-35374" fmla="*/ 428271 h 927414"/>
                  <a:gd name="connsiteX233-35375" fmla="*/ 1273776 w 3024845"/>
                  <a:gd name="connsiteY233-35376" fmla="*/ 428271 h 927414"/>
                  <a:gd name="connsiteX234-35377" fmla="*/ 1280869 w 3024845"/>
                  <a:gd name="connsiteY234-35378" fmla="*/ 428271 h 927414"/>
                  <a:gd name="connsiteX235-35379" fmla="*/ 1293029 w 3024845"/>
                  <a:gd name="connsiteY235-35380" fmla="*/ 385036 h 927414"/>
                  <a:gd name="connsiteX236-35381" fmla="*/ 1294296 w 3024845"/>
                  <a:gd name="connsiteY236-35382" fmla="*/ 385036 h 927414"/>
                  <a:gd name="connsiteX237-35383" fmla="*/ 1303163 w 3024845"/>
                  <a:gd name="connsiteY237-35384" fmla="*/ 385036 h 927414"/>
                  <a:gd name="connsiteX238-35385" fmla="*/ 1313296 w 3024845"/>
                  <a:gd name="connsiteY238-35386" fmla="*/ 428271 h 927414"/>
                  <a:gd name="connsiteX239-35387" fmla="*/ 1314309 w 3024845"/>
                  <a:gd name="connsiteY239-35388" fmla="*/ 428271 h 927414"/>
                  <a:gd name="connsiteX240-35389" fmla="*/ 1321403 w 3024845"/>
                  <a:gd name="connsiteY240-35390" fmla="*/ 428271 h 927414"/>
                  <a:gd name="connsiteX241-35391" fmla="*/ 1321403 w 3024845"/>
                  <a:gd name="connsiteY241-35392" fmla="*/ 467183 h 927414"/>
                  <a:gd name="connsiteX242-35393" fmla="*/ 1323176 w 3024845"/>
                  <a:gd name="connsiteY242-35394" fmla="*/ 467183 h 927414"/>
                  <a:gd name="connsiteX243-35395" fmla="*/ 1335590 w 3024845"/>
                  <a:gd name="connsiteY243-35396" fmla="*/ 467183 h 927414"/>
                  <a:gd name="connsiteX244-35397" fmla="*/ 1335590 w 3024845"/>
                  <a:gd name="connsiteY244-35398" fmla="*/ 469345 h 927414"/>
                  <a:gd name="connsiteX245-35399" fmla="*/ 1335590 w 3024845"/>
                  <a:gd name="connsiteY245-35400" fmla="*/ 484477 h 927414"/>
                  <a:gd name="connsiteX246-35401" fmla="*/ 1339643 w 3024845"/>
                  <a:gd name="connsiteY246-35402" fmla="*/ 482316 h 927414"/>
                  <a:gd name="connsiteX247-35403" fmla="*/ 1339643 w 3024845"/>
                  <a:gd name="connsiteY247-35404" fmla="*/ 467183 h 927414"/>
                  <a:gd name="connsiteX248-35405" fmla="*/ 1341163 w 3024845"/>
                  <a:gd name="connsiteY248-35406" fmla="*/ 467183 h 927414"/>
                  <a:gd name="connsiteX249-35407" fmla="*/ 1351803 w 3024845"/>
                  <a:gd name="connsiteY249-35408" fmla="*/ 467183 h 927414"/>
                  <a:gd name="connsiteX250-35409" fmla="*/ 1351803 w 3024845"/>
                  <a:gd name="connsiteY250-35410" fmla="*/ 468804 h 927414"/>
                  <a:gd name="connsiteX251-35411" fmla="*/ 1351803 w 3024845"/>
                  <a:gd name="connsiteY251-35412" fmla="*/ 480154 h 927414"/>
                  <a:gd name="connsiteX252-35413" fmla="*/ 1382204 w 3024845"/>
                  <a:gd name="connsiteY252-35414" fmla="*/ 480154 h 927414"/>
                  <a:gd name="connsiteX253-35415" fmla="*/ 1382204 w 3024845"/>
                  <a:gd name="connsiteY253-35416" fmla="*/ 443404 h 927414"/>
                  <a:gd name="connsiteX254-35417" fmla="*/ 1383470 w 3024845"/>
                  <a:gd name="connsiteY254-35418" fmla="*/ 443404 h 927414"/>
                  <a:gd name="connsiteX255-35419" fmla="*/ 1392337 w 3024845"/>
                  <a:gd name="connsiteY255-35420" fmla="*/ 443404 h 927414"/>
                  <a:gd name="connsiteX256-35421" fmla="*/ 1392337 w 3024845"/>
                  <a:gd name="connsiteY256-35422" fmla="*/ 465021 h 927414"/>
                  <a:gd name="connsiteX257-35423" fmla="*/ 1394364 w 3024845"/>
                  <a:gd name="connsiteY257-35424" fmla="*/ 432595 h 927414"/>
                  <a:gd name="connsiteX258-35425" fmla="*/ 1416657 w 3024845"/>
                  <a:gd name="connsiteY258-35426" fmla="*/ 432595 h 927414"/>
                  <a:gd name="connsiteX259-35427" fmla="*/ 1416657 w 3024845"/>
                  <a:gd name="connsiteY259-35428" fmla="*/ 430973 h 927414"/>
                  <a:gd name="connsiteX260-35429" fmla="*/ 1416657 w 3024845"/>
                  <a:gd name="connsiteY260-35430" fmla="*/ 419624 h 927414"/>
                  <a:gd name="connsiteX261-35431" fmla="*/ 1417417 w 3024845"/>
                  <a:gd name="connsiteY261-35432" fmla="*/ 419624 h 927414"/>
                  <a:gd name="connsiteX262-35433" fmla="*/ 1422737 w 3024845"/>
                  <a:gd name="connsiteY262-35434" fmla="*/ 419624 h 927414"/>
                  <a:gd name="connsiteX263-35435" fmla="*/ 1422737 w 3024845"/>
                  <a:gd name="connsiteY263-35436" fmla="*/ 417733 h 927414"/>
                  <a:gd name="connsiteX264-35437" fmla="*/ 1422737 w 3024845"/>
                  <a:gd name="connsiteY264-35438" fmla="*/ 404492 h 927414"/>
                  <a:gd name="connsiteX265-35439" fmla="*/ 1426791 w 3024845"/>
                  <a:gd name="connsiteY265-35440" fmla="*/ 410977 h 927414"/>
                  <a:gd name="connsiteX266-35441" fmla="*/ 1429071 w 3024845"/>
                  <a:gd name="connsiteY266-35442" fmla="*/ 410977 h 927414"/>
                  <a:gd name="connsiteX267-35443" fmla="*/ 1445031 w 3024845"/>
                  <a:gd name="connsiteY267-35444" fmla="*/ 410977 h 927414"/>
                  <a:gd name="connsiteX268-35445" fmla="*/ 1445031 w 3024845"/>
                  <a:gd name="connsiteY268-35446" fmla="*/ 410166 h 927414"/>
                  <a:gd name="connsiteX269-35447" fmla="*/ 1445031 w 3024845"/>
                  <a:gd name="connsiteY269-35448" fmla="*/ 404492 h 927414"/>
                  <a:gd name="connsiteX270-35449" fmla="*/ 1445791 w 3024845"/>
                  <a:gd name="connsiteY270-35450" fmla="*/ 404492 h 927414"/>
                  <a:gd name="connsiteX271-35451" fmla="*/ 1451111 w 3024845"/>
                  <a:gd name="connsiteY271-35452" fmla="*/ 404492 h 927414"/>
                  <a:gd name="connsiteX272-35453" fmla="*/ 1451111 w 3024845"/>
                  <a:gd name="connsiteY272-35454" fmla="*/ 405843 h 927414"/>
                  <a:gd name="connsiteX273-35455" fmla="*/ 1451111 w 3024845"/>
                  <a:gd name="connsiteY273-35456" fmla="*/ 415301 h 927414"/>
                  <a:gd name="connsiteX274-35457" fmla="*/ 1489618 w 3024845"/>
                  <a:gd name="connsiteY274-35458" fmla="*/ 415301 h 927414"/>
                  <a:gd name="connsiteX275-35459" fmla="*/ 1489618 w 3024845"/>
                  <a:gd name="connsiteY275-35460" fmla="*/ 553654 h 927414"/>
                  <a:gd name="connsiteX276-35461" fmla="*/ 1491138 w 3024845"/>
                  <a:gd name="connsiteY276-35462" fmla="*/ 553654 h 927414"/>
                  <a:gd name="connsiteX277-35463" fmla="*/ 1501778 w 3024845"/>
                  <a:gd name="connsiteY277-35464" fmla="*/ 553654 h 927414"/>
                  <a:gd name="connsiteX278-35465" fmla="*/ 1501778 w 3024845"/>
                  <a:gd name="connsiteY278-35466" fmla="*/ 540684 h 927414"/>
                  <a:gd name="connsiteX279-35467" fmla="*/ 1505832 w 3024845"/>
                  <a:gd name="connsiteY279-35468" fmla="*/ 540684 h 927414"/>
                  <a:gd name="connsiteX280-35469" fmla="*/ 1505832 w 3024845"/>
                  <a:gd name="connsiteY280-35470" fmla="*/ 553654 h 927414"/>
                  <a:gd name="connsiteX281-35471" fmla="*/ 1536232 w 3024845"/>
                  <a:gd name="connsiteY281-35472" fmla="*/ 553654 h 927414"/>
                  <a:gd name="connsiteX282-35473" fmla="*/ 1536232 w 3024845"/>
                  <a:gd name="connsiteY282-35474" fmla="*/ 523389 h 927414"/>
                  <a:gd name="connsiteX283-35475" fmla="*/ 1548392 w 3024845"/>
                  <a:gd name="connsiteY283-35476" fmla="*/ 523389 h 927414"/>
                  <a:gd name="connsiteX284-35477" fmla="*/ 1560552 w 3024845"/>
                  <a:gd name="connsiteY284-35478" fmla="*/ 521228 h 927414"/>
                  <a:gd name="connsiteX285-35479" fmla="*/ 1564606 w 3024845"/>
                  <a:gd name="connsiteY285-35480" fmla="*/ 523389 h 927414"/>
                  <a:gd name="connsiteX286-35481" fmla="*/ 1574739 w 3024845"/>
                  <a:gd name="connsiteY286-35482" fmla="*/ 523389 h 927414"/>
                  <a:gd name="connsiteX287-35483" fmla="*/ 1574739 w 3024845"/>
                  <a:gd name="connsiteY287-35484" fmla="*/ 553654 h 927414"/>
                  <a:gd name="connsiteX288-35485" fmla="*/ 1582846 w 3024845"/>
                  <a:gd name="connsiteY288-35486" fmla="*/ 553654 h 927414"/>
                  <a:gd name="connsiteX289-35487" fmla="*/ 1582846 w 3024845"/>
                  <a:gd name="connsiteY289-35488" fmla="*/ 570949 h 927414"/>
                  <a:gd name="connsiteX290-35489" fmla="*/ 1592182 w 3024845"/>
                  <a:gd name="connsiteY290-35490" fmla="*/ 571854 h 927414"/>
                  <a:gd name="connsiteX291-35491" fmla="*/ 1605140 w 3024845"/>
                  <a:gd name="connsiteY291-35492" fmla="*/ 571854 h 927414"/>
                  <a:gd name="connsiteX292-35493" fmla="*/ 1605140 w 3024845"/>
                  <a:gd name="connsiteY292-35494" fmla="*/ 555816 h 927414"/>
                  <a:gd name="connsiteX293-35495" fmla="*/ 1673096 w 3024845"/>
                  <a:gd name="connsiteY293-35496" fmla="*/ 555816 h 927414"/>
                  <a:gd name="connsiteX294-35497" fmla="*/ 1673096 w 3024845"/>
                  <a:gd name="connsiteY294-35498" fmla="*/ 470563 h 927414"/>
                  <a:gd name="connsiteX295-35499" fmla="*/ 1745104 w 3024845"/>
                  <a:gd name="connsiteY295-35500" fmla="*/ 470563 h 927414"/>
                  <a:gd name="connsiteX296-35501" fmla="*/ 1745104 w 3024845"/>
                  <a:gd name="connsiteY296-35502" fmla="*/ 549331 h 927414"/>
                  <a:gd name="connsiteX297-35503" fmla="*/ 1747008 w 3024845"/>
                  <a:gd name="connsiteY297-35504" fmla="*/ 549331 h 927414"/>
                  <a:gd name="connsiteX298-35505" fmla="*/ 1748250 w 3024845"/>
                  <a:gd name="connsiteY298-35506" fmla="*/ 571854 h 927414"/>
                  <a:gd name="connsiteX299-35507" fmla="*/ 1757926 w 3024845"/>
                  <a:gd name="connsiteY299-35508" fmla="*/ 571854 h 927414"/>
                  <a:gd name="connsiteX300-35509" fmla="*/ 1759168 w 3024845"/>
                  <a:gd name="connsiteY300-35510" fmla="*/ 549331 h 927414"/>
                  <a:gd name="connsiteX301-35511" fmla="*/ 1765248 w 3024845"/>
                  <a:gd name="connsiteY301-35512" fmla="*/ 549331 h 927414"/>
                  <a:gd name="connsiteX302-35513" fmla="*/ 1766490 w 3024845"/>
                  <a:gd name="connsiteY302-35514" fmla="*/ 571854 h 927414"/>
                  <a:gd name="connsiteX303-35515" fmla="*/ 1817112 w 3024845"/>
                  <a:gd name="connsiteY303-35516" fmla="*/ 571854 h 927414"/>
                  <a:gd name="connsiteX304-35517" fmla="*/ 1817112 w 3024845"/>
                  <a:gd name="connsiteY304-35518" fmla="*/ 408826 h 927414"/>
                  <a:gd name="connsiteX305-35519" fmla="*/ 2014439 w 3024845"/>
                  <a:gd name="connsiteY305-35520" fmla="*/ 408826 h 927414"/>
                  <a:gd name="connsiteX306-35521" fmla="*/ 2014439 w 3024845"/>
                  <a:gd name="connsiteY306-35522" fmla="*/ 571854 h 927414"/>
                  <a:gd name="connsiteX307-35523" fmla="*/ 2033136 w 3024845"/>
                  <a:gd name="connsiteY307-35524" fmla="*/ 571854 h 927414"/>
                  <a:gd name="connsiteX308-35525" fmla="*/ 2033136 w 3024845"/>
                  <a:gd name="connsiteY308-35526" fmla="*/ 489161 h 927414"/>
                  <a:gd name="connsiteX309-35527" fmla="*/ 2128256 w 3024845"/>
                  <a:gd name="connsiteY309-35528" fmla="*/ 489161 h 927414"/>
                  <a:gd name="connsiteX310-35529" fmla="*/ 2146266 w 3024845"/>
                  <a:gd name="connsiteY310-35530" fmla="*/ 239 h 927414"/>
                  <a:gd name="connsiteX311-35531" fmla="*/ 2180720 w 3024845"/>
                  <a:gd name="connsiteY311-35532" fmla="*/ 423948 h 927414"/>
                  <a:gd name="connsiteX312-35533" fmla="*/ 2245574 w 3024845"/>
                  <a:gd name="connsiteY312-35534" fmla="*/ 423948 h 927414"/>
                  <a:gd name="connsiteX313-35535" fmla="*/ 2245574 w 3024845"/>
                  <a:gd name="connsiteY313-35536" fmla="*/ 499610 h 927414"/>
                  <a:gd name="connsiteX314-35537" fmla="*/ 2253681 w 3024845"/>
                  <a:gd name="connsiteY314-35538" fmla="*/ 499610 h 927414"/>
                  <a:gd name="connsiteX315-35539" fmla="*/ 2255708 w 3024845"/>
                  <a:gd name="connsiteY315-35540" fmla="*/ 493125 h 927414"/>
                  <a:gd name="connsiteX316-35541" fmla="*/ 2261788 w 3024845"/>
                  <a:gd name="connsiteY316-35542" fmla="*/ 493125 h 927414"/>
                  <a:gd name="connsiteX317-35543" fmla="*/ 2263815 w 3024845"/>
                  <a:gd name="connsiteY317-35544" fmla="*/ 501772 h 927414"/>
                  <a:gd name="connsiteX318-35545" fmla="*/ 2275975 w 3024845"/>
                  <a:gd name="connsiteY318-35546" fmla="*/ 501772 h 927414"/>
                  <a:gd name="connsiteX319-35547" fmla="*/ 2275975 w 3024845"/>
                  <a:gd name="connsiteY319-35548" fmla="*/ 495286 h 927414"/>
                  <a:gd name="connsiteX320-35549" fmla="*/ 2298268 w 3024845"/>
                  <a:gd name="connsiteY320-35550" fmla="*/ 495286 h 927414"/>
                  <a:gd name="connsiteX321-35551" fmla="*/ 2298268 w 3024845"/>
                  <a:gd name="connsiteY321-35552" fmla="*/ 501772 h 927414"/>
                  <a:gd name="connsiteX322-35553" fmla="*/ 2318535 w 3024845"/>
                  <a:gd name="connsiteY322-35554" fmla="*/ 501772 h 927414"/>
                  <a:gd name="connsiteX323-35555" fmla="*/ 2318535 w 3024845"/>
                  <a:gd name="connsiteY323-35556" fmla="*/ 547169 h 927414"/>
                  <a:gd name="connsiteX324-35557" fmla="*/ 2332722 w 3024845"/>
                  <a:gd name="connsiteY324-35558" fmla="*/ 547169 h 927414"/>
                  <a:gd name="connsiteX325-35559" fmla="*/ 2332722 w 3024845"/>
                  <a:gd name="connsiteY325-35560" fmla="*/ 534198 h 927414"/>
                  <a:gd name="connsiteX326-35561" fmla="*/ 2348936 w 3024845"/>
                  <a:gd name="connsiteY326-35562" fmla="*/ 534198 h 927414"/>
                  <a:gd name="connsiteX327-35563" fmla="*/ 2348936 w 3024845"/>
                  <a:gd name="connsiteY327-35564" fmla="*/ 354771 h 927414"/>
                  <a:gd name="connsiteX328-35565" fmla="*/ 2355016 w 3024845"/>
                  <a:gd name="connsiteY328-35566" fmla="*/ 348285 h 927414"/>
                  <a:gd name="connsiteX329-35567" fmla="*/ 2427977 w 3024845"/>
                  <a:gd name="connsiteY329-35568" fmla="*/ 348285 h 927414"/>
                  <a:gd name="connsiteX330-35569" fmla="*/ 2427977 w 3024845"/>
                  <a:gd name="connsiteY330-35570" fmla="*/ 356933 h 927414"/>
                  <a:gd name="connsiteX331-35571" fmla="*/ 2438110 w 3024845"/>
                  <a:gd name="connsiteY331-35572" fmla="*/ 356933 h 927414"/>
                  <a:gd name="connsiteX332-35573" fmla="*/ 2438110 w 3024845"/>
                  <a:gd name="connsiteY332-35574" fmla="*/ 471507 h 927414"/>
                  <a:gd name="connsiteX333-35575" fmla="*/ 2460404 w 3024845"/>
                  <a:gd name="connsiteY333-35576" fmla="*/ 471507 h 927414"/>
                  <a:gd name="connsiteX334-35577" fmla="*/ 2460404 w 3024845"/>
                  <a:gd name="connsiteY334-35578" fmla="*/ 404492 h 927414"/>
                  <a:gd name="connsiteX335-35579" fmla="*/ 2486751 w 3024845"/>
                  <a:gd name="connsiteY335-35580" fmla="*/ 404492 h 927414"/>
                  <a:gd name="connsiteX336-35581" fmla="*/ 2490804 w 3024845"/>
                  <a:gd name="connsiteY336-35582" fmla="*/ 400168 h 927414"/>
                  <a:gd name="connsiteX337-35583" fmla="*/ 2498911 w 3024845"/>
                  <a:gd name="connsiteY337-35584" fmla="*/ 400168 h 927414"/>
                  <a:gd name="connsiteX338-35585" fmla="*/ 2502964 w 3024845"/>
                  <a:gd name="connsiteY338-35586" fmla="*/ 404492 h 927414"/>
                  <a:gd name="connsiteX339-35587" fmla="*/ 2525258 w 3024845"/>
                  <a:gd name="connsiteY339-35588" fmla="*/ 404492 h 927414"/>
                  <a:gd name="connsiteX340-35589" fmla="*/ 2525258 w 3024845"/>
                  <a:gd name="connsiteY340-35590" fmla="*/ 287756 h 927414"/>
                  <a:gd name="connsiteX341-35591" fmla="*/ 2582005 w 3024845"/>
                  <a:gd name="connsiteY341-35592" fmla="*/ 276947 h 927414"/>
                  <a:gd name="connsiteX342-35593" fmla="*/ 2582005 w 3024845"/>
                  <a:gd name="connsiteY342-35594" fmla="*/ 278028 h 927414"/>
                  <a:gd name="connsiteX343-35595" fmla="*/ 2582005 w 3024845"/>
                  <a:gd name="connsiteY343-35596" fmla="*/ 285594 h 927414"/>
                  <a:gd name="connsiteX344-35597" fmla="*/ 2608352 w 3024845"/>
                  <a:gd name="connsiteY344-35598" fmla="*/ 285594 h 927414"/>
                  <a:gd name="connsiteX345-35599" fmla="*/ 2608352 w 3024845"/>
                  <a:gd name="connsiteY345-35600" fmla="*/ 540684 h 927414"/>
                  <a:gd name="connsiteX346-35601" fmla="*/ 2630646 w 3024845"/>
                  <a:gd name="connsiteY346-35602" fmla="*/ 540684 h 927414"/>
                  <a:gd name="connsiteX347-35603" fmla="*/ 2630646 w 3024845"/>
                  <a:gd name="connsiteY347-35604" fmla="*/ 536360 h 927414"/>
                  <a:gd name="connsiteX348-35605" fmla="*/ 2642806 w 3024845"/>
                  <a:gd name="connsiteY348-35606" fmla="*/ 536360 h 927414"/>
                  <a:gd name="connsiteX349-35607" fmla="*/ 2642806 w 3024845"/>
                  <a:gd name="connsiteY349-35608" fmla="*/ 540684 h 927414"/>
                  <a:gd name="connsiteX350-35609" fmla="*/ 2667126 w 3024845"/>
                  <a:gd name="connsiteY350-35610" fmla="*/ 540684 h 927414"/>
                  <a:gd name="connsiteX351-35611" fmla="*/ 2667126 w 3024845"/>
                  <a:gd name="connsiteY351-35612" fmla="*/ 527713 h 927414"/>
                  <a:gd name="connsiteX352-35613" fmla="*/ 2695500 w 3024845"/>
                  <a:gd name="connsiteY352-35614" fmla="*/ 527713 h 927414"/>
                  <a:gd name="connsiteX353-35615" fmla="*/ 2707660 w 3024845"/>
                  <a:gd name="connsiteY353-35616" fmla="*/ 523389 h 927414"/>
                  <a:gd name="connsiteX354-35617" fmla="*/ 2727927 w 3024845"/>
                  <a:gd name="connsiteY354-35618" fmla="*/ 527713 h 927414"/>
                  <a:gd name="connsiteX355-35619" fmla="*/ 2727927 w 3024845"/>
                  <a:gd name="connsiteY355-35620" fmla="*/ 510419 h 927414"/>
                  <a:gd name="connsiteX356-35621" fmla="*/ 2736034 w 3024845"/>
                  <a:gd name="connsiteY356-35622" fmla="*/ 510419 h 927414"/>
                  <a:gd name="connsiteX357-35623" fmla="*/ 2736034 w 3024845"/>
                  <a:gd name="connsiteY357-35624" fmla="*/ 497448 h 927414"/>
                  <a:gd name="connsiteX358-35625" fmla="*/ 2792781 w 3024845"/>
                  <a:gd name="connsiteY358-35626" fmla="*/ 497448 h 927414"/>
                  <a:gd name="connsiteX359-35627" fmla="*/ 2792781 w 3024845"/>
                  <a:gd name="connsiteY359-35628" fmla="*/ 467183 h 927414"/>
                  <a:gd name="connsiteX360-35629" fmla="*/ 2811021 w 3024845"/>
                  <a:gd name="connsiteY360-35630" fmla="*/ 467183 h 927414"/>
                  <a:gd name="connsiteX361-35631" fmla="*/ 2811021 w 3024845"/>
                  <a:gd name="connsiteY361-35632" fmla="*/ 460698 h 927414"/>
                  <a:gd name="connsiteX362-35633" fmla="*/ 2823181 w 3024845"/>
                  <a:gd name="connsiteY362-35634" fmla="*/ 460698 h 927414"/>
                  <a:gd name="connsiteX363-35635" fmla="*/ 2823181 w 3024845"/>
                  <a:gd name="connsiteY363-35636" fmla="*/ 467183 h 927414"/>
                  <a:gd name="connsiteX364-35637" fmla="*/ 2839395 w 3024845"/>
                  <a:gd name="connsiteY364-35638" fmla="*/ 467183 h 927414"/>
                  <a:gd name="connsiteX365-35639" fmla="*/ 2839395 w 3024845"/>
                  <a:gd name="connsiteY365-35640" fmla="*/ 516904 h 927414"/>
                  <a:gd name="connsiteX366-35641" fmla="*/ 2871822 w 3024845"/>
                  <a:gd name="connsiteY366-35642" fmla="*/ 516904 h 927414"/>
                  <a:gd name="connsiteX367-35643" fmla="*/ 2871822 w 3024845"/>
                  <a:gd name="connsiteY367-35644" fmla="*/ 490963 h 927414"/>
                  <a:gd name="connsiteX368-35645" fmla="*/ 2910329 w 3024845"/>
                  <a:gd name="connsiteY368-35646" fmla="*/ 490963 h 927414"/>
                  <a:gd name="connsiteX369-35647" fmla="*/ 2910329 w 3024845"/>
                  <a:gd name="connsiteY369-35648" fmla="*/ 460698 h 927414"/>
                  <a:gd name="connsiteX370-35649" fmla="*/ 2958970 w 3024845"/>
                  <a:gd name="connsiteY370-35650" fmla="*/ 460698 h 927414"/>
                  <a:gd name="connsiteX371-35651" fmla="*/ 2958970 w 3024845"/>
                  <a:gd name="connsiteY371-35652" fmla="*/ 571854 h 927414"/>
                  <a:gd name="connsiteX372-35653" fmla="*/ 2958970 w 3024845"/>
                  <a:gd name="connsiteY372-35654" fmla="*/ 585633 h 927414"/>
                  <a:gd name="connsiteX373-35655" fmla="*/ 3024845 w 3024845"/>
                  <a:gd name="connsiteY373-35656" fmla="*/ 585633 h 927414"/>
                  <a:gd name="connsiteX374-35657" fmla="*/ 3024845 w 3024845"/>
                  <a:gd name="connsiteY374-35658" fmla="*/ 927414 h 927414"/>
                  <a:gd name="connsiteX375-35659" fmla="*/ 2054 w 3024845"/>
                  <a:gd name="connsiteY375-35660" fmla="*/ 925081 h 927414"/>
                  <a:gd name="connsiteX376-35661" fmla="*/ 0 w 3024845"/>
                  <a:gd name="connsiteY376-35662" fmla="*/ 490963 h 927414"/>
                  <a:gd name="connsiteX377-35663" fmla="*/ 20267 w 3024845"/>
                  <a:gd name="connsiteY377-35664" fmla="*/ 490963 h 927414"/>
                  <a:gd name="connsiteX378-35665" fmla="*/ 20774 w 3024845"/>
                  <a:gd name="connsiteY378-35666" fmla="*/ 489882 h 927414"/>
                  <a:gd name="connsiteX379-35667" fmla="*/ 24320 w 3024845"/>
                  <a:gd name="connsiteY379-35668" fmla="*/ 482316 h 927414"/>
                  <a:gd name="connsiteX380-35669" fmla="*/ 26094 w 3024845"/>
                  <a:gd name="connsiteY380-35670" fmla="*/ 482586 h 927414"/>
                  <a:gd name="connsiteX381-35671" fmla="*/ 38507 w 3024845"/>
                  <a:gd name="connsiteY381-35672" fmla="*/ 484477 h 927414"/>
                  <a:gd name="connsiteX382-35673" fmla="*/ 39014 w 3024845"/>
                  <a:gd name="connsiteY382-35674" fmla="*/ 485829 h 927414"/>
                  <a:gd name="connsiteX383-35675" fmla="*/ 42560 w 3024845"/>
                  <a:gd name="connsiteY383-35676" fmla="*/ 495286 h 927414"/>
                  <a:gd name="connsiteX384-35677" fmla="*/ 68907 w 3024845"/>
                  <a:gd name="connsiteY384-35678" fmla="*/ 497448 h 927414"/>
                  <a:gd name="connsiteX385-35679" fmla="*/ 68907 w 3024845"/>
                  <a:gd name="connsiteY385-35680" fmla="*/ 374227 h 927414"/>
                  <a:gd name="connsiteX386-35681" fmla="*/ 70934 w 3024845"/>
                  <a:gd name="connsiteY386-35682" fmla="*/ 374227 h 927414"/>
                  <a:gd name="connsiteX387-35683" fmla="*/ 85121 w 3024845"/>
                  <a:gd name="connsiteY387-35684" fmla="*/ 374227 h 927414"/>
                  <a:gd name="connsiteX388-35685" fmla="*/ 85121 w 3024845"/>
                  <a:gd name="connsiteY388-35686" fmla="*/ 238035 h 927414"/>
                  <a:gd name="connsiteX389-35687" fmla="*/ 86894 w 3024845"/>
                  <a:gd name="connsiteY389-35688" fmla="*/ 238035 h 927414"/>
                  <a:gd name="connsiteX390-35689" fmla="*/ 99308 w 3024845"/>
                  <a:gd name="connsiteY390-35690" fmla="*/ 238035 h 927414"/>
                  <a:gd name="connsiteX391-35691" fmla="*/ 99308 w 3024845"/>
                  <a:gd name="connsiteY391-35692" fmla="*/ 123461 h 927414"/>
                  <a:gd name="connsiteX392-35693" fmla="*/ 103361 w 3024845"/>
                  <a:gd name="connsiteY392-35694" fmla="*/ 95357 h 927414"/>
                  <a:gd name="connsiteX393-35695" fmla="*/ 105388 w 3024845"/>
                  <a:gd name="connsiteY393-35696" fmla="*/ 95357 h 927414"/>
                  <a:gd name="connsiteX394-35697" fmla="*/ 119575 w 3024845"/>
                  <a:gd name="connsiteY394-35698" fmla="*/ 95357 h 927414"/>
                  <a:gd name="connsiteX0-35699" fmla="*/ 119575 w 3024845"/>
                  <a:gd name="connsiteY0-35700" fmla="*/ 2161 h 834218"/>
                  <a:gd name="connsiteX1-35701" fmla="*/ 200642 w 3024845"/>
                  <a:gd name="connsiteY1-35702" fmla="*/ 0 h 834218"/>
                  <a:gd name="connsiteX2-35703" fmla="*/ 202669 w 3024845"/>
                  <a:gd name="connsiteY2-35704" fmla="*/ 0 h 834218"/>
                  <a:gd name="connsiteX3-35705" fmla="*/ 216856 w 3024845"/>
                  <a:gd name="connsiteY3-35706" fmla="*/ 0 h 834218"/>
                  <a:gd name="connsiteX4-35707" fmla="*/ 216856 w 3024845"/>
                  <a:gd name="connsiteY4-35708" fmla="*/ 23779 h 834218"/>
                  <a:gd name="connsiteX5-35709" fmla="*/ 217363 w 3024845"/>
                  <a:gd name="connsiteY5-35710" fmla="*/ 24590 h 834218"/>
                  <a:gd name="connsiteX6-35711" fmla="*/ 220909 w 3024845"/>
                  <a:gd name="connsiteY6-35712" fmla="*/ 30265 h 834218"/>
                  <a:gd name="connsiteX7-35713" fmla="*/ 220909 w 3024845"/>
                  <a:gd name="connsiteY7-35714" fmla="*/ 144839 h 834218"/>
                  <a:gd name="connsiteX8-35715" fmla="*/ 223189 w 3024845"/>
                  <a:gd name="connsiteY8-35716" fmla="*/ 144839 h 834218"/>
                  <a:gd name="connsiteX9-35717" fmla="*/ 239150 w 3024845"/>
                  <a:gd name="connsiteY9-35718" fmla="*/ 144839 h 834218"/>
                  <a:gd name="connsiteX10-35719" fmla="*/ 239150 w 3024845"/>
                  <a:gd name="connsiteY10-35720" fmla="*/ 285354 h 834218"/>
                  <a:gd name="connsiteX11-35721" fmla="*/ 240670 w 3024845"/>
                  <a:gd name="connsiteY11-35722" fmla="*/ 285084 h 834218"/>
                  <a:gd name="connsiteX12-35723" fmla="*/ 251310 w 3024845"/>
                  <a:gd name="connsiteY12-35724" fmla="*/ 283193 h 834218"/>
                  <a:gd name="connsiteX13-35725" fmla="*/ 249283 w 3024845"/>
                  <a:gd name="connsiteY13-35726" fmla="*/ 371825 h 834218"/>
                  <a:gd name="connsiteX14-35727" fmla="*/ 250803 w 3024845"/>
                  <a:gd name="connsiteY14-35728" fmla="*/ 372096 h 834218"/>
                  <a:gd name="connsiteX15-35729" fmla="*/ 261443 w 3024845"/>
                  <a:gd name="connsiteY15-35730" fmla="*/ 373987 h 834218"/>
                  <a:gd name="connsiteX16-35731" fmla="*/ 261696 w 3024845"/>
                  <a:gd name="connsiteY16-35732" fmla="*/ 374798 h 834218"/>
                  <a:gd name="connsiteX17-35733" fmla="*/ 263470 w 3024845"/>
                  <a:gd name="connsiteY17-35734" fmla="*/ 380473 h 834218"/>
                  <a:gd name="connsiteX18-35735" fmla="*/ 264230 w 3024845"/>
                  <a:gd name="connsiteY18-35736" fmla="*/ 378041 h 834218"/>
                  <a:gd name="connsiteX19-35737" fmla="*/ 269550 w 3024845"/>
                  <a:gd name="connsiteY19-35738" fmla="*/ 361017 h 834218"/>
                  <a:gd name="connsiteX20-35739" fmla="*/ 271323 w 3024845"/>
                  <a:gd name="connsiteY20-35740" fmla="*/ 361017 h 834218"/>
                  <a:gd name="connsiteX21-35741" fmla="*/ 283737 w 3024845"/>
                  <a:gd name="connsiteY21-35742" fmla="*/ 361017 h 834218"/>
                  <a:gd name="connsiteX22-35743" fmla="*/ 283737 w 3024845"/>
                  <a:gd name="connsiteY22-35744" fmla="*/ 393443 h 834218"/>
                  <a:gd name="connsiteX23-35745" fmla="*/ 284750 w 3024845"/>
                  <a:gd name="connsiteY23-35746" fmla="*/ 393984 h 834218"/>
                  <a:gd name="connsiteX24-35747" fmla="*/ 291844 w 3024845"/>
                  <a:gd name="connsiteY24-35748" fmla="*/ 397767 h 834218"/>
                  <a:gd name="connsiteX25-35749" fmla="*/ 291844 w 3024845"/>
                  <a:gd name="connsiteY25-35750" fmla="*/ 399118 h 834218"/>
                  <a:gd name="connsiteX26-35751" fmla="*/ 291844 w 3024845"/>
                  <a:gd name="connsiteY26-35752" fmla="*/ 408576 h 834218"/>
                  <a:gd name="connsiteX27-35753" fmla="*/ 336431 w 3024845"/>
                  <a:gd name="connsiteY27-35754" fmla="*/ 408576 h 834218"/>
                  <a:gd name="connsiteX28-35755" fmla="*/ 336431 w 3024845"/>
                  <a:gd name="connsiteY28-35756" fmla="*/ 409657 h 834218"/>
                  <a:gd name="connsiteX29-35757" fmla="*/ 336431 w 3024845"/>
                  <a:gd name="connsiteY29-35758" fmla="*/ 417223 h 834218"/>
                  <a:gd name="connsiteX30-35759" fmla="*/ 338457 w 3024845"/>
                  <a:gd name="connsiteY30-35760" fmla="*/ 417223 h 834218"/>
                  <a:gd name="connsiteX31-35761" fmla="*/ 352644 w 3024845"/>
                  <a:gd name="connsiteY31-35762" fmla="*/ 417223 h 834218"/>
                  <a:gd name="connsiteX32-35763" fmla="*/ 352644 w 3024845"/>
                  <a:gd name="connsiteY32-35764" fmla="*/ 386958 h 834218"/>
                  <a:gd name="connsiteX33-35765" fmla="*/ 397231 w 3024845"/>
                  <a:gd name="connsiteY33-35766" fmla="*/ 386958 h 834218"/>
                  <a:gd name="connsiteX34-35767" fmla="*/ 397231 w 3024845"/>
                  <a:gd name="connsiteY34-35768" fmla="*/ 385607 h 834218"/>
                  <a:gd name="connsiteX35-35769" fmla="*/ 397231 w 3024845"/>
                  <a:gd name="connsiteY35-35770" fmla="*/ 376149 h 834218"/>
                  <a:gd name="connsiteX36-35771" fmla="*/ 398245 w 3024845"/>
                  <a:gd name="connsiteY36-35772" fmla="*/ 376149 h 834218"/>
                  <a:gd name="connsiteX37-35773" fmla="*/ 405338 w 3024845"/>
                  <a:gd name="connsiteY37-35774" fmla="*/ 376149 h 834218"/>
                  <a:gd name="connsiteX38-35775" fmla="*/ 405338 w 3024845"/>
                  <a:gd name="connsiteY38-35776" fmla="*/ 374258 h 834218"/>
                  <a:gd name="connsiteX39-35777" fmla="*/ 405338 w 3024845"/>
                  <a:gd name="connsiteY39-35778" fmla="*/ 361017 h 834218"/>
                  <a:gd name="connsiteX40-35779" fmla="*/ 406098 w 3024845"/>
                  <a:gd name="connsiteY40-35780" fmla="*/ 361017 h 834218"/>
                  <a:gd name="connsiteX41-35781" fmla="*/ 411418 w 3024845"/>
                  <a:gd name="connsiteY41-35782" fmla="*/ 361017 h 834218"/>
                  <a:gd name="connsiteX42-35783" fmla="*/ 411418 w 3024845"/>
                  <a:gd name="connsiteY42-35784" fmla="*/ 359936 h 834218"/>
                  <a:gd name="connsiteX43-35785" fmla="*/ 411418 w 3024845"/>
                  <a:gd name="connsiteY43-35786" fmla="*/ 352369 h 834218"/>
                  <a:gd name="connsiteX44-35787" fmla="*/ 413445 w 3024845"/>
                  <a:gd name="connsiteY44-35788" fmla="*/ 352369 h 834218"/>
                  <a:gd name="connsiteX45-35789" fmla="*/ 427632 w 3024845"/>
                  <a:gd name="connsiteY45-35790" fmla="*/ 352369 h 834218"/>
                  <a:gd name="connsiteX46-35791" fmla="*/ 427632 w 3024845"/>
                  <a:gd name="connsiteY46-35792" fmla="*/ 353450 h 834218"/>
                  <a:gd name="connsiteX47-35793" fmla="*/ 427632 w 3024845"/>
                  <a:gd name="connsiteY47-35794" fmla="*/ 361017 h 834218"/>
                  <a:gd name="connsiteX48-35795" fmla="*/ 449925 w 3024845"/>
                  <a:gd name="connsiteY48-35796" fmla="*/ 361017 h 834218"/>
                  <a:gd name="connsiteX49-35797" fmla="*/ 449925 w 3024845"/>
                  <a:gd name="connsiteY49-35798" fmla="*/ 359125 h 834218"/>
                  <a:gd name="connsiteX50-35799" fmla="*/ 449925 w 3024845"/>
                  <a:gd name="connsiteY50-35800" fmla="*/ 345884 h 834218"/>
                  <a:gd name="connsiteX51-35801" fmla="*/ 451699 w 3024845"/>
                  <a:gd name="connsiteY51-35802" fmla="*/ 345884 h 834218"/>
                  <a:gd name="connsiteX52-35803" fmla="*/ 464112 w 3024845"/>
                  <a:gd name="connsiteY52-35804" fmla="*/ 345884 h 834218"/>
                  <a:gd name="connsiteX53-35805" fmla="*/ 464112 w 3024845"/>
                  <a:gd name="connsiteY53-35806" fmla="*/ 369664 h 834218"/>
                  <a:gd name="connsiteX54-35807" fmla="*/ 465126 w 3024845"/>
                  <a:gd name="connsiteY54-35808" fmla="*/ 369664 h 834218"/>
                  <a:gd name="connsiteX55-35809" fmla="*/ 472219 w 3024845"/>
                  <a:gd name="connsiteY55-35810" fmla="*/ 369664 h 834218"/>
                  <a:gd name="connsiteX56-35811" fmla="*/ 472219 w 3024845"/>
                  <a:gd name="connsiteY56-35812" fmla="*/ 368583 h 834218"/>
                  <a:gd name="connsiteX57-35813" fmla="*/ 472219 w 3024845"/>
                  <a:gd name="connsiteY57-35814" fmla="*/ 361017 h 834218"/>
                  <a:gd name="connsiteX58-35815" fmla="*/ 473992 w 3024845"/>
                  <a:gd name="connsiteY58-35816" fmla="*/ 361017 h 834218"/>
                  <a:gd name="connsiteX59-35817" fmla="*/ 486406 w 3024845"/>
                  <a:gd name="connsiteY59-35818" fmla="*/ 361017 h 834218"/>
                  <a:gd name="connsiteX60-35819" fmla="*/ 486406 w 3024845"/>
                  <a:gd name="connsiteY60-35820" fmla="*/ 386958 h 834218"/>
                  <a:gd name="connsiteX61-35821" fmla="*/ 488433 w 3024845"/>
                  <a:gd name="connsiteY61-35822" fmla="*/ 386958 h 834218"/>
                  <a:gd name="connsiteX62-35823" fmla="*/ 502619 w 3024845"/>
                  <a:gd name="connsiteY62-35824" fmla="*/ 386958 h 834218"/>
                  <a:gd name="connsiteX63-35825" fmla="*/ 502619 w 3024845"/>
                  <a:gd name="connsiteY63-35826" fmla="*/ 388579 h 834218"/>
                  <a:gd name="connsiteX64-35827" fmla="*/ 502619 w 3024845"/>
                  <a:gd name="connsiteY64-35828" fmla="*/ 399929 h 834218"/>
                  <a:gd name="connsiteX65-35829" fmla="*/ 503379 w 3024845"/>
                  <a:gd name="connsiteY65-35830" fmla="*/ 399929 h 834218"/>
                  <a:gd name="connsiteX66-35831" fmla="*/ 508700 w 3024845"/>
                  <a:gd name="connsiteY66-35832" fmla="*/ 399929 h 834218"/>
                  <a:gd name="connsiteX67-35833" fmla="*/ 508700 w 3024845"/>
                  <a:gd name="connsiteY67-35834" fmla="*/ 399118 h 834218"/>
                  <a:gd name="connsiteX68-35835" fmla="*/ 508700 w 3024845"/>
                  <a:gd name="connsiteY68-35836" fmla="*/ 393443 h 834218"/>
                  <a:gd name="connsiteX69-35837" fmla="*/ 539100 w 3024845"/>
                  <a:gd name="connsiteY69-35838" fmla="*/ 393443 h 834218"/>
                  <a:gd name="connsiteX70-35839" fmla="*/ 539100 w 3024845"/>
                  <a:gd name="connsiteY70-35840" fmla="*/ 417223 h 834218"/>
                  <a:gd name="connsiteX71-35841" fmla="*/ 540113 w 3024845"/>
                  <a:gd name="connsiteY71-35842" fmla="*/ 417223 h 834218"/>
                  <a:gd name="connsiteX72-35843" fmla="*/ 547207 w 3024845"/>
                  <a:gd name="connsiteY72-35844" fmla="*/ 417223 h 834218"/>
                  <a:gd name="connsiteX73-35845" fmla="*/ 547207 w 3024845"/>
                  <a:gd name="connsiteY73-35846" fmla="*/ 418304 h 834218"/>
                  <a:gd name="connsiteX74-35847" fmla="*/ 547207 w 3024845"/>
                  <a:gd name="connsiteY74-35848" fmla="*/ 425870 h 834218"/>
                  <a:gd name="connsiteX75-35849" fmla="*/ 547967 w 3024845"/>
                  <a:gd name="connsiteY75-35850" fmla="*/ 425870 h 834218"/>
                  <a:gd name="connsiteX76-35851" fmla="*/ 553287 w 3024845"/>
                  <a:gd name="connsiteY76-35852" fmla="*/ 425870 h 834218"/>
                  <a:gd name="connsiteX77-35853" fmla="*/ 553287 w 3024845"/>
                  <a:gd name="connsiteY77-35854" fmla="*/ 423708 h 834218"/>
                  <a:gd name="connsiteX78-35855" fmla="*/ 553287 w 3024845"/>
                  <a:gd name="connsiteY78-35856" fmla="*/ 408576 h 834218"/>
                  <a:gd name="connsiteX79-35857" fmla="*/ 554300 w 3024845"/>
                  <a:gd name="connsiteY79-35858" fmla="*/ 408576 h 834218"/>
                  <a:gd name="connsiteX80-35859" fmla="*/ 561394 w 3024845"/>
                  <a:gd name="connsiteY80-35860" fmla="*/ 408576 h 834218"/>
                  <a:gd name="connsiteX81-35861" fmla="*/ 561394 w 3024845"/>
                  <a:gd name="connsiteY81-35862" fmla="*/ 409657 h 834218"/>
                  <a:gd name="connsiteX82-35863" fmla="*/ 561394 w 3024845"/>
                  <a:gd name="connsiteY82-35864" fmla="*/ 417223 h 834218"/>
                  <a:gd name="connsiteX83-35865" fmla="*/ 566714 w 3024845"/>
                  <a:gd name="connsiteY83-35866" fmla="*/ 415230 h 834218"/>
                  <a:gd name="connsiteX84-35867" fmla="*/ 567474 w 3024845"/>
                  <a:gd name="connsiteY84-35868" fmla="*/ 414250 h 834218"/>
                  <a:gd name="connsiteX85-35869" fmla="*/ 567474 w 3024845"/>
                  <a:gd name="connsiteY85-35870" fmla="*/ 408576 h 834218"/>
                  <a:gd name="connsiteX86-35871" fmla="*/ 605981 w 3024845"/>
                  <a:gd name="connsiteY86-35872" fmla="*/ 408576 h 834218"/>
                  <a:gd name="connsiteX87-35873" fmla="*/ 605981 w 3024845"/>
                  <a:gd name="connsiteY87-35874" fmla="*/ 432355 h 834218"/>
                  <a:gd name="connsiteX88-35875" fmla="*/ 608007 w 3024845"/>
                  <a:gd name="connsiteY88-35876" fmla="*/ 432355 h 834218"/>
                  <a:gd name="connsiteX89-35877" fmla="*/ 622194 w 3024845"/>
                  <a:gd name="connsiteY89-35878" fmla="*/ 432355 h 834218"/>
                  <a:gd name="connsiteX90-35879" fmla="*/ 622194 w 3024845"/>
                  <a:gd name="connsiteY90-35880" fmla="*/ 433436 h 834218"/>
                  <a:gd name="connsiteX91-35881" fmla="*/ 622194 w 3024845"/>
                  <a:gd name="connsiteY91-35882" fmla="*/ 441002 h 834218"/>
                  <a:gd name="connsiteX92-35883" fmla="*/ 623968 w 3024845"/>
                  <a:gd name="connsiteY92-35884" fmla="*/ 441002 h 834218"/>
                  <a:gd name="connsiteX93-35885" fmla="*/ 636381 w 3024845"/>
                  <a:gd name="connsiteY93-35886" fmla="*/ 441002 h 834218"/>
                  <a:gd name="connsiteX94-35887" fmla="*/ 636381 w 3024845"/>
                  <a:gd name="connsiteY94-35888" fmla="*/ 417223 h 834218"/>
                  <a:gd name="connsiteX95-35889" fmla="*/ 637394 w 3024845"/>
                  <a:gd name="connsiteY95-35890" fmla="*/ 417223 h 834218"/>
                  <a:gd name="connsiteX96-35891" fmla="*/ 644488 w 3024845"/>
                  <a:gd name="connsiteY96-35892" fmla="*/ 417223 h 834218"/>
                  <a:gd name="connsiteX97-35893" fmla="*/ 644488 w 3024845"/>
                  <a:gd name="connsiteY97-35894" fmla="*/ 384796 h 834218"/>
                  <a:gd name="connsiteX98-35895" fmla="*/ 645501 w 3024845"/>
                  <a:gd name="connsiteY98-35896" fmla="*/ 384796 h 834218"/>
                  <a:gd name="connsiteX99-35897" fmla="*/ 652595 w 3024845"/>
                  <a:gd name="connsiteY99-35898" fmla="*/ 384796 h 834218"/>
                  <a:gd name="connsiteX100-35899" fmla="*/ 652595 w 3024845"/>
                  <a:gd name="connsiteY100-35900" fmla="*/ 382905 h 834218"/>
                  <a:gd name="connsiteX101-35901" fmla="*/ 652595 w 3024845"/>
                  <a:gd name="connsiteY101-35902" fmla="*/ 369664 h 834218"/>
                  <a:gd name="connsiteX102-35903" fmla="*/ 651328 w 3024845"/>
                  <a:gd name="connsiteY102-35904" fmla="*/ 368042 h 834218"/>
                  <a:gd name="connsiteX103-35905" fmla="*/ 656648 w 3024845"/>
                  <a:gd name="connsiteY103-35906" fmla="*/ 356693 h 834218"/>
                  <a:gd name="connsiteX104-35907" fmla="*/ 664755 w 3024845"/>
                  <a:gd name="connsiteY104-35908" fmla="*/ 384796 h 834218"/>
                  <a:gd name="connsiteX105-35909" fmla="*/ 665515 w 3024845"/>
                  <a:gd name="connsiteY105-35910" fmla="*/ 384796 h 834218"/>
                  <a:gd name="connsiteX106-35911" fmla="*/ 670835 w 3024845"/>
                  <a:gd name="connsiteY106-35912" fmla="*/ 384796 h 834218"/>
                  <a:gd name="connsiteX107-35913" fmla="*/ 670835 w 3024845"/>
                  <a:gd name="connsiteY107-35914" fmla="*/ 278869 h 834218"/>
                  <a:gd name="connsiteX108-35915" fmla="*/ 672355 w 3024845"/>
                  <a:gd name="connsiteY108-35916" fmla="*/ 278869 h 834218"/>
                  <a:gd name="connsiteX109-35917" fmla="*/ 682995 w 3024845"/>
                  <a:gd name="connsiteY109-35918" fmla="*/ 278869 h 834218"/>
                  <a:gd name="connsiteX110-35919" fmla="*/ 682995 w 3024845"/>
                  <a:gd name="connsiteY110-35920" fmla="*/ 231310 h 834218"/>
                  <a:gd name="connsiteX111-35921" fmla="*/ 709342 w 3024845"/>
                  <a:gd name="connsiteY111-35922" fmla="*/ 231310 h 834218"/>
                  <a:gd name="connsiteX112-35923" fmla="*/ 709342 w 3024845"/>
                  <a:gd name="connsiteY112-35924" fmla="*/ 209692 h 834218"/>
                  <a:gd name="connsiteX113-35925" fmla="*/ 743796 w 3024845"/>
                  <a:gd name="connsiteY113-35926" fmla="*/ 209692 h 834218"/>
                  <a:gd name="connsiteX114-35927" fmla="*/ 743796 w 3024845"/>
                  <a:gd name="connsiteY114-35928" fmla="*/ 212124 h 834218"/>
                  <a:gd name="connsiteX115-35929" fmla="*/ 743796 w 3024845"/>
                  <a:gd name="connsiteY115-35930" fmla="*/ 229148 h 834218"/>
                  <a:gd name="connsiteX116-35931" fmla="*/ 746076 w 3024845"/>
                  <a:gd name="connsiteY116-35932" fmla="*/ 229148 h 834218"/>
                  <a:gd name="connsiteX117-35933" fmla="*/ 762036 w 3024845"/>
                  <a:gd name="connsiteY117-35934" fmla="*/ 229148 h 834218"/>
                  <a:gd name="connsiteX118-35935" fmla="*/ 762036 w 3024845"/>
                  <a:gd name="connsiteY118-35936" fmla="*/ 276707 h 834218"/>
                  <a:gd name="connsiteX119-35937" fmla="*/ 763049 w 3024845"/>
                  <a:gd name="connsiteY119-35938" fmla="*/ 276707 h 834218"/>
                  <a:gd name="connsiteX120-35939" fmla="*/ 770143 w 3024845"/>
                  <a:gd name="connsiteY120-35940" fmla="*/ 276707 h 834218"/>
                  <a:gd name="connsiteX121-35941" fmla="*/ 784330 w 3024845"/>
                  <a:gd name="connsiteY121-35942" fmla="*/ 281031 h 834218"/>
                  <a:gd name="connsiteX122-35943" fmla="*/ 784330 w 3024845"/>
                  <a:gd name="connsiteY122-35944" fmla="*/ 319943 h 834218"/>
                  <a:gd name="connsiteX123-35945" fmla="*/ 785343 w 3024845"/>
                  <a:gd name="connsiteY123-35946" fmla="*/ 319943 h 834218"/>
                  <a:gd name="connsiteX124-35947" fmla="*/ 792436 w 3024845"/>
                  <a:gd name="connsiteY124-35948" fmla="*/ 319943 h 834218"/>
                  <a:gd name="connsiteX125-35949" fmla="*/ 792436 w 3024845"/>
                  <a:gd name="connsiteY125-35950" fmla="*/ 321564 h 834218"/>
                  <a:gd name="connsiteX126-35951" fmla="*/ 792436 w 3024845"/>
                  <a:gd name="connsiteY126-35952" fmla="*/ 332913 h 834218"/>
                  <a:gd name="connsiteX127-35953" fmla="*/ 794463 w 3024845"/>
                  <a:gd name="connsiteY127-35954" fmla="*/ 332913 h 834218"/>
                  <a:gd name="connsiteX128-35955" fmla="*/ 808650 w 3024845"/>
                  <a:gd name="connsiteY128-35956" fmla="*/ 332913 h 834218"/>
                  <a:gd name="connsiteX129-35957" fmla="*/ 814730 w 3024845"/>
                  <a:gd name="connsiteY129-35958" fmla="*/ 339399 h 834218"/>
                  <a:gd name="connsiteX130-35959" fmla="*/ 814730 w 3024845"/>
                  <a:gd name="connsiteY130-35960" fmla="*/ 361017 h 834218"/>
                  <a:gd name="connsiteX131-35961" fmla="*/ 817010 w 3024845"/>
                  <a:gd name="connsiteY131-35962" fmla="*/ 361017 h 834218"/>
                  <a:gd name="connsiteX132-35963" fmla="*/ 832970 w 3024845"/>
                  <a:gd name="connsiteY132-35964" fmla="*/ 361017 h 834218"/>
                  <a:gd name="connsiteX133-35965" fmla="*/ 832970 w 3024845"/>
                  <a:gd name="connsiteY133-35966" fmla="*/ 362097 h 834218"/>
                  <a:gd name="connsiteX134-35967" fmla="*/ 832970 w 3024845"/>
                  <a:gd name="connsiteY134-35968" fmla="*/ 369664 h 834218"/>
                  <a:gd name="connsiteX135-35969" fmla="*/ 834237 w 3024845"/>
                  <a:gd name="connsiteY135-35970" fmla="*/ 369664 h 834218"/>
                  <a:gd name="connsiteX136-35971" fmla="*/ 843104 w 3024845"/>
                  <a:gd name="connsiteY136-35972" fmla="*/ 369664 h 834218"/>
                  <a:gd name="connsiteX137-35973" fmla="*/ 843104 w 3024845"/>
                  <a:gd name="connsiteY137-35974" fmla="*/ 371825 h 834218"/>
                  <a:gd name="connsiteX138-35975" fmla="*/ 843104 w 3024845"/>
                  <a:gd name="connsiteY138-35976" fmla="*/ 386958 h 834218"/>
                  <a:gd name="connsiteX139-35977" fmla="*/ 847157 w 3024845"/>
                  <a:gd name="connsiteY139-35978" fmla="*/ 385066 h 834218"/>
                  <a:gd name="connsiteX140-35979" fmla="*/ 847157 w 3024845"/>
                  <a:gd name="connsiteY140-35980" fmla="*/ 371825 h 834218"/>
                  <a:gd name="connsiteX141-35981" fmla="*/ 848170 w 3024845"/>
                  <a:gd name="connsiteY141-35982" fmla="*/ 371825 h 834218"/>
                  <a:gd name="connsiteX142-35983" fmla="*/ 855264 w 3024845"/>
                  <a:gd name="connsiteY142-35984" fmla="*/ 371825 h 834218"/>
                  <a:gd name="connsiteX143-35985" fmla="*/ 855264 w 3024845"/>
                  <a:gd name="connsiteY143-35986" fmla="*/ 373447 h 834218"/>
                  <a:gd name="connsiteX144-35987" fmla="*/ 855264 w 3024845"/>
                  <a:gd name="connsiteY144-35988" fmla="*/ 384796 h 834218"/>
                  <a:gd name="connsiteX145-35989" fmla="*/ 856024 w 3024845"/>
                  <a:gd name="connsiteY145-35990" fmla="*/ 384796 h 834218"/>
                  <a:gd name="connsiteX146-35991" fmla="*/ 861344 w 3024845"/>
                  <a:gd name="connsiteY146-35992" fmla="*/ 384796 h 834218"/>
                  <a:gd name="connsiteX147-35993" fmla="*/ 909984 w 3024845"/>
                  <a:gd name="connsiteY147-35994" fmla="*/ 380473 h 834218"/>
                  <a:gd name="connsiteX148-35995" fmla="*/ 909984 w 3024845"/>
                  <a:gd name="connsiteY148-35996" fmla="*/ 381824 h 834218"/>
                  <a:gd name="connsiteX149-35997" fmla="*/ 909984 w 3024845"/>
                  <a:gd name="connsiteY149-35998" fmla="*/ 391281 h 834218"/>
                  <a:gd name="connsiteX150-35999" fmla="*/ 910744 w 3024845"/>
                  <a:gd name="connsiteY150-36000" fmla="*/ 391281 h 834218"/>
                  <a:gd name="connsiteX151-36001" fmla="*/ 916065 w 3024845"/>
                  <a:gd name="connsiteY151-36002" fmla="*/ 391281 h 834218"/>
                  <a:gd name="connsiteX152-36003" fmla="*/ 916065 w 3024845"/>
                  <a:gd name="connsiteY152-36004" fmla="*/ 393443 h 834218"/>
                  <a:gd name="connsiteX153-36005" fmla="*/ 916065 w 3024845"/>
                  <a:gd name="connsiteY153-36006" fmla="*/ 408576 h 834218"/>
                  <a:gd name="connsiteX154-36007" fmla="*/ 918091 w 3024845"/>
                  <a:gd name="connsiteY154-36008" fmla="*/ 407225 h 834218"/>
                  <a:gd name="connsiteX155-36009" fmla="*/ 932278 w 3024845"/>
                  <a:gd name="connsiteY155-36010" fmla="*/ 397767 h 834218"/>
                  <a:gd name="connsiteX156-36011" fmla="*/ 938358 w 3024845"/>
                  <a:gd name="connsiteY156-36012" fmla="*/ 356693 h 834218"/>
                  <a:gd name="connsiteX157-36013" fmla="*/ 939118 w 3024845"/>
                  <a:gd name="connsiteY157-36014" fmla="*/ 356423 h 834218"/>
                  <a:gd name="connsiteX158-36015" fmla="*/ 944438 w 3024845"/>
                  <a:gd name="connsiteY158-36016" fmla="*/ 354531 h 834218"/>
                  <a:gd name="connsiteX159-36017" fmla="*/ 946465 w 3024845"/>
                  <a:gd name="connsiteY159-36018" fmla="*/ 285354 h 834218"/>
                  <a:gd name="connsiteX160-36019" fmla="*/ 948492 w 3024845"/>
                  <a:gd name="connsiteY160-36020" fmla="*/ 354531 h 834218"/>
                  <a:gd name="connsiteX161-36021" fmla="*/ 949252 w 3024845"/>
                  <a:gd name="connsiteY161-36022" fmla="*/ 354801 h 834218"/>
                  <a:gd name="connsiteX162-36023" fmla="*/ 954572 w 3024845"/>
                  <a:gd name="connsiteY162-36024" fmla="*/ 356693 h 834218"/>
                  <a:gd name="connsiteX163-36025" fmla="*/ 954572 w 3024845"/>
                  <a:gd name="connsiteY163-36026" fmla="*/ 270222 h 834218"/>
                  <a:gd name="connsiteX164-36027" fmla="*/ 958625 w 3024845"/>
                  <a:gd name="connsiteY164-36028" fmla="*/ 237795 h 834218"/>
                  <a:gd name="connsiteX165-36029" fmla="*/ 997132 w 3024845"/>
                  <a:gd name="connsiteY165-36030" fmla="*/ 237795 h 834218"/>
                  <a:gd name="connsiteX166-36031" fmla="*/ 997132 w 3024845"/>
                  <a:gd name="connsiteY166-36032" fmla="*/ 270222 h 834218"/>
                  <a:gd name="connsiteX167-36033" fmla="*/ 997892 w 3024845"/>
                  <a:gd name="connsiteY167-36034" fmla="*/ 270222 h 834218"/>
                  <a:gd name="connsiteX168-36035" fmla="*/ 1003212 w 3024845"/>
                  <a:gd name="connsiteY168-36036" fmla="*/ 270222 h 834218"/>
                  <a:gd name="connsiteX169-36037" fmla="*/ 1003212 w 3024845"/>
                  <a:gd name="connsiteY169-36038" fmla="*/ 188074 h 834218"/>
                  <a:gd name="connsiteX170-36039" fmla="*/ 1004986 w 3024845"/>
                  <a:gd name="connsiteY170-36040" fmla="*/ 188074 h 834218"/>
                  <a:gd name="connsiteX171-36041" fmla="*/ 1017399 w 3024845"/>
                  <a:gd name="connsiteY171-36042" fmla="*/ 188074 h 834218"/>
                  <a:gd name="connsiteX172-36043" fmla="*/ 1017399 w 3024845"/>
                  <a:gd name="connsiteY172-36044" fmla="*/ 186183 h 834218"/>
                  <a:gd name="connsiteX173-36045" fmla="*/ 1017399 w 3024845"/>
                  <a:gd name="connsiteY173-36046" fmla="*/ 172942 h 834218"/>
                  <a:gd name="connsiteX174-36047" fmla="*/ 1039693 w 3024845"/>
                  <a:gd name="connsiteY174-36048" fmla="*/ 172942 h 834218"/>
                  <a:gd name="connsiteX175-36049" fmla="*/ 1039693 w 3024845"/>
                  <a:gd name="connsiteY175-36050" fmla="*/ 171861 h 834218"/>
                  <a:gd name="connsiteX176-36051" fmla="*/ 1039693 w 3024845"/>
                  <a:gd name="connsiteY176-36052" fmla="*/ 164295 h 834218"/>
                  <a:gd name="connsiteX177-36053" fmla="*/ 1041466 w 3024845"/>
                  <a:gd name="connsiteY177-36054" fmla="*/ 164295 h 834218"/>
                  <a:gd name="connsiteX178-36055" fmla="*/ 1053880 w 3024845"/>
                  <a:gd name="connsiteY178-36056" fmla="*/ 164295 h 834218"/>
                  <a:gd name="connsiteX179-36057" fmla="*/ 1053880 w 3024845"/>
                  <a:gd name="connsiteY179-36058" fmla="*/ 165376 h 834218"/>
                  <a:gd name="connsiteX180-36059" fmla="*/ 1053880 w 3024845"/>
                  <a:gd name="connsiteY180-36060" fmla="*/ 172942 h 834218"/>
                  <a:gd name="connsiteX181-36061" fmla="*/ 1054640 w 3024845"/>
                  <a:gd name="connsiteY181-36062" fmla="*/ 172942 h 834218"/>
                  <a:gd name="connsiteX182-36063" fmla="*/ 1059960 w 3024845"/>
                  <a:gd name="connsiteY182-36064" fmla="*/ 172942 h 834218"/>
                  <a:gd name="connsiteX183-36065" fmla="*/ 1070093 w 3024845"/>
                  <a:gd name="connsiteY183-36066" fmla="*/ 168618 h 834218"/>
                  <a:gd name="connsiteX184-36067" fmla="*/ 1074146 w 3024845"/>
                  <a:gd name="connsiteY184-36068" fmla="*/ 171861 h 834218"/>
                  <a:gd name="connsiteX185-36069" fmla="*/ 1074146 w 3024845"/>
                  <a:gd name="connsiteY185-36070" fmla="*/ 164295 h 834218"/>
                  <a:gd name="connsiteX186-36071" fmla="*/ 1076426 w 3024845"/>
                  <a:gd name="connsiteY186-36072" fmla="*/ 164295 h 834218"/>
                  <a:gd name="connsiteX187-36073" fmla="*/ 1092387 w 3024845"/>
                  <a:gd name="connsiteY187-36074" fmla="*/ 164295 h 834218"/>
                  <a:gd name="connsiteX188-36075" fmla="*/ 1092387 w 3024845"/>
                  <a:gd name="connsiteY188-36076" fmla="*/ 165376 h 834218"/>
                  <a:gd name="connsiteX189-36077" fmla="*/ 1092387 w 3024845"/>
                  <a:gd name="connsiteY189-36078" fmla="*/ 172942 h 834218"/>
                  <a:gd name="connsiteX190-36079" fmla="*/ 1122787 w 3024845"/>
                  <a:gd name="connsiteY190-36080" fmla="*/ 172942 h 834218"/>
                  <a:gd name="connsiteX191-36081" fmla="*/ 1122787 w 3024845"/>
                  <a:gd name="connsiteY191-36082" fmla="*/ 174563 h 834218"/>
                  <a:gd name="connsiteX192-36083" fmla="*/ 1122787 w 3024845"/>
                  <a:gd name="connsiteY192-36084" fmla="*/ 185913 h 834218"/>
                  <a:gd name="connsiteX193-36085" fmla="*/ 1149134 w 3024845"/>
                  <a:gd name="connsiteY193-36086" fmla="*/ 185913 h 834218"/>
                  <a:gd name="connsiteX194-36087" fmla="*/ 1149134 w 3024845"/>
                  <a:gd name="connsiteY194-36088" fmla="*/ 216177 h 834218"/>
                  <a:gd name="connsiteX195-36089" fmla="*/ 1149894 w 3024845"/>
                  <a:gd name="connsiteY195-36090" fmla="*/ 216177 h 834218"/>
                  <a:gd name="connsiteX196-36091" fmla="*/ 1155214 w 3024845"/>
                  <a:gd name="connsiteY196-36092" fmla="*/ 216177 h 834218"/>
                  <a:gd name="connsiteX197-36093" fmla="*/ 1155214 w 3024845"/>
                  <a:gd name="connsiteY197-36094" fmla="*/ 217258 h 834218"/>
                  <a:gd name="connsiteX198-36095" fmla="*/ 1155214 w 3024845"/>
                  <a:gd name="connsiteY198-36096" fmla="*/ 224825 h 834218"/>
                  <a:gd name="connsiteX199-36097" fmla="*/ 1159268 w 3024845"/>
                  <a:gd name="connsiteY199-36098" fmla="*/ 255089 h 834218"/>
                  <a:gd name="connsiteX200-36099" fmla="*/ 1160028 w 3024845"/>
                  <a:gd name="connsiteY200-36100" fmla="*/ 255089 h 834218"/>
                  <a:gd name="connsiteX201-36101" fmla="*/ 1165348 w 3024845"/>
                  <a:gd name="connsiteY201-36102" fmla="*/ 255089 h 834218"/>
                  <a:gd name="connsiteX202-36103" fmla="*/ 1165348 w 3024845"/>
                  <a:gd name="connsiteY202-36104" fmla="*/ 255900 h 834218"/>
                  <a:gd name="connsiteX203-36105" fmla="*/ 1165348 w 3024845"/>
                  <a:gd name="connsiteY203-36106" fmla="*/ 261575 h 834218"/>
                  <a:gd name="connsiteX204-36107" fmla="*/ 1166361 w 3024845"/>
                  <a:gd name="connsiteY204-36108" fmla="*/ 261575 h 834218"/>
                  <a:gd name="connsiteX205-36109" fmla="*/ 1173454 w 3024845"/>
                  <a:gd name="connsiteY205-36110" fmla="*/ 261575 h 834218"/>
                  <a:gd name="connsiteX206-36111" fmla="*/ 1173454 w 3024845"/>
                  <a:gd name="connsiteY206-36112" fmla="*/ 291840 h 834218"/>
                  <a:gd name="connsiteX207-36113" fmla="*/ 1175481 w 3024845"/>
                  <a:gd name="connsiteY207-36114" fmla="*/ 291840 h 834218"/>
                  <a:gd name="connsiteX208-36115" fmla="*/ 1189668 w 3024845"/>
                  <a:gd name="connsiteY208-36116" fmla="*/ 291840 h 834218"/>
                  <a:gd name="connsiteX209-36117" fmla="*/ 1189668 w 3024845"/>
                  <a:gd name="connsiteY209-36118" fmla="*/ 315619 h 834218"/>
                  <a:gd name="connsiteX210-36119" fmla="*/ 1191695 w 3024845"/>
                  <a:gd name="connsiteY210-36120" fmla="*/ 317240 h 834218"/>
                  <a:gd name="connsiteX211-36121" fmla="*/ 1191695 w 3024845"/>
                  <a:gd name="connsiteY211-36122" fmla="*/ 328590 h 834218"/>
                  <a:gd name="connsiteX212-36123" fmla="*/ 1192455 w 3024845"/>
                  <a:gd name="connsiteY212-36124" fmla="*/ 328590 h 834218"/>
                  <a:gd name="connsiteX213-36125" fmla="*/ 1197775 w 3024845"/>
                  <a:gd name="connsiteY213-36126" fmla="*/ 328590 h 834218"/>
                  <a:gd name="connsiteX214-36127" fmla="*/ 1197775 w 3024845"/>
                  <a:gd name="connsiteY214-36128" fmla="*/ 352369 h 834218"/>
                  <a:gd name="connsiteX215-36129" fmla="*/ 1199041 w 3024845"/>
                  <a:gd name="connsiteY215-36130" fmla="*/ 352369 h 834218"/>
                  <a:gd name="connsiteX216-36131" fmla="*/ 1207908 w 3024845"/>
                  <a:gd name="connsiteY216-36132" fmla="*/ 352369 h 834218"/>
                  <a:gd name="connsiteX217-36133" fmla="*/ 1209935 w 3024845"/>
                  <a:gd name="connsiteY217-36134" fmla="*/ 356423 h 834218"/>
                  <a:gd name="connsiteX218-36135" fmla="*/ 1209935 w 3024845"/>
                  <a:gd name="connsiteY218-36136" fmla="*/ 369664 h 834218"/>
                  <a:gd name="connsiteX219-36137" fmla="*/ 1211455 w 3024845"/>
                  <a:gd name="connsiteY219-36138" fmla="*/ 367772 h 834218"/>
                  <a:gd name="connsiteX220-36139" fmla="*/ 1222095 w 3024845"/>
                  <a:gd name="connsiteY220-36140" fmla="*/ 354531 h 834218"/>
                  <a:gd name="connsiteX221-36141" fmla="*/ 1250469 w 3024845"/>
                  <a:gd name="connsiteY221-36142" fmla="*/ 354531 h 834218"/>
                  <a:gd name="connsiteX222-36143" fmla="*/ 1250469 w 3024845"/>
                  <a:gd name="connsiteY222-36144" fmla="*/ 441002 h 834218"/>
                  <a:gd name="connsiteX223-36145" fmla="*/ 1251229 w 3024845"/>
                  <a:gd name="connsiteY223-36146" fmla="*/ 441002 h 834218"/>
                  <a:gd name="connsiteX224-36147" fmla="*/ 1256549 w 3024845"/>
                  <a:gd name="connsiteY224-36148" fmla="*/ 441002 h 834218"/>
                  <a:gd name="connsiteX225-36149" fmla="*/ 1257309 w 3024845"/>
                  <a:gd name="connsiteY225-36150" fmla="*/ 439651 h 834218"/>
                  <a:gd name="connsiteX226-36151" fmla="*/ 1262629 w 3024845"/>
                  <a:gd name="connsiteY226-36152" fmla="*/ 430193 h 834218"/>
                  <a:gd name="connsiteX227-36153" fmla="*/ 1262629 w 3024845"/>
                  <a:gd name="connsiteY227-36154" fmla="*/ 432085 h 834218"/>
                  <a:gd name="connsiteX228-36155" fmla="*/ 1262629 w 3024845"/>
                  <a:gd name="connsiteY228-36156" fmla="*/ 445326 h 834218"/>
                  <a:gd name="connsiteX229-36157" fmla="*/ 1266682 w 3024845"/>
                  <a:gd name="connsiteY229-36158" fmla="*/ 399929 h 834218"/>
                  <a:gd name="connsiteX230-36159" fmla="*/ 1267442 w 3024845"/>
                  <a:gd name="connsiteY230-36160" fmla="*/ 399929 h 834218"/>
                  <a:gd name="connsiteX231-36161" fmla="*/ 1272762 w 3024845"/>
                  <a:gd name="connsiteY231-36162" fmla="*/ 399929 h 834218"/>
                  <a:gd name="connsiteX232-36163" fmla="*/ 1272762 w 3024845"/>
                  <a:gd name="connsiteY232-36164" fmla="*/ 335075 h 834218"/>
                  <a:gd name="connsiteX233-36165" fmla="*/ 1273776 w 3024845"/>
                  <a:gd name="connsiteY233-36166" fmla="*/ 335075 h 834218"/>
                  <a:gd name="connsiteX234-36167" fmla="*/ 1280869 w 3024845"/>
                  <a:gd name="connsiteY234-36168" fmla="*/ 335075 h 834218"/>
                  <a:gd name="connsiteX235-36169" fmla="*/ 1293029 w 3024845"/>
                  <a:gd name="connsiteY235-36170" fmla="*/ 291840 h 834218"/>
                  <a:gd name="connsiteX236-36171" fmla="*/ 1294296 w 3024845"/>
                  <a:gd name="connsiteY236-36172" fmla="*/ 291840 h 834218"/>
                  <a:gd name="connsiteX237-36173" fmla="*/ 1303163 w 3024845"/>
                  <a:gd name="connsiteY237-36174" fmla="*/ 291840 h 834218"/>
                  <a:gd name="connsiteX238-36175" fmla="*/ 1313296 w 3024845"/>
                  <a:gd name="connsiteY238-36176" fmla="*/ 335075 h 834218"/>
                  <a:gd name="connsiteX239-36177" fmla="*/ 1314309 w 3024845"/>
                  <a:gd name="connsiteY239-36178" fmla="*/ 335075 h 834218"/>
                  <a:gd name="connsiteX240-36179" fmla="*/ 1321403 w 3024845"/>
                  <a:gd name="connsiteY240-36180" fmla="*/ 335075 h 834218"/>
                  <a:gd name="connsiteX241-36181" fmla="*/ 1321403 w 3024845"/>
                  <a:gd name="connsiteY241-36182" fmla="*/ 373987 h 834218"/>
                  <a:gd name="connsiteX242-36183" fmla="*/ 1323176 w 3024845"/>
                  <a:gd name="connsiteY242-36184" fmla="*/ 373987 h 834218"/>
                  <a:gd name="connsiteX243-36185" fmla="*/ 1335590 w 3024845"/>
                  <a:gd name="connsiteY243-36186" fmla="*/ 373987 h 834218"/>
                  <a:gd name="connsiteX244-36187" fmla="*/ 1335590 w 3024845"/>
                  <a:gd name="connsiteY244-36188" fmla="*/ 376149 h 834218"/>
                  <a:gd name="connsiteX245-36189" fmla="*/ 1335590 w 3024845"/>
                  <a:gd name="connsiteY245-36190" fmla="*/ 391281 h 834218"/>
                  <a:gd name="connsiteX246-36191" fmla="*/ 1339643 w 3024845"/>
                  <a:gd name="connsiteY246-36192" fmla="*/ 389120 h 834218"/>
                  <a:gd name="connsiteX247-36193" fmla="*/ 1339643 w 3024845"/>
                  <a:gd name="connsiteY247-36194" fmla="*/ 373987 h 834218"/>
                  <a:gd name="connsiteX248-36195" fmla="*/ 1341163 w 3024845"/>
                  <a:gd name="connsiteY248-36196" fmla="*/ 373987 h 834218"/>
                  <a:gd name="connsiteX249-36197" fmla="*/ 1351803 w 3024845"/>
                  <a:gd name="connsiteY249-36198" fmla="*/ 373987 h 834218"/>
                  <a:gd name="connsiteX250-36199" fmla="*/ 1351803 w 3024845"/>
                  <a:gd name="connsiteY250-36200" fmla="*/ 375608 h 834218"/>
                  <a:gd name="connsiteX251-36201" fmla="*/ 1351803 w 3024845"/>
                  <a:gd name="connsiteY251-36202" fmla="*/ 386958 h 834218"/>
                  <a:gd name="connsiteX252-36203" fmla="*/ 1382204 w 3024845"/>
                  <a:gd name="connsiteY252-36204" fmla="*/ 386958 h 834218"/>
                  <a:gd name="connsiteX253-36205" fmla="*/ 1382204 w 3024845"/>
                  <a:gd name="connsiteY253-36206" fmla="*/ 350208 h 834218"/>
                  <a:gd name="connsiteX254-36207" fmla="*/ 1383470 w 3024845"/>
                  <a:gd name="connsiteY254-36208" fmla="*/ 350208 h 834218"/>
                  <a:gd name="connsiteX255-36209" fmla="*/ 1392337 w 3024845"/>
                  <a:gd name="connsiteY255-36210" fmla="*/ 350208 h 834218"/>
                  <a:gd name="connsiteX256-36211" fmla="*/ 1392337 w 3024845"/>
                  <a:gd name="connsiteY256-36212" fmla="*/ 371825 h 834218"/>
                  <a:gd name="connsiteX257-36213" fmla="*/ 1394364 w 3024845"/>
                  <a:gd name="connsiteY257-36214" fmla="*/ 339399 h 834218"/>
                  <a:gd name="connsiteX258-36215" fmla="*/ 1416657 w 3024845"/>
                  <a:gd name="connsiteY258-36216" fmla="*/ 339399 h 834218"/>
                  <a:gd name="connsiteX259-36217" fmla="*/ 1416657 w 3024845"/>
                  <a:gd name="connsiteY259-36218" fmla="*/ 337777 h 834218"/>
                  <a:gd name="connsiteX260-36219" fmla="*/ 1416657 w 3024845"/>
                  <a:gd name="connsiteY260-36220" fmla="*/ 326428 h 834218"/>
                  <a:gd name="connsiteX261-36221" fmla="*/ 1417417 w 3024845"/>
                  <a:gd name="connsiteY261-36222" fmla="*/ 326428 h 834218"/>
                  <a:gd name="connsiteX262-36223" fmla="*/ 1422737 w 3024845"/>
                  <a:gd name="connsiteY262-36224" fmla="*/ 326428 h 834218"/>
                  <a:gd name="connsiteX263-36225" fmla="*/ 1422737 w 3024845"/>
                  <a:gd name="connsiteY263-36226" fmla="*/ 324537 h 834218"/>
                  <a:gd name="connsiteX264-36227" fmla="*/ 1422737 w 3024845"/>
                  <a:gd name="connsiteY264-36228" fmla="*/ 311296 h 834218"/>
                  <a:gd name="connsiteX265-36229" fmla="*/ 1426791 w 3024845"/>
                  <a:gd name="connsiteY265-36230" fmla="*/ 317781 h 834218"/>
                  <a:gd name="connsiteX266-36231" fmla="*/ 1429071 w 3024845"/>
                  <a:gd name="connsiteY266-36232" fmla="*/ 317781 h 834218"/>
                  <a:gd name="connsiteX267-36233" fmla="*/ 1445031 w 3024845"/>
                  <a:gd name="connsiteY267-36234" fmla="*/ 317781 h 834218"/>
                  <a:gd name="connsiteX268-36235" fmla="*/ 1445031 w 3024845"/>
                  <a:gd name="connsiteY268-36236" fmla="*/ 316970 h 834218"/>
                  <a:gd name="connsiteX269-36237" fmla="*/ 1445031 w 3024845"/>
                  <a:gd name="connsiteY269-36238" fmla="*/ 311296 h 834218"/>
                  <a:gd name="connsiteX270-36239" fmla="*/ 1445791 w 3024845"/>
                  <a:gd name="connsiteY270-36240" fmla="*/ 311296 h 834218"/>
                  <a:gd name="connsiteX271-36241" fmla="*/ 1451111 w 3024845"/>
                  <a:gd name="connsiteY271-36242" fmla="*/ 311296 h 834218"/>
                  <a:gd name="connsiteX272-36243" fmla="*/ 1451111 w 3024845"/>
                  <a:gd name="connsiteY272-36244" fmla="*/ 312647 h 834218"/>
                  <a:gd name="connsiteX273-36245" fmla="*/ 1451111 w 3024845"/>
                  <a:gd name="connsiteY273-36246" fmla="*/ 322105 h 834218"/>
                  <a:gd name="connsiteX274-36247" fmla="*/ 1489618 w 3024845"/>
                  <a:gd name="connsiteY274-36248" fmla="*/ 322105 h 834218"/>
                  <a:gd name="connsiteX275-36249" fmla="*/ 1489618 w 3024845"/>
                  <a:gd name="connsiteY275-36250" fmla="*/ 460458 h 834218"/>
                  <a:gd name="connsiteX276-36251" fmla="*/ 1491138 w 3024845"/>
                  <a:gd name="connsiteY276-36252" fmla="*/ 460458 h 834218"/>
                  <a:gd name="connsiteX277-36253" fmla="*/ 1501778 w 3024845"/>
                  <a:gd name="connsiteY277-36254" fmla="*/ 460458 h 834218"/>
                  <a:gd name="connsiteX278-36255" fmla="*/ 1501778 w 3024845"/>
                  <a:gd name="connsiteY278-36256" fmla="*/ 447488 h 834218"/>
                  <a:gd name="connsiteX279-36257" fmla="*/ 1505832 w 3024845"/>
                  <a:gd name="connsiteY279-36258" fmla="*/ 447488 h 834218"/>
                  <a:gd name="connsiteX280-36259" fmla="*/ 1505832 w 3024845"/>
                  <a:gd name="connsiteY280-36260" fmla="*/ 460458 h 834218"/>
                  <a:gd name="connsiteX281-36261" fmla="*/ 1536232 w 3024845"/>
                  <a:gd name="connsiteY281-36262" fmla="*/ 460458 h 834218"/>
                  <a:gd name="connsiteX282-36263" fmla="*/ 1536232 w 3024845"/>
                  <a:gd name="connsiteY282-36264" fmla="*/ 430193 h 834218"/>
                  <a:gd name="connsiteX283-36265" fmla="*/ 1548392 w 3024845"/>
                  <a:gd name="connsiteY283-36266" fmla="*/ 430193 h 834218"/>
                  <a:gd name="connsiteX284-36267" fmla="*/ 1560552 w 3024845"/>
                  <a:gd name="connsiteY284-36268" fmla="*/ 428032 h 834218"/>
                  <a:gd name="connsiteX285-36269" fmla="*/ 1564606 w 3024845"/>
                  <a:gd name="connsiteY285-36270" fmla="*/ 430193 h 834218"/>
                  <a:gd name="connsiteX286-36271" fmla="*/ 1574739 w 3024845"/>
                  <a:gd name="connsiteY286-36272" fmla="*/ 430193 h 834218"/>
                  <a:gd name="connsiteX287-36273" fmla="*/ 1574739 w 3024845"/>
                  <a:gd name="connsiteY287-36274" fmla="*/ 460458 h 834218"/>
                  <a:gd name="connsiteX288-36275" fmla="*/ 1582846 w 3024845"/>
                  <a:gd name="connsiteY288-36276" fmla="*/ 460458 h 834218"/>
                  <a:gd name="connsiteX289-36277" fmla="*/ 1582846 w 3024845"/>
                  <a:gd name="connsiteY289-36278" fmla="*/ 477753 h 834218"/>
                  <a:gd name="connsiteX290-36279" fmla="*/ 1592182 w 3024845"/>
                  <a:gd name="connsiteY290-36280" fmla="*/ 478658 h 834218"/>
                  <a:gd name="connsiteX291-36281" fmla="*/ 1605140 w 3024845"/>
                  <a:gd name="connsiteY291-36282" fmla="*/ 478658 h 834218"/>
                  <a:gd name="connsiteX292-36283" fmla="*/ 1605140 w 3024845"/>
                  <a:gd name="connsiteY292-36284" fmla="*/ 462620 h 834218"/>
                  <a:gd name="connsiteX293-36285" fmla="*/ 1673096 w 3024845"/>
                  <a:gd name="connsiteY293-36286" fmla="*/ 462620 h 834218"/>
                  <a:gd name="connsiteX294-36287" fmla="*/ 1673096 w 3024845"/>
                  <a:gd name="connsiteY294-36288" fmla="*/ 377367 h 834218"/>
                  <a:gd name="connsiteX295-36289" fmla="*/ 1745104 w 3024845"/>
                  <a:gd name="connsiteY295-36290" fmla="*/ 377367 h 834218"/>
                  <a:gd name="connsiteX296-36291" fmla="*/ 1745104 w 3024845"/>
                  <a:gd name="connsiteY296-36292" fmla="*/ 456135 h 834218"/>
                  <a:gd name="connsiteX297-36293" fmla="*/ 1747008 w 3024845"/>
                  <a:gd name="connsiteY297-36294" fmla="*/ 456135 h 834218"/>
                  <a:gd name="connsiteX298-36295" fmla="*/ 1748250 w 3024845"/>
                  <a:gd name="connsiteY298-36296" fmla="*/ 478658 h 834218"/>
                  <a:gd name="connsiteX299-36297" fmla="*/ 1757926 w 3024845"/>
                  <a:gd name="connsiteY299-36298" fmla="*/ 478658 h 834218"/>
                  <a:gd name="connsiteX300-36299" fmla="*/ 1759168 w 3024845"/>
                  <a:gd name="connsiteY300-36300" fmla="*/ 456135 h 834218"/>
                  <a:gd name="connsiteX301-36301" fmla="*/ 1765248 w 3024845"/>
                  <a:gd name="connsiteY301-36302" fmla="*/ 456135 h 834218"/>
                  <a:gd name="connsiteX302-36303" fmla="*/ 1766490 w 3024845"/>
                  <a:gd name="connsiteY302-36304" fmla="*/ 478658 h 834218"/>
                  <a:gd name="connsiteX303-36305" fmla="*/ 1817112 w 3024845"/>
                  <a:gd name="connsiteY303-36306" fmla="*/ 478658 h 834218"/>
                  <a:gd name="connsiteX304-36307" fmla="*/ 1817112 w 3024845"/>
                  <a:gd name="connsiteY304-36308" fmla="*/ 315630 h 834218"/>
                  <a:gd name="connsiteX305-36309" fmla="*/ 2014439 w 3024845"/>
                  <a:gd name="connsiteY305-36310" fmla="*/ 315630 h 834218"/>
                  <a:gd name="connsiteX306-36311" fmla="*/ 2014439 w 3024845"/>
                  <a:gd name="connsiteY306-36312" fmla="*/ 478658 h 834218"/>
                  <a:gd name="connsiteX307-36313" fmla="*/ 2033136 w 3024845"/>
                  <a:gd name="connsiteY307-36314" fmla="*/ 478658 h 834218"/>
                  <a:gd name="connsiteX308-36315" fmla="*/ 2033136 w 3024845"/>
                  <a:gd name="connsiteY308-36316" fmla="*/ 395965 h 834218"/>
                  <a:gd name="connsiteX309-36317" fmla="*/ 2128256 w 3024845"/>
                  <a:gd name="connsiteY309-36318" fmla="*/ 395965 h 834218"/>
                  <a:gd name="connsiteX310-36319" fmla="*/ 2180720 w 3024845"/>
                  <a:gd name="connsiteY310-36320" fmla="*/ 330752 h 834218"/>
                  <a:gd name="connsiteX311-36321" fmla="*/ 2245574 w 3024845"/>
                  <a:gd name="connsiteY311-36322" fmla="*/ 330752 h 834218"/>
                  <a:gd name="connsiteX312-36323" fmla="*/ 2245574 w 3024845"/>
                  <a:gd name="connsiteY312-36324" fmla="*/ 406414 h 834218"/>
                  <a:gd name="connsiteX313-36325" fmla="*/ 2253681 w 3024845"/>
                  <a:gd name="connsiteY313-36326" fmla="*/ 406414 h 834218"/>
                  <a:gd name="connsiteX314-36327" fmla="*/ 2255708 w 3024845"/>
                  <a:gd name="connsiteY314-36328" fmla="*/ 399929 h 834218"/>
                  <a:gd name="connsiteX315-36329" fmla="*/ 2261788 w 3024845"/>
                  <a:gd name="connsiteY315-36330" fmla="*/ 399929 h 834218"/>
                  <a:gd name="connsiteX316-36331" fmla="*/ 2263815 w 3024845"/>
                  <a:gd name="connsiteY316-36332" fmla="*/ 408576 h 834218"/>
                  <a:gd name="connsiteX317-36333" fmla="*/ 2275975 w 3024845"/>
                  <a:gd name="connsiteY317-36334" fmla="*/ 408576 h 834218"/>
                  <a:gd name="connsiteX318-36335" fmla="*/ 2275975 w 3024845"/>
                  <a:gd name="connsiteY318-36336" fmla="*/ 402090 h 834218"/>
                  <a:gd name="connsiteX319-36337" fmla="*/ 2298268 w 3024845"/>
                  <a:gd name="connsiteY319-36338" fmla="*/ 402090 h 834218"/>
                  <a:gd name="connsiteX320-36339" fmla="*/ 2298268 w 3024845"/>
                  <a:gd name="connsiteY320-36340" fmla="*/ 408576 h 834218"/>
                  <a:gd name="connsiteX321-36341" fmla="*/ 2318535 w 3024845"/>
                  <a:gd name="connsiteY321-36342" fmla="*/ 408576 h 834218"/>
                  <a:gd name="connsiteX322-36343" fmla="*/ 2318535 w 3024845"/>
                  <a:gd name="connsiteY322-36344" fmla="*/ 453973 h 834218"/>
                  <a:gd name="connsiteX323-36345" fmla="*/ 2332722 w 3024845"/>
                  <a:gd name="connsiteY323-36346" fmla="*/ 453973 h 834218"/>
                  <a:gd name="connsiteX324-36347" fmla="*/ 2332722 w 3024845"/>
                  <a:gd name="connsiteY324-36348" fmla="*/ 441002 h 834218"/>
                  <a:gd name="connsiteX325-36349" fmla="*/ 2348936 w 3024845"/>
                  <a:gd name="connsiteY325-36350" fmla="*/ 441002 h 834218"/>
                  <a:gd name="connsiteX326-36351" fmla="*/ 2348936 w 3024845"/>
                  <a:gd name="connsiteY326-36352" fmla="*/ 261575 h 834218"/>
                  <a:gd name="connsiteX327-36353" fmla="*/ 2355016 w 3024845"/>
                  <a:gd name="connsiteY327-36354" fmla="*/ 255089 h 834218"/>
                  <a:gd name="connsiteX328-36355" fmla="*/ 2427977 w 3024845"/>
                  <a:gd name="connsiteY328-36356" fmla="*/ 255089 h 834218"/>
                  <a:gd name="connsiteX329-36357" fmla="*/ 2427977 w 3024845"/>
                  <a:gd name="connsiteY329-36358" fmla="*/ 263737 h 834218"/>
                  <a:gd name="connsiteX330-36359" fmla="*/ 2438110 w 3024845"/>
                  <a:gd name="connsiteY330-36360" fmla="*/ 263737 h 834218"/>
                  <a:gd name="connsiteX331-36361" fmla="*/ 2438110 w 3024845"/>
                  <a:gd name="connsiteY331-36362" fmla="*/ 378311 h 834218"/>
                  <a:gd name="connsiteX332-36363" fmla="*/ 2460404 w 3024845"/>
                  <a:gd name="connsiteY332-36364" fmla="*/ 378311 h 834218"/>
                  <a:gd name="connsiteX333-36365" fmla="*/ 2460404 w 3024845"/>
                  <a:gd name="connsiteY333-36366" fmla="*/ 311296 h 834218"/>
                  <a:gd name="connsiteX334-36367" fmla="*/ 2486751 w 3024845"/>
                  <a:gd name="connsiteY334-36368" fmla="*/ 311296 h 834218"/>
                  <a:gd name="connsiteX335-36369" fmla="*/ 2490804 w 3024845"/>
                  <a:gd name="connsiteY335-36370" fmla="*/ 306972 h 834218"/>
                  <a:gd name="connsiteX336-36371" fmla="*/ 2498911 w 3024845"/>
                  <a:gd name="connsiteY336-36372" fmla="*/ 306972 h 834218"/>
                  <a:gd name="connsiteX337-36373" fmla="*/ 2502964 w 3024845"/>
                  <a:gd name="connsiteY337-36374" fmla="*/ 311296 h 834218"/>
                  <a:gd name="connsiteX338-36375" fmla="*/ 2525258 w 3024845"/>
                  <a:gd name="connsiteY338-36376" fmla="*/ 311296 h 834218"/>
                  <a:gd name="connsiteX339-36377" fmla="*/ 2525258 w 3024845"/>
                  <a:gd name="connsiteY339-36378" fmla="*/ 194560 h 834218"/>
                  <a:gd name="connsiteX340-36379" fmla="*/ 2582005 w 3024845"/>
                  <a:gd name="connsiteY340-36380" fmla="*/ 183751 h 834218"/>
                  <a:gd name="connsiteX341-36381" fmla="*/ 2582005 w 3024845"/>
                  <a:gd name="connsiteY341-36382" fmla="*/ 184832 h 834218"/>
                  <a:gd name="connsiteX342-36383" fmla="*/ 2582005 w 3024845"/>
                  <a:gd name="connsiteY342-36384" fmla="*/ 192398 h 834218"/>
                  <a:gd name="connsiteX343-36385" fmla="*/ 2608352 w 3024845"/>
                  <a:gd name="connsiteY343-36386" fmla="*/ 192398 h 834218"/>
                  <a:gd name="connsiteX344-36387" fmla="*/ 2608352 w 3024845"/>
                  <a:gd name="connsiteY344-36388" fmla="*/ 447488 h 834218"/>
                  <a:gd name="connsiteX345-36389" fmla="*/ 2630646 w 3024845"/>
                  <a:gd name="connsiteY345-36390" fmla="*/ 447488 h 834218"/>
                  <a:gd name="connsiteX346-36391" fmla="*/ 2630646 w 3024845"/>
                  <a:gd name="connsiteY346-36392" fmla="*/ 443164 h 834218"/>
                  <a:gd name="connsiteX347-36393" fmla="*/ 2642806 w 3024845"/>
                  <a:gd name="connsiteY347-36394" fmla="*/ 443164 h 834218"/>
                  <a:gd name="connsiteX348-36395" fmla="*/ 2642806 w 3024845"/>
                  <a:gd name="connsiteY348-36396" fmla="*/ 447488 h 834218"/>
                  <a:gd name="connsiteX349-36397" fmla="*/ 2667126 w 3024845"/>
                  <a:gd name="connsiteY349-36398" fmla="*/ 447488 h 834218"/>
                  <a:gd name="connsiteX350-36399" fmla="*/ 2667126 w 3024845"/>
                  <a:gd name="connsiteY350-36400" fmla="*/ 434517 h 834218"/>
                  <a:gd name="connsiteX351-36401" fmla="*/ 2695500 w 3024845"/>
                  <a:gd name="connsiteY351-36402" fmla="*/ 434517 h 834218"/>
                  <a:gd name="connsiteX352-36403" fmla="*/ 2707660 w 3024845"/>
                  <a:gd name="connsiteY352-36404" fmla="*/ 430193 h 834218"/>
                  <a:gd name="connsiteX353-36405" fmla="*/ 2727927 w 3024845"/>
                  <a:gd name="connsiteY353-36406" fmla="*/ 434517 h 834218"/>
                  <a:gd name="connsiteX354-36407" fmla="*/ 2727927 w 3024845"/>
                  <a:gd name="connsiteY354-36408" fmla="*/ 417223 h 834218"/>
                  <a:gd name="connsiteX355-36409" fmla="*/ 2736034 w 3024845"/>
                  <a:gd name="connsiteY355-36410" fmla="*/ 417223 h 834218"/>
                  <a:gd name="connsiteX356-36411" fmla="*/ 2736034 w 3024845"/>
                  <a:gd name="connsiteY356-36412" fmla="*/ 404252 h 834218"/>
                  <a:gd name="connsiteX357-36413" fmla="*/ 2792781 w 3024845"/>
                  <a:gd name="connsiteY357-36414" fmla="*/ 404252 h 834218"/>
                  <a:gd name="connsiteX358-36415" fmla="*/ 2792781 w 3024845"/>
                  <a:gd name="connsiteY358-36416" fmla="*/ 373987 h 834218"/>
                  <a:gd name="connsiteX359-36417" fmla="*/ 2811021 w 3024845"/>
                  <a:gd name="connsiteY359-36418" fmla="*/ 373987 h 834218"/>
                  <a:gd name="connsiteX360-36419" fmla="*/ 2811021 w 3024845"/>
                  <a:gd name="connsiteY360-36420" fmla="*/ 367502 h 834218"/>
                  <a:gd name="connsiteX361-36421" fmla="*/ 2823181 w 3024845"/>
                  <a:gd name="connsiteY361-36422" fmla="*/ 367502 h 834218"/>
                  <a:gd name="connsiteX362-36423" fmla="*/ 2823181 w 3024845"/>
                  <a:gd name="connsiteY362-36424" fmla="*/ 373987 h 834218"/>
                  <a:gd name="connsiteX363-36425" fmla="*/ 2839395 w 3024845"/>
                  <a:gd name="connsiteY363-36426" fmla="*/ 373987 h 834218"/>
                  <a:gd name="connsiteX364-36427" fmla="*/ 2839395 w 3024845"/>
                  <a:gd name="connsiteY364-36428" fmla="*/ 423708 h 834218"/>
                  <a:gd name="connsiteX365-36429" fmla="*/ 2871822 w 3024845"/>
                  <a:gd name="connsiteY365-36430" fmla="*/ 423708 h 834218"/>
                  <a:gd name="connsiteX366-36431" fmla="*/ 2871822 w 3024845"/>
                  <a:gd name="connsiteY366-36432" fmla="*/ 397767 h 834218"/>
                  <a:gd name="connsiteX367-36433" fmla="*/ 2910329 w 3024845"/>
                  <a:gd name="connsiteY367-36434" fmla="*/ 397767 h 834218"/>
                  <a:gd name="connsiteX368-36435" fmla="*/ 2910329 w 3024845"/>
                  <a:gd name="connsiteY368-36436" fmla="*/ 367502 h 834218"/>
                  <a:gd name="connsiteX369-36437" fmla="*/ 2958970 w 3024845"/>
                  <a:gd name="connsiteY369-36438" fmla="*/ 367502 h 834218"/>
                  <a:gd name="connsiteX370-36439" fmla="*/ 2958970 w 3024845"/>
                  <a:gd name="connsiteY370-36440" fmla="*/ 478658 h 834218"/>
                  <a:gd name="connsiteX371-36441" fmla="*/ 2958970 w 3024845"/>
                  <a:gd name="connsiteY371-36442" fmla="*/ 492437 h 834218"/>
                  <a:gd name="connsiteX372-36443" fmla="*/ 3024845 w 3024845"/>
                  <a:gd name="connsiteY372-36444" fmla="*/ 492437 h 834218"/>
                  <a:gd name="connsiteX373-36445" fmla="*/ 3024845 w 3024845"/>
                  <a:gd name="connsiteY373-36446" fmla="*/ 834218 h 834218"/>
                  <a:gd name="connsiteX374-36447" fmla="*/ 2054 w 3024845"/>
                  <a:gd name="connsiteY374-36448" fmla="*/ 831885 h 834218"/>
                  <a:gd name="connsiteX375-36449" fmla="*/ 0 w 3024845"/>
                  <a:gd name="connsiteY375-36450" fmla="*/ 397767 h 834218"/>
                  <a:gd name="connsiteX376-36451" fmla="*/ 20267 w 3024845"/>
                  <a:gd name="connsiteY376-36452" fmla="*/ 397767 h 834218"/>
                  <a:gd name="connsiteX377-36453" fmla="*/ 20774 w 3024845"/>
                  <a:gd name="connsiteY377-36454" fmla="*/ 396686 h 834218"/>
                  <a:gd name="connsiteX378-36455" fmla="*/ 24320 w 3024845"/>
                  <a:gd name="connsiteY378-36456" fmla="*/ 389120 h 834218"/>
                  <a:gd name="connsiteX379-36457" fmla="*/ 26094 w 3024845"/>
                  <a:gd name="connsiteY379-36458" fmla="*/ 389390 h 834218"/>
                  <a:gd name="connsiteX380-36459" fmla="*/ 38507 w 3024845"/>
                  <a:gd name="connsiteY380-36460" fmla="*/ 391281 h 834218"/>
                  <a:gd name="connsiteX381-36461" fmla="*/ 39014 w 3024845"/>
                  <a:gd name="connsiteY381-36462" fmla="*/ 392633 h 834218"/>
                  <a:gd name="connsiteX382-36463" fmla="*/ 42560 w 3024845"/>
                  <a:gd name="connsiteY382-36464" fmla="*/ 402090 h 834218"/>
                  <a:gd name="connsiteX383-36465" fmla="*/ 68907 w 3024845"/>
                  <a:gd name="connsiteY383-36466" fmla="*/ 404252 h 834218"/>
                  <a:gd name="connsiteX384-36467" fmla="*/ 68907 w 3024845"/>
                  <a:gd name="connsiteY384-36468" fmla="*/ 281031 h 834218"/>
                  <a:gd name="connsiteX385-36469" fmla="*/ 70934 w 3024845"/>
                  <a:gd name="connsiteY385-36470" fmla="*/ 281031 h 834218"/>
                  <a:gd name="connsiteX386-36471" fmla="*/ 85121 w 3024845"/>
                  <a:gd name="connsiteY386-36472" fmla="*/ 281031 h 834218"/>
                  <a:gd name="connsiteX387-36473" fmla="*/ 85121 w 3024845"/>
                  <a:gd name="connsiteY387-36474" fmla="*/ 144839 h 834218"/>
                  <a:gd name="connsiteX388-36475" fmla="*/ 86894 w 3024845"/>
                  <a:gd name="connsiteY388-36476" fmla="*/ 144839 h 834218"/>
                  <a:gd name="connsiteX389-36477" fmla="*/ 99308 w 3024845"/>
                  <a:gd name="connsiteY389-36478" fmla="*/ 144839 h 834218"/>
                  <a:gd name="connsiteX390-36479" fmla="*/ 99308 w 3024845"/>
                  <a:gd name="connsiteY390-36480" fmla="*/ 30265 h 834218"/>
                  <a:gd name="connsiteX391-36481" fmla="*/ 103361 w 3024845"/>
                  <a:gd name="connsiteY391-36482" fmla="*/ 2161 h 834218"/>
                  <a:gd name="connsiteX392-36483" fmla="*/ 105388 w 3024845"/>
                  <a:gd name="connsiteY392-36484" fmla="*/ 2161 h 834218"/>
                  <a:gd name="connsiteX393-36485" fmla="*/ 119575 w 3024845"/>
                  <a:gd name="connsiteY393-36486" fmla="*/ 2161 h 834218"/>
                  <a:gd name="connsiteX0-36487" fmla="*/ 105388 w 3024845"/>
                  <a:gd name="connsiteY0-36488" fmla="*/ 2161 h 834218"/>
                  <a:gd name="connsiteX1-36489" fmla="*/ 200642 w 3024845"/>
                  <a:gd name="connsiteY1-36490" fmla="*/ 0 h 834218"/>
                  <a:gd name="connsiteX2-36491" fmla="*/ 202669 w 3024845"/>
                  <a:gd name="connsiteY2-36492" fmla="*/ 0 h 834218"/>
                  <a:gd name="connsiteX3-36493" fmla="*/ 216856 w 3024845"/>
                  <a:gd name="connsiteY3-36494" fmla="*/ 0 h 834218"/>
                  <a:gd name="connsiteX4-36495" fmla="*/ 216856 w 3024845"/>
                  <a:gd name="connsiteY4-36496" fmla="*/ 23779 h 834218"/>
                  <a:gd name="connsiteX5-36497" fmla="*/ 217363 w 3024845"/>
                  <a:gd name="connsiteY5-36498" fmla="*/ 24590 h 834218"/>
                  <a:gd name="connsiteX6-36499" fmla="*/ 220909 w 3024845"/>
                  <a:gd name="connsiteY6-36500" fmla="*/ 30265 h 834218"/>
                  <a:gd name="connsiteX7-36501" fmla="*/ 220909 w 3024845"/>
                  <a:gd name="connsiteY7-36502" fmla="*/ 144839 h 834218"/>
                  <a:gd name="connsiteX8-36503" fmla="*/ 223189 w 3024845"/>
                  <a:gd name="connsiteY8-36504" fmla="*/ 144839 h 834218"/>
                  <a:gd name="connsiteX9-36505" fmla="*/ 239150 w 3024845"/>
                  <a:gd name="connsiteY9-36506" fmla="*/ 144839 h 834218"/>
                  <a:gd name="connsiteX10-36507" fmla="*/ 239150 w 3024845"/>
                  <a:gd name="connsiteY10-36508" fmla="*/ 285354 h 834218"/>
                  <a:gd name="connsiteX11-36509" fmla="*/ 240670 w 3024845"/>
                  <a:gd name="connsiteY11-36510" fmla="*/ 285084 h 834218"/>
                  <a:gd name="connsiteX12-36511" fmla="*/ 251310 w 3024845"/>
                  <a:gd name="connsiteY12-36512" fmla="*/ 283193 h 834218"/>
                  <a:gd name="connsiteX13-36513" fmla="*/ 249283 w 3024845"/>
                  <a:gd name="connsiteY13-36514" fmla="*/ 371825 h 834218"/>
                  <a:gd name="connsiteX14-36515" fmla="*/ 250803 w 3024845"/>
                  <a:gd name="connsiteY14-36516" fmla="*/ 372096 h 834218"/>
                  <a:gd name="connsiteX15-36517" fmla="*/ 261443 w 3024845"/>
                  <a:gd name="connsiteY15-36518" fmla="*/ 373987 h 834218"/>
                  <a:gd name="connsiteX16-36519" fmla="*/ 261696 w 3024845"/>
                  <a:gd name="connsiteY16-36520" fmla="*/ 374798 h 834218"/>
                  <a:gd name="connsiteX17-36521" fmla="*/ 263470 w 3024845"/>
                  <a:gd name="connsiteY17-36522" fmla="*/ 380473 h 834218"/>
                  <a:gd name="connsiteX18-36523" fmla="*/ 264230 w 3024845"/>
                  <a:gd name="connsiteY18-36524" fmla="*/ 378041 h 834218"/>
                  <a:gd name="connsiteX19-36525" fmla="*/ 269550 w 3024845"/>
                  <a:gd name="connsiteY19-36526" fmla="*/ 361017 h 834218"/>
                  <a:gd name="connsiteX20-36527" fmla="*/ 271323 w 3024845"/>
                  <a:gd name="connsiteY20-36528" fmla="*/ 361017 h 834218"/>
                  <a:gd name="connsiteX21-36529" fmla="*/ 283737 w 3024845"/>
                  <a:gd name="connsiteY21-36530" fmla="*/ 361017 h 834218"/>
                  <a:gd name="connsiteX22-36531" fmla="*/ 283737 w 3024845"/>
                  <a:gd name="connsiteY22-36532" fmla="*/ 393443 h 834218"/>
                  <a:gd name="connsiteX23-36533" fmla="*/ 284750 w 3024845"/>
                  <a:gd name="connsiteY23-36534" fmla="*/ 393984 h 834218"/>
                  <a:gd name="connsiteX24-36535" fmla="*/ 291844 w 3024845"/>
                  <a:gd name="connsiteY24-36536" fmla="*/ 397767 h 834218"/>
                  <a:gd name="connsiteX25-36537" fmla="*/ 291844 w 3024845"/>
                  <a:gd name="connsiteY25-36538" fmla="*/ 399118 h 834218"/>
                  <a:gd name="connsiteX26-36539" fmla="*/ 291844 w 3024845"/>
                  <a:gd name="connsiteY26-36540" fmla="*/ 408576 h 834218"/>
                  <a:gd name="connsiteX27-36541" fmla="*/ 336431 w 3024845"/>
                  <a:gd name="connsiteY27-36542" fmla="*/ 408576 h 834218"/>
                  <a:gd name="connsiteX28-36543" fmla="*/ 336431 w 3024845"/>
                  <a:gd name="connsiteY28-36544" fmla="*/ 409657 h 834218"/>
                  <a:gd name="connsiteX29-36545" fmla="*/ 336431 w 3024845"/>
                  <a:gd name="connsiteY29-36546" fmla="*/ 417223 h 834218"/>
                  <a:gd name="connsiteX30-36547" fmla="*/ 338457 w 3024845"/>
                  <a:gd name="connsiteY30-36548" fmla="*/ 417223 h 834218"/>
                  <a:gd name="connsiteX31-36549" fmla="*/ 352644 w 3024845"/>
                  <a:gd name="connsiteY31-36550" fmla="*/ 417223 h 834218"/>
                  <a:gd name="connsiteX32-36551" fmla="*/ 352644 w 3024845"/>
                  <a:gd name="connsiteY32-36552" fmla="*/ 386958 h 834218"/>
                  <a:gd name="connsiteX33-36553" fmla="*/ 397231 w 3024845"/>
                  <a:gd name="connsiteY33-36554" fmla="*/ 386958 h 834218"/>
                  <a:gd name="connsiteX34-36555" fmla="*/ 397231 w 3024845"/>
                  <a:gd name="connsiteY34-36556" fmla="*/ 385607 h 834218"/>
                  <a:gd name="connsiteX35-36557" fmla="*/ 397231 w 3024845"/>
                  <a:gd name="connsiteY35-36558" fmla="*/ 376149 h 834218"/>
                  <a:gd name="connsiteX36-36559" fmla="*/ 398245 w 3024845"/>
                  <a:gd name="connsiteY36-36560" fmla="*/ 376149 h 834218"/>
                  <a:gd name="connsiteX37-36561" fmla="*/ 405338 w 3024845"/>
                  <a:gd name="connsiteY37-36562" fmla="*/ 376149 h 834218"/>
                  <a:gd name="connsiteX38-36563" fmla="*/ 405338 w 3024845"/>
                  <a:gd name="connsiteY38-36564" fmla="*/ 374258 h 834218"/>
                  <a:gd name="connsiteX39-36565" fmla="*/ 405338 w 3024845"/>
                  <a:gd name="connsiteY39-36566" fmla="*/ 361017 h 834218"/>
                  <a:gd name="connsiteX40-36567" fmla="*/ 406098 w 3024845"/>
                  <a:gd name="connsiteY40-36568" fmla="*/ 361017 h 834218"/>
                  <a:gd name="connsiteX41-36569" fmla="*/ 411418 w 3024845"/>
                  <a:gd name="connsiteY41-36570" fmla="*/ 361017 h 834218"/>
                  <a:gd name="connsiteX42-36571" fmla="*/ 411418 w 3024845"/>
                  <a:gd name="connsiteY42-36572" fmla="*/ 359936 h 834218"/>
                  <a:gd name="connsiteX43-36573" fmla="*/ 411418 w 3024845"/>
                  <a:gd name="connsiteY43-36574" fmla="*/ 352369 h 834218"/>
                  <a:gd name="connsiteX44-36575" fmla="*/ 413445 w 3024845"/>
                  <a:gd name="connsiteY44-36576" fmla="*/ 352369 h 834218"/>
                  <a:gd name="connsiteX45-36577" fmla="*/ 427632 w 3024845"/>
                  <a:gd name="connsiteY45-36578" fmla="*/ 352369 h 834218"/>
                  <a:gd name="connsiteX46-36579" fmla="*/ 427632 w 3024845"/>
                  <a:gd name="connsiteY46-36580" fmla="*/ 353450 h 834218"/>
                  <a:gd name="connsiteX47-36581" fmla="*/ 427632 w 3024845"/>
                  <a:gd name="connsiteY47-36582" fmla="*/ 361017 h 834218"/>
                  <a:gd name="connsiteX48-36583" fmla="*/ 449925 w 3024845"/>
                  <a:gd name="connsiteY48-36584" fmla="*/ 361017 h 834218"/>
                  <a:gd name="connsiteX49-36585" fmla="*/ 449925 w 3024845"/>
                  <a:gd name="connsiteY49-36586" fmla="*/ 359125 h 834218"/>
                  <a:gd name="connsiteX50-36587" fmla="*/ 449925 w 3024845"/>
                  <a:gd name="connsiteY50-36588" fmla="*/ 345884 h 834218"/>
                  <a:gd name="connsiteX51-36589" fmla="*/ 451699 w 3024845"/>
                  <a:gd name="connsiteY51-36590" fmla="*/ 345884 h 834218"/>
                  <a:gd name="connsiteX52-36591" fmla="*/ 464112 w 3024845"/>
                  <a:gd name="connsiteY52-36592" fmla="*/ 345884 h 834218"/>
                  <a:gd name="connsiteX53-36593" fmla="*/ 464112 w 3024845"/>
                  <a:gd name="connsiteY53-36594" fmla="*/ 369664 h 834218"/>
                  <a:gd name="connsiteX54-36595" fmla="*/ 465126 w 3024845"/>
                  <a:gd name="connsiteY54-36596" fmla="*/ 369664 h 834218"/>
                  <a:gd name="connsiteX55-36597" fmla="*/ 472219 w 3024845"/>
                  <a:gd name="connsiteY55-36598" fmla="*/ 369664 h 834218"/>
                  <a:gd name="connsiteX56-36599" fmla="*/ 472219 w 3024845"/>
                  <a:gd name="connsiteY56-36600" fmla="*/ 368583 h 834218"/>
                  <a:gd name="connsiteX57-36601" fmla="*/ 472219 w 3024845"/>
                  <a:gd name="connsiteY57-36602" fmla="*/ 361017 h 834218"/>
                  <a:gd name="connsiteX58-36603" fmla="*/ 473992 w 3024845"/>
                  <a:gd name="connsiteY58-36604" fmla="*/ 361017 h 834218"/>
                  <a:gd name="connsiteX59-36605" fmla="*/ 486406 w 3024845"/>
                  <a:gd name="connsiteY59-36606" fmla="*/ 361017 h 834218"/>
                  <a:gd name="connsiteX60-36607" fmla="*/ 486406 w 3024845"/>
                  <a:gd name="connsiteY60-36608" fmla="*/ 386958 h 834218"/>
                  <a:gd name="connsiteX61-36609" fmla="*/ 488433 w 3024845"/>
                  <a:gd name="connsiteY61-36610" fmla="*/ 386958 h 834218"/>
                  <a:gd name="connsiteX62-36611" fmla="*/ 502619 w 3024845"/>
                  <a:gd name="connsiteY62-36612" fmla="*/ 386958 h 834218"/>
                  <a:gd name="connsiteX63-36613" fmla="*/ 502619 w 3024845"/>
                  <a:gd name="connsiteY63-36614" fmla="*/ 388579 h 834218"/>
                  <a:gd name="connsiteX64-36615" fmla="*/ 502619 w 3024845"/>
                  <a:gd name="connsiteY64-36616" fmla="*/ 399929 h 834218"/>
                  <a:gd name="connsiteX65-36617" fmla="*/ 503379 w 3024845"/>
                  <a:gd name="connsiteY65-36618" fmla="*/ 399929 h 834218"/>
                  <a:gd name="connsiteX66-36619" fmla="*/ 508700 w 3024845"/>
                  <a:gd name="connsiteY66-36620" fmla="*/ 399929 h 834218"/>
                  <a:gd name="connsiteX67-36621" fmla="*/ 508700 w 3024845"/>
                  <a:gd name="connsiteY67-36622" fmla="*/ 399118 h 834218"/>
                  <a:gd name="connsiteX68-36623" fmla="*/ 508700 w 3024845"/>
                  <a:gd name="connsiteY68-36624" fmla="*/ 393443 h 834218"/>
                  <a:gd name="connsiteX69-36625" fmla="*/ 539100 w 3024845"/>
                  <a:gd name="connsiteY69-36626" fmla="*/ 393443 h 834218"/>
                  <a:gd name="connsiteX70-36627" fmla="*/ 539100 w 3024845"/>
                  <a:gd name="connsiteY70-36628" fmla="*/ 417223 h 834218"/>
                  <a:gd name="connsiteX71-36629" fmla="*/ 540113 w 3024845"/>
                  <a:gd name="connsiteY71-36630" fmla="*/ 417223 h 834218"/>
                  <a:gd name="connsiteX72-36631" fmla="*/ 547207 w 3024845"/>
                  <a:gd name="connsiteY72-36632" fmla="*/ 417223 h 834218"/>
                  <a:gd name="connsiteX73-36633" fmla="*/ 547207 w 3024845"/>
                  <a:gd name="connsiteY73-36634" fmla="*/ 418304 h 834218"/>
                  <a:gd name="connsiteX74-36635" fmla="*/ 547207 w 3024845"/>
                  <a:gd name="connsiteY74-36636" fmla="*/ 425870 h 834218"/>
                  <a:gd name="connsiteX75-36637" fmla="*/ 547967 w 3024845"/>
                  <a:gd name="connsiteY75-36638" fmla="*/ 425870 h 834218"/>
                  <a:gd name="connsiteX76-36639" fmla="*/ 553287 w 3024845"/>
                  <a:gd name="connsiteY76-36640" fmla="*/ 425870 h 834218"/>
                  <a:gd name="connsiteX77-36641" fmla="*/ 553287 w 3024845"/>
                  <a:gd name="connsiteY77-36642" fmla="*/ 423708 h 834218"/>
                  <a:gd name="connsiteX78-36643" fmla="*/ 553287 w 3024845"/>
                  <a:gd name="connsiteY78-36644" fmla="*/ 408576 h 834218"/>
                  <a:gd name="connsiteX79-36645" fmla="*/ 554300 w 3024845"/>
                  <a:gd name="connsiteY79-36646" fmla="*/ 408576 h 834218"/>
                  <a:gd name="connsiteX80-36647" fmla="*/ 561394 w 3024845"/>
                  <a:gd name="connsiteY80-36648" fmla="*/ 408576 h 834218"/>
                  <a:gd name="connsiteX81-36649" fmla="*/ 561394 w 3024845"/>
                  <a:gd name="connsiteY81-36650" fmla="*/ 409657 h 834218"/>
                  <a:gd name="connsiteX82-36651" fmla="*/ 561394 w 3024845"/>
                  <a:gd name="connsiteY82-36652" fmla="*/ 417223 h 834218"/>
                  <a:gd name="connsiteX83-36653" fmla="*/ 566714 w 3024845"/>
                  <a:gd name="connsiteY83-36654" fmla="*/ 415230 h 834218"/>
                  <a:gd name="connsiteX84-36655" fmla="*/ 567474 w 3024845"/>
                  <a:gd name="connsiteY84-36656" fmla="*/ 414250 h 834218"/>
                  <a:gd name="connsiteX85-36657" fmla="*/ 567474 w 3024845"/>
                  <a:gd name="connsiteY85-36658" fmla="*/ 408576 h 834218"/>
                  <a:gd name="connsiteX86-36659" fmla="*/ 605981 w 3024845"/>
                  <a:gd name="connsiteY86-36660" fmla="*/ 408576 h 834218"/>
                  <a:gd name="connsiteX87-36661" fmla="*/ 605981 w 3024845"/>
                  <a:gd name="connsiteY87-36662" fmla="*/ 432355 h 834218"/>
                  <a:gd name="connsiteX88-36663" fmla="*/ 608007 w 3024845"/>
                  <a:gd name="connsiteY88-36664" fmla="*/ 432355 h 834218"/>
                  <a:gd name="connsiteX89-36665" fmla="*/ 622194 w 3024845"/>
                  <a:gd name="connsiteY89-36666" fmla="*/ 432355 h 834218"/>
                  <a:gd name="connsiteX90-36667" fmla="*/ 622194 w 3024845"/>
                  <a:gd name="connsiteY90-36668" fmla="*/ 433436 h 834218"/>
                  <a:gd name="connsiteX91-36669" fmla="*/ 622194 w 3024845"/>
                  <a:gd name="connsiteY91-36670" fmla="*/ 441002 h 834218"/>
                  <a:gd name="connsiteX92-36671" fmla="*/ 623968 w 3024845"/>
                  <a:gd name="connsiteY92-36672" fmla="*/ 441002 h 834218"/>
                  <a:gd name="connsiteX93-36673" fmla="*/ 636381 w 3024845"/>
                  <a:gd name="connsiteY93-36674" fmla="*/ 441002 h 834218"/>
                  <a:gd name="connsiteX94-36675" fmla="*/ 636381 w 3024845"/>
                  <a:gd name="connsiteY94-36676" fmla="*/ 417223 h 834218"/>
                  <a:gd name="connsiteX95-36677" fmla="*/ 637394 w 3024845"/>
                  <a:gd name="connsiteY95-36678" fmla="*/ 417223 h 834218"/>
                  <a:gd name="connsiteX96-36679" fmla="*/ 644488 w 3024845"/>
                  <a:gd name="connsiteY96-36680" fmla="*/ 417223 h 834218"/>
                  <a:gd name="connsiteX97-36681" fmla="*/ 644488 w 3024845"/>
                  <a:gd name="connsiteY97-36682" fmla="*/ 384796 h 834218"/>
                  <a:gd name="connsiteX98-36683" fmla="*/ 645501 w 3024845"/>
                  <a:gd name="connsiteY98-36684" fmla="*/ 384796 h 834218"/>
                  <a:gd name="connsiteX99-36685" fmla="*/ 652595 w 3024845"/>
                  <a:gd name="connsiteY99-36686" fmla="*/ 384796 h 834218"/>
                  <a:gd name="connsiteX100-36687" fmla="*/ 652595 w 3024845"/>
                  <a:gd name="connsiteY100-36688" fmla="*/ 382905 h 834218"/>
                  <a:gd name="connsiteX101-36689" fmla="*/ 652595 w 3024845"/>
                  <a:gd name="connsiteY101-36690" fmla="*/ 369664 h 834218"/>
                  <a:gd name="connsiteX102-36691" fmla="*/ 651328 w 3024845"/>
                  <a:gd name="connsiteY102-36692" fmla="*/ 368042 h 834218"/>
                  <a:gd name="connsiteX103-36693" fmla="*/ 656648 w 3024845"/>
                  <a:gd name="connsiteY103-36694" fmla="*/ 356693 h 834218"/>
                  <a:gd name="connsiteX104-36695" fmla="*/ 664755 w 3024845"/>
                  <a:gd name="connsiteY104-36696" fmla="*/ 384796 h 834218"/>
                  <a:gd name="connsiteX105-36697" fmla="*/ 665515 w 3024845"/>
                  <a:gd name="connsiteY105-36698" fmla="*/ 384796 h 834218"/>
                  <a:gd name="connsiteX106-36699" fmla="*/ 670835 w 3024845"/>
                  <a:gd name="connsiteY106-36700" fmla="*/ 384796 h 834218"/>
                  <a:gd name="connsiteX107-36701" fmla="*/ 670835 w 3024845"/>
                  <a:gd name="connsiteY107-36702" fmla="*/ 278869 h 834218"/>
                  <a:gd name="connsiteX108-36703" fmla="*/ 672355 w 3024845"/>
                  <a:gd name="connsiteY108-36704" fmla="*/ 278869 h 834218"/>
                  <a:gd name="connsiteX109-36705" fmla="*/ 682995 w 3024845"/>
                  <a:gd name="connsiteY109-36706" fmla="*/ 278869 h 834218"/>
                  <a:gd name="connsiteX110-36707" fmla="*/ 682995 w 3024845"/>
                  <a:gd name="connsiteY110-36708" fmla="*/ 231310 h 834218"/>
                  <a:gd name="connsiteX111-36709" fmla="*/ 709342 w 3024845"/>
                  <a:gd name="connsiteY111-36710" fmla="*/ 231310 h 834218"/>
                  <a:gd name="connsiteX112-36711" fmla="*/ 709342 w 3024845"/>
                  <a:gd name="connsiteY112-36712" fmla="*/ 209692 h 834218"/>
                  <a:gd name="connsiteX113-36713" fmla="*/ 743796 w 3024845"/>
                  <a:gd name="connsiteY113-36714" fmla="*/ 209692 h 834218"/>
                  <a:gd name="connsiteX114-36715" fmla="*/ 743796 w 3024845"/>
                  <a:gd name="connsiteY114-36716" fmla="*/ 212124 h 834218"/>
                  <a:gd name="connsiteX115-36717" fmla="*/ 743796 w 3024845"/>
                  <a:gd name="connsiteY115-36718" fmla="*/ 229148 h 834218"/>
                  <a:gd name="connsiteX116-36719" fmla="*/ 746076 w 3024845"/>
                  <a:gd name="connsiteY116-36720" fmla="*/ 229148 h 834218"/>
                  <a:gd name="connsiteX117-36721" fmla="*/ 762036 w 3024845"/>
                  <a:gd name="connsiteY117-36722" fmla="*/ 229148 h 834218"/>
                  <a:gd name="connsiteX118-36723" fmla="*/ 762036 w 3024845"/>
                  <a:gd name="connsiteY118-36724" fmla="*/ 276707 h 834218"/>
                  <a:gd name="connsiteX119-36725" fmla="*/ 763049 w 3024845"/>
                  <a:gd name="connsiteY119-36726" fmla="*/ 276707 h 834218"/>
                  <a:gd name="connsiteX120-36727" fmla="*/ 770143 w 3024845"/>
                  <a:gd name="connsiteY120-36728" fmla="*/ 276707 h 834218"/>
                  <a:gd name="connsiteX121-36729" fmla="*/ 784330 w 3024845"/>
                  <a:gd name="connsiteY121-36730" fmla="*/ 281031 h 834218"/>
                  <a:gd name="connsiteX122-36731" fmla="*/ 784330 w 3024845"/>
                  <a:gd name="connsiteY122-36732" fmla="*/ 319943 h 834218"/>
                  <a:gd name="connsiteX123-36733" fmla="*/ 785343 w 3024845"/>
                  <a:gd name="connsiteY123-36734" fmla="*/ 319943 h 834218"/>
                  <a:gd name="connsiteX124-36735" fmla="*/ 792436 w 3024845"/>
                  <a:gd name="connsiteY124-36736" fmla="*/ 319943 h 834218"/>
                  <a:gd name="connsiteX125-36737" fmla="*/ 792436 w 3024845"/>
                  <a:gd name="connsiteY125-36738" fmla="*/ 321564 h 834218"/>
                  <a:gd name="connsiteX126-36739" fmla="*/ 792436 w 3024845"/>
                  <a:gd name="connsiteY126-36740" fmla="*/ 332913 h 834218"/>
                  <a:gd name="connsiteX127-36741" fmla="*/ 794463 w 3024845"/>
                  <a:gd name="connsiteY127-36742" fmla="*/ 332913 h 834218"/>
                  <a:gd name="connsiteX128-36743" fmla="*/ 808650 w 3024845"/>
                  <a:gd name="connsiteY128-36744" fmla="*/ 332913 h 834218"/>
                  <a:gd name="connsiteX129-36745" fmla="*/ 814730 w 3024845"/>
                  <a:gd name="connsiteY129-36746" fmla="*/ 339399 h 834218"/>
                  <a:gd name="connsiteX130-36747" fmla="*/ 814730 w 3024845"/>
                  <a:gd name="connsiteY130-36748" fmla="*/ 361017 h 834218"/>
                  <a:gd name="connsiteX131-36749" fmla="*/ 817010 w 3024845"/>
                  <a:gd name="connsiteY131-36750" fmla="*/ 361017 h 834218"/>
                  <a:gd name="connsiteX132-36751" fmla="*/ 832970 w 3024845"/>
                  <a:gd name="connsiteY132-36752" fmla="*/ 361017 h 834218"/>
                  <a:gd name="connsiteX133-36753" fmla="*/ 832970 w 3024845"/>
                  <a:gd name="connsiteY133-36754" fmla="*/ 362097 h 834218"/>
                  <a:gd name="connsiteX134-36755" fmla="*/ 832970 w 3024845"/>
                  <a:gd name="connsiteY134-36756" fmla="*/ 369664 h 834218"/>
                  <a:gd name="connsiteX135-36757" fmla="*/ 834237 w 3024845"/>
                  <a:gd name="connsiteY135-36758" fmla="*/ 369664 h 834218"/>
                  <a:gd name="connsiteX136-36759" fmla="*/ 843104 w 3024845"/>
                  <a:gd name="connsiteY136-36760" fmla="*/ 369664 h 834218"/>
                  <a:gd name="connsiteX137-36761" fmla="*/ 843104 w 3024845"/>
                  <a:gd name="connsiteY137-36762" fmla="*/ 371825 h 834218"/>
                  <a:gd name="connsiteX138-36763" fmla="*/ 843104 w 3024845"/>
                  <a:gd name="connsiteY138-36764" fmla="*/ 386958 h 834218"/>
                  <a:gd name="connsiteX139-36765" fmla="*/ 847157 w 3024845"/>
                  <a:gd name="connsiteY139-36766" fmla="*/ 385066 h 834218"/>
                  <a:gd name="connsiteX140-36767" fmla="*/ 847157 w 3024845"/>
                  <a:gd name="connsiteY140-36768" fmla="*/ 371825 h 834218"/>
                  <a:gd name="connsiteX141-36769" fmla="*/ 848170 w 3024845"/>
                  <a:gd name="connsiteY141-36770" fmla="*/ 371825 h 834218"/>
                  <a:gd name="connsiteX142-36771" fmla="*/ 855264 w 3024845"/>
                  <a:gd name="connsiteY142-36772" fmla="*/ 371825 h 834218"/>
                  <a:gd name="connsiteX143-36773" fmla="*/ 855264 w 3024845"/>
                  <a:gd name="connsiteY143-36774" fmla="*/ 373447 h 834218"/>
                  <a:gd name="connsiteX144-36775" fmla="*/ 855264 w 3024845"/>
                  <a:gd name="connsiteY144-36776" fmla="*/ 384796 h 834218"/>
                  <a:gd name="connsiteX145-36777" fmla="*/ 856024 w 3024845"/>
                  <a:gd name="connsiteY145-36778" fmla="*/ 384796 h 834218"/>
                  <a:gd name="connsiteX146-36779" fmla="*/ 861344 w 3024845"/>
                  <a:gd name="connsiteY146-36780" fmla="*/ 384796 h 834218"/>
                  <a:gd name="connsiteX147-36781" fmla="*/ 909984 w 3024845"/>
                  <a:gd name="connsiteY147-36782" fmla="*/ 380473 h 834218"/>
                  <a:gd name="connsiteX148-36783" fmla="*/ 909984 w 3024845"/>
                  <a:gd name="connsiteY148-36784" fmla="*/ 381824 h 834218"/>
                  <a:gd name="connsiteX149-36785" fmla="*/ 909984 w 3024845"/>
                  <a:gd name="connsiteY149-36786" fmla="*/ 391281 h 834218"/>
                  <a:gd name="connsiteX150-36787" fmla="*/ 910744 w 3024845"/>
                  <a:gd name="connsiteY150-36788" fmla="*/ 391281 h 834218"/>
                  <a:gd name="connsiteX151-36789" fmla="*/ 916065 w 3024845"/>
                  <a:gd name="connsiteY151-36790" fmla="*/ 391281 h 834218"/>
                  <a:gd name="connsiteX152-36791" fmla="*/ 916065 w 3024845"/>
                  <a:gd name="connsiteY152-36792" fmla="*/ 393443 h 834218"/>
                  <a:gd name="connsiteX153-36793" fmla="*/ 916065 w 3024845"/>
                  <a:gd name="connsiteY153-36794" fmla="*/ 408576 h 834218"/>
                  <a:gd name="connsiteX154-36795" fmla="*/ 918091 w 3024845"/>
                  <a:gd name="connsiteY154-36796" fmla="*/ 407225 h 834218"/>
                  <a:gd name="connsiteX155-36797" fmla="*/ 932278 w 3024845"/>
                  <a:gd name="connsiteY155-36798" fmla="*/ 397767 h 834218"/>
                  <a:gd name="connsiteX156-36799" fmla="*/ 938358 w 3024845"/>
                  <a:gd name="connsiteY156-36800" fmla="*/ 356693 h 834218"/>
                  <a:gd name="connsiteX157-36801" fmla="*/ 939118 w 3024845"/>
                  <a:gd name="connsiteY157-36802" fmla="*/ 356423 h 834218"/>
                  <a:gd name="connsiteX158-36803" fmla="*/ 944438 w 3024845"/>
                  <a:gd name="connsiteY158-36804" fmla="*/ 354531 h 834218"/>
                  <a:gd name="connsiteX159-36805" fmla="*/ 946465 w 3024845"/>
                  <a:gd name="connsiteY159-36806" fmla="*/ 285354 h 834218"/>
                  <a:gd name="connsiteX160-36807" fmla="*/ 948492 w 3024845"/>
                  <a:gd name="connsiteY160-36808" fmla="*/ 354531 h 834218"/>
                  <a:gd name="connsiteX161-36809" fmla="*/ 949252 w 3024845"/>
                  <a:gd name="connsiteY161-36810" fmla="*/ 354801 h 834218"/>
                  <a:gd name="connsiteX162-36811" fmla="*/ 954572 w 3024845"/>
                  <a:gd name="connsiteY162-36812" fmla="*/ 356693 h 834218"/>
                  <a:gd name="connsiteX163-36813" fmla="*/ 954572 w 3024845"/>
                  <a:gd name="connsiteY163-36814" fmla="*/ 270222 h 834218"/>
                  <a:gd name="connsiteX164-36815" fmla="*/ 958625 w 3024845"/>
                  <a:gd name="connsiteY164-36816" fmla="*/ 237795 h 834218"/>
                  <a:gd name="connsiteX165-36817" fmla="*/ 997132 w 3024845"/>
                  <a:gd name="connsiteY165-36818" fmla="*/ 237795 h 834218"/>
                  <a:gd name="connsiteX166-36819" fmla="*/ 997132 w 3024845"/>
                  <a:gd name="connsiteY166-36820" fmla="*/ 270222 h 834218"/>
                  <a:gd name="connsiteX167-36821" fmla="*/ 997892 w 3024845"/>
                  <a:gd name="connsiteY167-36822" fmla="*/ 270222 h 834218"/>
                  <a:gd name="connsiteX168-36823" fmla="*/ 1003212 w 3024845"/>
                  <a:gd name="connsiteY168-36824" fmla="*/ 270222 h 834218"/>
                  <a:gd name="connsiteX169-36825" fmla="*/ 1003212 w 3024845"/>
                  <a:gd name="connsiteY169-36826" fmla="*/ 188074 h 834218"/>
                  <a:gd name="connsiteX170-36827" fmla="*/ 1004986 w 3024845"/>
                  <a:gd name="connsiteY170-36828" fmla="*/ 188074 h 834218"/>
                  <a:gd name="connsiteX171-36829" fmla="*/ 1017399 w 3024845"/>
                  <a:gd name="connsiteY171-36830" fmla="*/ 188074 h 834218"/>
                  <a:gd name="connsiteX172-36831" fmla="*/ 1017399 w 3024845"/>
                  <a:gd name="connsiteY172-36832" fmla="*/ 186183 h 834218"/>
                  <a:gd name="connsiteX173-36833" fmla="*/ 1017399 w 3024845"/>
                  <a:gd name="connsiteY173-36834" fmla="*/ 172942 h 834218"/>
                  <a:gd name="connsiteX174-36835" fmla="*/ 1039693 w 3024845"/>
                  <a:gd name="connsiteY174-36836" fmla="*/ 172942 h 834218"/>
                  <a:gd name="connsiteX175-36837" fmla="*/ 1039693 w 3024845"/>
                  <a:gd name="connsiteY175-36838" fmla="*/ 171861 h 834218"/>
                  <a:gd name="connsiteX176-36839" fmla="*/ 1039693 w 3024845"/>
                  <a:gd name="connsiteY176-36840" fmla="*/ 164295 h 834218"/>
                  <a:gd name="connsiteX177-36841" fmla="*/ 1041466 w 3024845"/>
                  <a:gd name="connsiteY177-36842" fmla="*/ 164295 h 834218"/>
                  <a:gd name="connsiteX178-36843" fmla="*/ 1053880 w 3024845"/>
                  <a:gd name="connsiteY178-36844" fmla="*/ 164295 h 834218"/>
                  <a:gd name="connsiteX179-36845" fmla="*/ 1053880 w 3024845"/>
                  <a:gd name="connsiteY179-36846" fmla="*/ 165376 h 834218"/>
                  <a:gd name="connsiteX180-36847" fmla="*/ 1053880 w 3024845"/>
                  <a:gd name="connsiteY180-36848" fmla="*/ 172942 h 834218"/>
                  <a:gd name="connsiteX181-36849" fmla="*/ 1054640 w 3024845"/>
                  <a:gd name="connsiteY181-36850" fmla="*/ 172942 h 834218"/>
                  <a:gd name="connsiteX182-36851" fmla="*/ 1059960 w 3024845"/>
                  <a:gd name="connsiteY182-36852" fmla="*/ 172942 h 834218"/>
                  <a:gd name="connsiteX183-36853" fmla="*/ 1070093 w 3024845"/>
                  <a:gd name="connsiteY183-36854" fmla="*/ 168618 h 834218"/>
                  <a:gd name="connsiteX184-36855" fmla="*/ 1074146 w 3024845"/>
                  <a:gd name="connsiteY184-36856" fmla="*/ 171861 h 834218"/>
                  <a:gd name="connsiteX185-36857" fmla="*/ 1074146 w 3024845"/>
                  <a:gd name="connsiteY185-36858" fmla="*/ 164295 h 834218"/>
                  <a:gd name="connsiteX186-36859" fmla="*/ 1076426 w 3024845"/>
                  <a:gd name="connsiteY186-36860" fmla="*/ 164295 h 834218"/>
                  <a:gd name="connsiteX187-36861" fmla="*/ 1092387 w 3024845"/>
                  <a:gd name="connsiteY187-36862" fmla="*/ 164295 h 834218"/>
                  <a:gd name="connsiteX188-36863" fmla="*/ 1092387 w 3024845"/>
                  <a:gd name="connsiteY188-36864" fmla="*/ 165376 h 834218"/>
                  <a:gd name="connsiteX189-36865" fmla="*/ 1092387 w 3024845"/>
                  <a:gd name="connsiteY189-36866" fmla="*/ 172942 h 834218"/>
                  <a:gd name="connsiteX190-36867" fmla="*/ 1122787 w 3024845"/>
                  <a:gd name="connsiteY190-36868" fmla="*/ 172942 h 834218"/>
                  <a:gd name="connsiteX191-36869" fmla="*/ 1122787 w 3024845"/>
                  <a:gd name="connsiteY191-36870" fmla="*/ 174563 h 834218"/>
                  <a:gd name="connsiteX192-36871" fmla="*/ 1122787 w 3024845"/>
                  <a:gd name="connsiteY192-36872" fmla="*/ 185913 h 834218"/>
                  <a:gd name="connsiteX193-36873" fmla="*/ 1149134 w 3024845"/>
                  <a:gd name="connsiteY193-36874" fmla="*/ 185913 h 834218"/>
                  <a:gd name="connsiteX194-36875" fmla="*/ 1149134 w 3024845"/>
                  <a:gd name="connsiteY194-36876" fmla="*/ 216177 h 834218"/>
                  <a:gd name="connsiteX195-36877" fmla="*/ 1149894 w 3024845"/>
                  <a:gd name="connsiteY195-36878" fmla="*/ 216177 h 834218"/>
                  <a:gd name="connsiteX196-36879" fmla="*/ 1155214 w 3024845"/>
                  <a:gd name="connsiteY196-36880" fmla="*/ 216177 h 834218"/>
                  <a:gd name="connsiteX197-36881" fmla="*/ 1155214 w 3024845"/>
                  <a:gd name="connsiteY197-36882" fmla="*/ 217258 h 834218"/>
                  <a:gd name="connsiteX198-36883" fmla="*/ 1155214 w 3024845"/>
                  <a:gd name="connsiteY198-36884" fmla="*/ 224825 h 834218"/>
                  <a:gd name="connsiteX199-36885" fmla="*/ 1159268 w 3024845"/>
                  <a:gd name="connsiteY199-36886" fmla="*/ 255089 h 834218"/>
                  <a:gd name="connsiteX200-36887" fmla="*/ 1160028 w 3024845"/>
                  <a:gd name="connsiteY200-36888" fmla="*/ 255089 h 834218"/>
                  <a:gd name="connsiteX201-36889" fmla="*/ 1165348 w 3024845"/>
                  <a:gd name="connsiteY201-36890" fmla="*/ 255089 h 834218"/>
                  <a:gd name="connsiteX202-36891" fmla="*/ 1165348 w 3024845"/>
                  <a:gd name="connsiteY202-36892" fmla="*/ 255900 h 834218"/>
                  <a:gd name="connsiteX203-36893" fmla="*/ 1165348 w 3024845"/>
                  <a:gd name="connsiteY203-36894" fmla="*/ 261575 h 834218"/>
                  <a:gd name="connsiteX204-36895" fmla="*/ 1166361 w 3024845"/>
                  <a:gd name="connsiteY204-36896" fmla="*/ 261575 h 834218"/>
                  <a:gd name="connsiteX205-36897" fmla="*/ 1173454 w 3024845"/>
                  <a:gd name="connsiteY205-36898" fmla="*/ 261575 h 834218"/>
                  <a:gd name="connsiteX206-36899" fmla="*/ 1173454 w 3024845"/>
                  <a:gd name="connsiteY206-36900" fmla="*/ 291840 h 834218"/>
                  <a:gd name="connsiteX207-36901" fmla="*/ 1175481 w 3024845"/>
                  <a:gd name="connsiteY207-36902" fmla="*/ 291840 h 834218"/>
                  <a:gd name="connsiteX208-36903" fmla="*/ 1189668 w 3024845"/>
                  <a:gd name="connsiteY208-36904" fmla="*/ 291840 h 834218"/>
                  <a:gd name="connsiteX209-36905" fmla="*/ 1189668 w 3024845"/>
                  <a:gd name="connsiteY209-36906" fmla="*/ 315619 h 834218"/>
                  <a:gd name="connsiteX210-36907" fmla="*/ 1191695 w 3024845"/>
                  <a:gd name="connsiteY210-36908" fmla="*/ 317240 h 834218"/>
                  <a:gd name="connsiteX211-36909" fmla="*/ 1191695 w 3024845"/>
                  <a:gd name="connsiteY211-36910" fmla="*/ 328590 h 834218"/>
                  <a:gd name="connsiteX212-36911" fmla="*/ 1192455 w 3024845"/>
                  <a:gd name="connsiteY212-36912" fmla="*/ 328590 h 834218"/>
                  <a:gd name="connsiteX213-36913" fmla="*/ 1197775 w 3024845"/>
                  <a:gd name="connsiteY213-36914" fmla="*/ 328590 h 834218"/>
                  <a:gd name="connsiteX214-36915" fmla="*/ 1197775 w 3024845"/>
                  <a:gd name="connsiteY214-36916" fmla="*/ 352369 h 834218"/>
                  <a:gd name="connsiteX215-36917" fmla="*/ 1199041 w 3024845"/>
                  <a:gd name="connsiteY215-36918" fmla="*/ 352369 h 834218"/>
                  <a:gd name="connsiteX216-36919" fmla="*/ 1207908 w 3024845"/>
                  <a:gd name="connsiteY216-36920" fmla="*/ 352369 h 834218"/>
                  <a:gd name="connsiteX217-36921" fmla="*/ 1209935 w 3024845"/>
                  <a:gd name="connsiteY217-36922" fmla="*/ 356423 h 834218"/>
                  <a:gd name="connsiteX218-36923" fmla="*/ 1209935 w 3024845"/>
                  <a:gd name="connsiteY218-36924" fmla="*/ 369664 h 834218"/>
                  <a:gd name="connsiteX219-36925" fmla="*/ 1211455 w 3024845"/>
                  <a:gd name="connsiteY219-36926" fmla="*/ 367772 h 834218"/>
                  <a:gd name="connsiteX220-36927" fmla="*/ 1222095 w 3024845"/>
                  <a:gd name="connsiteY220-36928" fmla="*/ 354531 h 834218"/>
                  <a:gd name="connsiteX221-36929" fmla="*/ 1250469 w 3024845"/>
                  <a:gd name="connsiteY221-36930" fmla="*/ 354531 h 834218"/>
                  <a:gd name="connsiteX222-36931" fmla="*/ 1250469 w 3024845"/>
                  <a:gd name="connsiteY222-36932" fmla="*/ 441002 h 834218"/>
                  <a:gd name="connsiteX223-36933" fmla="*/ 1251229 w 3024845"/>
                  <a:gd name="connsiteY223-36934" fmla="*/ 441002 h 834218"/>
                  <a:gd name="connsiteX224-36935" fmla="*/ 1256549 w 3024845"/>
                  <a:gd name="connsiteY224-36936" fmla="*/ 441002 h 834218"/>
                  <a:gd name="connsiteX225-36937" fmla="*/ 1257309 w 3024845"/>
                  <a:gd name="connsiteY225-36938" fmla="*/ 439651 h 834218"/>
                  <a:gd name="connsiteX226-36939" fmla="*/ 1262629 w 3024845"/>
                  <a:gd name="connsiteY226-36940" fmla="*/ 430193 h 834218"/>
                  <a:gd name="connsiteX227-36941" fmla="*/ 1262629 w 3024845"/>
                  <a:gd name="connsiteY227-36942" fmla="*/ 432085 h 834218"/>
                  <a:gd name="connsiteX228-36943" fmla="*/ 1262629 w 3024845"/>
                  <a:gd name="connsiteY228-36944" fmla="*/ 445326 h 834218"/>
                  <a:gd name="connsiteX229-36945" fmla="*/ 1266682 w 3024845"/>
                  <a:gd name="connsiteY229-36946" fmla="*/ 399929 h 834218"/>
                  <a:gd name="connsiteX230-36947" fmla="*/ 1267442 w 3024845"/>
                  <a:gd name="connsiteY230-36948" fmla="*/ 399929 h 834218"/>
                  <a:gd name="connsiteX231-36949" fmla="*/ 1272762 w 3024845"/>
                  <a:gd name="connsiteY231-36950" fmla="*/ 399929 h 834218"/>
                  <a:gd name="connsiteX232-36951" fmla="*/ 1272762 w 3024845"/>
                  <a:gd name="connsiteY232-36952" fmla="*/ 335075 h 834218"/>
                  <a:gd name="connsiteX233-36953" fmla="*/ 1273776 w 3024845"/>
                  <a:gd name="connsiteY233-36954" fmla="*/ 335075 h 834218"/>
                  <a:gd name="connsiteX234-36955" fmla="*/ 1280869 w 3024845"/>
                  <a:gd name="connsiteY234-36956" fmla="*/ 335075 h 834218"/>
                  <a:gd name="connsiteX235-36957" fmla="*/ 1293029 w 3024845"/>
                  <a:gd name="connsiteY235-36958" fmla="*/ 291840 h 834218"/>
                  <a:gd name="connsiteX236-36959" fmla="*/ 1294296 w 3024845"/>
                  <a:gd name="connsiteY236-36960" fmla="*/ 291840 h 834218"/>
                  <a:gd name="connsiteX237-36961" fmla="*/ 1303163 w 3024845"/>
                  <a:gd name="connsiteY237-36962" fmla="*/ 291840 h 834218"/>
                  <a:gd name="connsiteX238-36963" fmla="*/ 1313296 w 3024845"/>
                  <a:gd name="connsiteY238-36964" fmla="*/ 335075 h 834218"/>
                  <a:gd name="connsiteX239-36965" fmla="*/ 1314309 w 3024845"/>
                  <a:gd name="connsiteY239-36966" fmla="*/ 335075 h 834218"/>
                  <a:gd name="connsiteX240-36967" fmla="*/ 1321403 w 3024845"/>
                  <a:gd name="connsiteY240-36968" fmla="*/ 335075 h 834218"/>
                  <a:gd name="connsiteX241-36969" fmla="*/ 1321403 w 3024845"/>
                  <a:gd name="connsiteY241-36970" fmla="*/ 373987 h 834218"/>
                  <a:gd name="connsiteX242-36971" fmla="*/ 1323176 w 3024845"/>
                  <a:gd name="connsiteY242-36972" fmla="*/ 373987 h 834218"/>
                  <a:gd name="connsiteX243-36973" fmla="*/ 1335590 w 3024845"/>
                  <a:gd name="connsiteY243-36974" fmla="*/ 373987 h 834218"/>
                  <a:gd name="connsiteX244-36975" fmla="*/ 1335590 w 3024845"/>
                  <a:gd name="connsiteY244-36976" fmla="*/ 376149 h 834218"/>
                  <a:gd name="connsiteX245-36977" fmla="*/ 1335590 w 3024845"/>
                  <a:gd name="connsiteY245-36978" fmla="*/ 391281 h 834218"/>
                  <a:gd name="connsiteX246-36979" fmla="*/ 1339643 w 3024845"/>
                  <a:gd name="connsiteY246-36980" fmla="*/ 389120 h 834218"/>
                  <a:gd name="connsiteX247-36981" fmla="*/ 1339643 w 3024845"/>
                  <a:gd name="connsiteY247-36982" fmla="*/ 373987 h 834218"/>
                  <a:gd name="connsiteX248-36983" fmla="*/ 1341163 w 3024845"/>
                  <a:gd name="connsiteY248-36984" fmla="*/ 373987 h 834218"/>
                  <a:gd name="connsiteX249-36985" fmla="*/ 1351803 w 3024845"/>
                  <a:gd name="connsiteY249-36986" fmla="*/ 373987 h 834218"/>
                  <a:gd name="connsiteX250-36987" fmla="*/ 1351803 w 3024845"/>
                  <a:gd name="connsiteY250-36988" fmla="*/ 375608 h 834218"/>
                  <a:gd name="connsiteX251-36989" fmla="*/ 1351803 w 3024845"/>
                  <a:gd name="connsiteY251-36990" fmla="*/ 386958 h 834218"/>
                  <a:gd name="connsiteX252-36991" fmla="*/ 1382204 w 3024845"/>
                  <a:gd name="connsiteY252-36992" fmla="*/ 386958 h 834218"/>
                  <a:gd name="connsiteX253-36993" fmla="*/ 1382204 w 3024845"/>
                  <a:gd name="connsiteY253-36994" fmla="*/ 350208 h 834218"/>
                  <a:gd name="connsiteX254-36995" fmla="*/ 1383470 w 3024845"/>
                  <a:gd name="connsiteY254-36996" fmla="*/ 350208 h 834218"/>
                  <a:gd name="connsiteX255-36997" fmla="*/ 1392337 w 3024845"/>
                  <a:gd name="connsiteY255-36998" fmla="*/ 350208 h 834218"/>
                  <a:gd name="connsiteX256-36999" fmla="*/ 1392337 w 3024845"/>
                  <a:gd name="connsiteY256-37000" fmla="*/ 371825 h 834218"/>
                  <a:gd name="connsiteX257-37001" fmla="*/ 1394364 w 3024845"/>
                  <a:gd name="connsiteY257-37002" fmla="*/ 339399 h 834218"/>
                  <a:gd name="connsiteX258-37003" fmla="*/ 1416657 w 3024845"/>
                  <a:gd name="connsiteY258-37004" fmla="*/ 339399 h 834218"/>
                  <a:gd name="connsiteX259-37005" fmla="*/ 1416657 w 3024845"/>
                  <a:gd name="connsiteY259-37006" fmla="*/ 337777 h 834218"/>
                  <a:gd name="connsiteX260-37007" fmla="*/ 1416657 w 3024845"/>
                  <a:gd name="connsiteY260-37008" fmla="*/ 326428 h 834218"/>
                  <a:gd name="connsiteX261-37009" fmla="*/ 1417417 w 3024845"/>
                  <a:gd name="connsiteY261-37010" fmla="*/ 326428 h 834218"/>
                  <a:gd name="connsiteX262-37011" fmla="*/ 1422737 w 3024845"/>
                  <a:gd name="connsiteY262-37012" fmla="*/ 326428 h 834218"/>
                  <a:gd name="connsiteX263-37013" fmla="*/ 1422737 w 3024845"/>
                  <a:gd name="connsiteY263-37014" fmla="*/ 324537 h 834218"/>
                  <a:gd name="connsiteX264-37015" fmla="*/ 1422737 w 3024845"/>
                  <a:gd name="connsiteY264-37016" fmla="*/ 311296 h 834218"/>
                  <a:gd name="connsiteX265-37017" fmla="*/ 1426791 w 3024845"/>
                  <a:gd name="connsiteY265-37018" fmla="*/ 317781 h 834218"/>
                  <a:gd name="connsiteX266-37019" fmla="*/ 1429071 w 3024845"/>
                  <a:gd name="connsiteY266-37020" fmla="*/ 317781 h 834218"/>
                  <a:gd name="connsiteX267-37021" fmla="*/ 1445031 w 3024845"/>
                  <a:gd name="connsiteY267-37022" fmla="*/ 317781 h 834218"/>
                  <a:gd name="connsiteX268-37023" fmla="*/ 1445031 w 3024845"/>
                  <a:gd name="connsiteY268-37024" fmla="*/ 316970 h 834218"/>
                  <a:gd name="connsiteX269-37025" fmla="*/ 1445031 w 3024845"/>
                  <a:gd name="connsiteY269-37026" fmla="*/ 311296 h 834218"/>
                  <a:gd name="connsiteX270-37027" fmla="*/ 1445791 w 3024845"/>
                  <a:gd name="connsiteY270-37028" fmla="*/ 311296 h 834218"/>
                  <a:gd name="connsiteX271-37029" fmla="*/ 1451111 w 3024845"/>
                  <a:gd name="connsiteY271-37030" fmla="*/ 311296 h 834218"/>
                  <a:gd name="connsiteX272-37031" fmla="*/ 1451111 w 3024845"/>
                  <a:gd name="connsiteY272-37032" fmla="*/ 312647 h 834218"/>
                  <a:gd name="connsiteX273-37033" fmla="*/ 1451111 w 3024845"/>
                  <a:gd name="connsiteY273-37034" fmla="*/ 322105 h 834218"/>
                  <a:gd name="connsiteX274-37035" fmla="*/ 1489618 w 3024845"/>
                  <a:gd name="connsiteY274-37036" fmla="*/ 322105 h 834218"/>
                  <a:gd name="connsiteX275-37037" fmla="*/ 1489618 w 3024845"/>
                  <a:gd name="connsiteY275-37038" fmla="*/ 460458 h 834218"/>
                  <a:gd name="connsiteX276-37039" fmla="*/ 1491138 w 3024845"/>
                  <a:gd name="connsiteY276-37040" fmla="*/ 460458 h 834218"/>
                  <a:gd name="connsiteX277-37041" fmla="*/ 1501778 w 3024845"/>
                  <a:gd name="connsiteY277-37042" fmla="*/ 460458 h 834218"/>
                  <a:gd name="connsiteX278-37043" fmla="*/ 1501778 w 3024845"/>
                  <a:gd name="connsiteY278-37044" fmla="*/ 447488 h 834218"/>
                  <a:gd name="connsiteX279-37045" fmla="*/ 1505832 w 3024845"/>
                  <a:gd name="connsiteY279-37046" fmla="*/ 447488 h 834218"/>
                  <a:gd name="connsiteX280-37047" fmla="*/ 1505832 w 3024845"/>
                  <a:gd name="connsiteY280-37048" fmla="*/ 460458 h 834218"/>
                  <a:gd name="connsiteX281-37049" fmla="*/ 1536232 w 3024845"/>
                  <a:gd name="connsiteY281-37050" fmla="*/ 460458 h 834218"/>
                  <a:gd name="connsiteX282-37051" fmla="*/ 1536232 w 3024845"/>
                  <a:gd name="connsiteY282-37052" fmla="*/ 430193 h 834218"/>
                  <a:gd name="connsiteX283-37053" fmla="*/ 1548392 w 3024845"/>
                  <a:gd name="connsiteY283-37054" fmla="*/ 430193 h 834218"/>
                  <a:gd name="connsiteX284-37055" fmla="*/ 1560552 w 3024845"/>
                  <a:gd name="connsiteY284-37056" fmla="*/ 428032 h 834218"/>
                  <a:gd name="connsiteX285-37057" fmla="*/ 1564606 w 3024845"/>
                  <a:gd name="connsiteY285-37058" fmla="*/ 430193 h 834218"/>
                  <a:gd name="connsiteX286-37059" fmla="*/ 1574739 w 3024845"/>
                  <a:gd name="connsiteY286-37060" fmla="*/ 430193 h 834218"/>
                  <a:gd name="connsiteX287-37061" fmla="*/ 1574739 w 3024845"/>
                  <a:gd name="connsiteY287-37062" fmla="*/ 460458 h 834218"/>
                  <a:gd name="connsiteX288-37063" fmla="*/ 1582846 w 3024845"/>
                  <a:gd name="connsiteY288-37064" fmla="*/ 460458 h 834218"/>
                  <a:gd name="connsiteX289-37065" fmla="*/ 1582846 w 3024845"/>
                  <a:gd name="connsiteY289-37066" fmla="*/ 477753 h 834218"/>
                  <a:gd name="connsiteX290-37067" fmla="*/ 1592182 w 3024845"/>
                  <a:gd name="connsiteY290-37068" fmla="*/ 478658 h 834218"/>
                  <a:gd name="connsiteX291-37069" fmla="*/ 1605140 w 3024845"/>
                  <a:gd name="connsiteY291-37070" fmla="*/ 478658 h 834218"/>
                  <a:gd name="connsiteX292-37071" fmla="*/ 1605140 w 3024845"/>
                  <a:gd name="connsiteY292-37072" fmla="*/ 462620 h 834218"/>
                  <a:gd name="connsiteX293-37073" fmla="*/ 1673096 w 3024845"/>
                  <a:gd name="connsiteY293-37074" fmla="*/ 462620 h 834218"/>
                  <a:gd name="connsiteX294-37075" fmla="*/ 1673096 w 3024845"/>
                  <a:gd name="connsiteY294-37076" fmla="*/ 377367 h 834218"/>
                  <a:gd name="connsiteX295-37077" fmla="*/ 1745104 w 3024845"/>
                  <a:gd name="connsiteY295-37078" fmla="*/ 377367 h 834218"/>
                  <a:gd name="connsiteX296-37079" fmla="*/ 1745104 w 3024845"/>
                  <a:gd name="connsiteY296-37080" fmla="*/ 456135 h 834218"/>
                  <a:gd name="connsiteX297-37081" fmla="*/ 1747008 w 3024845"/>
                  <a:gd name="connsiteY297-37082" fmla="*/ 456135 h 834218"/>
                  <a:gd name="connsiteX298-37083" fmla="*/ 1748250 w 3024845"/>
                  <a:gd name="connsiteY298-37084" fmla="*/ 478658 h 834218"/>
                  <a:gd name="connsiteX299-37085" fmla="*/ 1757926 w 3024845"/>
                  <a:gd name="connsiteY299-37086" fmla="*/ 478658 h 834218"/>
                  <a:gd name="connsiteX300-37087" fmla="*/ 1759168 w 3024845"/>
                  <a:gd name="connsiteY300-37088" fmla="*/ 456135 h 834218"/>
                  <a:gd name="connsiteX301-37089" fmla="*/ 1765248 w 3024845"/>
                  <a:gd name="connsiteY301-37090" fmla="*/ 456135 h 834218"/>
                  <a:gd name="connsiteX302-37091" fmla="*/ 1766490 w 3024845"/>
                  <a:gd name="connsiteY302-37092" fmla="*/ 478658 h 834218"/>
                  <a:gd name="connsiteX303-37093" fmla="*/ 1817112 w 3024845"/>
                  <a:gd name="connsiteY303-37094" fmla="*/ 478658 h 834218"/>
                  <a:gd name="connsiteX304-37095" fmla="*/ 1817112 w 3024845"/>
                  <a:gd name="connsiteY304-37096" fmla="*/ 315630 h 834218"/>
                  <a:gd name="connsiteX305-37097" fmla="*/ 2014439 w 3024845"/>
                  <a:gd name="connsiteY305-37098" fmla="*/ 315630 h 834218"/>
                  <a:gd name="connsiteX306-37099" fmla="*/ 2014439 w 3024845"/>
                  <a:gd name="connsiteY306-37100" fmla="*/ 478658 h 834218"/>
                  <a:gd name="connsiteX307-37101" fmla="*/ 2033136 w 3024845"/>
                  <a:gd name="connsiteY307-37102" fmla="*/ 478658 h 834218"/>
                  <a:gd name="connsiteX308-37103" fmla="*/ 2033136 w 3024845"/>
                  <a:gd name="connsiteY308-37104" fmla="*/ 395965 h 834218"/>
                  <a:gd name="connsiteX309-37105" fmla="*/ 2128256 w 3024845"/>
                  <a:gd name="connsiteY309-37106" fmla="*/ 395965 h 834218"/>
                  <a:gd name="connsiteX310-37107" fmla="*/ 2180720 w 3024845"/>
                  <a:gd name="connsiteY310-37108" fmla="*/ 330752 h 834218"/>
                  <a:gd name="connsiteX311-37109" fmla="*/ 2245574 w 3024845"/>
                  <a:gd name="connsiteY311-37110" fmla="*/ 330752 h 834218"/>
                  <a:gd name="connsiteX312-37111" fmla="*/ 2245574 w 3024845"/>
                  <a:gd name="connsiteY312-37112" fmla="*/ 406414 h 834218"/>
                  <a:gd name="connsiteX313-37113" fmla="*/ 2253681 w 3024845"/>
                  <a:gd name="connsiteY313-37114" fmla="*/ 406414 h 834218"/>
                  <a:gd name="connsiteX314-37115" fmla="*/ 2255708 w 3024845"/>
                  <a:gd name="connsiteY314-37116" fmla="*/ 399929 h 834218"/>
                  <a:gd name="connsiteX315-37117" fmla="*/ 2261788 w 3024845"/>
                  <a:gd name="connsiteY315-37118" fmla="*/ 399929 h 834218"/>
                  <a:gd name="connsiteX316-37119" fmla="*/ 2263815 w 3024845"/>
                  <a:gd name="connsiteY316-37120" fmla="*/ 408576 h 834218"/>
                  <a:gd name="connsiteX317-37121" fmla="*/ 2275975 w 3024845"/>
                  <a:gd name="connsiteY317-37122" fmla="*/ 408576 h 834218"/>
                  <a:gd name="connsiteX318-37123" fmla="*/ 2275975 w 3024845"/>
                  <a:gd name="connsiteY318-37124" fmla="*/ 402090 h 834218"/>
                  <a:gd name="connsiteX319-37125" fmla="*/ 2298268 w 3024845"/>
                  <a:gd name="connsiteY319-37126" fmla="*/ 402090 h 834218"/>
                  <a:gd name="connsiteX320-37127" fmla="*/ 2298268 w 3024845"/>
                  <a:gd name="connsiteY320-37128" fmla="*/ 408576 h 834218"/>
                  <a:gd name="connsiteX321-37129" fmla="*/ 2318535 w 3024845"/>
                  <a:gd name="connsiteY321-37130" fmla="*/ 408576 h 834218"/>
                  <a:gd name="connsiteX322-37131" fmla="*/ 2318535 w 3024845"/>
                  <a:gd name="connsiteY322-37132" fmla="*/ 453973 h 834218"/>
                  <a:gd name="connsiteX323-37133" fmla="*/ 2332722 w 3024845"/>
                  <a:gd name="connsiteY323-37134" fmla="*/ 453973 h 834218"/>
                  <a:gd name="connsiteX324-37135" fmla="*/ 2332722 w 3024845"/>
                  <a:gd name="connsiteY324-37136" fmla="*/ 441002 h 834218"/>
                  <a:gd name="connsiteX325-37137" fmla="*/ 2348936 w 3024845"/>
                  <a:gd name="connsiteY325-37138" fmla="*/ 441002 h 834218"/>
                  <a:gd name="connsiteX326-37139" fmla="*/ 2348936 w 3024845"/>
                  <a:gd name="connsiteY326-37140" fmla="*/ 261575 h 834218"/>
                  <a:gd name="connsiteX327-37141" fmla="*/ 2355016 w 3024845"/>
                  <a:gd name="connsiteY327-37142" fmla="*/ 255089 h 834218"/>
                  <a:gd name="connsiteX328-37143" fmla="*/ 2427977 w 3024845"/>
                  <a:gd name="connsiteY328-37144" fmla="*/ 255089 h 834218"/>
                  <a:gd name="connsiteX329-37145" fmla="*/ 2427977 w 3024845"/>
                  <a:gd name="connsiteY329-37146" fmla="*/ 263737 h 834218"/>
                  <a:gd name="connsiteX330-37147" fmla="*/ 2438110 w 3024845"/>
                  <a:gd name="connsiteY330-37148" fmla="*/ 263737 h 834218"/>
                  <a:gd name="connsiteX331-37149" fmla="*/ 2438110 w 3024845"/>
                  <a:gd name="connsiteY331-37150" fmla="*/ 378311 h 834218"/>
                  <a:gd name="connsiteX332-37151" fmla="*/ 2460404 w 3024845"/>
                  <a:gd name="connsiteY332-37152" fmla="*/ 378311 h 834218"/>
                  <a:gd name="connsiteX333-37153" fmla="*/ 2460404 w 3024845"/>
                  <a:gd name="connsiteY333-37154" fmla="*/ 311296 h 834218"/>
                  <a:gd name="connsiteX334-37155" fmla="*/ 2486751 w 3024845"/>
                  <a:gd name="connsiteY334-37156" fmla="*/ 311296 h 834218"/>
                  <a:gd name="connsiteX335-37157" fmla="*/ 2490804 w 3024845"/>
                  <a:gd name="connsiteY335-37158" fmla="*/ 306972 h 834218"/>
                  <a:gd name="connsiteX336-37159" fmla="*/ 2498911 w 3024845"/>
                  <a:gd name="connsiteY336-37160" fmla="*/ 306972 h 834218"/>
                  <a:gd name="connsiteX337-37161" fmla="*/ 2502964 w 3024845"/>
                  <a:gd name="connsiteY337-37162" fmla="*/ 311296 h 834218"/>
                  <a:gd name="connsiteX338-37163" fmla="*/ 2525258 w 3024845"/>
                  <a:gd name="connsiteY338-37164" fmla="*/ 311296 h 834218"/>
                  <a:gd name="connsiteX339-37165" fmla="*/ 2525258 w 3024845"/>
                  <a:gd name="connsiteY339-37166" fmla="*/ 194560 h 834218"/>
                  <a:gd name="connsiteX340-37167" fmla="*/ 2582005 w 3024845"/>
                  <a:gd name="connsiteY340-37168" fmla="*/ 183751 h 834218"/>
                  <a:gd name="connsiteX341-37169" fmla="*/ 2582005 w 3024845"/>
                  <a:gd name="connsiteY341-37170" fmla="*/ 184832 h 834218"/>
                  <a:gd name="connsiteX342-37171" fmla="*/ 2582005 w 3024845"/>
                  <a:gd name="connsiteY342-37172" fmla="*/ 192398 h 834218"/>
                  <a:gd name="connsiteX343-37173" fmla="*/ 2608352 w 3024845"/>
                  <a:gd name="connsiteY343-37174" fmla="*/ 192398 h 834218"/>
                  <a:gd name="connsiteX344-37175" fmla="*/ 2608352 w 3024845"/>
                  <a:gd name="connsiteY344-37176" fmla="*/ 447488 h 834218"/>
                  <a:gd name="connsiteX345-37177" fmla="*/ 2630646 w 3024845"/>
                  <a:gd name="connsiteY345-37178" fmla="*/ 447488 h 834218"/>
                  <a:gd name="connsiteX346-37179" fmla="*/ 2630646 w 3024845"/>
                  <a:gd name="connsiteY346-37180" fmla="*/ 443164 h 834218"/>
                  <a:gd name="connsiteX347-37181" fmla="*/ 2642806 w 3024845"/>
                  <a:gd name="connsiteY347-37182" fmla="*/ 443164 h 834218"/>
                  <a:gd name="connsiteX348-37183" fmla="*/ 2642806 w 3024845"/>
                  <a:gd name="connsiteY348-37184" fmla="*/ 447488 h 834218"/>
                  <a:gd name="connsiteX349-37185" fmla="*/ 2667126 w 3024845"/>
                  <a:gd name="connsiteY349-37186" fmla="*/ 447488 h 834218"/>
                  <a:gd name="connsiteX350-37187" fmla="*/ 2667126 w 3024845"/>
                  <a:gd name="connsiteY350-37188" fmla="*/ 434517 h 834218"/>
                  <a:gd name="connsiteX351-37189" fmla="*/ 2695500 w 3024845"/>
                  <a:gd name="connsiteY351-37190" fmla="*/ 434517 h 834218"/>
                  <a:gd name="connsiteX352-37191" fmla="*/ 2707660 w 3024845"/>
                  <a:gd name="connsiteY352-37192" fmla="*/ 430193 h 834218"/>
                  <a:gd name="connsiteX353-37193" fmla="*/ 2727927 w 3024845"/>
                  <a:gd name="connsiteY353-37194" fmla="*/ 434517 h 834218"/>
                  <a:gd name="connsiteX354-37195" fmla="*/ 2727927 w 3024845"/>
                  <a:gd name="connsiteY354-37196" fmla="*/ 417223 h 834218"/>
                  <a:gd name="connsiteX355-37197" fmla="*/ 2736034 w 3024845"/>
                  <a:gd name="connsiteY355-37198" fmla="*/ 417223 h 834218"/>
                  <a:gd name="connsiteX356-37199" fmla="*/ 2736034 w 3024845"/>
                  <a:gd name="connsiteY356-37200" fmla="*/ 404252 h 834218"/>
                  <a:gd name="connsiteX357-37201" fmla="*/ 2792781 w 3024845"/>
                  <a:gd name="connsiteY357-37202" fmla="*/ 404252 h 834218"/>
                  <a:gd name="connsiteX358-37203" fmla="*/ 2792781 w 3024845"/>
                  <a:gd name="connsiteY358-37204" fmla="*/ 373987 h 834218"/>
                  <a:gd name="connsiteX359-37205" fmla="*/ 2811021 w 3024845"/>
                  <a:gd name="connsiteY359-37206" fmla="*/ 373987 h 834218"/>
                  <a:gd name="connsiteX360-37207" fmla="*/ 2811021 w 3024845"/>
                  <a:gd name="connsiteY360-37208" fmla="*/ 367502 h 834218"/>
                  <a:gd name="connsiteX361-37209" fmla="*/ 2823181 w 3024845"/>
                  <a:gd name="connsiteY361-37210" fmla="*/ 367502 h 834218"/>
                  <a:gd name="connsiteX362-37211" fmla="*/ 2823181 w 3024845"/>
                  <a:gd name="connsiteY362-37212" fmla="*/ 373987 h 834218"/>
                  <a:gd name="connsiteX363-37213" fmla="*/ 2839395 w 3024845"/>
                  <a:gd name="connsiteY363-37214" fmla="*/ 373987 h 834218"/>
                  <a:gd name="connsiteX364-37215" fmla="*/ 2839395 w 3024845"/>
                  <a:gd name="connsiteY364-37216" fmla="*/ 423708 h 834218"/>
                  <a:gd name="connsiteX365-37217" fmla="*/ 2871822 w 3024845"/>
                  <a:gd name="connsiteY365-37218" fmla="*/ 423708 h 834218"/>
                  <a:gd name="connsiteX366-37219" fmla="*/ 2871822 w 3024845"/>
                  <a:gd name="connsiteY366-37220" fmla="*/ 397767 h 834218"/>
                  <a:gd name="connsiteX367-37221" fmla="*/ 2910329 w 3024845"/>
                  <a:gd name="connsiteY367-37222" fmla="*/ 397767 h 834218"/>
                  <a:gd name="connsiteX368-37223" fmla="*/ 2910329 w 3024845"/>
                  <a:gd name="connsiteY368-37224" fmla="*/ 367502 h 834218"/>
                  <a:gd name="connsiteX369-37225" fmla="*/ 2958970 w 3024845"/>
                  <a:gd name="connsiteY369-37226" fmla="*/ 367502 h 834218"/>
                  <a:gd name="connsiteX370-37227" fmla="*/ 2958970 w 3024845"/>
                  <a:gd name="connsiteY370-37228" fmla="*/ 478658 h 834218"/>
                  <a:gd name="connsiteX371-37229" fmla="*/ 2958970 w 3024845"/>
                  <a:gd name="connsiteY371-37230" fmla="*/ 492437 h 834218"/>
                  <a:gd name="connsiteX372-37231" fmla="*/ 3024845 w 3024845"/>
                  <a:gd name="connsiteY372-37232" fmla="*/ 492437 h 834218"/>
                  <a:gd name="connsiteX373-37233" fmla="*/ 3024845 w 3024845"/>
                  <a:gd name="connsiteY373-37234" fmla="*/ 834218 h 834218"/>
                  <a:gd name="connsiteX374-37235" fmla="*/ 2054 w 3024845"/>
                  <a:gd name="connsiteY374-37236" fmla="*/ 831885 h 834218"/>
                  <a:gd name="connsiteX375-37237" fmla="*/ 0 w 3024845"/>
                  <a:gd name="connsiteY375-37238" fmla="*/ 397767 h 834218"/>
                  <a:gd name="connsiteX376-37239" fmla="*/ 20267 w 3024845"/>
                  <a:gd name="connsiteY376-37240" fmla="*/ 397767 h 834218"/>
                  <a:gd name="connsiteX377-37241" fmla="*/ 20774 w 3024845"/>
                  <a:gd name="connsiteY377-37242" fmla="*/ 396686 h 834218"/>
                  <a:gd name="connsiteX378-37243" fmla="*/ 24320 w 3024845"/>
                  <a:gd name="connsiteY378-37244" fmla="*/ 389120 h 834218"/>
                  <a:gd name="connsiteX379-37245" fmla="*/ 26094 w 3024845"/>
                  <a:gd name="connsiteY379-37246" fmla="*/ 389390 h 834218"/>
                  <a:gd name="connsiteX380-37247" fmla="*/ 38507 w 3024845"/>
                  <a:gd name="connsiteY380-37248" fmla="*/ 391281 h 834218"/>
                  <a:gd name="connsiteX381-37249" fmla="*/ 39014 w 3024845"/>
                  <a:gd name="connsiteY381-37250" fmla="*/ 392633 h 834218"/>
                  <a:gd name="connsiteX382-37251" fmla="*/ 42560 w 3024845"/>
                  <a:gd name="connsiteY382-37252" fmla="*/ 402090 h 834218"/>
                  <a:gd name="connsiteX383-37253" fmla="*/ 68907 w 3024845"/>
                  <a:gd name="connsiteY383-37254" fmla="*/ 404252 h 834218"/>
                  <a:gd name="connsiteX384-37255" fmla="*/ 68907 w 3024845"/>
                  <a:gd name="connsiteY384-37256" fmla="*/ 281031 h 834218"/>
                  <a:gd name="connsiteX385-37257" fmla="*/ 70934 w 3024845"/>
                  <a:gd name="connsiteY385-37258" fmla="*/ 281031 h 834218"/>
                  <a:gd name="connsiteX386-37259" fmla="*/ 85121 w 3024845"/>
                  <a:gd name="connsiteY386-37260" fmla="*/ 281031 h 834218"/>
                  <a:gd name="connsiteX387-37261" fmla="*/ 85121 w 3024845"/>
                  <a:gd name="connsiteY387-37262" fmla="*/ 144839 h 834218"/>
                  <a:gd name="connsiteX388-37263" fmla="*/ 86894 w 3024845"/>
                  <a:gd name="connsiteY388-37264" fmla="*/ 144839 h 834218"/>
                  <a:gd name="connsiteX389-37265" fmla="*/ 99308 w 3024845"/>
                  <a:gd name="connsiteY389-37266" fmla="*/ 144839 h 834218"/>
                  <a:gd name="connsiteX390-37267" fmla="*/ 99308 w 3024845"/>
                  <a:gd name="connsiteY390-37268" fmla="*/ 30265 h 834218"/>
                  <a:gd name="connsiteX391-37269" fmla="*/ 103361 w 3024845"/>
                  <a:gd name="connsiteY391-37270" fmla="*/ 2161 h 834218"/>
                  <a:gd name="connsiteX392-37271" fmla="*/ 105388 w 3024845"/>
                  <a:gd name="connsiteY392-37272" fmla="*/ 2161 h 834218"/>
                  <a:gd name="connsiteX0-37273" fmla="*/ 103361 w 3024845"/>
                  <a:gd name="connsiteY0-37274" fmla="*/ 2161 h 834218"/>
                  <a:gd name="connsiteX1-37275" fmla="*/ 200642 w 3024845"/>
                  <a:gd name="connsiteY1-37276" fmla="*/ 0 h 834218"/>
                  <a:gd name="connsiteX2-37277" fmla="*/ 202669 w 3024845"/>
                  <a:gd name="connsiteY2-37278" fmla="*/ 0 h 834218"/>
                  <a:gd name="connsiteX3-37279" fmla="*/ 216856 w 3024845"/>
                  <a:gd name="connsiteY3-37280" fmla="*/ 0 h 834218"/>
                  <a:gd name="connsiteX4-37281" fmla="*/ 216856 w 3024845"/>
                  <a:gd name="connsiteY4-37282" fmla="*/ 23779 h 834218"/>
                  <a:gd name="connsiteX5-37283" fmla="*/ 217363 w 3024845"/>
                  <a:gd name="connsiteY5-37284" fmla="*/ 24590 h 834218"/>
                  <a:gd name="connsiteX6-37285" fmla="*/ 220909 w 3024845"/>
                  <a:gd name="connsiteY6-37286" fmla="*/ 30265 h 834218"/>
                  <a:gd name="connsiteX7-37287" fmla="*/ 220909 w 3024845"/>
                  <a:gd name="connsiteY7-37288" fmla="*/ 144839 h 834218"/>
                  <a:gd name="connsiteX8-37289" fmla="*/ 223189 w 3024845"/>
                  <a:gd name="connsiteY8-37290" fmla="*/ 144839 h 834218"/>
                  <a:gd name="connsiteX9-37291" fmla="*/ 239150 w 3024845"/>
                  <a:gd name="connsiteY9-37292" fmla="*/ 144839 h 834218"/>
                  <a:gd name="connsiteX10-37293" fmla="*/ 239150 w 3024845"/>
                  <a:gd name="connsiteY10-37294" fmla="*/ 285354 h 834218"/>
                  <a:gd name="connsiteX11-37295" fmla="*/ 240670 w 3024845"/>
                  <a:gd name="connsiteY11-37296" fmla="*/ 285084 h 834218"/>
                  <a:gd name="connsiteX12-37297" fmla="*/ 251310 w 3024845"/>
                  <a:gd name="connsiteY12-37298" fmla="*/ 283193 h 834218"/>
                  <a:gd name="connsiteX13-37299" fmla="*/ 249283 w 3024845"/>
                  <a:gd name="connsiteY13-37300" fmla="*/ 371825 h 834218"/>
                  <a:gd name="connsiteX14-37301" fmla="*/ 250803 w 3024845"/>
                  <a:gd name="connsiteY14-37302" fmla="*/ 372096 h 834218"/>
                  <a:gd name="connsiteX15-37303" fmla="*/ 261443 w 3024845"/>
                  <a:gd name="connsiteY15-37304" fmla="*/ 373987 h 834218"/>
                  <a:gd name="connsiteX16-37305" fmla="*/ 261696 w 3024845"/>
                  <a:gd name="connsiteY16-37306" fmla="*/ 374798 h 834218"/>
                  <a:gd name="connsiteX17-37307" fmla="*/ 263470 w 3024845"/>
                  <a:gd name="connsiteY17-37308" fmla="*/ 380473 h 834218"/>
                  <a:gd name="connsiteX18-37309" fmla="*/ 264230 w 3024845"/>
                  <a:gd name="connsiteY18-37310" fmla="*/ 378041 h 834218"/>
                  <a:gd name="connsiteX19-37311" fmla="*/ 269550 w 3024845"/>
                  <a:gd name="connsiteY19-37312" fmla="*/ 361017 h 834218"/>
                  <a:gd name="connsiteX20-37313" fmla="*/ 271323 w 3024845"/>
                  <a:gd name="connsiteY20-37314" fmla="*/ 361017 h 834218"/>
                  <a:gd name="connsiteX21-37315" fmla="*/ 283737 w 3024845"/>
                  <a:gd name="connsiteY21-37316" fmla="*/ 361017 h 834218"/>
                  <a:gd name="connsiteX22-37317" fmla="*/ 283737 w 3024845"/>
                  <a:gd name="connsiteY22-37318" fmla="*/ 393443 h 834218"/>
                  <a:gd name="connsiteX23-37319" fmla="*/ 284750 w 3024845"/>
                  <a:gd name="connsiteY23-37320" fmla="*/ 393984 h 834218"/>
                  <a:gd name="connsiteX24-37321" fmla="*/ 291844 w 3024845"/>
                  <a:gd name="connsiteY24-37322" fmla="*/ 397767 h 834218"/>
                  <a:gd name="connsiteX25-37323" fmla="*/ 291844 w 3024845"/>
                  <a:gd name="connsiteY25-37324" fmla="*/ 399118 h 834218"/>
                  <a:gd name="connsiteX26-37325" fmla="*/ 291844 w 3024845"/>
                  <a:gd name="connsiteY26-37326" fmla="*/ 408576 h 834218"/>
                  <a:gd name="connsiteX27-37327" fmla="*/ 336431 w 3024845"/>
                  <a:gd name="connsiteY27-37328" fmla="*/ 408576 h 834218"/>
                  <a:gd name="connsiteX28-37329" fmla="*/ 336431 w 3024845"/>
                  <a:gd name="connsiteY28-37330" fmla="*/ 409657 h 834218"/>
                  <a:gd name="connsiteX29-37331" fmla="*/ 336431 w 3024845"/>
                  <a:gd name="connsiteY29-37332" fmla="*/ 417223 h 834218"/>
                  <a:gd name="connsiteX30-37333" fmla="*/ 338457 w 3024845"/>
                  <a:gd name="connsiteY30-37334" fmla="*/ 417223 h 834218"/>
                  <a:gd name="connsiteX31-37335" fmla="*/ 352644 w 3024845"/>
                  <a:gd name="connsiteY31-37336" fmla="*/ 417223 h 834218"/>
                  <a:gd name="connsiteX32-37337" fmla="*/ 352644 w 3024845"/>
                  <a:gd name="connsiteY32-37338" fmla="*/ 386958 h 834218"/>
                  <a:gd name="connsiteX33-37339" fmla="*/ 397231 w 3024845"/>
                  <a:gd name="connsiteY33-37340" fmla="*/ 386958 h 834218"/>
                  <a:gd name="connsiteX34-37341" fmla="*/ 397231 w 3024845"/>
                  <a:gd name="connsiteY34-37342" fmla="*/ 385607 h 834218"/>
                  <a:gd name="connsiteX35-37343" fmla="*/ 397231 w 3024845"/>
                  <a:gd name="connsiteY35-37344" fmla="*/ 376149 h 834218"/>
                  <a:gd name="connsiteX36-37345" fmla="*/ 398245 w 3024845"/>
                  <a:gd name="connsiteY36-37346" fmla="*/ 376149 h 834218"/>
                  <a:gd name="connsiteX37-37347" fmla="*/ 405338 w 3024845"/>
                  <a:gd name="connsiteY37-37348" fmla="*/ 376149 h 834218"/>
                  <a:gd name="connsiteX38-37349" fmla="*/ 405338 w 3024845"/>
                  <a:gd name="connsiteY38-37350" fmla="*/ 374258 h 834218"/>
                  <a:gd name="connsiteX39-37351" fmla="*/ 405338 w 3024845"/>
                  <a:gd name="connsiteY39-37352" fmla="*/ 361017 h 834218"/>
                  <a:gd name="connsiteX40-37353" fmla="*/ 406098 w 3024845"/>
                  <a:gd name="connsiteY40-37354" fmla="*/ 361017 h 834218"/>
                  <a:gd name="connsiteX41-37355" fmla="*/ 411418 w 3024845"/>
                  <a:gd name="connsiteY41-37356" fmla="*/ 361017 h 834218"/>
                  <a:gd name="connsiteX42-37357" fmla="*/ 411418 w 3024845"/>
                  <a:gd name="connsiteY42-37358" fmla="*/ 359936 h 834218"/>
                  <a:gd name="connsiteX43-37359" fmla="*/ 411418 w 3024845"/>
                  <a:gd name="connsiteY43-37360" fmla="*/ 352369 h 834218"/>
                  <a:gd name="connsiteX44-37361" fmla="*/ 413445 w 3024845"/>
                  <a:gd name="connsiteY44-37362" fmla="*/ 352369 h 834218"/>
                  <a:gd name="connsiteX45-37363" fmla="*/ 427632 w 3024845"/>
                  <a:gd name="connsiteY45-37364" fmla="*/ 352369 h 834218"/>
                  <a:gd name="connsiteX46-37365" fmla="*/ 427632 w 3024845"/>
                  <a:gd name="connsiteY46-37366" fmla="*/ 353450 h 834218"/>
                  <a:gd name="connsiteX47-37367" fmla="*/ 427632 w 3024845"/>
                  <a:gd name="connsiteY47-37368" fmla="*/ 361017 h 834218"/>
                  <a:gd name="connsiteX48-37369" fmla="*/ 449925 w 3024845"/>
                  <a:gd name="connsiteY48-37370" fmla="*/ 361017 h 834218"/>
                  <a:gd name="connsiteX49-37371" fmla="*/ 449925 w 3024845"/>
                  <a:gd name="connsiteY49-37372" fmla="*/ 359125 h 834218"/>
                  <a:gd name="connsiteX50-37373" fmla="*/ 449925 w 3024845"/>
                  <a:gd name="connsiteY50-37374" fmla="*/ 345884 h 834218"/>
                  <a:gd name="connsiteX51-37375" fmla="*/ 451699 w 3024845"/>
                  <a:gd name="connsiteY51-37376" fmla="*/ 345884 h 834218"/>
                  <a:gd name="connsiteX52-37377" fmla="*/ 464112 w 3024845"/>
                  <a:gd name="connsiteY52-37378" fmla="*/ 345884 h 834218"/>
                  <a:gd name="connsiteX53-37379" fmla="*/ 464112 w 3024845"/>
                  <a:gd name="connsiteY53-37380" fmla="*/ 369664 h 834218"/>
                  <a:gd name="connsiteX54-37381" fmla="*/ 465126 w 3024845"/>
                  <a:gd name="connsiteY54-37382" fmla="*/ 369664 h 834218"/>
                  <a:gd name="connsiteX55-37383" fmla="*/ 472219 w 3024845"/>
                  <a:gd name="connsiteY55-37384" fmla="*/ 369664 h 834218"/>
                  <a:gd name="connsiteX56-37385" fmla="*/ 472219 w 3024845"/>
                  <a:gd name="connsiteY56-37386" fmla="*/ 368583 h 834218"/>
                  <a:gd name="connsiteX57-37387" fmla="*/ 472219 w 3024845"/>
                  <a:gd name="connsiteY57-37388" fmla="*/ 361017 h 834218"/>
                  <a:gd name="connsiteX58-37389" fmla="*/ 473992 w 3024845"/>
                  <a:gd name="connsiteY58-37390" fmla="*/ 361017 h 834218"/>
                  <a:gd name="connsiteX59-37391" fmla="*/ 486406 w 3024845"/>
                  <a:gd name="connsiteY59-37392" fmla="*/ 361017 h 834218"/>
                  <a:gd name="connsiteX60-37393" fmla="*/ 486406 w 3024845"/>
                  <a:gd name="connsiteY60-37394" fmla="*/ 386958 h 834218"/>
                  <a:gd name="connsiteX61-37395" fmla="*/ 488433 w 3024845"/>
                  <a:gd name="connsiteY61-37396" fmla="*/ 386958 h 834218"/>
                  <a:gd name="connsiteX62-37397" fmla="*/ 502619 w 3024845"/>
                  <a:gd name="connsiteY62-37398" fmla="*/ 386958 h 834218"/>
                  <a:gd name="connsiteX63-37399" fmla="*/ 502619 w 3024845"/>
                  <a:gd name="connsiteY63-37400" fmla="*/ 388579 h 834218"/>
                  <a:gd name="connsiteX64-37401" fmla="*/ 502619 w 3024845"/>
                  <a:gd name="connsiteY64-37402" fmla="*/ 399929 h 834218"/>
                  <a:gd name="connsiteX65-37403" fmla="*/ 503379 w 3024845"/>
                  <a:gd name="connsiteY65-37404" fmla="*/ 399929 h 834218"/>
                  <a:gd name="connsiteX66-37405" fmla="*/ 508700 w 3024845"/>
                  <a:gd name="connsiteY66-37406" fmla="*/ 399929 h 834218"/>
                  <a:gd name="connsiteX67-37407" fmla="*/ 508700 w 3024845"/>
                  <a:gd name="connsiteY67-37408" fmla="*/ 399118 h 834218"/>
                  <a:gd name="connsiteX68-37409" fmla="*/ 508700 w 3024845"/>
                  <a:gd name="connsiteY68-37410" fmla="*/ 393443 h 834218"/>
                  <a:gd name="connsiteX69-37411" fmla="*/ 539100 w 3024845"/>
                  <a:gd name="connsiteY69-37412" fmla="*/ 393443 h 834218"/>
                  <a:gd name="connsiteX70-37413" fmla="*/ 539100 w 3024845"/>
                  <a:gd name="connsiteY70-37414" fmla="*/ 417223 h 834218"/>
                  <a:gd name="connsiteX71-37415" fmla="*/ 540113 w 3024845"/>
                  <a:gd name="connsiteY71-37416" fmla="*/ 417223 h 834218"/>
                  <a:gd name="connsiteX72-37417" fmla="*/ 547207 w 3024845"/>
                  <a:gd name="connsiteY72-37418" fmla="*/ 417223 h 834218"/>
                  <a:gd name="connsiteX73-37419" fmla="*/ 547207 w 3024845"/>
                  <a:gd name="connsiteY73-37420" fmla="*/ 418304 h 834218"/>
                  <a:gd name="connsiteX74-37421" fmla="*/ 547207 w 3024845"/>
                  <a:gd name="connsiteY74-37422" fmla="*/ 425870 h 834218"/>
                  <a:gd name="connsiteX75-37423" fmla="*/ 547967 w 3024845"/>
                  <a:gd name="connsiteY75-37424" fmla="*/ 425870 h 834218"/>
                  <a:gd name="connsiteX76-37425" fmla="*/ 553287 w 3024845"/>
                  <a:gd name="connsiteY76-37426" fmla="*/ 425870 h 834218"/>
                  <a:gd name="connsiteX77-37427" fmla="*/ 553287 w 3024845"/>
                  <a:gd name="connsiteY77-37428" fmla="*/ 423708 h 834218"/>
                  <a:gd name="connsiteX78-37429" fmla="*/ 553287 w 3024845"/>
                  <a:gd name="connsiteY78-37430" fmla="*/ 408576 h 834218"/>
                  <a:gd name="connsiteX79-37431" fmla="*/ 554300 w 3024845"/>
                  <a:gd name="connsiteY79-37432" fmla="*/ 408576 h 834218"/>
                  <a:gd name="connsiteX80-37433" fmla="*/ 561394 w 3024845"/>
                  <a:gd name="connsiteY80-37434" fmla="*/ 408576 h 834218"/>
                  <a:gd name="connsiteX81-37435" fmla="*/ 561394 w 3024845"/>
                  <a:gd name="connsiteY81-37436" fmla="*/ 409657 h 834218"/>
                  <a:gd name="connsiteX82-37437" fmla="*/ 561394 w 3024845"/>
                  <a:gd name="connsiteY82-37438" fmla="*/ 417223 h 834218"/>
                  <a:gd name="connsiteX83-37439" fmla="*/ 566714 w 3024845"/>
                  <a:gd name="connsiteY83-37440" fmla="*/ 415230 h 834218"/>
                  <a:gd name="connsiteX84-37441" fmla="*/ 567474 w 3024845"/>
                  <a:gd name="connsiteY84-37442" fmla="*/ 414250 h 834218"/>
                  <a:gd name="connsiteX85-37443" fmla="*/ 567474 w 3024845"/>
                  <a:gd name="connsiteY85-37444" fmla="*/ 408576 h 834218"/>
                  <a:gd name="connsiteX86-37445" fmla="*/ 605981 w 3024845"/>
                  <a:gd name="connsiteY86-37446" fmla="*/ 408576 h 834218"/>
                  <a:gd name="connsiteX87-37447" fmla="*/ 605981 w 3024845"/>
                  <a:gd name="connsiteY87-37448" fmla="*/ 432355 h 834218"/>
                  <a:gd name="connsiteX88-37449" fmla="*/ 608007 w 3024845"/>
                  <a:gd name="connsiteY88-37450" fmla="*/ 432355 h 834218"/>
                  <a:gd name="connsiteX89-37451" fmla="*/ 622194 w 3024845"/>
                  <a:gd name="connsiteY89-37452" fmla="*/ 432355 h 834218"/>
                  <a:gd name="connsiteX90-37453" fmla="*/ 622194 w 3024845"/>
                  <a:gd name="connsiteY90-37454" fmla="*/ 433436 h 834218"/>
                  <a:gd name="connsiteX91-37455" fmla="*/ 622194 w 3024845"/>
                  <a:gd name="connsiteY91-37456" fmla="*/ 441002 h 834218"/>
                  <a:gd name="connsiteX92-37457" fmla="*/ 623968 w 3024845"/>
                  <a:gd name="connsiteY92-37458" fmla="*/ 441002 h 834218"/>
                  <a:gd name="connsiteX93-37459" fmla="*/ 636381 w 3024845"/>
                  <a:gd name="connsiteY93-37460" fmla="*/ 441002 h 834218"/>
                  <a:gd name="connsiteX94-37461" fmla="*/ 636381 w 3024845"/>
                  <a:gd name="connsiteY94-37462" fmla="*/ 417223 h 834218"/>
                  <a:gd name="connsiteX95-37463" fmla="*/ 637394 w 3024845"/>
                  <a:gd name="connsiteY95-37464" fmla="*/ 417223 h 834218"/>
                  <a:gd name="connsiteX96-37465" fmla="*/ 644488 w 3024845"/>
                  <a:gd name="connsiteY96-37466" fmla="*/ 417223 h 834218"/>
                  <a:gd name="connsiteX97-37467" fmla="*/ 644488 w 3024845"/>
                  <a:gd name="connsiteY97-37468" fmla="*/ 384796 h 834218"/>
                  <a:gd name="connsiteX98-37469" fmla="*/ 645501 w 3024845"/>
                  <a:gd name="connsiteY98-37470" fmla="*/ 384796 h 834218"/>
                  <a:gd name="connsiteX99-37471" fmla="*/ 652595 w 3024845"/>
                  <a:gd name="connsiteY99-37472" fmla="*/ 384796 h 834218"/>
                  <a:gd name="connsiteX100-37473" fmla="*/ 652595 w 3024845"/>
                  <a:gd name="connsiteY100-37474" fmla="*/ 382905 h 834218"/>
                  <a:gd name="connsiteX101-37475" fmla="*/ 652595 w 3024845"/>
                  <a:gd name="connsiteY101-37476" fmla="*/ 369664 h 834218"/>
                  <a:gd name="connsiteX102-37477" fmla="*/ 651328 w 3024845"/>
                  <a:gd name="connsiteY102-37478" fmla="*/ 368042 h 834218"/>
                  <a:gd name="connsiteX103-37479" fmla="*/ 656648 w 3024845"/>
                  <a:gd name="connsiteY103-37480" fmla="*/ 356693 h 834218"/>
                  <a:gd name="connsiteX104-37481" fmla="*/ 664755 w 3024845"/>
                  <a:gd name="connsiteY104-37482" fmla="*/ 384796 h 834218"/>
                  <a:gd name="connsiteX105-37483" fmla="*/ 665515 w 3024845"/>
                  <a:gd name="connsiteY105-37484" fmla="*/ 384796 h 834218"/>
                  <a:gd name="connsiteX106-37485" fmla="*/ 670835 w 3024845"/>
                  <a:gd name="connsiteY106-37486" fmla="*/ 384796 h 834218"/>
                  <a:gd name="connsiteX107-37487" fmla="*/ 670835 w 3024845"/>
                  <a:gd name="connsiteY107-37488" fmla="*/ 278869 h 834218"/>
                  <a:gd name="connsiteX108-37489" fmla="*/ 672355 w 3024845"/>
                  <a:gd name="connsiteY108-37490" fmla="*/ 278869 h 834218"/>
                  <a:gd name="connsiteX109-37491" fmla="*/ 682995 w 3024845"/>
                  <a:gd name="connsiteY109-37492" fmla="*/ 278869 h 834218"/>
                  <a:gd name="connsiteX110-37493" fmla="*/ 682995 w 3024845"/>
                  <a:gd name="connsiteY110-37494" fmla="*/ 231310 h 834218"/>
                  <a:gd name="connsiteX111-37495" fmla="*/ 709342 w 3024845"/>
                  <a:gd name="connsiteY111-37496" fmla="*/ 231310 h 834218"/>
                  <a:gd name="connsiteX112-37497" fmla="*/ 709342 w 3024845"/>
                  <a:gd name="connsiteY112-37498" fmla="*/ 209692 h 834218"/>
                  <a:gd name="connsiteX113-37499" fmla="*/ 743796 w 3024845"/>
                  <a:gd name="connsiteY113-37500" fmla="*/ 209692 h 834218"/>
                  <a:gd name="connsiteX114-37501" fmla="*/ 743796 w 3024845"/>
                  <a:gd name="connsiteY114-37502" fmla="*/ 212124 h 834218"/>
                  <a:gd name="connsiteX115-37503" fmla="*/ 743796 w 3024845"/>
                  <a:gd name="connsiteY115-37504" fmla="*/ 229148 h 834218"/>
                  <a:gd name="connsiteX116-37505" fmla="*/ 746076 w 3024845"/>
                  <a:gd name="connsiteY116-37506" fmla="*/ 229148 h 834218"/>
                  <a:gd name="connsiteX117-37507" fmla="*/ 762036 w 3024845"/>
                  <a:gd name="connsiteY117-37508" fmla="*/ 229148 h 834218"/>
                  <a:gd name="connsiteX118-37509" fmla="*/ 762036 w 3024845"/>
                  <a:gd name="connsiteY118-37510" fmla="*/ 276707 h 834218"/>
                  <a:gd name="connsiteX119-37511" fmla="*/ 763049 w 3024845"/>
                  <a:gd name="connsiteY119-37512" fmla="*/ 276707 h 834218"/>
                  <a:gd name="connsiteX120-37513" fmla="*/ 770143 w 3024845"/>
                  <a:gd name="connsiteY120-37514" fmla="*/ 276707 h 834218"/>
                  <a:gd name="connsiteX121-37515" fmla="*/ 784330 w 3024845"/>
                  <a:gd name="connsiteY121-37516" fmla="*/ 281031 h 834218"/>
                  <a:gd name="connsiteX122-37517" fmla="*/ 784330 w 3024845"/>
                  <a:gd name="connsiteY122-37518" fmla="*/ 319943 h 834218"/>
                  <a:gd name="connsiteX123-37519" fmla="*/ 785343 w 3024845"/>
                  <a:gd name="connsiteY123-37520" fmla="*/ 319943 h 834218"/>
                  <a:gd name="connsiteX124-37521" fmla="*/ 792436 w 3024845"/>
                  <a:gd name="connsiteY124-37522" fmla="*/ 319943 h 834218"/>
                  <a:gd name="connsiteX125-37523" fmla="*/ 792436 w 3024845"/>
                  <a:gd name="connsiteY125-37524" fmla="*/ 321564 h 834218"/>
                  <a:gd name="connsiteX126-37525" fmla="*/ 792436 w 3024845"/>
                  <a:gd name="connsiteY126-37526" fmla="*/ 332913 h 834218"/>
                  <a:gd name="connsiteX127-37527" fmla="*/ 794463 w 3024845"/>
                  <a:gd name="connsiteY127-37528" fmla="*/ 332913 h 834218"/>
                  <a:gd name="connsiteX128-37529" fmla="*/ 808650 w 3024845"/>
                  <a:gd name="connsiteY128-37530" fmla="*/ 332913 h 834218"/>
                  <a:gd name="connsiteX129-37531" fmla="*/ 814730 w 3024845"/>
                  <a:gd name="connsiteY129-37532" fmla="*/ 339399 h 834218"/>
                  <a:gd name="connsiteX130-37533" fmla="*/ 814730 w 3024845"/>
                  <a:gd name="connsiteY130-37534" fmla="*/ 361017 h 834218"/>
                  <a:gd name="connsiteX131-37535" fmla="*/ 817010 w 3024845"/>
                  <a:gd name="connsiteY131-37536" fmla="*/ 361017 h 834218"/>
                  <a:gd name="connsiteX132-37537" fmla="*/ 832970 w 3024845"/>
                  <a:gd name="connsiteY132-37538" fmla="*/ 361017 h 834218"/>
                  <a:gd name="connsiteX133-37539" fmla="*/ 832970 w 3024845"/>
                  <a:gd name="connsiteY133-37540" fmla="*/ 362097 h 834218"/>
                  <a:gd name="connsiteX134-37541" fmla="*/ 832970 w 3024845"/>
                  <a:gd name="connsiteY134-37542" fmla="*/ 369664 h 834218"/>
                  <a:gd name="connsiteX135-37543" fmla="*/ 834237 w 3024845"/>
                  <a:gd name="connsiteY135-37544" fmla="*/ 369664 h 834218"/>
                  <a:gd name="connsiteX136-37545" fmla="*/ 843104 w 3024845"/>
                  <a:gd name="connsiteY136-37546" fmla="*/ 369664 h 834218"/>
                  <a:gd name="connsiteX137-37547" fmla="*/ 843104 w 3024845"/>
                  <a:gd name="connsiteY137-37548" fmla="*/ 371825 h 834218"/>
                  <a:gd name="connsiteX138-37549" fmla="*/ 843104 w 3024845"/>
                  <a:gd name="connsiteY138-37550" fmla="*/ 386958 h 834218"/>
                  <a:gd name="connsiteX139-37551" fmla="*/ 847157 w 3024845"/>
                  <a:gd name="connsiteY139-37552" fmla="*/ 385066 h 834218"/>
                  <a:gd name="connsiteX140-37553" fmla="*/ 847157 w 3024845"/>
                  <a:gd name="connsiteY140-37554" fmla="*/ 371825 h 834218"/>
                  <a:gd name="connsiteX141-37555" fmla="*/ 848170 w 3024845"/>
                  <a:gd name="connsiteY141-37556" fmla="*/ 371825 h 834218"/>
                  <a:gd name="connsiteX142-37557" fmla="*/ 855264 w 3024845"/>
                  <a:gd name="connsiteY142-37558" fmla="*/ 371825 h 834218"/>
                  <a:gd name="connsiteX143-37559" fmla="*/ 855264 w 3024845"/>
                  <a:gd name="connsiteY143-37560" fmla="*/ 373447 h 834218"/>
                  <a:gd name="connsiteX144-37561" fmla="*/ 855264 w 3024845"/>
                  <a:gd name="connsiteY144-37562" fmla="*/ 384796 h 834218"/>
                  <a:gd name="connsiteX145-37563" fmla="*/ 856024 w 3024845"/>
                  <a:gd name="connsiteY145-37564" fmla="*/ 384796 h 834218"/>
                  <a:gd name="connsiteX146-37565" fmla="*/ 861344 w 3024845"/>
                  <a:gd name="connsiteY146-37566" fmla="*/ 384796 h 834218"/>
                  <a:gd name="connsiteX147-37567" fmla="*/ 909984 w 3024845"/>
                  <a:gd name="connsiteY147-37568" fmla="*/ 380473 h 834218"/>
                  <a:gd name="connsiteX148-37569" fmla="*/ 909984 w 3024845"/>
                  <a:gd name="connsiteY148-37570" fmla="*/ 381824 h 834218"/>
                  <a:gd name="connsiteX149-37571" fmla="*/ 909984 w 3024845"/>
                  <a:gd name="connsiteY149-37572" fmla="*/ 391281 h 834218"/>
                  <a:gd name="connsiteX150-37573" fmla="*/ 910744 w 3024845"/>
                  <a:gd name="connsiteY150-37574" fmla="*/ 391281 h 834218"/>
                  <a:gd name="connsiteX151-37575" fmla="*/ 916065 w 3024845"/>
                  <a:gd name="connsiteY151-37576" fmla="*/ 391281 h 834218"/>
                  <a:gd name="connsiteX152-37577" fmla="*/ 916065 w 3024845"/>
                  <a:gd name="connsiteY152-37578" fmla="*/ 393443 h 834218"/>
                  <a:gd name="connsiteX153-37579" fmla="*/ 916065 w 3024845"/>
                  <a:gd name="connsiteY153-37580" fmla="*/ 408576 h 834218"/>
                  <a:gd name="connsiteX154-37581" fmla="*/ 918091 w 3024845"/>
                  <a:gd name="connsiteY154-37582" fmla="*/ 407225 h 834218"/>
                  <a:gd name="connsiteX155-37583" fmla="*/ 932278 w 3024845"/>
                  <a:gd name="connsiteY155-37584" fmla="*/ 397767 h 834218"/>
                  <a:gd name="connsiteX156-37585" fmla="*/ 938358 w 3024845"/>
                  <a:gd name="connsiteY156-37586" fmla="*/ 356693 h 834218"/>
                  <a:gd name="connsiteX157-37587" fmla="*/ 939118 w 3024845"/>
                  <a:gd name="connsiteY157-37588" fmla="*/ 356423 h 834218"/>
                  <a:gd name="connsiteX158-37589" fmla="*/ 944438 w 3024845"/>
                  <a:gd name="connsiteY158-37590" fmla="*/ 354531 h 834218"/>
                  <a:gd name="connsiteX159-37591" fmla="*/ 946465 w 3024845"/>
                  <a:gd name="connsiteY159-37592" fmla="*/ 285354 h 834218"/>
                  <a:gd name="connsiteX160-37593" fmla="*/ 948492 w 3024845"/>
                  <a:gd name="connsiteY160-37594" fmla="*/ 354531 h 834218"/>
                  <a:gd name="connsiteX161-37595" fmla="*/ 949252 w 3024845"/>
                  <a:gd name="connsiteY161-37596" fmla="*/ 354801 h 834218"/>
                  <a:gd name="connsiteX162-37597" fmla="*/ 954572 w 3024845"/>
                  <a:gd name="connsiteY162-37598" fmla="*/ 356693 h 834218"/>
                  <a:gd name="connsiteX163-37599" fmla="*/ 954572 w 3024845"/>
                  <a:gd name="connsiteY163-37600" fmla="*/ 270222 h 834218"/>
                  <a:gd name="connsiteX164-37601" fmla="*/ 958625 w 3024845"/>
                  <a:gd name="connsiteY164-37602" fmla="*/ 237795 h 834218"/>
                  <a:gd name="connsiteX165-37603" fmla="*/ 997132 w 3024845"/>
                  <a:gd name="connsiteY165-37604" fmla="*/ 237795 h 834218"/>
                  <a:gd name="connsiteX166-37605" fmla="*/ 997132 w 3024845"/>
                  <a:gd name="connsiteY166-37606" fmla="*/ 270222 h 834218"/>
                  <a:gd name="connsiteX167-37607" fmla="*/ 997892 w 3024845"/>
                  <a:gd name="connsiteY167-37608" fmla="*/ 270222 h 834218"/>
                  <a:gd name="connsiteX168-37609" fmla="*/ 1003212 w 3024845"/>
                  <a:gd name="connsiteY168-37610" fmla="*/ 270222 h 834218"/>
                  <a:gd name="connsiteX169-37611" fmla="*/ 1003212 w 3024845"/>
                  <a:gd name="connsiteY169-37612" fmla="*/ 188074 h 834218"/>
                  <a:gd name="connsiteX170-37613" fmla="*/ 1004986 w 3024845"/>
                  <a:gd name="connsiteY170-37614" fmla="*/ 188074 h 834218"/>
                  <a:gd name="connsiteX171-37615" fmla="*/ 1017399 w 3024845"/>
                  <a:gd name="connsiteY171-37616" fmla="*/ 188074 h 834218"/>
                  <a:gd name="connsiteX172-37617" fmla="*/ 1017399 w 3024845"/>
                  <a:gd name="connsiteY172-37618" fmla="*/ 186183 h 834218"/>
                  <a:gd name="connsiteX173-37619" fmla="*/ 1017399 w 3024845"/>
                  <a:gd name="connsiteY173-37620" fmla="*/ 172942 h 834218"/>
                  <a:gd name="connsiteX174-37621" fmla="*/ 1039693 w 3024845"/>
                  <a:gd name="connsiteY174-37622" fmla="*/ 172942 h 834218"/>
                  <a:gd name="connsiteX175-37623" fmla="*/ 1039693 w 3024845"/>
                  <a:gd name="connsiteY175-37624" fmla="*/ 171861 h 834218"/>
                  <a:gd name="connsiteX176-37625" fmla="*/ 1039693 w 3024845"/>
                  <a:gd name="connsiteY176-37626" fmla="*/ 164295 h 834218"/>
                  <a:gd name="connsiteX177-37627" fmla="*/ 1041466 w 3024845"/>
                  <a:gd name="connsiteY177-37628" fmla="*/ 164295 h 834218"/>
                  <a:gd name="connsiteX178-37629" fmla="*/ 1053880 w 3024845"/>
                  <a:gd name="connsiteY178-37630" fmla="*/ 164295 h 834218"/>
                  <a:gd name="connsiteX179-37631" fmla="*/ 1053880 w 3024845"/>
                  <a:gd name="connsiteY179-37632" fmla="*/ 165376 h 834218"/>
                  <a:gd name="connsiteX180-37633" fmla="*/ 1053880 w 3024845"/>
                  <a:gd name="connsiteY180-37634" fmla="*/ 172942 h 834218"/>
                  <a:gd name="connsiteX181-37635" fmla="*/ 1054640 w 3024845"/>
                  <a:gd name="connsiteY181-37636" fmla="*/ 172942 h 834218"/>
                  <a:gd name="connsiteX182-37637" fmla="*/ 1059960 w 3024845"/>
                  <a:gd name="connsiteY182-37638" fmla="*/ 172942 h 834218"/>
                  <a:gd name="connsiteX183-37639" fmla="*/ 1070093 w 3024845"/>
                  <a:gd name="connsiteY183-37640" fmla="*/ 168618 h 834218"/>
                  <a:gd name="connsiteX184-37641" fmla="*/ 1074146 w 3024845"/>
                  <a:gd name="connsiteY184-37642" fmla="*/ 171861 h 834218"/>
                  <a:gd name="connsiteX185-37643" fmla="*/ 1074146 w 3024845"/>
                  <a:gd name="connsiteY185-37644" fmla="*/ 164295 h 834218"/>
                  <a:gd name="connsiteX186-37645" fmla="*/ 1076426 w 3024845"/>
                  <a:gd name="connsiteY186-37646" fmla="*/ 164295 h 834218"/>
                  <a:gd name="connsiteX187-37647" fmla="*/ 1092387 w 3024845"/>
                  <a:gd name="connsiteY187-37648" fmla="*/ 164295 h 834218"/>
                  <a:gd name="connsiteX188-37649" fmla="*/ 1092387 w 3024845"/>
                  <a:gd name="connsiteY188-37650" fmla="*/ 165376 h 834218"/>
                  <a:gd name="connsiteX189-37651" fmla="*/ 1092387 w 3024845"/>
                  <a:gd name="connsiteY189-37652" fmla="*/ 172942 h 834218"/>
                  <a:gd name="connsiteX190-37653" fmla="*/ 1122787 w 3024845"/>
                  <a:gd name="connsiteY190-37654" fmla="*/ 172942 h 834218"/>
                  <a:gd name="connsiteX191-37655" fmla="*/ 1122787 w 3024845"/>
                  <a:gd name="connsiteY191-37656" fmla="*/ 174563 h 834218"/>
                  <a:gd name="connsiteX192-37657" fmla="*/ 1122787 w 3024845"/>
                  <a:gd name="connsiteY192-37658" fmla="*/ 185913 h 834218"/>
                  <a:gd name="connsiteX193-37659" fmla="*/ 1149134 w 3024845"/>
                  <a:gd name="connsiteY193-37660" fmla="*/ 185913 h 834218"/>
                  <a:gd name="connsiteX194-37661" fmla="*/ 1149134 w 3024845"/>
                  <a:gd name="connsiteY194-37662" fmla="*/ 216177 h 834218"/>
                  <a:gd name="connsiteX195-37663" fmla="*/ 1149894 w 3024845"/>
                  <a:gd name="connsiteY195-37664" fmla="*/ 216177 h 834218"/>
                  <a:gd name="connsiteX196-37665" fmla="*/ 1155214 w 3024845"/>
                  <a:gd name="connsiteY196-37666" fmla="*/ 216177 h 834218"/>
                  <a:gd name="connsiteX197-37667" fmla="*/ 1155214 w 3024845"/>
                  <a:gd name="connsiteY197-37668" fmla="*/ 217258 h 834218"/>
                  <a:gd name="connsiteX198-37669" fmla="*/ 1155214 w 3024845"/>
                  <a:gd name="connsiteY198-37670" fmla="*/ 224825 h 834218"/>
                  <a:gd name="connsiteX199-37671" fmla="*/ 1159268 w 3024845"/>
                  <a:gd name="connsiteY199-37672" fmla="*/ 255089 h 834218"/>
                  <a:gd name="connsiteX200-37673" fmla="*/ 1160028 w 3024845"/>
                  <a:gd name="connsiteY200-37674" fmla="*/ 255089 h 834218"/>
                  <a:gd name="connsiteX201-37675" fmla="*/ 1165348 w 3024845"/>
                  <a:gd name="connsiteY201-37676" fmla="*/ 255089 h 834218"/>
                  <a:gd name="connsiteX202-37677" fmla="*/ 1165348 w 3024845"/>
                  <a:gd name="connsiteY202-37678" fmla="*/ 255900 h 834218"/>
                  <a:gd name="connsiteX203-37679" fmla="*/ 1165348 w 3024845"/>
                  <a:gd name="connsiteY203-37680" fmla="*/ 261575 h 834218"/>
                  <a:gd name="connsiteX204-37681" fmla="*/ 1166361 w 3024845"/>
                  <a:gd name="connsiteY204-37682" fmla="*/ 261575 h 834218"/>
                  <a:gd name="connsiteX205-37683" fmla="*/ 1173454 w 3024845"/>
                  <a:gd name="connsiteY205-37684" fmla="*/ 261575 h 834218"/>
                  <a:gd name="connsiteX206-37685" fmla="*/ 1173454 w 3024845"/>
                  <a:gd name="connsiteY206-37686" fmla="*/ 291840 h 834218"/>
                  <a:gd name="connsiteX207-37687" fmla="*/ 1175481 w 3024845"/>
                  <a:gd name="connsiteY207-37688" fmla="*/ 291840 h 834218"/>
                  <a:gd name="connsiteX208-37689" fmla="*/ 1189668 w 3024845"/>
                  <a:gd name="connsiteY208-37690" fmla="*/ 291840 h 834218"/>
                  <a:gd name="connsiteX209-37691" fmla="*/ 1189668 w 3024845"/>
                  <a:gd name="connsiteY209-37692" fmla="*/ 315619 h 834218"/>
                  <a:gd name="connsiteX210-37693" fmla="*/ 1191695 w 3024845"/>
                  <a:gd name="connsiteY210-37694" fmla="*/ 317240 h 834218"/>
                  <a:gd name="connsiteX211-37695" fmla="*/ 1191695 w 3024845"/>
                  <a:gd name="connsiteY211-37696" fmla="*/ 328590 h 834218"/>
                  <a:gd name="connsiteX212-37697" fmla="*/ 1192455 w 3024845"/>
                  <a:gd name="connsiteY212-37698" fmla="*/ 328590 h 834218"/>
                  <a:gd name="connsiteX213-37699" fmla="*/ 1197775 w 3024845"/>
                  <a:gd name="connsiteY213-37700" fmla="*/ 328590 h 834218"/>
                  <a:gd name="connsiteX214-37701" fmla="*/ 1197775 w 3024845"/>
                  <a:gd name="connsiteY214-37702" fmla="*/ 352369 h 834218"/>
                  <a:gd name="connsiteX215-37703" fmla="*/ 1199041 w 3024845"/>
                  <a:gd name="connsiteY215-37704" fmla="*/ 352369 h 834218"/>
                  <a:gd name="connsiteX216-37705" fmla="*/ 1207908 w 3024845"/>
                  <a:gd name="connsiteY216-37706" fmla="*/ 352369 h 834218"/>
                  <a:gd name="connsiteX217-37707" fmla="*/ 1209935 w 3024845"/>
                  <a:gd name="connsiteY217-37708" fmla="*/ 356423 h 834218"/>
                  <a:gd name="connsiteX218-37709" fmla="*/ 1209935 w 3024845"/>
                  <a:gd name="connsiteY218-37710" fmla="*/ 369664 h 834218"/>
                  <a:gd name="connsiteX219-37711" fmla="*/ 1211455 w 3024845"/>
                  <a:gd name="connsiteY219-37712" fmla="*/ 367772 h 834218"/>
                  <a:gd name="connsiteX220-37713" fmla="*/ 1222095 w 3024845"/>
                  <a:gd name="connsiteY220-37714" fmla="*/ 354531 h 834218"/>
                  <a:gd name="connsiteX221-37715" fmla="*/ 1250469 w 3024845"/>
                  <a:gd name="connsiteY221-37716" fmla="*/ 354531 h 834218"/>
                  <a:gd name="connsiteX222-37717" fmla="*/ 1250469 w 3024845"/>
                  <a:gd name="connsiteY222-37718" fmla="*/ 441002 h 834218"/>
                  <a:gd name="connsiteX223-37719" fmla="*/ 1251229 w 3024845"/>
                  <a:gd name="connsiteY223-37720" fmla="*/ 441002 h 834218"/>
                  <a:gd name="connsiteX224-37721" fmla="*/ 1256549 w 3024845"/>
                  <a:gd name="connsiteY224-37722" fmla="*/ 441002 h 834218"/>
                  <a:gd name="connsiteX225-37723" fmla="*/ 1257309 w 3024845"/>
                  <a:gd name="connsiteY225-37724" fmla="*/ 439651 h 834218"/>
                  <a:gd name="connsiteX226-37725" fmla="*/ 1262629 w 3024845"/>
                  <a:gd name="connsiteY226-37726" fmla="*/ 430193 h 834218"/>
                  <a:gd name="connsiteX227-37727" fmla="*/ 1262629 w 3024845"/>
                  <a:gd name="connsiteY227-37728" fmla="*/ 432085 h 834218"/>
                  <a:gd name="connsiteX228-37729" fmla="*/ 1262629 w 3024845"/>
                  <a:gd name="connsiteY228-37730" fmla="*/ 445326 h 834218"/>
                  <a:gd name="connsiteX229-37731" fmla="*/ 1266682 w 3024845"/>
                  <a:gd name="connsiteY229-37732" fmla="*/ 399929 h 834218"/>
                  <a:gd name="connsiteX230-37733" fmla="*/ 1267442 w 3024845"/>
                  <a:gd name="connsiteY230-37734" fmla="*/ 399929 h 834218"/>
                  <a:gd name="connsiteX231-37735" fmla="*/ 1272762 w 3024845"/>
                  <a:gd name="connsiteY231-37736" fmla="*/ 399929 h 834218"/>
                  <a:gd name="connsiteX232-37737" fmla="*/ 1272762 w 3024845"/>
                  <a:gd name="connsiteY232-37738" fmla="*/ 335075 h 834218"/>
                  <a:gd name="connsiteX233-37739" fmla="*/ 1273776 w 3024845"/>
                  <a:gd name="connsiteY233-37740" fmla="*/ 335075 h 834218"/>
                  <a:gd name="connsiteX234-37741" fmla="*/ 1280869 w 3024845"/>
                  <a:gd name="connsiteY234-37742" fmla="*/ 335075 h 834218"/>
                  <a:gd name="connsiteX235-37743" fmla="*/ 1293029 w 3024845"/>
                  <a:gd name="connsiteY235-37744" fmla="*/ 291840 h 834218"/>
                  <a:gd name="connsiteX236-37745" fmla="*/ 1294296 w 3024845"/>
                  <a:gd name="connsiteY236-37746" fmla="*/ 291840 h 834218"/>
                  <a:gd name="connsiteX237-37747" fmla="*/ 1303163 w 3024845"/>
                  <a:gd name="connsiteY237-37748" fmla="*/ 291840 h 834218"/>
                  <a:gd name="connsiteX238-37749" fmla="*/ 1313296 w 3024845"/>
                  <a:gd name="connsiteY238-37750" fmla="*/ 335075 h 834218"/>
                  <a:gd name="connsiteX239-37751" fmla="*/ 1314309 w 3024845"/>
                  <a:gd name="connsiteY239-37752" fmla="*/ 335075 h 834218"/>
                  <a:gd name="connsiteX240-37753" fmla="*/ 1321403 w 3024845"/>
                  <a:gd name="connsiteY240-37754" fmla="*/ 335075 h 834218"/>
                  <a:gd name="connsiteX241-37755" fmla="*/ 1321403 w 3024845"/>
                  <a:gd name="connsiteY241-37756" fmla="*/ 373987 h 834218"/>
                  <a:gd name="connsiteX242-37757" fmla="*/ 1323176 w 3024845"/>
                  <a:gd name="connsiteY242-37758" fmla="*/ 373987 h 834218"/>
                  <a:gd name="connsiteX243-37759" fmla="*/ 1335590 w 3024845"/>
                  <a:gd name="connsiteY243-37760" fmla="*/ 373987 h 834218"/>
                  <a:gd name="connsiteX244-37761" fmla="*/ 1335590 w 3024845"/>
                  <a:gd name="connsiteY244-37762" fmla="*/ 376149 h 834218"/>
                  <a:gd name="connsiteX245-37763" fmla="*/ 1335590 w 3024845"/>
                  <a:gd name="connsiteY245-37764" fmla="*/ 391281 h 834218"/>
                  <a:gd name="connsiteX246-37765" fmla="*/ 1339643 w 3024845"/>
                  <a:gd name="connsiteY246-37766" fmla="*/ 389120 h 834218"/>
                  <a:gd name="connsiteX247-37767" fmla="*/ 1339643 w 3024845"/>
                  <a:gd name="connsiteY247-37768" fmla="*/ 373987 h 834218"/>
                  <a:gd name="connsiteX248-37769" fmla="*/ 1341163 w 3024845"/>
                  <a:gd name="connsiteY248-37770" fmla="*/ 373987 h 834218"/>
                  <a:gd name="connsiteX249-37771" fmla="*/ 1351803 w 3024845"/>
                  <a:gd name="connsiteY249-37772" fmla="*/ 373987 h 834218"/>
                  <a:gd name="connsiteX250-37773" fmla="*/ 1351803 w 3024845"/>
                  <a:gd name="connsiteY250-37774" fmla="*/ 375608 h 834218"/>
                  <a:gd name="connsiteX251-37775" fmla="*/ 1351803 w 3024845"/>
                  <a:gd name="connsiteY251-37776" fmla="*/ 386958 h 834218"/>
                  <a:gd name="connsiteX252-37777" fmla="*/ 1382204 w 3024845"/>
                  <a:gd name="connsiteY252-37778" fmla="*/ 386958 h 834218"/>
                  <a:gd name="connsiteX253-37779" fmla="*/ 1382204 w 3024845"/>
                  <a:gd name="connsiteY253-37780" fmla="*/ 350208 h 834218"/>
                  <a:gd name="connsiteX254-37781" fmla="*/ 1383470 w 3024845"/>
                  <a:gd name="connsiteY254-37782" fmla="*/ 350208 h 834218"/>
                  <a:gd name="connsiteX255-37783" fmla="*/ 1392337 w 3024845"/>
                  <a:gd name="connsiteY255-37784" fmla="*/ 350208 h 834218"/>
                  <a:gd name="connsiteX256-37785" fmla="*/ 1392337 w 3024845"/>
                  <a:gd name="connsiteY256-37786" fmla="*/ 371825 h 834218"/>
                  <a:gd name="connsiteX257-37787" fmla="*/ 1394364 w 3024845"/>
                  <a:gd name="connsiteY257-37788" fmla="*/ 339399 h 834218"/>
                  <a:gd name="connsiteX258-37789" fmla="*/ 1416657 w 3024845"/>
                  <a:gd name="connsiteY258-37790" fmla="*/ 339399 h 834218"/>
                  <a:gd name="connsiteX259-37791" fmla="*/ 1416657 w 3024845"/>
                  <a:gd name="connsiteY259-37792" fmla="*/ 337777 h 834218"/>
                  <a:gd name="connsiteX260-37793" fmla="*/ 1416657 w 3024845"/>
                  <a:gd name="connsiteY260-37794" fmla="*/ 326428 h 834218"/>
                  <a:gd name="connsiteX261-37795" fmla="*/ 1417417 w 3024845"/>
                  <a:gd name="connsiteY261-37796" fmla="*/ 326428 h 834218"/>
                  <a:gd name="connsiteX262-37797" fmla="*/ 1422737 w 3024845"/>
                  <a:gd name="connsiteY262-37798" fmla="*/ 326428 h 834218"/>
                  <a:gd name="connsiteX263-37799" fmla="*/ 1422737 w 3024845"/>
                  <a:gd name="connsiteY263-37800" fmla="*/ 324537 h 834218"/>
                  <a:gd name="connsiteX264-37801" fmla="*/ 1422737 w 3024845"/>
                  <a:gd name="connsiteY264-37802" fmla="*/ 311296 h 834218"/>
                  <a:gd name="connsiteX265-37803" fmla="*/ 1426791 w 3024845"/>
                  <a:gd name="connsiteY265-37804" fmla="*/ 317781 h 834218"/>
                  <a:gd name="connsiteX266-37805" fmla="*/ 1429071 w 3024845"/>
                  <a:gd name="connsiteY266-37806" fmla="*/ 317781 h 834218"/>
                  <a:gd name="connsiteX267-37807" fmla="*/ 1445031 w 3024845"/>
                  <a:gd name="connsiteY267-37808" fmla="*/ 317781 h 834218"/>
                  <a:gd name="connsiteX268-37809" fmla="*/ 1445031 w 3024845"/>
                  <a:gd name="connsiteY268-37810" fmla="*/ 316970 h 834218"/>
                  <a:gd name="connsiteX269-37811" fmla="*/ 1445031 w 3024845"/>
                  <a:gd name="connsiteY269-37812" fmla="*/ 311296 h 834218"/>
                  <a:gd name="connsiteX270-37813" fmla="*/ 1445791 w 3024845"/>
                  <a:gd name="connsiteY270-37814" fmla="*/ 311296 h 834218"/>
                  <a:gd name="connsiteX271-37815" fmla="*/ 1451111 w 3024845"/>
                  <a:gd name="connsiteY271-37816" fmla="*/ 311296 h 834218"/>
                  <a:gd name="connsiteX272-37817" fmla="*/ 1451111 w 3024845"/>
                  <a:gd name="connsiteY272-37818" fmla="*/ 312647 h 834218"/>
                  <a:gd name="connsiteX273-37819" fmla="*/ 1451111 w 3024845"/>
                  <a:gd name="connsiteY273-37820" fmla="*/ 322105 h 834218"/>
                  <a:gd name="connsiteX274-37821" fmla="*/ 1489618 w 3024845"/>
                  <a:gd name="connsiteY274-37822" fmla="*/ 322105 h 834218"/>
                  <a:gd name="connsiteX275-37823" fmla="*/ 1489618 w 3024845"/>
                  <a:gd name="connsiteY275-37824" fmla="*/ 460458 h 834218"/>
                  <a:gd name="connsiteX276-37825" fmla="*/ 1491138 w 3024845"/>
                  <a:gd name="connsiteY276-37826" fmla="*/ 460458 h 834218"/>
                  <a:gd name="connsiteX277-37827" fmla="*/ 1501778 w 3024845"/>
                  <a:gd name="connsiteY277-37828" fmla="*/ 460458 h 834218"/>
                  <a:gd name="connsiteX278-37829" fmla="*/ 1501778 w 3024845"/>
                  <a:gd name="connsiteY278-37830" fmla="*/ 447488 h 834218"/>
                  <a:gd name="connsiteX279-37831" fmla="*/ 1505832 w 3024845"/>
                  <a:gd name="connsiteY279-37832" fmla="*/ 447488 h 834218"/>
                  <a:gd name="connsiteX280-37833" fmla="*/ 1505832 w 3024845"/>
                  <a:gd name="connsiteY280-37834" fmla="*/ 460458 h 834218"/>
                  <a:gd name="connsiteX281-37835" fmla="*/ 1536232 w 3024845"/>
                  <a:gd name="connsiteY281-37836" fmla="*/ 460458 h 834218"/>
                  <a:gd name="connsiteX282-37837" fmla="*/ 1536232 w 3024845"/>
                  <a:gd name="connsiteY282-37838" fmla="*/ 430193 h 834218"/>
                  <a:gd name="connsiteX283-37839" fmla="*/ 1548392 w 3024845"/>
                  <a:gd name="connsiteY283-37840" fmla="*/ 430193 h 834218"/>
                  <a:gd name="connsiteX284-37841" fmla="*/ 1560552 w 3024845"/>
                  <a:gd name="connsiteY284-37842" fmla="*/ 428032 h 834218"/>
                  <a:gd name="connsiteX285-37843" fmla="*/ 1564606 w 3024845"/>
                  <a:gd name="connsiteY285-37844" fmla="*/ 430193 h 834218"/>
                  <a:gd name="connsiteX286-37845" fmla="*/ 1574739 w 3024845"/>
                  <a:gd name="connsiteY286-37846" fmla="*/ 430193 h 834218"/>
                  <a:gd name="connsiteX287-37847" fmla="*/ 1574739 w 3024845"/>
                  <a:gd name="connsiteY287-37848" fmla="*/ 460458 h 834218"/>
                  <a:gd name="connsiteX288-37849" fmla="*/ 1582846 w 3024845"/>
                  <a:gd name="connsiteY288-37850" fmla="*/ 460458 h 834218"/>
                  <a:gd name="connsiteX289-37851" fmla="*/ 1582846 w 3024845"/>
                  <a:gd name="connsiteY289-37852" fmla="*/ 477753 h 834218"/>
                  <a:gd name="connsiteX290-37853" fmla="*/ 1592182 w 3024845"/>
                  <a:gd name="connsiteY290-37854" fmla="*/ 478658 h 834218"/>
                  <a:gd name="connsiteX291-37855" fmla="*/ 1605140 w 3024845"/>
                  <a:gd name="connsiteY291-37856" fmla="*/ 478658 h 834218"/>
                  <a:gd name="connsiteX292-37857" fmla="*/ 1605140 w 3024845"/>
                  <a:gd name="connsiteY292-37858" fmla="*/ 462620 h 834218"/>
                  <a:gd name="connsiteX293-37859" fmla="*/ 1673096 w 3024845"/>
                  <a:gd name="connsiteY293-37860" fmla="*/ 462620 h 834218"/>
                  <a:gd name="connsiteX294-37861" fmla="*/ 1673096 w 3024845"/>
                  <a:gd name="connsiteY294-37862" fmla="*/ 377367 h 834218"/>
                  <a:gd name="connsiteX295-37863" fmla="*/ 1745104 w 3024845"/>
                  <a:gd name="connsiteY295-37864" fmla="*/ 377367 h 834218"/>
                  <a:gd name="connsiteX296-37865" fmla="*/ 1745104 w 3024845"/>
                  <a:gd name="connsiteY296-37866" fmla="*/ 456135 h 834218"/>
                  <a:gd name="connsiteX297-37867" fmla="*/ 1747008 w 3024845"/>
                  <a:gd name="connsiteY297-37868" fmla="*/ 456135 h 834218"/>
                  <a:gd name="connsiteX298-37869" fmla="*/ 1748250 w 3024845"/>
                  <a:gd name="connsiteY298-37870" fmla="*/ 478658 h 834218"/>
                  <a:gd name="connsiteX299-37871" fmla="*/ 1757926 w 3024845"/>
                  <a:gd name="connsiteY299-37872" fmla="*/ 478658 h 834218"/>
                  <a:gd name="connsiteX300-37873" fmla="*/ 1759168 w 3024845"/>
                  <a:gd name="connsiteY300-37874" fmla="*/ 456135 h 834218"/>
                  <a:gd name="connsiteX301-37875" fmla="*/ 1765248 w 3024845"/>
                  <a:gd name="connsiteY301-37876" fmla="*/ 456135 h 834218"/>
                  <a:gd name="connsiteX302-37877" fmla="*/ 1766490 w 3024845"/>
                  <a:gd name="connsiteY302-37878" fmla="*/ 478658 h 834218"/>
                  <a:gd name="connsiteX303-37879" fmla="*/ 1817112 w 3024845"/>
                  <a:gd name="connsiteY303-37880" fmla="*/ 478658 h 834218"/>
                  <a:gd name="connsiteX304-37881" fmla="*/ 1817112 w 3024845"/>
                  <a:gd name="connsiteY304-37882" fmla="*/ 315630 h 834218"/>
                  <a:gd name="connsiteX305-37883" fmla="*/ 2014439 w 3024845"/>
                  <a:gd name="connsiteY305-37884" fmla="*/ 315630 h 834218"/>
                  <a:gd name="connsiteX306-37885" fmla="*/ 2014439 w 3024845"/>
                  <a:gd name="connsiteY306-37886" fmla="*/ 478658 h 834218"/>
                  <a:gd name="connsiteX307-37887" fmla="*/ 2033136 w 3024845"/>
                  <a:gd name="connsiteY307-37888" fmla="*/ 478658 h 834218"/>
                  <a:gd name="connsiteX308-37889" fmla="*/ 2033136 w 3024845"/>
                  <a:gd name="connsiteY308-37890" fmla="*/ 395965 h 834218"/>
                  <a:gd name="connsiteX309-37891" fmla="*/ 2128256 w 3024845"/>
                  <a:gd name="connsiteY309-37892" fmla="*/ 395965 h 834218"/>
                  <a:gd name="connsiteX310-37893" fmla="*/ 2180720 w 3024845"/>
                  <a:gd name="connsiteY310-37894" fmla="*/ 330752 h 834218"/>
                  <a:gd name="connsiteX311-37895" fmla="*/ 2245574 w 3024845"/>
                  <a:gd name="connsiteY311-37896" fmla="*/ 330752 h 834218"/>
                  <a:gd name="connsiteX312-37897" fmla="*/ 2245574 w 3024845"/>
                  <a:gd name="connsiteY312-37898" fmla="*/ 406414 h 834218"/>
                  <a:gd name="connsiteX313-37899" fmla="*/ 2253681 w 3024845"/>
                  <a:gd name="connsiteY313-37900" fmla="*/ 406414 h 834218"/>
                  <a:gd name="connsiteX314-37901" fmla="*/ 2255708 w 3024845"/>
                  <a:gd name="connsiteY314-37902" fmla="*/ 399929 h 834218"/>
                  <a:gd name="connsiteX315-37903" fmla="*/ 2261788 w 3024845"/>
                  <a:gd name="connsiteY315-37904" fmla="*/ 399929 h 834218"/>
                  <a:gd name="connsiteX316-37905" fmla="*/ 2263815 w 3024845"/>
                  <a:gd name="connsiteY316-37906" fmla="*/ 408576 h 834218"/>
                  <a:gd name="connsiteX317-37907" fmla="*/ 2275975 w 3024845"/>
                  <a:gd name="connsiteY317-37908" fmla="*/ 408576 h 834218"/>
                  <a:gd name="connsiteX318-37909" fmla="*/ 2275975 w 3024845"/>
                  <a:gd name="connsiteY318-37910" fmla="*/ 402090 h 834218"/>
                  <a:gd name="connsiteX319-37911" fmla="*/ 2298268 w 3024845"/>
                  <a:gd name="connsiteY319-37912" fmla="*/ 402090 h 834218"/>
                  <a:gd name="connsiteX320-37913" fmla="*/ 2298268 w 3024845"/>
                  <a:gd name="connsiteY320-37914" fmla="*/ 408576 h 834218"/>
                  <a:gd name="connsiteX321-37915" fmla="*/ 2318535 w 3024845"/>
                  <a:gd name="connsiteY321-37916" fmla="*/ 408576 h 834218"/>
                  <a:gd name="connsiteX322-37917" fmla="*/ 2318535 w 3024845"/>
                  <a:gd name="connsiteY322-37918" fmla="*/ 453973 h 834218"/>
                  <a:gd name="connsiteX323-37919" fmla="*/ 2332722 w 3024845"/>
                  <a:gd name="connsiteY323-37920" fmla="*/ 453973 h 834218"/>
                  <a:gd name="connsiteX324-37921" fmla="*/ 2332722 w 3024845"/>
                  <a:gd name="connsiteY324-37922" fmla="*/ 441002 h 834218"/>
                  <a:gd name="connsiteX325-37923" fmla="*/ 2348936 w 3024845"/>
                  <a:gd name="connsiteY325-37924" fmla="*/ 441002 h 834218"/>
                  <a:gd name="connsiteX326-37925" fmla="*/ 2348936 w 3024845"/>
                  <a:gd name="connsiteY326-37926" fmla="*/ 261575 h 834218"/>
                  <a:gd name="connsiteX327-37927" fmla="*/ 2355016 w 3024845"/>
                  <a:gd name="connsiteY327-37928" fmla="*/ 255089 h 834218"/>
                  <a:gd name="connsiteX328-37929" fmla="*/ 2427977 w 3024845"/>
                  <a:gd name="connsiteY328-37930" fmla="*/ 255089 h 834218"/>
                  <a:gd name="connsiteX329-37931" fmla="*/ 2427977 w 3024845"/>
                  <a:gd name="connsiteY329-37932" fmla="*/ 263737 h 834218"/>
                  <a:gd name="connsiteX330-37933" fmla="*/ 2438110 w 3024845"/>
                  <a:gd name="connsiteY330-37934" fmla="*/ 263737 h 834218"/>
                  <a:gd name="connsiteX331-37935" fmla="*/ 2438110 w 3024845"/>
                  <a:gd name="connsiteY331-37936" fmla="*/ 378311 h 834218"/>
                  <a:gd name="connsiteX332-37937" fmla="*/ 2460404 w 3024845"/>
                  <a:gd name="connsiteY332-37938" fmla="*/ 378311 h 834218"/>
                  <a:gd name="connsiteX333-37939" fmla="*/ 2460404 w 3024845"/>
                  <a:gd name="connsiteY333-37940" fmla="*/ 311296 h 834218"/>
                  <a:gd name="connsiteX334-37941" fmla="*/ 2486751 w 3024845"/>
                  <a:gd name="connsiteY334-37942" fmla="*/ 311296 h 834218"/>
                  <a:gd name="connsiteX335-37943" fmla="*/ 2490804 w 3024845"/>
                  <a:gd name="connsiteY335-37944" fmla="*/ 306972 h 834218"/>
                  <a:gd name="connsiteX336-37945" fmla="*/ 2498911 w 3024845"/>
                  <a:gd name="connsiteY336-37946" fmla="*/ 306972 h 834218"/>
                  <a:gd name="connsiteX337-37947" fmla="*/ 2502964 w 3024845"/>
                  <a:gd name="connsiteY337-37948" fmla="*/ 311296 h 834218"/>
                  <a:gd name="connsiteX338-37949" fmla="*/ 2525258 w 3024845"/>
                  <a:gd name="connsiteY338-37950" fmla="*/ 311296 h 834218"/>
                  <a:gd name="connsiteX339-37951" fmla="*/ 2525258 w 3024845"/>
                  <a:gd name="connsiteY339-37952" fmla="*/ 194560 h 834218"/>
                  <a:gd name="connsiteX340-37953" fmla="*/ 2582005 w 3024845"/>
                  <a:gd name="connsiteY340-37954" fmla="*/ 183751 h 834218"/>
                  <a:gd name="connsiteX341-37955" fmla="*/ 2582005 w 3024845"/>
                  <a:gd name="connsiteY341-37956" fmla="*/ 184832 h 834218"/>
                  <a:gd name="connsiteX342-37957" fmla="*/ 2582005 w 3024845"/>
                  <a:gd name="connsiteY342-37958" fmla="*/ 192398 h 834218"/>
                  <a:gd name="connsiteX343-37959" fmla="*/ 2608352 w 3024845"/>
                  <a:gd name="connsiteY343-37960" fmla="*/ 192398 h 834218"/>
                  <a:gd name="connsiteX344-37961" fmla="*/ 2608352 w 3024845"/>
                  <a:gd name="connsiteY344-37962" fmla="*/ 447488 h 834218"/>
                  <a:gd name="connsiteX345-37963" fmla="*/ 2630646 w 3024845"/>
                  <a:gd name="connsiteY345-37964" fmla="*/ 447488 h 834218"/>
                  <a:gd name="connsiteX346-37965" fmla="*/ 2630646 w 3024845"/>
                  <a:gd name="connsiteY346-37966" fmla="*/ 443164 h 834218"/>
                  <a:gd name="connsiteX347-37967" fmla="*/ 2642806 w 3024845"/>
                  <a:gd name="connsiteY347-37968" fmla="*/ 443164 h 834218"/>
                  <a:gd name="connsiteX348-37969" fmla="*/ 2642806 w 3024845"/>
                  <a:gd name="connsiteY348-37970" fmla="*/ 447488 h 834218"/>
                  <a:gd name="connsiteX349-37971" fmla="*/ 2667126 w 3024845"/>
                  <a:gd name="connsiteY349-37972" fmla="*/ 447488 h 834218"/>
                  <a:gd name="connsiteX350-37973" fmla="*/ 2667126 w 3024845"/>
                  <a:gd name="connsiteY350-37974" fmla="*/ 434517 h 834218"/>
                  <a:gd name="connsiteX351-37975" fmla="*/ 2695500 w 3024845"/>
                  <a:gd name="connsiteY351-37976" fmla="*/ 434517 h 834218"/>
                  <a:gd name="connsiteX352-37977" fmla="*/ 2707660 w 3024845"/>
                  <a:gd name="connsiteY352-37978" fmla="*/ 430193 h 834218"/>
                  <a:gd name="connsiteX353-37979" fmla="*/ 2727927 w 3024845"/>
                  <a:gd name="connsiteY353-37980" fmla="*/ 434517 h 834218"/>
                  <a:gd name="connsiteX354-37981" fmla="*/ 2727927 w 3024845"/>
                  <a:gd name="connsiteY354-37982" fmla="*/ 417223 h 834218"/>
                  <a:gd name="connsiteX355-37983" fmla="*/ 2736034 w 3024845"/>
                  <a:gd name="connsiteY355-37984" fmla="*/ 417223 h 834218"/>
                  <a:gd name="connsiteX356-37985" fmla="*/ 2736034 w 3024845"/>
                  <a:gd name="connsiteY356-37986" fmla="*/ 404252 h 834218"/>
                  <a:gd name="connsiteX357-37987" fmla="*/ 2792781 w 3024845"/>
                  <a:gd name="connsiteY357-37988" fmla="*/ 404252 h 834218"/>
                  <a:gd name="connsiteX358-37989" fmla="*/ 2792781 w 3024845"/>
                  <a:gd name="connsiteY358-37990" fmla="*/ 373987 h 834218"/>
                  <a:gd name="connsiteX359-37991" fmla="*/ 2811021 w 3024845"/>
                  <a:gd name="connsiteY359-37992" fmla="*/ 373987 h 834218"/>
                  <a:gd name="connsiteX360-37993" fmla="*/ 2811021 w 3024845"/>
                  <a:gd name="connsiteY360-37994" fmla="*/ 367502 h 834218"/>
                  <a:gd name="connsiteX361-37995" fmla="*/ 2823181 w 3024845"/>
                  <a:gd name="connsiteY361-37996" fmla="*/ 367502 h 834218"/>
                  <a:gd name="connsiteX362-37997" fmla="*/ 2823181 w 3024845"/>
                  <a:gd name="connsiteY362-37998" fmla="*/ 373987 h 834218"/>
                  <a:gd name="connsiteX363-37999" fmla="*/ 2839395 w 3024845"/>
                  <a:gd name="connsiteY363-38000" fmla="*/ 373987 h 834218"/>
                  <a:gd name="connsiteX364-38001" fmla="*/ 2839395 w 3024845"/>
                  <a:gd name="connsiteY364-38002" fmla="*/ 423708 h 834218"/>
                  <a:gd name="connsiteX365-38003" fmla="*/ 2871822 w 3024845"/>
                  <a:gd name="connsiteY365-38004" fmla="*/ 423708 h 834218"/>
                  <a:gd name="connsiteX366-38005" fmla="*/ 2871822 w 3024845"/>
                  <a:gd name="connsiteY366-38006" fmla="*/ 397767 h 834218"/>
                  <a:gd name="connsiteX367-38007" fmla="*/ 2910329 w 3024845"/>
                  <a:gd name="connsiteY367-38008" fmla="*/ 397767 h 834218"/>
                  <a:gd name="connsiteX368-38009" fmla="*/ 2910329 w 3024845"/>
                  <a:gd name="connsiteY368-38010" fmla="*/ 367502 h 834218"/>
                  <a:gd name="connsiteX369-38011" fmla="*/ 2958970 w 3024845"/>
                  <a:gd name="connsiteY369-38012" fmla="*/ 367502 h 834218"/>
                  <a:gd name="connsiteX370-38013" fmla="*/ 2958970 w 3024845"/>
                  <a:gd name="connsiteY370-38014" fmla="*/ 478658 h 834218"/>
                  <a:gd name="connsiteX371-38015" fmla="*/ 2958970 w 3024845"/>
                  <a:gd name="connsiteY371-38016" fmla="*/ 492437 h 834218"/>
                  <a:gd name="connsiteX372-38017" fmla="*/ 3024845 w 3024845"/>
                  <a:gd name="connsiteY372-38018" fmla="*/ 492437 h 834218"/>
                  <a:gd name="connsiteX373-38019" fmla="*/ 3024845 w 3024845"/>
                  <a:gd name="connsiteY373-38020" fmla="*/ 834218 h 834218"/>
                  <a:gd name="connsiteX374-38021" fmla="*/ 2054 w 3024845"/>
                  <a:gd name="connsiteY374-38022" fmla="*/ 831885 h 834218"/>
                  <a:gd name="connsiteX375-38023" fmla="*/ 0 w 3024845"/>
                  <a:gd name="connsiteY375-38024" fmla="*/ 397767 h 834218"/>
                  <a:gd name="connsiteX376-38025" fmla="*/ 20267 w 3024845"/>
                  <a:gd name="connsiteY376-38026" fmla="*/ 397767 h 834218"/>
                  <a:gd name="connsiteX377-38027" fmla="*/ 20774 w 3024845"/>
                  <a:gd name="connsiteY377-38028" fmla="*/ 396686 h 834218"/>
                  <a:gd name="connsiteX378-38029" fmla="*/ 24320 w 3024845"/>
                  <a:gd name="connsiteY378-38030" fmla="*/ 389120 h 834218"/>
                  <a:gd name="connsiteX379-38031" fmla="*/ 26094 w 3024845"/>
                  <a:gd name="connsiteY379-38032" fmla="*/ 389390 h 834218"/>
                  <a:gd name="connsiteX380-38033" fmla="*/ 38507 w 3024845"/>
                  <a:gd name="connsiteY380-38034" fmla="*/ 391281 h 834218"/>
                  <a:gd name="connsiteX381-38035" fmla="*/ 39014 w 3024845"/>
                  <a:gd name="connsiteY381-38036" fmla="*/ 392633 h 834218"/>
                  <a:gd name="connsiteX382-38037" fmla="*/ 42560 w 3024845"/>
                  <a:gd name="connsiteY382-38038" fmla="*/ 402090 h 834218"/>
                  <a:gd name="connsiteX383-38039" fmla="*/ 68907 w 3024845"/>
                  <a:gd name="connsiteY383-38040" fmla="*/ 404252 h 834218"/>
                  <a:gd name="connsiteX384-38041" fmla="*/ 68907 w 3024845"/>
                  <a:gd name="connsiteY384-38042" fmla="*/ 281031 h 834218"/>
                  <a:gd name="connsiteX385-38043" fmla="*/ 70934 w 3024845"/>
                  <a:gd name="connsiteY385-38044" fmla="*/ 281031 h 834218"/>
                  <a:gd name="connsiteX386-38045" fmla="*/ 85121 w 3024845"/>
                  <a:gd name="connsiteY386-38046" fmla="*/ 281031 h 834218"/>
                  <a:gd name="connsiteX387-38047" fmla="*/ 85121 w 3024845"/>
                  <a:gd name="connsiteY387-38048" fmla="*/ 144839 h 834218"/>
                  <a:gd name="connsiteX388-38049" fmla="*/ 86894 w 3024845"/>
                  <a:gd name="connsiteY388-38050" fmla="*/ 144839 h 834218"/>
                  <a:gd name="connsiteX389-38051" fmla="*/ 99308 w 3024845"/>
                  <a:gd name="connsiteY389-38052" fmla="*/ 144839 h 834218"/>
                  <a:gd name="connsiteX390-38053" fmla="*/ 99308 w 3024845"/>
                  <a:gd name="connsiteY390-38054" fmla="*/ 30265 h 834218"/>
                  <a:gd name="connsiteX391-38055" fmla="*/ 103361 w 3024845"/>
                  <a:gd name="connsiteY391-38056" fmla="*/ 2161 h 834218"/>
                  <a:gd name="connsiteX0-38057" fmla="*/ 103361 w 3024845"/>
                  <a:gd name="connsiteY0-38058" fmla="*/ 2161 h 834218"/>
                  <a:gd name="connsiteX1-38059" fmla="*/ 200642 w 3024845"/>
                  <a:gd name="connsiteY1-38060" fmla="*/ 0 h 834218"/>
                  <a:gd name="connsiteX2-38061" fmla="*/ 202669 w 3024845"/>
                  <a:gd name="connsiteY2-38062" fmla="*/ 0 h 834218"/>
                  <a:gd name="connsiteX3-38063" fmla="*/ 216856 w 3024845"/>
                  <a:gd name="connsiteY3-38064" fmla="*/ 0 h 834218"/>
                  <a:gd name="connsiteX4-38065" fmla="*/ 216856 w 3024845"/>
                  <a:gd name="connsiteY4-38066" fmla="*/ 23779 h 834218"/>
                  <a:gd name="connsiteX5-38067" fmla="*/ 220909 w 3024845"/>
                  <a:gd name="connsiteY5-38068" fmla="*/ 30265 h 834218"/>
                  <a:gd name="connsiteX6-38069" fmla="*/ 220909 w 3024845"/>
                  <a:gd name="connsiteY6-38070" fmla="*/ 144839 h 834218"/>
                  <a:gd name="connsiteX7-38071" fmla="*/ 223189 w 3024845"/>
                  <a:gd name="connsiteY7-38072" fmla="*/ 144839 h 834218"/>
                  <a:gd name="connsiteX8-38073" fmla="*/ 239150 w 3024845"/>
                  <a:gd name="connsiteY8-38074" fmla="*/ 144839 h 834218"/>
                  <a:gd name="connsiteX9-38075" fmla="*/ 239150 w 3024845"/>
                  <a:gd name="connsiteY9-38076" fmla="*/ 285354 h 834218"/>
                  <a:gd name="connsiteX10-38077" fmla="*/ 240670 w 3024845"/>
                  <a:gd name="connsiteY10-38078" fmla="*/ 285084 h 834218"/>
                  <a:gd name="connsiteX11-38079" fmla="*/ 251310 w 3024845"/>
                  <a:gd name="connsiteY11-38080" fmla="*/ 283193 h 834218"/>
                  <a:gd name="connsiteX12-38081" fmla="*/ 249283 w 3024845"/>
                  <a:gd name="connsiteY12-38082" fmla="*/ 371825 h 834218"/>
                  <a:gd name="connsiteX13-38083" fmla="*/ 250803 w 3024845"/>
                  <a:gd name="connsiteY13-38084" fmla="*/ 372096 h 834218"/>
                  <a:gd name="connsiteX14-38085" fmla="*/ 261443 w 3024845"/>
                  <a:gd name="connsiteY14-38086" fmla="*/ 373987 h 834218"/>
                  <a:gd name="connsiteX15-38087" fmla="*/ 261696 w 3024845"/>
                  <a:gd name="connsiteY15-38088" fmla="*/ 374798 h 834218"/>
                  <a:gd name="connsiteX16-38089" fmla="*/ 263470 w 3024845"/>
                  <a:gd name="connsiteY16-38090" fmla="*/ 380473 h 834218"/>
                  <a:gd name="connsiteX17-38091" fmla="*/ 264230 w 3024845"/>
                  <a:gd name="connsiteY17-38092" fmla="*/ 378041 h 834218"/>
                  <a:gd name="connsiteX18-38093" fmla="*/ 269550 w 3024845"/>
                  <a:gd name="connsiteY18-38094" fmla="*/ 361017 h 834218"/>
                  <a:gd name="connsiteX19-38095" fmla="*/ 271323 w 3024845"/>
                  <a:gd name="connsiteY19-38096" fmla="*/ 361017 h 834218"/>
                  <a:gd name="connsiteX20-38097" fmla="*/ 283737 w 3024845"/>
                  <a:gd name="connsiteY20-38098" fmla="*/ 361017 h 834218"/>
                  <a:gd name="connsiteX21-38099" fmla="*/ 283737 w 3024845"/>
                  <a:gd name="connsiteY21-38100" fmla="*/ 393443 h 834218"/>
                  <a:gd name="connsiteX22-38101" fmla="*/ 284750 w 3024845"/>
                  <a:gd name="connsiteY22-38102" fmla="*/ 393984 h 834218"/>
                  <a:gd name="connsiteX23-38103" fmla="*/ 291844 w 3024845"/>
                  <a:gd name="connsiteY23-38104" fmla="*/ 397767 h 834218"/>
                  <a:gd name="connsiteX24-38105" fmla="*/ 291844 w 3024845"/>
                  <a:gd name="connsiteY24-38106" fmla="*/ 399118 h 834218"/>
                  <a:gd name="connsiteX25-38107" fmla="*/ 291844 w 3024845"/>
                  <a:gd name="connsiteY25-38108" fmla="*/ 408576 h 834218"/>
                  <a:gd name="connsiteX26-38109" fmla="*/ 336431 w 3024845"/>
                  <a:gd name="connsiteY26-38110" fmla="*/ 408576 h 834218"/>
                  <a:gd name="connsiteX27-38111" fmla="*/ 336431 w 3024845"/>
                  <a:gd name="connsiteY27-38112" fmla="*/ 409657 h 834218"/>
                  <a:gd name="connsiteX28-38113" fmla="*/ 336431 w 3024845"/>
                  <a:gd name="connsiteY28-38114" fmla="*/ 417223 h 834218"/>
                  <a:gd name="connsiteX29-38115" fmla="*/ 338457 w 3024845"/>
                  <a:gd name="connsiteY29-38116" fmla="*/ 417223 h 834218"/>
                  <a:gd name="connsiteX30-38117" fmla="*/ 352644 w 3024845"/>
                  <a:gd name="connsiteY30-38118" fmla="*/ 417223 h 834218"/>
                  <a:gd name="connsiteX31-38119" fmla="*/ 352644 w 3024845"/>
                  <a:gd name="connsiteY31-38120" fmla="*/ 386958 h 834218"/>
                  <a:gd name="connsiteX32-38121" fmla="*/ 397231 w 3024845"/>
                  <a:gd name="connsiteY32-38122" fmla="*/ 386958 h 834218"/>
                  <a:gd name="connsiteX33-38123" fmla="*/ 397231 w 3024845"/>
                  <a:gd name="connsiteY33-38124" fmla="*/ 385607 h 834218"/>
                  <a:gd name="connsiteX34-38125" fmla="*/ 397231 w 3024845"/>
                  <a:gd name="connsiteY34-38126" fmla="*/ 376149 h 834218"/>
                  <a:gd name="connsiteX35-38127" fmla="*/ 398245 w 3024845"/>
                  <a:gd name="connsiteY35-38128" fmla="*/ 376149 h 834218"/>
                  <a:gd name="connsiteX36-38129" fmla="*/ 405338 w 3024845"/>
                  <a:gd name="connsiteY36-38130" fmla="*/ 376149 h 834218"/>
                  <a:gd name="connsiteX37-38131" fmla="*/ 405338 w 3024845"/>
                  <a:gd name="connsiteY37-38132" fmla="*/ 374258 h 834218"/>
                  <a:gd name="connsiteX38-38133" fmla="*/ 405338 w 3024845"/>
                  <a:gd name="connsiteY38-38134" fmla="*/ 361017 h 834218"/>
                  <a:gd name="connsiteX39-38135" fmla="*/ 406098 w 3024845"/>
                  <a:gd name="connsiteY39-38136" fmla="*/ 361017 h 834218"/>
                  <a:gd name="connsiteX40-38137" fmla="*/ 411418 w 3024845"/>
                  <a:gd name="connsiteY40-38138" fmla="*/ 361017 h 834218"/>
                  <a:gd name="connsiteX41-38139" fmla="*/ 411418 w 3024845"/>
                  <a:gd name="connsiteY41-38140" fmla="*/ 359936 h 834218"/>
                  <a:gd name="connsiteX42-38141" fmla="*/ 411418 w 3024845"/>
                  <a:gd name="connsiteY42-38142" fmla="*/ 352369 h 834218"/>
                  <a:gd name="connsiteX43-38143" fmla="*/ 413445 w 3024845"/>
                  <a:gd name="connsiteY43-38144" fmla="*/ 352369 h 834218"/>
                  <a:gd name="connsiteX44-38145" fmla="*/ 427632 w 3024845"/>
                  <a:gd name="connsiteY44-38146" fmla="*/ 352369 h 834218"/>
                  <a:gd name="connsiteX45-38147" fmla="*/ 427632 w 3024845"/>
                  <a:gd name="connsiteY45-38148" fmla="*/ 353450 h 834218"/>
                  <a:gd name="connsiteX46-38149" fmla="*/ 427632 w 3024845"/>
                  <a:gd name="connsiteY46-38150" fmla="*/ 361017 h 834218"/>
                  <a:gd name="connsiteX47-38151" fmla="*/ 449925 w 3024845"/>
                  <a:gd name="connsiteY47-38152" fmla="*/ 361017 h 834218"/>
                  <a:gd name="connsiteX48-38153" fmla="*/ 449925 w 3024845"/>
                  <a:gd name="connsiteY48-38154" fmla="*/ 359125 h 834218"/>
                  <a:gd name="connsiteX49-38155" fmla="*/ 449925 w 3024845"/>
                  <a:gd name="connsiteY49-38156" fmla="*/ 345884 h 834218"/>
                  <a:gd name="connsiteX50-38157" fmla="*/ 451699 w 3024845"/>
                  <a:gd name="connsiteY50-38158" fmla="*/ 345884 h 834218"/>
                  <a:gd name="connsiteX51-38159" fmla="*/ 464112 w 3024845"/>
                  <a:gd name="connsiteY51-38160" fmla="*/ 345884 h 834218"/>
                  <a:gd name="connsiteX52-38161" fmla="*/ 464112 w 3024845"/>
                  <a:gd name="connsiteY52-38162" fmla="*/ 369664 h 834218"/>
                  <a:gd name="connsiteX53-38163" fmla="*/ 465126 w 3024845"/>
                  <a:gd name="connsiteY53-38164" fmla="*/ 369664 h 834218"/>
                  <a:gd name="connsiteX54-38165" fmla="*/ 472219 w 3024845"/>
                  <a:gd name="connsiteY54-38166" fmla="*/ 369664 h 834218"/>
                  <a:gd name="connsiteX55-38167" fmla="*/ 472219 w 3024845"/>
                  <a:gd name="connsiteY55-38168" fmla="*/ 368583 h 834218"/>
                  <a:gd name="connsiteX56-38169" fmla="*/ 472219 w 3024845"/>
                  <a:gd name="connsiteY56-38170" fmla="*/ 361017 h 834218"/>
                  <a:gd name="connsiteX57-38171" fmla="*/ 473992 w 3024845"/>
                  <a:gd name="connsiteY57-38172" fmla="*/ 361017 h 834218"/>
                  <a:gd name="connsiteX58-38173" fmla="*/ 486406 w 3024845"/>
                  <a:gd name="connsiteY58-38174" fmla="*/ 361017 h 834218"/>
                  <a:gd name="connsiteX59-38175" fmla="*/ 486406 w 3024845"/>
                  <a:gd name="connsiteY59-38176" fmla="*/ 386958 h 834218"/>
                  <a:gd name="connsiteX60-38177" fmla="*/ 488433 w 3024845"/>
                  <a:gd name="connsiteY60-38178" fmla="*/ 386958 h 834218"/>
                  <a:gd name="connsiteX61-38179" fmla="*/ 502619 w 3024845"/>
                  <a:gd name="connsiteY61-38180" fmla="*/ 386958 h 834218"/>
                  <a:gd name="connsiteX62-38181" fmla="*/ 502619 w 3024845"/>
                  <a:gd name="connsiteY62-38182" fmla="*/ 388579 h 834218"/>
                  <a:gd name="connsiteX63-38183" fmla="*/ 502619 w 3024845"/>
                  <a:gd name="connsiteY63-38184" fmla="*/ 399929 h 834218"/>
                  <a:gd name="connsiteX64-38185" fmla="*/ 503379 w 3024845"/>
                  <a:gd name="connsiteY64-38186" fmla="*/ 399929 h 834218"/>
                  <a:gd name="connsiteX65-38187" fmla="*/ 508700 w 3024845"/>
                  <a:gd name="connsiteY65-38188" fmla="*/ 399929 h 834218"/>
                  <a:gd name="connsiteX66-38189" fmla="*/ 508700 w 3024845"/>
                  <a:gd name="connsiteY66-38190" fmla="*/ 399118 h 834218"/>
                  <a:gd name="connsiteX67-38191" fmla="*/ 508700 w 3024845"/>
                  <a:gd name="connsiteY67-38192" fmla="*/ 393443 h 834218"/>
                  <a:gd name="connsiteX68-38193" fmla="*/ 539100 w 3024845"/>
                  <a:gd name="connsiteY68-38194" fmla="*/ 393443 h 834218"/>
                  <a:gd name="connsiteX69-38195" fmla="*/ 539100 w 3024845"/>
                  <a:gd name="connsiteY69-38196" fmla="*/ 417223 h 834218"/>
                  <a:gd name="connsiteX70-38197" fmla="*/ 540113 w 3024845"/>
                  <a:gd name="connsiteY70-38198" fmla="*/ 417223 h 834218"/>
                  <a:gd name="connsiteX71-38199" fmla="*/ 547207 w 3024845"/>
                  <a:gd name="connsiteY71-38200" fmla="*/ 417223 h 834218"/>
                  <a:gd name="connsiteX72-38201" fmla="*/ 547207 w 3024845"/>
                  <a:gd name="connsiteY72-38202" fmla="*/ 418304 h 834218"/>
                  <a:gd name="connsiteX73-38203" fmla="*/ 547207 w 3024845"/>
                  <a:gd name="connsiteY73-38204" fmla="*/ 425870 h 834218"/>
                  <a:gd name="connsiteX74-38205" fmla="*/ 547967 w 3024845"/>
                  <a:gd name="connsiteY74-38206" fmla="*/ 425870 h 834218"/>
                  <a:gd name="connsiteX75-38207" fmla="*/ 553287 w 3024845"/>
                  <a:gd name="connsiteY75-38208" fmla="*/ 425870 h 834218"/>
                  <a:gd name="connsiteX76-38209" fmla="*/ 553287 w 3024845"/>
                  <a:gd name="connsiteY76-38210" fmla="*/ 423708 h 834218"/>
                  <a:gd name="connsiteX77-38211" fmla="*/ 553287 w 3024845"/>
                  <a:gd name="connsiteY77-38212" fmla="*/ 408576 h 834218"/>
                  <a:gd name="connsiteX78-38213" fmla="*/ 554300 w 3024845"/>
                  <a:gd name="connsiteY78-38214" fmla="*/ 408576 h 834218"/>
                  <a:gd name="connsiteX79-38215" fmla="*/ 561394 w 3024845"/>
                  <a:gd name="connsiteY79-38216" fmla="*/ 408576 h 834218"/>
                  <a:gd name="connsiteX80-38217" fmla="*/ 561394 w 3024845"/>
                  <a:gd name="connsiteY80-38218" fmla="*/ 409657 h 834218"/>
                  <a:gd name="connsiteX81-38219" fmla="*/ 561394 w 3024845"/>
                  <a:gd name="connsiteY81-38220" fmla="*/ 417223 h 834218"/>
                  <a:gd name="connsiteX82-38221" fmla="*/ 566714 w 3024845"/>
                  <a:gd name="connsiteY82-38222" fmla="*/ 415230 h 834218"/>
                  <a:gd name="connsiteX83-38223" fmla="*/ 567474 w 3024845"/>
                  <a:gd name="connsiteY83-38224" fmla="*/ 414250 h 834218"/>
                  <a:gd name="connsiteX84-38225" fmla="*/ 567474 w 3024845"/>
                  <a:gd name="connsiteY84-38226" fmla="*/ 408576 h 834218"/>
                  <a:gd name="connsiteX85-38227" fmla="*/ 605981 w 3024845"/>
                  <a:gd name="connsiteY85-38228" fmla="*/ 408576 h 834218"/>
                  <a:gd name="connsiteX86-38229" fmla="*/ 605981 w 3024845"/>
                  <a:gd name="connsiteY86-38230" fmla="*/ 432355 h 834218"/>
                  <a:gd name="connsiteX87-38231" fmla="*/ 608007 w 3024845"/>
                  <a:gd name="connsiteY87-38232" fmla="*/ 432355 h 834218"/>
                  <a:gd name="connsiteX88-38233" fmla="*/ 622194 w 3024845"/>
                  <a:gd name="connsiteY88-38234" fmla="*/ 432355 h 834218"/>
                  <a:gd name="connsiteX89-38235" fmla="*/ 622194 w 3024845"/>
                  <a:gd name="connsiteY89-38236" fmla="*/ 433436 h 834218"/>
                  <a:gd name="connsiteX90-38237" fmla="*/ 622194 w 3024845"/>
                  <a:gd name="connsiteY90-38238" fmla="*/ 441002 h 834218"/>
                  <a:gd name="connsiteX91-38239" fmla="*/ 623968 w 3024845"/>
                  <a:gd name="connsiteY91-38240" fmla="*/ 441002 h 834218"/>
                  <a:gd name="connsiteX92-38241" fmla="*/ 636381 w 3024845"/>
                  <a:gd name="connsiteY92-38242" fmla="*/ 441002 h 834218"/>
                  <a:gd name="connsiteX93-38243" fmla="*/ 636381 w 3024845"/>
                  <a:gd name="connsiteY93-38244" fmla="*/ 417223 h 834218"/>
                  <a:gd name="connsiteX94-38245" fmla="*/ 637394 w 3024845"/>
                  <a:gd name="connsiteY94-38246" fmla="*/ 417223 h 834218"/>
                  <a:gd name="connsiteX95-38247" fmla="*/ 644488 w 3024845"/>
                  <a:gd name="connsiteY95-38248" fmla="*/ 417223 h 834218"/>
                  <a:gd name="connsiteX96-38249" fmla="*/ 644488 w 3024845"/>
                  <a:gd name="connsiteY96-38250" fmla="*/ 384796 h 834218"/>
                  <a:gd name="connsiteX97-38251" fmla="*/ 645501 w 3024845"/>
                  <a:gd name="connsiteY97-38252" fmla="*/ 384796 h 834218"/>
                  <a:gd name="connsiteX98-38253" fmla="*/ 652595 w 3024845"/>
                  <a:gd name="connsiteY98-38254" fmla="*/ 384796 h 834218"/>
                  <a:gd name="connsiteX99-38255" fmla="*/ 652595 w 3024845"/>
                  <a:gd name="connsiteY99-38256" fmla="*/ 382905 h 834218"/>
                  <a:gd name="connsiteX100-38257" fmla="*/ 652595 w 3024845"/>
                  <a:gd name="connsiteY100-38258" fmla="*/ 369664 h 834218"/>
                  <a:gd name="connsiteX101-38259" fmla="*/ 651328 w 3024845"/>
                  <a:gd name="connsiteY101-38260" fmla="*/ 368042 h 834218"/>
                  <a:gd name="connsiteX102-38261" fmla="*/ 656648 w 3024845"/>
                  <a:gd name="connsiteY102-38262" fmla="*/ 356693 h 834218"/>
                  <a:gd name="connsiteX103-38263" fmla="*/ 664755 w 3024845"/>
                  <a:gd name="connsiteY103-38264" fmla="*/ 384796 h 834218"/>
                  <a:gd name="connsiteX104-38265" fmla="*/ 665515 w 3024845"/>
                  <a:gd name="connsiteY104-38266" fmla="*/ 384796 h 834218"/>
                  <a:gd name="connsiteX105-38267" fmla="*/ 670835 w 3024845"/>
                  <a:gd name="connsiteY105-38268" fmla="*/ 384796 h 834218"/>
                  <a:gd name="connsiteX106-38269" fmla="*/ 670835 w 3024845"/>
                  <a:gd name="connsiteY106-38270" fmla="*/ 278869 h 834218"/>
                  <a:gd name="connsiteX107-38271" fmla="*/ 672355 w 3024845"/>
                  <a:gd name="connsiteY107-38272" fmla="*/ 278869 h 834218"/>
                  <a:gd name="connsiteX108-38273" fmla="*/ 682995 w 3024845"/>
                  <a:gd name="connsiteY108-38274" fmla="*/ 278869 h 834218"/>
                  <a:gd name="connsiteX109-38275" fmla="*/ 682995 w 3024845"/>
                  <a:gd name="connsiteY109-38276" fmla="*/ 231310 h 834218"/>
                  <a:gd name="connsiteX110-38277" fmla="*/ 709342 w 3024845"/>
                  <a:gd name="connsiteY110-38278" fmla="*/ 231310 h 834218"/>
                  <a:gd name="connsiteX111-38279" fmla="*/ 709342 w 3024845"/>
                  <a:gd name="connsiteY111-38280" fmla="*/ 209692 h 834218"/>
                  <a:gd name="connsiteX112-38281" fmla="*/ 743796 w 3024845"/>
                  <a:gd name="connsiteY112-38282" fmla="*/ 209692 h 834218"/>
                  <a:gd name="connsiteX113-38283" fmla="*/ 743796 w 3024845"/>
                  <a:gd name="connsiteY113-38284" fmla="*/ 212124 h 834218"/>
                  <a:gd name="connsiteX114-38285" fmla="*/ 743796 w 3024845"/>
                  <a:gd name="connsiteY114-38286" fmla="*/ 229148 h 834218"/>
                  <a:gd name="connsiteX115-38287" fmla="*/ 746076 w 3024845"/>
                  <a:gd name="connsiteY115-38288" fmla="*/ 229148 h 834218"/>
                  <a:gd name="connsiteX116-38289" fmla="*/ 762036 w 3024845"/>
                  <a:gd name="connsiteY116-38290" fmla="*/ 229148 h 834218"/>
                  <a:gd name="connsiteX117-38291" fmla="*/ 762036 w 3024845"/>
                  <a:gd name="connsiteY117-38292" fmla="*/ 276707 h 834218"/>
                  <a:gd name="connsiteX118-38293" fmla="*/ 763049 w 3024845"/>
                  <a:gd name="connsiteY118-38294" fmla="*/ 276707 h 834218"/>
                  <a:gd name="connsiteX119-38295" fmla="*/ 770143 w 3024845"/>
                  <a:gd name="connsiteY119-38296" fmla="*/ 276707 h 834218"/>
                  <a:gd name="connsiteX120-38297" fmla="*/ 784330 w 3024845"/>
                  <a:gd name="connsiteY120-38298" fmla="*/ 281031 h 834218"/>
                  <a:gd name="connsiteX121-38299" fmla="*/ 784330 w 3024845"/>
                  <a:gd name="connsiteY121-38300" fmla="*/ 319943 h 834218"/>
                  <a:gd name="connsiteX122-38301" fmla="*/ 785343 w 3024845"/>
                  <a:gd name="connsiteY122-38302" fmla="*/ 319943 h 834218"/>
                  <a:gd name="connsiteX123-38303" fmla="*/ 792436 w 3024845"/>
                  <a:gd name="connsiteY123-38304" fmla="*/ 319943 h 834218"/>
                  <a:gd name="connsiteX124-38305" fmla="*/ 792436 w 3024845"/>
                  <a:gd name="connsiteY124-38306" fmla="*/ 321564 h 834218"/>
                  <a:gd name="connsiteX125-38307" fmla="*/ 792436 w 3024845"/>
                  <a:gd name="connsiteY125-38308" fmla="*/ 332913 h 834218"/>
                  <a:gd name="connsiteX126-38309" fmla="*/ 794463 w 3024845"/>
                  <a:gd name="connsiteY126-38310" fmla="*/ 332913 h 834218"/>
                  <a:gd name="connsiteX127-38311" fmla="*/ 808650 w 3024845"/>
                  <a:gd name="connsiteY127-38312" fmla="*/ 332913 h 834218"/>
                  <a:gd name="connsiteX128-38313" fmla="*/ 814730 w 3024845"/>
                  <a:gd name="connsiteY128-38314" fmla="*/ 339399 h 834218"/>
                  <a:gd name="connsiteX129-38315" fmla="*/ 814730 w 3024845"/>
                  <a:gd name="connsiteY129-38316" fmla="*/ 361017 h 834218"/>
                  <a:gd name="connsiteX130-38317" fmla="*/ 817010 w 3024845"/>
                  <a:gd name="connsiteY130-38318" fmla="*/ 361017 h 834218"/>
                  <a:gd name="connsiteX131-38319" fmla="*/ 832970 w 3024845"/>
                  <a:gd name="connsiteY131-38320" fmla="*/ 361017 h 834218"/>
                  <a:gd name="connsiteX132-38321" fmla="*/ 832970 w 3024845"/>
                  <a:gd name="connsiteY132-38322" fmla="*/ 362097 h 834218"/>
                  <a:gd name="connsiteX133-38323" fmla="*/ 832970 w 3024845"/>
                  <a:gd name="connsiteY133-38324" fmla="*/ 369664 h 834218"/>
                  <a:gd name="connsiteX134-38325" fmla="*/ 834237 w 3024845"/>
                  <a:gd name="connsiteY134-38326" fmla="*/ 369664 h 834218"/>
                  <a:gd name="connsiteX135-38327" fmla="*/ 843104 w 3024845"/>
                  <a:gd name="connsiteY135-38328" fmla="*/ 369664 h 834218"/>
                  <a:gd name="connsiteX136-38329" fmla="*/ 843104 w 3024845"/>
                  <a:gd name="connsiteY136-38330" fmla="*/ 371825 h 834218"/>
                  <a:gd name="connsiteX137-38331" fmla="*/ 843104 w 3024845"/>
                  <a:gd name="connsiteY137-38332" fmla="*/ 386958 h 834218"/>
                  <a:gd name="connsiteX138-38333" fmla="*/ 847157 w 3024845"/>
                  <a:gd name="connsiteY138-38334" fmla="*/ 385066 h 834218"/>
                  <a:gd name="connsiteX139-38335" fmla="*/ 847157 w 3024845"/>
                  <a:gd name="connsiteY139-38336" fmla="*/ 371825 h 834218"/>
                  <a:gd name="connsiteX140-38337" fmla="*/ 848170 w 3024845"/>
                  <a:gd name="connsiteY140-38338" fmla="*/ 371825 h 834218"/>
                  <a:gd name="connsiteX141-38339" fmla="*/ 855264 w 3024845"/>
                  <a:gd name="connsiteY141-38340" fmla="*/ 371825 h 834218"/>
                  <a:gd name="connsiteX142-38341" fmla="*/ 855264 w 3024845"/>
                  <a:gd name="connsiteY142-38342" fmla="*/ 373447 h 834218"/>
                  <a:gd name="connsiteX143-38343" fmla="*/ 855264 w 3024845"/>
                  <a:gd name="connsiteY143-38344" fmla="*/ 384796 h 834218"/>
                  <a:gd name="connsiteX144-38345" fmla="*/ 856024 w 3024845"/>
                  <a:gd name="connsiteY144-38346" fmla="*/ 384796 h 834218"/>
                  <a:gd name="connsiteX145-38347" fmla="*/ 861344 w 3024845"/>
                  <a:gd name="connsiteY145-38348" fmla="*/ 384796 h 834218"/>
                  <a:gd name="connsiteX146-38349" fmla="*/ 909984 w 3024845"/>
                  <a:gd name="connsiteY146-38350" fmla="*/ 380473 h 834218"/>
                  <a:gd name="connsiteX147-38351" fmla="*/ 909984 w 3024845"/>
                  <a:gd name="connsiteY147-38352" fmla="*/ 381824 h 834218"/>
                  <a:gd name="connsiteX148-38353" fmla="*/ 909984 w 3024845"/>
                  <a:gd name="connsiteY148-38354" fmla="*/ 391281 h 834218"/>
                  <a:gd name="connsiteX149-38355" fmla="*/ 910744 w 3024845"/>
                  <a:gd name="connsiteY149-38356" fmla="*/ 391281 h 834218"/>
                  <a:gd name="connsiteX150-38357" fmla="*/ 916065 w 3024845"/>
                  <a:gd name="connsiteY150-38358" fmla="*/ 391281 h 834218"/>
                  <a:gd name="connsiteX151-38359" fmla="*/ 916065 w 3024845"/>
                  <a:gd name="connsiteY151-38360" fmla="*/ 393443 h 834218"/>
                  <a:gd name="connsiteX152-38361" fmla="*/ 916065 w 3024845"/>
                  <a:gd name="connsiteY152-38362" fmla="*/ 408576 h 834218"/>
                  <a:gd name="connsiteX153-38363" fmla="*/ 918091 w 3024845"/>
                  <a:gd name="connsiteY153-38364" fmla="*/ 407225 h 834218"/>
                  <a:gd name="connsiteX154-38365" fmla="*/ 932278 w 3024845"/>
                  <a:gd name="connsiteY154-38366" fmla="*/ 397767 h 834218"/>
                  <a:gd name="connsiteX155-38367" fmla="*/ 938358 w 3024845"/>
                  <a:gd name="connsiteY155-38368" fmla="*/ 356693 h 834218"/>
                  <a:gd name="connsiteX156-38369" fmla="*/ 939118 w 3024845"/>
                  <a:gd name="connsiteY156-38370" fmla="*/ 356423 h 834218"/>
                  <a:gd name="connsiteX157-38371" fmla="*/ 944438 w 3024845"/>
                  <a:gd name="connsiteY157-38372" fmla="*/ 354531 h 834218"/>
                  <a:gd name="connsiteX158-38373" fmla="*/ 946465 w 3024845"/>
                  <a:gd name="connsiteY158-38374" fmla="*/ 285354 h 834218"/>
                  <a:gd name="connsiteX159-38375" fmla="*/ 948492 w 3024845"/>
                  <a:gd name="connsiteY159-38376" fmla="*/ 354531 h 834218"/>
                  <a:gd name="connsiteX160-38377" fmla="*/ 949252 w 3024845"/>
                  <a:gd name="connsiteY160-38378" fmla="*/ 354801 h 834218"/>
                  <a:gd name="connsiteX161-38379" fmla="*/ 954572 w 3024845"/>
                  <a:gd name="connsiteY161-38380" fmla="*/ 356693 h 834218"/>
                  <a:gd name="connsiteX162-38381" fmla="*/ 954572 w 3024845"/>
                  <a:gd name="connsiteY162-38382" fmla="*/ 270222 h 834218"/>
                  <a:gd name="connsiteX163-38383" fmla="*/ 958625 w 3024845"/>
                  <a:gd name="connsiteY163-38384" fmla="*/ 237795 h 834218"/>
                  <a:gd name="connsiteX164-38385" fmla="*/ 997132 w 3024845"/>
                  <a:gd name="connsiteY164-38386" fmla="*/ 237795 h 834218"/>
                  <a:gd name="connsiteX165-38387" fmla="*/ 997132 w 3024845"/>
                  <a:gd name="connsiteY165-38388" fmla="*/ 270222 h 834218"/>
                  <a:gd name="connsiteX166-38389" fmla="*/ 997892 w 3024845"/>
                  <a:gd name="connsiteY166-38390" fmla="*/ 270222 h 834218"/>
                  <a:gd name="connsiteX167-38391" fmla="*/ 1003212 w 3024845"/>
                  <a:gd name="connsiteY167-38392" fmla="*/ 270222 h 834218"/>
                  <a:gd name="connsiteX168-38393" fmla="*/ 1003212 w 3024845"/>
                  <a:gd name="connsiteY168-38394" fmla="*/ 188074 h 834218"/>
                  <a:gd name="connsiteX169-38395" fmla="*/ 1004986 w 3024845"/>
                  <a:gd name="connsiteY169-38396" fmla="*/ 188074 h 834218"/>
                  <a:gd name="connsiteX170-38397" fmla="*/ 1017399 w 3024845"/>
                  <a:gd name="connsiteY170-38398" fmla="*/ 188074 h 834218"/>
                  <a:gd name="connsiteX171-38399" fmla="*/ 1017399 w 3024845"/>
                  <a:gd name="connsiteY171-38400" fmla="*/ 186183 h 834218"/>
                  <a:gd name="connsiteX172-38401" fmla="*/ 1017399 w 3024845"/>
                  <a:gd name="connsiteY172-38402" fmla="*/ 172942 h 834218"/>
                  <a:gd name="connsiteX173-38403" fmla="*/ 1039693 w 3024845"/>
                  <a:gd name="connsiteY173-38404" fmla="*/ 172942 h 834218"/>
                  <a:gd name="connsiteX174-38405" fmla="*/ 1039693 w 3024845"/>
                  <a:gd name="connsiteY174-38406" fmla="*/ 171861 h 834218"/>
                  <a:gd name="connsiteX175-38407" fmla="*/ 1039693 w 3024845"/>
                  <a:gd name="connsiteY175-38408" fmla="*/ 164295 h 834218"/>
                  <a:gd name="connsiteX176-38409" fmla="*/ 1041466 w 3024845"/>
                  <a:gd name="connsiteY176-38410" fmla="*/ 164295 h 834218"/>
                  <a:gd name="connsiteX177-38411" fmla="*/ 1053880 w 3024845"/>
                  <a:gd name="connsiteY177-38412" fmla="*/ 164295 h 834218"/>
                  <a:gd name="connsiteX178-38413" fmla="*/ 1053880 w 3024845"/>
                  <a:gd name="connsiteY178-38414" fmla="*/ 165376 h 834218"/>
                  <a:gd name="connsiteX179-38415" fmla="*/ 1053880 w 3024845"/>
                  <a:gd name="connsiteY179-38416" fmla="*/ 172942 h 834218"/>
                  <a:gd name="connsiteX180-38417" fmla="*/ 1054640 w 3024845"/>
                  <a:gd name="connsiteY180-38418" fmla="*/ 172942 h 834218"/>
                  <a:gd name="connsiteX181-38419" fmla="*/ 1059960 w 3024845"/>
                  <a:gd name="connsiteY181-38420" fmla="*/ 172942 h 834218"/>
                  <a:gd name="connsiteX182-38421" fmla="*/ 1070093 w 3024845"/>
                  <a:gd name="connsiteY182-38422" fmla="*/ 168618 h 834218"/>
                  <a:gd name="connsiteX183-38423" fmla="*/ 1074146 w 3024845"/>
                  <a:gd name="connsiteY183-38424" fmla="*/ 171861 h 834218"/>
                  <a:gd name="connsiteX184-38425" fmla="*/ 1074146 w 3024845"/>
                  <a:gd name="connsiteY184-38426" fmla="*/ 164295 h 834218"/>
                  <a:gd name="connsiteX185-38427" fmla="*/ 1076426 w 3024845"/>
                  <a:gd name="connsiteY185-38428" fmla="*/ 164295 h 834218"/>
                  <a:gd name="connsiteX186-38429" fmla="*/ 1092387 w 3024845"/>
                  <a:gd name="connsiteY186-38430" fmla="*/ 164295 h 834218"/>
                  <a:gd name="connsiteX187-38431" fmla="*/ 1092387 w 3024845"/>
                  <a:gd name="connsiteY187-38432" fmla="*/ 165376 h 834218"/>
                  <a:gd name="connsiteX188-38433" fmla="*/ 1092387 w 3024845"/>
                  <a:gd name="connsiteY188-38434" fmla="*/ 172942 h 834218"/>
                  <a:gd name="connsiteX189-38435" fmla="*/ 1122787 w 3024845"/>
                  <a:gd name="connsiteY189-38436" fmla="*/ 172942 h 834218"/>
                  <a:gd name="connsiteX190-38437" fmla="*/ 1122787 w 3024845"/>
                  <a:gd name="connsiteY190-38438" fmla="*/ 174563 h 834218"/>
                  <a:gd name="connsiteX191-38439" fmla="*/ 1122787 w 3024845"/>
                  <a:gd name="connsiteY191-38440" fmla="*/ 185913 h 834218"/>
                  <a:gd name="connsiteX192-38441" fmla="*/ 1149134 w 3024845"/>
                  <a:gd name="connsiteY192-38442" fmla="*/ 185913 h 834218"/>
                  <a:gd name="connsiteX193-38443" fmla="*/ 1149134 w 3024845"/>
                  <a:gd name="connsiteY193-38444" fmla="*/ 216177 h 834218"/>
                  <a:gd name="connsiteX194-38445" fmla="*/ 1149894 w 3024845"/>
                  <a:gd name="connsiteY194-38446" fmla="*/ 216177 h 834218"/>
                  <a:gd name="connsiteX195-38447" fmla="*/ 1155214 w 3024845"/>
                  <a:gd name="connsiteY195-38448" fmla="*/ 216177 h 834218"/>
                  <a:gd name="connsiteX196-38449" fmla="*/ 1155214 w 3024845"/>
                  <a:gd name="connsiteY196-38450" fmla="*/ 217258 h 834218"/>
                  <a:gd name="connsiteX197-38451" fmla="*/ 1155214 w 3024845"/>
                  <a:gd name="connsiteY197-38452" fmla="*/ 224825 h 834218"/>
                  <a:gd name="connsiteX198-38453" fmla="*/ 1159268 w 3024845"/>
                  <a:gd name="connsiteY198-38454" fmla="*/ 255089 h 834218"/>
                  <a:gd name="connsiteX199-38455" fmla="*/ 1160028 w 3024845"/>
                  <a:gd name="connsiteY199-38456" fmla="*/ 255089 h 834218"/>
                  <a:gd name="connsiteX200-38457" fmla="*/ 1165348 w 3024845"/>
                  <a:gd name="connsiteY200-38458" fmla="*/ 255089 h 834218"/>
                  <a:gd name="connsiteX201-38459" fmla="*/ 1165348 w 3024845"/>
                  <a:gd name="connsiteY201-38460" fmla="*/ 255900 h 834218"/>
                  <a:gd name="connsiteX202-38461" fmla="*/ 1165348 w 3024845"/>
                  <a:gd name="connsiteY202-38462" fmla="*/ 261575 h 834218"/>
                  <a:gd name="connsiteX203-38463" fmla="*/ 1166361 w 3024845"/>
                  <a:gd name="connsiteY203-38464" fmla="*/ 261575 h 834218"/>
                  <a:gd name="connsiteX204-38465" fmla="*/ 1173454 w 3024845"/>
                  <a:gd name="connsiteY204-38466" fmla="*/ 261575 h 834218"/>
                  <a:gd name="connsiteX205-38467" fmla="*/ 1173454 w 3024845"/>
                  <a:gd name="connsiteY205-38468" fmla="*/ 291840 h 834218"/>
                  <a:gd name="connsiteX206-38469" fmla="*/ 1175481 w 3024845"/>
                  <a:gd name="connsiteY206-38470" fmla="*/ 291840 h 834218"/>
                  <a:gd name="connsiteX207-38471" fmla="*/ 1189668 w 3024845"/>
                  <a:gd name="connsiteY207-38472" fmla="*/ 291840 h 834218"/>
                  <a:gd name="connsiteX208-38473" fmla="*/ 1189668 w 3024845"/>
                  <a:gd name="connsiteY208-38474" fmla="*/ 315619 h 834218"/>
                  <a:gd name="connsiteX209-38475" fmla="*/ 1191695 w 3024845"/>
                  <a:gd name="connsiteY209-38476" fmla="*/ 317240 h 834218"/>
                  <a:gd name="connsiteX210-38477" fmla="*/ 1191695 w 3024845"/>
                  <a:gd name="connsiteY210-38478" fmla="*/ 328590 h 834218"/>
                  <a:gd name="connsiteX211-38479" fmla="*/ 1192455 w 3024845"/>
                  <a:gd name="connsiteY211-38480" fmla="*/ 328590 h 834218"/>
                  <a:gd name="connsiteX212-38481" fmla="*/ 1197775 w 3024845"/>
                  <a:gd name="connsiteY212-38482" fmla="*/ 328590 h 834218"/>
                  <a:gd name="connsiteX213-38483" fmla="*/ 1197775 w 3024845"/>
                  <a:gd name="connsiteY213-38484" fmla="*/ 352369 h 834218"/>
                  <a:gd name="connsiteX214-38485" fmla="*/ 1199041 w 3024845"/>
                  <a:gd name="connsiteY214-38486" fmla="*/ 352369 h 834218"/>
                  <a:gd name="connsiteX215-38487" fmla="*/ 1207908 w 3024845"/>
                  <a:gd name="connsiteY215-38488" fmla="*/ 352369 h 834218"/>
                  <a:gd name="connsiteX216-38489" fmla="*/ 1209935 w 3024845"/>
                  <a:gd name="connsiteY216-38490" fmla="*/ 356423 h 834218"/>
                  <a:gd name="connsiteX217-38491" fmla="*/ 1209935 w 3024845"/>
                  <a:gd name="connsiteY217-38492" fmla="*/ 369664 h 834218"/>
                  <a:gd name="connsiteX218-38493" fmla="*/ 1211455 w 3024845"/>
                  <a:gd name="connsiteY218-38494" fmla="*/ 367772 h 834218"/>
                  <a:gd name="connsiteX219-38495" fmla="*/ 1222095 w 3024845"/>
                  <a:gd name="connsiteY219-38496" fmla="*/ 354531 h 834218"/>
                  <a:gd name="connsiteX220-38497" fmla="*/ 1250469 w 3024845"/>
                  <a:gd name="connsiteY220-38498" fmla="*/ 354531 h 834218"/>
                  <a:gd name="connsiteX221-38499" fmla="*/ 1250469 w 3024845"/>
                  <a:gd name="connsiteY221-38500" fmla="*/ 441002 h 834218"/>
                  <a:gd name="connsiteX222-38501" fmla="*/ 1251229 w 3024845"/>
                  <a:gd name="connsiteY222-38502" fmla="*/ 441002 h 834218"/>
                  <a:gd name="connsiteX223-38503" fmla="*/ 1256549 w 3024845"/>
                  <a:gd name="connsiteY223-38504" fmla="*/ 441002 h 834218"/>
                  <a:gd name="connsiteX224-38505" fmla="*/ 1257309 w 3024845"/>
                  <a:gd name="connsiteY224-38506" fmla="*/ 439651 h 834218"/>
                  <a:gd name="connsiteX225-38507" fmla="*/ 1262629 w 3024845"/>
                  <a:gd name="connsiteY225-38508" fmla="*/ 430193 h 834218"/>
                  <a:gd name="connsiteX226-38509" fmla="*/ 1262629 w 3024845"/>
                  <a:gd name="connsiteY226-38510" fmla="*/ 432085 h 834218"/>
                  <a:gd name="connsiteX227-38511" fmla="*/ 1262629 w 3024845"/>
                  <a:gd name="connsiteY227-38512" fmla="*/ 445326 h 834218"/>
                  <a:gd name="connsiteX228-38513" fmla="*/ 1266682 w 3024845"/>
                  <a:gd name="connsiteY228-38514" fmla="*/ 399929 h 834218"/>
                  <a:gd name="connsiteX229-38515" fmla="*/ 1267442 w 3024845"/>
                  <a:gd name="connsiteY229-38516" fmla="*/ 399929 h 834218"/>
                  <a:gd name="connsiteX230-38517" fmla="*/ 1272762 w 3024845"/>
                  <a:gd name="connsiteY230-38518" fmla="*/ 399929 h 834218"/>
                  <a:gd name="connsiteX231-38519" fmla="*/ 1272762 w 3024845"/>
                  <a:gd name="connsiteY231-38520" fmla="*/ 335075 h 834218"/>
                  <a:gd name="connsiteX232-38521" fmla="*/ 1273776 w 3024845"/>
                  <a:gd name="connsiteY232-38522" fmla="*/ 335075 h 834218"/>
                  <a:gd name="connsiteX233-38523" fmla="*/ 1280869 w 3024845"/>
                  <a:gd name="connsiteY233-38524" fmla="*/ 335075 h 834218"/>
                  <a:gd name="connsiteX234-38525" fmla="*/ 1293029 w 3024845"/>
                  <a:gd name="connsiteY234-38526" fmla="*/ 291840 h 834218"/>
                  <a:gd name="connsiteX235-38527" fmla="*/ 1294296 w 3024845"/>
                  <a:gd name="connsiteY235-38528" fmla="*/ 291840 h 834218"/>
                  <a:gd name="connsiteX236-38529" fmla="*/ 1303163 w 3024845"/>
                  <a:gd name="connsiteY236-38530" fmla="*/ 291840 h 834218"/>
                  <a:gd name="connsiteX237-38531" fmla="*/ 1313296 w 3024845"/>
                  <a:gd name="connsiteY237-38532" fmla="*/ 335075 h 834218"/>
                  <a:gd name="connsiteX238-38533" fmla="*/ 1314309 w 3024845"/>
                  <a:gd name="connsiteY238-38534" fmla="*/ 335075 h 834218"/>
                  <a:gd name="connsiteX239-38535" fmla="*/ 1321403 w 3024845"/>
                  <a:gd name="connsiteY239-38536" fmla="*/ 335075 h 834218"/>
                  <a:gd name="connsiteX240-38537" fmla="*/ 1321403 w 3024845"/>
                  <a:gd name="connsiteY240-38538" fmla="*/ 373987 h 834218"/>
                  <a:gd name="connsiteX241-38539" fmla="*/ 1323176 w 3024845"/>
                  <a:gd name="connsiteY241-38540" fmla="*/ 373987 h 834218"/>
                  <a:gd name="connsiteX242-38541" fmla="*/ 1335590 w 3024845"/>
                  <a:gd name="connsiteY242-38542" fmla="*/ 373987 h 834218"/>
                  <a:gd name="connsiteX243-38543" fmla="*/ 1335590 w 3024845"/>
                  <a:gd name="connsiteY243-38544" fmla="*/ 376149 h 834218"/>
                  <a:gd name="connsiteX244-38545" fmla="*/ 1335590 w 3024845"/>
                  <a:gd name="connsiteY244-38546" fmla="*/ 391281 h 834218"/>
                  <a:gd name="connsiteX245-38547" fmla="*/ 1339643 w 3024845"/>
                  <a:gd name="connsiteY245-38548" fmla="*/ 389120 h 834218"/>
                  <a:gd name="connsiteX246-38549" fmla="*/ 1339643 w 3024845"/>
                  <a:gd name="connsiteY246-38550" fmla="*/ 373987 h 834218"/>
                  <a:gd name="connsiteX247-38551" fmla="*/ 1341163 w 3024845"/>
                  <a:gd name="connsiteY247-38552" fmla="*/ 373987 h 834218"/>
                  <a:gd name="connsiteX248-38553" fmla="*/ 1351803 w 3024845"/>
                  <a:gd name="connsiteY248-38554" fmla="*/ 373987 h 834218"/>
                  <a:gd name="connsiteX249-38555" fmla="*/ 1351803 w 3024845"/>
                  <a:gd name="connsiteY249-38556" fmla="*/ 375608 h 834218"/>
                  <a:gd name="connsiteX250-38557" fmla="*/ 1351803 w 3024845"/>
                  <a:gd name="connsiteY250-38558" fmla="*/ 386958 h 834218"/>
                  <a:gd name="connsiteX251-38559" fmla="*/ 1382204 w 3024845"/>
                  <a:gd name="connsiteY251-38560" fmla="*/ 386958 h 834218"/>
                  <a:gd name="connsiteX252-38561" fmla="*/ 1382204 w 3024845"/>
                  <a:gd name="connsiteY252-38562" fmla="*/ 350208 h 834218"/>
                  <a:gd name="connsiteX253-38563" fmla="*/ 1383470 w 3024845"/>
                  <a:gd name="connsiteY253-38564" fmla="*/ 350208 h 834218"/>
                  <a:gd name="connsiteX254-38565" fmla="*/ 1392337 w 3024845"/>
                  <a:gd name="connsiteY254-38566" fmla="*/ 350208 h 834218"/>
                  <a:gd name="connsiteX255-38567" fmla="*/ 1392337 w 3024845"/>
                  <a:gd name="connsiteY255-38568" fmla="*/ 371825 h 834218"/>
                  <a:gd name="connsiteX256-38569" fmla="*/ 1394364 w 3024845"/>
                  <a:gd name="connsiteY256-38570" fmla="*/ 339399 h 834218"/>
                  <a:gd name="connsiteX257-38571" fmla="*/ 1416657 w 3024845"/>
                  <a:gd name="connsiteY257-38572" fmla="*/ 339399 h 834218"/>
                  <a:gd name="connsiteX258-38573" fmla="*/ 1416657 w 3024845"/>
                  <a:gd name="connsiteY258-38574" fmla="*/ 337777 h 834218"/>
                  <a:gd name="connsiteX259-38575" fmla="*/ 1416657 w 3024845"/>
                  <a:gd name="connsiteY259-38576" fmla="*/ 326428 h 834218"/>
                  <a:gd name="connsiteX260-38577" fmla="*/ 1417417 w 3024845"/>
                  <a:gd name="connsiteY260-38578" fmla="*/ 326428 h 834218"/>
                  <a:gd name="connsiteX261-38579" fmla="*/ 1422737 w 3024845"/>
                  <a:gd name="connsiteY261-38580" fmla="*/ 326428 h 834218"/>
                  <a:gd name="connsiteX262-38581" fmla="*/ 1422737 w 3024845"/>
                  <a:gd name="connsiteY262-38582" fmla="*/ 324537 h 834218"/>
                  <a:gd name="connsiteX263-38583" fmla="*/ 1422737 w 3024845"/>
                  <a:gd name="connsiteY263-38584" fmla="*/ 311296 h 834218"/>
                  <a:gd name="connsiteX264-38585" fmla="*/ 1426791 w 3024845"/>
                  <a:gd name="connsiteY264-38586" fmla="*/ 317781 h 834218"/>
                  <a:gd name="connsiteX265-38587" fmla="*/ 1429071 w 3024845"/>
                  <a:gd name="connsiteY265-38588" fmla="*/ 317781 h 834218"/>
                  <a:gd name="connsiteX266-38589" fmla="*/ 1445031 w 3024845"/>
                  <a:gd name="connsiteY266-38590" fmla="*/ 317781 h 834218"/>
                  <a:gd name="connsiteX267-38591" fmla="*/ 1445031 w 3024845"/>
                  <a:gd name="connsiteY267-38592" fmla="*/ 316970 h 834218"/>
                  <a:gd name="connsiteX268-38593" fmla="*/ 1445031 w 3024845"/>
                  <a:gd name="connsiteY268-38594" fmla="*/ 311296 h 834218"/>
                  <a:gd name="connsiteX269-38595" fmla="*/ 1445791 w 3024845"/>
                  <a:gd name="connsiteY269-38596" fmla="*/ 311296 h 834218"/>
                  <a:gd name="connsiteX270-38597" fmla="*/ 1451111 w 3024845"/>
                  <a:gd name="connsiteY270-38598" fmla="*/ 311296 h 834218"/>
                  <a:gd name="connsiteX271-38599" fmla="*/ 1451111 w 3024845"/>
                  <a:gd name="connsiteY271-38600" fmla="*/ 312647 h 834218"/>
                  <a:gd name="connsiteX272-38601" fmla="*/ 1451111 w 3024845"/>
                  <a:gd name="connsiteY272-38602" fmla="*/ 322105 h 834218"/>
                  <a:gd name="connsiteX273-38603" fmla="*/ 1489618 w 3024845"/>
                  <a:gd name="connsiteY273-38604" fmla="*/ 322105 h 834218"/>
                  <a:gd name="connsiteX274-38605" fmla="*/ 1489618 w 3024845"/>
                  <a:gd name="connsiteY274-38606" fmla="*/ 460458 h 834218"/>
                  <a:gd name="connsiteX275-38607" fmla="*/ 1491138 w 3024845"/>
                  <a:gd name="connsiteY275-38608" fmla="*/ 460458 h 834218"/>
                  <a:gd name="connsiteX276-38609" fmla="*/ 1501778 w 3024845"/>
                  <a:gd name="connsiteY276-38610" fmla="*/ 460458 h 834218"/>
                  <a:gd name="connsiteX277-38611" fmla="*/ 1501778 w 3024845"/>
                  <a:gd name="connsiteY277-38612" fmla="*/ 447488 h 834218"/>
                  <a:gd name="connsiteX278-38613" fmla="*/ 1505832 w 3024845"/>
                  <a:gd name="connsiteY278-38614" fmla="*/ 447488 h 834218"/>
                  <a:gd name="connsiteX279-38615" fmla="*/ 1505832 w 3024845"/>
                  <a:gd name="connsiteY279-38616" fmla="*/ 460458 h 834218"/>
                  <a:gd name="connsiteX280-38617" fmla="*/ 1536232 w 3024845"/>
                  <a:gd name="connsiteY280-38618" fmla="*/ 460458 h 834218"/>
                  <a:gd name="connsiteX281-38619" fmla="*/ 1536232 w 3024845"/>
                  <a:gd name="connsiteY281-38620" fmla="*/ 430193 h 834218"/>
                  <a:gd name="connsiteX282-38621" fmla="*/ 1548392 w 3024845"/>
                  <a:gd name="connsiteY282-38622" fmla="*/ 430193 h 834218"/>
                  <a:gd name="connsiteX283-38623" fmla="*/ 1560552 w 3024845"/>
                  <a:gd name="connsiteY283-38624" fmla="*/ 428032 h 834218"/>
                  <a:gd name="connsiteX284-38625" fmla="*/ 1564606 w 3024845"/>
                  <a:gd name="connsiteY284-38626" fmla="*/ 430193 h 834218"/>
                  <a:gd name="connsiteX285-38627" fmla="*/ 1574739 w 3024845"/>
                  <a:gd name="connsiteY285-38628" fmla="*/ 430193 h 834218"/>
                  <a:gd name="connsiteX286-38629" fmla="*/ 1574739 w 3024845"/>
                  <a:gd name="connsiteY286-38630" fmla="*/ 460458 h 834218"/>
                  <a:gd name="connsiteX287-38631" fmla="*/ 1582846 w 3024845"/>
                  <a:gd name="connsiteY287-38632" fmla="*/ 460458 h 834218"/>
                  <a:gd name="connsiteX288-38633" fmla="*/ 1582846 w 3024845"/>
                  <a:gd name="connsiteY288-38634" fmla="*/ 477753 h 834218"/>
                  <a:gd name="connsiteX289-38635" fmla="*/ 1592182 w 3024845"/>
                  <a:gd name="connsiteY289-38636" fmla="*/ 478658 h 834218"/>
                  <a:gd name="connsiteX290-38637" fmla="*/ 1605140 w 3024845"/>
                  <a:gd name="connsiteY290-38638" fmla="*/ 478658 h 834218"/>
                  <a:gd name="connsiteX291-38639" fmla="*/ 1605140 w 3024845"/>
                  <a:gd name="connsiteY291-38640" fmla="*/ 462620 h 834218"/>
                  <a:gd name="connsiteX292-38641" fmla="*/ 1673096 w 3024845"/>
                  <a:gd name="connsiteY292-38642" fmla="*/ 462620 h 834218"/>
                  <a:gd name="connsiteX293-38643" fmla="*/ 1673096 w 3024845"/>
                  <a:gd name="connsiteY293-38644" fmla="*/ 377367 h 834218"/>
                  <a:gd name="connsiteX294-38645" fmla="*/ 1745104 w 3024845"/>
                  <a:gd name="connsiteY294-38646" fmla="*/ 377367 h 834218"/>
                  <a:gd name="connsiteX295-38647" fmla="*/ 1745104 w 3024845"/>
                  <a:gd name="connsiteY295-38648" fmla="*/ 456135 h 834218"/>
                  <a:gd name="connsiteX296-38649" fmla="*/ 1747008 w 3024845"/>
                  <a:gd name="connsiteY296-38650" fmla="*/ 456135 h 834218"/>
                  <a:gd name="connsiteX297-38651" fmla="*/ 1748250 w 3024845"/>
                  <a:gd name="connsiteY297-38652" fmla="*/ 478658 h 834218"/>
                  <a:gd name="connsiteX298-38653" fmla="*/ 1757926 w 3024845"/>
                  <a:gd name="connsiteY298-38654" fmla="*/ 478658 h 834218"/>
                  <a:gd name="connsiteX299-38655" fmla="*/ 1759168 w 3024845"/>
                  <a:gd name="connsiteY299-38656" fmla="*/ 456135 h 834218"/>
                  <a:gd name="connsiteX300-38657" fmla="*/ 1765248 w 3024845"/>
                  <a:gd name="connsiteY300-38658" fmla="*/ 456135 h 834218"/>
                  <a:gd name="connsiteX301-38659" fmla="*/ 1766490 w 3024845"/>
                  <a:gd name="connsiteY301-38660" fmla="*/ 478658 h 834218"/>
                  <a:gd name="connsiteX302-38661" fmla="*/ 1817112 w 3024845"/>
                  <a:gd name="connsiteY302-38662" fmla="*/ 478658 h 834218"/>
                  <a:gd name="connsiteX303-38663" fmla="*/ 1817112 w 3024845"/>
                  <a:gd name="connsiteY303-38664" fmla="*/ 315630 h 834218"/>
                  <a:gd name="connsiteX304-38665" fmla="*/ 2014439 w 3024845"/>
                  <a:gd name="connsiteY304-38666" fmla="*/ 315630 h 834218"/>
                  <a:gd name="connsiteX305-38667" fmla="*/ 2014439 w 3024845"/>
                  <a:gd name="connsiteY305-38668" fmla="*/ 478658 h 834218"/>
                  <a:gd name="connsiteX306-38669" fmla="*/ 2033136 w 3024845"/>
                  <a:gd name="connsiteY306-38670" fmla="*/ 478658 h 834218"/>
                  <a:gd name="connsiteX307-38671" fmla="*/ 2033136 w 3024845"/>
                  <a:gd name="connsiteY307-38672" fmla="*/ 395965 h 834218"/>
                  <a:gd name="connsiteX308-38673" fmla="*/ 2128256 w 3024845"/>
                  <a:gd name="connsiteY308-38674" fmla="*/ 395965 h 834218"/>
                  <a:gd name="connsiteX309-38675" fmla="*/ 2180720 w 3024845"/>
                  <a:gd name="connsiteY309-38676" fmla="*/ 330752 h 834218"/>
                  <a:gd name="connsiteX310-38677" fmla="*/ 2245574 w 3024845"/>
                  <a:gd name="connsiteY310-38678" fmla="*/ 330752 h 834218"/>
                  <a:gd name="connsiteX311-38679" fmla="*/ 2245574 w 3024845"/>
                  <a:gd name="connsiteY311-38680" fmla="*/ 406414 h 834218"/>
                  <a:gd name="connsiteX312-38681" fmla="*/ 2253681 w 3024845"/>
                  <a:gd name="connsiteY312-38682" fmla="*/ 406414 h 834218"/>
                  <a:gd name="connsiteX313-38683" fmla="*/ 2255708 w 3024845"/>
                  <a:gd name="connsiteY313-38684" fmla="*/ 399929 h 834218"/>
                  <a:gd name="connsiteX314-38685" fmla="*/ 2261788 w 3024845"/>
                  <a:gd name="connsiteY314-38686" fmla="*/ 399929 h 834218"/>
                  <a:gd name="connsiteX315-38687" fmla="*/ 2263815 w 3024845"/>
                  <a:gd name="connsiteY315-38688" fmla="*/ 408576 h 834218"/>
                  <a:gd name="connsiteX316-38689" fmla="*/ 2275975 w 3024845"/>
                  <a:gd name="connsiteY316-38690" fmla="*/ 408576 h 834218"/>
                  <a:gd name="connsiteX317-38691" fmla="*/ 2275975 w 3024845"/>
                  <a:gd name="connsiteY317-38692" fmla="*/ 402090 h 834218"/>
                  <a:gd name="connsiteX318-38693" fmla="*/ 2298268 w 3024845"/>
                  <a:gd name="connsiteY318-38694" fmla="*/ 402090 h 834218"/>
                  <a:gd name="connsiteX319-38695" fmla="*/ 2298268 w 3024845"/>
                  <a:gd name="connsiteY319-38696" fmla="*/ 408576 h 834218"/>
                  <a:gd name="connsiteX320-38697" fmla="*/ 2318535 w 3024845"/>
                  <a:gd name="connsiteY320-38698" fmla="*/ 408576 h 834218"/>
                  <a:gd name="connsiteX321-38699" fmla="*/ 2318535 w 3024845"/>
                  <a:gd name="connsiteY321-38700" fmla="*/ 453973 h 834218"/>
                  <a:gd name="connsiteX322-38701" fmla="*/ 2332722 w 3024845"/>
                  <a:gd name="connsiteY322-38702" fmla="*/ 453973 h 834218"/>
                  <a:gd name="connsiteX323-38703" fmla="*/ 2332722 w 3024845"/>
                  <a:gd name="connsiteY323-38704" fmla="*/ 441002 h 834218"/>
                  <a:gd name="connsiteX324-38705" fmla="*/ 2348936 w 3024845"/>
                  <a:gd name="connsiteY324-38706" fmla="*/ 441002 h 834218"/>
                  <a:gd name="connsiteX325-38707" fmla="*/ 2348936 w 3024845"/>
                  <a:gd name="connsiteY325-38708" fmla="*/ 261575 h 834218"/>
                  <a:gd name="connsiteX326-38709" fmla="*/ 2355016 w 3024845"/>
                  <a:gd name="connsiteY326-38710" fmla="*/ 255089 h 834218"/>
                  <a:gd name="connsiteX327-38711" fmla="*/ 2427977 w 3024845"/>
                  <a:gd name="connsiteY327-38712" fmla="*/ 255089 h 834218"/>
                  <a:gd name="connsiteX328-38713" fmla="*/ 2427977 w 3024845"/>
                  <a:gd name="connsiteY328-38714" fmla="*/ 263737 h 834218"/>
                  <a:gd name="connsiteX329-38715" fmla="*/ 2438110 w 3024845"/>
                  <a:gd name="connsiteY329-38716" fmla="*/ 263737 h 834218"/>
                  <a:gd name="connsiteX330-38717" fmla="*/ 2438110 w 3024845"/>
                  <a:gd name="connsiteY330-38718" fmla="*/ 378311 h 834218"/>
                  <a:gd name="connsiteX331-38719" fmla="*/ 2460404 w 3024845"/>
                  <a:gd name="connsiteY331-38720" fmla="*/ 378311 h 834218"/>
                  <a:gd name="connsiteX332-38721" fmla="*/ 2460404 w 3024845"/>
                  <a:gd name="connsiteY332-38722" fmla="*/ 311296 h 834218"/>
                  <a:gd name="connsiteX333-38723" fmla="*/ 2486751 w 3024845"/>
                  <a:gd name="connsiteY333-38724" fmla="*/ 311296 h 834218"/>
                  <a:gd name="connsiteX334-38725" fmla="*/ 2490804 w 3024845"/>
                  <a:gd name="connsiteY334-38726" fmla="*/ 306972 h 834218"/>
                  <a:gd name="connsiteX335-38727" fmla="*/ 2498911 w 3024845"/>
                  <a:gd name="connsiteY335-38728" fmla="*/ 306972 h 834218"/>
                  <a:gd name="connsiteX336-38729" fmla="*/ 2502964 w 3024845"/>
                  <a:gd name="connsiteY336-38730" fmla="*/ 311296 h 834218"/>
                  <a:gd name="connsiteX337-38731" fmla="*/ 2525258 w 3024845"/>
                  <a:gd name="connsiteY337-38732" fmla="*/ 311296 h 834218"/>
                  <a:gd name="connsiteX338-38733" fmla="*/ 2525258 w 3024845"/>
                  <a:gd name="connsiteY338-38734" fmla="*/ 194560 h 834218"/>
                  <a:gd name="connsiteX339-38735" fmla="*/ 2582005 w 3024845"/>
                  <a:gd name="connsiteY339-38736" fmla="*/ 183751 h 834218"/>
                  <a:gd name="connsiteX340-38737" fmla="*/ 2582005 w 3024845"/>
                  <a:gd name="connsiteY340-38738" fmla="*/ 184832 h 834218"/>
                  <a:gd name="connsiteX341-38739" fmla="*/ 2582005 w 3024845"/>
                  <a:gd name="connsiteY341-38740" fmla="*/ 192398 h 834218"/>
                  <a:gd name="connsiteX342-38741" fmla="*/ 2608352 w 3024845"/>
                  <a:gd name="connsiteY342-38742" fmla="*/ 192398 h 834218"/>
                  <a:gd name="connsiteX343-38743" fmla="*/ 2608352 w 3024845"/>
                  <a:gd name="connsiteY343-38744" fmla="*/ 447488 h 834218"/>
                  <a:gd name="connsiteX344-38745" fmla="*/ 2630646 w 3024845"/>
                  <a:gd name="connsiteY344-38746" fmla="*/ 447488 h 834218"/>
                  <a:gd name="connsiteX345-38747" fmla="*/ 2630646 w 3024845"/>
                  <a:gd name="connsiteY345-38748" fmla="*/ 443164 h 834218"/>
                  <a:gd name="connsiteX346-38749" fmla="*/ 2642806 w 3024845"/>
                  <a:gd name="connsiteY346-38750" fmla="*/ 443164 h 834218"/>
                  <a:gd name="connsiteX347-38751" fmla="*/ 2642806 w 3024845"/>
                  <a:gd name="connsiteY347-38752" fmla="*/ 447488 h 834218"/>
                  <a:gd name="connsiteX348-38753" fmla="*/ 2667126 w 3024845"/>
                  <a:gd name="connsiteY348-38754" fmla="*/ 447488 h 834218"/>
                  <a:gd name="connsiteX349-38755" fmla="*/ 2667126 w 3024845"/>
                  <a:gd name="connsiteY349-38756" fmla="*/ 434517 h 834218"/>
                  <a:gd name="connsiteX350-38757" fmla="*/ 2695500 w 3024845"/>
                  <a:gd name="connsiteY350-38758" fmla="*/ 434517 h 834218"/>
                  <a:gd name="connsiteX351-38759" fmla="*/ 2707660 w 3024845"/>
                  <a:gd name="connsiteY351-38760" fmla="*/ 430193 h 834218"/>
                  <a:gd name="connsiteX352-38761" fmla="*/ 2727927 w 3024845"/>
                  <a:gd name="connsiteY352-38762" fmla="*/ 434517 h 834218"/>
                  <a:gd name="connsiteX353-38763" fmla="*/ 2727927 w 3024845"/>
                  <a:gd name="connsiteY353-38764" fmla="*/ 417223 h 834218"/>
                  <a:gd name="connsiteX354-38765" fmla="*/ 2736034 w 3024845"/>
                  <a:gd name="connsiteY354-38766" fmla="*/ 417223 h 834218"/>
                  <a:gd name="connsiteX355-38767" fmla="*/ 2736034 w 3024845"/>
                  <a:gd name="connsiteY355-38768" fmla="*/ 404252 h 834218"/>
                  <a:gd name="connsiteX356-38769" fmla="*/ 2792781 w 3024845"/>
                  <a:gd name="connsiteY356-38770" fmla="*/ 404252 h 834218"/>
                  <a:gd name="connsiteX357-38771" fmla="*/ 2792781 w 3024845"/>
                  <a:gd name="connsiteY357-38772" fmla="*/ 373987 h 834218"/>
                  <a:gd name="connsiteX358-38773" fmla="*/ 2811021 w 3024845"/>
                  <a:gd name="connsiteY358-38774" fmla="*/ 373987 h 834218"/>
                  <a:gd name="connsiteX359-38775" fmla="*/ 2811021 w 3024845"/>
                  <a:gd name="connsiteY359-38776" fmla="*/ 367502 h 834218"/>
                  <a:gd name="connsiteX360-38777" fmla="*/ 2823181 w 3024845"/>
                  <a:gd name="connsiteY360-38778" fmla="*/ 367502 h 834218"/>
                  <a:gd name="connsiteX361-38779" fmla="*/ 2823181 w 3024845"/>
                  <a:gd name="connsiteY361-38780" fmla="*/ 373987 h 834218"/>
                  <a:gd name="connsiteX362-38781" fmla="*/ 2839395 w 3024845"/>
                  <a:gd name="connsiteY362-38782" fmla="*/ 373987 h 834218"/>
                  <a:gd name="connsiteX363-38783" fmla="*/ 2839395 w 3024845"/>
                  <a:gd name="connsiteY363-38784" fmla="*/ 423708 h 834218"/>
                  <a:gd name="connsiteX364-38785" fmla="*/ 2871822 w 3024845"/>
                  <a:gd name="connsiteY364-38786" fmla="*/ 423708 h 834218"/>
                  <a:gd name="connsiteX365-38787" fmla="*/ 2871822 w 3024845"/>
                  <a:gd name="connsiteY365-38788" fmla="*/ 397767 h 834218"/>
                  <a:gd name="connsiteX366-38789" fmla="*/ 2910329 w 3024845"/>
                  <a:gd name="connsiteY366-38790" fmla="*/ 397767 h 834218"/>
                  <a:gd name="connsiteX367-38791" fmla="*/ 2910329 w 3024845"/>
                  <a:gd name="connsiteY367-38792" fmla="*/ 367502 h 834218"/>
                  <a:gd name="connsiteX368-38793" fmla="*/ 2958970 w 3024845"/>
                  <a:gd name="connsiteY368-38794" fmla="*/ 367502 h 834218"/>
                  <a:gd name="connsiteX369-38795" fmla="*/ 2958970 w 3024845"/>
                  <a:gd name="connsiteY369-38796" fmla="*/ 478658 h 834218"/>
                  <a:gd name="connsiteX370-38797" fmla="*/ 2958970 w 3024845"/>
                  <a:gd name="connsiteY370-38798" fmla="*/ 492437 h 834218"/>
                  <a:gd name="connsiteX371-38799" fmla="*/ 3024845 w 3024845"/>
                  <a:gd name="connsiteY371-38800" fmla="*/ 492437 h 834218"/>
                  <a:gd name="connsiteX372-38801" fmla="*/ 3024845 w 3024845"/>
                  <a:gd name="connsiteY372-38802" fmla="*/ 834218 h 834218"/>
                  <a:gd name="connsiteX373-38803" fmla="*/ 2054 w 3024845"/>
                  <a:gd name="connsiteY373-38804" fmla="*/ 831885 h 834218"/>
                  <a:gd name="connsiteX374-38805" fmla="*/ 0 w 3024845"/>
                  <a:gd name="connsiteY374-38806" fmla="*/ 397767 h 834218"/>
                  <a:gd name="connsiteX375-38807" fmla="*/ 20267 w 3024845"/>
                  <a:gd name="connsiteY375-38808" fmla="*/ 397767 h 834218"/>
                  <a:gd name="connsiteX376-38809" fmla="*/ 20774 w 3024845"/>
                  <a:gd name="connsiteY376-38810" fmla="*/ 396686 h 834218"/>
                  <a:gd name="connsiteX377-38811" fmla="*/ 24320 w 3024845"/>
                  <a:gd name="connsiteY377-38812" fmla="*/ 389120 h 834218"/>
                  <a:gd name="connsiteX378-38813" fmla="*/ 26094 w 3024845"/>
                  <a:gd name="connsiteY378-38814" fmla="*/ 389390 h 834218"/>
                  <a:gd name="connsiteX379-38815" fmla="*/ 38507 w 3024845"/>
                  <a:gd name="connsiteY379-38816" fmla="*/ 391281 h 834218"/>
                  <a:gd name="connsiteX380-38817" fmla="*/ 39014 w 3024845"/>
                  <a:gd name="connsiteY380-38818" fmla="*/ 392633 h 834218"/>
                  <a:gd name="connsiteX381-38819" fmla="*/ 42560 w 3024845"/>
                  <a:gd name="connsiteY381-38820" fmla="*/ 402090 h 834218"/>
                  <a:gd name="connsiteX382-38821" fmla="*/ 68907 w 3024845"/>
                  <a:gd name="connsiteY382-38822" fmla="*/ 404252 h 834218"/>
                  <a:gd name="connsiteX383-38823" fmla="*/ 68907 w 3024845"/>
                  <a:gd name="connsiteY383-38824" fmla="*/ 281031 h 834218"/>
                  <a:gd name="connsiteX384-38825" fmla="*/ 70934 w 3024845"/>
                  <a:gd name="connsiteY384-38826" fmla="*/ 281031 h 834218"/>
                  <a:gd name="connsiteX385-38827" fmla="*/ 85121 w 3024845"/>
                  <a:gd name="connsiteY385-38828" fmla="*/ 281031 h 834218"/>
                  <a:gd name="connsiteX386-38829" fmla="*/ 85121 w 3024845"/>
                  <a:gd name="connsiteY386-38830" fmla="*/ 144839 h 834218"/>
                  <a:gd name="connsiteX387-38831" fmla="*/ 86894 w 3024845"/>
                  <a:gd name="connsiteY387-38832" fmla="*/ 144839 h 834218"/>
                  <a:gd name="connsiteX388-38833" fmla="*/ 99308 w 3024845"/>
                  <a:gd name="connsiteY388-38834" fmla="*/ 144839 h 834218"/>
                  <a:gd name="connsiteX389-38835" fmla="*/ 99308 w 3024845"/>
                  <a:gd name="connsiteY389-38836" fmla="*/ 30265 h 834218"/>
                  <a:gd name="connsiteX390-38837" fmla="*/ 103361 w 3024845"/>
                  <a:gd name="connsiteY390-38838" fmla="*/ 2161 h 834218"/>
                  <a:gd name="connsiteX0-38839" fmla="*/ 103361 w 3024845"/>
                  <a:gd name="connsiteY0-38840" fmla="*/ 2161 h 834218"/>
                  <a:gd name="connsiteX1-38841" fmla="*/ 200642 w 3024845"/>
                  <a:gd name="connsiteY1-38842" fmla="*/ 0 h 834218"/>
                  <a:gd name="connsiteX2-38843" fmla="*/ 202669 w 3024845"/>
                  <a:gd name="connsiteY2-38844" fmla="*/ 0 h 834218"/>
                  <a:gd name="connsiteX3-38845" fmla="*/ 216856 w 3024845"/>
                  <a:gd name="connsiteY3-38846" fmla="*/ 0 h 834218"/>
                  <a:gd name="connsiteX4-38847" fmla="*/ 220909 w 3024845"/>
                  <a:gd name="connsiteY4-38848" fmla="*/ 30265 h 834218"/>
                  <a:gd name="connsiteX5-38849" fmla="*/ 220909 w 3024845"/>
                  <a:gd name="connsiteY5-38850" fmla="*/ 144839 h 834218"/>
                  <a:gd name="connsiteX6-38851" fmla="*/ 223189 w 3024845"/>
                  <a:gd name="connsiteY6-38852" fmla="*/ 144839 h 834218"/>
                  <a:gd name="connsiteX7-38853" fmla="*/ 239150 w 3024845"/>
                  <a:gd name="connsiteY7-38854" fmla="*/ 144839 h 834218"/>
                  <a:gd name="connsiteX8-38855" fmla="*/ 239150 w 3024845"/>
                  <a:gd name="connsiteY8-38856" fmla="*/ 285354 h 834218"/>
                  <a:gd name="connsiteX9-38857" fmla="*/ 240670 w 3024845"/>
                  <a:gd name="connsiteY9-38858" fmla="*/ 285084 h 834218"/>
                  <a:gd name="connsiteX10-38859" fmla="*/ 251310 w 3024845"/>
                  <a:gd name="connsiteY10-38860" fmla="*/ 283193 h 834218"/>
                  <a:gd name="connsiteX11-38861" fmla="*/ 249283 w 3024845"/>
                  <a:gd name="connsiteY11-38862" fmla="*/ 371825 h 834218"/>
                  <a:gd name="connsiteX12-38863" fmla="*/ 250803 w 3024845"/>
                  <a:gd name="connsiteY12-38864" fmla="*/ 372096 h 834218"/>
                  <a:gd name="connsiteX13-38865" fmla="*/ 261443 w 3024845"/>
                  <a:gd name="connsiteY13-38866" fmla="*/ 373987 h 834218"/>
                  <a:gd name="connsiteX14-38867" fmla="*/ 261696 w 3024845"/>
                  <a:gd name="connsiteY14-38868" fmla="*/ 374798 h 834218"/>
                  <a:gd name="connsiteX15-38869" fmla="*/ 263470 w 3024845"/>
                  <a:gd name="connsiteY15-38870" fmla="*/ 380473 h 834218"/>
                  <a:gd name="connsiteX16-38871" fmla="*/ 264230 w 3024845"/>
                  <a:gd name="connsiteY16-38872" fmla="*/ 378041 h 834218"/>
                  <a:gd name="connsiteX17-38873" fmla="*/ 269550 w 3024845"/>
                  <a:gd name="connsiteY17-38874" fmla="*/ 361017 h 834218"/>
                  <a:gd name="connsiteX18-38875" fmla="*/ 271323 w 3024845"/>
                  <a:gd name="connsiteY18-38876" fmla="*/ 361017 h 834218"/>
                  <a:gd name="connsiteX19-38877" fmla="*/ 283737 w 3024845"/>
                  <a:gd name="connsiteY19-38878" fmla="*/ 361017 h 834218"/>
                  <a:gd name="connsiteX20-38879" fmla="*/ 283737 w 3024845"/>
                  <a:gd name="connsiteY20-38880" fmla="*/ 393443 h 834218"/>
                  <a:gd name="connsiteX21-38881" fmla="*/ 284750 w 3024845"/>
                  <a:gd name="connsiteY21-38882" fmla="*/ 393984 h 834218"/>
                  <a:gd name="connsiteX22-38883" fmla="*/ 291844 w 3024845"/>
                  <a:gd name="connsiteY22-38884" fmla="*/ 397767 h 834218"/>
                  <a:gd name="connsiteX23-38885" fmla="*/ 291844 w 3024845"/>
                  <a:gd name="connsiteY23-38886" fmla="*/ 399118 h 834218"/>
                  <a:gd name="connsiteX24-38887" fmla="*/ 291844 w 3024845"/>
                  <a:gd name="connsiteY24-38888" fmla="*/ 408576 h 834218"/>
                  <a:gd name="connsiteX25-38889" fmla="*/ 336431 w 3024845"/>
                  <a:gd name="connsiteY25-38890" fmla="*/ 408576 h 834218"/>
                  <a:gd name="connsiteX26-38891" fmla="*/ 336431 w 3024845"/>
                  <a:gd name="connsiteY26-38892" fmla="*/ 409657 h 834218"/>
                  <a:gd name="connsiteX27-38893" fmla="*/ 336431 w 3024845"/>
                  <a:gd name="connsiteY27-38894" fmla="*/ 417223 h 834218"/>
                  <a:gd name="connsiteX28-38895" fmla="*/ 338457 w 3024845"/>
                  <a:gd name="connsiteY28-38896" fmla="*/ 417223 h 834218"/>
                  <a:gd name="connsiteX29-38897" fmla="*/ 352644 w 3024845"/>
                  <a:gd name="connsiteY29-38898" fmla="*/ 417223 h 834218"/>
                  <a:gd name="connsiteX30-38899" fmla="*/ 352644 w 3024845"/>
                  <a:gd name="connsiteY30-38900" fmla="*/ 386958 h 834218"/>
                  <a:gd name="connsiteX31-38901" fmla="*/ 397231 w 3024845"/>
                  <a:gd name="connsiteY31-38902" fmla="*/ 386958 h 834218"/>
                  <a:gd name="connsiteX32-38903" fmla="*/ 397231 w 3024845"/>
                  <a:gd name="connsiteY32-38904" fmla="*/ 385607 h 834218"/>
                  <a:gd name="connsiteX33-38905" fmla="*/ 397231 w 3024845"/>
                  <a:gd name="connsiteY33-38906" fmla="*/ 376149 h 834218"/>
                  <a:gd name="connsiteX34-38907" fmla="*/ 398245 w 3024845"/>
                  <a:gd name="connsiteY34-38908" fmla="*/ 376149 h 834218"/>
                  <a:gd name="connsiteX35-38909" fmla="*/ 405338 w 3024845"/>
                  <a:gd name="connsiteY35-38910" fmla="*/ 376149 h 834218"/>
                  <a:gd name="connsiteX36-38911" fmla="*/ 405338 w 3024845"/>
                  <a:gd name="connsiteY36-38912" fmla="*/ 374258 h 834218"/>
                  <a:gd name="connsiteX37-38913" fmla="*/ 405338 w 3024845"/>
                  <a:gd name="connsiteY37-38914" fmla="*/ 361017 h 834218"/>
                  <a:gd name="connsiteX38-38915" fmla="*/ 406098 w 3024845"/>
                  <a:gd name="connsiteY38-38916" fmla="*/ 361017 h 834218"/>
                  <a:gd name="connsiteX39-38917" fmla="*/ 411418 w 3024845"/>
                  <a:gd name="connsiteY39-38918" fmla="*/ 361017 h 834218"/>
                  <a:gd name="connsiteX40-38919" fmla="*/ 411418 w 3024845"/>
                  <a:gd name="connsiteY40-38920" fmla="*/ 359936 h 834218"/>
                  <a:gd name="connsiteX41-38921" fmla="*/ 411418 w 3024845"/>
                  <a:gd name="connsiteY41-38922" fmla="*/ 352369 h 834218"/>
                  <a:gd name="connsiteX42-38923" fmla="*/ 413445 w 3024845"/>
                  <a:gd name="connsiteY42-38924" fmla="*/ 352369 h 834218"/>
                  <a:gd name="connsiteX43-38925" fmla="*/ 427632 w 3024845"/>
                  <a:gd name="connsiteY43-38926" fmla="*/ 352369 h 834218"/>
                  <a:gd name="connsiteX44-38927" fmla="*/ 427632 w 3024845"/>
                  <a:gd name="connsiteY44-38928" fmla="*/ 353450 h 834218"/>
                  <a:gd name="connsiteX45-38929" fmla="*/ 427632 w 3024845"/>
                  <a:gd name="connsiteY45-38930" fmla="*/ 361017 h 834218"/>
                  <a:gd name="connsiteX46-38931" fmla="*/ 449925 w 3024845"/>
                  <a:gd name="connsiteY46-38932" fmla="*/ 361017 h 834218"/>
                  <a:gd name="connsiteX47-38933" fmla="*/ 449925 w 3024845"/>
                  <a:gd name="connsiteY47-38934" fmla="*/ 359125 h 834218"/>
                  <a:gd name="connsiteX48-38935" fmla="*/ 449925 w 3024845"/>
                  <a:gd name="connsiteY48-38936" fmla="*/ 345884 h 834218"/>
                  <a:gd name="connsiteX49-38937" fmla="*/ 451699 w 3024845"/>
                  <a:gd name="connsiteY49-38938" fmla="*/ 345884 h 834218"/>
                  <a:gd name="connsiteX50-38939" fmla="*/ 464112 w 3024845"/>
                  <a:gd name="connsiteY50-38940" fmla="*/ 345884 h 834218"/>
                  <a:gd name="connsiteX51-38941" fmla="*/ 464112 w 3024845"/>
                  <a:gd name="connsiteY51-38942" fmla="*/ 369664 h 834218"/>
                  <a:gd name="connsiteX52-38943" fmla="*/ 465126 w 3024845"/>
                  <a:gd name="connsiteY52-38944" fmla="*/ 369664 h 834218"/>
                  <a:gd name="connsiteX53-38945" fmla="*/ 472219 w 3024845"/>
                  <a:gd name="connsiteY53-38946" fmla="*/ 369664 h 834218"/>
                  <a:gd name="connsiteX54-38947" fmla="*/ 472219 w 3024845"/>
                  <a:gd name="connsiteY54-38948" fmla="*/ 368583 h 834218"/>
                  <a:gd name="connsiteX55-38949" fmla="*/ 472219 w 3024845"/>
                  <a:gd name="connsiteY55-38950" fmla="*/ 361017 h 834218"/>
                  <a:gd name="connsiteX56-38951" fmla="*/ 473992 w 3024845"/>
                  <a:gd name="connsiteY56-38952" fmla="*/ 361017 h 834218"/>
                  <a:gd name="connsiteX57-38953" fmla="*/ 486406 w 3024845"/>
                  <a:gd name="connsiteY57-38954" fmla="*/ 361017 h 834218"/>
                  <a:gd name="connsiteX58-38955" fmla="*/ 486406 w 3024845"/>
                  <a:gd name="connsiteY58-38956" fmla="*/ 386958 h 834218"/>
                  <a:gd name="connsiteX59-38957" fmla="*/ 488433 w 3024845"/>
                  <a:gd name="connsiteY59-38958" fmla="*/ 386958 h 834218"/>
                  <a:gd name="connsiteX60-38959" fmla="*/ 502619 w 3024845"/>
                  <a:gd name="connsiteY60-38960" fmla="*/ 386958 h 834218"/>
                  <a:gd name="connsiteX61-38961" fmla="*/ 502619 w 3024845"/>
                  <a:gd name="connsiteY61-38962" fmla="*/ 388579 h 834218"/>
                  <a:gd name="connsiteX62-38963" fmla="*/ 502619 w 3024845"/>
                  <a:gd name="connsiteY62-38964" fmla="*/ 399929 h 834218"/>
                  <a:gd name="connsiteX63-38965" fmla="*/ 503379 w 3024845"/>
                  <a:gd name="connsiteY63-38966" fmla="*/ 399929 h 834218"/>
                  <a:gd name="connsiteX64-38967" fmla="*/ 508700 w 3024845"/>
                  <a:gd name="connsiteY64-38968" fmla="*/ 399929 h 834218"/>
                  <a:gd name="connsiteX65-38969" fmla="*/ 508700 w 3024845"/>
                  <a:gd name="connsiteY65-38970" fmla="*/ 399118 h 834218"/>
                  <a:gd name="connsiteX66-38971" fmla="*/ 508700 w 3024845"/>
                  <a:gd name="connsiteY66-38972" fmla="*/ 393443 h 834218"/>
                  <a:gd name="connsiteX67-38973" fmla="*/ 539100 w 3024845"/>
                  <a:gd name="connsiteY67-38974" fmla="*/ 393443 h 834218"/>
                  <a:gd name="connsiteX68-38975" fmla="*/ 539100 w 3024845"/>
                  <a:gd name="connsiteY68-38976" fmla="*/ 417223 h 834218"/>
                  <a:gd name="connsiteX69-38977" fmla="*/ 540113 w 3024845"/>
                  <a:gd name="connsiteY69-38978" fmla="*/ 417223 h 834218"/>
                  <a:gd name="connsiteX70-38979" fmla="*/ 547207 w 3024845"/>
                  <a:gd name="connsiteY70-38980" fmla="*/ 417223 h 834218"/>
                  <a:gd name="connsiteX71-38981" fmla="*/ 547207 w 3024845"/>
                  <a:gd name="connsiteY71-38982" fmla="*/ 418304 h 834218"/>
                  <a:gd name="connsiteX72-38983" fmla="*/ 547207 w 3024845"/>
                  <a:gd name="connsiteY72-38984" fmla="*/ 425870 h 834218"/>
                  <a:gd name="connsiteX73-38985" fmla="*/ 547967 w 3024845"/>
                  <a:gd name="connsiteY73-38986" fmla="*/ 425870 h 834218"/>
                  <a:gd name="connsiteX74-38987" fmla="*/ 553287 w 3024845"/>
                  <a:gd name="connsiteY74-38988" fmla="*/ 425870 h 834218"/>
                  <a:gd name="connsiteX75-38989" fmla="*/ 553287 w 3024845"/>
                  <a:gd name="connsiteY75-38990" fmla="*/ 423708 h 834218"/>
                  <a:gd name="connsiteX76-38991" fmla="*/ 553287 w 3024845"/>
                  <a:gd name="connsiteY76-38992" fmla="*/ 408576 h 834218"/>
                  <a:gd name="connsiteX77-38993" fmla="*/ 554300 w 3024845"/>
                  <a:gd name="connsiteY77-38994" fmla="*/ 408576 h 834218"/>
                  <a:gd name="connsiteX78-38995" fmla="*/ 561394 w 3024845"/>
                  <a:gd name="connsiteY78-38996" fmla="*/ 408576 h 834218"/>
                  <a:gd name="connsiteX79-38997" fmla="*/ 561394 w 3024845"/>
                  <a:gd name="connsiteY79-38998" fmla="*/ 409657 h 834218"/>
                  <a:gd name="connsiteX80-38999" fmla="*/ 561394 w 3024845"/>
                  <a:gd name="connsiteY80-39000" fmla="*/ 417223 h 834218"/>
                  <a:gd name="connsiteX81-39001" fmla="*/ 566714 w 3024845"/>
                  <a:gd name="connsiteY81-39002" fmla="*/ 415230 h 834218"/>
                  <a:gd name="connsiteX82-39003" fmla="*/ 567474 w 3024845"/>
                  <a:gd name="connsiteY82-39004" fmla="*/ 414250 h 834218"/>
                  <a:gd name="connsiteX83-39005" fmla="*/ 567474 w 3024845"/>
                  <a:gd name="connsiteY83-39006" fmla="*/ 408576 h 834218"/>
                  <a:gd name="connsiteX84-39007" fmla="*/ 605981 w 3024845"/>
                  <a:gd name="connsiteY84-39008" fmla="*/ 408576 h 834218"/>
                  <a:gd name="connsiteX85-39009" fmla="*/ 605981 w 3024845"/>
                  <a:gd name="connsiteY85-39010" fmla="*/ 432355 h 834218"/>
                  <a:gd name="connsiteX86-39011" fmla="*/ 608007 w 3024845"/>
                  <a:gd name="connsiteY86-39012" fmla="*/ 432355 h 834218"/>
                  <a:gd name="connsiteX87-39013" fmla="*/ 622194 w 3024845"/>
                  <a:gd name="connsiteY87-39014" fmla="*/ 432355 h 834218"/>
                  <a:gd name="connsiteX88-39015" fmla="*/ 622194 w 3024845"/>
                  <a:gd name="connsiteY88-39016" fmla="*/ 433436 h 834218"/>
                  <a:gd name="connsiteX89-39017" fmla="*/ 622194 w 3024845"/>
                  <a:gd name="connsiteY89-39018" fmla="*/ 441002 h 834218"/>
                  <a:gd name="connsiteX90-39019" fmla="*/ 623968 w 3024845"/>
                  <a:gd name="connsiteY90-39020" fmla="*/ 441002 h 834218"/>
                  <a:gd name="connsiteX91-39021" fmla="*/ 636381 w 3024845"/>
                  <a:gd name="connsiteY91-39022" fmla="*/ 441002 h 834218"/>
                  <a:gd name="connsiteX92-39023" fmla="*/ 636381 w 3024845"/>
                  <a:gd name="connsiteY92-39024" fmla="*/ 417223 h 834218"/>
                  <a:gd name="connsiteX93-39025" fmla="*/ 637394 w 3024845"/>
                  <a:gd name="connsiteY93-39026" fmla="*/ 417223 h 834218"/>
                  <a:gd name="connsiteX94-39027" fmla="*/ 644488 w 3024845"/>
                  <a:gd name="connsiteY94-39028" fmla="*/ 417223 h 834218"/>
                  <a:gd name="connsiteX95-39029" fmla="*/ 644488 w 3024845"/>
                  <a:gd name="connsiteY95-39030" fmla="*/ 384796 h 834218"/>
                  <a:gd name="connsiteX96-39031" fmla="*/ 645501 w 3024845"/>
                  <a:gd name="connsiteY96-39032" fmla="*/ 384796 h 834218"/>
                  <a:gd name="connsiteX97-39033" fmla="*/ 652595 w 3024845"/>
                  <a:gd name="connsiteY97-39034" fmla="*/ 384796 h 834218"/>
                  <a:gd name="connsiteX98-39035" fmla="*/ 652595 w 3024845"/>
                  <a:gd name="connsiteY98-39036" fmla="*/ 382905 h 834218"/>
                  <a:gd name="connsiteX99-39037" fmla="*/ 652595 w 3024845"/>
                  <a:gd name="connsiteY99-39038" fmla="*/ 369664 h 834218"/>
                  <a:gd name="connsiteX100-39039" fmla="*/ 651328 w 3024845"/>
                  <a:gd name="connsiteY100-39040" fmla="*/ 368042 h 834218"/>
                  <a:gd name="connsiteX101-39041" fmla="*/ 656648 w 3024845"/>
                  <a:gd name="connsiteY101-39042" fmla="*/ 356693 h 834218"/>
                  <a:gd name="connsiteX102-39043" fmla="*/ 664755 w 3024845"/>
                  <a:gd name="connsiteY102-39044" fmla="*/ 384796 h 834218"/>
                  <a:gd name="connsiteX103-39045" fmla="*/ 665515 w 3024845"/>
                  <a:gd name="connsiteY103-39046" fmla="*/ 384796 h 834218"/>
                  <a:gd name="connsiteX104-39047" fmla="*/ 670835 w 3024845"/>
                  <a:gd name="connsiteY104-39048" fmla="*/ 384796 h 834218"/>
                  <a:gd name="connsiteX105-39049" fmla="*/ 670835 w 3024845"/>
                  <a:gd name="connsiteY105-39050" fmla="*/ 278869 h 834218"/>
                  <a:gd name="connsiteX106-39051" fmla="*/ 672355 w 3024845"/>
                  <a:gd name="connsiteY106-39052" fmla="*/ 278869 h 834218"/>
                  <a:gd name="connsiteX107-39053" fmla="*/ 682995 w 3024845"/>
                  <a:gd name="connsiteY107-39054" fmla="*/ 278869 h 834218"/>
                  <a:gd name="connsiteX108-39055" fmla="*/ 682995 w 3024845"/>
                  <a:gd name="connsiteY108-39056" fmla="*/ 231310 h 834218"/>
                  <a:gd name="connsiteX109-39057" fmla="*/ 709342 w 3024845"/>
                  <a:gd name="connsiteY109-39058" fmla="*/ 231310 h 834218"/>
                  <a:gd name="connsiteX110-39059" fmla="*/ 709342 w 3024845"/>
                  <a:gd name="connsiteY110-39060" fmla="*/ 209692 h 834218"/>
                  <a:gd name="connsiteX111-39061" fmla="*/ 743796 w 3024845"/>
                  <a:gd name="connsiteY111-39062" fmla="*/ 209692 h 834218"/>
                  <a:gd name="connsiteX112-39063" fmla="*/ 743796 w 3024845"/>
                  <a:gd name="connsiteY112-39064" fmla="*/ 212124 h 834218"/>
                  <a:gd name="connsiteX113-39065" fmla="*/ 743796 w 3024845"/>
                  <a:gd name="connsiteY113-39066" fmla="*/ 229148 h 834218"/>
                  <a:gd name="connsiteX114-39067" fmla="*/ 746076 w 3024845"/>
                  <a:gd name="connsiteY114-39068" fmla="*/ 229148 h 834218"/>
                  <a:gd name="connsiteX115-39069" fmla="*/ 762036 w 3024845"/>
                  <a:gd name="connsiteY115-39070" fmla="*/ 229148 h 834218"/>
                  <a:gd name="connsiteX116-39071" fmla="*/ 762036 w 3024845"/>
                  <a:gd name="connsiteY116-39072" fmla="*/ 276707 h 834218"/>
                  <a:gd name="connsiteX117-39073" fmla="*/ 763049 w 3024845"/>
                  <a:gd name="connsiteY117-39074" fmla="*/ 276707 h 834218"/>
                  <a:gd name="connsiteX118-39075" fmla="*/ 770143 w 3024845"/>
                  <a:gd name="connsiteY118-39076" fmla="*/ 276707 h 834218"/>
                  <a:gd name="connsiteX119-39077" fmla="*/ 784330 w 3024845"/>
                  <a:gd name="connsiteY119-39078" fmla="*/ 281031 h 834218"/>
                  <a:gd name="connsiteX120-39079" fmla="*/ 784330 w 3024845"/>
                  <a:gd name="connsiteY120-39080" fmla="*/ 319943 h 834218"/>
                  <a:gd name="connsiteX121-39081" fmla="*/ 785343 w 3024845"/>
                  <a:gd name="connsiteY121-39082" fmla="*/ 319943 h 834218"/>
                  <a:gd name="connsiteX122-39083" fmla="*/ 792436 w 3024845"/>
                  <a:gd name="connsiteY122-39084" fmla="*/ 319943 h 834218"/>
                  <a:gd name="connsiteX123-39085" fmla="*/ 792436 w 3024845"/>
                  <a:gd name="connsiteY123-39086" fmla="*/ 321564 h 834218"/>
                  <a:gd name="connsiteX124-39087" fmla="*/ 792436 w 3024845"/>
                  <a:gd name="connsiteY124-39088" fmla="*/ 332913 h 834218"/>
                  <a:gd name="connsiteX125-39089" fmla="*/ 794463 w 3024845"/>
                  <a:gd name="connsiteY125-39090" fmla="*/ 332913 h 834218"/>
                  <a:gd name="connsiteX126-39091" fmla="*/ 808650 w 3024845"/>
                  <a:gd name="connsiteY126-39092" fmla="*/ 332913 h 834218"/>
                  <a:gd name="connsiteX127-39093" fmla="*/ 814730 w 3024845"/>
                  <a:gd name="connsiteY127-39094" fmla="*/ 339399 h 834218"/>
                  <a:gd name="connsiteX128-39095" fmla="*/ 814730 w 3024845"/>
                  <a:gd name="connsiteY128-39096" fmla="*/ 361017 h 834218"/>
                  <a:gd name="connsiteX129-39097" fmla="*/ 817010 w 3024845"/>
                  <a:gd name="connsiteY129-39098" fmla="*/ 361017 h 834218"/>
                  <a:gd name="connsiteX130-39099" fmla="*/ 832970 w 3024845"/>
                  <a:gd name="connsiteY130-39100" fmla="*/ 361017 h 834218"/>
                  <a:gd name="connsiteX131-39101" fmla="*/ 832970 w 3024845"/>
                  <a:gd name="connsiteY131-39102" fmla="*/ 362097 h 834218"/>
                  <a:gd name="connsiteX132-39103" fmla="*/ 832970 w 3024845"/>
                  <a:gd name="connsiteY132-39104" fmla="*/ 369664 h 834218"/>
                  <a:gd name="connsiteX133-39105" fmla="*/ 834237 w 3024845"/>
                  <a:gd name="connsiteY133-39106" fmla="*/ 369664 h 834218"/>
                  <a:gd name="connsiteX134-39107" fmla="*/ 843104 w 3024845"/>
                  <a:gd name="connsiteY134-39108" fmla="*/ 369664 h 834218"/>
                  <a:gd name="connsiteX135-39109" fmla="*/ 843104 w 3024845"/>
                  <a:gd name="connsiteY135-39110" fmla="*/ 371825 h 834218"/>
                  <a:gd name="connsiteX136-39111" fmla="*/ 843104 w 3024845"/>
                  <a:gd name="connsiteY136-39112" fmla="*/ 386958 h 834218"/>
                  <a:gd name="connsiteX137-39113" fmla="*/ 847157 w 3024845"/>
                  <a:gd name="connsiteY137-39114" fmla="*/ 385066 h 834218"/>
                  <a:gd name="connsiteX138-39115" fmla="*/ 847157 w 3024845"/>
                  <a:gd name="connsiteY138-39116" fmla="*/ 371825 h 834218"/>
                  <a:gd name="connsiteX139-39117" fmla="*/ 848170 w 3024845"/>
                  <a:gd name="connsiteY139-39118" fmla="*/ 371825 h 834218"/>
                  <a:gd name="connsiteX140-39119" fmla="*/ 855264 w 3024845"/>
                  <a:gd name="connsiteY140-39120" fmla="*/ 371825 h 834218"/>
                  <a:gd name="connsiteX141-39121" fmla="*/ 855264 w 3024845"/>
                  <a:gd name="connsiteY141-39122" fmla="*/ 373447 h 834218"/>
                  <a:gd name="connsiteX142-39123" fmla="*/ 855264 w 3024845"/>
                  <a:gd name="connsiteY142-39124" fmla="*/ 384796 h 834218"/>
                  <a:gd name="connsiteX143-39125" fmla="*/ 856024 w 3024845"/>
                  <a:gd name="connsiteY143-39126" fmla="*/ 384796 h 834218"/>
                  <a:gd name="connsiteX144-39127" fmla="*/ 861344 w 3024845"/>
                  <a:gd name="connsiteY144-39128" fmla="*/ 384796 h 834218"/>
                  <a:gd name="connsiteX145-39129" fmla="*/ 909984 w 3024845"/>
                  <a:gd name="connsiteY145-39130" fmla="*/ 380473 h 834218"/>
                  <a:gd name="connsiteX146-39131" fmla="*/ 909984 w 3024845"/>
                  <a:gd name="connsiteY146-39132" fmla="*/ 381824 h 834218"/>
                  <a:gd name="connsiteX147-39133" fmla="*/ 909984 w 3024845"/>
                  <a:gd name="connsiteY147-39134" fmla="*/ 391281 h 834218"/>
                  <a:gd name="connsiteX148-39135" fmla="*/ 910744 w 3024845"/>
                  <a:gd name="connsiteY148-39136" fmla="*/ 391281 h 834218"/>
                  <a:gd name="connsiteX149-39137" fmla="*/ 916065 w 3024845"/>
                  <a:gd name="connsiteY149-39138" fmla="*/ 391281 h 834218"/>
                  <a:gd name="connsiteX150-39139" fmla="*/ 916065 w 3024845"/>
                  <a:gd name="connsiteY150-39140" fmla="*/ 393443 h 834218"/>
                  <a:gd name="connsiteX151-39141" fmla="*/ 916065 w 3024845"/>
                  <a:gd name="connsiteY151-39142" fmla="*/ 408576 h 834218"/>
                  <a:gd name="connsiteX152-39143" fmla="*/ 918091 w 3024845"/>
                  <a:gd name="connsiteY152-39144" fmla="*/ 407225 h 834218"/>
                  <a:gd name="connsiteX153-39145" fmla="*/ 932278 w 3024845"/>
                  <a:gd name="connsiteY153-39146" fmla="*/ 397767 h 834218"/>
                  <a:gd name="connsiteX154-39147" fmla="*/ 938358 w 3024845"/>
                  <a:gd name="connsiteY154-39148" fmla="*/ 356693 h 834218"/>
                  <a:gd name="connsiteX155-39149" fmla="*/ 939118 w 3024845"/>
                  <a:gd name="connsiteY155-39150" fmla="*/ 356423 h 834218"/>
                  <a:gd name="connsiteX156-39151" fmla="*/ 944438 w 3024845"/>
                  <a:gd name="connsiteY156-39152" fmla="*/ 354531 h 834218"/>
                  <a:gd name="connsiteX157-39153" fmla="*/ 946465 w 3024845"/>
                  <a:gd name="connsiteY157-39154" fmla="*/ 285354 h 834218"/>
                  <a:gd name="connsiteX158-39155" fmla="*/ 948492 w 3024845"/>
                  <a:gd name="connsiteY158-39156" fmla="*/ 354531 h 834218"/>
                  <a:gd name="connsiteX159-39157" fmla="*/ 949252 w 3024845"/>
                  <a:gd name="connsiteY159-39158" fmla="*/ 354801 h 834218"/>
                  <a:gd name="connsiteX160-39159" fmla="*/ 954572 w 3024845"/>
                  <a:gd name="connsiteY160-39160" fmla="*/ 356693 h 834218"/>
                  <a:gd name="connsiteX161-39161" fmla="*/ 954572 w 3024845"/>
                  <a:gd name="connsiteY161-39162" fmla="*/ 270222 h 834218"/>
                  <a:gd name="connsiteX162-39163" fmla="*/ 958625 w 3024845"/>
                  <a:gd name="connsiteY162-39164" fmla="*/ 237795 h 834218"/>
                  <a:gd name="connsiteX163-39165" fmla="*/ 997132 w 3024845"/>
                  <a:gd name="connsiteY163-39166" fmla="*/ 237795 h 834218"/>
                  <a:gd name="connsiteX164-39167" fmla="*/ 997132 w 3024845"/>
                  <a:gd name="connsiteY164-39168" fmla="*/ 270222 h 834218"/>
                  <a:gd name="connsiteX165-39169" fmla="*/ 997892 w 3024845"/>
                  <a:gd name="connsiteY165-39170" fmla="*/ 270222 h 834218"/>
                  <a:gd name="connsiteX166-39171" fmla="*/ 1003212 w 3024845"/>
                  <a:gd name="connsiteY166-39172" fmla="*/ 270222 h 834218"/>
                  <a:gd name="connsiteX167-39173" fmla="*/ 1003212 w 3024845"/>
                  <a:gd name="connsiteY167-39174" fmla="*/ 188074 h 834218"/>
                  <a:gd name="connsiteX168-39175" fmla="*/ 1004986 w 3024845"/>
                  <a:gd name="connsiteY168-39176" fmla="*/ 188074 h 834218"/>
                  <a:gd name="connsiteX169-39177" fmla="*/ 1017399 w 3024845"/>
                  <a:gd name="connsiteY169-39178" fmla="*/ 188074 h 834218"/>
                  <a:gd name="connsiteX170-39179" fmla="*/ 1017399 w 3024845"/>
                  <a:gd name="connsiteY170-39180" fmla="*/ 186183 h 834218"/>
                  <a:gd name="connsiteX171-39181" fmla="*/ 1017399 w 3024845"/>
                  <a:gd name="connsiteY171-39182" fmla="*/ 172942 h 834218"/>
                  <a:gd name="connsiteX172-39183" fmla="*/ 1039693 w 3024845"/>
                  <a:gd name="connsiteY172-39184" fmla="*/ 172942 h 834218"/>
                  <a:gd name="connsiteX173-39185" fmla="*/ 1039693 w 3024845"/>
                  <a:gd name="connsiteY173-39186" fmla="*/ 171861 h 834218"/>
                  <a:gd name="connsiteX174-39187" fmla="*/ 1039693 w 3024845"/>
                  <a:gd name="connsiteY174-39188" fmla="*/ 164295 h 834218"/>
                  <a:gd name="connsiteX175-39189" fmla="*/ 1041466 w 3024845"/>
                  <a:gd name="connsiteY175-39190" fmla="*/ 164295 h 834218"/>
                  <a:gd name="connsiteX176-39191" fmla="*/ 1053880 w 3024845"/>
                  <a:gd name="connsiteY176-39192" fmla="*/ 164295 h 834218"/>
                  <a:gd name="connsiteX177-39193" fmla="*/ 1053880 w 3024845"/>
                  <a:gd name="connsiteY177-39194" fmla="*/ 165376 h 834218"/>
                  <a:gd name="connsiteX178-39195" fmla="*/ 1053880 w 3024845"/>
                  <a:gd name="connsiteY178-39196" fmla="*/ 172942 h 834218"/>
                  <a:gd name="connsiteX179-39197" fmla="*/ 1054640 w 3024845"/>
                  <a:gd name="connsiteY179-39198" fmla="*/ 172942 h 834218"/>
                  <a:gd name="connsiteX180-39199" fmla="*/ 1059960 w 3024845"/>
                  <a:gd name="connsiteY180-39200" fmla="*/ 172942 h 834218"/>
                  <a:gd name="connsiteX181-39201" fmla="*/ 1070093 w 3024845"/>
                  <a:gd name="connsiteY181-39202" fmla="*/ 168618 h 834218"/>
                  <a:gd name="connsiteX182-39203" fmla="*/ 1074146 w 3024845"/>
                  <a:gd name="connsiteY182-39204" fmla="*/ 171861 h 834218"/>
                  <a:gd name="connsiteX183-39205" fmla="*/ 1074146 w 3024845"/>
                  <a:gd name="connsiteY183-39206" fmla="*/ 164295 h 834218"/>
                  <a:gd name="connsiteX184-39207" fmla="*/ 1076426 w 3024845"/>
                  <a:gd name="connsiteY184-39208" fmla="*/ 164295 h 834218"/>
                  <a:gd name="connsiteX185-39209" fmla="*/ 1092387 w 3024845"/>
                  <a:gd name="connsiteY185-39210" fmla="*/ 164295 h 834218"/>
                  <a:gd name="connsiteX186-39211" fmla="*/ 1092387 w 3024845"/>
                  <a:gd name="connsiteY186-39212" fmla="*/ 165376 h 834218"/>
                  <a:gd name="connsiteX187-39213" fmla="*/ 1092387 w 3024845"/>
                  <a:gd name="connsiteY187-39214" fmla="*/ 172942 h 834218"/>
                  <a:gd name="connsiteX188-39215" fmla="*/ 1122787 w 3024845"/>
                  <a:gd name="connsiteY188-39216" fmla="*/ 172942 h 834218"/>
                  <a:gd name="connsiteX189-39217" fmla="*/ 1122787 w 3024845"/>
                  <a:gd name="connsiteY189-39218" fmla="*/ 174563 h 834218"/>
                  <a:gd name="connsiteX190-39219" fmla="*/ 1122787 w 3024845"/>
                  <a:gd name="connsiteY190-39220" fmla="*/ 185913 h 834218"/>
                  <a:gd name="connsiteX191-39221" fmla="*/ 1149134 w 3024845"/>
                  <a:gd name="connsiteY191-39222" fmla="*/ 185913 h 834218"/>
                  <a:gd name="connsiteX192-39223" fmla="*/ 1149134 w 3024845"/>
                  <a:gd name="connsiteY192-39224" fmla="*/ 216177 h 834218"/>
                  <a:gd name="connsiteX193-39225" fmla="*/ 1149894 w 3024845"/>
                  <a:gd name="connsiteY193-39226" fmla="*/ 216177 h 834218"/>
                  <a:gd name="connsiteX194-39227" fmla="*/ 1155214 w 3024845"/>
                  <a:gd name="connsiteY194-39228" fmla="*/ 216177 h 834218"/>
                  <a:gd name="connsiteX195-39229" fmla="*/ 1155214 w 3024845"/>
                  <a:gd name="connsiteY195-39230" fmla="*/ 217258 h 834218"/>
                  <a:gd name="connsiteX196-39231" fmla="*/ 1155214 w 3024845"/>
                  <a:gd name="connsiteY196-39232" fmla="*/ 224825 h 834218"/>
                  <a:gd name="connsiteX197-39233" fmla="*/ 1159268 w 3024845"/>
                  <a:gd name="connsiteY197-39234" fmla="*/ 255089 h 834218"/>
                  <a:gd name="connsiteX198-39235" fmla="*/ 1160028 w 3024845"/>
                  <a:gd name="connsiteY198-39236" fmla="*/ 255089 h 834218"/>
                  <a:gd name="connsiteX199-39237" fmla="*/ 1165348 w 3024845"/>
                  <a:gd name="connsiteY199-39238" fmla="*/ 255089 h 834218"/>
                  <a:gd name="connsiteX200-39239" fmla="*/ 1165348 w 3024845"/>
                  <a:gd name="connsiteY200-39240" fmla="*/ 255900 h 834218"/>
                  <a:gd name="connsiteX201-39241" fmla="*/ 1165348 w 3024845"/>
                  <a:gd name="connsiteY201-39242" fmla="*/ 261575 h 834218"/>
                  <a:gd name="connsiteX202-39243" fmla="*/ 1166361 w 3024845"/>
                  <a:gd name="connsiteY202-39244" fmla="*/ 261575 h 834218"/>
                  <a:gd name="connsiteX203-39245" fmla="*/ 1173454 w 3024845"/>
                  <a:gd name="connsiteY203-39246" fmla="*/ 261575 h 834218"/>
                  <a:gd name="connsiteX204-39247" fmla="*/ 1173454 w 3024845"/>
                  <a:gd name="connsiteY204-39248" fmla="*/ 291840 h 834218"/>
                  <a:gd name="connsiteX205-39249" fmla="*/ 1175481 w 3024845"/>
                  <a:gd name="connsiteY205-39250" fmla="*/ 291840 h 834218"/>
                  <a:gd name="connsiteX206-39251" fmla="*/ 1189668 w 3024845"/>
                  <a:gd name="connsiteY206-39252" fmla="*/ 291840 h 834218"/>
                  <a:gd name="connsiteX207-39253" fmla="*/ 1189668 w 3024845"/>
                  <a:gd name="connsiteY207-39254" fmla="*/ 315619 h 834218"/>
                  <a:gd name="connsiteX208-39255" fmla="*/ 1191695 w 3024845"/>
                  <a:gd name="connsiteY208-39256" fmla="*/ 317240 h 834218"/>
                  <a:gd name="connsiteX209-39257" fmla="*/ 1191695 w 3024845"/>
                  <a:gd name="connsiteY209-39258" fmla="*/ 328590 h 834218"/>
                  <a:gd name="connsiteX210-39259" fmla="*/ 1192455 w 3024845"/>
                  <a:gd name="connsiteY210-39260" fmla="*/ 328590 h 834218"/>
                  <a:gd name="connsiteX211-39261" fmla="*/ 1197775 w 3024845"/>
                  <a:gd name="connsiteY211-39262" fmla="*/ 328590 h 834218"/>
                  <a:gd name="connsiteX212-39263" fmla="*/ 1197775 w 3024845"/>
                  <a:gd name="connsiteY212-39264" fmla="*/ 352369 h 834218"/>
                  <a:gd name="connsiteX213-39265" fmla="*/ 1199041 w 3024845"/>
                  <a:gd name="connsiteY213-39266" fmla="*/ 352369 h 834218"/>
                  <a:gd name="connsiteX214-39267" fmla="*/ 1207908 w 3024845"/>
                  <a:gd name="connsiteY214-39268" fmla="*/ 352369 h 834218"/>
                  <a:gd name="connsiteX215-39269" fmla="*/ 1209935 w 3024845"/>
                  <a:gd name="connsiteY215-39270" fmla="*/ 356423 h 834218"/>
                  <a:gd name="connsiteX216-39271" fmla="*/ 1209935 w 3024845"/>
                  <a:gd name="connsiteY216-39272" fmla="*/ 369664 h 834218"/>
                  <a:gd name="connsiteX217-39273" fmla="*/ 1211455 w 3024845"/>
                  <a:gd name="connsiteY217-39274" fmla="*/ 367772 h 834218"/>
                  <a:gd name="connsiteX218-39275" fmla="*/ 1222095 w 3024845"/>
                  <a:gd name="connsiteY218-39276" fmla="*/ 354531 h 834218"/>
                  <a:gd name="connsiteX219-39277" fmla="*/ 1250469 w 3024845"/>
                  <a:gd name="connsiteY219-39278" fmla="*/ 354531 h 834218"/>
                  <a:gd name="connsiteX220-39279" fmla="*/ 1250469 w 3024845"/>
                  <a:gd name="connsiteY220-39280" fmla="*/ 441002 h 834218"/>
                  <a:gd name="connsiteX221-39281" fmla="*/ 1251229 w 3024845"/>
                  <a:gd name="connsiteY221-39282" fmla="*/ 441002 h 834218"/>
                  <a:gd name="connsiteX222-39283" fmla="*/ 1256549 w 3024845"/>
                  <a:gd name="connsiteY222-39284" fmla="*/ 441002 h 834218"/>
                  <a:gd name="connsiteX223-39285" fmla="*/ 1257309 w 3024845"/>
                  <a:gd name="connsiteY223-39286" fmla="*/ 439651 h 834218"/>
                  <a:gd name="connsiteX224-39287" fmla="*/ 1262629 w 3024845"/>
                  <a:gd name="connsiteY224-39288" fmla="*/ 430193 h 834218"/>
                  <a:gd name="connsiteX225-39289" fmla="*/ 1262629 w 3024845"/>
                  <a:gd name="connsiteY225-39290" fmla="*/ 432085 h 834218"/>
                  <a:gd name="connsiteX226-39291" fmla="*/ 1262629 w 3024845"/>
                  <a:gd name="connsiteY226-39292" fmla="*/ 445326 h 834218"/>
                  <a:gd name="connsiteX227-39293" fmla="*/ 1266682 w 3024845"/>
                  <a:gd name="connsiteY227-39294" fmla="*/ 399929 h 834218"/>
                  <a:gd name="connsiteX228-39295" fmla="*/ 1267442 w 3024845"/>
                  <a:gd name="connsiteY228-39296" fmla="*/ 399929 h 834218"/>
                  <a:gd name="connsiteX229-39297" fmla="*/ 1272762 w 3024845"/>
                  <a:gd name="connsiteY229-39298" fmla="*/ 399929 h 834218"/>
                  <a:gd name="connsiteX230-39299" fmla="*/ 1272762 w 3024845"/>
                  <a:gd name="connsiteY230-39300" fmla="*/ 335075 h 834218"/>
                  <a:gd name="connsiteX231-39301" fmla="*/ 1273776 w 3024845"/>
                  <a:gd name="connsiteY231-39302" fmla="*/ 335075 h 834218"/>
                  <a:gd name="connsiteX232-39303" fmla="*/ 1280869 w 3024845"/>
                  <a:gd name="connsiteY232-39304" fmla="*/ 335075 h 834218"/>
                  <a:gd name="connsiteX233-39305" fmla="*/ 1293029 w 3024845"/>
                  <a:gd name="connsiteY233-39306" fmla="*/ 291840 h 834218"/>
                  <a:gd name="connsiteX234-39307" fmla="*/ 1294296 w 3024845"/>
                  <a:gd name="connsiteY234-39308" fmla="*/ 291840 h 834218"/>
                  <a:gd name="connsiteX235-39309" fmla="*/ 1303163 w 3024845"/>
                  <a:gd name="connsiteY235-39310" fmla="*/ 291840 h 834218"/>
                  <a:gd name="connsiteX236-39311" fmla="*/ 1313296 w 3024845"/>
                  <a:gd name="connsiteY236-39312" fmla="*/ 335075 h 834218"/>
                  <a:gd name="connsiteX237-39313" fmla="*/ 1314309 w 3024845"/>
                  <a:gd name="connsiteY237-39314" fmla="*/ 335075 h 834218"/>
                  <a:gd name="connsiteX238-39315" fmla="*/ 1321403 w 3024845"/>
                  <a:gd name="connsiteY238-39316" fmla="*/ 335075 h 834218"/>
                  <a:gd name="connsiteX239-39317" fmla="*/ 1321403 w 3024845"/>
                  <a:gd name="connsiteY239-39318" fmla="*/ 373987 h 834218"/>
                  <a:gd name="connsiteX240-39319" fmla="*/ 1323176 w 3024845"/>
                  <a:gd name="connsiteY240-39320" fmla="*/ 373987 h 834218"/>
                  <a:gd name="connsiteX241-39321" fmla="*/ 1335590 w 3024845"/>
                  <a:gd name="connsiteY241-39322" fmla="*/ 373987 h 834218"/>
                  <a:gd name="connsiteX242-39323" fmla="*/ 1335590 w 3024845"/>
                  <a:gd name="connsiteY242-39324" fmla="*/ 376149 h 834218"/>
                  <a:gd name="connsiteX243-39325" fmla="*/ 1335590 w 3024845"/>
                  <a:gd name="connsiteY243-39326" fmla="*/ 391281 h 834218"/>
                  <a:gd name="connsiteX244-39327" fmla="*/ 1339643 w 3024845"/>
                  <a:gd name="connsiteY244-39328" fmla="*/ 389120 h 834218"/>
                  <a:gd name="connsiteX245-39329" fmla="*/ 1339643 w 3024845"/>
                  <a:gd name="connsiteY245-39330" fmla="*/ 373987 h 834218"/>
                  <a:gd name="connsiteX246-39331" fmla="*/ 1341163 w 3024845"/>
                  <a:gd name="connsiteY246-39332" fmla="*/ 373987 h 834218"/>
                  <a:gd name="connsiteX247-39333" fmla="*/ 1351803 w 3024845"/>
                  <a:gd name="connsiteY247-39334" fmla="*/ 373987 h 834218"/>
                  <a:gd name="connsiteX248-39335" fmla="*/ 1351803 w 3024845"/>
                  <a:gd name="connsiteY248-39336" fmla="*/ 375608 h 834218"/>
                  <a:gd name="connsiteX249-39337" fmla="*/ 1351803 w 3024845"/>
                  <a:gd name="connsiteY249-39338" fmla="*/ 386958 h 834218"/>
                  <a:gd name="connsiteX250-39339" fmla="*/ 1382204 w 3024845"/>
                  <a:gd name="connsiteY250-39340" fmla="*/ 386958 h 834218"/>
                  <a:gd name="connsiteX251-39341" fmla="*/ 1382204 w 3024845"/>
                  <a:gd name="connsiteY251-39342" fmla="*/ 350208 h 834218"/>
                  <a:gd name="connsiteX252-39343" fmla="*/ 1383470 w 3024845"/>
                  <a:gd name="connsiteY252-39344" fmla="*/ 350208 h 834218"/>
                  <a:gd name="connsiteX253-39345" fmla="*/ 1392337 w 3024845"/>
                  <a:gd name="connsiteY253-39346" fmla="*/ 350208 h 834218"/>
                  <a:gd name="connsiteX254-39347" fmla="*/ 1392337 w 3024845"/>
                  <a:gd name="connsiteY254-39348" fmla="*/ 371825 h 834218"/>
                  <a:gd name="connsiteX255-39349" fmla="*/ 1394364 w 3024845"/>
                  <a:gd name="connsiteY255-39350" fmla="*/ 339399 h 834218"/>
                  <a:gd name="connsiteX256-39351" fmla="*/ 1416657 w 3024845"/>
                  <a:gd name="connsiteY256-39352" fmla="*/ 339399 h 834218"/>
                  <a:gd name="connsiteX257-39353" fmla="*/ 1416657 w 3024845"/>
                  <a:gd name="connsiteY257-39354" fmla="*/ 337777 h 834218"/>
                  <a:gd name="connsiteX258-39355" fmla="*/ 1416657 w 3024845"/>
                  <a:gd name="connsiteY258-39356" fmla="*/ 326428 h 834218"/>
                  <a:gd name="connsiteX259-39357" fmla="*/ 1417417 w 3024845"/>
                  <a:gd name="connsiteY259-39358" fmla="*/ 326428 h 834218"/>
                  <a:gd name="connsiteX260-39359" fmla="*/ 1422737 w 3024845"/>
                  <a:gd name="connsiteY260-39360" fmla="*/ 326428 h 834218"/>
                  <a:gd name="connsiteX261-39361" fmla="*/ 1422737 w 3024845"/>
                  <a:gd name="connsiteY261-39362" fmla="*/ 324537 h 834218"/>
                  <a:gd name="connsiteX262-39363" fmla="*/ 1422737 w 3024845"/>
                  <a:gd name="connsiteY262-39364" fmla="*/ 311296 h 834218"/>
                  <a:gd name="connsiteX263-39365" fmla="*/ 1426791 w 3024845"/>
                  <a:gd name="connsiteY263-39366" fmla="*/ 317781 h 834218"/>
                  <a:gd name="connsiteX264-39367" fmla="*/ 1429071 w 3024845"/>
                  <a:gd name="connsiteY264-39368" fmla="*/ 317781 h 834218"/>
                  <a:gd name="connsiteX265-39369" fmla="*/ 1445031 w 3024845"/>
                  <a:gd name="connsiteY265-39370" fmla="*/ 317781 h 834218"/>
                  <a:gd name="connsiteX266-39371" fmla="*/ 1445031 w 3024845"/>
                  <a:gd name="connsiteY266-39372" fmla="*/ 316970 h 834218"/>
                  <a:gd name="connsiteX267-39373" fmla="*/ 1445031 w 3024845"/>
                  <a:gd name="connsiteY267-39374" fmla="*/ 311296 h 834218"/>
                  <a:gd name="connsiteX268-39375" fmla="*/ 1445791 w 3024845"/>
                  <a:gd name="connsiteY268-39376" fmla="*/ 311296 h 834218"/>
                  <a:gd name="connsiteX269-39377" fmla="*/ 1451111 w 3024845"/>
                  <a:gd name="connsiteY269-39378" fmla="*/ 311296 h 834218"/>
                  <a:gd name="connsiteX270-39379" fmla="*/ 1451111 w 3024845"/>
                  <a:gd name="connsiteY270-39380" fmla="*/ 312647 h 834218"/>
                  <a:gd name="connsiteX271-39381" fmla="*/ 1451111 w 3024845"/>
                  <a:gd name="connsiteY271-39382" fmla="*/ 322105 h 834218"/>
                  <a:gd name="connsiteX272-39383" fmla="*/ 1489618 w 3024845"/>
                  <a:gd name="connsiteY272-39384" fmla="*/ 322105 h 834218"/>
                  <a:gd name="connsiteX273-39385" fmla="*/ 1489618 w 3024845"/>
                  <a:gd name="connsiteY273-39386" fmla="*/ 460458 h 834218"/>
                  <a:gd name="connsiteX274-39387" fmla="*/ 1491138 w 3024845"/>
                  <a:gd name="connsiteY274-39388" fmla="*/ 460458 h 834218"/>
                  <a:gd name="connsiteX275-39389" fmla="*/ 1501778 w 3024845"/>
                  <a:gd name="connsiteY275-39390" fmla="*/ 460458 h 834218"/>
                  <a:gd name="connsiteX276-39391" fmla="*/ 1501778 w 3024845"/>
                  <a:gd name="connsiteY276-39392" fmla="*/ 447488 h 834218"/>
                  <a:gd name="connsiteX277-39393" fmla="*/ 1505832 w 3024845"/>
                  <a:gd name="connsiteY277-39394" fmla="*/ 447488 h 834218"/>
                  <a:gd name="connsiteX278-39395" fmla="*/ 1505832 w 3024845"/>
                  <a:gd name="connsiteY278-39396" fmla="*/ 460458 h 834218"/>
                  <a:gd name="connsiteX279-39397" fmla="*/ 1536232 w 3024845"/>
                  <a:gd name="connsiteY279-39398" fmla="*/ 460458 h 834218"/>
                  <a:gd name="connsiteX280-39399" fmla="*/ 1536232 w 3024845"/>
                  <a:gd name="connsiteY280-39400" fmla="*/ 430193 h 834218"/>
                  <a:gd name="connsiteX281-39401" fmla="*/ 1548392 w 3024845"/>
                  <a:gd name="connsiteY281-39402" fmla="*/ 430193 h 834218"/>
                  <a:gd name="connsiteX282-39403" fmla="*/ 1560552 w 3024845"/>
                  <a:gd name="connsiteY282-39404" fmla="*/ 428032 h 834218"/>
                  <a:gd name="connsiteX283-39405" fmla="*/ 1564606 w 3024845"/>
                  <a:gd name="connsiteY283-39406" fmla="*/ 430193 h 834218"/>
                  <a:gd name="connsiteX284-39407" fmla="*/ 1574739 w 3024845"/>
                  <a:gd name="connsiteY284-39408" fmla="*/ 430193 h 834218"/>
                  <a:gd name="connsiteX285-39409" fmla="*/ 1574739 w 3024845"/>
                  <a:gd name="connsiteY285-39410" fmla="*/ 460458 h 834218"/>
                  <a:gd name="connsiteX286-39411" fmla="*/ 1582846 w 3024845"/>
                  <a:gd name="connsiteY286-39412" fmla="*/ 460458 h 834218"/>
                  <a:gd name="connsiteX287-39413" fmla="*/ 1582846 w 3024845"/>
                  <a:gd name="connsiteY287-39414" fmla="*/ 477753 h 834218"/>
                  <a:gd name="connsiteX288-39415" fmla="*/ 1592182 w 3024845"/>
                  <a:gd name="connsiteY288-39416" fmla="*/ 478658 h 834218"/>
                  <a:gd name="connsiteX289-39417" fmla="*/ 1605140 w 3024845"/>
                  <a:gd name="connsiteY289-39418" fmla="*/ 478658 h 834218"/>
                  <a:gd name="connsiteX290-39419" fmla="*/ 1605140 w 3024845"/>
                  <a:gd name="connsiteY290-39420" fmla="*/ 462620 h 834218"/>
                  <a:gd name="connsiteX291-39421" fmla="*/ 1673096 w 3024845"/>
                  <a:gd name="connsiteY291-39422" fmla="*/ 462620 h 834218"/>
                  <a:gd name="connsiteX292-39423" fmla="*/ 1673096 w 3024845"/>
                  <a:gd name="connsiteY292-39424" fmla="*/ 377367 h 834218"/>
                  <a:gd name="connsiteX293-39425" fmla="*/ 1745104 w 3024845"/>
                  <a:gd name="connsiteY293-39426" fmla="*/ 377367 h 834218"/>
                  <a:gd name="connsiteX294-39427" fmla="*/ 1745104 w 3024845"/>
                  <a:gd name="connsiteY294-39428" fmla="*/ 456135 h 834218"/>
                  <a:gd name="connsiteX295-39429" fmla="*/ 1747008 w 3024845"/>
                  <a:gd name="connsiteY295-39430" fmla="*/ 456135 h 834218"/>
                  <a:gd name="connsiteX296-39431" fmla="*/ 1748250 w 3024845"/>
                  <a:gd name="connsiteY296-39432" fmla="*/ 478658 h 834218"/>
                  <a:gd name="connsiteX297-39433" fmla="*/ 1757926 w 3024845"/>
                  <a:gd name="connsiteY297-39434" fmla="*/ 478658 h 834218"/>
                  <a:gd name="connsiteX298-39435" fmla="*/ 1759168 w 3024845"/>
                  <a:gd name="connsiteY298-39436" fmla="*/ 456135 h 834218"/>
                  <a:gd name="connsiteX299-39437" fmla="*/ 1765248 w 3024845"/>
                  <a:gd name="connsiteY299-39438" fmla="*/ 456135 h 834218"/>
                  <a:gd name="connsiteX300-39439" fmla="*/ 1766490 w 3024845"/>
                  <a:gd name="connsiteY300-39440" fmla="*/ 478658 h 834218"/>
                  <a:gd name="connsiteX301-39441" fmla="*/ 1817112 w 3024845"/>
                  <a:gd name="connsiteY301-39442" fmla="*/ 478658 h 834218"/>
                  <a:gd name="connsiteX302-39443" fmla="*/ 1817112 w 3024845"/>
                  <a:gd name="connsiteY302-39444" fmla="*/ 315630 h 834218"/>
                  <a:gd name="connsiteX303-39445" fmla="*/ 2014439 w 3024845"/>
                  <a:gd name="connsiteY303-39446" fmla="*/ 315630 h 834218"/>
                  <a:gd name="connsiteX304-39447" fmla="*/ 2014439 w 3024845"/>
                  <a:gd name="connsiteY304-39448" fmla="*/ 478658 h 834218"/>
                  <a:gd name="connsiteX305-39449" fmla="*/ 2033136 w 3024845"/>
                  <a:gd name="connsiteY305-39450" fmla="*/ 478658 h 834218"/>
                  <a:gd name="connsiteX306-39451" fmla="*/ 2033136 w 3024845"/>
                  <a:gd name="connsiteY306-39452" fmla="*/ 395965 h 834218"/>
                  <a:gd name="connsiteX307-39453" fmla="*/ 2128256 w 3024845"/>
                  <a:gd name="connsiteY307-39454" fmla="*/ 395965 h 834218"/>
                  <a:gd name="connsiteX308-39455" fmla="*/ 2180720 w 3024845"/>
                  <a:gd name="connsiteY308-39456" fmla="*/ 330752 h 834218"/>
                  <a:gd name="connsiteX309-39457" fmla="*/ 2245574 w 3024845"/>
                  <a:gd name="connsiteY309-39458" fmla="*/ 330752 h 834218"/>
                  <a:gd name="connsiteX310-39459" fmla="*/ 2245574 w 3024845"/>
                  <a:gd name="connsiteY310-39460" fmla="*/ 406414 h 834218"/>
                  <a:gd name="connsiteX311-39461" fmla="*/ 2253681 w 3024845"/>
                  <a:gd name="connsiteY311-39462" fmla="*/ 406414 h 834218"/>
                  <a:gd name="connsiteX312-39463" fmla="*/ 2255708 w 3024845"/>
                  <a:gd name="connsiteY312-39464" fmla="*/ 399929 h 834218"/>
                  <a:gd name="connsiteX313-39465" fmla="*/ 2261788 w 3024845"/>
                  <a:gd name="connsiteY313-39466" fmla="*/ 399929 h 834218"/>
                  <a:gd name="connsiteX314-39467" fmla="*/ 2263815 w 3024845"/>
                  <a:gd name="connsiteY314-39468" fmla="*/ 408576 h 834218"/>
                  <a:gd name="connsiteX315-39469" fmla="*/ 2275975 w 3024845"/>
                  <a:gd name="connsiteY315-39470" fmla="*/ 408576 h 834218"/>
                  <a:gd name="connsiteX316-39471" fmla="*/ 2275975 w 3024845"/>
                  <a:gd name="connsiteY316-39472" fmla="*/ 402090 h 834218"/>
                  <a:gd name="connsiteX317-39473" fmla="*/ 2298268 w 3024845"/>
                  <a:gd name="connsiteY317-39474" fmla="*/ 402090 h 834218"/>
                  <a:gd name="connsiteX318-39475" fmla="*/ 2298268 w 3024845"/>
                  <a:gd name="connsiteY318-39476" fmla="*/ 408576 h 834218"/>
                  <a:gd name="connsiteX319-39477" fmla="*/ 2318535 w 3024845"/>
                  <a:gd name="connsiteY319-39478" fmla="*/ 408576 h 834218"/>
                  <a:gd name="connsiteX320-39479" fmla="*/ 2318535 w 3024845"/>
                  <a:gd name="connsiteY320-39480" fmla="*/ 453973 h 834218"/>
                  <a:gd name="connsiteX321-39481" fmla="*/ 2332722 w 3024845"/>
                  <a:gd name="connsiteY321-39482" fmla="*/ 453973 h 834218"/>
                  <a:gd name="connsiteX322-39483" fmla="*/ 2332722 w 3024845"/>
                  <a:gd name="connsiteY322-39484" fmla="*/ 441002 h 834218"/>
                  <a:gd name="connsiteX323-39485" fmla="*/ 2348936 w 3024845"/>
                  <a:gd name="connsiteY323-39486" fmla="*/ 441002 h 834218"/>
                  <a:gd name="connsiteX324-39487" fmla="*/ 2348936 w 3024845"/>
                  <a:gd name="connsiteY324-39488" fmla="*/ 261575 h 834218"/>
                  <a:gd name="connsiteX325-39489" fmla="*/ 2355016 w 3024845"/>
                  <a:gd name="connsiteY325-39490" fmla="*/ 255089 h 834218"/>
                  <a:gd name="connsiteX326-39491" fmla="*/ 2427977 w 3024845"/>
                  <a:gd name="connsiteY326-39492" fmla="*/ 255089 h 834218"/>
                  <a:gd name="connsiteX327-39493" fmla="*/ 2427977 w 3024845"/>
                  <a:gd name="connsiteY327-39494" fmla="*/ 263737 h 834218"/>
                  <a:gd name="connsiteX328-39495" fmla="*/ 2438110 w 3024845"/>
                  <a:gd name="connsiteY328-39496" fmla="*/ 263737 h 834218"/>
                  <a:gd name="connsiteX329-39497" fmla="*/ 2438110 w 3024845"/>
                  <a:gd name="connsiteY329-39498" fmla="*/ 378311 h 834218"/>
                  <a:gd name="connsiteX330-39499" fmla="*/ 2460404 w 3024845"/>
                  <a:gd name="connsiteY330-39500" fmla="*/ 378311 h 834218"/>
                  <a:gd name="connsiteX331-39501" fmla="*/ 2460404 w 3024845"/>
                  <a:gd name="connsiteY331-39502" fmla="*/ 311296 h 834218"/>
                  <a:gd name="connsiteX332-39503" fmla="*/ 2486751 w 3024845"/>
                  <a:gd name="connsiteY332-39504" fmla="*/ 311296 h 834218"/>
                  <a:gd name="connsiteX333-39505" fmla="*/ 2490804 w 3024845"/>
                  <a:gd name="connsiteY333-39506" fmla="*/ 306972 h 834218"/>
                  <a:gd name="connsiteX334-39507" fmla="*/ 2498911 w 3024845"/>
                  <a:gd name="connsiteY334-39508" fmla="*/ 306972 h 834218"/>
                  <a:gd name="connsiteX335-39509" fmla="*/ 2502964 w 3024845"/>
                  <a:gd name="connsiteY335-39510" fmla="*/ 311296 h 834218"/>
                  <a:gd name="connsiteX336-39511" fmla="*/ 2525258 w 3024845"/>
                  <a:gd name="connsiteY336-39512" fmla="*/ 311296 h 834218"/>
                  <a:gd name="connsiteX337-39513" fmla="*/ 2525258 w 3024845"/>
                  <a:gd name="connsiteY337-39514" fmla="*/ 194560 h 834218"/>
                  <a:gd name="connsiteX338-39515" fmla="*/ 2582005 w 3024845"/>
                  <a:gd name="connsiteY338-39516" fmla="*/ 183751 h 834218"/>
                  <a:gd name="connsiteX339-39517" fmla="*/ 2582005 w 3024845"/>
                  <a:gd name="connsiteY339-39518" fmla="*/ 184832 h 834218"/>
                  <a:gd name="connsiteX340-39519" fmla="*/ 2582005 w 3024845"/>
                  <a:gd name="connsiteY340-39520" fmla="*/ 192398 h 834218"/>
                  <a:gd name="connsiteX341-39521" fmla="*/ 2608352 w 3024845"/>
                  <a:gd name="connsiteY341-39522" fmla="*/ 192398 h 834218"/>
                  <a:gd name="connsiteX342-39523" fmla="*/ 2608352 w 3024845"/>
                  <a:gd name="connsiteY342-39524" fmla="*/ 447488 h 834218"/>
                  <a:gd name="connsiteX343-39525" fmla="*/ 2630646 w 3024845"/>
                  <a:gd name="connsiteY343-39526" fmla="*/ 447488 h 834218"/>
                  <a:gd name="connsiteX344-39527" fmla="*/ 2630646 w 3024845"/>
                  <a:gd name="connsiteY344-39528" fmla="*/ 443164 h 834218"/>
                  <a:gd name="connsiteX345-39529" fmla="*/ 2642806 w 3024845"/>
                  <a:gd name="connsiteY345-39530" fmla="*/ 443164 h 834218"/>
                  <a:gd name="connsiteX346-39531" fmla="*/ 2642806 w 3024845"/>
                  <a:gd name="connsiteY346-39532" fmla="*/ 447488 h 834218"/>
                  <a:gd name="connsiteX347-39533" fmla="*/ 2667126 w 3024845"/>
                  <a:gd name="connsiteY347-39534" fmla="*/ 447488 h 834218"/>
                  <a:gd name="connsiteX348-39535" fmla="*/ 2667126 w 3024845"/>
                  <a:gd name="connsiteY348-39536" fmla="*/ 434517 h 834218"/>
                  <a:gd name="connsiteX349-39537" fmla="*/ 2695500 w 3024845"/>
                  <a:gd name="connsiteY349-39538" fmla="*/ 434517 h 834218"/>
                  <a:gd name="connsiteX350-39539" fmla="*/ 2707660 w 3024845"/>
                  <a:gd name="connsiteY350-39540" fmla="*/ 430193 h 834218"/>
                  <a:gd name="connsiteX351-39541" fmla="*/ 2727927 w 3024845"/>
                  <a:gd name="connsiteY351-39542" fmla="*/ 434517 h 834218"/>
                  <a:gd name="connsiteX352-39543" fmla="*/ 2727927 w 3024845"/>
                  <a:gd name="connsiteY352-39544" fmla="*/ 417223 h 834218"/>
                  <a:gd name="connsiteX353-39545" fmla="*/ 2736034 w 3024845"/>
                  <a:gd name="connsiteY353-39546" fmla="*/ 417223 h 834218"/>
                  <a:gd name="connsiteX354-39547" fmla="*/ 2736034 w 3024845"/>
                  <a:gd name="connsiteY354-39548" fmla="*/ 404252 h 834218"/>
                  <a:gd name="connsiteX355-39549" fmla="*/ 2792781 w 3024845"/>
                  <a:gd name="connsiteY355-39550" fmla="*/ 404252 h 834218"/>
                  <a:gd name="connsiteX356-39551" fmla="*/ 2792781 w 3024845"/>
                  <a:gd name="connsiteY356-39552" fmla="*/ 373987 h 834218"/>
                  <a:gd name="connsiteX357-39553" fmla="*/ 2811021 w 3024845"/>
                  <a:gd name="connsiteY357-39554" fmla="*/ 373987 h 834218"/>
                  <a:gd name="connsiteX358-39555" fmla="*/ 2811021 w 3024845"/>
                  <a:gd name="connsiteY358-39556" fmla="*/ 367502 h 834218"/>
                  <a:gd name="connsiteX359-39557" fmla="*/ 2823181 w 3024845"/>
                  <a:gd name="connsiteY359-39558" fmla="*/ 367502 h 834218"/>
                  <a:gd name="connsiteX360-39559" fmla="*/ 2823181 w 3024845"/>
                  <a:gd name="connsiteY360-39560" fmla="*/ 373987 h 834218"/>
                  <a:gd name="connsiteX361-39561" fmla="*/ 2839395 w 3024845"/>
                  <a:gd name="connsiteY361-39562" fmla="*/ 373987 h 834218"/>
                  <a:gd name="connsiteX362-39563" fmla="*/ 2839395 w 3024845"/>
                  <a:gd name="connsiteY362-39564" fmla="*/ 423708 h 834218"/>
                  <a:gd name="connsiteX363-39565" fmla="*/ 2871822 w 3024845"/>
                  <a:gd name="connsiteY363-39566" fmla="*/ 423708 h 834218"/>
                  <a:gd name="connsiteX364-39567" fmla="*/ 2871822 w 3024845"/>
                  <a:gd name="connsiteY364-39568" fmla="*/ 397767 h 834218"/>
                  <a:gd name="connsiteX365-39569" fmla="*/ 2910329 w 3024845"/>
                  <a:gd name="connsiteY365-39570" fmla="*/ 397767 h 834218"/>
                  <a:gd name="connsiteX366-39571" fmla="*/ 2910329 w 3024845"/>
                  <a:gd name="connsiteY366-39572" fmla="*/ 367502 h 834218"/>
                  <a:gd name="connsiteX367-39573" fmla="*/ 2958970 w 3024845"/>
                  <a:gd name="connsiteY367-39574" fmla="*/ 367502 h 834218"/>
                  <a:gd name="connsiteX368-39575" fmla="*/ 2958970 w 3024845"/>
                  <a:gd name="connsiteY368-39576" fmla="*/ 478658 h 834218"/>
                  <a:gd name="connsiteX369-39577" fmla="*/ 2958970 w 3024845"/>
                  <a:gd name="connsiteY369-39578" fmla="*/ 492437 h 834218"/>
                  <a:gd name="connsiteX370-39579" fmla="*/ 3024845 w 3024845"/>
                  <a:gd name="connsiteY370-39580" fmla="*/ 492437 h 834218"/>
                  <a:gd name="connsiteX371-39581" fmla="*/ 3024845 w 3024845"/>
                  <a:gd name="connsiteY371-39582" fmla="*/ 834218 h 834218"/>
                  <a:gd name="connsiteX372-39583" fmla="*/ 2054 w 3024845"/>
                  <a:gd name="connsiteY372-39584" fmla="*/ 831885 h 834218"/>
                  <a:gd name="connsiteX373-39585" fmla="*/ 0 w 3024845"/>
                  <a:gd name="connsiteY373-39586" fmla="*/ 397767 h 834218"/>
                  <a:gd name="connsiteX374-39587" fmla="*/ 20267 w 3024845"/>
                  <a:gd name="connsiteY374-39588" fmla="*/ 397767 h 834218"/>
                  <a:gd name="connsiteX375-39589" fmla="*/ 20774 w 3024845"/>
                  <a:gd name="connsiteY375-39590" fmla="*/ 396686 h 834218"/>
                  <a:gd name="connsiteX376-39591" fmla="*/ 24320 w 3024845"/>
                  <a:gd name="connsiteY376-39592" fmla="*/ 389120 h 834218"/>
                  <a:gd name="connsiteX377-39593" fmla="*/ 26094 w 3024845"/>
                  <a:gd name="connsiteY377-39594" fmla="*/ 389390 h 834218"/>
                  <a:gd name="connsiteX378-39595" fmla="*/ 38507 w 3024845"/>
                  <a:gd name="connsiteY378-39596" fmla="*/ 391281 h 834218"/>
                  <a:gd name="connsiteX379-39597" fmla="*/ 39014 w 3024845"/>
                  <a:gd name="connsiteY379-39598" fmla="*/ 392633 h 834218"/>
                  <a:gd name="connsiteX380-39599" fmla="*/ 42560 w 3024845"/>
                  <a:gd name="connsiteY380-39600" fmla="*/ 402090 h 834218"/>
                  <a:gd name="connsiteX381-39601" fmla="*/ 68907 w 3024845"/>
                  <a:gd name="connsiteY381-39602" fmla="*/ 404252 h 834218"/>
                  <a:gd name="connsiteX382-39603" fmla="*/ 68907 w 3024845"/>
                  <a:gd name="connsiteY382-39604" fmla="*/ 281031 h 834218"/>
                  <a:gd name="connsiteX383-39605" fmla="*/ 70934 w 3024845"/>
                  <a:gd name="connsiteY383-39606" fmla="*/ 281031 h 834218"/>
                  <a:gd name="connsiteX384-39607" fmla="*/ 85121 w 3024845"/>
                  <a:gd name="connsiteY384-39608" fmla="*/ 281031 h 834218"/>
                  <a:gd name="connsiteX385-39609" fmla="*/ 85121 w 3024845"/>
                  <a:gd name="connsiteY385-39610" fmla="*/ 144839 h 834218"/>
                  <a:gd name="connsiteX386-39611" fmla="*/ 86894 w 3024845"/>
                  <a:gd name="connsiteY386-39612" fmla="*/ 144839 h 834218"/>
                  <a:gd name="connsiteX387-39613" fmla="*/ 99308 w 3024845"/>
                  <a:gd name="connsiteY387-39614" fmla="*/ 144839 h 834218"/>
                  <a:gd name="connsiteX388-39615" fmla="*/ 99308 w 3024845"/>
                  <a:gd name="connsiteY388-39616" fmla="*/ 30265 h 834218"/>
                  <a:gd name="connsiteX389-39617" fmla="*/ 103361 w 3024845"/>
                  <a:gd name="connsiteY389-39618" fmla="*/ 2161 h 834218"/>
                  <a:gd name="connsiteX0-39619" fmla="*/ 103361 w 3024845"/>
                  <a:gd name="connsiteY0-39620" fmla="*/ 2161 h 834218"/>
                  <a:gd name="connsiteX1-39621" fmla="*/ 200642 w 3024845"/>
                  <a:gd name="connsiteY1-39622" fmla="*/ 0 h 834218"/>
                  <a:gd name="connsiteX2-39623" fmla="*/ 202669 w 3024845"/>
                  <a:gd name="connsiteY2-39624" fmla="*/ 0 h 834218"/>
                  <a:gd name="connsiteX3-39625" fmla="*/ 216856 w 3024845"/>
                  <a:gd name="connsiteY3-39626" fmla="*/ 0 h 834218"/>
                  <a:gd name="connsiteX4-39627" fmla="*/ 220909 w 3024845"/>
                  <a:gd name="connsiteY4-39628" fmla="*/ 144839 h 834218"/>
                  <a:gd name="connsiteX5-39629" fmla="*/ 223189 w 3024845"/>
                  <a:gd name="connsiteY5-39630" fmla="*/ 144839 h 834218"/>
                  <a:gd name="connsiteX6-39631" fmla="*/ 239150 w 3024845"/>
                  <a:gd name="connsiteY6-39632" fmla="*/ 144839 h 834218"/>
                  <a:gd name="connsiteX7-39633" fmla="*/ 239150 w 3024845"/>
                  <a:gd name="connsiteY7-39634" fmla="*/ 285354 h 834218"/>
                  <a:gd name="connsiteX8-39635" fmla="*/ 240670 w 3024845"/>
                  <a:gd name="connsiteY8-39636" fmla="*/ 285084 h 834218"/>
                  <a:gd name="connsiteX9-39637" fmla="*/ 251310 w 3024845"/>
                  <a:gd name="connsiteY9-39638" fmla="*/ 283193 h 834218"/>
                  <a:gd name="connsiteX10-39639" fmla="*/ 249283 w 3024845"/>
                  <a:gd name="connsiteY10-39640" fmla="*/ 371825 h 834218"/>
                  <a:gd name="connsiteX11-39641" fmla="*/ 250803 w 3024845"/>
                  <a:gd name="connsiteY11-39642" fmla="*/ 372096 h 834218"/>
                  <a:gd name="connsiteX12-39643" fmla="*/ 261443 w 3024845"/>
                  <a:gd name="connsiteY12-39644" fmla="*/ 373987 h 834218"/>
                  <a:gd name="connsiteX13-39645" fmla="*/ 261696 w 3024845"/>
                  <a:gd name="connsiteY13-39646" fmla="*/ 374798 h 834218"/>
                  <a:gd name="connsiteX14-39647" fmla="*/ 263470 w 3024845"/>
                  <a:gd name="connsiteY14-39648" fmla="*/ 380473 h 834218"/>
                  <a:gd name="connsiteX15-39649" fmla="*/ 264230 w 3024845"/>
                  <a:gd name="connsiteY15-39650" fmla="*/ 378041 h 834218"/>
                  <a:gd name="connsiteX16-39651" fmla="*/ 269550 w 3024845"/>
                  <a:gd name="connsiteY16-39652" fmla="*/ 361017 h 834218"/>
                  <a:gd name="connsiteX17-39653" fmla="*/ 271323 w 3024845"/>
                  <a:gd name="connsiteY17-39654" fmla="*/ 361017 h 834218"/>
                  <a:gd name="connsiteX18-39655" fmla="*/ 283737 w 3024845"/>
                  <a:gd name="connsiteY18-39656" fmla="*/ 361017 h 834218"/>
                  <a:gd name="connsiteX19-39657" fmla="*/ 283737 w 3024845"/>
                  <a:gd name="connsiteY19-39658" fmla="*/ 393443 h 834218"/>
                  <a:gd name="connsiteX20-39659" fmla="*/ 284750 w 3024845"/>
                  <a:gd name="connsiteY20-39660" fmla="*/ 393984 h 834218"/>
                  <a:gd name="connsiteX21-39661" fmla="*/ 291844 w 3024845"/>
                  <a:gd name="connsiteY21-39662" fmla="*/ 397767 h 834218"/>
                  <a:gd name="connsiteX22-39663" fmla="*/ 291844 w 3024845"/>
                  <a:gd name="connsiteY22-39664" fmla="*/ 399118 h 834218"/>
                  <a:gd name="connsiteX23-39665" fmla="*/ 291844 w 3024845"/>
                  <a:gd name="connsiteY23-39666" fmla="*/ 408576 h 834218"/>
                  <a:gd name="connsiteX24-39667" fmla="*/ 336431 w 3024845"/>
                  <a:gd name="connsiteY24-39668" fmla="*/ 408576 h 834218"/>
                  <a:gd name="connsiteX25-39669" fmla="*/ 336431 w 3024845"/>
                  <a:gd name="connsiteY25-39670" fmla="*/ 409657 h 834218"/>
                  <a:gd name="connsiteX26-39671" fmla="*/ 336431 w 3024845"/>
                  <a:gd name="connsiteY26-39672" fmla="*/ 417223 h 834218"/>
                  <a:gd name="connsiteX27-39673" fmla="*/ 338457 w 3024845"/>
                  <a:gd name="connsiteY27-39674" fmla="*/ 417223 h 834218"/>
                  <a:gd name="connsiteX28-39675" fmla="*/ 352644 w 3024845"/>
                  <a:gd name="connsiteY28-39676" fmla="*/ 417223 h 834218"/>
                  <a:gd name="connsiteX29-39677" fmla="*/ 352644 w 3024845"/>
                  <a:gd name="connsiteY29-39678" fmla="*/ 386958 h 834218"/>
                  <a:gd name="connsiteX30-39679" fmla="*/ 397231 w 3024845"/>
                  <a:gd name="connsiteY30-39680" fmla="*/ 386958 h 834218"/>
                  <a:gd name="connsiteX31-39681" fmla="*/ 397231 w 3024845"/>
                  <a:gd name="connsiteY31-39682" fmla="*/ 385607 h 834218"/>
                  <a:gd name="connsiteX32-39683" fmla="*/ 397231 w 3024845"/>
                  <a:gd name="connsiteY32-39684" fmla="*/ 376149 h 834218"/>
                  <a:gd name="connsiteX33-39685" fmla="*/ 398245 w 3024845"/>
                  <a:gd name="connsiteY33-39686" fmla="*/ 376149 h 834218"/>
                  <a:gd name="connsiteX34-39687" fmla="*/ 405338 w 3024845"/>
                  <a:gd name="connsiteY34-39688" fmla="*/ 376149 h 834218"/>
                  <a:gd name="connsiteX35-39689" fmla="*/ 405338 w 3024845"/>
                  <a:gd name="connsiteY35-39690" fmla="*/ 374258 h 834218"/>
                  <a:gd name="connsiteX36-39691" fmla="*/ 405338 w 3024845"/>
                  <a:gd name="connsiteY36-39692" fmla="*/ 361017 h 834218"/>
                  <a:gd name="connsiteX37-39693" fmla="*/ 406098 w 3024845"/>
                  <a:gd name="connsiteY37-39694" fmla="*/ 361017 h 834218"/>
                  <a:gd name="connsiteX38-39695" fmla="*/ 411418 w 3024845"/>
                  <a:gd name="connsiteY38-39696" fmla="*/ 361017 h 834218"/>
                  <a:gd name="connsiteX39-39697" fmla="*/ 411418 w 3024845"/>
                  <a:gd name="connsiteY39-39698" fmla="*/ 359936 h 834218"/>
                  <a:gd name="connsiteX40-39699" fmla="*/ 411418 w 3024845"/>
                  <a:gd name="connsiteY40-39700" fmla="*/ 352369 h 834218"/>
                  <a:gd name="connsiteX41-39701" fmla="*/ 413445 w 3024845"/>
                  <a:gd name="connsiteY41-39702" fmla="*/ 352369 h 834218"/>
                  <a:gd name="connsiteX42-39703" fmla="*/ 427632 w 3024845"/>
                  <a:gd name="connsiteY42-39704" fmla="*/ 352369 h 834218"/>
                  <a:gd name="connsiteX43-39705" fmla="*/ 427632 w 3024845"/>
                  <a:gd name="connsiteY43-39706" fmla="*/ 353450 h 834218"/>
                  <a:gd name="connsiteX44-39707" fmla="*/ 427632 w 3024845"/>
                  <a:gd name="connsiteY44-39708" fmla="*/ 361017 h 834218"/>
                  <a:gd name="connsiteX45-39709" fmla="*/ 449925 w 3024845"/>
                  <a:gd name="connsiteY45-39710" fmla="*/ 361017 h 834218"/>
                  <a:gd name="connsiteX46-39711" fmla="*/ 449925 w 3024845"/>
                  <a:gd name="connsiteY46-39712" fmla="*/ 359125 h 834218"/>
                  <a:gd name="connsiteX47-39713" fmla="*/ 449925 w 3024845"/>
                  <a:gd name="connsiteY47-39714" fmla="*/ 345884 h 834218"/>
                  <a:gd name="connsiteX48-39715" fmla="*/ 451699 w 3024845"/>
                  <a:gd name="connsiteY48-39716" fmla="*/ 345884 h 834218"/>
                  <a:gd name="connsiteX49-39717" fmla="*/ 464112 w 3024845"/>
                  <a:gd name="connsiteY49-39718" fmla="*/ 345884 h 834218"/>
                  <a:gd name="connsiteX50-39719" fmla="*/ 464112 w 3024845"/>
                  <a:gd name="connsiteY50-39720" fmla="*/ 369664 h 834218"/>
                  <a:gd name="connsiteX51-39721" fmla="*/ 465126 w 3024845"/>
                  <a:gd name="connsiteY51-39722" fmla="*/ 369664 h 834218"/>
                  <a:gd name="connsiteX52-39723" fmla="*/ 472219 w 3024845"/>
                  <a:gd name="connsiteY52-39724" fmla="*/ 369664 h 834218"/>
                  <a:gd name="connsiteX53-39725" fmla="*/ 472219 w 3024845"/>
                  <a:gd name="connsiteY53-39726" fmla="*/ 368583 h 834218"/>
                  <a:gd name="connsiteX54-39727" fmla="*/ 472219 w 3024845"/>
                  <a:gd name="connsiteY54-39728" fmla="*/ 361017 h 834218"/>
                  <a:gd name="connsiteX55-39729" fmla="*/ 473992 w 3024845"/>
                  <a:gd name="connsiteY55-39730" fmla="*/ 361017 h 834218"/>
                  <a:gd name="connsiteX56-39731" fmla="*/ 486406 w 3024845"/>
                  <a:gd name="connsiteY56-39732" fmla="*/ 361017 h 834218"/>
                  <a:gd name="connsiteX57-39733" fmla="*/ 486406 w 3024845"/>
                  <a:gd name="connsiteY57-39734" fmla="*/ 386958 h 834218"/>
                  <a:gd name="connsiteX58-39735" fmla="*/ 488433 w 3024845"/>
                  <a:gd name="connsiteY58-39736" fmla="*/ 386958 h 834218"/>
                  <a:gd name="connsiteX59-39737" fmla="*/ 502619 w 3024845"/>
                  <a:gd name="connsiteY59-39738" fmla="*/ 386958 h 834218"/>
                  <a:gd name="connsiteX60-39739" fmla="*/ 502619 w 3024845"/>
                  <a:gd name="connsiteY60-39740" fmla="*/ 388579 h 834218"/>
                  <a:gd name="connsiteX61-39741" fmla="*/ 502619 w 3024845"/>
                  <a:gd name="connsiteY61-39742" fmla="*/ 399929 h 834218"/>
                  <a:gd name="connsiteX62-39743" fmla="*/ 503379 w 3024845"/>
                  <a:gd name="connsiteY62-39744" fmla="*/ 399929 h 834218"/>
                  <a:gd name="connsiteX63-39745" fmla="*/ 508700 w 3024845"/>
                  <a:gd name="connsiteY63-39746" fmla="*/ 399929 h 834218"/>
                  <a:gd name="connsiteX64-39747" fmla="*/ 508700 w 3024845"/>
                  <a:gd name="connsiteY64-39748" fmla="*/ 399118 h 834218"/>
                  <a:gd name="connsiteX65-39749" fmla="*/ 508700 w 3024845"/>
                  <a:gd name="connsiteY65-39750" fmla="*/ 393443 h 834218"/>
                  <a:gd name="connsiteX66-39751" fmla="*/ 539100 w 3024845"/>
                  <a:gd name="connsiteY66-39752" fmla="*/ 393443 h 834218"/>
                  <a:gd name="connsiteX67-39753" fmla="*/ 539100 w 3024845"/>
                  <a:gd name="connsiteY67-39754" fmla="*/ 417223 h 834218"/>
                  <a:gd name="connsiteX68-39755" fmla="*/ 540113 w 3024845"/>
                  <a:gd name="connsiteY68-39756" fmla="*/ 417223 h 834218"/>
                  <a:gd name="connsiteX69-39757" fmla="*/ 547207 w 3024845"/>
                  <a:gd name="connsiteY69-39758" fmla="*/ 417223 h 834218"/>
                  <a:gd name="connsiteX70-39759" fmla="*/ 547207 w 3024845"/>
                  <a:gd name="connsiteY70-39760" fmla="*/ 418304 h 834218"/>
                  <a:gd name="connsiteX71-39761" fmla="*/ 547207 w 3024845"/>
                  <a:gd name="connsiteY71-39762" fmla="*/ 425870 h 834218"/>
                  <a:gd name="connsiteX72-39763" fmla="*/ 547967 w 3024845"/>
                  <a:gd name="connsiteY72-39764" fmla="*/ 425870 h 834218"/>
                  <a:gd name="connsiteX73-39765" fmla="*/ 553287 w 3024845"/>
                  <a:gd name="connsiteY73-39766" fmla="*/ 425870 h 834218"/>
                  <a:gd name="connsiteX74-39767" fmla="*/ 553287 w 3024845"/>
                  <a:gd name="connsiteY74-39768" fmla="*/ 423708 h 834218"/>
                  <a:gd name="connsiteX75-39769" fmla="*/ 553287 w 3024845"/>
                  <a:gd name="connsiteY75-39770" fmla="*/ 408576 h 834218"/>
                  <a:gd name="connsiteX76-39771" fmla="*/ 554300 w 3024845"/>
                  <a:gd name="connsiteY76-39772" fmla="*/ 408576 h 834218"/>
                  <a:gd name="connsiteX77-39773" fmla="*/ 561394 w 3024845"/>
                  <a:gd name="connsiteY77-39774" fmla="*/ 408576 h 834218"/>
                  <a:gd name="connsiteX78-39775" fmla="*/ 561394 w 3024845"/>
                  <a:gd name="connsiteY78-39776" fmla="*/ 409657 h 834218"/>
                  <a:gd name="connsiteX79-39777" fmla="*/ 561394 w 3024845"/>
                  <a:gd name="connsiteY79-39778" fmla="*/ 417223 h 834218"/>
                  <a:gd name="connsiteX80-39779" fmla="*/ 566714 w 3024845"/>
                  <a:gd name="connsiteY80-39780" fmla="*/ 415230 h 834218"/>
                  <a:gd name="connsiteX81-39781" fmla="*/ 567474 w 3024845"/>
                  <a:gd name="connsiteY81-39782" fmla="*/ 414250 h 834218"/>
                  <a:gd name="connsiteX82-39783" fmla="*/ 567474 w 3024845"/>
                  <a:gd name="connsiteY82-39784" fmla="*/ 408576 h 834218"/>
                  <a:gd name="connsiteX83-39785" fmla="*/ 605981 w 3024845"/>
                  <a:gd name="connsiteY83-39786" fmla="*/ 408576 h 834218"/>
                  <a:gd name="connsiteX84-39787" fmla="*/ 605981 w 3024845"/>
                  <a:gd name="connsiteY84-39788" fmla="*/ 432355 h 834218"/>
                  <a:gd name="connsiteX85-39789" fmla="*/ 608007 w 3024845"/>
                  <a:gd name="connsiteY85-39790" fmla="*/ 432355 h 834218"/>
                  <a:gd name="connsiteX86-39791" fmla="*/ 622194 w 3024845"/>
                  <a:gd name="connsiteY86-39792" fmla="*/ 432355 h 834218"/>
                  <a:gd name="connsiteX87-39793" fmla="*/ 622194 w 3024845"/>
                  <a:gd name="connsiteY87-39794" fmla="*/ 433436 h 834218"/>
                  <a:gd name="connsiteX88-39795" fmla="*/ 622194 w 3024845"/>
                  <a:gd name="connsiteY88-39796" fmla="*/ 441002 h 834218"/>
                  <a:gd name="connsiteX89-39797" fmla="*/ 623968 w 3024845"/>
                  <a:gd name="connsiteY89-39798" fmla="*/ 441002 h 834218"/>
                  <a:gd name="connsiteX90-39799" fmla="*/ 636381 w 3024845"/>
                  <a:gd name="connsiteY90-39800" fmla="*/ 441002 h 834218"/>
                  <a:gd name="connsiteX91-39801" fmla="*/ 636381 w 3024845"/>
                  <a:gd name="connsiteY91-39802" fmla="*/ 417223 h 834218"/>
                  <a:gd name="connsiteX92-39803" fmla="*/ 637394 w 3024845"/>
                  <a:gd name="connsiteY92-39804" fmla="*/ 417223 h 834218"/>
                  <a:gd name="connsiteX93-39805" fmla="*/ 644488 w 3024845"/>
                  <a:gd name="connsiteY93-39806" fmla="*/ 417223 h 834218"/>
                  <a:gd name="connsiteX94-39807" fmla="*/ 644488 w 3024845"/>
                  <a:gd name="connsiteY94-39808" fmla="*/ 384796 h 834218"/>
                  <a:gd name="connsiteX95-39809" fmla="*/ 645501 w 3024845"/>
                  <a:gd name="connsiteY95-39810" fmla="*/ 384796 h 834218"/>
                  <a:gd name="connsiteX96-39811" fmla="*/ 652595 w 3024845"/>
                  <a:gd name="connsiteY96-39812" fmla="*/ 384796 h 834218"/>
                  <a:gd name="connsiteX97-39813" fmla="*/ 652595 w 3024845"/>
                  <a:gd name="connsiteY97-39814" fmla="*/ 382905 h 834218"/>
                  <a:gd name="connsiteX98-39815" fmla="*/ 652595 w 3024845"/>
                  <a:gd name="connsiteY98-39816" fmla="*/ 369664 h 834218"/>
                  <a:gd name="connsiteX99-39817" fmla="*/ 651328 w 3024845"/>
                  <a:gd name="connsiteY99-39818" fmla="*/ 368042 h 834218"/>
                  <a:gd name="connsiteX100-39819" fmla="*/ 656648 w 3024845"/>
                  <a:gd name="connsiteY100-39820" fmla="*/ 356693 h 834218"/>
                  <a:gd name="connsiteX101-39821" fmla="*/ 664755 w 3024845"/>
                  <a:gd name="connsiteY101-39822" fmla="*/ 384796 h 834218"/>
                  <a:gd name="connsiteX102-39823" fmla="*/ 665515 w 3024845"/>
                  <a:gd name="connsiteY102-39824" fmla="*/ 384796 h 834218"/>
                  <a:gd name="connsiteX103-39825" fmla="*/ 670835 w 3024845"/>
                  <a:gd name="connsiteY103-39826" fmla="*/ 384796 h 834218"/>
                  <a:gd name="connsiteX104-39827" fmla="*/ 670835 w 3024845"/>
                  <a:gd name="connsiteY104-39828" fmla="*/ 278869 h 834218"/>
                  <a:gd name="connsiteX105-39829" fmla="*/ 672355 w 3024845"/>
                  <a:gd name="connsiteY105-39830" fmla="*/ 278869 h 834218"/>
                  <a:gd name="connsiteX106-39831" fmla="*/ 682995 w 3024845"/>
                  <a:gd name="connsiteY106-39832" fmla="*/ 278869 h 834218"/>
                  <a:gd name="connsiteX107-39833" fmla="*/ 682995 w 3024845"/>
                  <a:gd name="connsiteY107-39834" fmla="*/ 231310 h 834218"/>
                  <a:gd name="connsiteX108-39835" fmla="*/ 709342 w 3024845"/>
                  <a:gd name="connsiteY108-39836" fmla="*/ 231310 h 834218"/>
                  <a:gd name="connsiteX109-39837" fmla="*/ 709342 w 3024845"/>
                  <a:gd name="connsiteY109-39838" fmla="*/ 209692 h 834218"/>
                  <a:gd name="connsiteX110-39839" fmla="*/ 743796 w 3024845"/>
                  <a:gd name="connsiteY110-39840" fmla="*/ 209692 h 834218"/>
                  <a:gd name="connsiteX111-39841" fmla="*/ 743796 w 3024845"/>
                  <a:gd name="connsiteY111-39842" fmla="*/ 212124 h 834218"/>
                  <a:gd name="connsiteX112-39843" fmla="*/ 743796 w 3024845"/>
                  <a:gd name="connsiteY112-39844" fmla="*/ 229148 h 834218"/>
                  <a:gd name="connsiteX113-39845" fmla="*/ 746076 w 3024845"/>
                  <a:gd name="connsiteY113-39846" fmla="*/ 229148 h 834218"/>
                  <a:gd name="connsiteX114-39847" fmla="*/ 762036 w 3024845"/>
                  <a:gd name="connsiteY114-39848" fmla="*/ 229148 h 834218"/>
                  <a:gd name="connsiteX115-39849" fmla="*/ 762036 w 3024845"/>
                  <a:gd name="connsiteY115-39850" fmla="*/ 276707 h 834218"/>
                  <a:gd name="connsiteX116-39851" fmla="*/ 763049 w 3024845"/>
                  <a:gd name="connsiteY116-39852" fmla="*/ 276707 h 834218"/>
                  <a:gd name="connsiteX117-39853" fmla="*/ 770143 w 3024845"/>
                  <a:gd name="connsiteY117-39854" fmla="*/ 276707 h 834218"/>
                  <a:gd name="connsiteX118-39855" fmla="*/ 784330 w 3024845"/>
                  <a:gd name="connsiteY118-39856" fmla="*/ 281031 h 834218"/>
                  <a:gd name="connsiteX119-39857" fmla="*/ 784330 w 3024845"/>
                  <a:gd name="connsiteY119-39858" fmla="*/ 319943 h 834218"/>
                  <a:gd name="connsiteX120-39859" fmla="*/ 785343 w 3024845"/>
                  <a:gd name="connsiteY120-39860" fmla="*/ 319943 h 834218"/>
                  <a:gd name="connsiteX121-39861" fmla="*/ 792436 w 3024845"/>
                  <a:gd name="connsiteY121-39862" fmla="*/ 319943 h 834218"/>
                  <a:gd name="connsiteX122-39863" fmla="*/ 792436 w 3024845"/>
                  <a:gd name="connsiteY122-39864" fmla="*/ 321564 h 834218"/>
                  <a:gd name="connsiteX123-39865" fmla="*/ 792436 w 3024845"/>
                  <a:gd name="connsiteY123-39866" fmla="*/ 332913 h 834218"/>
                  <a:gd name="connsiteX124-39867" fmla="*/ 794463 w 3024845"/>
                  <a:gd name="connsiteY124-39868" fmla="*/ 332913 h 834218"/>
                  <a:gd name="connsiteX125-39869" fmla="*/ 808650 w 3024845"/>
                  <a:gd name="connsiteY125-39870" fmla="*/ 332913 h 834218"/>
                  <a:gd name="connsiteX126-39871" fmla="*/ 814730 w 3024845"/>
                  <a:gd name="connsiteY126-39872" fmla="*/ 339399 h 834218"/>
                  <a:gd name="connsiteX127-39873" fmla="*/ 814730 w 3024845"/>
                  <a:gd name="connsiteY127-39874" fmla="*/ 361017 h 834218"/>
                  <a:gd name="connsiteX128-39875" fmla="*/ 817010 w 3024845"/>
                  <a:gd name="connsiteY128-39876" fmla="*/ 361017 h 834218"/>
                  <a:gd name="connsiteX129-39877" fmla="*/ 832970 w 3024845"/>
                  <a:gd name="connsiteY129-39878" fmla="*/ 361017 h 834218"/>
                  <a:gd name="connsiteX130-39879" fmla="*/ 832970 w 3024845"/>
                  <a:gd name="connsiteY130-39880" fmla="*/ 362097 h 834218"/>
                  <a:gd name="connsiteX131-39881" fmla="*/ 832970 w 3024845"/>
                  <a:gd name="connsiteY131-39882" fmla="*/ 369664 h 834218"/>
                  <a:gd name="connsiteX132-39883" fmla="*/ 834237 w 3024845"/>
                  <a:gd name="connsiteY132-39884" fmla="*/ 369664 h 834218"/>
                  <a:gd name="connsiteX133-39885" fmla="*/ 843104 w 3024845"/>
                  <a:gd name="connsiteY133-39886" fmla="*/ 369664 h 834218"/>
                  <a:gd name="connsiteX134-39887" fmla="*/ 843104 w 3024845"/>
                  <a:gd name="connsiteY134-39888" fmla="*/ 371825 h 834218"/>
                  <a:gd name="connsiteX135-39889" fmla="*/ 843104 w 3024845"/>
                  <a:gd name="connsiteY135-39890" fmla="*/ 386958 h 834218"/>
                  <a:gd name="connsiteX136-39891" fmla="*/ 847157 w 3024845"/>
                  <a:gd name="connsiteY136-39892" fmla="*/ 385066 h 834218"/>
                  <a:gd name="connsiteX137-39893" fmla="*/ 847157 w 3024845"/>
                  <a:gd name="connsiteY137-39894" fmla="*/ 371825 h 834218"/>
                  <a:gd name="connsiteX138-39895" fmla="*/ 848170 w 3024845"/>
                  <a:gd name="connsiteY138-39896" fmla="*/ 371825 h 834218"/>
                  <a:gd name="connsiteX139-39897" fmla="*/ 855264 w 3024845"/>
                  <a:gd name="connsiteY139-39898" fmla="*/ 371825 h 834218"/>
                  <a:gd name="connsiteX140-39899" fmla="*/ 855264 w 3024845"/>
                  <a:gd name="connsiteY140-39900" fmla="*/ 373447 h 834218"/>
                  <a:gd name="connsiteX141-39901" fmla="*/ 855264 w 3024845"/>
                  <a:gd name="connsiteY141-39902" fmla="*/ 384796 h 834218"/>
                  <a:gd name="connsiteX142-39903" fmla="*/ 856024 w 3024845"/>
                  <a:gd name="connsiteY142-39904" fmla="*/ 384796 h 834218"/>
                  <a:gd name="connsiteX143-39905" fmla="*/ 861344 w 3024845"/>
                  <a:gd name="connsiteY143-39906" fmla="*/ 384796 h 834218"/>
                  <a:gd name="connsiteX144-39907" fmla="*/ 909984 w 3024845"/>
                  <a:gd name="connsiteY144-39908" fmla="*/ 380473 h 834218"/>
                  <a:gd name="connsiteX145-39909" fmla="*/ 909984 w 3024845"/>
                  <a:gd name="connsiteY145-39910" fmla="*/ 381824 h 834218"/>
                  <a:gd name="connsiteX146-39911" fmla="*/ 909984 w 3024845"/>
                  <a:gd name="connsiteY146-39912" fmla="*/ 391281 h 834218"/>
                  <a:gd name="connsiteX147-39913" fmla="*/ 910744 w 3024845"/>
                  <a:gd name="connsiteY147-39914" fmla="*/ 391281 h 834218"/>
                  <a:gd name="connsiteX148-39915" fmla="*/ 916065 w 3024845"/>
                  <a:gd name="connsiteY148-39916" fmla="*/ 391281 h 834218"/>
                  <a:gd name="connsiteX149-39917" fmla="*/ 916065 w 3024845"/>
                  <a:gd name="connsiteY149-39918" fmla="*/ 393443 h 834218"/>
                  <a:gd name="connsiteX150-39919" fmla="*/ 916065 w 3024845"/>
                  <a:gd name="connsiteY150-39920" fmla="*/ 408576 h 834218"/>
                  <a:gd name="connsiteX151-39921" fmla="*/ 918091 w 3024845"/>
                  <a:gd name="connsiteY151-39922" fmla="*/ 407225 h 834218"/>
                  <a:gd name="connsiteX152-39923" fmla="*/ 932278 w 3024845"/>
                  <a:gd name="connsiteY152-39924" fmla="*/ 397767 h 834218"/>
                  <a:gd name="connsiteX153-39925" fmla="*/ 938358 w 3024845"/>
                  <a:gd name="connsiteY153-39926" fmla="*/ 356693 h 834218"/>
                  <a:gd name="connsiteX154-39927" fmla="*/ 939118 w 3024845"/>
                  <a:gd name="connsiteY154-39928" fmla="*/ 356423 h 834218"/>
                  <a:gd name="connsiteX155-39929" fmla="*/ 944438 w 3024845"/>
                  <a:gd name="connsiteY155-39930" fmla="*/ 354531 h 834218"/>
                  <a:gd name="connsiteX156-39931" fmla="*/ 946465 w 3024845"/>
                  <a:gd name="connsiteY156-39932" fmla="*/ 285354 h 834218"/>
                  <a:gd name="connsiteX157-39933" fmla="*/ 948492 w 3024845"/>
                  <a:gd name="connsiteY157-39934" fmla="*/ 354531 h 834218"/>
                  <a:gd name="connsiteX158-39935" fmla="*/ 949252 w 3024845"/>
                  <a:gd name="connsiteY158-39936" fmla="*/ 354801 h 834218"/>
                  <a:gd name="connsiteX159-39937" fmla="*/ 954572 w 3024845"/>
                  <a:gd name="connsiteY159-39938" fmla="*/ 356693 h 834218"/>
                  <a:gd name="connsiteX160-39939" fmla="*/ 954572 w 3024845"/>
                  <a:gd name="connsiteY160-39940" fmla="*/ 270222 h 834218"/>
                  <a:gd name="connsiteX161-39941" fmla="*/ 958625 w 3024845"/>
                  <a:gd name="connsiteY161-39942" fmla="*/ 237795 h 834218"/>
                  <a:gd name="connsiteX162-39943" fmla="*/ 997132 w 3024845"/>
                  <a:gd name="connsiteY162-39944" fmla="*/ 237795 h 834218"/>
                  <a:gd name="connsiteX163-39945" fmla="*/ 997132 w 3024845"/>
                  <a:gd name="connsiteY163-39946" fmla="*/ 270222 h 834218"/>
                  <a:gd name="connsiteX164-39947" fmla="*/ 997892 w 3024845"/>
                  <a:gd name="connsiteY164-39948" fmla="*/ 270222 h 834218"/>
                  <a:gd name="connsiteX165-39949" fmla="*/ 1003212 w 3024845"/>
                  <a:gd name="connsiteY165-39950" fmla="*/ 270222 h 834218"/>
                  <a:gd name="connsiteX166-39951" fmla="*/ 1003212 w 3024845"/>
                  <a:gd name="connsiteY166-39952" fmla="*/ 188074 h 834218"/>
                  <a:gd name="connsiteX167-39953" fmla="*/ 1004986 w 3024845"/>
                  <a:gd name="connsiteY167-39954" fmla="*/ 188074 h 834218"/>
                  <a:gd name="connsiteX168-39955" fmla="*/ 1017399 w 3024845"/>
                  <a:gd name="connsiteY168-39956" fmla="*/ 188074 h 834218"/>
                  <a:gd name="connsiteX169-39957" fmla="*/ 1017399 w 3024845"/>
                  <a:gd name="connsiteY169-39958" fmla="*/ 186183 h 834218"/>
                  <a:gd name="connsiteX170-39959" fmla="*/ 1017399 w 3024845"/>
                  <a:gd name="connsiteY170-39960" fmla="*/ 172942 h 834218"/>
                  <a:gd name="connsiteX171-39961" fmla="*/ 1039693 w 3024845"/>
                  <a:gd name="connsiteY171-39962" fmla="*/ 172942 h 834218"/>
                  <a:gd name="connsiteX172-39963" fmla="*/ 1039693 w 3024845"/>
                  <a:gd name="connsiteY172-39964" fmla="*/ 171861 h 834218"/>
                  <a:gd name="connsiteX173-39965" fmla="*/ 1039693 w 3024845"/>
                  <a:gd name="connsiteY173-39966" fmla="*/ 164295 h 834218"/>
                  <a:gd name="connsiteX174-39967" fmla="*/ 1041466 w 3024845"/>
                  <a:gd name="connsiteY174-39968" fmla="*/ 164295 h 834218"/>
                  <a:gd name="connsiteX175-39969" fmla="*/ 1053880 w 3024845"/>
                  <a:gd name="connsiteY175-39970" fmla="*/ 164295 h 834218"/>
                  <a:gd name="connsiteX176-39971" fmla="*/ 1053880 w 3024845"/>
                  <a:gd name="connsiteY176-39972" fmla="*/ 165376 h 834218"/>
                  <a:gd name="connsiteX177-39973" fmla="*/ 1053880 w 3024845"/>
                  <a:gd name="connsiteY177-39974" fmla="*/ 172942 h 834218"/>
                  <a:gd name="connsiteX178-39975" fmla="*/ 1054640 w 3024845"/>
                  <a:gd name="connsiteY178-39976" fmla="*/ 172942 h 834218"/>
                  <a:gd name="connsiteX179-39977" fmla="*/ 1059960 w 3024845"/>
                  <a:gd name="connsiteY179-39978" fmla="*/ 172942 h 834218"/>
                  <a:gd name="connsiteX180-39979" fmla="*/ 1070093 w 3024845"/>
                  <a:gd name="connsiteY180-39980" fmla="*/ 168618 h 834218"/>
                  <a:gd name="connsiteX181-39981" fmla="*/ 1074146 w 3024845"/>
                  <a:gd name="connsiteY181-39982" fmla="*/ 171861 h 834218"/>
                  <a:gd name="connsiteX182-39983" fmla="*/ 1074146 w 3024845"/>
                  <a:gd name="connsiteY182-39984" fmla="*/ 164295 h 834218"/>
                  <a:gd name="connsiteX183-39985" fmla="*/ 1076426 w 3024845"/>
                  <a:gd name="connsiteY183-39986" fmla="*/ 164295 h 834218"/>
                  <a:gd name="connsiteX184-39987" fmla="*/ 1092387 w 3024845"/>
                  <a:gd name="connsiteY184-39988" fmla="*/ 164295 h 834218"/>
                  <a:gd name="connsiteX185-39989" fmla="*/ 1092387 w 3024845"/>
                  <a:gd name="connsiteY185-39990" fmla="*/ 165376 h 834218"/>
                  <a:gd name="connsiteX186-39991" fmla="*/ 1092387 w 3024845"/>
                  <a:gd name="connsiteY186-39992" fmla="*/ 172942 h 834218"/>
                  <a:gd name="connsiteX187-39993" fmla="*/ 1122787 w 3024845"/>
                  <a:gd name="connsiteY187-39994" fmla="*/ 172942 h 834218"/>
                  <a:gd name="connsiteX188-39995" fmla="*/ 1122787 w 3024845"/>
                  <a:gd name="connsiteY188-39996" fmla="*/ 174563 h 834218"/>
                  <a:gd name="connsiteX189-39997" fmla="*/ 1122787 w 3024845"/>
                  <a:gd name="connsiteY189-39998" fmla="*/ 185913 h 834218"/>
                  <a:gd name="connsiteX190-39999" fmla="*/ 1149134 w 3024845"/>
                  <a:gd name="connsiteY190-40000" fmla="*/ 185913 h 834218"/>
                  <a:gd name="connsiteX191-40001" fmla="*/ 1149134 w 3024845"/>
                  <a:gd name="connsiteY191-40002" fmla="*/ 216177 h 834218"/>
                  <a:gd name="connsiteX192-40003" fmla="*/ 1149894 w 3024845"/>
                  <a:gd name="connsiteY192-40004" fmla="*/ 216177 h 834218"/>
                  <a:gd name="connsiteX193-40005" fmla="*/ 1155214 w 3024845"/>
                  <a:gd name="connsiteY193-40006" fmla="*/ 216177 h 834218"/>
                  <a:gd name="connsiteX194-40007" fmla="*/ 1155214 w 3024845"/>
                  <a:gd name="connsiteY194-40008" fmla="*/ 217258 h 834218"/>
                  <a:gd name="connsiteX195-40009" fmla="*/ 1155214 w 3024845"/>
                  <a:gd name="connsiteY195-40010" fmla="*/ 224825 h 834218"/>
                  <a:gd name="connsiteX196-40011" fmla="*/ 1159268 w 3024845"/>
                  <a:gd name="connsiteY196-40012" fmla="*/ 255089 h 834218"/>
                  <a:gd name="connsiteX197-40013" fmla="*/ 1160028 w 3024845"/>
                  <a:gd name="connsiteY197-40014" fmla="*/ 255089 h 834218"/>
                  <a:gd name="connsiteX198-40015" fmla="*/ 1165348 w 3024845"/>
                  <a:gd name="connsiteY198-40016" fmla="*/ 255089 h 834218"/>
                  <a:gd name="connsiteX199-40017" fmla="*/ 1165348 w 3024845"/>
                  <a:gd name="connsiteY199-40018" fmla="*/ 255900 h 834218"/>
                  <a:gd name="connsiteX200-40019" fmla="*/ 1165348 w 3024845"/>
                  <a:gd name="connsiteY200-40020" fmla="*/ 261575 h 834218"/>
                  <a:gd name="connsiteX201-40021" fmla="*/ 1166361 w 3024845"/>
                  <a:gd name="connsiteY201-40022" fmla="*/ 261575 h 834218"/>
                  <a:gd name="connsiteX202-40023" fmla="*/ 1173454 w 3024845"/>
                  <a:gd name="connsiteY202-40024" fmla="*/ 261575 h 834218"/>
                  <a:gd name="connsiteX203-40025" fmla="*/ 1173454 w 3024845"/>
                  <a:gd name="connsiteY203-40026" fmla="*/ 291840 h 834218"/>
                  <a:gd name="connsiteX204-40027" fmla="*/ 1175481 w 3024845"/>
                  <a:gd name="connsiteY204-40028" fmla="*/ 291840 h 834218"/>
                  <a:gd name="connsiteX205-40029" fmla="*/ 1189668 w 3024845"/>
                  <a:gd name="connsiteY205-40030" fmla="*/ 291840 h 834218"/>
                  <a:gd name="connsiteX206-40031" fmla="*/ 1189668 w 3024845"/>
                  <a:gd name="connsiteY206-40032" fmla="*/ 315619 h 834218"/>
                  <a:gd name="connsiteX207-40033" fmla="*/ 1191695 w 3024845"/>
                  <a:gd name="connsiteY207-40034" fmla="*/ 317240 h 834218"/>
                  <a:gd name="connsiteX208-40035" fmla="*/ 1191695 w 3024845"/>
                  <a:gd name="connsiteY208-40036" fmla="*/ 328590 h 834218"/>
                  <a:gd name="connsiteX209-40037" fmla="*/ 1192455 w 3024845"/>
                  <a:gd name="connsiteY209-40038" fmla="*/ 328590 h 834218"/>
                  <a:gd name="connsiteX210-40039" fmla="*/ 1197775 w 3024845"/>
                  <a:gd name="connsiteY210-40040" fmla="*/ 328590 h 834218"/>
                  <a:gd name="connsiteX211-40041" fmla="*/ 1197775 w 3024845"/>
                  <a:gd name="connsiteY211-40042" fmla="*/ 352369 h 834218"/>
                  <a:gd name="connsiteX212-40043" fmla="*/ 1199041 w 3024845"/>
                  <a:gd name="connsiteY212-40044" fmla="*/ 352369 h 834218"/>
                  <a:gd name="connsiteX213-40045" fmla="*/ 1207908 w 3024845"/>
                  <a:gd name="connsiteY213-40046" fmla="*/ 352369 h 834218"/>
                  <a:gd name="connsiteX214-40047" fmla="*/ 1209935 w 3024845"/>
                  <a:gd name="connsiteY214-40048" fmla="*/ 356423 h 834218"/>
                  <a:gd name="connsiteX215-40049" fmla="*/ 1209935 w 3024845"/>
                  <a:gd name="connsiteY215-40050" fmla="*/ 369664 h 834218"/>
                  <a:gd name="connsiteX216-40051" fmla="*/ 1211455 w 3024845"/>
                  <a:gd name="connsiteY216-40052" fmla="*/ 367772 h 834218"/>
                  <a:gd name="connsiteX217-40053" fmla="*/ 1222095 w 3024845"/>
                  <a:gd name="connsiteY217-40054" fmla="*/ 354531 h 834218"/>
                  <a:gd name="connsiteX218-40055" fmla="*/ 1250469 w 3024845"/>
                  <a:gd name="connsiteY218-40056" fmla="*/ 354531 h 834218"/>
                  <a:gd name="connsiteX219-40057" fmla="*/ 1250469 w 3024845"/>
                  <a:gd name="connsiteY219-40058" fmla="*/ 441002 h 834218"/>
                  <a:gd name="connsiteX220-40059" fmla="*/ 1251229 w 3024845"/>
                  <a:gd name="connsiteY220-40060" fmla="*/ 441002 h 834218"/>
                  <a:gd name="connsiteX221-40061" fmla="*/ 1256549 w 3024845"/>
                  <a:gd name="connsiteY221-40062" fmla="*/ 441002 h 834218"/>
                  <a:gd name="connsiteX222-40063" fmla="*/ 1257309 w 3024845"/>
                  <a:gd name="connsiteY222-40064" fmla="*/ 439651 h 834218"/>
                  <a:gd name="connsiteX223-40065" fmla="*/ 1262629 w 3024845"/>
                  <a:gd name="connsiteY223-40066" fmla="*/ 430193 h 834218"/>
                  <a:gd name="connsiteX224-40067" fmla="*/ 1262629 w 3024845"/>
                  <a:gd name="connsiteY224-40068" fmla="*/ 432085 h 834218"/>
                  <a:gd name="connsiteX225-40069" fmla="*/ 1262629 w 3024845"/>
                  <a:gd name="connsiteY225-40070" fmla="*/ 445326 h 834218"/>
                  <a:gd name="connsiteX226-40071" fmla="*/ 1266682 w 3024845"/>
                  <a:gd name="connsiteY226-40072" fmla="*/ 399929 h 834218"/>
                  <a:gd name="connsiteX227-40073" fmla="*/ 1267442 w 3024845"/>
                  <a:gd name="connsiteY227-40074" fmla="*/ 399929 h 834218"/>
                  <a:gd name="connsiteX228-40075" fmla="*/ 1272762 w 3024845"/>
                  <a:gd name="connsiteY228-40076" fmla="*/ 399929 h 834218"/>
                  <a:gd name="connsiteX229-40077" fmla="*/ 1272762 w 3024845"/>
                  <a:gd name="connsiteY229-40078" fmla="*/ 335075 h 834218"/>
                  <a:gd name="connsiteX230-40079" fmla="*/ 1273776 w 3024845"/>
                  <a:gd name="connsiteY230-40080" fmla="*/ 335075 h 834218"/>
                  <a:gd name="connsiteX231-40081" fmla="*/ 1280869 w 3024845"/>
                  <a:gd name="connsiteY231-40082" fmla="*/ 335075 h 834218"/>
                  <a:gd name="connsiteX232-40083" fmla="*/ 1293029 w 3024845"/>
                  <a:gd name="connsiteY232-40084" fmla="*/ 291840 h 834218"/>
                  <a:gd name="connsiteX233-40085" fmla="*/ 1294296 w 3024845"/>
                  <a:gd name="connsiteY233-40086" fmla="*/ 291840 h 834218"/>
                  <a:gd name="connsiteX234-40087" fmla="*/ 1303163 w 3024845"/>
                  <a:gd name="connsiteY234-40088" fmla="*/ 291840 h 834218"/>
                  <a:gd name="connsiteX235-40089" fmla="*/ 1313296 w 3024845"/>
                  <a:gd name="connsiteY235-40090" fmla="*/ 335075 h 834218"/>
                  <a:gd name="connsiteX236-40091" fmla="*/ 1314309 w 3024845"/>
                  <a:gd name="connsiteY236-40092" fmla="*/ 335075 h 834218"/>
                  <a:gd name="connsiteX237-40093" fmla="*/ 1321403 w 3024845"/>
                  <a:gd name="connsiteY237-40094" fmla="*/ 335075 h 834218"/>
                  <a:gd name="connsiteX238-40095" fmla="*/ 1321403 w 3024845"/>
                  <a:gd name="connsiteY238-40096" fmla="*/ 373987 h 834218"/>
                  <a:gd name="connsiteX239-40097" fmla="*/ 1323176 w 3024845"/>
                  <a:gd name="connsiteY239-40098" fmla="*/ 373987 h 834218"/>
                  <a:gd name="connsiteX240-40099" fmla="*/ 1335590 w 3024845"/>
                  <a:gd name="connsiteY240-40100" fmla="*/ 373987 h 834218"/>
                  <a:gd name="connsiteX241-40101" fmla="*/ 1335590 w 3024845"/>
                  <a:gd name="connsiteY241-40102" fmla="*/ 376149 h 834218"/>
                  <a:gd name="connsiteX242-40103" fmla="*/ 1335590 w 3024845"/>
                  <a:gd name="connsiteY242-40104" fmla="*/ 391281 h 834218"/>
                  <a:gd name="connsiteX243-40105" fmla="*/ 1339643 w 3024845"/>
                  <a:gd name="connsiteY243-40106" fmla="*/ 389120 h 834218"/>
                  <a:gd name="connsiteX244-40107" fmla="*/ 1339643 w 3024845"/>
                  <a:gd name="connsiteY244-40108" fmla="*/ 373987 h 834218"/>
                  <a:gd name="connsiteX245-40109" fmla="*/ 1341163 w 3024845"/>
                  <a:gd name="connsiteY245-40110" fmla="*/ 373987 h 834218"/>
                  <a:gd name="connsiteX246-40111" fmla="*/ 1351803 w 3024845"/>
                  <a:gd name="connsiteY246-40112" fmla="*/ 373987 h 834218"/>
                  <a:gd name="connsiteX247-40113" fmla="*/ 1351803 w 3024845"/>
                  <a:gd name="connsiteY247-40114" fmla="*/ 375608 h 834218"/>
                  <a:gd name="connsiteX248-40115" fmla="*/ 1351803 w 3024845"/>
                  <a:gd name="connsiteY248-40116" fmla="*/ 386958 h 834218"/>
                  <a:gd name="connsiteX249-40117" fmla="*/ 1382204 w 3024845"/>
                  <a:gd name="connsiteY249-40118" fmla="*/ 386958 h 834218"/>
                  <a:gd name="connsiteX250-40119" fmla="*/ 1382204 w 3024845"/>
                  <a:gd name="connsiteY250-40120" fmla="*/ 350208 h 834218"/>
                  <a:gd name="connsiteX251-40121" fmla="*/ 1383470 w 3024845"/>
                  <a:gd name="connsiteY251-40122" fmla="*/ 350208 h 834218"/>
                  <a:gd name="connsiteX252-40123" fmla="*/ 1392337 w 3024845"/>
                  <a:gd name="connsiteY252-40124" fmla="*/ 350208 h 834218"/>
                  <a:gd name="connsiteX253-40125" fmla="*/ 1392337 w 3024845"/>
                  <a:gd name="connsiteY253-40126" fmla="*/ 371825 h 834218"/>
                  <a:gd name="connsiteX254-40127" fmla="*/ 1394364 w 3024845"/>
                  <a:gd name="connsiteY254-40128" fmla="*/ 339399 h 834218"/>
                  <a:gd name="connsiteX255-40129" fmla="*/ 1416657 w 3024845"/>
                  <a:gd name="connsiteY255-40130" fmla="*/ 339399 h 834218"/>
                  <a:gd name="connsiteX256-40131" fmla="*/ 1416657 w 3024845"/>
                  <a:gd name="connsiteY256-40132" fmla="*/ 337777 h 834218"/>
                  <a:gd name="connsiteX257-40133" fmla="*/ 1416657 w 3024845"/>
                  <a:gd name="connsiteY257-40134" fmla="*/ 326428 h 834218"/>
                  <a:gd name="connsiteX258-40135" fmla="*/ 1417417 w 3024845"/>
                  <a:gd name="connsiteY258-40136" fmla="*/ 326428 h 834218"/>
                  <a:gd name="connsiteX259-40137" fmla="*/ 1422737 w 3024845"/>
                  <a:gd name="connsiteY259-40138" fmla="*/ 326428 h 834218"/>
                  <a:gd name="connsiteX260-40139" fmla="*/ 1422737 w 3024845"/>
                  <a:gd name="connsiteY260-40140" fmla="*/ 324537 h 834218"/>
                  <a:gd name="connsiteX261-40141" fmla="*/ 1422737 w 3024845"/>
                  <a:gd name="connsiteY261-40142" fmla="*/ 311296 h 834218"/>
                  <a:gd name="connsiteX262-40143" fmla="*/ 1426791 w 3024845"/>
                  <a:gd name="connsiteY262-40144" fmla="*/ 317781 h 834218"/>
                  <a:gd name="connsiteX263-40145" fmla="*/ 1429071 w 3024845"/>
                  <a:gd name="connsiteY263-40146" fmla="*/ 317781 h 834218"/>
                  <a:gd name="connsiteX264-40147" fmla="*/ 1445031 w 3024845"/>
                  <a:gd name="connsiteY264-40148" fmla="*/ 317781 h 834218"/>
                  <a:gd name="connsiteX265-40149" fmla="*/ 1445031 w 3024845"/>
                  <a:gd name="connsiteY265-40150" fmla="*/ 316970 h 834218"/>
                  <a:gd name="connsiteX266-40151" fmla="*/ 1445031 w 3024845"/>
                  <a:gd name="connsiteY266-40152" fmla="*/ 311296 h 834218"/>
                  <a:gd name="connsiteX267-40153" fmla="*/ 1445791 w 3024845"/>
                  <a:gd name="connsiteY267-40154" fmla="*/ 311296 h 834218"/>
                  <a:gd name="connsiteX268-40155" fmla="*/ 1451111 w 3024845"/>
                  <a:gd name="connsiteY268-40156" fmla="*/ 311296 h 834218"/>
                  <a:gd name="connsiteX269-40157" fmla="*/ 1451111 w 3024845"/>
                  <a:gd name="connsiteY269-40158" fmla="*/ 312647 h 834218"/>
                  <a:gd name="connsiteX270-40159" fmla="*/ 1451111 w 3024845"/>
                  <a:gd name="connsiteY270-40160" fmla="*/ 322105 h 834218"/>
                  <a:gd name="connsiteX271-40161" fmla="*/ 1489618 w 3024845"/>
                  <a:gd name="connsiteY271-40162" fmla="*/ 322105 h 834218"/>
                  <a:gd name="connsiteX272-40163" fmla="*/ 1489618 w 3024845"/>
                  <a:gd name="connsiteY272-40164" fmla="*/ 460458 h 834218"/>
                  <a:gd name="connsiteX273-40165" fmla="*/ 1491138 w 3024845"/>
                  <a:gd name="connsiteY273-40166" fmla="*/ 460458 h 834218"/>
                  <a:gd name="connsiteX274-40167" fmla="*/ 1501778 w 3024845"/>
                  <a:gd name="connsiteY274-40168" fmla="*/ 460458 h 834218"/>
                  <a:gd name="connsiteX275-40169" fmla="*/ 1501778 w 3024845"/>
                  <a:gd name="connsiteY275-40170" fmla="*/ 447488 h 834218"/>
                  <a:gd name="connsiteX276-40171" fmla="*/ 1505832 w 3024845"/>
                  <a:gd name="connsiteY276-40172" fmla="*/ 447488 h 834218"/>
                  <a:gd name="connsiteX277-40173" fmla="*/ 1505832 w 3024845"/>
                  <a:gd name="connsiteY277-40174" fmla="*/ 460458 h 834218"/>
                  <a:gd name="connsiteX278-40175" fmla="*/ 1536232 w 3024845"/>
                  <a:gd name="connsiteY278-40176" fmla="*/ 460458 h 834218"/>
                  <a:gd name="connsiteX279-40177" fmla="*/ 1536232 w 3024845"/>
                  <a:gd name="connsiteY279-40178" fmla="*/ 430193 h 834218"/>
                  <a:gd name="connsiteX280-40179" fmla="*/ 1548392 w 3024845"/>
                  <a:gd name="connsiteY280-40180" fmla="*/ 430193 h 834218"/>
                  <a:gd name="connsiteX281-40181" fmla="*/ 1560552 w 3024845"/>
                  <a:gd name="connsiteY281-40182" fmla="*/ 428032 h 834218"/>
                  <a:gd name="connsiteX282-40183" fmla="*/ 1564606 w 3024845"/>
                  <a:gd name="connsiteY282-40184" fmla="*/ 430193 h 834218"/>
                  <a:gd name="connsiteX283-40185" fmla="*/ 1574739 w 3024845"/>
                  <a:gd name="connsiteY283-40186" fmla="*/ 430193 h 834218"/>
                  <a:gd name="connsiteX284-40187" fmla="*/ 1574739 w 3024845"/>
                  <a:gd name="connsiteY284-40188" fmla="*/ 460458 h 834218"/>
                  <a:gd name="connsiteX285-40189" fmla="*/ 1582846 w 3024845"/>
                  <a:gd name="connsiteY285-40190" fmla="*/ 460458 h 834218"/>
                  <a:gd name="connsiteX286-40191" fmla="*/ 1582846 w 3024845"/>
                  <a:gd name="connsiteY286-40192" fmla="*/ 477753 h 834218"/>
                  <a:gd name="connsiteX287-40193" fmla="*/ 1592182 w 3024845"/>
                  <a:gd name="connsiteY287-40194" fmla="*/ 478658 h 834218"/>
                  <a:gd name="connsiteX288-40195" fmla="*/ 1605140 w 3024845"/>
                  <a:gd name="connsiteY288-40196" fmla="*/ 478658 h 834218"/>
                  <a:gd name="connsiteX289-40197" fmla="*/ 1605140 w 3024845"/>
                  <a:gd name="connsiteY289-40198" fmla="*/ 462620 h 834218"/>
                  <a:gd name="connsiteX290-40199" fmla="*/ 1673096 w 3024845"/>
                  <a:gd name="connsiteY290-40200" fmla="*/ 462620 h 834218"/>
                  <a:gd name="connsiteX291-40201" fmla="*/ 1673096 w 3024845"/>
                  <a:gd name="connsiteY291-40202" fmla="*/ 377367 h 834218"/>
                  <a:gd name="connsiteX292-40203" fmla="*/ 1745104 w 3024845"/>
                  <a:gd name="connsiteY292-40204" fmla="*/ 377367 h 834218"/>
                  <a:gd name="connsiteX293-40205" fmla="*/ 1745104 w 3024845"/>
                  <a:gd name="connsiteY293-40206" fmla="*/ 456135 h 834218"/>
                  <a:gd name="connsiteX294-40207" fmla="*/ 1747008 w 3024845"/>
                  <a:gd name="connsiteY294-40208" fmla="*/ 456135 h 834218"/>
                  <a:gd name="connsiteX295-40209" fmla="*/ 1748250 w 3024845"/>
                  <a:gd name="connsiteY295-40210" fmla="*/ 478658 h 834218"/>
                  <a:gd name="connsiteX296-40211" fmla="*/ 1757926 w 3024845"/>
                  <a:gd name="connsiteY296-40212" fmla="*/ 478658 h 834218"/>
                  <a:gd name="connsiteX297-40213" fmla="*/ 1759168 w 3024845"/>
                  <a:gd name="connsiteY297-40214" fmla="*/ 456135 h 834218"/>
                  <a:gd name="connsiteX298-40215" fmla="*/ 1765248 w 3024845"/>
                  <a:gd name="connsiteY298-40216" fmla="*/ 456135 h 834218"/>
                  <a:gd name="connsiteX299-40217" fmla="*/ 1766490 w 3024845"/>
                  <a:gd name="connsiteY299-40218" fmla="*/ 478658 h 834218"/>
                  <a:gd name="connsiteX300-40219" fmla="*/ 1817112 w 3024845"/>
                  <a:gd name="connsiteY300-40220" fmla="*/ 478658 h 834218"/>
                  <a:gd name="connsiteX301-40221" fmla="*/ 1817112 w 3024845"/>
                  <a:gd name="connsiteY301-40222" fmla="*/ 315630 h 834218"/>
                  <a:gd name="connsiteX302-40223" fmla="*/ 2014439 w 3024845"/>
                  <a:gd name="connsiteY302-40224" fmla="*/ 315630 h 834218"/>
                  <a:gd name="connsiteX303-40225" fmla="*/ 2014439 w 3024845"/>
                  <a:gd name="connsiteY303-40226" fmla="*/ 478658 h 834218"/>
                  <a:gd name="connsiteX304-40227" fmla="*/ 2033136 w 3024845"/>
                  <a:gd name="connsiteY304-40228" fmla="*/ 478658 h 834218"/>
                  <a:gd name="connsiteX305-40229" fmla="*/ 2033136 w 3024845"/>
                  <a:gd name="connsiteY305-40230" fmla="*/ 395965 h 834218"/>
                  <a:gd name="connsiteX306-40231" fmla="*/ 2128256 w 3024845"/>
                  <a:gd name="connsiteY306-40232" fmla="*/ 395965 h 834218"/>
                  <a:gd name="connsiteX307-40233" fmla="*/ 2180720 w 3024845"/>
                  <a:gd name="connsiteY307-40234" fmla="*/ 330752 h 834218"/>
                  <a:gd name="connsiteX308-40235" fmla="*/ 2245574 w 3024845"/>
                  <a:gd name="connsiteY308-40236" fmla="*/ 330752 h 834218"/>
                  <a:gd name="connsiteX309-40237" fmla="*/ 2245574 w 3024845"/>
                  <a:gd name="connsiteY309-40238" fmla="*/ 406414 h 834218"/>
                  <a:gd name="connsiteX310-40239" fmla="*/ 2253681 w 3024845"/>
                  <a:gd name="connsiteY310-40240" fmla="*/ 406414 h 834218"/>
                  <a:gd name="connsiteX311-40241" fmla="*/ 2255708 w 3024845"/>
                  <a:gd name="connsiteY311-40242" fmla="*/ 399929 h 834218"/>
                  <a:gd name="connsiteX312-40243" fmla="*/ 2261788 w 3024845"/>
                  <a:gd name="connsiteY312-40244" fmla="*/ 399929 h 834218"/>
                  <a:gd name="connsiteX313-40245" fmla="*/ 2263815 w 3024845"/>
                  <a:gd name="connsiteY313-40246" fmla="*/ 408576 h 834218"/>
                  <a:gd name="connsiteX314-40247" fmla="*/ 2275975 w 3024845"/>
                  <a:gd name="connsiteY314-40248" fmla="*/ 408576 h 834218"/>
                  <a:gd name="connsiteX315-40249" fmla="*/ 2275975 w 3024845"/>
                  <a:gd name="connsiteY315-40250" fmla="*/ 402090 h 834218"/>
                  <a:gd name="connsiteX316-40251" fmla="*/ 2298268 w 3024845"/>
                  <a:gd name="connsiteY316-40252" fmla="*/ 402090 h 834218"/>
                  <a:gd name="connsiteX317-40253" fmla="*/ 2298268 w 3024845"/>
                  <a:gd name="connsiteY317-40254" fmla="*/ 408576 h 834218"/>
                  <a:gd name="connsiteX318-40255" fmla="*/ 2318535 w 3024845"/>
                  <a:gd name="connsiteY318-40256" fmla="*/ 408576 h 834218"/>
                  <a:gd name="connsiteX319-40257" fmla="*/ 2318535 w 3024845"/>
                  <a:gd name="connsiteY319-40258" fmla="*/ 453973 h 834218"/>
                  <a:gd name="connsiteX320-40259" fmla="*/ 2332722 w 3024845"/>
                  <a:gd name="connsiteY320-40260" fmla="*/ 453973 h 834218"/>
                  <a:gd name="connsiteX321-40261" fmla="*/ 2332722 w 3024845"/>
                  <a:gd name="connsiteY321-40262" fmla="*/ 441002 h 834218"/>
                  <a:gd name="connsiteX322-40263" fmla="*/ 2348936 w 3024845"/>
                  <a:gd name="connsiteY322-40264" fmla="*/ 441002 h 834218"/>
                  <a:gd name="connsiteX323-40265" fmla="*/ 2348936 w 3024845"/>
                  <a:gd name="connsiteY323-40266" fmla="*/ 261575 h 834218"/>
                  <a:gd name="connsiteX324-40267" fmla="*/ 2355016 w 3024845"/>
                  <a:gd name="connsiteY324-40268" fmla="*/ 255089 h 834218"/>
                  <a:gd name="connsiteX325-40269" fmla="*/ 2427977 w 3024845"/>
                  <a:gd name="connsiteY325-40270" fmla="*/ 255089 h 834218"/>
                  <a:gd name="connsiteX326-40271" fmla="*/ 2427977 w 3024845"/>
                  <a:gd name="connsiteY326-40272" fmla="*/ 263737 h 834218"/>
                  <a:gd name="connsiteX327-40273" fmla="*/ 2438110 w 3024845"/>
                  <a:gd name="connsiteY327-40274" fmla="*/ 263737 h 834218"/>
                  <a:gd name="connsiteX328-40275" fmla="*/ 2438110 w 3024845"/>
                  <a:gd name="connsiteY328-40276" fmla="*/ 378311 h 834218"/>
                  <a:gd name="connsiteX329-40277" fmla="*/ 2460404 w 3024845"/>
                  <a:gd name="connsiteY329-40278" fmla="*/ 378311 h 834218"/>
                  <a:gd name="connsiteX330-40279" fmla="*/ 2460404 w 3024845"/>
                  <a:gd name="connsiteY330-40280" fmla="*/ 311296 h 834218"/>
                  <a:gd name="connsiteX331-40281" fmla="*/ 2486751 w 3024845"/>
                  <a:gd name="connsiteY331-40282" fmla="*/ 311296 h 834218"/>
                  <a:gd name="connsiteX332-40283" fmla="*/ 2490804 w 3024845"/>
                  <a:gd name="connsiteY332-40284" fmla="*/ 306972 h 834218"/>
                  <a:gd name="connsiteX333-40285" fmla="*/ 2498911 w 3024845"/>
                  <a:gd name="connsiteY333-40286" fmla="*/ 306972 h 834218"/>
                  <a:gd name="connsiteX334-40287" fmla="*/ 2502964 w 3024845"/>
                  <a:gd name="connsiteY334-40288" fmla="*/ 311296 h 834218"/>
                  <a:gd name="connsiteX335-40289" fmla="*/ 2525258 w 3024845"/>
                  <a:gd name="connsiteY335-40290" fmla="*/ 311296 h 834218"/>
                  <a:gd name="connsiteX336-40291" fmla="*/ 2525258 w 3024845"/>
                  <a:gd name="connsiteY336-40292" fmla="*/ 194560 h 834218"/>
                  <a:gd name="connsiteX337-40293" fmla="*/ 2582005 w 3024845"/>
                  <a:gd name="connsiteY337-40294" fmla="*/ 183751 h 834218"/>
                  <a:gd name="connsiteX338-40295" fmla="*/ 2582005 w 3024845"/>
                  <a:gd name="connsiteY338-40296" fmla="*/ 184832 h 834218"/>
                  <a:gd name="connsiteX339-40297" fmla="*/ 2582005 w 3024845"/>
                  <a:gd name="connsiteY339-40298" fmla="*/ 192398 h 834218"/>
                  <a:gd name="connsiteX340-40299" fmla="*/ 2608352 w 3024845"/>
                  <a:gd name="connsiteY340-40300" fmla="*/ 192398 h 834218"/>
                  <a:gd name="connsiteX341-40301" fmla="*/ 2608352 w 3024845"/>
                  <a:gd name="connsiteY341-40302" fmla="*/ 447488 h 834218"/>
                  <a:gd name="connsiteX342-40303" fmla="*/ 2630646 w 3024845"/>
                  <a:gd name="connsiteY342-40304" fmla="*/ 447488 h 834218"/>
                  <a:gd name="connsiteX343-40305" fmla="*/ 2630646 w 3024845"/>
                  <a:gd name="connsiteY343-40306" fmla="*/ 443164 h 834218"/>
                  <a:gd name="connsiteX344-40307" fmla="*/ 2642806 w 3024845"/>
                  <a:gd name="connsiteY344-40308" fmla="*/ 443164 h 834218"/>
                  <a:gd name="connsiteX345-40309" fmla="*/ 2642806 w 3024845"/>
                  <a:gd name="connsiteY345-40310" fmla="*/ 447488 h 834218"/>
                  <a:gd name="connsiteX346-40311" fmla="*/ 2667126 w 3024845"/>
                  <a:gd name="connsiteY346-40312" fmla="*/ 447488 h 834218"/>
                  <a:gd name="connsiteX347-40313" fmla="*/ 2667126 w 3024845"/>
                  <a:gd name="connsiteY347-40314" fmla="*/ 434517 h 834218"/>
                  <a:gd name="connsiteX348-40315" fmla="*/ 2695500 w 3024845"/>
                  <a:gd name="connsiteY348-40316" fmla="*/ 434517 h 834218"/>
                  <a:gd name="connsiteX349-40317" fmla="*/ 2707660 w 3024845"/>
                  <a:gd name="connsiteY349-40318" fmla="*/ 430193 h 834218"/>
                  <a:gd name="connsiteX350-40319" fmla="*/ 2727927 w 3024845"/>
                  <a:gd name="connsiteY350-40320" fmla="*/ 434517 h 834218"/>
                  <a:gd name="connsiteX351-40321" fmla="*/ 2727927 w 3024845"/>
                  <a:gd name="connsiteY351-40322" fmla="*/ 417223 h 834218"/>
                  <a:gd name="connsiteX352-40323" fmla="*/ 2736034 w 3024845"/>
                  <a:gd name="connsiteY352-40324" fmla="*/ 417223 h 834218"/>
                  <a:gd name="connsiteX353-40325" fmla="*/ 2736034 w 3024845"/>
                  <a:gd name="connsiteY353-40326" fmla="*/ 404252 h 834218"/>
                  <a:gd name="connsiteX354-40327" fmla="*/ 2792781 w 3024845"/>
                  <a:gd name="connsiteY354-40328" fmla="*/ 404252 h 834218"/>
                  <a:gd name="connsiteX355-40329" fmla="*/ 2792781 w 3024845"/>
                  <a:gd name="connsiteY355-40330" fmla="*/ 373987 h 834218"/>
                  <a:gd name="connsiteX356-40331" fmla="*/ 2811021 w 3024845"/>
                  <a:gd name="connsiteY356-40332" fmla="*/ 373987 h 834218"/>
                  <a:gd name="connsiteX357-40333" fmla="*/ 2811021 w 3024845"/>
                  <a:gd name="connsiteY357-40334" fmla="*/ 367502 h 834218"/>
                  <a:gd name="connsiteX358-40335" fmla="*/ 2823181 w 3024845"/>
                  <a:gd name="connsiteY358-40336" fmla="*/ 367502 h 834218"/>
                  <a:gd name="connsiteX359-40337" fmla="*/ 2823181 w 3024845"/>
                  <a:gd name="connsiteY359-40338" fmla="*/ 373987 h 834218"/>
                  <a:gd name="connsiteX360-40339" fmla="*/ 2839395 w 3024845"/>
                  <a:gd name="connsiteY360-40340" fmla="*/ 373987 h 834218"/>
                  <a:gd name="connsiteX361-40341" fmla="*/ 2839395 w 3024845"/>
                  <a:gd name="connsiteY361-40342" fmla="*/ 423708 h 834218"/>
                  <a:gd name="connsiteX362-40343" fmla="*/ 2871822 w 3024845"/>
                  <a:gd name="connsiteY362-40344" fmla="*/ 423708 h 834218"/>
                  <a:gd name="connsiteX363-40345" fmla="*/ 2871822 w 3024845"/>
                  <a:gd name="connsiteY363-40346" fmla="*/ 397767 h 834218"/>
                  <a:gd name="connsiteX364-40347" fmla="*/ 2910329 w 3024845"/>
                  <a:gd name="connsiteY364-40348" fmla="*/ 397767 h 834218"/>
                  <a:gd name="connsiteX365-40349" fmla="*/ 2910329 w 3024845"/>
                  <a:gd name="connsiteY365-40350" fmla="*/ 367502 h 834218"/>
                  <a:gd name="connsiteX366-40351" fmla="*/ 2958970 w 3024845"/>
                  <a:gd name="connsiteY366-40352" fmla="*/ 367502 h 834218"/>
                  <a:gd name="connsiteX367-40353" fmla="*/ 2958970 w 3024845"/>
                  <a:gd name="connsiteY367-40354" fmla="*/ 478658 h 834218"/>
                  <a:gd name="connsiteX368-40355" fmla="*/ 2958970 w 3024845"/>
                  <a:gd name="connsiteY368-40356" fmla="*/ 492437 h 834218"/>
                  <a:gd name="connsiteX369-40357" fmla="*/ 3024845 w 3024845"/>
                  <a:gd name="connsiteY369-40358" fmla="*/ 492437 h 834218"/>
                  <a:gd name="connsiteX370-40359" fmla="*/ 3024845 w 3024845"/>
                  <a:gd name="connsiteY370-40360" fmla="*/ 834218 h 834218"/>
                  <a:gd name="connsiteX371-40361" fmla="*/ 2054 w 3024845"/>
                  <a:gd name="connsiteY371-40362" fmla="*/ 831885 h 834218"/>
                  <a:gd name="connsiteX372-40363" fmla="*/ 0 w 3024845"/>
                  <a:gd name="connsiteY372-40364" fmla="*/ 397767 h 834218"/>
                  <a:gd name="connsiteX373-40365" fmla="*/ 20267 w 3024845"/>
                  <a:gd name="connsiteY373-40366" fmla="*/ 397767 h 834218"/>
                  <a:gd name="connsiteX374-40367" fmla="*/ 20774 w 3024845"/>
                  <a:gd name="connsiteY374-40368" fmla="*/ 396686 h 834218"/>
                  <a:gd name="connsiteX375-40369" fmla="*/ 24320 w 3024845"/>
                  <a:gd name="connsiteY375-40370" fmla="*/ 389120 h 834218"/>
                  <a:gd name="connsiteX376-40371" fmla="*/ 26094 w 3024845"/>
                  <a:gd name="connsiteY376-40372" fmla="*/ 389390 h 834218"/>
                  <a:gd name="connsiteX377-40373" fmla="*/ 38507 w 3024845"/>
                  <a:gd name="connsiteY377-40374" fmla="*/ 391281 h 834218"/>
                  <a:gd name="connsiteX378-40375" fmla="*/ 39014 w 3024845"/>
                  <a:gd name="connsiteY378-40376" fmla="*/ 392633 h 834218"/>
                  <a:gd name="connsiteX379-40377" fmla="*/ 42560 w 3024845"/>
                  <a:gd name="connsiteY379-40378" fmla="*/ 402090 h 834218"/>
                  <a:gd name="connsiteX380-40379" fmla="*/ 68907 w 3024845"/>
                  <a:gd name="connsiteY380-40380" fmla="*/ 404252 h 834218"/>
                  <a:gd name="connsiteX381-40381" fmla="*/ 68907 w 3024845"/>
                  <a:gd name="connsiteY381-40382" fmla="*/ 281031 h 834218"/>
                  <a:gd name="connsiteX382-40383" fmla="*/ 70934 w 3024845"/>
                  <a:gd name="connsiteY382-40384" fmla="*/ 281031 h 834218"/>
                  <a:gd name="connsiteX383-40385" fmla="*/ 85121 w 3024845"/>
                  <a:gd name="connsiteY383-40386" fmla="*/ 281031 h 834218"/>
                  <a:gd name="connsiteX384-40387" fmla="*/ 85121 w 3024845"/>
                  <a:gd name="connsiteY384-40388" fmla="*/ 144839 h 834218"/>
                  <a:gd name="connsiteX385-40389" fmla="*/ 86894 w 3024845"/>
                  <a:gd name="connsiteY385-40390" fmla="*/ 144839 h 834218"/>
                  <a:gd name="connsiteX386-40391" fmla="*/ 99308 w 3024845"/>
                  <a:gd name="connsiteY386-40392" fmla="*/ 144839 h 834218"/>
                  <a:gd name="connsiteX387-40393" fmla="*/ 99308 w 3024845"/>
                  <a:gd name="connsiteY387-40394" fmla="*/ 30265 h 834218"/>
                  <a:gd name="connsiteX388-40395" fmla="*/ 103361 w 3024845"/>
                  <a:gd name="connsiteY388-40396" fmla="*/ 2161 h 834218"/>
                  <a:gd name="connsiteX0-40397" fmla="*/ 103361 w 3024845"/>
                  <a:gd name="connsiteY0-40398" fmla="*/ 2161 h 834218"/>
                  <a:gd name="connsiteX1-40399" fmla="*/ 200642 w 3024845"/>
                  <a:gd name="connsiteY1-40400" fmla="*/ 0 h 834218"/>
                  <a:gd name="connsiteX2-40401" fmla="*/ 202669 w 3024845"/>
                  <a:gd name="connsiteY2-40402" fmla="*/ 0 h 834218"/>
                  <a:gd name="connsiteX3-40403" fmla="*/ 220909 w 3024845"/>
                  <a:gd name="connsiteY3-40404" fmla="*/ 144839 h 834218"/>
                  <a:gd name="connsiteX4-40405" fmla="*/ 223189 w 3024845"/>
                  <a:gd name="connsiteY4-40406" fmla="*/ 144839 h 834218"/>
                  <a:gd name="connsiteX5-40407" fmla="*/ 239150 w 3024845"/>
                  <a:gd name="connsiteY5-40408" fmla="*/ 144839 h 834218"/>
                  <a:gd name="connsiteX6-40409" fmla="*/ 239150 w 3024845"/>
                  <a:gd name="connsiteY6-40410" fmla="*/ 285354 h 834218"/>
                  <a:gd name="connsiteX7-40411" fmla="*/ 240670 w 3024845"/>
                  <a:gd name="connsiteY7-40412" fmla="*/ 285084 h 834218"/>
                  <a:gd name="connsiteX8-40413" fmla="*/ 251310 w 3024845"/>
                  <a:gd name="connsiteY8-40414" fmla="*/ 283193 h 834218"/>
                  <a:gd name="connsiteX9-40415" fmla="*/ 249283 w 3024845"/>
                  <a:gd name="connsiteY9-40416" fmla="*/ 371825 h 834218"/>
                  <a:gd name="connsiteX10-40417" fmla="*/ 250803 w 3024845"/>
                  <a:gd name="connsiteY10-40418" fmla="*/ 372096 h 834218"/>
                  <a:gd name="connsiteX11-40419" fmla="*/ 261443 w 3024845"/>
                  <a:gd name="connsiteY11-40420" fmla="*/ 373987 h 834218"/>
                  <a:gd name="connsiteX12-40421" fmla="*/ 261696 w 3024845"/>
                  <a:gd name="connsiteY12-40422" fmla="*/ 374798 h 834218"/>
                  <a:gd name="connsiteX13-40423" fmla="*/ 263470 w 3024845"/>
                  <a:gd name="connsiteY13-40424" fmla="*/ 380473 h 834218"/>
                  <a:gd name="connsiteX14-40425" fmla="*/ 264230 w 3024845"/>
                  <a:gd name="connsiteY14-40426" fmla="*/ 378041 h 834218"/>
                  <a:gd name="connsiteX15-40427" fmla="*/ 269550 w 3024845"/>
                  <a:gd name="connsiteY15-40428" fmla="*/ 361017 h 834218"/>
                  <a:gd name="connsiteX16-40429" fmla="*/ 271323 w 3024845"/>
                  <a:gd name="connsiteY16-40430" fmla="*/ 361017 h 834218"/>
                  <a:gd name="connsiteX17-40431" fmla="*/ 283737 w 3024845"/>
                  <a:gd name="connsiteY17-40432" fmla="*/ 361017 h 834218"/>
                  <a:gd name="connsiteX18-40433" fmla="*/ 283737 w 3024845"/>
                  <a:gd name="connsiteY18-40434" fmla="*/ 393443 h 834218"/>
                  <a:gd name="connsiteX19-40435" fmla="*/ 284750 w 3024845"/>
                  <a:gd name="connsiteY19-40436" fmla="*/ 393984 h 834218"/>
                  <a:gd name="connsiteX20-40437" fmla="*/ 291844 w 3024845"/>
                  <a:gd name="connsiteY20-40438" fmla="*/ 397767 h 834218"/>
                  <a:gd name="connsiteX21-40439" fmla="*/ 291844 w 3024845"/>
                  <a:gd name="connsiteY21-40440" fmla="*/ 399118 h 834218"/>
                  <a:gd name="connsiteX22-40441" fmla="*/ 291844 w 3024845"/>
                  <a:gd name="connsiteY22-40442" fmla="*/ 408576 h 834218"/>
                  <a:gd name="connsiteX23-40443" fmla="*/ 336431 w 3024845"/>
                  <a:gd name="connsiteY23-40444" fmla="*/ 408576 h 834218"/>
                  <a:gd name="connsiteX24-40445" fmla="*/ 336431 w 3024845"/>
                  <a:gd name="connsiteY24-40446" fmla="*/ 409657 h 834218"/>
                  <a:gd name="connsiteX25-40447" fmla="*/ 336431 w 3024845"/>
                  <a:gd name="connsiteY25-40448" fmla="*/ 417223 h 834218"/>
                  <a:gd name="connsiteX26-40449" fmla="*/ 338457 w 3024845"/>
                  <a:gd name="connsiteY26-40450" fmla="*/ 417223 h 834218"/>
                  <a:gd name="connsiteX27-40451" fmla="*/ 352644 w 3024845"/>
                  <a:gd name="connsiteY27-40452" fmla="*/ 417223 h 834218"/>
                  <a:gd name="connsiteX28-40453" fmla="*/ 352644 w 3024845"/>
                  <a:gd name="connsiteY28-40454" fmla="*/ 386958 h 834218"/>
                  <a:gd name="connsiteX29-40455" fmla="*/ 397231 w 3024845"/>
                  <a:gd name="connsiteY29-40456" fmla="*/ 386958 h 834218"/>
                  <a:gd name="connsiteX30-40457" fmla="*/ 397231 w 3024845"/>
                  <a:gd name="connsiteY30-40458" fmla="*/ 385607 h 834218"/>
                  <a:gd name="connsiteX31-40459" fmla="*/ 397231 w 3024845"/>
                  <a:gd name="connsiteY31-40460" fmla="*/ 376149 h 834218"/>
                  <a:gd name="connsiteX32-40461" fmla="*/ 398245 w 3024845"/>
                  <a:gd name="connsiteY32-40462" fmla="*/ 376149 h 834218"/>
                  <a:gd name="connsiteX33-40463" fmla="*/ 405338 w 3024845"/>
                  <a:gd name="connsiteY33-40464" fmla="*/ 376149 h 834218"/>
                  <a:gd name="connsiteX34-40465" fmla="*/ 405338 w 3024845"/>
                  <a:gd name="connsiteY34-40466" fmla="*/ 374258 h 834218"/>
                  <a:gd name="connsiteX35-40467" fmla="*/ 405338 w 3024845"/>
                  <a:gd name="connsiteY35-40468" fmla="*/ 361017 h 834218"/>
                  <a:gd name="connsiteX36-40469" fmla="*/ 406098 w 3024845"/>
                  <a:gd name="connsiteY36-40470" fmla="*/ 361017 h 834218"/>
                  <a:gd name="connsiteX37-40471" fmla="*/ 411418 w 3024845"/>
                  <a:gd name="connsiteY37-40472" fmla="*/ 361017 h 834218"/>
                  <a:gd name="connsiteX38-40473" fmla="*/ 411418 w 3024845"/>
                  <a:gd name="connsiteY38-40474" fmla="*/ 359936 h 834218"/>
                  <a:gd name="connsiteX39-40475" fmla="*/ 411418 w 3024845"/>
                  <a:gd name="connsiteY39-40476" fmla="*/ 352369 h 834218"/>
                  <a:gd name="connsiteX40-40477" fmla="*/ 413445 w 3024845"/>
                  <a:gd name="connsiteY40-40478" fmla="*/ 352369 h 834218"/>
                  <a:gd name="connsiteX41-40479" fmla="*/ 427632 w 3024845"/>
                  <a:gd name="connsiteY41-40480" fmla="*/ 352369 h 834218"/>
                  <a:gd name="connsiteX42-40481" fmla="*/ 427632 w 3024845"/>
                  <a:gd name="connsiteY42-40482" fmla="*/ 353450 h 834218"/>
                  <a:gd name="connsiteX43-40483" fmla="*/ 427632 w 3024845"/>
                  <a:gd name="connsiteY43-40484" fmla="*/ 361017 h 834218"/>
                  <a:gd name="connsiteX44-40485" fmla="*/ 449925 w 3024845"/>
                  <a:gd name="connsiteY44-40486" fmla="*/ 361017 h 834218"/>
                  <a:gd name="connsiteX45-40487" fmla="*/ 449925 w 3024845"/>
                  <a:gd name="connsiteY45-40488" fmla="*/ 359125 h 834218"/>
                  <a:gd name="connsiteX46-40489" fmla="*/ 449925 w 3024845"/>
                  <a:gd name="connsiteY46-40490" fmla="*/ 345884 h 834218"/>
                  <a:gd name="connsiteX47-40491" fmla="*/ 451699 w 3024845"/>
                  <a:gd name="connsiteY47-40492" fmla="*/ 345884 h 834218"/>
                  <a:gd name="connsiteX48-40493" fmla="*/ 464112 w 3024845"/>
                  <a:gd name="connsiteY48-40494" fmla="*/ 345884 h 834218"/>
                  <a:gd name="connsiteX49-40495" fmla="*/ 464112 w 3024845"/>
                  <a:gd name="connsiteY49-40496" fmla="*/ 369664 h 834218"/>
                  <a:gd name="connsiteX50-40497" fmla="*/ 465126 w 3024845"/>
                  <a:gd name="connsiteY50-40498" fmla="*/ 369664 h 834218"/>
                  <a:gd name="connsiteX51-40499" fmla="*/ 472219 w 3024845"/>
                  <a:gd name="connsiteY51-40500" fmla="*/ 369664 h 834218"/>
                  <a:gd name="connsiteX52-40501" fmla="*/ 472219 w 3024845"/>
                  <a:gd name="connsiteY52-40502" fmla="*/ 368583 h 834218"/>
                  <a:gd name="connsiteX53-40503" fmla="*/ 472219 w 3024845"/>
                  <a:gd name="connsiteY53-40504" fmla="*/ 361017 h 834218"/>
                  <a:gd name="connsiteX54-40505" fmla="*/ 473992 w 3024845"/>
                  <a:gd name="connsiteY54-40506" fmla="*/ 361017 h 834218"/>
                  <a:gd name="connsiteX55-40507" fmla="*/ 486406 w 3024845"/>
                  <a:gd name="connsiteY55-40508" fmla="*/ 361017 h 834218"/>
                  <a:gd name="connsiteX56-40509" fmla="*/ 486406 w 3024845"/>
                  <a:gd name="connsiteY56-40510" fmla="*/ 386958 h 834218"/>
                  <a:gd name="connsiteX57-40511" fmla="*/ 488433 w 3024845"/>
                  <a:gd name="connsiteY57-40512" fmla="*/ 386958 h 834218"/>
                  <a:gd name="connsiteX58-40513" fmla="*/ 502619 w 3024845"/>
                  <a:gd name="connsiteY58-40514" fmla="*/ 386958 h 834218"/>
                  <a:gd name="connsiteX59-40515" fmla="*/ 502619 w 3024845"/>
                  <a:gd name="connsiteY59-40516" fmla="*/ 388579 h 834218"/>
                  <a:gd name="connsiteX60-40517" fmla="*/ 502619 w 3024845"/>
                  <a:gd name="connsiteY60-40518" fmla="*/ 399929 h 834218"/>
                  <a:gd name="connsiteX61-40519" fmla="*/ 503379 w 3024845"/>
                  <a:gd name="connsiteY61-40520" fmla="*/ 399929 h 834218"/>
                  <a:gd name="connsiteX62-40521" fmla="*/ 508700 w 3024845"/>
                  <a:gd name="connsiteY62-40522" fmla="*/ 399929 h 834218"/>
                  <a:gd name="connsiteX63-40523" fmla="*/ 508700 w 3024845"/>
                  <a:gd name="connsiteY63-40524" fmla="*/ 399118 h 834218"/>
                  <a:gd name="connsiteX64-40525" fmla="*/ 508700 w 3024845"/>
                  <a:gd name="connsiteY64-40526" fmla="*/ 393443 h 834218"/>
                  <a:gd name="connsiteX65-40527" fmla="*/ 539100 w 3024845"/>
                  <a:gd name="connsiteY65-40528" fmla="*/ 393443 h 834218"/>
                  <a:gd name="connsiteX66-40529" fmla="*/ 539100 w 3024845"/>
                  <a:gd name="connsiteY66-40530" fmla="*/ 417223 h 834218"/>
                  <a:gd name="connsiteX67-40531" fmla="*/ 540113 w 3024845"/>
                  <a:gd name="connsiteY67-40532" fmla="*/ 417223 h 834218"/>
                  <a:gd name="connsiteX68-40533" fmla="*/ 547207 w 3024845"/>
                  <a:gd name="connsiteY68-40534" fmla="*/ 417223 h 834218"/>
                  <a:gd name="connsiteX69-40535" fmla="*/ 547207 w 3024845"/>
                  <a:gd name="connsiteY69-40536" fmla="*/ 418304 h 834218"/>
                  <a:gd name="connsiteX70-40537" fmla="*/ 547207 w 3024845"/>
                  <a:gd name="connsiteY70-40538" fmla="*/ 425870 h 834218"/>
                  <a:gd name="connsiteX71-40539" fmla="*/ 547967 w 3024845"/>
                  <a:gd name="connsiteY71-40540" fmla="*/ 425870 h 834218"/>
                  <a:gd name="connsiteX72-40541" fmla="*/ 553287 w 3024845"/>
                  <a:gd name="connsiteY72-40542" fmla="*/ 425870 h 834218"/>
                  <a:gd name="connsiteX73-40543" fmla="*/ 553287 w 3024845"/>
                  <a:gd name="connsiteY73-40544" fmla="*/ 423708 h 834218"/>
                  <a:gd name="connsiteX74-40545" fmla="*/ 553287 w 3024845"/>
                  <a:gd name="connsiteY74-40546" fmla="*/ 408576 h 834218"/>
                  <a:gd name="connsiteX75-40547" fmla="*/ 554300 w 3024845"/>
                  <a:gd name="connsiteY75-40548" fmla="*/ 408576 h 834218"/>
                  <a:gd name="connsiteX76-40549" fmla="*/ 561394 w 3024845"/>
                  <a:gd name="connsiteY76-40550" fmla="*/ 408576 h 834218"/>
                  <a:gd name="connsiteX77-40551" fmla="*/ 561394 w 3024845"/>
                  <a:gd name="connsiteY77-40552" fmla="*/ 409657 h 834218"/>
                  <a:gd name="connsiteX78-40553" fmla="*/ 561394 w 3024845"/>
                  <a:gd name="connsiteY78-40554" fmla="*/ 417223 h 834218"/>
                  <a:gd name="connsiteX79-40555" fmla="*/ 566714 w 3024845"/>
                  <a:gd name="connsiteY79-40556" fmla="*/ 415230 h 834218"/>
                  <a:gd name="connsiteX80-40557" fmla="*/ 567474 w 3024845"/>
                  <a:gd name="connsiteY80-40558" fmla="*/ 414250 h 834218"/>
                  <a:gd name="connsiteX81-40559" fmla="*/ 567474 w 3024845"/>
                  <a:gd name="connsiteY81-40560" fmla="*/ 408576 h 834218"/>
                  <a:gd name="connsiteX82-40561" fmla="*/ 605981 w 3024845"/>
                  <a:gd name="connsiteY82-40562" fmla="*/ 408576 h 834218"/>
                  <a:gd name="connsiteX83-40563" fmla="*/ 605981 w 3024845"/>
                  <a:gd name="connsiteY83-40564" fmla="*/ 432355 h 834218"/>
                  <a:gd name="connsiteX84-40565" fmla="*/ 608007 w 3024845"/>
                  <a:gd name="connsiteY84-40566" fmla="*/ 432355 h 834218"/>
                  <a:gd name="connsiteX85-40567" fmla="*/ 622194 w 3024845"/>
                  <a:gd name="connsiteY85-40568" fmla="*/ 432355 h 834218"/>
                  <a:gd name="connsiteX86-40569" fmla="*/ 622194 w 3024845"/>
                  <a:gd name="connsiteY86-40570" fmla="*/ 433436 h 834218"/>
                  <a:gd name="connsiteX87-40571" fmla="*/ 622194 w 3024845"/>
                  <a:gd name="connsiteY87-40572" fmla="*/ 441002 h 834218"/>
                  <a:gd name="connsiteX88-40573" fmla="*/ 623968 w 3024845"/>
                  <a:gd name="connsiteY88-40574" fmla="*/ 441002 h 834218"/>
                  <a:gd name="connsiteX89-40575" fmla="*/ 636381 w 3024845"/>
                  <a:gd name="connsiteY89-40576" fmla="*/ 441002 h 834218"/>
                  <a:gd name="connsiteX90-40577" fmla="*/ 636381 w 3024845"/>
                  <a:gd name="connsiteY90-40578" fmla="*/ 417223 h 834218"/>
                  <a:gd name="connsiteX91-40579" fmla="*/ 637394 w 3024845"/>
                  <a:gd name="connsiteY91-40580" fmla="*/ 417223 h 834218"/>
                  <a:gd name="connsiteX92-40581" fmla="*/ 644488 w 3024845"/>
                  <a:gd name="connsiteY92-40582" fmla="*/ 417223 h 834218"/>
                  <a:gd name="connsiteX93-40583" fmla="*/ 644488 w 3024845"/>
                  <a:gd name="connsiteY93-40584" fmla="*/ 384796 h 834218"/>
                  <a:gd name="connsiteX94-40585" fmla="*/ 645501 w 3024845"/>
                  <a:gd name="connsiteY94-40586" fmla="*/ 384796 h 834218"/>
                  <a:gd name="connsiteX95-40587" fmla="*/ 652595 w 3024845"/>
                  <a:gd name="connsiteY95-40588" fmla="*/ 384796 h 834218"/>
                  <a:gd name="connsiteX96-40589" fmla="*/ 652595 w 3024845"/>
                  <a:gd name="connsiteY96-40590" fmla="*/ 382905 h 834218"/>
                  <a:gd name="connsiteX97-40591" fmla="*/ 652595 w 3024845"/>
                  <a:gd name="connsiteY97-40592" fmla="*/ 369664 h 834218"/>
                  <a:gd name="connsiteX98-40593" fmla="*/ 651328 w 3024845"/>
                  <a:gd name="connsiteY98-40594" fmla="*/ 368042 h 834218"/>
                  <a:gd name="connsiteX99-40595" fmla="*/ 656648 w 3024845"/>
                  <a:gd name="connsiteY99-40596" fmla="*/ 356693 h 834218"/>
                  <a:gd name="connsiteX100-40597" fmla="*/ 664755 w 3024845"/>
                  <a:gd name="connsiteY100-40598" fmla="*/ 384796 h 834218"/>
                  <a:gd name="connsiteX101-40599" fmla="*/ 665515 w 3024845"/>
                  <a:gd name="connsiteY101-40600" fmla="*/ 384796 h 834218"/>
                  <a:gd name="connsiteX102-40601" fmla="*/ 670835 w 3024845"/>
                  <a:gd name="connsiteY102-40602" fmla="*/ 384796 h 834218"/>
                  <a:gd name="connsiteX103-40603" fmla="*/ 670835 w 3024845"/>
                  <a:gd name="connsiteY103-40604" fmla="*/ 278869 h 834218"/>
                  <a:gd name="connsiteX104-40605" fmla="*/ 672355 w 3024845"/>
                  <a:gd name="connsiteY104-40606" fmla="*/ 278869 h 834218"/>
                  <a:gd name="connsiteX105-40607" fmla="*/ 682995 w 3024845"/>
                  <a:gd name="connsiteY105-40608" fmla="*/ 278869 h 834218"/>
                  <a:gd name="connsiteX106-40609" fmla="*/ 682995 w 3024845"/>
                  <a:gd name="connsiteY106-40610" fmla="*/ 231310 h 834218"/>
                  <a:gd name="connsiteX107-40611" fmla="*/ 709342 w 3024845"/>
                  <a:gd name="connsiteY107-40612" fmla="*/ 231310 h 834218"/>
                  <a:gd name="connsiteX108-40613" fmla="*/ 709342 w 3024845"/>
                  <a:gd name="connsiteY108-40614" fmla="*/ 209692 h 834218"/>
                  <a:gd name="connsiteX109-40615" fmla="*/ 743796 w 3024845"/>
                  <a:gd name="connsiteY109-40616" fmla="*/ 209692 h 834218"/>
                  <a:gd name="connsiteX110-40617" fmla="*/ 743796 w 3024845"/>
                  <a:gd name="connsiteY110-40618" fmla="*/ 212124 h 834218"/>
                  <a:gd name="connsiteX111-40619" fmla="*/ 743796 w 3024845"/>
                  <a:gd name="connsiteY111-40620" fmla="*/ 229148 h 834218"/>
                  <a:gd name="connsiteX112-40621" fmla="*/ 746076 w 3024845"/>
                  <a:gd name="connsiteY112-40622" fmla="*/ 229148 h 834218"/>
                  <a:gd name="connsiteX113-40623" fmla="*/ 762036 w 3024845"/>
                  <a:gd name="connsiteY113-40624" fmla="*/ 229148 h 834218"/>
                  <a:gd name="connsiteX114-40625" fmla="*/ 762036 w 3024845"/>
                  <a:gd name="connsiteY114-40626" fmla="*/ 276707 h 834218"/>
                  <a:gd name="connsiteX115-40627" fmla="*/ 763049 w 3024845"/>
                  <a:gd name="connsiteY115-40628" fmla="*/ 276707 h 834218"/>
                  <a:gd name="connsiteX116-40629" fmla="*/ 770143 w 3024845"/>
                  <a:gd name="connsiteY116-40630" fmla="*/ 276707 h 834218"/>
                  <a:gd name="connsiteX117-40631" fmla="*/ 784330 w 3024845"/>
                  <a:gd name="connsiteY117-40632" fmla="*/ 281031 h 834218"/>
                  <a:gd name="connsiteX118-40633" fmla="*/ 784330 w 3024845"/>
                  <a:gd name="connsiteY118-40634" fmla="*/ 319943 h 834218"/>
                  <a:gd name="connsiteX119-40635" fmla="*/ 785343 w 3024845"/>
                  <a:gd name="connsiteY119-40636" fmla="*/ 319943 h 834218"/>
                  <a:gd name="connsiteX120-40637" fmla="*/ 792436 w 3024845"/>
                  <a:gd name="connsiteY120-40638" fmla="*/ 319943 h 834218"/>
                  <a:gd name="connsiteX121-40639" fmla="*/ 792436 w 3024845"/>
                  <a:gd name="connsiteY121-40640" fmla="*/ 321564 h 834218"/>
                  <a:gd name="connsiteX122-40641" fmla="*/ 792436 w 3024845"/>
                  <a:gd name="connsiteY122-40642" fmla="*/ 332913 h 834218"/>
                  <a:gd name="connsiteX123-40643" fmla="*/ 794463 w 3024845"/>
                  <a:gd name="connsiteY123-40644" fmla="*/ 332913 h 834218"/>
                  <a:gd name="connsiteX124-40645" fmla="*/ 808650 w 3024845"/>
                  <a:gd name="connsiteY124-40646" fmla="*/ 332913 h 834218"/>
                  <a:gd name="connsiteX125-40647" fmla="*/ 814730 w 3024845"/>
                  <a:gd name="connsiteY125-40648" fmla="*/ 339399 h 834218"/>
                  <a:gd name="connsiteX126-40649" fmla="*/ 814730 w 3024845"/>
                  <a:gd name="connsiteY126-40650" fmla="*/ 361017 h 834218"/>
                  <a:gd name="connsiteX127-40651" fmla="*/ 817010 w 3024845"/>
                  <a:gd name="connsiteY127-40652" fmla="*/ 361017 h 834218"/>
                  <a:gd name="connsiteX128-40653" fmla="*/ 832970 w 3024845"/>
                  <a:gd name="connsiteY128-40654" fmla="*/ 361017 h 834218"/>
                  <a:gd name="connsiteX129-40655" fmla="*/ 832970 w 3024845"/>
                  <a:gd name="connsiteY129-40656" fmla="*/ 362097 h 834218"/>
                  <a:gd name="connsiteX130-40657" fmla="*/ 832970 w 3024845"/>
                  <a:gd name="connsiteY130-40658" fmla="*/ 369664 h 834218"/>
                  <a:gd name="connsiteX131-40659" fmla="*/ 834237 w 3024845"/>
                  <a:gd name="connsiteY131-40660" fmla="*/ 369664 h 834218"/>
                  <a:gd name="connsiteX132-40661" fmla="*/ 843104 w 3024845"/>
                  <a:gd name="connsiteY132-40662" fmla="*/ 369664 h 834218"/>
                  <a:gd name="connsiteX133-40663" fmla="*/ 843104 w 3024845"/>
                  <a:gd name="connsiteY133-40664" fmla="*/ 371825 h 834218"/>
                  <a:gd name="connsiteX134-40665" fmla="*/ 843104 w 3024845"/>
                  <a:gd name="connsiteY134-40666" fmla="*/ 386958 h 834218"/>
                  <a:gd name="connsiteX135-40667" fmla="*/ 847157 w 3024845"/>
                  <a:gd name="connsiteY135-40668" fmla="*/ 385066 h 834218"/>
                  <a:gd name="connsiteX136-40669" fmla="*/ 847157 w 3024845"/>
                  <a:gd name="connsiteY136-40670" fmla="*/ 371825 h 834218"/>
                  <a:gd name="connsiteX137-40671" fmla="*/ 848170 w 3024845"/>
                  <a:gd name="connsiteY137-40672" fmla="*/ 371825 h 834218"/>
                  <a:gd name="connsiteX138-40673" fmla="*/ 855264 w 3024845"/>
                  <a:gd name="connsiteY138-40674" fmla="*/ 371825 h 834218"/>
                  <a:gd name="connsiteX139-40675" fmla="*/ 855264 w 3024845"/>
                  <a:gd name="connsiteY139-40676" fmla="*/ 373447 h 834218"/>
                  <a:gd name="connsiteX140-40677" fmla="*/ 855264 w 3024845"/>
                  <a:gd name="connsiteY140-40678" fmla="*/ 384796 h 834218"/>
                  <a:gd name="connsiteX141-40679" fmla="*/ 856024 w 3024845"/>
                  <a:gd name="connsiteY141-40680" fmla="*/ 384796 h 834218"/>
                  <a:gd name="connsiteX142-40681" fmla="*/ 861344 w 3024845"/>
                  <a:gd name="connsiteY142-40682" fmla="*/ 384796 h 834218"/>
                  <a:gd name="connsiteX143-40683" fmla="*/ 909984 w 3024845"/>
                  <a:gd name="connsiteY143-40684" fmla="*/ 380473 h 834218"/>
                  <a:gd name="connsiteX144-40685" fmla="*/ 909984 w 3024845"/>
                  <a:gd name="connsiteY144-40686" fmla="*/ 381824 h 834218"/>
                  <a:gd name="connsiteX145-40687" fmla="*/ 909984 w 3024845"/>
                  <a:gd name="connsiteY145-40688" fmla="*/ 391281 h 834218"/>
                  <a:gd name="connsiteX146-40689" fmla="*/ 910744 w 3024845"/>
                  <a:gd name="connsiteY146-40690" fmla="*/ 391281 h 834218"/>
                  <a:gd name="connsiteX147-40691" fmla="*/ 916065 w 3024845"/>
                  <a:gd name="connsiteY147-40692" fmla="*/ 391281 h 834218"/>
                  <a:gd name="connsiteX148-40693" fmla="*/ 916065 w 3024845"/>
                  <a:gd name="connsiteY148-40694" fmla="*/ 393443 h 834218"/>
                  <a:gd name="connsiteX149-40695" fmla="*/ 916065 w 3024845"/>
                  <a:gd name="connsiteY149-40696" fmla="*/ 408576 h 834218"/>
                  <a:gd name="connsiteX150-40697" fmla="*/ 918091 w 3024845"/>
                  <a:gd name="connsiteY150-40698" fmla="*/ 407225 h 834218"/>
                  <a:gd name="connsiteX151-40699" fmla="*/ 932278 w 3024845"/>
                  <a:gd name="connsiteY151-40700" fmla="*/ 397767 h 834218"/>
                  <a:gd name="connsiteX152-40701" fmla="*/ 938358 w 3024845"/>
                  <a:gd name="connsiteY152-40702" fmla="*/ 356693 h 834218"/>
                  <a:gd name="connsiteX153-40703" fmla="*/ 939118 w 3024845"/>
                  <a:gd name="connsiteY153-40704" fmla="*/ 356423 h 834218"/>
                  <a:gd name="connsiteX154-40705" fmla="*/ 944438 w 3024845"/>
                  <a:gd name="connsiteY154-40706" fmla="*/ 354531 h 834218"/>
                  <a:gd name="connsiteX155-40707" fmla="*/ 946465 w 3024845"/>
                  <a:gd name="connsiteY155-40708" fmla="*/ 285354 h 834218"/>
                  <a:gd name="connsiteX156-40709" fmla="*/ 948492 w 3024845"/>
                  <a:gd name="connsiteY156-40710" fmla="*/ 354531 h 834218"/>
                  <a:gd name="connsiteX157-40711" fmla="*/ 949252 w 3024845"/>
                  <a:gd name="connsiteY157-40712" fmla="*/ 354801 h 834218"/>
                  <a:gd name="connsiteX158-40713" fmla="*/ 954572 w 3024845"/>
                  <a:gd name="connsiteY158-40714" fmla="*/ 356693 h 834218"/>
                  <a:gd name="connsiteX159-40715" fmla="*/ 954572 w 3024845"/>
                  <a:gd name="connsiteY159-40716" fmla="*/ 270222 h 834218"/>
                  <a:gd name="connsiteX160-40717" fmla="*/ 958625 w 3024845"/>
                  <a:gd name="connsiteY160-40718" fmla="*/ 237795 h 834218"/>
                  <a:gd name="connsiteX161-40719" fmla="*/ 997132 w 3024845"/>
                  <a:gd name="connsiteY161-40720" fmla="*/ 237795 h 834218"/>
                  <a:gd name="connsiteX162-40721" fmla="*/ 997132 w 3024845"/>
                  <a:gd name="connsiteY162-40722" fmla="*/ 270222 h 834218"/>
                  <a:gd name="connsiteX163-40723" fmla="*/ 997892 w 3024845"/>
                  <a:gd name="connsiteY163-40724" fmla="*/ 270222 h 834218"/>
                  <a:gd name="connsiteX164-40725" fmla="*/ 1003212 w 3024845"/>
                  <a:gd name="connsiteY164-40726" fmla="*/ 270222 h 834218"/>
                  <a:gd name="connsiteX165-40727" fmla="*/ 1003212 w 3024845"/>
                  <a:gd name="connsiteY165-40728" fmla="*/ 188074 h 834218"/>
                  <a:gd name="connsiteX166-40729" fmla="*/ 1004986 w 3024845"/>
                  <a:gd name="connsiteY166-40730" fmla="*/ 188074 h 834218"/>
                  <a:gd name="connsiteX167-40731" fmla="*/ 1017399 w 3024845"/>
                  <a:gd name="connsiteY167-40732" fmla="*/ 188074 h 834218"/>
                  <a:gd name="connsiteX168-40733" fmla="*/ 1017399 w 3024845"/>
                  <a:gd name="connsiteY168-40734" fmla="*/ 186183 h 834218"/>
                  <a:gd name="connsiteX169-40735" fmla="*/ 1017399 w 3024845"/>
                  <a:gd name="connsiteY169-40736" fmla="*/ 172942 h 834218"/>
                  <a:gd name="connsiteX170-40737" fmla="*/ 1039693 w 3024845"/>
                  <a:gd name="connsiteY170-40738" fmla="*/ 172942 h 834218"/>
                  <a:gd name="connsiteX171-40739" fmla="*/ 1039693 w 3024845"/>
                  <a:gd name="connsiteY171-40740" fmla="*/ 171861 h 834218"/>
                  <a:gd name="connsiteX172-40741" fmla="*/ 1039693 w 3024845"/>
                  <a:gd name="connsiteY172-40742" fmla="*/ 164295 h 834218"/>
                  <a:gd name="connsiteX173-40743" fmla="*/ 1041466 w 3024845"/>
                  <a:gd name="connsiteY173-40744" fmla="*/ 164295 h 834218"/>
                  <a:gd name="connsiteX174-40745" fmla="*/ 1053880 w 3024845"/>
                  <a:gd name="connsiteY174-40746" fmla="*/ 164295 h 834218"/>
                  <a:gd name="connsiteX175-40747" fmla="*/ 1053880 w 3024845"/>
                  <a:gd name="connsiteY175-40748" fmla="*/ 165376 h 834218"/>
                  <a:gd name="connsiteX176-40749" fmla="*/ 1053880 w 3024845"/>
                  <a:gd name="connsiteY176-40750" fmla="*/ 172942 h 834218"/>
                  <a:gd name="connsiteX177-40751" fmla="*/ 1054640 w 3024845"/>
                  <a:gd name="connsiteY177-40752" fmla="*/ 172942 h 834218"/>
                  <a:gd name="connsiteX178-40753" fmla="*/ 1059960 w 3024845"/>
                  <a:gd name="connsiteY178-40754" fmla="*/ 172942 h 834218"/>
                  <a:gd name="connsiteX179-40755" fmla="*/ 1070093 w 3024845"/>
                  <a:gd name="connsiteY179-40756" fmla="*/ 168618 h 834218"/>
                  <a:gd name="connsiteX180-40757" fmla="*/ 1074146 w 3024845"/>
                  <a:gd name="connsiteY180-40758" fmla="*/ 171861 h 834218"/>
                  <a:gd name="connsiteX181-40759" fmla="*/ 1074146 w 3024845"/>
                  <a:gd name="connsiteY181-40760" fmla="*/ 164295 h 834218"/>
                  <a:gd name="connsiteX182-40761" fmla="*/ 1076426 w 3024845"/>
                  <a:gd name="connsiteY182-40762" fmla="*/ 164295 h 834218"/>
                  <a:gd name="connsiteX183-40763" fmla="*/ 1092387 w 3024845"/>
                  <a:gd name="connsiteY183-40764" fmla="*/ 164295 h 834218"/>
                  <a:gd name="connsiteX184-40765" fmla="*/ 1092387 w 3024845"/>
                  <a:gd name="connsiteY184-40766" fmla="*/ 165376 h 834218"/>
                  <a:gd name="connsiteX185-40767" fmla="*/ 1092387 w 3024845"/>
                  <a:gd name="connsiteY185-40768" fmla="*/ 172942 h 834218"/>
                  <a:gd name="connsiteX186-40769" fmla="*/ 1122787 w 3024845"/>
                  <a:gd name="connsiteY186-40770" fmla="*/ 172942 h 834218"/>
                  <a:gd name="connsiteX187-40771" fmla="*/ 1122787 w 3024845"/>
                  <a:gd name="connsiteY187-40772" fmla="*/ 174563 h 834218"/>
                  <a:gd name="connsiteX188-40773" fmla="*/ 1122787 w 3024845"/>
                  <a:gd name="connsiteY188-40774" fmla="*/ 185913 h 834218"/>
                  <a:gd name="connsiteX189-40775" fmla="*/ 1149134 w 3024845"/>
                  <a:gd name="connsiteY189-40776" fmla="*/ 185913 h 834218"/>
                  <a:gd name="connsiteX190-40777" fmla="*/ 1149134 w 3024845"/>
                  <a:gd name="connsiteY190-40778" fmla="*/ 216177 h 834218"/>
                  <a:gd name="connsiteX191-40779" fmla="*/ 1149894 w 3024845"/>
                  <a:gd name="connsiteY191-40780" fmla="*/ 216177 h 834218"/>
                  <a:gd name="connsiteX192-40781" fmla="*/ 1155214 w 3024845"/>
                  <a:gd name="connsiteY192-40782" fmla="*/ 216177 h 834218"/>
                  <a:gd name="connsiteX193-40783" fmla="*/ 1155214 w 3024845"/>
                  <a:gd name="connsiteY193-40784" fmla="*/ 217258 h 834218"/>
                  <a:gd name="connsiteX194-40785" fmla="*/ 1155214 w 3024845"/>
                  <a:gd name="connsiteY194-40786" fmla="*/ 224825 h 834218"/>
                  <a:gd name="connsiteX195-40787" fmla="*/ 1159268 w 3024845"/>
                  <a:gd name="connsiteY195-40788" fmla="*/ 255089 h 834218"/>
                  <a:gd name="connsiteX196-40789" fmla="*/ 1160028 w 3024845"/>
                  <a:gd name="connsiteY196-40790" fmla="*/ 255089 h 834218"/>
                  <a:gd name="connsiteX197-40791" fmla="*/ 1165348 w 3024845"/>
                  <a:gd name="connsiteY197-40792" fmla="*/ 255089 h 834218"/>
                  <a:gd name="connsiteX198-40793" fmla="*/ 1165348 w 3024845"/>
                  <a:gd name="connsiteY198-40794" fmla="*/ 255900 h 834218"/>
                  <a:gd name="connsiteX199-40795" fmla="*/ 1165348 w 3024845"/>
                  <a:gd name="connsiteY199-40796" fmla="*/ 261575 h 834218"/>
                  <a:gd name="connsiteX200-40797" fmla="*/ 1166361 w 3024845"/>
                  <a:gd name="connsiteY200-40798" fmla="*/ 261575 h 834218"/>
                  <a:gd name="connsiteX201-40799" fmla="*/ 1173454 w 3024845"/>
                  <a:gd name="connsiteY201-40800" fmla="*/ 261575 h 834218"/>
                  <a:gd name="connsiteX202-40801" fmla="*/ 1173454 w 3024845"/>
                  <a:gd name="connsiteY202-40802" fmla="*/ 291840 h 834218"/>
                  <a:gd name="connsiteX203-40803" fmla="*/ 1175481 w 3024845"/>
                  <a:gd name="connsiteY203-40804" fmla="*/ 291840 h 834218"/>
                  <a:gd name="connsiteX204-40805" fmla="*/ 1189668 w 3024845"/>
                  <a:gd name="connsiteY204-40806" fmla="*/ 291840 h 834218"/>
                  <a:gd name="connsiteX205-40807" fmla="*/ 1189668 w 3024845"/>
                  <a:gd name="connsiteY205-40808" fmla="*/ 315619 h 834218"/>
                  <a:gd name="connsiteX206-40809" fmla="*/ 1191695 w 3024845"/>
                  <a:gd name="connsiteY206-40810" fmla="*/ 317240 h 834218"/>
                  <a:gd name="connsiteX207-40811" fmla="*/ 1191695 w 3024845"/>
                  <a:gd name="connsiteY207-40812" fmla="*/ 328590 h 834218"/>
                  <a:gd name="connsiteX208-40813" fmla="*/ 1192455 w 3024845"/>
                  <a:gd name="connsiteY208-40814" fmla="*/ 328590 h 834218"/>
                  <a:gd name="connsiteX209-40815" fmla="*/ 1197775 w 3024845"/>
                  <a:gd name="connsiteY209-40816" fmla="*/ 328590 h 834218"/>
                  <a:gd name="connsiteX210-40817" fmla="*/ 1197775 w 3024845"/>
                  <a:gd name="connsiteY210-40818" fmla="*/ 352369 h 834218"/>
                  <a:gd name="connsiteX211-40819" fmla="*/ 1199041 w 3024845"/>
                  <a:gd name="connsiteY211-40820" fmla="*/ 352369 h 834218"/>
                  <a:gd name="connsiteX212-40821" fmla="*/ 1207908 w 3024845"/>
                  <a:gd name="connsiteY212-40822" fmla="*/ 352369 h 834218"/>
                  <a:gd name="connsiteX213-40823" fmla="*/ 1209935 w 3024845"/>
                  <a:gd name="connsiteY213-40824" fmla="*/ 356423 h 834218"/>
                  <a:gd name="connsiteX214-40825" fmla="*/ 1209935 w 3024845"/>
                  <a:gd name="connsiteY214-40826" fmla="*/ 369664 h 834218"/>
                  <a:gd name="connsiteX215-40827" fmla="*/ 1211455 w 3024845"/>
                  <a:gd name="connsiteY215-40828" fmla="*/ 367772 h 834218"/>
                  <a:gd name="connsiteX216-40829" fmla="*/ 1222095 w 3024845"/>
                  <a:gd name="connsiteY216-40830" fmla="*/ 354531 h 834218"/>
                  <a:gd name="connsiteX217-40831" fmla="*/ 1250469 w 3024845"/>
                  <a:gd name="connsiteY217-40832" fmla="*/ 354531 h 834218"/>
                  <a:gd name="connsiteX218-40833" fmla="*/ 1250469 w 3024845"/>
                  <a:gd name="connsiteY218-40834" fmla="*/ 441002 h 834218"/>
                  <a:gd name="connsiteX219-40835" fmla="*/ 1251229 w 3024845"/>
                  <a:gd name="connsiteY219-40836" fmla="*/ 441002 h 834218"/>
                  <a:gd name="connsiteX220-40837" fmla="*/ 1256549 w 3024845"/>
                  <a:gd name="connsiteY220-40838" fmla="*/ 441002 h 834218"/>
                  <a:gd name="connsiteX221-40839" fmla="*/ 1257309 w 3024845"/>
                  <a:gd name="connsiteY221-40840" fmla="*/ 439651 h 834218"/>
                  <a:gd name="connsiteX222-40841" fmla="*/ 1262629 w 3024845"/>
                  <a:gd name="connsiteY222-40842" fmla="*/ 430193 h 834218"/>
                  <a:gd name="connsiteX223-40843" fmla="*/ 1262629 w 3024845"/>
                  <a:gd name="connsiteY223-40844" fmla="*/ 432085 h 834218"/>
                  <a:gd name="connsiteX224-40845" fmla="*/ 1262629 w 3024845"/>
                  <a:gd name="connsiteY224-40846" fmla="*/ 445326 h 834218"/>
                  <a:gd name="connsiteX225-40847" fmla="*/ 1266682 w 3024845"/>
                  <a:gd name="connsiteY225-40848" fmla="*/ 399929 h 834218"/>
                  <a:gd name="connsiteX226-40849" fmla="*/ 1267442 w 3024845"/>
                  <a:gd name="connsiteY226-40850" fmla="*/ 399929 h 834218"/>
                  <a:gd name="connsiteX227-40851" fmla="*/ 1272762 w 3024845"/>
                  <a:gd name="connsiteY227-40852" fmla="*/ 399929 h 834218"/>
                  <a:gd name="connsiteX228-40853" fmla="*/ 1272762 w 3024845"/>
                  <a:gd name="connsiteY228-40854" fmla="*/ 335075 h 834218"/>
                  <a:gd name="connsiteX229-40855" fmla="*/ 1273776 w 3024845"/>
                  <a:gd name="connsiteY229-40856" fmla="*/ 335075 h 834218"/>
                  <a:gd name="connsiteX230-40857" fmla="*/ 1280869 w 3024845"/>
                  <a:gd name="connsiteY230-40858" fmla="*/ 335075 h 834218"/>
                  <a:gd name="connsiteX231-40859" fmla="*/ 1293029 w 3024845"/>
                  <a:gd name="connsiteY231-40860" fmla="*/ 291840 h 834218"/>
                  <a:gd name="connsiteX232-40861" fmla="*/ 1294296 w 3024845"/>
                  <a:gd name="connsiteY232-40862" fmla="*/ 291840 h 834218"/>
                  <a:gd name="connsiteX233-40863" fmla="*/ 1303163 w 3024845"/>
                  <a:gd name="connsiteY233-40864" fmla="*/ 291840 h 834218"/>
                  <a:gd name="connsiteX234-40865" fmla="*/ 1313296 w 3024845"/>
                  <a:gd name="connsiteY234-40866" fmla="*/ 335075 h 834218"/>
                  <a:gd name="connsiteX235-40867" fmla="*/ 1314309 w 3024845"/>
                  <a:gd name="connsiteY235-40868" fmla="*/ 335075 h 834218"/>
                  <a:gd name="connsiteX236-40869" fmla="*/ 1321403 w 3024845"/>
                  <a:gd name="connsiteY236-40870" fmla="*/ 335075 h 834218"/>
                  <a:gd name="connsiteX237-40871" fmla="*/ 1321403 w 3024845"/>
                  <a:gd name="connsiteY237-40872" fmla="*/ 373987 h 834218"/>
                  <a:gd name="connsiteX238-40873" fmla="*/ 1323176 w 3024845"/>
                  <a:gd name="connsiteY238-40874" fmla="*/ 373987 h 834218"/>
                  <a:gd name="connsiteX239-40875" fmla="*/ 1335590 w 3024845"/>
                  <a:gd name="connsiteY239-40876" fmla="*/ 373987 h 834218"/>
                  <a:gd name="connsiteX240-40877" fmla="*/ 1335590 w 3024845"/>
                  <a:gd name="connsiteY240-40878" fmla="*/ 376149 h 834218"/>
                  <a:gd name="connsiteX241-40879" fmla="*/ 1335590 w 3024845"/>
                  <a:gd name="connsiteY241-40880" fmla="*/ 391281 h 834218"/>
                  <a:gd name="connsiteX242-40881" fmla="*/ 1339643 w 3024845"/>
                  <a:gd name="connsiteY242-40882" fmla="*/ 389120 h 834218"/>
                  <a:gd name="connsiteX243-40883" fmla="*/ 1339643 w 3024845"/>
                  <a:gd name="connsiteY243-40884" fmla="*/ 373987 h 834218"/>
                  <a:gd name="connsiteX244-40885" fmla="*/ 1341163 w 3024845"/>
                  <a:gd name="connsiteY244-40886" fmla="*/ 373987 h 834218"/>
                  <a:gd name="connsiteX245-40887" fmla="*/ 1351803 w 3024845"/>
                  <a:gd name="connsiteY245-40888" fmla="*/ 373987 h 834218"/>
                  <a:gd name="connsiteX246-40889" fmla="*/ 1351803 w 3024845"/>
                  <a:gd name="connsiteY246-40890" fmla="*/ 375608 h 834218"/>
                  <a:gd name="connsiteX247-40891" fmla="*/ 1351803 w 3024845"/>
                  <a:gd name="connsiteY247-40892" fmla="*/ 386958 h 834218"/>
                  <a:gd name="connsiteX248-40893" fmla="*/ 1382204 w 3024845"/>
                  <a:gd name="connsiteY248-40894" fmla="*/ 386958 h 834218"/>
                  <a:gd name="connsiteX249-40895" fmla="*/ 1382204 w 3024845"/>
                  <a:gd name="connsiteY249-40896" fmla="*/ 350208 h 834218"/>
                  <a:gd name="connsiteX250-40897" fmla="*/ 1383470 w 3024845"/>
                  <a:gd name="connsiteY250-40898" fmla="*/ 350208 h 834218"/>
                  <a:gd name="connsiteX251-40899" fmla="*/ 1392337 w 3024845"/>
                  <a:gd name="connsiteY251-40900" fmla="*/ 350208 h 834218"/>
                  <a:gd name="connsiteX252-40901" fmla="*/ 1392337 w 3024845"/>
                  <a:gd name="connsiteY252-40902" fmla="*/ 371825 h 834218"/>
                  <a:gd name="connsiteX253-40903" fmla="*/ 1394364 w 3024845"/>
                  <a:gd name="connsiteY253-40904" fmla="*/ 339399 h 834218"/>
                  <a:gd name="connsiteX254-40905" fmla="*/ 1416657 w 3024845"/>
                  <a:gd name="connsiteY254-40906" fmla="*/ 339399 h 834218"/>
                  <a:gd name="connsiteX255-40907" fmla="*/ 1416657 w 3024845"/>
                  <a:gd name="connsiteY255-40908" fmla="*/ 337777 h 834218"/>
                  <a:gd name="connsiteX256-40909" fmla="*/ 1416657 w 3024845"/>
                  <a:gd name="connsiteY256-40910" fmla="*/ 326428 h 834218"/>
                  <a:gd name="connsiteX257-40911" fmla="*/ 1417417 w 3024845"/>
                  <a:gd name="connsiteY257-40912" fmla="*/ 326428 h 834218"/>
                  <a:gd name="connsiteX258-40913" fmla="*/ 1422737 w 3024845"/>
                  <a:gd name="connsiteY258-40914" fmla="*/ 326428 h 834218"/>
                  <a:gd name="connsiteX259-40915" fmla="*/ 1422737 w 3024845"/>
                  <a:gd name="connsiteY259-40916" fmla="*/ 324537 h 834218"/>
                  <a:gd name="connsiteX260-40917" fmla="*/ 1422737 w 3024845"/>
                  <a:gd name="connsiteY260-40918" fmla="*/ 311296 h 834218"/>
                  <a:gd name="connsiteX261-40919" fmla="*/ 1426791 w 3024845"/>
                  <a:gd name="connsiteY261-40920" fmla="*/ 317781 h 834218"/>
                  <a:gd name="connsiteX262-40921" fmla="*/ 1429071 w 3024845"/>
                  <a:gd name="connsiteY262-40922" fmla="*/ 317781 h 834218"/>
                  <a:gd name="connsiteX263-40923" fmla="*/ 1445031 w 3024845"/>
                  <a:gd name="connsiteY263-40924" fmla="*/ 317781 h 834218"/>
                  <a:gd name="connsiteX264-40925" fmla="*/ 1445031 w 3024845"/>
                  <a:gd name="connsiteY264-40926" fmla="*/ 316970 h 834218"/>
                  <a:gd name="connsiteX265-40927" fmla="*/ 1445031 w 3024845"/>
                  <a:gd name="connsiteY265-40928" fmla="*/ 311296 h 834218"/>
                  <a:gd name="connsiteX266-40929" fmla="*/ 1445791 w 3024845"/>
                  <a:gd name="connsiteY266-40930" fmla="*/ 311296 h 834218"/>
                  <a:gd name="connsiteX267-40931" fmla="*/ 1451111 w 3024845"/>
                  <a:gd name="connsiteY267-40932" fmla="*/ 311296 h 834218"/>
                  <a:gd name="connsiteX268-40933" fmla="*/ 1451111 w 3024845"/>
                  <a:gd name="connsiteY268-40934" fmla="*/ 312647 h 834218"/>
                  <a:gd name="connsiteX269-40935" fmla="*/ 1451111 w 3024845"/>
                  <a:gd name="connsiteY269-40936" fmla="*/ 322105 h 834218"/>
                  <a:gd name="connsiteX270-40937" fmla="*/ 1489618 w 3024845"/>
                  <a:gd name="connsiteY270-40938" fmla="*/ 322105 h 834218"/>
                  <a:gd name="connsiteX271-40939" fmla="*/ 1489618 w 3024845"/>
                  <a:gd name="connsiteY271-40940" fmla="*/ 460458 h 834218"/>
                  <a:gd name="connsiteX272-40941" fmla="*/ 1491138 w 3024845"/>
                  <a:gd name="connsiteY272-40942" fmla="*/ 460458 h 834218"/>
                  <a:gd name="connsiteX273-40943" fmla="*/ 1501778 w 3024845"/>
                  <a:gd name="connsiteY273-40944" fmla="*/ 460458 h 834218"/>
                  <a:gd name="connsiteX274-40945" fmla="*/ 1501778 w 3024845"/>
                  <a:gd name="connsiteY274-40946" fmla="*/ 447488 h 834218"/>
                  <a:gd name="connsiteX275-40947" fmla="*/ 1505832 w 3024845"/>
                  <a:gd name="connsiteY275-40948" fmla="*/ 447488 h 834218"/>
                  <a:gd name="connsiteX276-40949" fmla="*/ 1505832 w 3024845"/>
                  <a:gd name="connsiteY276-40950" fmla="*/ 460458 h 834218"/>
                  <a:gd name="connsiteX277-40951" fmla="*/ 1536232 w 3024845"/>
                  <a:gd name="connsiteY277-40952" fmla="*/ 460458 h 834218"/>
                  <a:gd name="connsiteX278-40953" fmla="*/ 1536232 w 3024845"/>
                  <a:gd name="connsiteY278-40954" fmla="*/ 430193 h 834218"/>
                  <a:gd name="connsiteX279-40955" fmla="*/ 1548392 w 3024845"/>
                  <a:gd name="connsiteY279-40956" fmla="*/ 430193 h 834218"/>
                  <a:gd name="connsiteX280-40957" fmla="*/ 1560552 w 3024845"/>
                  <a:gd name="connsiteY280-40958" fmla="*/ 428032 h 834218"/>
                  <a:gd name="connsiteX281-40959" fmla="*/ 1564606 w 3024845"/>
                  <a:gd name="connsiteY281-40960" fmla="*/ 430193 h 834218"/>
                  <a:gd name="connsiteX282-40961" fmla="*/ 1574739 w 3024845"/>
                  <a:gd name="connsiteY282-40962" fmla="*/ 430193 h 834218"/>
                  <a:gd name="connsiteX283-40963" fmla="*/ 1574739 w 3024845"/>
                  <a:gd name="connsiteY283-40964" fmla="*/ 460458 h 834218"/>
                  <a:gd name="connsiteX284-40965" fmla="*/ 1582846 w 3024845"/>
                  <a:gd name="connsiteY284-40966" fmla="*/ 460458 h 834218"/>
                  <a:gd name="connsiteX285-40967" fmla="*/ 1582846 w 3024845"/>
                  <a:gd name="connsiteY285-40968" fmla="*/ 477753 h 834218"/>
                  <a:gd name="connsiteX286-40969" fmla="*/ 1592182 w 3024845"/>
                  <a:gd name="connsiteY286-40970" fmla="*/ 478658 h 834218"/>
                  <a:gd name="connsiteX287-40971" fmla="*/ 1605140 w 3024845"/>
                  <a:gd name="connsiteY287-40972" fmla="*/ 478658 h 834218"/>
                  <a:gd name="connsiteX288-40973" fmla="*/ 1605140 w 3024845"/>
                  <a:gd name="connsiteY288-40974" fmla="*/ 462620 h 834218"/>
                  <a:gd name="connsiteX289-40975" fmla="*/ 1673096 w 3024845"/>
                  <a:gd name="connsiteY289-40976" fmla="*/ 462620 h 834218"/>
                  <a:gd name="connsiteX290-40977" fmla="*/ 1673096 w 3024845"/>
                  <a:gd name="connsiteY290-40978" fmla="*/ 377367 h 834218"/>
                  <a:gd name="connsiteX291-40979" fmla="*/ 1745104 w 3024845"/>
                  <a:gd name="connsiteY291-40980" fmla="*/ 377367 h 834218"/>
                  <a:gd name="connsiteX292-40981" fmla="*/ 1745104 w 3024845"/>
                  <a:gd name="connsiteY292-40982" fmla="*/ 456135 h 834218"/>
                  <a:gd name="connsiteX293-40983" fmla="*/ 1747008 w 3024845"/>
                  <a:gd name="connsiteY293-40984" fmla="*/ 456135 h 834218"/>
                  <a:gd name="connsiteX294-40985" fmla="*/ 1748250 w 3024845"/>
                  <a:gd name="connsiteY294-40986" fmla="*/ 478658 h 834218"/>
                  <a:gd name="connsiteX295-40987" fmla="*/ 1757926 w 3024845"/>
                  <a:gd name="connsiteY295-40988" fmla="*/ 478658 h 834218"/>
                  <a:gd name="connsiteX296-40989" fmla="*/ 1759168 w 3024845"/>
                  <a:gd name="connsiteY296-40990" fmla="*/ 456135 h 834218"/>
                  <a:gd name="connsiteX297-40991" fmla="*/ 1765248 w 3024845"/>
                  <a:gd name="connsiteY297-40992" fmla="*/ 456135 h 834218"/>
                  <a:gd name="connsiteX298-40993" fmla="*/ 1766490 w 3024845"/>
                  <a:gd name="connsiteY298-40994" fmla="*/ 478658 h 834218"/>
                  <a:gd name="connsiteX299-40995" fmla="*/ 1817112 w 3024845"/>
                  <a:gd name="connsiteY299-40996" fmla="*/ 478658 h 834218"/>
                  <a:gd name="connsiteX300-40997" fmla="*/ 1817112 w 3024845"/>
                  <a:gd name="connsiteY300-40998" fmla="*/ 315630 h 834218"/>
                  <a:gd name="connsiteX301-40999" fmla="*/ 2014439 w 3024845"/>
                  <a:gd name="connsiteY301-41000" fmla="*/ 315630 h 834218"/>
                  <a:gd name="connsiteX302-41001" fmla="*/ 2014439 w 3024845"/>
                  <a:gd name="connsiteY302-41002" fmla="*/ 478658 h 834218"/>
                  <a:gd name="connsiteX303-41003" fmla="*/ 2033136 w 3024845"/>
                  <a:gd name="connsiteY303-41004" fmla="*/ 478658 h 834218"/>
                  <a:gd name="connsiteX304-41005" fmla="*/ 2033136 w 3024845"/>
                  <a:gd name="connsiteY304-41006" fmla="*/ 395965 h 834218"/>
                  <a:gd name="connsiteX305-41007" fmla="*/ 2128256 w 3024845"/>
                  <a:gd name="connsiteY305-41008" fmla="*/ 395965 h 834218"/>
                  <a:gd name="connsiteX306-41009" fmla="*/ 2180720 w 3024845"/>
                  <a:gd name="connsiteY306-41010" fmla="*/ 330752 h 834218"/>
                  <a:gd name="connsiteX307-41011" fmla="*/ 2245574 w 3024845"/>
                  <a:gd name="connsiteY307-41012" fmla="*/ 330752 h 834218"/>
                  <a:gd name="connsiteX308-41013" fmla="*/ 2245574 w 3024845"/>
                  <a:gd name="connsiteY308-41014" fmla="*/ 406414 h 834218"/>
                  <a:gd name="connsiteX309-41015" fmla="*/ 2253681 w 3024845"/>
                  <a:gd name="connsiteY309-41016" fmla="*/ 406414 h 834218"/>
                  <a:gd name="connsiteX310-41017" fmla="*/ 2255708 w 3024845"/>
                  <a:gd name="connsiteY310-41018" fmla="*/ 399929 h 834218"/>
                  <a:gd name="connsiteX311-41019" fmla="*/ 2261788 w 3024845"/>
                  <a:gd name="connsiteY311-41020" fmla="*/ 399929 h 834218"/>
                  <a:gd name="connsiteX312-41021" fmla="*/ 2263815 w 3024845"/>
                  <a:gd name="connsiteY312-41022" fmla="*/ 408576 h 834218"/>
                  <a:gd name="connsiteX313-41023" fmla="*/ 2275975 w 3024845"/>
                  <a:gd name="connsiteY313-41024" fmla="*/ 408576 h 834218"/>
                  <a:gd name="connsiteX314-41025" fmla="*/ 2275975 w 3024845"/>
                  <a:gd name="connsiteY314-41026" fmla="*/ 402090 h 834218"/>
                  <a:gd name="connsiteX315-41027" fmla="*/ 2298268 w 3024845"/>
                  <a:gd name="connsiteY315-41028" fmla="*/ 402090 h 834218"/>
                  <a:gd name="connsiteX316-41029" fmla="*/ 2298268 w 3024845"/>
                  <a:gd name="connsiteY316-41030" fmla="*/ 408576 h 834218"/>
                  <a:gd name="connsiteX317-41031" fmla="*/ 2318535 w 3024845"/>
                  <a:gd name="connsiteY317-41032" fmla="*/ 408576 h 834218"/>
                  <a:gd name="connsiteX318-41033" fmla="*/ 2318535 w 3024845"/>
                  <a:gd name="connsiteY318-41034" fmla="*/ 453973 h 834218"/>
                  <a:gd name="connsiteX319-41035" fmla="*/ 2332722 w 3024845"/>
                  <a:gd name="connsiteY319-41036" fmla="*/ 453973 h 834218"/>
                  <a:gd name="connsiteX320-41037" fmla="*/ 2332722 w 3024845"/>
                  <a:gd name="connsiteY320-41038" fmla="*/ 441002 h 834218"/>
                  <a:gd name="connsiteX321-41039" fmla="*/ 2348936 w 3024845"/>
                  <a:gd name="connsiteY321-41040" fmla="*/ 441002 h 834218"/>
                  <a:gd name="connsiteX322-41041" fmla="*/ 2348936 w 3024845"/>
                  <a:gd name="connsiteY322-41042" fmla="*/ 261575 h 834218"/>
                  <a:gd name="connsiteX323-41043" fmla="*/ 2355016 w 3024845"/>
                  <a:gd name="connsiteY323-41044" fmla="*/ 255089 h 834218"/>
                  <a:gd name="connsiteX324-41045" fmla="*/ 2427977 w 3024845"/>
                  <a:gd name="connsiteY324-41046" fmla="*/ 255089 h 834218"/>
                  <a:gd name="connsiteX325-41047" fmla="*/ 2427977 w 3024845"/>
                  <a:gd name="connsiteY325-41048" fmla="*/ 263737 h 834218"/>
                  <a:gd name="connsiteX326-41049" fmla="*/ 2438110 w 3024845"/>
                  <a:gd name="connsiteY326-41050" fmla="*/ 263737 h 834218"/>
                  <a:gd name="connsiteX327-41051" fmla="*/ 2438110 w 3024845"/>
                  <a:gd name="connsiteY327-41052" fmla="*/ 378311 h 834218"/>
                  <a:gd name="connsiteX328-41053" fmla="*/ 2460404 w 3024845"/>
                  <a:gd name="connsiteY328-41054" fmla="*/ 378311 h 834218"/>
                  <a:gd name="connsiteX329-41055" fmla="*/ 2460404 w 3024845"/>
                  <a:gd name="connsiteY329-41056" fmla="*/ 311296 h 834218"/>
                  <a:gd name="connsiteX330-41057" fmla="*/ 2486751 w 3024845"/>
                  <a:gd name="connsiteY330-41058" fmla="*/ 311296 h 834218"/>
                  <a:gd name="connsiteX331-41059" fmla="*/ 2490804 w 3024845"/>
                  <a:gd name="connsiteY331-41060" fmla="*/ 306972 h 834218"/>
                  <a:gd name="connsiteX332-41061" fmla="*/ 2498911 w 3024845"/>
                  <a:gd name="connsiteY332-41062" fmla="*/ 306972 h 834218"/>
                  <a:gd name="connsiteX333-41063" fmla="*/ 2502964 w 3024845"/>
                  <a:gd name="connsiteY333-41064" fmla="*/ 311296 h 834218"/>
                  <a:gd name="connsiteX334-41065" fmla="*/ 2525258 w 3024845"/>
                  <a:gd name="connsiteY334-41066" fmla="*/ 311296 h 834218"/>
                  <a:gd name="connsiteX335-41067" fmla="*/ 2525258 w 3024845"/>
                  <a:gd name="connsiteY335-41068" fmla="*/ 194560 h 834218"/>
                  <a:gd name="connsiteX336-41069" fmla="*/ 2582005 w 3024845"/>
                  <a:gd name="connsiteY336-41070" fmla="*/ 183751 h 834218"/>
                  <a:gd name="connsiteX337-41071" fmla="*/ 2582005 w 3024845"/>
                  <a:gd name="connsiteY337-41072" fmla="*/ 184832 h 834218"/>
                  <a:gd name="connsiteX338-41073" fmla="*/ 2582005 w 3024845"/>
                  <a:gd name="connsiteY338-41074" fmla="*/ 192398 h 834218"/>
                  <a:gd name="connsiteX339-41075" fmla="*/ 2608352 w 3024845"/>
                  <a:gd name="connsiteY339-41076" fmla="*/ 192398 h 834218"/>
                  <a:gd name="connsiteX340-41077" fmla="*/ 2608352 w 3024845"/>
                  <a:gd name="connsiteY340-41078" fmla="*/ 447488 h 834218"/>
                  <a:gd name="connsiteX341-41079" fmla="*/ 2630646 w 3024845"/>
                  <a:gd name="connsiteY341-41080" fmla="*/ 447488 h 834218"/>
                  <a:gd name="connsiteX342-41081" fmla="*/ 2630646 w 3024845"/>
                  <a:gd name="connsiteY342-41082" fmla="*/ 443164 h 834218"/>
                  <a:gd name="connsiteX343-41083" fmla="*/ 2642806 w 3024845"/>
                  <a:gd name="connsiteY343-41084" fmla="*/ 443164 h 834218"/>
                  <a:gd name="connsiteX344-41085" fmla="*/ 2642806 w 3024845"/>
                  <a:gd name="connsiteY344-41086" fmla="*/ 447488 h 834218"/>
                  <a:gd name="connsiteX345-41087" fmla="*/ 2667126 w 3024845"/>
                  <a:gd name="connsiteY345-41088" fmla="*/ 447488 h 834218"/>
                  <a:gd name="connsiteX346-41089" fmla="*/ 2667126 w 3024845"/>
                  <a:gd name="connsiteY346-41090" fmla="*/ 434517 h 834218"/>
                  <a:gd name="connsiteX347-41091" fmla="*/ 2695500 w 3024845"/>
                  <a:gd name="connsiteY347-41092" fmla="*/ 434517 h 834218"/>
                  <a:gd name="connsiteX348-41093" fmla="*/ 2707660 w 3024845"/>
                  <a:gd name="connsiteY348-41094" fmla="*/ 430193 h 834218"/>
                  <a:gd name="connsiteX349-41095" fmla="*/ 2727927 w 3024845"/>
                  <a:gd name="connsiteY349-41096" fmla="*/ 434517 h 834218"/>
                  <a:gd name="connsiteX350-41097" fmla="*/ 2727927 w 3024845"/>
                  <a:gd name="connsiteY350-41098" fmla="*/ 417223 h 834218"/>
                  <a:gd name="connsiteX351-41099" fmla="*/ 2736034 w 3024845"/>
                  <a:gd name="connsiteY351-41100" fmla="*/ 417223 h 834218"/>
                  <a:gd name="connsiteX352-41101" fmla="*/ 2736034 w 3024845"/>
                  <a:gd name="connsiteY352-41102" fmla="*/ 404252 h 834218"/>
                  <a:gd name="connsiteX353-41103" fmla="*/ 2792781 w 3024845"/>
                  <a:gd name="connsiteY353-41104" fmla="*/ 404252 h 834218"/>
                  <a:gd name="connsiteX354-41105" fmla="*/ 2792781 w 3024845"/>
                  <a:gd name="connsiteY354-41106" fmla="*/ 373987 h 834218"/>
                  <a:gd name="connsiteX355-41107" fmla="*/ 2811021 w 3024845"/>
                  <a:gd name="connsiteY355-41108" fmla="*/ 373987 h 834218"/>
                  <a:gd name="connsiteX356-41109" fmla="*/ 2811021 w 3024845"/>
                  <a:gd name="connsiteY356-41110" fmla="*/ 367502 h 834218"/>
                  <a:gd name="connsiteX357-41111" fmla="*/ 2823181 w 3024845"/>
                  <a:gd name="connsiteY357-41112" fmla="*/ 367502 h 834218"/>
                  <a:gd name="connsiteX358-41113" fmla="*/ 2823181 w 3024845"/>
                  <a:gd name="connsiteY358-41114" fmla="*/ 373987 h 834218"/>
                  <a:gd name="connsiteX359-41115" fmla="*/ 2839395 w 3024845"/>
                  <a:gd name="connsiteY359-41116" fmla="*/ 373987 h 834218"/>
                  <a:gd name="connsiteX360-41117" fmla="*/ 2839395 w 3024845"/>
                  <a:gd name="connsiteY360-41118" fmla="*/ 423708 h 834218"/>
                  <a:gd name="connsiteX361-41119" fmla="*/ 2871822 w 3024845"/>
                  <a:gd name="connsiteY361-41120" fmla="*/ 423708 h 834218"/>
                  <a:gd name="connsiteX362-41121" fmla="*/ 2871822 w 3024845"/>
                  <a:gd name="connsiteY362-41122" fmla="*/ 397767 h 834218"/>
                  <a:gd name="connsiteX363-41123" fmla="*/ 2910329 w 3024845"/>
                  <a:gd name="connsiteY363-41124" fmla="*/ 397767 h 834218"/>
                  <a:gd name="connsiteX364-41125" fmla="*/ 2910329 w 3024845"/>
                  <a:gd name="connsiteY364-41126" fmla="*/ 367502 h 834218"/>
                  <a:gd name="connsiteX365-41127" fmla="*/ 2958970 w 3024845"/>
                  <a:gd name="connsiteY365-41128" fmla="*/ 367502 h 834218"/>
                  <a:gd name="connsiteX366-41129" fmla="*/ 2958970 w 3024845"/>
                  <a:gd name="connsiteY366-41130" fmla="*/ 478658 h 834218"/>
                  <a:gd name="connsiteX367-41131" fmla="*/ 2958970 w 3024845"/>
                  <a:gd name="connsiteY367-41132" fmla="*/ 492437 h 834218"/>
                  <a:gd name="connsiteX368-41133" fmla="*/ 3024845 w 3024845"/>
                  <a:gd name="connsiteY368-41134" fmla="*/ 492437 h 834218"/>
                  <a:gd name="connsiteX369-41135" fmla="*/ 3024845 w 3024845"/>
                  <a:gd name="connsiteY369-41136" fmla="*/ 834218 h 834218"/>
                  <a:gd name="connsiteX370-41137" fmla="*/ 2054 w 3024845"/>
                  <a:gd name="connsiteY370-41138" fmla="*/ 831885 h 834218"/>
                  <a:gd name="connsiteX371-41139" fmla="*/ 0 w 3024845"/>
                  <a:gd name="connsiteY371-41140" fmla="*/ 397767 h 834218"/>
                  <a:gd name="connsiteX372-41141" fmla="*/ 20267 w 3024845"/>
                  <a:gd name="connsiteY372-41142" fmla="*/ 397767 h 834218"/>
                  <a:gd name="connsiteX373-41143" fmla="*/ 20774 w 3024845"/>
                  <a:gd name="connsiteY373-41144" fmla="*/ 396686 h 834218"/>
                  <a:gd name="connsiteX374-41145" fmla="*/ 24320 w 3024845"/>
                  <a:gd name="connsiteY374-41146" fmla="*/ 389120 h 834218"/>
                  <a:gd name="connsiteX375-41147" fmla="*/ 26094 w 3024845"/>
                  <a:gd name="connsiteY375-41148" fmla="*/ 389390 h 834218"/>
                  <a:gd name="connsiteX376-41149" fmla="*/ 38507 w 3024845"/>
                  <a:gd name="connsiteY376-41150" fmla="*/ 391281 h 834218"/>
                  <a:gd name="connsiteX377-41151" fmla="*/ 39014 w 3024845"/>
                  <a:gd name="connsiteY377-41152" fmla="*/ 392633 h 834218"/>
                  <a:gd name="connsiteX378-41153" fmla="*/ 42560 w 3024845"/>
                  <a:gd name="connsiteY378-41154" fmla="*/ 402090 h 834218"/>
                  <a:gd name="connsiteX379-41155" fmla="*/ 68907 w 3024845"/>
                  <a:gd name="connsiteY379-41156" fmla="*/ 404252 h 834218"/>
                  <a:gd name="connsiteX380-41157" fmla="*/ 68907 w 3024845"/>
                  <a:gd name="connsiteY380-41158" fmla="*/ 281031 h 834218"/>
                  <a:gd name="connsiteX381-41159" fmla="*/ 70934 w 3024845"/>
                  <a:gd name="connsiteY381-41160" fmla="*/ 281031 h 834218"/>
                  <a:gd name="connsiteX382-41161" fmla="*/ 85121 w 3024845"/>
                  <a:gd name="connsiteY382-41162" fmla="*/ 281031 h 834218"/>
                  <a:gd name="connsiteX383-41163" fmla="*/ 85121 w 3024845"/>
                  <a:gd name="connsiteY383-41164" fmla="*/ 144839 h 834218"/>
                  <a:gd name="connsiteX384-41165" fmla="*/ 86894 w 3024845"/>
                  <a:gd name="connsiteY384-41166" fmla="*/ 144839 h 834218"/>
                  <a:gd name="connsiteX385-41167" fmla="*/ 99308 w 3024845"/>
                  <a:gd name="connsiteY385-41168" fmla="*/ 144839 h 834218"/>
                  <a:gd name="connsiteX386-41169" fmla="*/ 99308 w 3024845"/>
                  <a:gd name="connsiteY386-41170" fmla="*/ 30265 h 834218"/>
                  <a:gd name="connsiteX387-41171" fmla="*/ 103361 w 3024845"/>
                  <a:gd name="connsiteY387-41172" fmla="*/ 2161 h 834218"/>
                  <a:gd name="connsiteX0-41173" fmla="*/ 103361 w 3024845"/>
                  <a:gd name="connsiteY0-41174" fmla="*/ 2161 h 834218"/>
                  <a:gd name="connsiteX1-41175" fmla="*/ 200642 w 3024845"/>
                  <a:gd name="connsiteY1-41176" fmla="*/ 0 h 834218"/>
                  <a:gd name="connsiteX2-41177" fmla="*/ 220909 w 3024845"/>
                  <a:gd name="connsiteY2-41178" fmla="*/ 144839 h 834218"/>
                  <a:gd name="connsiteX3-41179" fmla="*/ 223189 w 3024845"/>
                  <a:gd name="connsiteY3-41180" fmla="*/ 144839 h 834218"/>
                  <a:gd name="connsiteX4-41181" fmla="*/ 239150 w 3024845"/>
                  <a:gd name="connsiteY4-41182" fmla="*/ 144839 h 834218"/>
                  <a:gd name="connsiteX5-41183" fmla="*/ 239150 w 3024845"/>
                  <a:gd name="connsiteY5-41184" fmla="*/ 285354 h 834218"/>
                  <a:gd name="connsiteX6-41185" fmla="*/ 240670 w 3024845"/>
                  <a:gd name="connsiteY6-41186" fmla="*/ 285084 h 834218"/>
                  <a:gd name="connsiteX7-41187" fmla="*/ 251310 w 3024845"/>
                  <a:gd name="connsiteY7-41188" fmla="*/ 283193 h 834218"/>
                  <a:gd name="connsiteX8-41189" fmla="*/ 249283 w 3024845"/>
                  <a:gd name="connsiteY8-41190" fmla="*/ 371825 h 834218"/>
                  <a:gd name="connsiteX9-41191" fmla="*/ 250803 w 3024845"/>
                  <a:gd name="connsiteY9-41192" fmla="*/ 372096 h 834218"/>
                  <a:gd name="connsiteX10-41193" fmla="*/ 261443 w 3024845"/>
                  <a:gd name="connsiteY10-41194" fmla="*/ 373987 h 834218"/>
                  <a:gd name="connsiteX11-41195" fmla="*/ 261696 w 3024845"/>
                  <a:gd name="connsiteY11-41196" fmla="*/ 374798 h 834218"/>
                  <a:gd name="connsiteX12-41197" fmla="*/ 263470 w 3024845"/>
                  <a:gd name="connsiteY12-41198" fmla="*/ 380473 h 834218"/>
                  <a:gd name="connsiteX13-41199" fmla="*/ 264230 w 3024845"/>
                  <a:gd name="connsiteY13-41200" fmla="*/ 378041 h 834218"/>
                  <a:gd name="connsiteX14-41201" fmla="*/ 269550 w 3024845"/>
                  <a:gd name="connsiteY14-41202" fmla="*/ 361017 h 834218"/>
                  <a:gd name="connsiteX15-41203" fmla="*/ 271323 w 3024845"/>
                  <a:gd name="connsiteY15-41204" fmla="*/ 361017 h 834218"/>
                  <a:gd name="connsiteX16-41205" fmla="*/ 283737 w 3024845"/>
                  <a:gd name="connsiteY16-41206" fmla="*/ 361017 h 834218"/>
                  <a:gd name="connsiteX17-41207" fmla="*/ 283737 w 3024845"/>
                  <a:gd name="connsiteY17-41208" fmla="*/ 393443 h 834218"/>
                  <a:gd name="connsiteX18-41209" fmla="*/ 284750 w 3024845"/>
                  <a:gd name="connsiteY18-41210" fmla="*/ 393984 h 834218"/>
                  <a:gd name="connsiteX19-41211" fmla="*/ 291844 w 3024845"/>
                  <a:gd name="connsiteY19-41212" fmla="*/ 397767 h 834218"/>
                  <a:gd name="connsiteX20-41213" fmla="*/ 291844 w 3024845"/>
                  <a:gd name="connsiteY20-41214" fmla="*/ 399118 h 834218"/>
                  <a:gd name="connsiteX21-41215" fmla="*/ 291844 w 3024845"/>
                  <a:gd name="connsiteY21-41216" fmla="*/ 408576 h 834218"/>
                  <a:gd name="connsiteX22-41217" fmla="*/ 336431 w 3024845"/>
                  <a:gd name="connsiteY22-41218" fmla="*/ 408576 h 834218"/>
                  <a:gd name="connsiteX23-41219" fmla="*/ 336431 w 3024845"/>
                  <a:gd name="connsiteY23-41220" fmla="*/ 409657 h 834218"/>
                  <a:gd name="connsiteX24-41221" fmla="*/ 336431 w 3024845"/>
                  <a:gd name="connsiteY24-41222" fmla="*/ 417223 h 834218"/>
                  <a:gd name="connsiteX25-41223" fmla="*/ 338457 w 3024845"/>
                  <a:gd name="connsiteY25-41224" fmla="*/ 417223 h 834218"/>
                  <a:gd name="connsiteX26-41225" fmla="*/ 352644 w 3024845"/>
                  <a:gd name="connsiteY26-41226" fmla="*/ 417223 h 834218"/>
                  <a:gd name="connsiteX27-41227" fmla="*/ 352644 w 3024845"/>
                  <a:gd name="connsiteY27-41228" fmla="*/ 386958 h 834218"/>
                  <a:gd name="connsiteX28-41229" fmla="*/ 397231 w 3024845"/>
                  <a:gd name="connsiteY28-41230" fmla="*/ 386958 h 834218"/>
                  <a:gd name="connsiteX29-41231" fmla="*/ 397231 w 3024845"/>
                  <a:gd name="connsiteY29-41232" fmla="*/ 385607 h 834218"/>
                  <a:gd name="connsiteX30-41233" fmla="*/ 397231 w 3024845"/>
                  <a:gd name="connsiteY30-41234" fmla="*/ 376149 h 834218"/>
                  <a:gd name="connsiteX31-41235" fmla="*/ 398245 w 3024845"/>
                  <a:gd name="connsiteY31-41236" fmla="*/ 376149 h 834218"/>
                  <a:gd name="connsiteX32-41237" fmla="*/ 405338 w 3024845"/>
                  <a:gd name="connsiteY32-41238" fmla="*/ 376149 h 834218"/>
                  <a:gd name="connsiteX33-41239" fmla="*/ 405338 w 3024845"/>
                  <a:gd name="connsiteY33-41240" fmla="*/ 374258 h 834218"/>
                  <a:gd name="connsiteX34-41241" fmla="*/ 405338 w 3024845"/>
                  <a:gd name="connsiteY34-41242" fmla="*/ 361017 h 834218"/>
                  <a:gd name="connsiteX35-41243" fmla="*/ 406098 w 3024845"/>
                  <a:gd name="connsiteY35-41244" fmla="*/ 361017 h 834218"/>
                  <a:gd name="connsiteX36-41245" fmla="*/ 411418 w 3024845"/>
                  <a:gd name="connsiteY36-41246" fmla="*/ 361017 h 834218"/>
                  <a:gd name="connsiteX37-41247" fmla="*/ 411418 w 3024845"/>
                  <a:gd name="connsiteY37-41248" fmla="*/ 359936 h 834218"/>
                  <a:gd name="connsiteX38-41249" fmla="*/ 411418 w 3024845"/>
                  <a:gd name="connsiteY38-41250" fmla="*/ 352369 h 834218"/>
                  <a:gd name="connsiteX39-41251" fmla="*/ 413445 w 3024845"/>
                  <a:gd name="connsiteY39-41252" fmla="*/ 352369 h 834218"/>
                  <a:gd name="connsiteX40-41253" fmla="*/ 427632 w 3024845"/>
                  <a:gd name="connsiteY40-41254" fmla="*/ 352369 h 834218"/>
                  <a:gd name="connsiteX41-41255" fmla="*/ 427632 w 3024845"/>
                  <a:gd name="connsiteY41-41256" fmla="*/ 353450 h 834218"/>
                  <a:gd name="connsiteX42-41257" fmla="*/ 427632 w 3024845"/>
                  <a:gd name="connsiteY42-41258" fmla="*/ 361017 h 834218"/>
                  <a:gd name="connsiteX43-41259" fmla="*/ 449925 w 3024845"/>
                  <a:gd name="connsiteY43-41260" fmla="*/ 361017 h 834218"/>
                  <a:gd name="connsiteX44-41261" fmla="*/ 449925 w 3024845"/>
                  <a:gd name="connsiteY44-41262" fmla="*/ 359125 h 834218"/>
                  <a:gd name="connsiteX45-41263" fmla="*/ 449925 w 3024845"/>
                  <a:gd name="connsiteY45-41264" fmla="*/ 345884 h 834218"/>
                  <a:gd name="connsiteX46-41265" fmla="*/ 451699 w 3024845"/>
                  <a:gd name="connsiteY46-41266" fmla="*/ 345884 h 834218"/>
                  <a:gd name="connsiteX47-41267" fmla="*/ 464112 w 3024845"/>
                  <a:gd name="connsiteY47-41268" fmla="*/ 345884 h 834218"/>
                  <a:gd name="connsiteX48-41269" fmla="*/ 464112 w 3024845"/>
                  <a:gd name="connsiteY48-41270" fmla="*/ 369664 h 834218"/>
                  <a:gd name="connsiteX49-41271" fmla="*/ 465126 w 3024845"/>
                  <a:gd name="connsiteY49-41272" fmla="*/ 369664 h 834218"/>
                  <a:gd name="connsiteX50-41273" fmla="*/ 472219 w 3024845"/>
                  <a:gd name="connsiteY50-41274" fmla="*/ 369664 h 834218"/>
                  <a:gd name="connsiteX51-41275" fmla="*/ 472219 w 3024845"/>
                  <a:gd name="connsiteY51-41276" fmla="*/ 368583 h 834218"/>
                  <a:gd name="connsiteX52-41277" fmla="*/ 472219 w 3024845"/>
                  <a:gd name="connsiteY52-41278" fmla="*/ 361017 h 834218"/>
                  <a:gd name="connsiteX53-41279" fmla="*/ 473992 w 3024845"/>
                  <a:gd name="connsiteY53-41280" fmla="*/ 361017 h 834218"/>
                  <a:gd name="connsiteX54-41281" fmla="*/ 486406 w 3024845"/>
                  <a:gd name="connsiteY54-41282" fmla="*/ 361017 h 834218"/>
                  <a:gd name="connsiteX55-41283" fmla="*/ 486406 w 3024845"/>
                  <a:gd name="connsiteY55-41284" fmla="*/ 386958 h 834218"/>
                  <a:gd name="connsiteX56-41285" fmla="*/ 488433 w 3024845"/>
                  <a:gd name="connsiteY56-41286" fmla="*/ 386958 h 834218"/>
                  <a:gd name="connsiteX57-41287" fmla="*/ 502619 w 3024845"/>
                  <a:gd name="connsiteY57-41288" fmla="*/ 386958 h 834218"/>
                  <a:gd name="connsiteX58-41289" fmla="*/ 502619 w 3024845"/>
                  <a:gd name="connsiteY58-41290" fmla="*/ 388579 h 834218"/>
                  <a:gd name="connsiteX59-41291" fmla="*/ 502619 w 3024845"/>
                  <a:gd name="connsiteY59-41292" fmla="*/ 399929 h 834218"/>
                  <a:gd name="connsiteX60-41293" fmla="*/ 503379 w 3024845"/>
                  <a:gd name="connsiteY60-41294" fmla="*/ 399929 h 834218"/>
                  <a:gd name="connsiteX61-41295" fmla="*/ 508700 w 3024845"/>
                  <a:gd name="connsiteY61-41296" fmla="*/ 399929 h 834218"/>
                  <a:gd name="connsiteX62-41297" fmla="*/ 508700 w 3024845"/>
                  <a:gd name="connsiteY62-41298" fmla="*/ 399118 h 834218"/>
                  <a:gd name="connsiteX63-41299" fmla="*/ 508700 w 3024845"/>
                  <a:gd name="connsiteY63-41300" fmla="*/ 393443 h 834218"/>
                  <a:gd name="connsiteX64-41301" fmla="*/ 539100 w 3024845"/>
                  <a:gd name="connsiteY64-41302" fmla="*/ 393443 h 834218"/>
                  <a:gd name="connsiteX65-41303" fmla="*/ 539100 w 3024845"/>
                  <a:gd name="connsiteY65-41304" fmla="*/ 417223 h 834218"/>
                  <a:gd name="connsiteX66-41305" fmla="*/ 540113 w 3024845"/>
                  <a:gd name="connsiteY66-41306" fmla="*/ 417223 h 834218"/>
                  <a:gd name="connsiteX67-41307" fmla="*/ 547207 w 3024845"/>
                  <a:gd name="connsiteY67-41308" fmla="*/ 417223 h 834218"/>
                  <a:gd name="connsiteX68-41309" fmla="*/ 547207 w 3024845"/>
                  <a:gd name="connsiteY68-41310" fmla="*/ 418304 h 834218"/>
                  <a:gd name="connsiteX69-41311" fmla="*/ 547207 w 3024845"/>
                  <a:gd name="connsiteY69-41312" fmla="*/ 425870 h 834218"/>
                  <a:gd name="connsiteX70-41313" fmla="*/ 547967 w 3024845"/>
                  <a:gd name="connsiteY70-41314" fmla="*/ 425870 h 834218"/>
                  <a:gd name="connsiteX71-41315" fmla="*/ 553287 w 3024845"/>
                  <a:gd name="connsiteY71-41316" fmla="*/ 425870 h 834218"/>
                  <a:gd name="connsiteX72-41317" fmla="*/ 553287 w 3024845"/>
                  <a:gd name="connsiteY72-41318" fmla="*/ 423708 h 834218"/>
                  <a:gd name="connsiteX73-41319" fmla="*/ 553287 w 3024845"/>
                  <a:gd name="connsiteY73-41320" fmla="*/ 408576 h 834218"/>
                  <a:gd name="connsiteX74-41321" fmla="*/ 554300 w 3024845"/>
                  <a:gd name="connsiteY74-41322" fmla="*/ 408576 h 834218"/>
                  <a:gd name="connsiteX75-41323" fmla="*/ 561394 w 3024845"/>
                  <a:gd name="connsiteY75-41324" fmla="*/ 408576 h 834218"/>
                  <a:gd name="connsiteX76-41325" fmla="*/ 561394 w 3024845"/>
                  <a:gd name="connsiteY76-41326" fmla="*/ 409657 h 834218"/>
                  <a:gd name="connsiteX77-41327" fmla="*/ 561394 w 3024845"/>
                  <a:gd name="connsiteY77-41328" fmla="*/ 417223 h 834218"/>
                  <a:gd name="connsiteX78-41329" fmla="*/ 566714 w 3024845"/>
                  <a:gd name="connsiteY78-41330" fmla="*/ 415230 h 834218"/>
                  <a:gd name="connsiteX79-41331" fmla="*/ 567474 w 3024845"/>
                  <a:gd name="connsiteY79-41332" fmla="*/ 414250 h 834218"/>
                  <a:gd name="connsiteX80-41333" fmla="*/ 567474 w 3024845"/>
                  <a:gd name="connsiteY80-41334" fmla="*/ 408576 h 834218"/>
                  <a:gd name="connsiteX81-41335" fmla="*/ 605981 w 3024845"/>
                  <a:gd name="connsiteY81-41336" fmla="*/ 408576 h 834218"/>
                  <a:gd name="connsiteX82-41337" fmla="*/ 605981 w 3024845"/>
                  <a:gd name="connsiteY82-41338" fmla="*/ 432355 h 834218"/>
                  <a:gd name="connsiteX83-41339" fmla="*/ 608007 w 3024845"/>
                  <a:gd name="connsiteY83-41340" fmla="*/ 432355 h 834218"/>
                  <a:gd name="connsiteX84-41341" fmla="*/ 622194 w 3024845"/>
                  <a:gd name="connsiteY84-41342" fmla="*/ 432355 h 834218"/>
                  <a:gd name="connsiteX85-41343" fmla="*/ 622194 w 3024845"/>
                  <a:gd name="connsiteY85-41344" fmla="*/ 433436 h 834218"/>
                  <a:gd name="connsiteX86-41345" fmla="*/ 622194 w 3024845"/>
                  <a:gd name="connsiteY86-41346" fmla="*/ 441002 h 834218"/>
                  <a:gd name="connsiteX87-41347" fmla="*/ 623968 w 3024845"/>
                  <a:gd name="connsiteY87-41348" fmla="*/ 441002 h 834218"/>
                  <a:gd name="connsiteX88-41349" fmla="*/ 636381 w 3024845"/>
                  <a:gd name="connsiteY88-41350" fmla="*/ 441002 h 834218"/>
                  <a:gd name="connsiteX89-41351" fmla="*/ 636381 w 3024845"/>
                  <a:gd name="connsiteY89-41352" fmla="*/ 417223 h 834218"/>
                  <a:gd name="connsiteX90-41353" fmla="*/ 637394 w 3024845"/>
                  <a:gd name="connsiteY90-41354" fmla="*/ 417223 h 834218"/>
                  <a:gd name="connsiteX91-41355" fmla="*/ 644488 w 3024845"/>
                  <a:gd name="connsiteY91-41356" fmla="*/ 417223 h 834218"/>
                  <a:gd name="connsiteX92-41357" fmla="*/ 644488 w 3024845"/>
                  <a:gd name="connsiteY92-41358" fmla="*/ 384796 h 834218"/>
                  <a:gd name="connsiteX93-41359" fmla="*/ 645501 w 3024845"/>
                  <a:gd name="connsiteY93-41360" fmla="*/ 384796 h 834218"/>
                  <a:gd name="connsiteX94-41361" fmla="*/ 652595 w 3024845"/>
                  <a:gd name="connsiteY94-41362" fmla="*/ 384796 h 834218"/>
                  <a:gd name="connsiteX95-41363" fmla="*/ 652595 w 3024845"/>
                  <a:gd name="connsiteY95-41364" fmla="*/ 382905 h 834218"/>
                  <a:gd name="connsiteX96-41365" fmla="*/ 652595 w 3024845"/>
                  <a:gd name="connsiteY96-41366" fmla="*/ 369664 h 834218"/>
                  <a:gd name="connsiteX97-41367" fmla="*/ 651328 w 3024845"/>
                  <a:gd name="connsiteY97-41368" fmla="*/ 368042 h 834218"/>
                  <a:gd name="connsiteX98-41369" fmla="*/ 656648 w 3024845"/>
                  <a:gd name="connsiteY98-41370" fmla="*/ 356693 h 834218"/>
                  <a:gd name="connsiteX99-41371" fmla="*/ 664755 w 3024845"/>
                  <a:gd name="connsiteY99-41372" fmla="*/ 384796 h 834218"/>
                  <a:gd name="connsiteX100-41373" fmla="*/ 665515 w 3024845"/>
                  <a:gd name="connsiteY100-41374" fmla="*/ 384796 h 834218"/>
                  <a:gd name="connsiteX101-41375" fmla="*/ 670835 w 3024845"/>
                  <a:gd name="connsiteY101-41376" fmla="*/ 384796 h 834218"/>
                  <a:gd name="connsiteX102-41377" fmla="*/ 670835 w 3024845"/>
                  <a:gd name="connsiteY102-41378" fmla="*/ 278869 h 834218"/>
                  <a:gd name="connsiteX103-41379" fmla="*/ 672355 w 3024845"/>
                  <a:gd name="connsiteY103-41380" fmla="*/ 278869 h 834218"/>
                  <a:gd name="connsiteX104-41381" fmla="*/ 682995 w 3024845"/>
                  <a:gd name="connsiteY104-41382" fmla="*/ 278869 h 834218"/>
                  <a:gd name="connsiteX105-41383" fmla="*/ 682995 w 3024845"/>
                  <a:gd name="connsiteY105-41384" fmla="*/ 231310 h 834218"/>
                  <a:gd name="connsiteX106-41385" fmla="*/ 709342 w 3024845"/>
                  <a:gd name="connsiteY106-41386" fmla="*/ 231310 h 834218"/>
                  <a:gd name="connsiteX107-41387" fmla="*/ 709342 w 3024845"/>
                  <a:gd name="connsiteY107-41388" fmla="*/ 209692 h 834218"/>
                  <a:gd name="connsiteX108-41389" fmla="*/ 743796 w 3024845"/>
                  <a:gd name="connsiteY108-41390" fmla="*/ 209692 h 834218"/>
                  <a:gd name="connsiteX109-41391" fmla="*/ 743796 w 3024845"/>
                  <a:gd name="connsiteY109-41392" fmla="*/ 212124 h 834218"/>
                  <a:gd name="connsiteX110-41393" fmla="*/ 743796 w 3024845"/>
                  <a:gd name="connsiteY110-41394" fmla="*/ 229148 h 834218"/>
                  <a:gd name="connsiteX111-41395" fmla="*/ 746076 w 3024845"/>
                  <a:gd name="connsiteY111-41396" fmla="*/ 229148 h 834218"/>
                  <a:gd name="connsiteX112-41397" fmla="*/ 762036 w 3024845"/>
                  <a:gd name="connsiteY112-41398" fmla="*/ 229148 h 834218"/>
                  <a:gd name="connsiteX113-41399" fmla="*/ 762036 w 3024845"/>
                  <a:gd name="connsiteY113-41400" fmla="*/ 276707 h 834218"/>
                  <a:gd name="connsiteX114-41401" fmla="*/ 763049 w 3024845"/>
                  <a:gd name="connsiteY114-41402" fmla="*/ 276707 h 834218"/>
                  <a:gd name="connsiteX115-41403" fmla="*/ 770143 w 3024845"/>
                  <a:gd name="connsiteY115-41404" fmla="*/ 276707 h 834218"/>
                  <a:gd name="connsiteX116-41405" fmla="*/ 784330 w 3024845"/>
                  <a:gd name="connsiteY116-41406" fmla="*/ 281031 h 834218"/>
                  <a:gd name="connsiteX117-41407" fmla="*/ 784330 w 3024845"/>
                  <a:gd name="connsiteY117-41408" fmla="*/ 319943 h 834218"/>
                  <a:gd name="connsiteX118-41409" fmla="*/ 785343 w 3024845"/>
                  <a:gd name="connsiteY118-41410" fmla="*/ 319943 h 834218"/>
                  <a:gd name="connsiteX119-41411" fmla="*/ 792436 w 3024845"/>
                  <a:gd name="connsiteY119-41412" fmla="*/ 319943 h 834218"/>
                  <a:gd name="connsiteX120-41413" fmla="*/ 792436 w 3024845"/>
                  <a:gd name="connsiteY120-41414" fmla="*/ 321564 h 834218"/>
                  <a:gd name="connsiteX121-41415" fmla="*/ 792436 w 3024845"/>
                  <a:gd name="connsiteY121-41416" fmla="*/ 332913 h 834218"/>
                  <a:gd name="connsiteX122-41417" fmla="*/ 794463 w 3024845"/>
                  <a:gd name="connsiteY122-41418" fmla="*/ 332913 h 834218"/>
                  <a:gd name="connsiteX123-41419" fmla="*/ 808650 w 3024845"/>
                  <a:gd name="connsiteY123-41420" fmla="*/ 332913 h 834218"/>
                  <a:gd name="connsiteX124-41421" fmla="*/ 814730 w 3024845"/>
                  <a:gd name="connsiteY124-41422" fmla="*/ 339399 h 834218"/>
                  <a:gd name="connsiteX125-41423" fmla="*/ 814730 w 3024845"/>
                  <a:gd name="connsiteY125-41424" fmla="*/ 361017 h 834218"/>
                  <a:gd name="connsiteX126-41425" fmla="*/ 817010 w 3024845"/>
                  <a:gd name="connsiteY126-41426" fmla="*/ 361017 h 834218"/>
                  <a:gd name="connsiteX127-41427" fmla="*/ 832970 w 3024845"/>
                  <a:gd name="connsiteY127-41428" fmla="*/ 361017 h 834218"/>
                  <a:gd name="connsiteX128-41429" fmla="*/ 832970 w 3024845"/>
                  <a:gd name="connsiteY128-41430" fmla="*/ 362097 h 834218"/>
                  <a:gd name="connsiteX129-41431" fmla="*/ 832970 w 3024845"/>
                  <a:gd name="connsiteY129-41432" fmla="*/ 369664 h 834218"/>
                  <a:gd name="connsiteX130-41433" fmla="*/ 834237 w 3024845"/>
                  <a:gd name="connsiteY130-41434" fmla="*/ 369664 h 834218"/>
                  <a:gd name="connsiteX131-41435" fmla="*/ 843104 w 3024845"/>
                  <a:gd name="connsiteY131-41436" fmla="*/ 369664 h 834218"/>
                  <a:gd name="connsiteX132-41437" fmla="*/ 843104 w 3024845"/>
                  <a:gd name="connsiteY132-41438" fmla="*/ 371825 h 834218"/>
                  <a:gd name="connsiteX133-41439" fmla="*/ 843104 w 3024845"/>
                  <a:gd name="connsiteY133-41440" fmla="*/ 386958 h 834218"/>
                  <a:gd name="connsiteX134-41441" fmla="*/ 847157 w 3024845"/>
                  <a:gd name="connsiteY134-41442" fmla="*/ 385066 h 834218"/>
                  <a:gd name="connsiteX135-41443" fmla="*/ 847157 w 3024845"/>
                  <a:gd name="connsiteY135-41444" fmla="*/ 371825 h 834218"/>
                  <a:gd name="connsiteX136-41445" fmla="*/ 848170 w 3024845"/>
                  <a:gd name="connsiteY136-41446" fmla="*/ 371825 h 834218"/>
                  <a:gd name="connsiteX137-41447" fmla="*/ 855264 w 3024845"/>
                  <a:gd name="connsiteY137-41448" fmla="*/ 371825 h 834218"/>
                  <a:gd name="connsiteX138-41449" fmla="*/ 855264 w 3024845"/>
                  <a:gd name="connsiteY138-41450" fmla="*/ 373447 h 834218"/>
                  <a:gd name="connsiteX139-41451" fmla="*/ 855264 w 3024845"/>
                  <a:gd name="connsiteY139-41452" fmla="*/ 384796 h 834218"/>
                  <a:gd name="connsiteX140-41453" fmla="*/ 856024 w 3024845"/>
                  <a:gd name="connsiteY140-41454" fmla="*/ 384796 h 834218"/>
                  <a:gd name="connsiteX141-41455" fmla="*/ 861344 w 3024845"/>
                  <a:gd name="connsiteY141-41456" fmla="*/ 384796 h 834218"/>
                  <a:gd name="connsiteX142-41457" fmla="*/ 909984 w 3024845"/>
                  <a:gd name="connsiteY142-41458" fmla="*/ 380473 h 834218"/>
                  <a:gd name="connsiteX143-41459" fmla="*/ 909984 w 3024845"/>
                  <a:gd name="connsiteY143-41460" fmla="*/ 381824 h 834218"/>
                  <a:gd name="connsiteX144-41461" fmla="*/ 909984 w 3024845"/>
                  <a:gd name="connsiteY144-41462" fmla="*/ 391281 h 834218"/>
                  <a:gd name="connsiteX145-41463" fmla="*/ 910744 w 3024845"/>
                  <a:gd name="connsiteY145-41464" fmla="*/ 391281 h 834218"/>
                  <a:gd name="connsiteX146-41465" fmla="*/ 916065 w 3024845"/>
                  <a:gd name="connsiteY146-41466" fmla="*/ 391281 h 834218"/>
                  <a:gd name="connsiteX147-41467" fmla="*/ 916065 w 3024845"/>
                  <a:gd name="connsiteY147-41468" fmla="*/ 393443 h 834218"/>
                  <a:gd name="connsiteX148-41469" fmla="*/ 916065 w 3024845"/>
                  <a:gd name="connsiteY148-41470" fmla="*/ 408576 h 834218"/>
                  <a:gd name="connsiteX149-41471" fmla="*/ 918091 w 3024845"/>
                  <a:gd name="connsiteY149-41472" fmla="*/ 407225 h 834218"/>
                  <a:gd name="connsiteX150-41473" fmla="*/ 932278 w 3024845"/>
                  <a:gd name="connsiteY150-41474" fmla="*/ 397767 h 834218"/>
                  <a:gd name="connsiteX151-41475" fmla="*/ 938358 w 3024845"/>
                  <a:gd name="connsiteY151-41476" fmla="*/ 356693 h 834218"/>
                  <a:gd name="connsiteX152-41477" fmla="*/ 939118 w 3024845"/>
                  <a:gd name="connsiteY152-41478" fmla="*/ 356423 h 834218"/>
                  <a:gd name="connsiteX153-41479" fmla="*/ 944438 w 3024845"/>
                  <a:gd name="connsiteY153-41480" fmla="*/ 354531 h 834218"/>
                  <a:gd name="connsiteX154-41481" fmla="*/ 946465 w 3024845"/>
                  <a:gd name="connsiteY154-41482" fmla="*/ 285354 h 834218"/>
                  <a:gd name="connsiteX155-41483" fmla="*/ 948492 w 3024845"/>
                  <a:gd name="connsiteY155-41484" fmla="*/ 354531 h 834218"/>
                  <a:gd name="connsiteX156-41485" fmla="*/ 949252 w 3024845"/>
                  <a:gd name="connsiteY156-41486" fmla="*/ 354801 h 834218"/>
                  <a:gd name="connsiteX157-41487" fmla="*/ 954572 w 3024845"/>
                  <a:gd name="connsiteY157-41488" fmla="*/ 356693 h 834218"/>
                  <a:gd name="connsiteX158-41489" fmla="*/ 954572 w 3024845"/>
                  <a:gd name="connsiteY158-41490" fmla="*/ 270222 h 834218"/>
                  <a:gd name="connsiteX159-41491" fmla="*/ 958625 w 3024845"/>
                  <a:gd name="connsiteY159-41492" fmla="*/ 237795 h 834218"/>
                  <a:gd name="connsiteX160-41493" fmla="*/ 997132 w 3024845"/>
                  <a:gd name="connsiteY160-41494" fmla="*/ 237795 h 834218"/>
                  <a:gd name="connsiteX161-41495" fmla="*/ 997132 w 3024845"/>
                  <a:gd name="connsiteY161-41496" fmla="*/ 270222 h 834218"/>
                  <a:gd name="connsiteX162-41497" fmla="*/ 997892 w 3024845"/>
                  <a:gd name="connsiteY162-41498" fmla="*/ 270222 h 834218"/>
                  <a:gd name="connsiteX163-41499" fmla="*/ 1003212 w 3024845"/>
                  <a:gd name="connsiteY163-41500" fmla="*/ 270222 h 834218"/>
                  <a:gd name="connsiteX164-41501" fmla="*/ 1003212 w 3024845"/>
                  <a:gd name="connsiteY164-41502" fmla="*/ 188074 h 834218"/>
                  <a:gd name="connsiteX165-41503" fmla="*/ 1004986 w 3024845"/>
                  <a:gd name="connsiteY165-41504" fmla="*/ 188074 h 834218"/>
                  <a:gd name="connsiteX166-41505" fmla="*/ 1017399 w 3024845"/>
                  <a:gd name="connsiteY166-41506" fmla="*/ 188074 h 834218"/>
                  <a:gd name="connsiteX167-41507" fmla="*/ 1017399 w 3024845"/>
                  <a:gd name="connsiteY167-41508" fmla="*/ 186183 h 834218"/>
                  <a:gd name="connsiteX168-41509" fmla="*/ 1017399 w 3024845"/>
                  <a:gd name="connsiteY168-41510" fmla="*/ 172942 h 834218"/>
                  <a:gd name="connsiteX169-41511" fmla="*/ 1039693 w 3024845"/>
                  <a:gd name="connsiteY169-41512" fmla="*/ 172942 h 834218"/>
                  <a:gd name="connsiteX170-41513" fmla="*/ 1039693 w 3024845"/>
                  <a:gd name="connsiteY170-41514" fmla="*/ 171861 h 834218"/>
                  <a:gd name="connsiteX171-41515" fmla="*/ 1039693 w 3024845"/>
                  <a:gd name="connsiteY171-41516" fmla="*/ 164295 h 834218"/>
                  <a:gd name="connsiteX172-41517" fmla="*/ 1041466 w 3024845"/>
                  <a:gd name="connsiteY172-41518" fmla="*/ 164295 h 834218"/>
                  <a:gd name="connsiteX173-41519" fmla="*/ 1053880 w 3024845"/>
                  <a:gd name="connsiteY173-41520" fmla="*/ 164295 h 834218"/>
                  <a:gd name="connsiteX174-41521" fmla="*/ 1053880 w 3024845"/>
                  <a:gd name="connsiteY174-41522" fmla="*/ 165376 h 834218"/>
                  <a:gd name="connsiteX175-41523" fmla="*/ 1053880 w 3024845"/>
                  <a:gd name="connsiteY175-41524" fmla="*/ 172942 h 834218"/>
                  <a:gd name="connsiteX176-41525" fmla="*/ 1054640 w 3024845"/>
                  <a:gd name="connsiteY176-41526" fmla="*/ 172942 h 834218"/>
                  <a:gd name="connsiteX177-41527" fmla="*/ 1059960 w 3024845"/>
                  <a:gd name="connsiteY177-41528" fmla="*/ 172942 h 834218"/>
                  <a:gd name="connsiteX178-41529" fmla="*/ 1070093 w 3024845"/>
                  <a:gd name="connsiteY178-41530" fmla="*/ 168618 h 834218"/>
                  <a:gd name="connsiteX179-41531" fmla="*/ 1074146 w 3024845"/>
                  <a:gd name="connsiteY179-41532" fmla="*/ 171861 h 834218"/>
                  <a:gd name="connsiteX180-41533" fmla="*/ 1074146 w 3024845"/>
                  <a:gd name="connsiteY180-41534" fmla="*/ 164295 h 834218"/>
                  <a:gd name="connsiteX181-41535" fmla="*/ 1076426 w 3024845"/>
                  <a:gd name="connsiteY181-41536" fmla="*/ 164295 h 834218"/>
                  <a:gd name="connsiteX182-41537" fmla="*/ 1092387 w 3024845"/>
                  <a:gd name="connsiteY182-41538" fmla="*/ 164295 h 834218"/>
                  <a:gd name="connsiteX183-41539" fmla="*/ 1092387 w 3024845"/>
                  <a:gd name="connsiteY183-41540" fmla="*/ 165376 h 834218"/>
                  <a:gd name="connsiteX184-41541" fmla="*/ 1092387 w 3024845"/>
                  <a:gd name="connsiteY184-41542" fmla="*/ 172942 h 834218"/>
                  <a:gd name="connsiteX185-41543" fmla="*/ 1122787 w 3024845"/>
                  <a:gd name="connsiteY185-41544" fmla="*/ 172942 h 834218"/>
                  <a:gd name="connsiteX186-41545" fmla="*/ 1122787 w 3024845"/>
                  <a:gd name="connsiteY186-41546" fmla="*/ 174563 h 834218"/>
                  <a:gd name="connsiteX187-41547" fmla="*/ 1122787 w 3024845"/>
                  <a:gd name="connsiteY187-41548" fmla="*/ 185913 h 834218"/>
                  <a:gd name="connsiteX188-41549" fmla="*/ 1149134 w 3024845"/>
                  <a:gd name="connsiteY188-41550" fmla="*/ 185913 h 834218"/>
                  <a:gd name="connsiteX189-41551" fmla="*/ 1149134 w 3024845"/>
                  <a:gd name="connsiteY189-41552" fmla="*/ 216177 h 834218"/>
                  <a:gd name="connsiteX190-41553" fmla="*/ 1149894 w 3024845"/>
                  <a:gd name="connsiteY190-41554" fmla="*/ 216177 h 834218"/>
                  <a:gd name="connsiteX191-41555" fmla="*/ 1155214 w 3024845"/>
                  <a:gd name="connsiteY191-41556" fmla="*/ 216177 h 834218"/>
                  <a:gd name="connsiteX192-41557" fmla="*/ 1155214 w 3024845"/>
                  <a:gd name="connsiteY192-41558" fmla="*/ 217258 h 834218"/>
                  <a:gd name="connsiteX193-41559" fmla="*/ 1155214 w 3024845"/>
                  <a:gd name="connsiteY193-41560" fmla="*/ 224825 h 834218"/>
                  <a:gd name="connsiteX194-41561" fmla="*/ 1159268 w 3024845"/>
                  <a:gd name="connsiteY194-41562" fmla="*/ 255089 h 834218"/>
                  <a:gd name="connsiteX195-41563" fmla="*/ 1160028 w 3024845"/>
                  <a:gd name="connsiteY195-41564" fmla="*/ 255089 h 834218"/>
                  <a:gd name="connsiteX196-41565" fmla="*/ 1165348 w 3024845"/>
                  <a:gd name="connsiteY196-41566" fmla="*/ 255089 h 834218"/>
                  <a:gd name="connsiteX197-41567" fmla="*/ 1165348 w 3024845"/>
                  <a:gd name="connsiteY197-41568" fmla="*/ 255900 h 834218"/>
                  <a:gd name="connsiteX198-41569" fmla="*/ 1165348 w 3024845"/>
                  <a:gd name="connsiteY198-41570" fmla="*/ 261575 h 834218"/>
                  <a:gd name="connsiteX199-41571" fmla="*/ 1166361 w 3024845"/>
                  <a:gd name="connsiteY199-41572" fmla="*/ 261575 h 834218"/>
                  <a:gd name="connsiteX200-41573" fmla="*/ 1173454 w 3024845"/>
                  <a:gd name="connsiteY200-41574" fmla="*/ 261575 h 834218"/>
                  <a:gd name="connsiteX201-41575" fmla="*/ 1173454 w 3024845"/>
                  <a:gd name="connsiteY201-41576" fmla="*/ 291840 h 834218"/>
                  <a:gd name="connsiteX202-41577" fmla="*/ 1175481 w 3024845"/>
                  <a:gd name="connsiteY202-41578" fmla="*/ 291840 h 834218"/>
                  <a:gd name="connsiteX203-41579" fmla="*/ 1189668 w 3024845"/>
                  <a:gd name="connsiteY203-41580" fmla="*/ 291840 h 834218"/>
                  <a:gd name="connsiteX204-41581" fmla="*/ 1189668 w 3024845"/>
                  <a:gd name="connsiteY204-41582" fmla="*/ 315619 h 834218"/>
                  <a:gd name="connsiteX205-41583" fmla="*/ 1191695 w 3024845"/>
                  <a:gd name="connsiteY205-41584" fmla="*/ 317240 h 834218"/>
                  <a:gd name="connsiteX206-41585" fmla="*/ 1191695 w 3024845"/>
                  <a:gd name="connsiteY206-41586" fmla="*/ 328590 h 834218"/>
                  <a:gd name="connsiteX207-41587" fmla="*/ 1192455 w 3024845"/>
                  <a:gd name="connsiteY207-41588" fmla="*/ 328590 h 834218"/>
                  <a:gd name="connsiteX208-41589" fmla="*/ 1197775 w 3024845"/>
                  <a:gd name="connsiteY208-41590" fmla="*/ 328590 h 834218"/>
                  <a:gd name="connsiteX209-41591" fmla="*/ 1197775 w 3024845"/>
                  <a:gd name="connsiteY209-41592" fmla="*/ 352369 h 834218"/>
                  <a:gd name="connsiteX210-41593" fmla="*/ 1199041 w 3024845"/>
                  <a:gd name="connsiteY210-41594" fmla="*/ 352369 h 834218"/>
                  <a:gd name="connsiteX211-41595" fmla="*/ 1207908 w 3024845"/>
                  <a:gd name="connsiteY211-41596" fmla="*/ 352369 h 834218"/>
                  <a:gd name="connsiteX212-41597" fmla="*/ 1209935 w 3024845"/>
                  <a:gd name="connsiteY212-41598" fmla="*/ 356423 h 834218"/>
                  <a:gd name="connsiteX213-41599" fmla="*/ 1209935 w 3024845"/>
                  <a:gd name="connsiteY213-41600" fmla="*/ 369664 h 834218"/>
                  <a:gd name="connsiteX214-41601" fmla="*/ 1211455 w 3024845"/>
                  <a:gd name="connsiteY214-41602" fmla="*/ 367772 h 834218"/>
                  <a:gd name="connsiteX215-41603" fmla="*/ 1222095 w 3024845"/>
                  <a:gd name="connsiteY215-41604" fmla="*/ 354531 h 834218"/>
                  <a:gd name="connsiteX216-41605" fmla="*/ 1250469 w 3024845"/>
                  <a:gd name="connsiteY216-41606" fmla="*/ 354531 h 834218"/>
                  <a:gd name="connsiteX217-41607" fmla="*/ 1250469 w 3024845"/>
                  <a:gd name="connsiteY217-41608" fmla="*/ 441002 h 834218"/>
                  <a:gd name="connsiteX218-41609" fmla="*/ 1251229 w 3024845"/>
                  <a:gd name="connsiteY218-41610" fmla="*/ 441002 h 834218"/>
                  <a:gd name="connsiteX219-41611" fmla="*/ 1256549 w 3024845"/>
                  <a:gd name="connsiteY219-41612" fmla="*/ 441002 h 834218"/>
                  <a:gd name="connsiteX220-41613" fmla="*/ 1257309 w 3024845"/>
                  <a:gd name="connsiteY220-41614" fmla="*/ 439651 h 834218"/>
                  <a:gd name="connsiteX221-41615" fmla="*/ 1262629 w 3024845"/>
                  <a:gd name="connsiteY221-41616" fmla="*/ 430193 h 834218"/>
                  <a:gd name="connsiteX222-41617" fmla="*/ 1262629 w 3024845"/>
                  <a:gd name="connsiteY222-41618" fmla="*/ 432085 h 834218"/>
                  <a:gd name="connsiteX223-41619" fmla="*/ 1262629 w 3024845"/>
                  <a:gd name="connsiteY223-41620" fmla="*/ 445326 h 834218"/>
                  <a:gd name="connsiteX224-41621" fmla="*/ 1266682 w 3024845"/>
                  <a:gd name="connsiteY224-41622" fmla="*/ 399929 h 834218"/>
                  <a:gd name="connsiteX225-41623" fmla="*/ 1267442 w 3024845"/>
                  <a:gd name="connsiteY225-41624" fmla="*/ 399929 h 834218"/>
                  <a:gd name="connsiteX226-41625" fmla="*/ 1272762 w 3024845"/>
                  <a:gd name="connsiteY226-41626" fmla="*/ 399929 h 834218"/>
                  <a:gd name="connsiteX227-41627" fmla="*/ 1272762 w 3024845"/>
                  <a:gd name="connsiteY227-41628" fmla="*/ 335075 h 834218"/>
                  <a:gd name="connsiteX228-41629" fmla="*/ 1273776 w 3024845"/>
                  <a:gd name="connsiteY228-41630" fmla="*/ 335075 h 834218"/>
                  <a:gd name="connsiteX229-41631" fmla="*/ 1280869 w 3024845"/>
                  <a:gd name="connsiteY229-41632" fmla="*/ 335075 h 834218"/>
                  <a:gd name="connsiteX230-41633" fmla="*/ 1293029 w 3024845"/>
                  <a:gd name="connsiteY230-41634" fmla="*/ 291840 h 834218"/>
                  <a:gd name="connsiteX231-41635" fmla="*/ 1294296 w 3024845"/>
                  <a:gd name="connsiteY231-41636" fmla="*/ 291840 h 834218"/>
                  <a:gd name="connsiteX232-41637" fmla="*/ 1303163 w 3024845"/>
                  <a:gd name="connsiteY232-41638" fmla="*/ 291840 h 834218"/>
                  <a:gd name="connsiteX233-41639" fmla="*/ 1313296 w 3024845"/>
                  <a:gd name="connsiteY233-41640" fmla="*/ 335075 h 834218"/>
                  <a:gd name="connsiteX234-41641" fmla="*/ 1314309 w 3024845"/>
                  <a:gd name="connsiteY234-41642" fmla="*/ 335075 h 834218"/>
                  <a:gd name="connsiteX235-41643" fmla="*/ 1321403 w 3024845"/>
                  <a:gd name="connsiteY235-41644" fmla="*/ 335075 h 834218"/>
                  <a:gd name="connsiteX236-41645" fmla="*/ 1321403 w 3024845"/>
                  <a:gd name="connsiteY236-41646" fmla="*/ 373987 h 834218"/>
                  <a:gd name="connsiteX237-41647" fmla="*/ 1323176 w 3024845"/>
                  <a:gd name="connsiteY237-41648" fmla="*/ 373987 h 834218"/>
                  <a:gd name="connsiteX238-41649" fmla="*/ 1335590 w 3024845"/>
                  <a:gd name="connsiteY238-41650" fmla="*/ 373987 h 834218"/>
                  <a:gd name="connsiteX239-41651" fmla="*/ 1335590 w 3024845"/>
                  <a:gd name="connsiteY239-41652" fmla="*/ 376149 h 834218"/>
                  <a:gd name="connsiteX240-41653" fmla="*/ 1335590 w 3024845"/>
                  <a:gd name="connsiteY240-41654" fmla="*/ 391281 h 834218"/>
                  <a:gd name="connsiteX241-41655" fmla="*/ 1339643 w 3024845"/>
                  <a:gd name="connsiteY241-41656" fmla="*/ 389120 h 834218"/>
                  <a:gd name="connsiteX242-41657" fmla="*/ 1339643 w 3024845"/>
                  <a:gd name="connsiteY242-41658" fmla="*/ 373987 h 834218"/>
                  <a:gd name="connsiteX243-41659" fmla="*/ 1341163 w 3024845"/>
                  <a:gd name="connsiteY243-41660" fmla="*/ 373987 h 834218"/>
                  <a:gd name="connsiteX244-41661" fmla="*/ 1351803 w 3024845"/>
                  <a:gd name="connsiteY244-41662" fmla="*/ 373987 h 834218"/>
                  <a:gd name="connsiteX245-41663" fmla="*/ 1351803 w 3024845"/>
                  <a:gd name="connsiteY245-41664" fmla="*/ 375608 h 834218"/>
                  <a:gd name="connsiteX246-41665" fmla="*/ 1351803 w 3024845"/>
                  <a:gd name="connsiteY246-41666" fmla="*/ 386958 h 834218"/>
                  <a:gd name="connsiteX247-41667" fmla="*/ 1382204 w 3024845"/>
                  <a:gd name="connsiteY247-41668" fmla="*/ 386958 h 834218"/>
                  <a:gd name="connsiteX248-41669" fmla="*/ 1382204 w 3024845"/>
                  <a:gd name="connsiteY248-41670" fmla="*/ 350208 h 834218"/>
                  <a:gd name="connsiteX249-41671" fmla="*/ 1383470 w 3024845"/>
                  <a:gd name="connsiteY249-41672" fmla="*/ 350208 h 834218"/>
                  <a:gd name="connsiteX250-41673" fmla="*/ 1392337 w 3024845"/>
                  <a:gd name="connsiteY250-41674" fmla="*/ 350208 h 834218"/>
                  <a:gd name="connsiteX251-41675" fmla="*/ 1392337 w 3024845"/>
                  <a:gd name="connsiteY251-41676" fmla="*/ 371825 h 834218"/>
                  <a:gd name="connsiteX252-41677" fmla="*/ 1394364 w 3024845"/>
                  <a:gd name="connsiteY252-41678" fmla="*/ 339399 h 834218"/>
                  <a:gd name="connsiteX253-41679" fmla="*/ 1416657 w 3024845"/>
                  <a:gd name="connsiteY253-41680" fmla="*/ 339399 h 834218"/>
                  <a:gd name="connsiteX254-41681" fmla="*/ 1416657 w 3024845"/>
                  <a:gd name="connsiteY254-41682" fmla="*/ 337777 h 834218"/>
                  <a:gd name="connsiteX255-41683" fmla="*/ 1416657 w 3024845"/>
                  <a:gd name="connsiteY255-41684" fmla="*/ 326428 h 834218"/>
                  <a:gd name="connsiteX256-41685" fmla="*/ 1417417 w 3024845"/>
                  <a:gd name="connsiteY256-41686" fmla="*/ 326428 h 834218"/>
                  <a:gd name="connsiteX257-41687" fmla="*/ 1422737 w 3024845"/>
                  <a:gd name="connsiteY257-41688" fmla="*/ 326428 h 834218"/>
                  <a:gd name="connsiteX258-41689" fmla="*/ 1422737 w 3024845"/>
                  <a:gd name="connsiteY258-41690" fmla="*/ 324537 h 834218"/>
                  <a:gd name="connsiteX259-41691" fmla="*/ 1422737 w 3024845"/>
                  <a:gd name="connsiteY259-41692" fmla="*/ 311296 h 834218"/>
                  <a:gd name="connsiteX260-41693" fmla="*/ 1426791 w 3024845"/>
                  <a:gd name="connsiteY260-41694" fmla="*/ 317781 h 834218"/>
                  <a:gd name="connsiteX261-41695" fmla="*/ 1429071 w 3024845"/>
                  <a:gd name="connsiteY261-41696" fmla="*/ 317781 h 834218"/>
                  <a:gd name="connsiteX262-41697" fmla="*/ 1445031 w 3024845"/>
                  <a:gd name="connsiteY262-41698" fmla="*/ 317781 h 834218"/>
                  <a:gd name="connsiteX263-41699" fmla="*/ 1445031 w 3024845"/>
                  <a:gd name="connsiteY263-41700" fmla="*/ 316970 h 834218"/>
                  <a:gd name="connsiteX264-41701" fmla="*/ 1445031 w 3024845"/>
                  <a:gd name="connsiteY264-41702" fmla="*/ 311296 h 834218"/>
                  <a:gd name="connsiteX265-41703" fmla="*/ 1445791 w 3024845"/>
                  <a:gd name="connsiteY265-41704" fmla="*/ 311296 h 834218"/>
                  <a:gd name="connsiteX266-41705" fmla="*/ 1451111 w 3024845"/>
                  <a:gd name="connsiteY266-41706" fmla="*/ 311296 h 834218"/>
                  <a:gd name="connsiteX267-41707" fmla="*/ 1451111 w 3024845"/>
                  <a:gd name="connsiteY267-41708" fmla="*/ 312647 h 834218"/>
                  <a:gd name="connsiteX268-41709" fmla="*/ 1451111 w 3024845"/>
                  <a:gd name="connsiteY268-41710" fmla="*/ 322105 h 834218"/>
                  <a:gd name="connsiteX269-41711" fmla="*/ 1489618 w 3024845"/>
                  <a:gd name="connsiteY269-41712" fmla="*/ 322105 h 834218"/>
                  <a:gd name="connsiteX270-41713" fmla="*/ 1489618 w 3024845"/>
                  <a:gd name="connsiteY270-41714" fmla="*/ 460458 h 834218"/>
                  <a:gd name="connsiteX271-41715" fmla="*/ 1491138 w 3024845"/>
                  <a:gd name="connsiteY271-41716" fmla="*/ 460458 h 834218"/>
                  <a:gd name="connsiteX272-41717" fmla="*/ 1501778 w 3024845"/>
                  <a:gd name="connsiteY272-41718" fmla="*/ 460458 h 834218"/>
                  <a:gd name="connsiteX273-41719" fmla="*/ 1501778 w 3024845"/>
                  <a:gd name="connsiteY273-41720" fmla="*/ 447488 h 834218"/>
                  <a:gd name="connsiteX274-41721" fmla="*/ 1505832 w 3024845"/>
                  <a:gd name="connsiteY274-41722" fmla="*/ 447488 h 834218"/>
                  <a:gd name="connsiteX275-41723" fmla="*/ 1505832 w 3024845"/>
                  <a:gd name="connsiteY275-41724" fmla="*/ 460458 h 834218"/>
                  <a:gd name="connsiteX276-41725" fmla="*/ 1536232 w 3024845"/>
                  <a:gd name="connsiteY276-41726" fmla="*/ 460458 h 834218"/>
                  <a:gd name="connsiteX277-41727" fmla="*/ 1536232 w 3024845"/>
                  <a:gd name="connsiteY277-41728" fmla="*/ 430193 h 834218"/>
                  <a:gd name="connsiteX278-41729" fmla="*/ 1548392 w 3024845"/>
                  <a:gd name="connsiteY278-41730" fmla="*/ 430193 h 834218"/>
                  <a:gd name="connsiteX279-41731" fmla="*/ 1560552 w 3024845"/>
                  <a:gd name="connsiteY279-41732" fmla="*/ 428032 h 834218"/>
                  <a:gd name="connsiteX280-41733" fmla="*/ 1564606 w 3024845"/>
                  <a:gd name="connsiteY280-41734" fmla="*/ 430193 h 834218"/>
                  <a:gd name="connsiteX281-41735" fmla="*/ 1574739 w 3024845"/>
                  <a:gd name="connsiteY281-41736" fmla="*/ 430193 h 834218"/>
                  <a:gd name="connsiteX282-41737" fmla="*/ 1574739 w 3024845"/>
                  <a:gd name="connsiteY282-41738" fmla="*/ 460458 h 834218"/>
                  <a:gd name="connsiteX283-41739" fmla="*/ 1582846 w 3024845"/>
                  <a:gd name="connsiteY283-41740" fmla="*/ 460458 h 834218"/>
                  <a:gd name="connsiteX284-41741" fmla="*/ 1582846 w 3024845"/>
                  <a:gd name="connsiteY284-41742" fmla="*/ 477753 h 834218"/>
                  <a:gd name="connsiteX285-41743" fmla="*/ 1592182 w 3024845"/>
                  <a:gd name="connsiteY285-41744" fmla="*/ 478658 h 834218"/>
                  <a:gd name="connsiteX286-41745" fmla="*/ 1605140 w 3024845"/>
                  <a:gd name="connsiteY286-41746" fmla="*/ 478658 h 834218"/>
                  <a:gd name="connsiteX287-41747" fmla="*/ 1605140 w 3024845"/>
                  <a:gd name="connsiteY287-41748" fmla="*/ 462620 h 834218"/>
                  <a:gd name="connsiteX288-41749" fmla="*/ 1673096 w 3024845"/>
                  <a:gd name="connsiteY288-41750" fmla="*/ 462620 h 834218"/>
                  <a:gd name="connsiteX289-41751" fmla="*/ 1673096 w 3024845"/>
                  <a:gd name="connsiteY289-41752" fmla="*/ 377367 h 834218"/>
                  <a:gd name="connsiteX290-41753" fmla="*/ 1745104 w 3024845"/>
                  <a:gd name="connsiteY290-41754" fmla="*/ 377367 h 834218"/>
                  <a:gd name="connsiteX291-41755" fmla="*/ 1745104 w 3024845"/>
                  <a:gd name="connsiteY291-41756" fmla="*/ 456135 h 834218"/>
                  <a:gd name="connsiteX292-41757" fmla="*/ 1747008 w 3024845"/>
                  <a:gd name="connsiteY292-41758" fmla="*/ 456135 h 834218"/>
                  <a:gd name="connsiteX293-41759" fmla="*/ 1748250 w 3024845"/>
                  <a:gd name="connsiteY293-41760" fmla="*/ 478658 h 834218"/>
                  <a:gd name="connsiteX294-41761" fmla="*/ 1757926 w 3024845"/>
                  <a:gd name="connsiteY294-41762" fmla="*/ 478658 h 834218"/>
                  <a:gd name="connsiteX295-41763" fmla="*/ 1759168 w 3024845"/>
                  <a:gd name="connsiteY295-41764" fmla="*/ 456135 h 834218"/>
                  <a:gd name="connsiteX296-41765" fmla="*/ 1765248 w 3024845"/>
                  <a:gd name="connsiteY296-41766" fmla="*/ 456135 h 834218"/>
                  <a:gd name="connsiteX297-41767" fmla="*/ 1766490 w 3024845"/>
                  <a:gd name="connsiteY297-41768" fmla="*/ 478658 h 834218"/>
                  <a:gd name="connsiteX298-41769" fmla="*/ 1817112 w 3024845"/>
                  <a:gd name="connsiteY298-41770" fmla="*/ 478658 h 834218"/>
                  <a:gd name="connsiteX299-41771" fmla="*/ 1817112 w 3024845"/>
                  <a:gd name="connsiteY299-41772" fmla="*/ 315630 h 834218"/>
                  <a:gd name="connsiteX300-41773" fmla="*/ 2014439 w 3024845"/>
                  <a:gd name="connsiteY300-41774" fmla="*/ 315630 h 834218"/>
                  <a:gd name="connsiteX301-41775" fmla="*/ 2014439 w 3024845"/>
                  <a:gd name="connsiteY301-41776" fmla="*/ 478658 h 834218"/>
                  <a:gd name="connsiteX302-41777" fmla="*/ 2033136 w 3024845"/>
                  <a:gd name="connsiteY302-41778" fmla="*/ 478658 h 834218"/>
                  <a:gd name="connsiteX303-41779" fmla="*/ 2033136 w 3024845"/>
                  <a:gd name="connsiteY303-41780" fmla="*/ 395965 h 834218"/>
                  <a:gd name="connsiteX304-41781" fmla="*/ 2128256 w 3024845"/>
                  <a:gd name="connsiteY304-41782" fmla="*/ 395965 h 834218"/>
                  <a:gd name="connsiteX305-41783" fmla="*/ 2180720 w 3024845"/>
                  <a:gd name="connsiteY305-41784" fmla="*/ 330752 h 834218"/>
                  <a:gd name="connsiteX306-41785" fmla="*/ 2245574 w 3024845"/>
                  <a:gd name="connsiteY306-41786" fmla="*/ 330752 h 834218"/>
                  <a:gd name="connsiteX307-41787" fmla="*/ 2245574 w 3024845"/>
                  <a:gd name="connsiteY307-41788" fmla="*/ 406414 h 834218"/>
                  <a:gd name="connsiteX308-41789" fmla="*/ 2253681 w 3024845"/>
                  <a:gd name="connsiteY308-41790" fmla="*/ 406414 h 834218"/>
                  <a:gd name="connsiteX309-41791" fmla="*/ 2255708 w 3024845"/>
                  <a:gd name="connsiteY309-41792" fmla="*/ 399929 h 834218"/>
                  <a:gd name="connsiteX310-41793" fmla="*/ 2261788 w 3024845"/>
                  <a:gd name="connsiteY310-41794" fmla="*/ 399929 h 834218"/>
                  <a:gd name="connsiteX311-41795" fmla="*/ 2263815 w 3024845"/>
                  <a:gd name="connsiteY311-41796" fmla="*/ 408576 h 834218"/>
                  <a:gd name="connsiteX312-41797" fmla="*/ 2275975 w 3024845"/>
                  <a:gd name="connsiteY312-41798" fmla="*/ 408576 h 834218"/>
                  <a:gd name="connsiteX313-41799" fmla="*/ 2275975 w 3024845"/>
                  <a:gd name="connsiteY313-41800" fmla="*/ 402090 h 834218"/>
                  <a:gd name="connsiteX314-41801" fmla="*/ 2298268 w 3024845"/>
                  <a:gd name="connsiteY314-41802" fmla="*/ 402090 h 834218"/>
                  <a:gd name="connsiteX315-41803" fmla="*/ 2298268 w 3024845"/>
                  <a:gd name="connsiteY315-41804" fmla="*/ 408576 h 834218"/>
                  <a:gd name="connsiteX316-41805" fmla="*/ 2318535 w 3024845"/>
                  <a:gd name="connsiteY316-41806" fmla="*/ 408576 h 834218"/>
                  <a:gd name="connsiteX317-41807" fmla="*/ 2318535 w 3024845"/>
                  <a:gd name="connsiteY317-41808" fmla="*/ 453973 h 834218"/>
                  <a:gd name="connsiteX318-41809" fmla="*/ 2332722 w 3024845"/>
                  <a:gd name="connsiteY318-41810" fmla="*/ 453973 h 834218"/>
                  <a:gd name="connsiteX319-41811" fmla="*/ 2332722 w 3024845"/>
                  <a:gd name="connsiteY319-41812" fmla="*/ 441002 h 834218"/>
                  <a:gd name="connsiteX320-41813" fmla="*/ 2348936 w 3024845"/>
                  <a:gd name="connsiteY320-41814" fmla="*/ 441002 h 834218"/>
                  <a:gd name="connsiteX321-41815" fmla="*/ 2348936 w 3024845"/>
                  <a:gd name="connsiteY321-41816" fmla="*/ 261575 h 834218"/>
                  <a:gd name="connsiteX322-41817" fmla="*/ 2355016 w 3024845"/>
                  <a:gd name="connsiteY322-41818" fmla="*/ 255089 h 834218"/>
                  <a:gd name="connsiteX323-41819" fmla="*/ 2427977 w 3024845"/>
                  <a:gd name="connsiteY323-41820" fmla="*/ 255089 h 834218"/>
                  <a:gd name="connsiteX324-41821" fmla="*/ 2427977 w 3024845"/>
                  <a:gd name="connsiteY324-41822" fmla="*/ 263737 h 834218"/>
                  <a:gd name="connsiteX325-41823" fmla="*/ 2438110 w 3024845"/>
                  <a:gd name="connsiteY325-41824" fmla="*/ 263737 h 834218"/>
                  <a:gd name="connsiteX326-41825" fmla="*/ 2438110 w 3024845"/>
                  <a:gd name="connsiteY326-41826" fmla="*/ 378311 h 834218"/>
                  <a:gd name="connsiteX327-41827" fmla="*/ 2460404 w 3024845"/>
                  <a:gd name="connsiteY327-41828" fmla="*/ 378311 h 834218"/>
                  <a:gd name="connsiteX328-41829" fmla="*/ 2460404 w 3024845"/>
                  <a:gd name="connsiteY328-41830" fmla="*/ 311296 h 834218"/>
                  <a:gd name="connsiteX329-41831" fmla="*/ 2486751 w 3024845"/>
                  <a:gd name="connsiteY329-41832" fmla="*/ 311296 h 834218"/>
                  <a:gd name="connsiteX330-41833" fmla="*/ 2490804 w 3024845"/>
                  <a:gd name="connsiteY330-41834" fmla="*/ 306972 h 834218"/>
                  <a:gd name="connsiteX331-41835" fmla="*/ 2498911 w 3024845"/>
                  <a:gd name="connsiteY331-41836" fmla="*/ 306972 h 834218"/>
                  <a:gd name="connsiteX332-41837" fmla="*/ 2502964 w 3024845"/>
                  <a:gd name="connsiteY332-41838" fmla="*/ 311296 h 834218"/>
                  <a:gd name="connsiteX333-41839" fmla="*/ 2525258 w 3024845"/>
                  <a:gd name="connsiteY333-41840" fmla="*/ 311296 h 834218"/>
                  <a:gd name="connsiteX334-41841" fmla="*/ 2525258 w 3024845"/>
                  <a:gd name="connsiteY334-41842" fmla="*/ 194560 h 834218"/>
                  <a:gd name="connsiteX335-41843" fmla="*/ 2582005 w 3024845"/>
                  <a:gd name="connsiteY335-41844" fmla="*/ 183751 h 834218"/>
                  <a:gd name="connsiteX336-41845" fmla="*/ 2582005 w 3024845"/>
                  <a:gd name="connsiteY336-41846" fmla="*/ 184832 h 834218"/>
                  <a:gd name="connsiteX337-41847" fmla="*/ 2582005 w 3024845"/>
                  <a:gd name="connsiteY337-41848" fmla="*/ 192398 h 834218"/>
                  <a:gd name="connsiteX338-41849" fmla="*/ 2608352 w 3024845"/>
                  <a:gd name="connsiteY338-41850" fmla="*/ 192398 h 834218"/>
                  <a:gd name="connsiteX339-41851" fmla="*/ 2608352 w 3024845"/>
                  <a:gd name="connsiteY339-41852" fmla="*/ 447488 h 834218"/>
                  <a:gd name="connsiteX340-41853" fmla="*/ 2630646 w 3024845"/>
                  <a:gd name="connsiteY340-41854" fmla="*/ 447488 h 834218"/>
                  <a:gd name="connsiteX341-41855" fmla="*/ 2630646 w 3024845"/>
                  <a:gd name="connsiteY341-41856" fmla="*/ 443164 h 834218"/>
                  <a:gd name="connsiteX342-41857" fmla="*/ 2642806 w 3024845"/>
                  <a:gd name="connsiteY342-41858" fmla="*/ 443164 h 834218"/>
                  <a:gd name="connsiteX343-41859" fmla="*/ 2642806 w 3024845"/>
                  <a:gd name="connsiteY343-41860" fmla="*/ 447488 h 834218"/>
                  <a:gd name="connsiteX344-41861" fmla="*/ 2667126 w 3024845"/>
                  <a:gd name="connsiteY344-41862" fmla="*/ 447488 h 834218"/>
                  <a:gd name="connsiteX345-41863" fmla="*/ 2667126 w 3024845"/>
                  <a:gd name="connsiteY345-41864" fmla="*/ 434517 h 834218"/>
                  <a:gd name="connsiteX346-41865" fmla="*/ 2695500 w 3024845"/>
                  <a:gd name="connsiteY346-41866" fmla="*/ 434517 h 834218"/>
                  <a:gd name="connsiteX347-41867" fmla="*/ 2707660 w 3024845"/>
                  <a:gd name="connsiteY347-41868" fmla="*/ 430193 h 834218"/>
                  <a:gd name="connsiteX348-41869" fmla="*/ 2727927 w 3024845"/>
                  <a:gd name="connsiteY348-41870" fmla="*/ 434517 h 834218"/>
                  <a:gd name="connsiteX349-41871" fmla="*/ 2727927 w 3024845"/>
                  <a:gd name="connsiteY349-41872" fmla="*/ 417223 h 834218"/>
                  <a:gd name="connsiteX350-41873" fmla="*/ 2736034 w 3024845"/>
                  <a:gd name="connsiteY350-41874" fmla="*/ 417223 h 834218"/>
                  <a:gd name="connsiteX351-41875" fmla="*/ 2736034 w 3024845"/>
                  <a:gd name="connsiteY351-41876" fmla="*/ 404252 h 834218"/>
                  <a:gd name="connsiteX352-41877" fmla="*/ 2792781 w 3024845"/>
                  <a:gd name="connsiteY352-41878" fmla="*/ 404252 h 834218"/>
                  <a:gd name="connsiteX353-41879" fmla="*/ 2792781 w 3024845"/>
                  <a:gd name="connsiteY353-41880" fmla="*/ 373987 h 834218"/>
                  <a:gd name="connsiteX354-41881" fmla="*/ 2811021 w 3024845"/>
                  <a:gd name="connsiteY354-41882" fmla="*/ 373987 h 834218"/>
                  <a:gd name="connsiteX355-41883" fmla="*/ 2811021 w 3024845"/>
                  <a:gd name="connsiteY355-41884" fmla="*/ 367502 h 834218"/>
                  <a:gd name="connsiteX356-41885" fmla="*/ 2823181 w 3024845"/>
                  <a:gd name="connsiteY356-41886" fmla="*/ 367502 h 834218"/>
                  <a:gd name="connsiteX357-41887" fmla="*/ 2823181 w 3024845"/>
                  <a:gd name="connsiteY357-41888" fmla="*/ 373987 h 834218"/>
                  <a:gd name="connsiteX358-41889" fmla="*/ 2839395 w 3024845"/>
                  <a:gd name="connsiteY358-41890" fmla="*/ 373987 h 834218"/>
                  <a:gd name="connsiteX359-41891" fmla="*/ 2839395 w 3024845"/>
                  <a:gd name="connsiteY359-41892" fmla="*/ 423708 h 834218"/>
                  <a:gd name="connsiteX360-41893" fmla="*/ 2871822 w 3024845"/>
                  <a:gd name="connsiteY360-41894" fmla="*/ 423708 h 834218"/>
                  <a:gd name="connsiteX361-41895" fmla="*/ 2871822 w 3024845"/>
                  <a:gd name="connsiteY361-41896" fmla="*/ 397767 h 834218"/>
                  <a:gd name="connsiteX362-41897" fmla="*/ 2910329 w 3024845"/>
                  <a:gd name="connsiteY362-41898" fmla="*/ 397767 h 834218"/>
                  <a:gd name="connsiteX363-41899" fmla="*/ 2910329 w 3024845"/>
                  <a:gd name="connsiteY363-41900" fmla="*/ 367502 h 834218"/>
                  <a:gd name="connsiteX364-41901" fmla="*/ 2958970 w 3024845"/>
                  <a:gd name="connsiteY364-41902" fmla="*/ 367502 h 834218"/>
                  <a:gd name="connsiteX365-41903" fmla="*/ 2958970 w 3024845"/>
                  <a:gd name="connsiteY365-41904" fmla="*/ 478658 h 834218"/>
                  <a:gd name="connsiteX366-41905" fmla="*/ 2958970 w 3024845"/>
                  <a:gd name="connsiteY366-41906" fmla="*/ 492437 h 834218"/>
                  <a:gd name="connsiteX367-41907" fmla="*/ 3024845 w 3024845"/>
                  <a:gd name="connsiteY367-41908" fmla="*/ 492437 h 834218"/>
                  <a:gd name="connsiteX368-41909" fmla="*/ 3024845 w 3024845"/>
                  <a:gd name="connsiteY368-41910" fmla="*/ 834218 h 834218"/>
                  <a:gd name="connsiteX369-41911" fmla="*/ 2054 w 3024845"/>
                  <a:gd name="connsiteY369-41912" fmla="*/ 831885 h 834218"/>
                  <a:gd name="connsiteX370-41913" fmla="*/ 0 w 3024845"/>
                  <a:gd name="connsiteY370-41914" fmla="*/ 397767 h 834218"/>
                  <a:gd name="connsiteX371-41915" fmla="*/ 20267 w 3024845"/>
                  <a:gd name="connsiteY371-41916" fmla="*/ 397767 h 834218"/>
                  <a:gd name="connsiteX372-41917" fmla="*/ 20774 w 3024845"/>
                  <a:gd name="connsiteY372-41918" fmla="*/ 396686 h 834218"/>
                  <a:gd name="connsiteX373-41919" fmla="*/ 24320 w 3024845"/>
                  <a:gd name="connsiteY373-41920" fmla="*/ 389120 h 834218"/>
                  <a:gd name="connsiteX374-41921" fmla="*/ 26094 w 3024845"/>
                  <a:gd name="connsiteY374-41922" fmla="*/ 389390 h 834218"/>
                  <a:gd name="connsiteX375-41923" fmla="*/ 38507 w 3024845"/>
                  <a:gd name="connsiteY375-41924" fmla="*/ 391281 h 834218"/>
                  <a:gd name="connsiteX376-41925" fmla="*/ 39014 w 3024845"/>
                  <a:gd name="connsiteY376-41926" fmla="*/ 392633 h 834218"/>
                  <a:gd name="connsiteX377-41927" fmla="*/ 42560 w 3024845"/>
                  <a:gd name="connsiteY377-41928" fmla="*/ 402090 h 834218"/>
                  <a:gd name="connsiteX378-41929" fmla="*/ 68907 w 3024845"/>
                  <a:gd name="connsiteY378-41930" fmla="*/ 404252 h 834218"/>
                  <a:gd name="connsiteX379-41931" fmla="*/ 68907 w 3024845"/>
                  <a:gd name="connsiteY379-41932" fmla="*/ 281031 h 834218"/>
                  <a:gd name="connsiteX380-41933" fmla="*/ 70934 w 3024845"/>
                  <a:gd name="connsiteY380-41934" fmla="*/ 281031 h 834218"/>
                  <a:gd name="connsiteX381-41935" fmla="*/ 85121 w 3024845"/>
                  <a:gd name="connsiteY381-41936" fmla="*/ 281031 h 834218"/>
                  <a:gd name="connsiteX382-41937" fmla="*/ 85121 w 3024845"/>
                  <a:gd name="connsiteY382-41938" fmla="*/ 144839 h 834218"/>
                  <a:gd name="connsiteX383-41939" fmla="*/ 86894 w 3024845"/>
                  <a:gd name="connsiteY383-41940" fmla="*/ 144839 h 834218"/>
                  <a:gd name="connsiteX384-41941" fmla="*/ 99308 w 3024845"/>
                  <a:gd name="connsiteY384-41942" fmla="*/ 144839 h 834218"/>
                  <a:gd name="connsiteX385-41943" fmla="*/ 99308 w 3024845"/>
                  <a:gd name="connsiteY385-41944" fmla="*/ 30265 h 834218"/>
                  <a:gd name="connsiteX386-41945" fmla="*/ 103361 w 3024845"/>
                  <a:gd name="connsiteY386-41946" fmla="*/ 2161 h 834218"/>
                  <a:gd name="connsiteX0-41947" fmla="*/ 99308 w 3024845"/>
                  <a:gd name="connsiteY0-41948" fmla="*/ 36988 h 840941"/>
                  <a:gd name="connsiteX1-41949" fmla="*/ 200642 w 3024845"/>
                  <a:gd name="connsiteY1-41950" fmla="*/ 6723 h 840941"/>
                  <a:gd name="connsiteX2-41951" fmla="*/ 220909 w 3024845"/>
                  <a:gd name="connsiteY2-41952" fmla="*/ 151562 h 840941"/>
                  <a:gd name="connsiteX3-41953" fmla="*/ 223189 w 3024845"/>
                  <a:gd name="connsiteY3-41954" fmla="*/ 151562 h 840941"/>
                  <a:gd name="connsiteX4-41955" fmla="*/ 239150 w 3024845"/>
                  <a:gd name="connsiteY4-41956" fmla="*/ 151562 h 840941"/>
                  <a:gd name="connsiteX5-41957" fmla="*/ 239150 w 3024845"/>
                  <a:gd name="connsiteY5-41958" fmla="*/ 292077 h 840941"/>
                  <a:gd name="connsiteX6-41959" fmla="*/ 240670 w 3024845"/>
                  <a:gd name="connsiteY6-41960" fmla="*/ 291807 h 840941"/>
                  <a:gd name="connsiteX7-41961" fmla="*/ 251310 w 3024845"/>
                  <a:gd name="connsiteY7-41962" fmla="*/ 289916 h 840941"/>
                  <a:gd name="connsiteX8-41963" fmla="*/ 249283 w 3024845"/>
                  <a:gd name="connsiteY8-41964" fmla="*/ 378548 h 840941"/>
                  <a:gd name="connsiteX9-41965" fmla="*/ 250803 w 3024845"/>
                  <a:gd name="connsiteY9-41966" fmla="*/ 378819 h 840941"/>
                  <a:gd name="connsiteX10-41967" fmla="*/ 261443 w 3024845"/>
                  <a:gd name="connsiteY10-41968" fmla="*/ 380710 h 840941"/>
                  <a:gd name="connsiteX11-41969" fmla="*/ 261696 w 3024845"/>
                  <a:gd name="connsiteY11-41970" fmla="*/ 381521 h 840941"/>
                  <a:gd name="connsiteX12-41971" fmla="*/ 263470 w 3024845"/>
                  <a:gd name="connsiteY12-41972" fmla="*/ 387196 h 840941"/>
                  <a:gd name="connsiteX13-41973" fmla="*/ 264230 w 3024845"/>
                  <a:gd name="connsiteY13-41974" fmla="*/ 384764 h 840941"/>
                  <a:gd name="connsiteX14-41975" fmla="*/ 269550 w 3024845"/>
                  <a:gd name="connsiteY14-41976" fmla="*/ 367740 h 840941"/>
                  <a:gd name="connsiteX15-41977" fmla="*/ 271323 w 3024845"/>
                  <a:gd name="connsiteY15-41978" fmla="*/ 367740 h 840941"/>
                  <a:gd name="connsiteX16-41979" fmla="*/ 283737 w 3024845"/>
                  <a:gd name="connsiteY16-41980" fmla="*/ 367740 h 840941"/>
                  <a:gd name="connsiteX17-41981" fmla="*/ 283737 w 3024845"/>
                  <a:gd name="connsiteY17-41982" fmla="*/ 400166 h 840941"/>
                  <a:gd name="connsiteX18-41983" fmla="*/ 284750 w 3024845"/>
                  <a:gd name="connsiteY18-41984" fmla="*/ 400707 h 840941"/>
                  <a:gd name="connsiteX19-41985" fmla="*/ 291844 w 3024845"/>
                  <a:gd name="connsiteY19-41986" fmla="*/ 404490 h 840941"/>
                  <a:gd name="connsiteX20-41987" fmla="*/ 291844 w 3024845"/>
                  <a:gd name="connsiteY20-41988" fmla="*/ 405841 h 840941"/>
                  <a:gd name="connsiteX21-41989" fmla="*/ 291844 w 3024845"/>
                  <a:gd name="connsiteY21-41990" fmla="*/ 415299 h 840941"/>
                  <a:gd name="connsiteX22-41991" fmla="*/ 336431 w 3024845"/>
                  <a:gd name="connsiteY22-41992" fmla="*/ 415299 h 840941"/>
                  <a:gd name="connsiteX23-41993" fmla="*/ 336431 w 3024845"/>
                  <a:gd name="connsiteY23-41994" fmla="*/ 416380 h 840941"/>
                  <a:gd name="connsiteX24-41995" fmla="*/ 336431 w 3024845"/>
                  <a:gd name="connsiteY24-41996" fmla="*/ 423946 h 840941"/>
                  <a:gd name="connsiteX25-41997" fmla="*/ 338457 w 3024845"/>
                  <a:gd name="connsiteY25-41998" fmla="*/ 423946 h 840941"/>
                  <a:gd name="connsiteX26-41999" fmla="*/ 352644 w 3024845"/>
                  <a:gd name="connsiteY26-42000" fmla="*/ 423946 h 840941"/>
                  <a:gd name="connsiteX27-42001" fmla="*/ 352644 w 3024845"/>
                  <a:gd name="connsiteY27-42002" fmla="*/ 393681 h 840941"/>
                  <a:gd name="connsiteX28-42003" fmla="*/ 397231 w 3024845"/>
                  <a:gd name="connsiteY28-42004" fmla="*/ 393681 h 840941"/>
                  <a:gd name="connsiteX29-42005" fmla="*/ 397231 w 3024845"/>
                  <a:gd name="connsiteY29-42006" fmla="*/ 392330 h 840941"/>
                  <a:gd name="connsiteX30-42007" fmla="*/ 397231 w 3024845"/>
                  <a:gd name="connsiteY30-42008" fmla="*/ 382872 h 840941"/>
                  <a:gd name="connsiteX31-42009" fmla="*/ 398245 w 3024845"/>
                  <a:gd name="connsiteY31-42010" fmla="*/ 382872 h 840941"/>
                  <a:gd name="connsiteX32-42011" fmla="*/ 405338 w 3024845"/>
                  <a:gd name="connsiteY32-42012" fmla="*/ 382872 h 840941"/>
                  <a:gd name="connsiteX33-42013" fmla="*/ 405338 w 3024845"/>
                  <a:gd name="connsiteY33-42014" fmla="*/ 380981 h 840941"/>
                  <a:gd name="connsiteX34-42015" fmla="*/ 405338 w 3024845"/>
                  <a:gd name="connsiteY34-42016" fmla="*/ 367740 h 840941"/>
                  <a:gd name="connsiteX35-42017" fmla="*/ 406098 w 3024845"/>
                  <a:gd name="connsiteY35-42018" fmla="*/ 367740 h 840941"/>
                  <a:gd name="connsiteX36-42019" fmla="*/ 411418 w 3024845"/>
                  <a:gd name="connsiteY36-42020" fmla="*/ 367740 h 840941"/>
                  <a:gd name="connsiteX37-42021" fmla="*/ 411418 w 3024845"/>
                  <a:gd name="connsiteY37-42022" fmla="*/ 366659 h 840941"/>
                  <a:gd name="connsiteX38-42023" fmla="*/ 411418 w 3024845"/>
                  <a:gd name="connsiteY38-42024" fmla="*/ 359092 h 840941"/>
                  <a:gd name="connsiteX39-42025" fmla="*/ 413445 w 3024845"/>
                  <a:gd name="connsiteY39-42026" fmla="*/ 359092 h 840941"/>
                  <a:gd name="connsiteX40-42027" fmla="*/ 427632 w 3024845"/>
                  <a:gd name="connsiteY40-42028" fmla="*/ 359092 h 840941"/>
                  <a:gd name="connsiteX41-42029" fmla="*/ 427632 w 3024845"/>
                  <a:gd name="connsiteY41-42030" fmla="*/ 360173 h 840941"/>
                  <a:gd name="connsiteX42-42031" fmla="*/ 427632 w 3024845"/>
                  <a:gd name="connsiteY42-42032" fmla="*/ 367740 h 840941"/>
                  <a:gd name="connsiteX43-42033" fmla="*/ 449925 w 3024845"/>
                  <a:gd name="connsiteY43-42034" fmla="*/ 367740 h 840941"/>
                  <a:gd name="connsiteX44-42035" fmla="*/ 449925 w 3024845"/>
                  <a:gd name="connsiteY44-42036" fmla="*/ 365848 h 840941"/>
                  <a:gd name="connsiteX45-42037" fmla="*/ 449925 w 3024845"/>
                  <a:gd name="connsiteY45-42038" fmla="*/ 352607 h 840941"/>
                  <a:gd name="connsiteX46-42039" fmla="*/ 451699 w 3024845"/>
                  <a:gd name="connsiteY46-42040" fmla="*/ 352607 h 840941"/>
                  <a:gd name="connsiteX47-42041" fmla="*/ 464112 w 3024845"/>
                  <a:gd name="connsiteY47-42042" fmla="*/ 352607 h 840941"/>
                  <a:gd name="connsiteX48-42043" fmla="*/ 464112 w 3024845"/>
                  <a:gd name="connsiteY48-42044" fmla="*/ 376387 h 840941"/>
                  <a:gd name="connsiteX49-42045" fmla="*/ 465126 w 3024845"/>
                  <a:gd name="connsiteY49-42046" fmla="*/ 376387 h 840941"/>
                  <a:gd name="connsiteX50-42047" fmla="*/ 472219 w 3024845"/>
                  <a:gd name="connsiteY50-42048" fmla="*/ 376387 h 840941"/>
                  <a:gd name="connsiteX51-42049" fmla="*/ 472219 w 3024845"/>
                  <a:gd name="connsiteY51-42050" fmla="*/ 375306 h 840941"/>
                  <a:gd name="connsiteX52-42051" fmla="*/ 472219 w 3024845"/>
                  <a:gd name="connsiteY52-42052" fmla="*/ 367740 h 840941"/>
                  <a:gd name="connsiteX53-42053" fmla="*/ 473992 w 3024845"/>
                  <a:gd name="connsiteY53-42054" fmla="*/ 367740 h 840941"/>
                  <a:gd name="connsiteX54-42055" fmla="*/ 486406 w 3024845"/>
                  <a:gd name="connsiteY54-42056" fmla="*/ 367740 h 840941"/>
                  <a:gd name="connsiteX55-42057" fmla="*/ 486406 w 3024845"/>
                  <a:gd name="connsiteY55-42058" fmla="*/ 393681 h 840941"/>
                  <a:gd name="connsiteX56-42059" fmla="*/ 488433 w 3024845"/>
                  <a:gd name="connsiteY56-42060" fmla="*/ 393681 h 840941"/>
                  <a:gd name="connsiteX57-42061" fmla="*/ 502619 w 3024845"/>
                  <a:gd name="connsiteY57-42062" fmla="*/ 393681 h 840941"/>
                  <a:gd name="connsiteX58-42063" fmla="*/ 502619 w 3024845"/>
                  <a:gd name="connsiteY58-42064" fmla="*/ 395302 h 840941"/>
                  <a:gd name="connsiteX59-42065" fmla="*/ 502619 w 3024845"/>
                  <a:gd name="connsiteY59-42066" fmla="*/ 406652 h 840941"/>
                  <a:gd name="connsiteX60-42067" fmla="*/ 503379 w 3024845"/>
                  <a:gd name="connsiteY60-42068" fmla="*/ 406652 h 840941"/>
                  <a:gd name="connsiteX61-42069" fmla="*/ 508700 w 3024845"/>
                  <a:gd name="connsiteY61-42070" fmla="*/ 406652 h 840941"/>
                  <a:gd name="connsiteX62-42071" fmla="*/ 508700 w 3024845"/>
                  <a:gd name="connsiteY62-42072" fmla="*/ 405841 h 840941"/>
                  <a:gd name="connsiteX63-42073" fmla="*/ 508700 w 3024845"/>
                  <a:gd name="connsiteY63-42074" fmla="*/ 400166 h 840941"/>
                  <a:gd name="connsiteX64-42075" fmla="*/ 539100 w 3024845"/>
                  <a:gd name="connsiteY64-42076" fmla="*/ 400166 h 840941"/>
                  <a:gd name="connsiteX65-42077" fmla="*/ 539100 w 3024845"/>
                  <a:gd name="connsiteY65-42078" fmla="*/ 423946 h 840941"/>
                  <a:gd name="connsiteX66-42079" fmla="*/ 540113 w 3024845"/>
                  <a:gd name="connsiteY66-42080" fmla="*/ 423946 h 840941"/>
                  <a:gd name="connsiteX67-42081" fmla="*/ 547207 w 3024845"/>
                  <a:gd name="connsiteY67-42082" fmla="*/ 423946 h 840941"/>
                  <a:gd name="connsiteX68-42083" fmla="*/ 547207 w 3024845"/>
                  <a:gd name="connsiteY68-42084" fmla="*/ 425027 h 840941"/>
                  <a:gd name="connsiteX69-42085" fmla="*/ 547207 w 3024845"/>
                  <a:gd name="connsiteY69-42086" fmla="*/ 432593 h 840941"/>
                  <a:gd name="connsiteX70-42087" fmla="*/ 547967 w 3024845"/>
                  <a:gd name="connsiteY70-42088" fmla="*/ 432593 h 840941"/>
                  <a:gd name="connsiteX71-42089" fmla="*/ 553287 w 3024845"/>
                  <a:gd name="connsiteY71-42090" fmla="*/ 432593 h 840941"/>
                  <a:gd name="connsiteX72-42091" fmla="*/ 553287 w 3024845"/>
                  <a:gd name="connsiteY72-42092" fmla="*/ 430431 h 840941"/>
                  <a:gd name="connsiteX73-42093" fmla="*/ 553287 w 3024845"/>
                  <a:gd name="connsiteY73-42094" fmla="*/ 415299 h 840941"/>
                  <a:gd name="connsiteX74-42095" fmla="*/ 554300 w 3024845"/>
                  <a:gd name="connsiteY74-42096" fmla="*/ 415299 h 840941"/>
                  <a:gd name="connsiteX75-42097" fmla="*/ 561394 w 3024845"/>
                  <a:gd name="connsiteY75-42098" fmla="*/ 415299 h 840941"/>
                  <a:gd name="connsiteX76-42099" fmla="*/ 561394 w 3024845"/>
                  <a:gd name="connsiteY76-42100" fmla="*/ 416380 h 840941"/>
                  <a:gd name="connsiteX77-42101" fmla="*/ 561394 w 3024845"/>
                  <a:gd name="connsiteY77-42102" fmla="*/ 423946 h 840941"/>
                  <a:gd name="connsiteX78-42103" fmla="*/ 566714 w 3024845"/>
                  <a:gd name="connsiteY78-42104" fmla="*/ 421953 h 840941"/>
                  <a:gd name="connsiteX79-42105" fmla="*/ 567474 w 3024845"/>
                  <a:gd name="connsiteY79-42106" fmla="*/ 420973 h 840941"/>
                  <a:gd name="connsiteX80-42107" fmla="*/ 567474 w 3024845"/>
                  <a:gd name="connsiteY80-42108" fmla="*/ 415299 h 840941"/>
                  <a:gd name="connsiteX81-42109" fmla="*/ 605981 w 3024845"/>
                  <a:gd name="connsiteY81-42110" fmla="*/ 415299 h 840941"/>
                  <a:gd name="connsiteX82-42111" fmla="*/ 605981 w 3024845"/>
                  <a:gd name="connsiteY82-42112" fmla="*/ 439078 h 840941"/>
                  <a:gd name="connsiteX83-42113" fmla="*/ 608007 w 3024845"/>
                  <a:gd name="connsiteY83-42114" fmla="*/ 439078 h 840941"/>
                  <a:gd name="connsiteX84-42115" fmla="*/ 622194 w 3024845"/>
                  <a:gd name="connsiteY84-42116" fmla="*/ 439078 h 840941"/>
                  <a:gd name="connsiteX85-42117" fmla="*/ 622194 w 3024845"/>
                  <a:gd name="connsiteY85-42118" fmla="*/ 440159 h 840941"/>
                  <a:gd name="connsiteX86-42119" fmla="*/ 622194 w 3024845"/>
                  <a:gd name="connsiteY86-42120" fmla="*/ 447725 h 840941"/>
                  <a:gd name="connsiteX87-42121" fmla="*/ 623968 w 3024845"/>
                  <a:gd name="connsiteY87-42122" fmla="*/ 447725 h 840941"/>
                  <a:gd name="connsiteX88-42123" fmla="*/ 636381 w 3024845"/>
                  <a:gd name="connsiteY88-42124" fmla="*/ 447725 h 840941"/>
                  <a:gd name="connsiteX89-42125" fmla="*/ 636381 w 3024845"/>
                  <a:gd name="connsiteY89-42126" fmla="*/ 423946 h 840941"/>
                  <a:gd name="connsiteX90-42127" fmla="*/ 637394 w 3024845"/>
                  <a:gd name="connsiteY90-42128" fmla="*/ 423946 h 840941"/>
                  <a:gd name="connsiteX91-42129" fmla="*/ 644488 w 3024845"/>
                  <a:gd name="connsiteY91-42130" fmla="*/ 423946 h 840941"/>
                  <a:gd name="connsiteX92-42131" fmla="*/ 644488 w 3024845"/>
                  <a:gd name="connsiteY92-42132" fmla="*/ 391519 h 840941"/>
                  <a:gd name="connsiteX93-42133" fmla="*/ 645501 w 3024845"/>
                  <a:gd name="connsiteY93-42134" fmla="*/ 391519 h 840941"/>
                  <a:gd name="connsiteX94-42135" fmla="*/ 652595 w 3024845"/>
                  <a:gd name="connsiteY94-42136" fmla="*/ 391519 h 840941"/>
                  <a:gd name="connsiteX95-42137" fmla="*/ 652595 w 3024845"/>
                  <a:gd name="connsiteY95-42138" fmla="*/ 389628 h 840941"/>
                  <a:gd name="connsiteX96-42139" fmla="*/ 652595 w 3024845"/>
                  <a:gd name="connsiteY96-42140" fmla="*/ 376387 h 840941"/>
                  <a:gd name="connsiteX97-42141" fmla="*/ 651328 w 3024845"/>
                  <a:gd name="connsiteY97-42142" fmla="*/ 374765 h 840941"/>
                  <a:gd name="connsiteX98-42143" fmla="*/ 656648 w 3024845"/>
                  <a:gd name="connsiteY98-42144" fmla="*/ 363416 h 840941"/>
                  <a:gd name="connsiteX99-42145" fmla="*/ 664755 w 3024845"/>
                  <a:gd name="connsiteY99-42146" fmla="*/ 391519 h 840941"/>
                  <a:gd name="connsiteX100-42147" fmla="*/ 665515 w 3024845"/>
                  <a:gd name="connsiteY100-42148" fmla="*/ 391519 h 840941"/>
                  <a:gd name="connsiteX101-42149" fmla="*/ 670835 w 3024845"/>
                  <a:gd name="connsiteY101-42150" fmla="*/ 391519 h 840941"/>
                  <a:gd name="connsiteX102-42151" fmla="*/ 670835 w 3024845"/>
                  <a:gd name="connsiteY102-42152" fmla="*/ 285592 h 840941"/>
                  <a:gd name="connsiteX103-42153" fmla="*/ 672355 w 3024845"/>
                  <a:gd name="connsiteY103-42154" fmla="*/ 285592 h 840941"/>
                  <a:gd name="connsiteX104-42155" fmla="*/ 682995 w 3024845"/>
                  <a:gd name="connsiteY104-42156" fmla="*/ 285592 h 840941"/>
                  <a:gd name="connsiteX105-42157" fmla="*/ 682995 w 3024845"/>
                  <a:gd name="connsiteY105-42158" fmla="*/ 238033 h 840941"/>
                  <a:gd name="connsiteX106-42159" fmla="*/ 709342 w 3024845"/>
                  <a:gd name="connsiteY106-42160" fmla="*/ 238033 h 840941"/>
                  <a:gd name="connsiteX107-42161" fmla="*/ 709342 w 3024845"/>
                  <a:gd name="connsiteY107-42162" fmla="*/ 216415 h 840941"/>
                  <a:gd name="connsiteX108-42163" fmla="*/ 743796 w 3024845"/>
                  <a:gd name="connsiteY108-42164" fmla="*/ 216415 h 840941"/>
                  <a:gd name="connsiteX109-42165" fmla="*/ 743796 w 3024845"/>
                  <a:gd name="connsiteY109-42166" fmla="*/ 218847 h 840941"/>
                  <a:gd name="connsiteX110-42167" fmla="*/ 743796 w 3024845"/>
                  <a:gd name="connsiteY110-42168" fmla="*/ 235871 h 840941"/>
                  <a:gd name="connsiteX111-42169" fmla="*/ 746076 w 3024845"/>
                  <a:gd name="connsiteY111-42170" fmla="*/ 235871 h 840941"/>
                  <a:gd name="connsiteX112-42171" fmla="*/ 762036 w 3024845"/>
                  <a:gd name="connsiteY112-42172" fmla="*/ 235871 h 840941"/>
                  <a:gd name="connsiteX113-42173" fmla="*/ 762036 w 3024845"/>
                  <a:gd name="connsiteY113-42174" fmla="*/ 283430 h 840941"/>
                  <a:gd name="connsiteX114-42175" fmla="*/ 763049 w 3024845"/>
                  <a:gd name="connsiteY114-42176" fmla="*/ 283430 h 840941"/>
                  <a:gd name="connsiteX115-42177" fmla="*/ 770143 w 3024845"/>
                  <a:gd name="connsiteY115-42178" fmla="*/ 283430 h 840941"/>
                  <a:gd name="connsiteX116-42179" fmla="*/ 784330 w 3024845"/>
                  <a:gd name="connsiteY116-42180" fmla="*/ 287754 h 840941"/>
                  <a:gd name="connsiteX117-42181" fmla="*/ 784330 w 3024845"/>
                  <a:gd name="connsiteY117-42182" fmla="*/ 326666 h 840941"/>
                  <a:gd name="connsiteX118-42183" fmla="*/ 785343 w 3024845"/>
                  <a:gd name="connsiteY118-42184" fmla="*/ 326666 h 840941"/>
                  <a:gd name="connsiteX119-42185" fmla="*/ 792436 w 3024845"/>
                  <a:gd name="connsiteY119-42186" fmla="*/ 326666 h 840941"/>
                  <a:gd name="connsiteX120-42187" fmla="*/ 792436 w 3024845"/>
                  <a:gd name="connsiteY120-42188" fmla="*/ 328287 h 840941"/>
                  <a:gd name="connsiteX121-42189" fmla="*/ 792436 w 3024845"/>
                  <a:gd name="connsiteY121-42190" fmla="*/ 339636 h 840941"/>
                  <a:gd name="connsiteX122-42191" fmla="*/ 794463 w 3024845"/>
                  <a:gd name="connsiteY122-42192" fmla="*/ 339636 h 840941"/>
                  <a:gd name="connsiteX123-42193" fmla="*/ 808650 w 3024845"/>
                  <a:gd name="connsiteY123-42194" fmla="*/ 339636 h 840941"/>
                  <a:gd name="connsiteX124-42195" fmla="*/ 814730 w 3024845"/>
                  <a:gd name="connsiteY124-42196" fmla="*/ 346122 h 840941"/>
                  <a:gd name="connsiteX125-42197" fmla="*/ 814730 w 3024845"/>
                  <a:gd name="connsiteY125-42198" fmla="*/ 367740 h 840941"/>
                  <a:gd name="connsiteX126-42199" fmla="*/ 817010 w 3024845"/>
                  <a:gd name="connsiteY126-42200" fmla="*/ 367740 h 840941"/>
                  <a:gd name="connsiteX127-42201" fmla="*/ 832970 w 3024845"/>
                  <a:gd name="connsiteY127-42202" fmla="*/ 367740 h 840941"/>
                  <a:gd name="connsiteX128-42203" fmla="*/ 832970 w 3024845"/>
                  <a:gd name="connsiteY128-42204" fmla="*/ 368820 h 840941"/>
                  <a:gd name="connsiteX129-42205" fmla="*/ 832970 w 3024845"/>
                  <a:gd name="connsiteY129-42206" fmla="*/ 376387 h 840941"/>
                  <a:gd name="connsiteX130-42207" fmla="*/ 834237 w 3024845"/>
                  <a:gd name="connsiteY130-42208" fmla="*/ 376387 h 840941"/>
                  <a:gd name="connsiteX131-42209" fmla="*/ 843104 w 3024845"/>
                  <a:gd name="connsiteY131-42210" fmla="*/ 376387 h 840941"/>
                  <a:gd name="connsiteX132-42211" fmla="*/ 843104 w 3024845"/>
                  <a:gd name="connsiteY132-42212" fmla="*/ 378548 h 840941"/>
                  <a:gd name="connsiteX133-42213" fmla="*/ 843104 w 3024845"/>
                  <a:gd name="connsiteY133-42214" fmla="*/ 393681 h 840941"/>
                  <a:gd name="connsiteX134-42215" fmla="*/ 847157 w 3024845"/>
                  <a:gd name="connsiteY134-42216" fmla="*/ 391789 h 840941"/>
                  <a:gd name="connsiteX135-42217" fmla="*/ 847157 w 3024845"/>
                  <a:gd name="connsiteY135-42218" fmla="*/ 378548 h 840941"/>
                  <a:gd name="connsiteX136-42219" fmla="*/ 848170 w 3024845"/>
                  <a:gd name="connsiteY136-42220" fmla="*/ 378548 h 840941"/>
                  <a:gd name="connsiteX137-42221" fmla="*/ 855264 w 3024845"/>
                  <a:gd name="connsiteY137-42222" fmla="*/ 378548 h 840941"/>
                  <a:gd name="connsiteX138-42223" fmla="*/ 855264 w 3024845"/>
                  <a:gd name="connsiteY138-42224" fmla="*/ 380170 h 840941"/>
                  <a:gd name="connsiteX139-42225" fmla="*/ 855264 w 3024845"/>
                  <a:gd name="connsiteY139-42226" fmla="*/ 391519 h 840941"/>
                  <a:gd name="connsiteX140-42227" fmla="*/ 856024 w 3024845"/>
                  <a:gd name="connsiteY140-42228" fmla="*/ 391519 h 840941"/>
                  <a:gd name="connsiteX141-42229" fmla="*/ 861344 w 3024845"/>
                  <a:gd name="connsiteY141-42230" fmla="*/ 391519 h 840941"/>
                  <a:gd name="connsiteX142-42231" fmla="*/ 909984 w 3024845"/>
                  <a:gd name="connsiteY142-42232" fmla="*/ 387196 h 840941"/>
                  <a:gd name="connsiteX143-42233" fmla="*/ 909984 w 3024845"/>
                  <a:gd name="connsiteY143-42234" fmla="*/ 388547 h 840941"/>
                  <a:gd name="connsiteX144-42235" fmla="*/ 909984 w 3024845"/>
                  <a:gd name="connsiteY144-42236" fmla="*/ 398004 h 840941"/>
                  <a:gd name="connsiteX145-42237" fmla="*/ 910744 w 3024845"/>
                  <a:gd name="connsiteY145-42238" fmla="*/ 398004 h 840941"/>
                  <a:gd name="connsiteX146-42239" fmla="*/ 916065 w 3024845"/>
                  <a:gd name="connsiteY146-42240" fmla="*/ 398004 h 840941"/>
                  <a:gd name="connsiteX147-42241" fmla="*/ 916065 w 3024845"/>
                  <a:gd name="connsiteY147-42242" fmla="*/ 400166 h 840941"/>
                  <a:gd name="connsiteX148-42243" fmla="*/ 916065 w 3024845"/>
                  <a:gd name="connsiteY148-42244" fmla="*/ 415299 h 840941"/>
                  <a:gd name="connsiteX149-42245" fmla="*/ 918091 w 3024845"/>
                  <a:gd name="connsiteY149-42246" fmla="*/ 413948 h 840941"/>
                  <a:gd name="connsiteX150-42247" fmla="*/ 932278 w 3024845"/>
                  <a:gd name="connsiteY150-42248" fmla="*/ 404490 h 840941"/>
                  <a:gd name="connsiteX151-42249" fmla="*/ 938358 w 3024845"/>
                  <a:gd name="connsiteY151-42250" fmla="*/ 363416 h 840941"/>
                  <a:gd name="connsiteX152-42251" fmla="*/ 939118 w 3024845"/>
                  <a:gd name="connsiteY152-42252" fmla="*/ 363146 h 840941"/>
                  <a:gd name="connsiteX153-42253" fmla="*/ 944438 w 3024845"/>
                  <a:gd name="connsiteY153-42254" fmla="*/ 361254 h 840941"/>
                  <a:gd name="connsiteX154-42255" fmla="*/ 946465 w 3024845"/>
                  <a:gd name="connsiteY154-42256" fmla="*/ 292077 h 840941"/>
                  <a:gd name="connsiteX155-42257" fmla="*/ 948492 w 3024845"/>
                  <a:gd name="connsiteY155-42258" fmla="*/ 361254 h 840941"/>
                  <a:gd name="connsiteX156-42259" fmla="*/ 949252 w 3024845"/>
                  <a:gd name="connsiteY156-42260" fmla="*/ 361524 h 840941"/>
                  <a:gd name="connsiteX157-42261" fmla="*/ 954572 w 3024845"/>
                  <a:gd name="connsiteY157-42262" fmla="*/ 363416 h 840941"/>
                  <a:gd name="connsiteX158-42263" fmla="*/ 954572 w 3024845"/>
                  <a:gd name="connsiteY158-42264" fmla="*/ 276945 h 840941"/>
                  <a:gd name="connsiteX159-42265" fmla="*/ 958625 w 3024845"/>
                  <a:gd name="connsiteY159-42266" fmla="*/ 244518 h 840941"/>
                  <a:gd name="connsiteX160-42267" fmla="*/ 997132 w 3024845"/>
                  <a:gd name="connsiteY160-42268" fmla="*/ 244518 h 840941"/>
                  <a:gd name="connsiteX161-42269" fmla="*/ 997132 w 3024845"/>
                  <a:gd name="connsiteY161-42270" fmla="*/ 276945 h 840941"/>
                  <a:gd name="connsiteX162-42271" fmla="*/ 997892 w 3024845"/>
                  <a:gd name="connsiteY162-42272" fmla="*/ 276945 h 840941"/>
                  <a:gd name="connsiteX163-42273" fmla="*/ 1003212 w 3024845"/>
                  <a:gd name="connsiteY163-42274" fmla="*/ 276945 h 840941"/>
                  <a:gd name="connsiteX164-42275" fmla="*/ 1003212 w 3024845"/>
                  <a:gd name="connsiteY164-42276" fmla="*/ 194797 h 840941"/>
                  <a:gd name="connsiteX165-42277" fmla="*/ 1004986 w 3024845"/>
                  <a:gd name="connsiteY165-42278" fmla="*/ 194797 h 840941"/>
                  <a:gd name="connsiteX166-42279" fmla="*/ 1017399 w 3024845"/>
                  <a:gd name="connsiteY166-42280" fmla="*/ 194797 h 840941"/>
                  <a:gd name="connsiteX167-42281" fmla="*/ 1017399 w 3024845"/>
                  <a:gd name="connsiteY167-42282" fmla="*/ 192906 h 840941"/>
                  <a:gd name="connsiteX168-42283" fmla="*/ 1017399 w 3024845"/>
                  <a:gd name="connsiteY168-42284" fmla="*/ 179665 h 840941"/>
                  <a:gd name="connsiteX169-42285" fmla="*/ 1039693 w 3024845"/>
                  <a:gd name="connsiteY169-42286" fmla="*/ 179665 h 840941"/>
                  <a:gd name="connsiteX170-42287" fmla="*/ 1039693 w 3024845"/>
                  <a:gd name="connsiteY170-42288" fmla="*/ 178584 h 840941"/>
                  <a:gd name="connsiteX171-42289" fmla="*/ 1039693 w 3024845"/>
                  <a:gd name="connsiteY171-42290" fmla="*/ 171018 h 840941"/>
                  <a:gd name="connsiteX172-42291" fmla="*/ 1041466 w 3024845"/>
                  <a:gd name="connsiteY172-42292" fmla="*/ 171018 h 840941"/>
                  <a:gd name="connsiteX173-42293" fmla="*/ 1053880 w 3024845"/>
                  <a:gd name="connsiteY173-42294" fmla="*/ 171018 h 840941"/>
                  <a:gd name="connsiteX174-42295" fmla="*/ 1053880 w 3024845"/>
                  <a:gd name="connsiteY174-42296" fmla="*/ 172099 h 840941"/>
                  <a:gd name="connsiteX175-42297" fmla="*/ 1053880 w 3024845"/>
                  <a:gd name="connsiteY175-42298" fmla="*/ 179665 h 840941"/>
                  <a:gd name="connsiteX176-42299" fmla="*/ 1054640 w 3024845"/>
                  <a:gd name="connsiteY176-42300" fmla="*/ 179665 h 840941"/>
                  <a:gd name="connsiteX177-42301" fmla="*/ 1059960 w 3024845"/>
                  <a:gd name="connsiteY177-42302" fmla="*/ 179665 h 840941"/>
                  <a:gd name="connsiteX178-42303" fmla="*/ 1070093 w 3024845"/>
                  <a:gd name="connsiteY178-42304" fmla="*/ 175341 h 840941"/>
                  <a:gd name="connsiteX179-42305" fmla="*/ 1074146 w 3024845"/>
                  <a:gd name="connsiteY179-42306" fmla="*/ 178584 h 840941"/>
                  <a:gd name="connsiteX180-42307" fmla="*/ 1074146 w 3024845"/>
                  <a:gd name="connsiteY180-42308" fmla="*/ 171018 h 840941"/>
                  <a:gd name="connsiteX181-42309" fmla="*/ 1076426 w 3024845"/>
                  <a:gd name="connsiteY181-42310" fmla="*/ 171018 h 840941"/>
                  <a:gd name="connsiteX182-42311" fmla="*/ 1092387 w 3024845"/>
                  <a:gd name="connsiteY182-42312" fmla="*/ 171018 h 840941"/>
                  <a:gd name="connsiteX183-42313" fmla="*/ 1092387 w 3024845"/>
                  <a:gd name="connsiteY183-42314" fmla="*/ 172099 h 840941"/>
                  <a:gd name="connsiteX184-42315" fmla="*/ 1092387 w 3024845"/>
                  <a:gd name="connsiteY184-42316" fmla="*/ 179665 h 840941"/>
                  <a:gd name="connsiteX185-42317" fmla="*/ 1122787 w 3024845"/>
                  <a:gd name="connsiteY185-42318" fmla="*/ 179665 h 840941"/>
                  <a:gd name="connsiteX186-42319" fmla="*/ 1122787 w 3024845"/>
                  <a:gd name="connsiteY186-42320" fmla="*/ 181286 h 840941"/>
                  <a:gd name="connsiteX187-42321" fmla="*/ 1122787 w 3024845"/>
                  <a:gd name="connsiteY187-42322" fmla="*/ 192636 h 840941"/>
                  <a:gd name="connsiteX188-42323" fmla="*/ 1149134 w 3024845"/>
                  <a:gd name="connsiteY188-42324" fmla="*/ 192636 h 840941"/>
                  <a:gd name="connsiteX189-42325" fmla="*/ 1149134 w 3024845"/>
                  <a:gd name="connsiteY189-42326" fmla="*/ 222900 h 840941"/>
                  <a:gd name="connsiteX190-42327" fmla="*/ 1149894 w 3024845"/>
                  <a:gd name="connsiteY190-42328" fmla="*/ 222900 h 840941"/>
                  <a:gd name="connsiteX191-42329" fmla="*/ 1155214 w 3024845"/>
                  <a:gd name="connsiteY191-42330" fmla="*/ 222900 h 840941"/>
                  <a:gd name="connsiteX192-42331" fmla="*/ 1155214 w 3024845"/>
                  <a:gd name="connsiteY192-42332" fmla="*/ 223981 h 840941"/>
                  <a:gd name="connsiteX193-42333" fmla="*/ 1155214 w 3024845"/>
                  <a:gd name="connsiteY193-42334" fmla="*/ 231548 h 840941"/>
                  <a:gd name="connsiteX194-42335" fmla="*/ 1159268 w 3024845"/>
                  <a:gd name="connsiteY194-42336" fmla="*/ 261812 h 840941"/>
                  <a:gd name="connsiteX195-42337" fmla="*/ 1160028 w 3024845"/>
                  <a:gd name="connsiteY195-42338" fmla="*/ 261812 h 840941"/>
                  <a:gd name="connsiteX196-42339" fmla="*/ 1165348 w 3024845"/>
                  <a:gd name="connsiteY196-42340" fmla="*/ 261812 h 840941"/>
                  <a:gd name="connsiteX197-42341" fmla="*/ 1165348 w 3024845"/>
                  <a:gd name="connsiteY197-42342" fmla="*/ 262623 h 840941"/>
                  <a:gd name="connsiteX198-42343" fmla="*/ 1165348 w 3024845"/>
                  <a:gd name="connsiteY198-42344" fmla="*/ 268298 h 840941"/>
                  <a:gd name="connsiteX199-42345" fmla="*/ 1166361 w 3024845"/>
                  <a:gd name="connsiteY199-42346" fmla="*/ 268298 h 840941"/>
                  <a:gd name="connsiteX200-42347" fmla="*/ 1173454 w 3024845"/>
                  <a:gd name="connsiteY200-42348" fmla="*/ 268298 h 840941"/>
                  <a:gd name="connsiteX201-42349" fmla="*/ 1173454 w 3024845"/>
                  <a:gd name="connsiteY201-42350" fmla="*/ 298563 h 840941"/>
                  <a:gd name="connsiteX202-42351" fmla="*/ 1175481 w 3024845"/>
                  <a:gd name="connsiteY202-42352" fmla="*/ 298563 h 840941"/>
                  <a:gd name="connsiteX203-42353" fmla="*/ 1189668 w 3024845"/>
                  <a:gd name="connsiteY203-42354" fmla="*/ 298563 h 840941"/>
                  <a:gd name="connsiteX204-42355" fmla="*/ 1189668 w 3024845"/>
                  <a:gd name="connsiteY204-42356" fmla="*/ 322342 h 840941"/>
                  <a:gd name="connsiteX205-42357" fmla="*/ 1191695 w 3024845"/>
                  <a:gd name="connsiteY205-42358" fmla="*/ 323963 h 840941"/>
                  <a:gd name="connsiteX206-42359" fmla="*/ 1191695 w 3024845"/>
                  <a:gd name="connsiteY206-42360" fmla="*/ 335313 h 840941"/>
                  <a:gd name="connsiteX207-42361" fmla="*/ 1192455 w 3024845"/>
                  <a:gd name="connsiteY207-42362" fmla="*/ 335313 h 840941"/>
                  <a:gd name="connsiteX208-42363" fmla="*/ 1197775 w 3024845"/>
                  <a:gd name="connsiteY208-42364" fmla="*/ 335313 h 840941"/>
                  <a:gd name="connsiteX209-42365" fmla="*/ 1197775 w 3024845"/>
                  <a:gd name="connsiteY209-42366" fmla="*/ 359092 h 840941"/>
                  <a:gd name="connsiteX210-42367" fmla="*/ 1199041 w 3024845"/>
                  <a:gd name="connsiteY210-42368" fmla="*/ 359092 h 840941"/>
                  <a:gd name="connsiteX211-42369" fmla="*/ 1207908 w 3024845"/>
                  <a:gd name="connsiteY211-42370" fmla="*/ 359092 h 840941"/>
                  <a:gd name="connsiteX212-42371" fmla="*/ 1209935 w 3024845"/>
                  <a:gd name="connsiteY212-42372" fmla="*/ 363146 h 840941"/>
                  <a:gd name="connsiteX213-42373" fmla="*/ 1209935 w 3024845"/>
                  <a:gd name="connsiteY213-42374" fmla="*/ 376387 h 840941"/>
                  <a:gd name="connsiteX214-42375" fmla="*/ 1211455 w 3024845"/>
                  <a:gd name="connsiteY214-42376" fmla="*/ 374495 h 840941"/>
                  <a:gd name="connsiteX215-42377" fmla="*/ 1222095 w 3024845"/>
                  <a:gd name="connsiteY215-42378" fmla="*/ 361254 h 840941"/>
                  <a:gd name="connsiteX216-42379" fmla="*/ 1250469 w 3024845"/>
                  <a:gd name="connsiteY216-42380" fmla="*/ 361254 h 840941"/>
                  <a:gd name="connsiteX217-42381" fmla="*/ 1250469 w 3024845"/>
                  <a:gd name="connsiteY217-42382" fmla="*/ 447725 h 840941"/>
                  <a:gd name="connsiteX218-42383" fmla="*/ 1251229 w 3024845"/>
                  <a:gd name="connsiteY218-42384" fmla="*/ 447725 h 840941"/>
                  <a:gd name="connsiteX219-42385" fmla="*/ 1256549 w 3024845"/>
                  <a:gd name="connsiteY219-42386" fmla="*/ 447725 h 840941"/>
                  <a:gd name="connsiteX220-42387" fmla="*/ 1257309 w 3024845"/>
                  <a:gd name="connsiteY220-42388" fmla="*/ 446374 h 840941"/>
                  <a:gd name="connsiteX221-42389" fmla="*/ 1262629 w 3024845"/>
                  <a:gd name="connsiteY221-42390" fmla="*/ 436916 h 840941"/>
                  <a:gd name="connsiteX222-42391" fmla="*/ 1262629 w 3024845"/>
                  <a:gd name="connsiteY222-42392" fmla="*/ 438808 h 840941"/>
                  <a:gd name="connsiteX223-42393" fmla="*/ 1262629 w 3024845"/>
                  <a:gd name="connsiteY223-42394" fmla="*/ 452049 h 840941"/>
                  <a:gd name="connsiteX224-42395" fmla="*/ 1266682 w 3024845"/>
                  <a:gd name="connsiteY224-42396" fmla="*/ 406652 h 840941"/>
                  <a:gd name="connsiteX225-42397" fmla="*/ 1267442 w 3024845"/>
                  <a:gd name="connsiteY225-42398" fmla="*/ 406652 h 840941"/>
                  <a:gd name="connsiteX226-42399" fmla="*/ 1272762 w 3024845"/>
                  <a:gd name="connsiteY226-42400" fmla="*/ 406652 h 840941"/>
                  <a:gd name="connsiteX227-42401" fmla="*/ 1272762 w 3024845"/>
                  <a:gd name="connsiteY227-42402" fmla="*/ 341798 h 840941"/>
                  <a:gd name="connsiteX228-42403" fmla="*/ 1273776 w 3024845"/>
                  <a:gd name="connsiteY228-42404" fmla="*/ 341798 h 840941"/>
                  <a:gd name="connsiteX229-42405" fmla="*/ 1280869 w 3024845"/>
                  <a:gd name="connsiteY229-42406" fmla="*/ 341798 h 840941"/>
                  <a:gd name="connsiteX230-42407" fmla="*/ 1293029 w 3024845"/>
                  <a:gd name="connsiteY230-42408" fmla="*/ 298563 h 840941"/>
                  <a:gd name="connsiteX231-42409" fmla="*/ 1294296 w 3024845"/>
                  <a:gd name="connsiteY231-42410" fmla="*/ 298563 h 840941"/>
                  <a:gd name="connsiteX232-42411" fmla="*/ 1303163 w 3024845"/>
                  <a:gd name="connsiteY232-42412" fmla="*/ 298563 h 840941"/>
                  <a:gd name="connsiteX233-42413" fmla="*/ 1313296 w 3024845"/>
                  <a:gd name="connsiteY233-42414" fmla="*/ 341798 h 840941"/>
                  <a:gd name="connsiteX234-42415" fmla="*/ 1314309 w 3024845"/>
                  <a:gd name="connsiteY234-42416" fmla="*/ 341798 h 840941"/>
                  <a:gd name="connsiteX235-42417" fmla="*/ 1321403 w 3024845"/>
                  <a:gd name="connsiteY235-42418" fmla="*/ 341798 h 840941"/>
                  <a:gd name="connsiteX236-42419" fmla="*/ 1321403 w 3024845"/>
                  <a:gd name="connsiteY236-42420" fmla="*/ 380710 h 840941"/>
                  <a:gd name="connsiteX237-42421" fmla="*/ 1323176 w 3024845"/>
                  <a:gd name="connsiteY237-42422" fmla="*/ 380710 h 840941"/>
                  <a:gd name="connsiteX238-42423" fmla="*/ 1335590 w 3024845"/>
                  <a:gd name="connsiteY238-42424" fmla="*/ 380710 h 840941"/>
                  <a:gd name="connsiteX239-42425" fmla="*/ 1335590 w 3024845"/>
                  <a:gd name="connsiteY239-42426" fmla="*/ 382872 h 840941"/>
                  <a:gd name="connsiteX240-42427" fmla="*/ 1335590 w 3024845"/>
                  <a:gd name="connsiteY240-42428" fmla="*/ 398004 h 840941"/>
                  <a:gd name="connsiteX241-42429" fmla="*/ 1339643 w 3024845"/>
                  <a:gd name="connsiteY241-42430" fmla="*/ 395843 h 840941"/>
                  <a:gd name="connsiteX242-42431" fmla="*/ 1339643 w 3024845"/>
                  <a:gd name="connsiteY242-42432" fmla="*/ 380710 h 840941"/>
                  <a:gd name="connsiteX243-42433" fmla="*/ 1341163 w 3024845"/>
                  <a:gd name="connsiteY243-42434" fmla="*/ 380710 h 840941"/>
                  <a:gd name="connsiteX244-42435" fmla="*/ 1351803 w 3024845"/>
                  <a:gd name="connsiteY244-42436" fmla="*/ 380710 h 840941"/>
                  <a:gd name="connsiteX245-42437" fmla="*/ 1351803 w 3024845"/>
                  <a:gd name="connsiteY245-42438" fmla="*/ 382331 h 840941"/>
                  <a:gd name="connsiteX246-42439" fmla="*/ 1351803 w 3024845"/>
                  <a:gd name="connsiteY246-42440" fmla="*/ 393681 h 840941"/>
                  <a:gd name="connsiteX247-42441" fmla="*/ 1382204 w 3024845"/>
                  <a:gd name="connsiteY247-42442" fmla="*/ 393681 h 840941"/>
                  <a:gd name="connsiteX248-42443" fmla="*/ 1382204 w 3024845"/>
                  <a:gd name="connsiteY248-42444" fmla="*/ 356931 h 840941"/>
                  <a:gd name="connsiteX249-42445" fmla="*/ 1383470 w 3024845"/>
                  <a:gd name="connsiteY249-42446" fmla="*/ 356931 h 840941"/>
                  <a:gd name="connsiteX250-42447" fmla="*/ 1392337 w 3024845"/>
                  <a:gd name="connsiteY250-42448" fmla="*/ 356931 h 840941"/>
                  <a:gd name="connsiteX251-42449" fmla="*/ 1392337 w 3024845"/>
                  <a:gd name="connsiteY251-42450" fmla="*/ 378548 h 840941"/>
                  <a:gd name="connsiteX252-42451" fmla="*/ 1394364 w 3024845"/>
                  <a:gd name="connsiteY252-42452" fmla="*/ 346122 h 840941"/>
                  <a:gd name="connsiteX253-42453" fmla="*/ 1416657 w 3024845"/>
                  <a:gd name="connsiteY253-42454" fmla="*/ 346122 h 840941"/>
                  <a:gd name="connsiteX254-42455" fmla="*/ 1416657 w 3024845"/>
                  <a:gd name="connsiteY254-42456" fmla="*/ 344500 h 840941"/>
                  <a:gd name="connsiteX255-42457" fmla="*/ 1416657 w 3024845"/>
                  <a:gd name="connsiteY255-42458" fmla="*/ 333151 h 840941"/>
                  <a:gd name="connsiteX256-42459" fmla="*/ 1417417 w 3024845"/>
                  <a:gd name="connsiteY256-42460" fmla="*/ 333151 h 840941"/>
                  <a:gd name="connsiteX257-42461" fmla="*/ 1422737 w 3024845"/>
                  <a:gd name="connsiteY257-42462" fmla="*/ 333151 h 840941"/>
                  <a:gd name="connsiteX258-42463" fmla="*/ 1422737 w 3024845"/>
                  <a:gd name="connsiteY258-42464" fmla="*/ 331260 h 840941"/>
                  <a:gd name="connsiteX259-42465" fmla="*/ 1422737 w 3024845"/>
                  <a:gd name="connsiteY259-42466" fmla="*/ 318019 h 840941"/>
                  <a:gd name="connsiteX260-42467" fmla="*/ 1426791 w 3024845"/>
                  <a:gd name="connsiteY260-42468" fmla="*/ 324504 h 840941"/>
                  <a:gd name="connsiteX261-42469" fmla="*/ 1429071 w 3024845"/>
                  <a:gd name="connsiteY261-42470" fmla="*/ 324504 h 840941"/>
                  <a:gd name="connsiteX262-42471" fmla="*/ 1445031 w 3024845"/>
                  <a:gd name="connsiteY262-42472" fmla="*/ 324504 h 840941"/>
                  <a:gd name="connsiteX263-42473" fmla="*/ 1445031 w 3024845"/>
                  <a:gd name="connsiteY263-42474" fmla="*/ 323693 h 840941"/>
                  <a:gd name="connsiteX264-42475" fmla="*/ 1445031 w 3024845"/>
                  <a:gd name="connsiteY264-42476" fmla="*/ 318019 h 840941"/>
                  <a:gd name="connsiteX265-42477" fmla="*/ 1445791 w 3024845"/>
                  <a:gd name="connsiteY265-42478" fmla="*/ 318019 h 840941"/>
                  <a:gd name="connsiteX266-42479" fmla="*/ 1451111 w 3024845"/>
                  <a:gd name="connsiteY266-42480" fmla="*/ 318019 h 840941"/>
                  <a:gd name="connsiteX267-42481" fmla="*/ 1451111 w 3024845"/>
                  <a:gd name="connsiteY267-42482" fmla="*/ 319370 h 840941"/>
                  <a:gd name="connsiteX268-42483" fmla="*/ 1451111 w 3024845"/>
                  <a:gd name="connsiteY268-42484" fmla="*/ 328828 h 840941"/>
                  <a:gd name="connsiteX269-42485" fmla="*/ 1489618 w 3024845"/>
                  <a:gd name="connsiteY269-42486" fmla="*/ 328828 h 840941"/>
                  <a:gd name="connsiteX270-42487" fmla="*/ 1489618 w 3024845"/>
                  <a:gd name="connsiteY270-42488" fmla="*/ 467181 h 840941"/>
                  <a:gd name="connsiteX271-42489" fmla="*/ 1491138 w 3024845"/>
                  <a:gd name="connsiteY271-42490" fmla="*/ 467181 h 840941"/>
                  <a:gd name="connsiteX272-42491" fmla="*/ 1501778 w 3024845"/>
                  <a:gd name="connsiteY272-42492" fmla="*/ 467181 h 840941"/>
                  <a:gd name="connsiteX273-42493" fmla="*/ 1501778 w 3024845"/>
                  <a:gd name="connsiteY273-42494" fmla="*/ 454211 h 840941"/>
                  <a:gd name="connsiteX274-42495" fmla="*/ 1505832 w 3024845"/>
                  <a:gd name="connsiteY274-42496" fmla="*/ 454211 h 840941"/>
                  <a:gd name="connsiteX275-42497" fmla="*/ 1505832 w 3024845"/>
                  <a:gd name="connsiteY275-42498" fmla="*/ 467181 h 840941"/>
                  <a:gd name="connsiteX276-42499" fmla="*/ 1536232 w 3024845"/>
                  <a:gd name="connsiteY276-42500" fmla="*/ 467181 h 840941"/>
                  <a:gd name="connsiteX277-42501" fmla="*/ 1536232 w 3024845"/>
                  <a:gd name="connsiteY277-42502" fmla="*/ 436916 h 840941"/>
                  <a:gd name="connsiteX278-42503" fmla="*/ 1548392 w 3024845"/>
                  <a:gd name="connsiteY278-42504" fmla="*/ 436916 h 840941"/>
                  <a:gd name="connsiteX279-42505" fmla="*/ 1560552 w 3024845"/>
                  <a:gd name="connsiteY279-42506" fmla="*/ 434755 h 840941"/>
                  <a:gd name="connsiteX280-42507" fmla="*/ 1564606 w 3024845"/>
                  <a:gd name="connsiteY280-42508" fmla="*/ 436916 h 840941"/>
                  <a:gd name="connsiteX281-42509" fmla="*/ 1574739 w 3024845"/>
                  <a:gd name="connsiteY281-42510" fmla="*/ 436916 h 840941"/>
                  <a:gd name="connsiteX282-42511" fmla="*/ 1574739 w 3024845"/>
                  <a:gd name="connsiteY282-42512" fmla="*/ 467181 h 840941"/>
                  <a:gd name="connsiteX283-42513" fmla="*/ 1582846 w 3024845"/>
                  <a:gd name="connsiteY283-42514" fmla="*/ 467181 h 840941"/>
                  <a:gd name="connsiteX284-42515" fmla="*/ 1582846 w 3024845"/>
                  <a:gd name="connsiteY284-42516" fmla="*/ 484476 h 840941"/>
                  <a:gd name="connsiteX285-42517" fmla="*/ 1592182 w 3024845"/>
                  <a:gd name="connsiteY285-42518" fmla="*/ 485381 h 840941"/>
                  <a:gd name="connsiteX286-42519" fmla="*/ 1605140 w 3024845"/>
                  <a:gd name="connsiteY286-42520" fmla="*/ 485381 h 840941"/>
                  <a:gd name="connsiteX287-42521" fmla="*/ 1605140 w 3024845"/>
                  <a:gd name="connsiteY287-42522" fmla="*/ 469343 h 840941"/>
                  <a:gd name="connsiteX288-42523" fmla="*/ 1673096 w 3024845"/>
                  <a:gd name="connsiteY288-42524" fmla="*/ 469343 h 840941"/>
                  <a:gd name="connsiteX289-42525" fmla="*/ 1673096 w 3024845"/>
                  <a:gd name="connsiteY289-42526" fmla="*/ 384090 h 840941"/>
                  <a:gd name="connsiteX290-42527" fmla="*/ 1745104 w 3024845"/>
                  <a:gd name="connsiteY290-42528" fmla="*/ 384090 h 840941"/>
                  <a:gd name="connsiteX291-42529" fmla="*/ 1745104 w 3024845"/>
                  <a:gd name="connsiteY291-42530" fmla="*/ 462858 h 840941"/>
                  <a:gd name="connsiteX292-42531" fmla="*/ 1747008 w 3024845"/>
                  <a:gd name="connsiteY292-42532" fmla="*/ 462858 h 840941"/>
                  <a:gd name="connsiteX293-42533" fmla="*/ 1748250 w 3024845"/>
                  <a:gd name="connsiteY293-42534" fmla="*/ 485381 h 840941"/>
                  <a:gd name="connsiteX294-42535" fmla="*/ 1757926 w 3024845"/>
                  <a:gd name="connsiteY294-42536" fmla="*/ 485381 h 840941"/>
                  <a:gd name="connsiteX295-42537" fmla="*/ 1759168 w 3024845"/>
                  <a:gd name="connsiteY295-42538" fmla="*/ 462858 h 840941"/>
                  <a:gd name="connsiteX296-42539" fmla="*/ 1765248 w 3024845"/>
                  <a:gd name="connsiteY296-42540" fmla="*/ 462858 h 840941"/>
                  <a:gd name="connsiteX297-42541" fmla="*/ 1766490 w 3024845"/>
                  <a:gd name="connsiteY297-42542" fmla="*/ 485381 h 840941"/>
                  <a:gd name="connsiteX298-42543" fmla="*/ 1817112 w 3024845"/>
                  <a:gd name="connsiteY298-42544" fmla="*/ 485381 h 840941"/>
                  <a:gd name="connsiteX299-42545" fmla="*/ 1817112 w 3024845"/>
                  <a:gd name="connsiteY299-42546" fmla="*/ 322353 h 840941"/>
                  <a:gd name="connsiteX300-42547" fmla="*/ 2014439 w 3024845"/>
                  <a:gd name="connsiteY300-42548" fmla="*/ 322353 h 840941"/>
                  <a:gd name="connsiteX301-42549" fmla="*/ 2014439 w 3024845"/>
                  <a:gd name="connsiteY301-42550" fmla="*/ 485381 h 840941"/>
                  <a:gd name="connsiteX302-42551" fmla="*/ 2033136 w 3024845"/>
                  <a:gd name="connsiteY302-42552" fmla="*/ 485381 h 840941"/>
                  <a:gd name="connsiteX303-42553" fmla="*/ 2033136 w 3024845"/>
                  <a:gd name="connsiteY303-42554" fmla="*/ 402688 h 840941"/>
                  <a:gd name="connsiteX304-42555" fmla="*/ 2128256 w 3024845"/>
                  <a:gd name="connsiteY304-42556" fmla="*/ 402688 h 840941"/>
                  <a:gd name="connsiteX305-42557" fmla="*/ 2180720 w 3024845"/>
                  <a:gd name="connsiteY305-42558" fmla="*/ 337475 h 840941"/>
                  <a:gd name="connsiteX306-42559" fmla="*/ 2245574 w 3024845"/>
                  <a:gd name="connsiteY306-42560" fmla="*/ 337475 h 840941"/>
                  <a:gd name="connsiteX307-42561" fmla="*/ 2245574 w 3024845"/>
                  <a:gd name="connsiteY307-42562" fmla="*/ 413137 h 840941"/>
                  <a:gd name="connsiteX308-42563" fmla="*/ 2253681 w 3024845"/>
                  <a:gd name="connsiteY308-42564" fmla="*/ 413137 h 840941"/>
                  <a:gd name="connsiteX309-42565" fmla="*/ 2255708 w 3024845"/>
                  <a:gd name="connsiteY309-42566" fmla="*/ 406652 h 840941"/>
                  <a:gd name="connsiteX310-42567" fmla="*/ 2261788 w 3024845"/>
                  <a:gd name="connsiteY310-42568" fmla="*/ 406652 h 840941"/>
                  <a:gd name="connsiteX311-42569" fmla="*/ 2263815 w 3024845"/>
                  <a:gd name="connsiteY311-42570" fmla="*/ 415299 h 840941"/>
                  <a:gd name="connsiteX312-42571" fmla="*/ 2275975 w 3024845"/>
                  <a:gd name="connsiteY312-42572" fmla="*/ 415299 h 840941"/>
                  <a:gd name="connsiteX313-42573" fmla="*/ 2275975 w 3024845"/>
                  <a:gd name="connsiteY313-42574" fmla="*/ 408813 h 840941"/>
                  <a:gd name="connsiteX314-42575" fmla="*/ 2298268 w 3024845"/>
                  <a:gd name="connsiteY314-42576" fmla="*/ 408813 h 840941"/>
                  <a:gd name="connsiteX315-42577" fmla="*/ 2298268 w 3024845"/>
                  <a:gd name="connsiteY315-42578" fmla="*/ 415299 h 840941"/>
                  <a:gd name="connsiteX316-42579" fmla="*/ 2318535 w 3024845"/>
                  <a:gd name="connsiteY316-42580" fmla="*/ 415299 h 840941"/>
                  <a:gd name="connsiteX317-42581" fmla="*/ 2318535 w 3024845"/>
                  <a:gd name="connsiteY317-42582" fmla="*/ 460696 h 840941"/>
                  <a:gd name="connsiteX318-42583" fmla="*/ 2332722 w 3024845"/>
                  <a:gd name="connsiteY318-42584" fmla="*/ 460696 h 840941"/>
                  <a:gd name="connsiteX319-42585" fmla="*/ 2332722 w 3024845"/>
                  <a:gd name="connsiteY319-42586" fmla="*/ 447725 h 840941"/>
                  <a:gd name="connsiteX320-42587" fmla="*/ 2348936 w 3024845"/>
                  <a:gd name="connsiteY320-42588" fmla="*/ 447725 h 840941"/>
                  <a:gd name="connsiteX321-42589" fmla="*/ 2348936 w 3024845"/>
                  <a:gd name="connsiteY321-42590" fmla="*/ 268298 h 840941"/>
                  <a:gd name="connsiteX322-42591" fmla="*/ 2355016 w 3024845"/>
                  <a:gd name="connsiteY322-42592" fmla="*/ 261812 h 840941"/>
                  <a:gd name="connsiteX323-42593" fmla="*/ 2427977 w 3024845"/>
                  <a:gd name="connsiteY323-42594" fmla="*/ 261812 h 840941"/>
                  <a:gd name="connsiteX324-42595" fmla="*/ 2427977 w 3024845"/>
                  <a:gd name="connsiteY324-42596" fmla="*/ 270460 h 840941"/>
                  <a:gd name="connsiteX325-42597" fmla="*/ 2438110 w 3024845"/>
                  <a:gd name="connsiteY325-42598" fmla="*/ 270460 h 840941"/>
                  <a:gd name="connsiteX326-42599" fmla="*/ 2438110 w 3024845"/>
                  <a:gd name="connsiteY326-42600" fmla="*/ 385034 h 840941"/>
                  <a:gd name="connsiteX327-42601" fmla="*/ 2460404 w 3024845"/>
                  <a:gd name="connsiteY327-42602" fmla="*/ 385034 h 840941"/>
                  <a:gd name="connsiteX328-42603" fmla="*/ 2460404 w 3024845"/>
                  <a:gd name="connsiteY328-42604" fmla="*/ 318019 h 840941"/>
                  <a:gd name="connsiteX329-42605" fmla="*/ 2486751 w 3024845"/>
                  <a:gd name="connsiteY329-42606" fmla="*/ 318019 h 840941"/>
                  <a:gd name="connsiteX330-42607" fmla="*/ 2490804 w 3024845"/>
                  <a:gd name="connsiteY330-42608" fmla="*/ 313695 h 840941"/>
                  <a:gd name="connsiteX331-42609" fmla="*/ 2498911 w 3024845"/>
                  <a:gd name="connsiteY331-42610" fmla="*/ 313695 h 840941"/>
                  <a:gd name="connsiteX332-42611" fmla="*/ 2502964 w 3024845"/>
                  <a:gd name="connsiteY332-42612" fmla="*/ 318019 h 840941"/>
                  <a:gd name="connsiteX333-42613" fmla="*/ 2525258 w 3024845"/>
                  <a:gd name="connsiteY333-42614" fmla="*/ 318019 h 840941"/>
                  <a:gd name="connsiteX334-42615" fmla="*/ 2525258 w 3024845"/>
                  <a:gd name="connsiteY334-42616" fmla="*/ 201283 h 840941"/>
                  <a:gd name="connsiteX335-42617" fmla="*/ 2582005 w 3024845"/>
                  <a:gd name="connsiteY335-42618" fmla="*/ 190474 h 840941"/>
                  <a:gd name="connsiteX336-42619" fmla="*/ 2582005 w 3024845"/>
                  <a:gd name="connsiteY336-42620" fmla="*/ 191555 h 840941"/>
                  <a:gd name="connsiteX337-42621" fmla="*/ 2582005 w 3024845"/>
                  <a:gd name="connsiteY337-42622" fmla="*/ 199121 h 840941"/>
                  <a:gd name="connsiteX338-42623" fmla="*/ 2608352 w 3024845"/>
                  <a:gd name="connsiteY338-42624" fmla="*/ 199121 h 840941"/>
                  <a:gd name="connsiteX339-42625" fmla="*/ 2608352 w 3024845"/>
                  <a:gd name="connsiteY339-42626" fmla="*/ 454211 h 840941"/>
                  <a:gd name="connsiteX340-42627" fmla="*/ 2630646 w 3024845"/>
                  <a:gd name="connsiteY340-42628" fmla="*/ 454211 h 840941"/>
                  <a:gd name="connsiteX341-42629" fmla="*/ 2630646 w 3024845"/>
                  <a:gd name="connsiteY341-42630" fmla="*/ 449887 h 840941"/>
                  <a:gd name="connsiteX342-42631" fmla="*/ 2642806 w 3024845"/>
                  <a:gd name="connsiteY342-42632" fmla="*/ 449887 h 840941"/>
                  <a:gd name="connsiteX343-42633" fmla="*/ 2642806 w 3024845"/>
                  <a:gd name="connsiteY343-42634" fmla="*/ 454211 h 840941"/>
                  <a:gd name="connsiteX344-42635" fmla="*/ 2667126 w 3024845"/>
                  <a:gd name="connsiteY344-42636" fmla="*/ 454211 h 840941"/>
                  <a:gd name="connsiteX345-42637" fmla="*/ 2667126 w 3024845"/>
                  <a:gd name="connsiteY345-42638" fmla="*/ 441240 h 840941"/>
                  <a:gd name="connsiteX346-42639" fmla="*/ 2695500 w 3024845"/>
                  <a:gd name="connsiteY346-42640" fmla="*/ 441240 h 840941"/>
                  <a:gd name="connsiteX347-42641" fmla="*/ 2707660 w 3024845"/>
                  <a:gd name="connsiteY347-42642" fmla="*/ 436916 h 840941"/>
                  <a:gd name="connsiteX348-42643" fmla="*/ 2727927 w 3024845"/>
                  <a:gd name="connsiteY348-42644" fmla="*/ 441240 h 840941"/>
                  <a:gd name="connsiteX349-42645" fmla="*/ 2727927 w 3024845"/>
                  <a:gd name="connsiteY349-42646" fmla="*/ 423946 h 840941"/>
                  <a:gd name="connsiteX350-42647" fmla="*/ 2736034 w 3024845"/>
                  <a:gd name="connsiteY350-42648" fmla="*/ 423946 h 840941"/>
                  <a:gd name="connsiteX351-42649" fmla="*/ 2736034 w 3024845"/>
                  <a:gd name="connsiteY351-42650" fmla="*/ 410975 h 840941"/>
                  <a:gd name="connsiteX352-42651" fmla="*/ 2792781 w 3024845"/>
                  <a:gd name="connsiteY352-42652" fmla="*/ 410975 h 840941"/>
                  <a:gd name="connsiteX353-42653" fmla="*/ 2792781 w 3024845"/>
                  <a:gd name="connsiteY353-42654" fmla="*/ 380710 h 840941"/>
                  <a:gd name="connsiteX354-42655" fmla="*/ 2811021 w 3024845"/>
                  <a:gd name="connsiteY354-42656" fmla="*/ 380710 h 840941"/>
                  <a:gd name="connsiteX355-42657" fmla="*/ 2811021 w 3024845"/>
                  <a:gd name="connsiteY355-42658" fmla="*/ 374225 h 840941"/>
                  <a:gd name="connsiteX356-42659" fmla="*/ 2823181 w 3024845"/>
                  <a:gd name="connsiteY356-42660" fmla="*/ 374225 h 840941"/>
                  <a:gd name="connsiteX357-42661" fmla="*/ 2823181 w 3024845"/>
                  <a:gd name="connsiteY357-42662" fmla="*/ 380710 h 840941"/>
                  <a:gd name="connsiteX358-42663" fmla="*/ 2839395 w 3024845"/>
                  <a:gd name="connsiteY358-42664" fmla="*/ 380710 h 840941"/>
                  <a:gd name="connsiteX359-42665" fmla="*/ 2839395 w 3024845"/>
                  <a:gd name="connsiteY359-42666" fmla="*/ 430431 h 840941"/>
                  <a:gd name="connsiteX360-42667" fmla="*/ 2871822 w 3024845"/>
                  <a:gd name="connsiteY360-42668" fmla="*/ 430431 h 840941"/>
                  <a:gd name="connsiteX361-42669" fmla="*/ 2871822 w 3024845"/>
                  <a:gd name="connsiteY361-42670" fmla="*/ 404490 h 840941"/>
                  <a:gd name="connsiteX362-42671" fmla="*/ 2910329 w 3024845"/>
                  <a:gd name="connsiteY362-42672" fmla="*/ 404490 h 840941"/>
                  <a:gd name="connsiteX363-42673" fmla="*/ 2910329 w 3024845"/>
                  <a:gd name="connsiteY363-42674" fmla="*/ 374225 h 840941"/>
                  <a:gd name="connsiteX364-42675" fmla="*/ 2958970 w 3024845"/>
                  <a:gd name="connsiteY364-42676" fmla="*/ 374225 h 840941"/>
                  <a:gd name="connsiteX365-42677" fmla="*/ 2958970 w 3024845"/>
                  <a:gd name="connsiteY365-42678" fmla="*/ 485381 h 840941"/>
                  <a:gd name="connsiteX366-42679" fmla="*/ 2958970 w 3024845"/>
                  <a:gd name="connsiteY366-42680" fmla="*/ 499160 h 840941"/>
                  <a:gd name="connsiteX367-42681" fmla="*/ 3024845 w 3024845"/>
                  <a:gd name="connsiteY367-42682" fmla="*/ 499160 h 840941"/>
                  <a:gd name="connsiteX368-42683" fmla="*/ 3024845 w 3024845"/>
                  <a:gd name="connsiteY368-42684" fmla="*/ 840941 h 840941"/>
                  <a:gd name="connsiteX369-42685" fmla="*/ 2054 w 3024845"/>
                  <a:gd name="connsiteY369-42686" fmla="*/ 838608 h 840941"/>
                  <a:gd name="connsiteX370-42687" fmla="*/ 0 w 3024845"/>
                  <a:gd name="connsiteY370-42688" fmla="*/ 404490 h 840941"/>
                  <a:gd name="connsiteX371-42689" fmla="*/ 20267 w 3024845"/>
                  <a:gd name="connsiteY371-42690" fmla="*/ 404490 h 840941"/>
                  <a:gd name="connsiteX372-42691" fmla="*/ 20774 w 3024845"/>
                  <a:gd name="connsiteY372-42692" fmla="*/ 403409 h 840941"/>
                  <a:gd name="connsiteX373-42693" fmla="*/ 24320 w 3024845"/>
                  <a:gd name="connsiteY373-42694" fmla="*/ 395843 h 840941"/>
                  <a:gd name="connsiteX374-42695" fmla="*/ 26094 w 3024845"/>
                  <a:gd name="connsiteY374-42696" fmla="*/ 396113 h 840941"/>
                  <a:gd name="connsiteX375-42697" fmla="*/ 38507 w 3024845"/>
                  <a:gd name="connsiteY375-42698" fmla="*/ 398004 h 840941"/>
                  <a:gd name="connsiteX376-42699" fmla="*/ 39014 w 3024845"/>
                  <a:gd name="connsiteY376-42700" fmla="*/ 399356 h 840941"/>
                  <a:gd name="connsiteX377-42701" fmla="*/ 42560 w 3024845"/>
                  <a:gd name="connsiteY377-42702" fmla="*/ 408813 h 840941"/>
                  <a:gd name="connsiteX378-42703" fmla="*/ 68907 w 3024845"/>
                  <a:gd name="connsiteY378-42704" fmla="*/ 410975 h 840941"/>
                  <a:gd name="connsiteX379-42705" fmla="*/ 68907 w 3024845"/>
                  <a:gd name="connsiteY379-42706" fmla="*/ 287754 h 840941"/>
                  <a:gd name="connsiteX380-42707" fmla="*/ 70934 w 3024845"/>
                  <a:gd name="connsiteY380-42708" fmla="*/ 287754 h 840941"/>
                  <a:gd name="connsiteX381-42709" fmla="*/ 85121 w 3024845"/>
                  <a:gd name="connsiteY381-42710" fmla="*/ 287754 h 840941"/>
                  <a:gd name="connsiteX382-42711" fmla="*/ 85121 w 3024845"/>
                  <a:gd name="connsiteY382-42712" fmla="*/ 151562 h 840941"/>
                  <a:gd name="connsiteX383-42713" fmla="*/ 86894 w 3024845"/>
                  <a:gd name="connsiteY383-42714" fmla="*/ 151562 h 840941"/>
                  <a:gd name="connsiteX384-42715" fmla="*/ 99308 w 3024845"/>
                  <a:gd name="connsiteY384-42716" fmla="*/ 151562 h 840941"/>
                  <a:gd name="connsiteX385-42717" fmla="*/ 99308 w 3024845"/>
                  <a:gd name="connsiteY385-42718" fmla="*/ 36988 h 840941"/>
                  <a:gd name="connsiteX0-42719" fmla="*/ 99308 w 3024845"/>
                  <a:gd name="connsiteY0-42720" fmla="*/ 0 h 803953"/>
                  <a:gd name="connsiteX1-42721" fmla="*/ 220909 w 3024845"/>
                  <a:gd name="connsiteY1-42722" fmla="*/ 114574 h 803953"/>
                  <a:gd name="connsiteX2-42723" fmla="*/ 223189 w 3024845"/>
                  <a:gd name="connsiteY2-42724" fmla="*/ 114574 h 803953"/>
                  <a:gd name="connsiteX3-42725" fmla="*/ 239150 w 3024845"/>
                  <a:gd name="connsiteY3-42726" fmla="*/ 114574 h 803953"/>
                  <a:gd name="connsiteX4-42727" fmla="*/ 239150 w 3024845"/>
                  <a:gd name="connsiteY4-42728" fmla="*/ 255089 h 803953"/>
                  <a:gd name="connsiteX5-42729" fmla="*/ 240670 w 3024845"/>
                  <a:gd name="connsiteY5-42730" fmla="*/ 254819 h 803953"/>
                  <a:gd name="connsiteX6-42731" fmla="*/ 251310 w 3024845"/>
                  <a:gd name="connsiteY6-42732" fmla="*/ 252928 h 803953"/>
                  <a:gd name="connsiteX7-42733" fmla="*/ 249283 w 3024845"/>
                  <a:gd name="connsiteY7-42734" fmla="*/ 341560 h 803953"/>
                  <a:gd name="connsiteX8-42735" fmla="*/ 250803 w 3024845"/>
                  <a:gd name="connsiteY8-42736" fmla="*/ 341831 h 803953"/>
                  <a:gd name="connsiteX9-42737" fmla="*/ 261443 w 3024845"/>
                  <a:gd name="connsiteY9-42738" fmla="*/ 343722 h 803953"/>
                  <a:gd name="connsiteX10-42739" fmla="*/ 261696 w 3024845"/>
                  <a:gd name="connsiteY10-42740" fmla="*/ 344533 h 803953"/>
                  <a:gd name="connsiteX11-42741" fmla="*/ 263470 w 3024845"/>
                  <a:gd name="connsiteY11-42742" fmla="*/ 350208 h 803953"/>
                  <a:gd name="connsiteX12-42743" fmla="*/ 264230 w 3024845"/>
                  <a:gd name="connsiteY12-42744" fmla="*/ 347776 h 803953"/>
                  <a:gd name="connsiteX13-42745" fmla="*/ 269550 w 3024845"/>
                  <a:gd name="connsiteY13-42746" fmla="*/ 330752 h 803953"/>
                  <a:gd name="connsiteX14-42747" fmla="*/ 271323 w 3024845"/>
                  <a:gd name="connsiteY14-42748" fmla="*/ 330752 h 803953"/>
                  <a:gd name="connsiteX15-42749" fmla="*/ 283737 w 3024845"/>
                  <a:gd name="connsiteY15-42750" fmla="*/ 330752 h 803953"/>
                  <a:gd name="connsiteX16-42751" fmla="*/ 283737 w 3024845"/>
                  <a:gd name="connsiteY16-42752" fmla="*/ 363178 h 803953"/>
                  <a:gd name="connsiteX17-42753" fmla="*/ 284750 w 3024845"/>
                  <a:gd name="connsiteY17-42754" fmla="*/ 363719 h 803953"/>
                  <a:gd name="connsiteX18-42755" fmla="*/ 291844 w 3024845"/>
                  <a:gd name="connsiteY18-42756" fmla="*/ 367502 h 803953"/>
                  <a:gd name="connsiteX19-42757" fmla="*/ 291844 w 3024845"/>
                  <a:gd name="connsiteY19-42758" fmla="*/ 368853 h 803953"/>
                  <a:gd name="connsiteX20-42759" fmla="*/ 291844 w 3024845"/>
                  <a:gd name="connsiteY20-42760" fmla="*/ 378311 h 803953"/>
                  <a:gd name="connsiteX21-42761" fmla="*/ 336431 w 3024845"/>
                  <a:gd name="connsiteY21-42762" fmla="*/ 378311 h 803953"/>
                  <a:gd name="connsiteX22-42763" fmla="*/ 336431 w 3024845"/>
                  <a:gd name="connsiteY22-42764" fmla="*/ 379392 h 803953"/>
                  <a:gd name="connsiteX23-42765" fmla="*/ 336431 w 3024845"/>
                  <a:gd name="connsiteY23-42766" fmla="*/ 386958 h 803953"/>
                  <a:gd name="connsiteX24-42767" fmla="*/ 338457 w 3024845"/>
                  <a:gd name="connsiteY24-42768" fmla="*/ 386958 h 803953"/>
                  <a:gd name="connsiteX25-42769" fmla="*/ 352644 w 3024845"/>
                  <a:gd name="connsiteY25-42770" fmla="*/ 386958 h 803953"/>
                  <a:gd name="connsiteX26-42771" fmla="*/ 352644 w 3024845"/>
                  <a:gd name="connsiteY26-42772" fmla="*/ 356693 h 803953"/>
                  <a:gd name="connsiteX27-42773" fmla="*/ 397231 w 3024845"/>
                  <a:gd name="connsiteY27-42774" fmla="*/ 356693 h 803953"/>
                  <a:gd name="connsiteX28-42775" fmla="*/ 397231 w 3024845"/>
                  <a:gd name="connsiteY28-42776" fmla="*/ 355342 h 803953"/>
                  <a:gd name="connsiteX29-42777" fmla="*/ 397231 w 3024845"/>
                  <a:gd name="connsiteY29-42778" fmla="*/ 345884 h 803953"/>
                  <a:gd name="connsiteX30-42779" fmla="*/ 398245 w 3024845"/>
                  <a:gd name="connsiteY30-42780" fmla="*/ 345884 h 803953"/>
                  <a:gd name="connsiteX31-42781" fmla="*/ 405338 w 3024845"/>
                  <a:gd name="connsiteY31-42782" fmla="*/ 345884 h 803953"/>
                  <a:gd name="connsiteX32-42783" fmla="*/ 405338 w 3024845"/>
                  <a:gd name="connsiteY32-42784" fmla="*/ 343993 h 803953"/>
                  <a:gd name="connsiteX33-42785" fmla="*/ 405338 w 3024845"/>
                  <a:gd name="connsiteY33-42786" fmla="*/ 330752 h 803953"/>
                  <a:gd name="connsiteX34-42787" fmla="*/ 406098 w 3024845"/>
                  <a:gd name="connsiteY34-42788" fmla="*/ 330752 h 803953"/>
                  <a:gd name="connsiteX35-42789" fmla="*/ 411418 w 3024845"/>
                  <a:gd name="connsiteY35-42790" fmla="*/ 330752 h 803953"/>
                  <a:gd name="connsiteX36-42791" fmla="*/ 411418 w 3024845"/>
                  <a:gd name="connsiteY36-42792" fmla="*/ 329671 h 803953"/>
                  <a:gd name="connsiteX37-42793" fmla="*/ 411418 w 3024845"/>
                  <a:gd name="connsiteY37-42794" fmla="*/ 322104 h 803953"/>
                  <a:gd name="connsiteX38-42795" fmla="*/ 413445 w 3024845"/>
                  <a:gd name="connsiteY38-42796" fmla="*/ 322104 h 803953"/>
                  <a:gd name="connsiteX39-42797" fmla="*/ 427632 w 3024845"/>
                  <a:gd name="connsiteY39-42798" fmla="*/ 322104 h 803953"/>
                  <a:gd name="connsiteX40-42799" fmla="*/ 427632 w 3024845"/>
                  <a:gd name="connsiteY40-42800" fmla="*/ 323185 h 803953"/>
                  <a:gd name="connsiteX41-42801" fmla="*/ 427632 w 3024845"/>
                  <a:gd name="connsiteY41-42802" fmla="*/ 330752 h 803953"/>
                  <a:gd name="connsiteX42-42803" fmla="*/ 449925 w 3024845"/>
                  <a:gd name="connsiteY42-42804" fmla="*/ 330752 h 803953"/>
                  <a:gd name="connsiteX43-42805" fmla="*/ 449925 w 3024845"/>
                  <a:gd name="connsiteY43-42806" fmla="*/ 328860 h 803953"/>
                  <a:gd name="connsiteX44-42807" fmla="*/ 449925 w 3024845"/>
                  <a:gd name="connsiteY44-42808" fmla="*/ 315619 h 803953"/>
                  <a:gd name="connsiteX45-42809" fmla="*/ 451699 w 3024845"/>
                  <a:gd name="connsiteY45-42810" fmla="*/ 315619 h 803953"/>
                  <a:gd name="connsiteX46-42811" fmla="*/ 464112 w 3024845"/>
                  <a:gd name="connsiteY46-42812" fmla="*/ 315619 h 803953"/>
                  <a:gd name="connsiteX47-42813" fmla="*/ 464112 w 3024845"/>
                  <a:gd name="connsiteY47-42814" fmla="*/ 339399 h 803953"/>
                  <a:gd name="connsiteX48-42815" fmla="*/ 465126 w 3024845"/>
                  <a:gd name="connsiteY48-42816" fmla="*/ 339399 h 803953"/>
                  <a:gd name="connsiteX49-42817" fmla="*/ 472219 w 3024845"/>
                  <a:gd name="connsiteY49-42818" fmla="*/ 339399 h 803953"/>
                  <a:gd name="connsiteX50-42819" fmla="*/ 472219 w 3024845"/>
                  <a:gd name="connsiteY50-42820" fmla="*/ 338318 h 803953"/>
                  <a:gd name="connsiteX51-42821" fmla="*/ 472219 w 3024845"/>
                  <a:gd name="connsiteY51-42822" fmla="*/ 330752 h 803953"/>
                  <a:gd name="connsiteX52-42823" fmla="*/ 473992 w 3024845"/>
                  <a:gd name="connsiteY52-42824" fmla="*/ 330752 h 803953"/>
                  <a:gd name="connsiteX53-42825" fmla="*/ 486406 w 3024845"/>
                  <a:gd name="connsiteY53-42826" fmla="*/ 330752 h 803953"/>
                  <a:gd name="connsiteX54-42827" fmla="*/ 486406 w 3024845"/>
                  <a:gd name="connsiteY54-42828" fmla="*/ 356693 h 803953"/>
                  <a:gd name="connsiteX55-42829" fmla="*/ 488433 w 3024845"/>
                  <a:gd name="connsiteY55-42830" fmla="*/ 356693 h 803953"/>
                  <a:gd name="connsiteX56-42831" fmla="*/ 502619 w 3024845"/>
                  <a:gd name="connsiteY56-42832" fmla="*/ 356693 h 803953"/>
                  <a:gd name="connsiteX57-42833" fmla="*/ 502619 w 3024845"/>
                  <a:gd name="connsiteY57-42834" fmla="*/ 358314 h 803953"/>
                  <a:gd name="connsiteX58-42835" fmla="*/ 502619 w 3024845"/>
                  <a:gd name="connsiteY58-42836" fmla="*/ 369664 h 803953"/>
                  <a:gd name="connsiteX59-42837" fmla="*/ 503379 w 3024845"/>
                  <a:gd name="connsiteY59-42838" fmla="*/ 369664 h 803953"/>
                  <a:gd name="connsiteX60-42839" fmla="*/ 508700 w 3024845"/>
                  <a:gd name="connsiteY60-42840" fmla="*/ 369664 h 803953"/>
                  <a:gd name="connsiteX61-42841" fmla="*/ 508700 w 3024845"/>
                  <a:gd name="connsiteY61-42842" fmla="*/ 368853 h 803953"/>
                  <a:gd name="connsiteX62-42843" fmla="*/ 508700 w 3024845"/>
                  <a:gd name="connsiteY62-42844" fmla="*/ 363178 h 803953"/>
                  <a:gd name="connsiteX63-42845" fmla="*/ 539100 w 3024845"/>
                  <a:gd name="connsiteY63-42846" fmla="*/ 363178 h 803953"/>
                  <a:gd name="connsiteX64-42847" fmla="*/ 539100 w 3024845"/>
                  <a:gd name="connsiteY64-42848" fmla="*/ 386958 h 803953"/>
                  <a:gd name="connsiteX65-42849" fmla="*/ 540113 w 3024845"/>
                  <a:gd name="connsiteY65-42850" fmla="*/ 386958 h 803953"/>
                  <a:gd name="connsiteX66-42851" fmla="*/ 547207 w 3024845"/>
                  <a:gd name="connsiteY66-42852" fmla="*/ 386958 h 803953"/>
                  <a:gd name="connsiteX67-42853" fmla="*/ 547207 w 3024845"/>
                  <a:gd name="connsiteY67-42854" fmla="*/ 388039 h 803953"/>
                  <a:gd name="connsiteX68-42855" fmla="*/ 547207 w 3024845"/>
                  <a:gd name="connsiteY68-42856" fmla="*/ 395605 h 803953"/>
                  <a:gd name="connsiteX69-42857" fmla="*/ 547967 w 3024845"/>
                  <a:gd name="connsiteY69-42858" fmla="*/ 395605 h 803953"/>
                  <a:gd name="connsiteX70-42859" fmla="*/ 553287 w 3024845"/>
                  <a:gd name="connsiteY70-42860" fmla="*/ 395605 h 803953"/>
                  <a:gd name="connsiteX71-42861" fmla="*/ 553287 w 3024845"/>
                  <a:gd name="connsiteY71-42862" fmla="*/ 393443 h 803953"/>
                  <a:gd name="connsiteX72-42863" fmla="*/ 553287 w 3024845"/>
                  <a:gd name="connsiteY72-42864" fmla="*/ 378311 h 803953"/>
                  <a:gd name="connsiteX73-42865" fmla="*/ 554300 w 3024845"/>
                  <a:gd name="connsiteY73-42866" fmla="*/ 378311 h 803953"/>
                  <a:gd name="connsiteX74-42867" fmla="*/ 561394 w 3024845"/>
                  <a:gd name="connsiteY74-42868" fmla="*/ 378311 h 803953"/>
                  <a:gd name="connsiteX75-42869" fmla="*/ 561394 w 3024845"/>
                  <a:gd name="connsiteY75-42870" fmla="*/ 379392 h 803953"/>
                  <a:gd name="connsiteX76-42871" fmla="*/ 561394 w 3024845"/>
                  <a:gd name="connsiteY76-42872" fmla="*/ 386958 h 803953"/>
                  <a:gd name="connsiteX77-42873" fmla="*/ 566714 w 3024845"/>
                  <a:gd name="connsiteY77-42874" fmla="*/ 384965 h 803953"/>
                  <a:gd name="connsiteX78-42875" fmla="*/ 567474 w 3024845"/>
                  <a:gd name="connsiteY78-42876" fmla="*/ 383985 h 803953"/>
                  <a:gd name="connsiteX79-42877" fmla="*/ 567474 w 3024845"/>
                  <a:gd name="connsiteY79-42878" fmla="*/ 378311 h 803953"/>
                  <a:gd name="connsiteX80-42879" fmla="*/ 605981 w 3024845"/>
                  <a:gd name="connsiteY80-42880" fmla="*/ 378311 h 803953"/>
                  <a:gd name="connsiteX81-42881" fmla="*/ 605981 w 3024845"/>
                  <a:gd name="connsiteY81-42882" fmla="*/ 402090 h 803953"/>
                  <a:gd name="connsiteX82-42883" fmla="*/ 608007 w 3024845"/>
                  <a:gd name="connsiteY82-42884" fmla="*/ 402090 h 803953"/>
                  <a:gd name="connsiteX83-42885" fmla="*/ 622194 w 3024845"/>
                  <a:gd name="connsiteY83-42886" fmla="*/ 402090 h 803953"/>
                  <a:gd name="connsiteX84-42887" fmla="*/ 622194 w 3024845"/>
                  <a:gd name="connsiteY84-42888" fmla="*/ 403171 h 803953"/>
                  <a:gd name="connsiteX85-42889" fmla="*/ 622194 w 3024845"/>
                  <a:gd name="connsiteY85-42890" fmla="*/ 410737 h 803953"/>
                  <a:gd name="connsiteX86-42891" fmla="*/ 623968 w 3024845"/>
                  <a:gd name="connsiteY86-42892" fmla="*/ 410737 h 803953"/>
                  <a:gd name="connsiteX87-42893" fmla="*/ 636381 w 3024845"/>
                  <a:gd name="connsiteY87-42894" fmla="*/ 410737 h 803953"/>
                  <a:gd name="connsiteX88-42895" fmla="*/ 636381 w 3024845"/>
                  <a:gd name="connsiteY88-42896" fmla="*/ 386958 h 803953"/>
                  <a:gd name="connsiteX89-42897" fmla="*/ 637394 w 3024845"/>
                  <a:gd name="connsiteY89-42898" fmla="*/ 386958 h 803953"/>
                  <a:gd name="connsiteX90-42899" fmla="*/ 644488 w 3024845"/>
                  <a:gd name="connsiteY90-42900" fmla="*/ 386958 h 803953"/>
                  <a:gd name="connsiteX91-42901" fmla="*/ 644488 w 3024845"/>
                  <a:gd name="connsiteY91-42902" fmla="*/ 354531 h 803953"/>
                  <a:gd name="connsiteX92-42903" fmla="*/ 645501 w 3024845"/>
                  <a:gd name="connsiteY92-42904" fmla="*/ 354531 h 803953"/>
                  <a:gd name="connsiteX93-42905" fmla="*/ 652595 w 3024845"/>
                  <a:gd name="connsiteY93-42906" fmla="*/ 354531 h 803953"/>
                  <a:gd name="connsiteX94-42907" fmla="*/ 652595 w 3024845"/>
                  <a:gd name="connsiteY94-42908" fmla="*/ 352640 h 803953"/>
                  <a:gd name="connsiteX95-42909" fmla="*/ 652595 w 3024845"/>
                  <a:gd name="connsiteY95-42910" fmla="*/ 339399 h 803953"/>
                  <a:gd name="connsiteX96-42911" fmla="*/ 651328 w 3024845"/>
                  <a:gd name="connsiteY96-42912" fmla="*/ 337777 h 803953"/>
                  <a:gd name="connsiteX97-42913" fmla="*/ 656648 w 3024845"/>
                  <a:gd name="connsiteY97-42914" fmla="*/ 326428 h 803953"/>
                  <a:gd name="connsiteX98-42915" fmla="*/ 664755 w 3024845"/>
                  <a:gd name="connsiteY98-42916" fmla="*/ 354531 h 803953"/>
                  <a:gd name="connsiteX99-42917" fmla="*/ 665515 w 3024845"/>
                  <a:gd name="connsiteY99-42918" fmla="*/ 354531 h 803953"/>
                  <a:gd name="connsiteX100-42919" fmla="*/ 670835 w 3024845"/>
                  <a:gd name="connsiteY100-42920" fmla="*/ 354531 h 803953"/>
                  <a:gd name="connsiteX101-42921" fmla="*/ 670835 w 3024845"/>
                  <a:gd name="connsiteY101-42922" fmla="*/ 248604 h 803953"/>
                  <a:gd name="connsiteX102-42923" fmla="*/ 672355 w 3024845"/>
                  <a:gd name="connsiteY102-42924" fmla="*/ 248604 h 803953"/>
                  <a:gd name="connsiteX103-42925" fmla="*/ 682995 w 3024845"/>
                  <a:gd name="connsiteY103-42926" fmla="*/ 248604 h 803953"/>
                  <a:gd name="connsiteX104-42927" fmla="*/ 682995 w 3024845"/>
                  <a:gd name="connsiteY104-42928" fmla="*/ 201045 h 803953"/>
                  <a:gd name="connsiteX105-42929" fmla="*/ 709342 w 3024845"/>
                  <a:gd name="connsiteY105-42930" fmla="*/ 201045 h 803953"/>
                  <a:gd name="connsiteX106-42931" fmla="*/ 709342 w 3024845"/>
                  <a:gd name="connsiteY106-42932" fmla="*/ 179427 h 803953"/>
                  <a:gd name="connsiteX107-42933" fmla="*/ 743796 w 3024845"/>
                  <a:gd name="connsiteY107-42934" fmla="*/ 179427 h 803953"/>
                  <a:gd name="connsiteX108-42935" fmla="*/ 743796 w 3024845"/>
                  <a:gd name="connsiteY108-42936" fmla="*/ 181859 h 803953"/>
                  <a:gd name="connsiteX109-42937" fmla="*/ 743796 w 3024845"/>
                  <a:gd name="connsiteY109-42938" fmla="*/ 198883 h 803953"/>
                  <a:gd name="connsiteX110-42939" fmla="*/ 746076 w 3024845"/>
                  <a:gd name="connsiteY110-42940" fmla="*/ 198883 h 803953"/>
                  <a:gd name="connsiteX111-42941" fmla="*/ 762036 w 3024845"/>
                  <a:gd name="connsiteY111-42942" fmla="*/ 198883 h 803953"/>
                  <a:gd name="connsiteX112-42943" fmla="*/ 762036 w 3024845"/>
                  <a:gd name="connsiteY112-42944" fmla="*/ 246442 h 803953"/>
                  <a:gd name="connsiteX113-42945" fmla="*/ 763049 w 3024845"/>
                  <a:gd name="connsiteY113-42946" fmla="*/ 246442 h 803953"/>
                  <a:gd name="connsiteX114-42947" fmla="*/ 770143 w 3024845"/>
                  <a:gd name="connsiteY114-42948" fmla="*/ 246442 h 803953"/>
                  <a:gd name="connsiteX115-42949" fmla="*/ 784330 w 3024845"/>
                  <a:gd name="connsiteY115-42950" fmla="*/ 250766 h 803953"/>
                  <a:gd name="connsiteX116-42951" fmla="*/ 784330 w 3024845"/>
                  <a:gd name="connsiteY116-42952" fmla="*/ 289678 h 803953"/>
                  <a:gd name="connsiteX117-42953" fmla="*/ 785343 w 3024845"/>
                  <a:gd name="connsiteY117-42954" fmla="*/ 289678 h 803953"/>
                  <a:gd name="connsiteX118-42955" fmla="*/ 792436 w 3024845"/>
                  <a:gd name="connsiteY118-42956" fmla="*/ 289678 h 803953"/>
                  <a:gd name="connsiteX119-42957" fmla="*/ 792436 w 3024845"/>
                  <a:gd name="connsiteY119-42958" fmla="*/ 291299 h 803953"/>
                  <a:gd name="connsiteX120-42959" fmla="*/ 792436 w 3024845"/>
                  <a:gd name="connsiteY120-42960" fmla="*/ 302648 h 803953"/>
                  <a:gd name="connsiteX121-42961" fmla="*/ 794463 w 3024845"/>
                  <a:gd name="connsiteY121-42962" fmla="*/ 302648 h 803953"/>
                  <a:gd name="connsiteX122-42963" fmla="*/ 808650 w 3024845"/>
                  <a:gd name="connsiteY122-42964" fmla="*/ 302648 h 803953"/>
                  <a:gd name="connsiteX123-42965" fmla="*/ 814730 w 3024845"/>
                  <a:gd name="connsiteY123-42966" fmla="*/ 309134 h 803953"/>
                  <a:gd name="connsiteX124-42967" fmla="*/ 814730 w 3024845"/>
                  <a:gd name="connsiteY124-42968" fmla="*/ 330752 h 803953"/>
                  <a:gd name="connsiteX125-42969" fmla="*/ 817010 w 3024845"/>
                  <a:gd name="connsiteY125-42970" fmla="*/ 330752 h 803953"/>
                  <a:gd name="connsiteX126-42971" fmla="*/ 832970 w 3024845"/>
                  <a:gd name="connsiteY126-42972" fmla="*/ 330752 h 803953"/>
                  <a:gd name="connsiteX127-42973" fmla="*/ 832970 w 3024845"/>
                  <a:gd name="connsiteY127-42974" fmla="*/ 331832 h 803953"/>
                  <a:gd name="connsiteX128-42975" fmla="*/ 832970 w 3024845"/>
                  <a:gd name="connsiteY128-42976" fmla="*/ 339399 h 803953"/>
                  <a:gd name="connsiteX129-42977" fmla="*/ 834237 w 3024845"/>
                  <a:gd name="connsiteY129-42978" fmla="*/ 339399 h 803953"/>
                  <a:gd name="connsiteX130-42979" fmla="*/ 843104 w 3024845"/>
                  <a:gd name="connsiteY130-42980" fmla="*/ 339399 h 803953"/>
                  <a:gd name="connsiteX131-42981" fmla="*/ 843104 w 3024845"/>
                  <a:gd name="connsiteY131-42982" fmla="*/ 341560 h 803953"/>
                  <a:gd name="connsiteX132-42983" fmla="*/ 843104 w 3024845"/>
                  <a:gd name="connsiteY132-42984" fmla="*/ 356693 h 803953"/>
                  <a:gd name="connsiteX133-42985" fmla="*/ 847157 w 3024845"/>
                  <a:gd name="connsiteY133-42986" fmla="*/ 354801 h 803953"/>
                  <a:gd name="connsiteX134-42987" fmla="*/ 847157 w 3024845"/>
                  <a:gd name="connsiteY134-42988" fmla="*/ 341560 h 803953"/>
                  <a:gd name="connsiteX135-42989" fmla="*/ 848170 w 3024845"/>
                  <a:gd name="connsiteY135-42990" fmla="*/ 341560 h 803953"/>
                  <a:gd name="connsiteX136-42991" fmla="*/ 855264 w 3024845"/>
                  <a:gd name="connsiteY136-42992" fmla="*/ 341560 h 803953"/>
                  <a:gd name="connsiteX137-42993" fmla="*/ 855264 w 3024845"/>
                  <a:gd name="connsiteY137-42994" fmla="*/ 343182 h 803953"/>
                  <a:gd name="connsiteX138-42995" fmla="*/ 855264 w 3024845"/>
                  <a:gd name="connsiteY138-42996" fmla="*/ 354531 h 803953"/>
                  <a:gd name="connsiteX139-42997" fmla="*/ 856024 w 3024845"/>
                  <a:gd name="connsiteY139-42998" fmla="*/ 354531 h 803953"/>
                  <a:gd name="connsiteX140-42999" fmla="*/ 861344 w 3024845"/>
                  <a:gd name="connsiteY140-43000" fmla="*/ 354531 h 803953"/>
                  <a:gd name="connsiteX141-43001" fmla="*/ 909984 w 3024845"/>
                  <a:gd name="connsiteY141-43002" fmla="*/ 350208 h 803953"/>
                  <a:gd name="connsiteX142-43003" fmla="*/ 909984 w 3024845"/>
                  <a:gd name="connsiteY142-43004" fmla="*/ 351559 h 803953"/>
                  <a:gd name="connsiteX143-43005" fmla="*/ 909984 w 3024845"/>
                  <a:gd name="connsiteY143-43006" fmla="*/ 361016 h 803953"/>
                  <a:gd name="connsiteX144-43007" fmla="*/ 910744 w 3024845"/>
                  <a:gd name="connsiteY144-43008" fmla="*/ 361016 h 803953"/>
                  <a:gd name="connsiteX145-43009" fmla="*/ 916065 w 3024845"/>
                  <a:gd name="connsiteY145-43010" fmla="*/ 361016 h 803953"/>
                  <a:gd name="connsiteX146-43011" fmla="*/ 916065 w 3024845"/>
                  <a:gd name="connsiteY146-43012" fmla="*/ 363178 h 803953"/>
                  <a:gd name="connsiteX147-43013" fmla="*/ 916065 w 3024845"/>
                  <a:gd name="connsiteY147-43014" fmla="*/ 378311 h 803953"/>
                  <a:gd name="connsiteX148-43015" fmla="*/ 918091 w 3024845"/>
                  <a:gd name="connsiteY148-43016" fmla="*/ 376960 h 803953"/>
                  <a:gd name="connsiteX149-43017" fmla="*/ 932278 w 3024845"/>
                  <a:gd name="connsiteY149-43018" fmla="*/ 367502 h 803953"/>
                  <a:gd name="connsiteX150-43019" fmla="*/ 938358 w 3024845"/>
                  <a:gd name="connsiteY150-43020" fmla="*/ 326428 h 803953"/>
                  <a:gd name="connsiteX151-43021" fmla="*/ 939118 w 3024845"/>
                  <a:gd name="connsiteY151-43022" fmla="*/ 326158 h 803953"/>
                  <a:gd name="connsiteX152-43023" fmla="*/ 944438 w 3024845"/>
                  <a:gd name="connsiteY152-43024" fmla="*/ 324266 h 803953"/>
                  <a:gd name="connsiteX153-43025" fmla="*/ 946465 w 3024845"/>
                  <a:gd name="connsiteY153-43026" fmla="*/ 255089 h 803953"/>
                  <a:gd name="connsiteX154-43027" fmla="*/ 948492 w 3024845"/>
                  <a:gd name="connsiteY154-43028" fmla="*/ 324266 h 803953"/>
                  <a:gd name="connsiteX155-43029" fmla="*/ 949252 w 3024845"/>
                  <a:gd name="connsiteY155-43030" fmla="*/ 324536 h 803953"/>
                  <a:gd name="connsiteX156-43031" fmla="*/ 954572 w 3024845"/>
                  <a:gd name="connsiteY156-43032" fmla="*/ 326428 h 803953"/>
                  <a:gd name="connsiteX157-43033" fmla="*/ 954572 w 3024845"/>
                  <a:gd name="connsiteY157-43034" fmla="*/ 239957 h 803953"/>
                  <a:gd name="connsiteX158-43035" fmla="*/ 958625 w 3024845"/>
                  <a:gd name="connsiteY158-43036" fmla="*/ 207530 h 803953"/>
                  <a:gd name="connsiteX159-43037" fmla="*/ 997132 w 3024845"/>
                  <a:gd name="connsiteY159-43038" fmla="*/ 207530 h 803953"/>
                  <a:gd name="connsiteX160-43039" fmla="*/ 997132 w 3024845"/>
                  <a:gd name="connsiteY160-43040" fmla="*/ 239957 h 803953"/>
                  <a:gd name="connsiteX161-43041" fmla="*/ 997892 w 3024845"/>
                  <a:gd name="connsiteY161-43042" fmla="*/ 239957 h 803953"/>
                  <a:gd name="connsiteX162-43043" fmla="*/ 1003212 w 3024845"/>
                  <a:gd name="connsiteY162-43044" fmla="*/ 239957 h 803953"/>
                  <a:gd name="connsiteX163-43045" fmla="*/ 1003212 w 3024845"/>
                  <a:gd name="connsiteY163-43046" fmla="*/ 157809 h 803953"/>
                  <a:gd name="connsiteX164-43047" fmla="*/ 1004986 w 3024845"/>
                  <a:gd name="connsiteY164-43048" fmla="*/ 157809 h 803953"/>
                  <a:gd name="connsiteX165-43049" fmla="*/ 1017399 w 3024845"/>
                  <a:gd name="connsiteY165-43050" fmla="*/ 157809 h 803953"/>
                  <a:gd name="connsiteX166-43051" fmla="*/ 1017399 w 3024845"/>
                  <a:gd name="connsiteY166-43052" fmla="*/ 155918 h 803953"/>
                  <a:gd name="connsiteX167-43053" fmla="*/ 1017399 w 3024845"/>
                  <a:gd name="connsiteY167-43054" fmla="*/ 142677 h 803953"/>
                  <a:gd name="connsiteX168-43055" fmla="*/ 1039693 w 3024845"/>
                  <a:gd name="connsiteY168-43056" fmla="*/ 142677 h 803953"/>
                  <a:gd name="connsiteX169-43057" fmla="*/ 1039693 w 3024845"/>
                  <a:gd name="connsiteY169-43058" fmla="*/ 141596 h 803953"/>
                  <a:gd name="connsiteX170-43059" fmla="*/ 1039693 w 3024845"/>
                  <a:gd name="connsiteY170-43060" fmla="*/ 134030 h 803953"/>
                  <a:gd name="connsiteX171-43061" fmla="*/ 1041466 w 3024845"/>
                  <a:gd name="connsiteY171-43062" fmla="*/ 134030 h 803953"/>
                  <a:gd name="connsiteX172-43063" fmla="*/ 1053880 w 3024845"/>
                  <a:gd name="connsiteY172-43064" fmla="*/ 134030 h 803953"/>
                  <a:gd name="connsiteX173-43065" fmla="*/ 1053880 w 3024845"/>
                  <a:gd name="connsiteY173-43066" fmla="*/ 135111 h 803953"/>
                  <a:gd name="connsiteX174-43067" fmla="*/ 1053880 w 3024845"/>
                  <a:gd name="connsiteY174-43068" fmla="*/ 142677 h 803953"/>
                  <a:gd name="connsiteX175-43069" fmla="*/ 1054640 w 3024845"/>
                  <a:gd name="connsiteY175-43070" fmla="*/ 142677 h 803953"/>
                  <a:gd name="connsiteX176-43071" fmla="*/ 1059960 w 3024845"/>
                  <a:gd name="connsiteY176-43072" fmla="*/ 142677 h 803953"/>
                  <a:gd name="connsiteX177-43073" fmla="*/ 1070093 w 3024845"/>
                  <a:gd name="connsiteY177-43074" fmla="*/ 138353 h 803953"/>
                  <a:gd name="connsiteX178-43075" fmla="*/ 1074146 w 3024845"/>
                  <a:gd name="connsiteY178-43076" fmla="*/ 141596 h 803953"/>
                  <a:gd name="connsiteX179-43077" fmla="*/ 1074146 w 3024845"/>
                  <a:gd name="connsiteY179-43078" fmla="*/ 134030 h 803953"/>
                  <a:gd name="connsiteX180-43079" fmla="*/ 1076426 w 3024845"/>
                  <a:gd name="connsiteY180-43080" fmla="*/ 134030 h 803953"/>
                  <a:gd name="connsiteX181-43081" fmla="*/ 1092387 w 3024845"/>
                  <a:gd name="connsiteY181-43082" fmla="*/ 134030 h 803953"/>
                  <a:gd name="connsiteX182-43083" fmla="*/ 1092387 w 3024845"/>
                  <a:gd name="connsiteY182-43084" fmla="*/ 135111 h 803953"/>
                  <a:gd name="connsiteX183-43085" fmla="*/ 1092387 w 3024845"/>
                  <a:gd name="connsiteY183-43086" fmla="*/ 142677 h 803953"/>
                  <a:gd name="connsiteX184-43087" fmla="*/ 1122787 w 3024845"/>
                  <a:gd name="connsiteY184-43088" fmla="*/ 142677 h 803953"/>
                  <a:gd name="connsiteX185-43089" fmla="*/ 1122787 w 3024845"/>
                  <a:gd name="connsiteY185-43090" fmla="*/ 144298 h 803953"/>
                  <a:gd name="connsiteX186-43091" fmla="*/ 1122787 w 3024845"/>
                  <a:gd name="connsiteY186-43092" fmla="*/ 155648 h 803953"/>
                  <a:gd name="connsiteX187-43093" fmla="*/ 1149134 w 3024845"/>
                  <a:gd name="connsiteY187-43094" fmla="*/ 155648 h 803953"/>
                  <a:gd name="connsiteX188-43095" fmla="*/ 1149134 w 3024845"/>
                  <a:gd name="connsiteY188-43096" fmla="*/ 185912 h 803953"/>
                  <a:gd name="connsiteX189-43097" fmla="*/ 1149894 w 3024845"/>
                  <a:gd name="connsiteY189-43098" fmla="*/ 185912 h 803953"/>
                  <a:gd name="connsiteX190-43099" fmla="*/ 1155214 w 3024845"/>
                  <a:gd name="connsiteY190-43100" fmla="*/ 185912 h 803953"/>
                  <a:gd name="connsiteX191-43101" fmla="*/ 1155214 w 3024845"/>
                  <a:gd name="connsiteY191-43102" fmla="*/ 186993 h 803953"/>
                  <a:gd name="connsiteX192-43103" fmla="*/ 1155214 w 3024845"/>
                  <a:gd name="connsiteY192-43104" fmla="*/ 194560 h 803953"/>
                  <a:gd name="connsiteX193-43105" fmla="*/ 1159268 w 3024845"/>
                  <a:gd name="connsiteY193-43106" fmla="*/ 224824 h 803953"/>
                  <a:gd name="connsiteX194-43107" fmla="*/ 1160028 w 3024845"/>
                  <a:gd name="connsiteY194-43108" fmla="*/ 224824 h 803953"/>
                  <a:gd name="connsiteX195-43109" fmla="*/ 1165348 w 3024845"/>
                  <a:gd name="connsiteY195-43110" fmla="*/ 224824 h 803953"/>
                  <a:gd name="connsiteX196-43111" fmla="*/ 1165348 w 3024845"/>
                  <a:gd name="connsiteY196-43112" fmla="*/ 225635 h 803953"/>
                  <a:gd name="connsiteX197-43113" fmla="*/ 1165348 w 3024845"/>
                  <a:gd name="connsiteY197-43114" fmla="*/ 231310 h 803953"/>
                  <a:gd name="connsiteX198-43115" fmla="*/ 1166361 w 3024845"/>
                  <a:gd name="connsiteY198-43116" fmla="*/ 231310 h 803953"/>
                  <a:gd name="connsiteX199-43117" fmla="*/ 1173454 w 3024845"/>
                  <a:gd name="connsiteY199-43118" fmla="*/ 231310 h 803953"/>
                  <a:gd name="connsiteX200-43119" fmla="*/ 1173454 w 3024845"/>
                  <a:gd name="connsiteY200-43120" fmla="*/ 261575 h 803953"/>
                  <a:gd name="connsiteX201-43121" fmla="*/ 1175481 w 3024845"/>
                  <a:gd name="connsiteY201-43122" fmla="*/ 261575 h 803953"/>
                  <a:gd name="connsiteX202-43123" fmla="*/ 1189668 w 3024845"/>
                  <a:gd name="connsiteY202-43124" fmla="*/ 261575 h 803953"/>
                  <a:gd name="connsiteX203-43125" fmla="*/ 1189668 w 3024845"/>
                  <a:gd name="connsiteY203-43126" fmla="*/ 285354 h 803953"/>
                  <a:gd name="connsiteX204-43127" fmla="*/ 1191695 w 3024845"/>
                  <a:gd name="connsiteY204-43128" fmla="*/ 286975 h 803953"/>
                  <a:gd name="connsiteX205-43129" fmla="*/ 1191695 w 3024845"/>
                  <a:gd name="connsiteY205-43130" fmla="*/ 298325 h 803953"/>
                  <a:gd name="connsiteX206-43131" fmla="*/ 1192455 w 3024845"/>
                  <a:gd name="connsiteY206-43132" fmla="*/ 298325 h 803953"/>
                  <a:gd name="connsiteX207-43133" fmla="*/ 1197775 w 3024845"/>
                  <a:gd name="connsiteY207-43134" fmla="*/ 298325 h 803953"/>
                  <a:gd name="connsiteX208-43135" fmla="*/ 1197775 w 3024845"/>
                  <a:gd name="connsiteY208-43136" fmla="*/ 322104 h 803953"/>
                  <a:gd name="connsiteX209-43137" fmla="*/ 1199041 w 3024845"/>
                  <a:gd name="connsiteY209-43138" fmla="*/ 322104 h 803953"/>
                  <a:gd name="connsiteX210-43139" fmla="*/ 1207908 w 3024845"/>
                  <a:gd name="connsiteY210-43140" fmla="*/ 322104 h 803953"/>
                  <a:gd name="connsiteX211-43141" fmla="*/ 1209935 w 3024845"/>
                  <a:gd name="connsiteY211-43142" fmla="*/ 326158 h 803953"/>
                  <a:gd name="connsiteX212-43143" fmla="*/ 1209935 w 3024845"/>
                  <a:gd name="connsiteY212-43144" fmla="*/ 339399 h 803953"/>
                  <a:gd name="connsiteX213-43145" fmla="*/ 1211455 w 3024845"/>
                  <a:gd name="connsiteY213-43146" fmla="*/ 337507 h 803953"/>
                  <a:gd name="connsiteX214-43147" fmla="*/ 1222095 w 3024845"/>
                  <a:gd name="connsiteY214-43148" fmla="*/ 324266 h 803953"/>
                  <a:gd name="connsiteX215-43149" fmla="*/ 1250469 w 3024845"/>
                  <a:gd name="connsiteY215-43150" fmla="*/ 324266 h 803953"/>
                  <a:gd name="connsiteX216-43151" fmla="*/ 1250469 w 3024845"/>
                  <a:gd name="connsiteY216-43152" fmla="*/ 410737 h 803953"/>
                  <a:gd name="connsiteX217-43153" fmla="*/ 1251229 w 3024845"/>
                  <a:gd name="connsiteY217-43154" fmla="*/ 410737 h 803953"/>
                  <a:gd name="connsiteX218-43155" fmla="*/ 1256549 w 3024845"/>
                  <a:gd name="connsiteY218-43156" fmla="*/ 410737 h 803953"/>
                  <a:gd name="connsiteX219-43157" fmla="*/ 1257309 w 3024845"/>
                  <a:gd name="connsiteY219-43158" fmla="*/ 409386 h 803953"/>
                  <a:gd name="connsiteX220-43159" fmla="*/ 1262629 w 3024845"/>
                  <a:gd name="connsiteY220-43160" fmla="*/ 399928 h 803953"/>
                  <a:gd name="connsiteX221-43161" fmla="*/ 1262629 w 3024845"/>
                  <a:gd name="connsiteY221-43162" fmla="*/ 401820 h 803953"/>
                  <a:gd name="connsiteX222-43163" fmla="*/ 1262629 w 3024845"/>
                  <a:gd name="connsiteY222-43164" fmla="*/ 415061 h 803953"/>
                  <a:gd name="connsiteX223-43165" fmla="*/ 1266682 w 3024845"/>
                  <a:gd name="connsiteY223-43166" fmla="*/ 369664 h 803953"/>
                  <a:gd name="connsiteX224-43167" fmla="*/ 1267442 w 3024845"/>
                  <a:gd name="connsiteY224-43168" fmla="*/ 369664 h 803953"/>
                  <a:gd name="connsiteX225-43169" fmla="*/ 1272762 w 3024845"/>
                  <a:gd name="connsiteY225-43170" fmla="*/ 369664 h 803953"/>
                  <a:gd name="connsiteX226-43171" fmla="*/ 1272762 w 3024845"/>
                  <a:gd name="connsiteY226-43172" fmla="*/ 304810 h 803953"/>
                  <a:gd name="connsiteX227-43173" fmla="*/ 1273776 w 3024845"/>
                  <a:gd name="connsiteY227-43174" fmla="*/ 304810 h 803953"/>
                  <a:gd name="connsiteX228-43175" fmla="*/ 1280869 w 3024845"/>
                  <a:gd name="connsiteY228-43176" fmla="*/ 304810 h 803953"/>
                  <a:gd name="connsiteX229-43177" fmla="*/ 1293029 w 3024845"/>
                  <a:gd name="connsiteY229-43178" fmla="*/ 261575 h 803953"/>
                  <a:gd name="connsiteX230-43179" fmla="*/ 1294296 w 3024845"/>
                  <a:gd name="connsiteY230-43180" fmla="*/ 261575 h 803953"/>
                  <a:gd name="connsiteX231-43181" fmla="*/ 1303163 w 3024845"/>
                  <a:gd name="connsiteY231-43182" fmla="*/ 261575 h 803953"/>
                  <a:gd name="connsiteX232-43183" fmla="*/ 1313296 w 3024845"/>
                  <a:gd name="connsiteY232-43184" fmla="*/ 304810 h 803953"/>
                  <a:gd name="connsiteX233-43185" fmla="*/ 1314309 w 3024845"/>
                  <a:gd name="connsiteY233-43186" fmla="*/ 304810 h 803953"/>
                  <a:gd name="connsiteX234-43187" fmla="*/ 1321403 w 3024845"/>
                  <a:gd name="connsiteY234-43188" fmla="*/ 304810 h 803953"/>
                  <a:gd name="connsiteX235-43189" fmla="*/ 1321403 w 3024845"/>
                  <a:gd name="connsiteY235-43190" fmla="*/ 343722 h 803953"/>
                  <a:gd name="connsiteX236-43191" fmla="*/ 1323176 w 3024845"/>
                  <a:gd name="connsiteY236-43192" fmla="*/ 343722 h 803953"/>
                  <a:gd name="connsiteX237-43193" fmla="*/ 1335590 w 3024845"/>
                  <a:gd name="connsiteY237-43194" fmla="*/ 343722 h 803953"/>
                  <a:gd name="connsiteX238-43195" fmla="*/ 1335590 w 3024845"/>
                  <a:gd name="connsiteY238-43196" fmla="*/ 345884 h 803953"/>
                  <a:gd name="connsiteX239-43197" fmla="*/ 1335590 w 3024845"/>
                  <a:gd name="connsiteY239-43198" fmla="*/ 361016 h 803953"/>
                  <a:gd name="connsiteX240-43199" fmla="*/ 1339643 w 3024845"/>
                  <a:gd name="connsiteY240-43200" fmla="*/ 358855 h 803953"/>
                  <a:gd name="connsiteX241-43201" fmla="*/ 1339643 w 3024845"/>
                  <a:gd name="connsiteY241-43202" fmla="*/ 343722 h 803953"/>
                  <a:gd name="connsiteX242-43203" fmla="*/ 1341163 w 3024845"/>
                  <a:gd name="connsiteY242-43204" fmla="*/ 343722 h 803953"/>
                  <a:gd name="connsiteX243-43205" fmla="*/ 1351803 w 3024845"/>
                  <a:gd name="connsiteY243-43206" fmla="*/ 343722 h 803953"/>
                  <a:gd name="connsiteX244-43207" fmla="*/ 1351803 w 3024845"/>
                  <a:gd name="connsiteY244-43208" fmla="*/ 345343 h 803953"/>
                  <a:gd name="connsiteX245-43209" fmla="*/ 1351803 w 3024845"/>
                  <a:gd name="connsiteY245-43210" fmla="*/ 356693 h 803953"/>
                  <a:gd name="connsiteX246-43211" fmla="*/ 1382204 w 3024845"/>
                  <a:gd name="connsiteY246-43212" fmla="*/ 356693 h 803953"/>
                  <a:gd name="connsiteX247-43213" fmla="*/ 1382204 w 3024845"/>
                  <a:gd name="connsiteY247-43214" fmla="*/ 319943 h 803953"/>
                  <a:gd name="connsiteX248-43215" fmla="*/ 1383470 w 3024845"/>
                  <a:gd name="connsiteY248-43216" fmla="*/ 319943 h 803953"/>
                  <a:gd name="connsiteX249-43217" fmla="*/ 1392337 w 3024845"/>
                  <a:gd name="connsiteY249-43218" fmla="*/ 319943 h 803953"/>
                  <a:gd name="connsiteX250-43219" fmla="*/ 1392337 w 3024845"/>
                  <a:gd name="connsiteY250-43220" fmla="*/ 341560 h 803953"/>
                  <a:gd name="connsiteX251-43221" fmla="*/ 1394364 w 3024845"/>
                  <a:gd name="connsiteY251-43222" fmla="*/ 309134 h 803953"/>
                  <a:gd name="connsiteX252-43223" fmla="*/ 1416657 w 3024845"/>
                  <a:gd name="connsiteY252-43224" fmla="*/ 309134 h 803953"/>
                  <a:gd name="connsiteX253-43225" fmla="*/ 1416657 w 3024845"/>
                  <a:gd name="connsiteY253-43226" fmla="*/ 307512 h 803953"/>
                  <a:gd name="connsiteX254-43227" fmla="*/ 1416657 w 3024845"/>
                  <a:gd name="connsiteY254-43228" fmla="*/ 296163 h 803953"/>
                  <a:gd name="connsiteX255-43229" fmla="*/ 1417417 w 3024845"/>
                  <a:gd name="connsiteY255-43230" fmla="*/ 296163 h 803953"/>
                  <a:gd name="connsiteX256-43231" fmla="*/ 1422737 w 3024845"/>
                  <a:gd name="connsiteY256-43232" fmla="*/ 296163 h 803953"/>
                  <a:gd name="connsiteX257-43233" fmla="*/ 1422737 w 3024845"/>
                  <a:gd name="connsiteY257-43234" fmla="*/ 294272 h 803953"/>
                  <a:gd name="connsiteX258-43235" fmla="*/ 1422737 w 3024845"/>
                  <a:gd name="connsiteY258-43236" fmla="*/ 281031 h 803953"/>
                  <a:gd name="connsiteX259-43237" fmla="*/ 1426791 w 3024845"/>
                  <a:gd name="connsiteY259-43238" fmla="*/ 287516 h 803953"/>
                  <a:gd name="connsiteX260-43239" fmla="*/ 1429071 w 3024845"/>
                  <a:gd name="connsiteY260-43240" fmla="*/ 287516 h 803953"/>
                  <a:gd name="connsiteX261-43241" fmla="*/ 1445031 w 3024845"/>
                  <a:gd name="connsiteY261-43242" fmla="*/ 287516 h 803953"/>
                  <a:gd name="connsiteX262-43243" fmla="*/ 1445031 w 3024845"/>
                  <a:gd name="connsiteY262-43244" fmla="*/ 286705 h 803953"/>
                  <a:gd name="connsiteX263-43245" fmla="*/ 1445031 w 3024845"/>
                  <a:gd name="connsiteY263-43246" fmla="*/ 281031 h 803953"/>
                  <a:gd name="connsiteX264-43247" fmla="*/ 1445791 w 3024845"/>
                  <a:gd name="connsiteY264-43248" fmla="*/ 281031 h 803953"/>
                  <a:gd name="connsiteX265-43249" fmla="*/ 1451111 w 3024845"/>
                  <a:gd name="connsiteY265-43250" fmla="*/ 281031 h 803953"/>
                  <a:gd name="connsiteX266-43251" fmla="*/ 1451111 w 3024845"/>
                  <a:gd name="connsiteY266-43252" fmla="*/ 282382 h 803953"/>
                  <a:gd name="connsiteX267-43253" fmla="*/ 1451111 w 3024845"/>
                  <a:gd name="connsiteY267-43254" fmla="*/ 291840 h 803953"/>
                  <a:gd name="connsiteX268-43255" fmla="*/ 1489618 w 3024845"/>
                  <a:gd name="connsiteY268-43256" fmla="*/ 291840 h 803953"/>
                  <a:gd name="connsiteX269-43257" fmla="*/ 1489618 w 3024845"/>
                  <a:gd name="connsiteY269-43258" fmla="*/ 430193 h 803953"/>
                  <a:gd name="connsiteX270-43259" fmla="*/ 1491138 w 3024845"/>
                  <a:gd name="connsiteY270-43260" fmla="*/ 430193 h 803953"/>
                  <a:gd name="connsiteX271-43261" fmla="*/ 1501778 w 3024845"/>
                  <a:gd name="connsiteY271-43262" fmla="*/ 430193 h 803953"/>
                  <a:gd name="connsiteX272-43263" fmla="*/ 1501778 w 3024845"/>
                  <a:gd name="connsiteY272-43264" fmla="*/ 417223 h 803953"/>
                  <a:gd name="connsiteX273-43265" fmla="*/ 1505832 w 3024845"/>
                  <a:gd name="connsiteY273-43266" fmla="*/ 417223 h 803953"/>
                  <a:gd name="connsiteX274-43267" fmla="*/ 1505832 w 3024845"/>
                  <a:gd name="connsiteY274-43268" fmla="*/ 430193 h 803953"/>
                  <a:gd name="connsiteX275-43269" fmla="*/ 1536232 w 3024845"/>
                  <a:gd name="connsiteY275-43270" fmla="*/ 430193 h 803953"/>
                  <a:gd name="connsiteX276-43271" fmla="*/ 1536232 w 3024845"/>
                  <a:gd name="connsiteY276-43272" fmla="*/ 399928 h 803953"/>
                  <a:gd name="connsiteX277-43273" fmla="*/ 1548392 w 3024845"/>
                  <a:gd name="connsiteY277-43274" fmla="*/ 399928 h 803953"/>
                  <a:gd name="connsiteX278-43275" fmla="*/ 1560552 w 3024845"/>
                  <a:gd name="connsiteY278-43276" fmla="*/ 397767 h 803953"/>
                  <a:gd name="connsiteX279-43277" fmla="*/ 1564606 w 3024845"/>
                  <a:gd name="connsiteY279-43278" fmla="*/ 399928 h 803953"/>
                  <a:gd name="connsiteX280-43279" fmla="*/ 1574739 w 3024845"/>
                  <a:gd name="connsiteY280-43280" fmla="*/ 399928 h 803953"/>
                  <a:gd name="connsiteX281-43281" fmla="*/ 1574739 w 3024845"/>
                  <a:gd name="connsiteY281-43282" fmla="*/ 430193 h 803953"/>
                  <a:gd name="connsiteX282-43283" fmla="*/ 1582846 w 3024845"/>
                  <a:gd name="connsiteY282-43284" fmla="*/ 430193 h 803953"/>
                  <a:gd name="connsiteX283-43285" fmla="*/ 1582846 w 3024845"/>
                  <a:gd name="connsiteY283-43286" fmla="*/ 447488 h 803953"/>
                  <a:gd name="connsiteX284-43287" fmla="*/ 1592182 w 3024845"/>
                  <a:gd name="connsiteY284-43288" fmla="*/ 448393 h 803953"/>
                  <a:gd name="connsiteX285-43289" fmla="*/ 1605140 w 3024845"/>
                  <a:gd name="connsiteY285-43290" fmla="*/ 448393 h 803953"/>
                  <a:gd name="connsiteX286-43291" fmla="*/ 1605140 w 3024845"/>
                  <a:gd name="connsiteY286-43292" fmla="*/ 432355 h 803953"/>
                  <a:gd name="connsiteX287-43293" fmla="*/ 1673096 w 3024845"/>
                  <a:gd name="connsiteY287-43294" fmla="*/ 432355 h 803953"/>
                  <a:gd name="connsiteX288-43295" fmla="*/ 1673096 w 3024845"/>
                  <a:gd name="connsiteY288-43296" fmla="*/ 347102 h 803953"/>
                  <a:gd name="connsiteX289-43297" fmla="*/ 1745104 w 3024845"/>
                  <a:gd name="connsiteY289-43298" fmla="*/ 347102 h 803953"/>
                  <a:gd name="connsiteX290-43299" fmla="*/ 1745104 w 3024845"/>
                  <a:gd name="connsiteY290-43300" fmla="*/ 425870 h 803953"/>
                  <a:gd name="connsiteX291-43301" fmla="*/ 1747008 w 3024845"/>
                  <a:gd name="connsiteY291-43302" fmla="*/ 425870 h 803953"/>
                  <a:gd name="connsiteX292-43303" fmla="*/ 1748250 w 3024845"/>
                  <a:gd name="connsiteY292-43304" fmla="*/ 448393 h 803953"/>
                  <a:gd name="connsiteX293-43305" fmla="*/ 1757926 w 3024845"/>
                  <a:gd name="connsiteY293-43306" fmla="*/ 448393 h 803953"/>
                  <a:gd name="connsiteX294-43307" fmla="*/ 1759168 w 3024845"/>
                  <a:gd name="connsiteY294-43308" fmla="*/ 425870 h 803953"/>
                  <a:gd name="connsiteX295-43309" fmla="*/ 1765248 w 3024845"/>
                  <a:gd name="connsiteY295-43310" fmla="*/ 425870 h 803953"/>
                  <a:gd name="connsiteX296-43311" fmla="*/ 1766490 w 3024845"/>
                  <a:gd name="connsiteY296-43312" fmla="*/ 448393 h 803953"/>
                  <a:gd name="connsiteX297-43313" fmla="*/ 1817112 w 3024845"/>
                  <a:gd name="connsiteY297-43314" fmla="*/ 448393 h 803953"/>
                  <a:gd name="connsiteX298-43315" fmla="*/ 1817112 w 3024845"/>
                  <a:gd name="connsiteY298-43316" fmla="*/ 285365 h 803953"/>
                  <a:gd name="connsiteX299-43317" fmla="*/ 2014439 w 3024845"/>
                  <a:gd name="connsiteY299-43318" fmla="*/ 285365 h 803953"/>
                  <a:gd name="connsiteX300-43319" fmla="*/ 2014439 w 3024845"/>
                  <a:gd name="connsiteY300-43320" fmla="*/ 448393 h 803953"/>
                  <a:gd name="connsiteX301-43321" fmla="*/ 2033136 w 3024845"/>
                  <a:gd name="connsiteY301-43322" fmla="*/ 448393 h 803953"/>
                  <a:gd name="connsiteX302-43323" fmla="*/ 2033136 w 3024845"/>
                  <a:gd name="connsiteY302-43324" fmla="*/ 365700 h 803953"/>
                  <a:gd name="connsiteX303-43325" fmla="*/ 2128256 w 3024845"/>
                  <a:gd name="connsiteY303-43326" fmla="*/ 365700 h 803953"/>
                  <a:gd name="connsiteX304-43327" fmla="*/ 2180720 w 3024845"/>
                  <a:gd name="connsiteY304-43328" fmla="*/ 300487 h 803953"/>
                  <a:gd name="connsiteX305-43329" fmla="*/ 2245574 w 3024845"/>
                  <a:gd name="connsiteY305-43330" fmla="*/ 300487 h 803953"/>
                  <a:gd name="connsiteX306-43331" fmla="*/ 2245574 w 3024845"/>
                  <a:gd name="connsiteY306-43332" fmla="*/ 376149 h 803953"/>
                  <a:gd name="connsiteX307-43333" fmla="*/ 2253681 w 3024845"/>
                  <a:gd name="connsiteY307-43334" fmla="*/ 376149 h 803953"/>
                  <a:gd name="connsiteX308-43335" fmla="*/ 2255708 w 3024845"/>
                  <a:gd name="connsiteY308-43336" fmla="*/ 369664 h 803953"/>
                  <a:gd name="connsiteX309-43337" fmla="*/ 2261788 w 3024845"/>
                  <a:gd name="connsiteY309-43338" fmla="*/ 369664 h 803953"/>
                  <a:gd name="connsiteX310-43339" fmla="*/ 2263815 w 3024845"/>
                  <a:gd name="connsiteY310-43340" fmla="*/ 378311 h 803953"/>
                  <a:gd name="connsiteX311-43341" fmla="*/ 2275975 w 3024845"/>
                  <a:gd name="connsiteY311-43342" fmla="*/ 378311 h 803953"/>
                  <a:gd name="connsiteX312-43343" fmla="*/ 2275975 w 3024845"/>
                  <a:gd name="connsiteY312-43344" fmla="*/ 371825 h 803953"/>
                  <a:gd name="connsiteX313-43345" fmla="*/ 2298268 w 3024845"/>
                  <a:gd name="connsiteY313-43346" fmla="*/ 371825 h 803953"/>
                  <a:gd name="connsiteX314-43347" fmla="*/ 2298268 w 3024845"/>
                  <a:gd name="connsiteY314-43348" fmla="*/ 378311 h 803953"/>
                  <a:gd name="connsiteX315-43349" fmla="*/ 2318535 w 3024845"/>
                  <a:gd name="connsiteY315-43350" fmla="*/ 378311 h 803953"/>
                  <a:gd name="connsiteX316-43351" fmla="*/ 2318535 w 3024845"/>
                  <a:gd name="connsiteY316-43352" fmla="*/ 423708 h 803953"/>
                  <a:gd name="connsiteX317-43353" fmla="*/ 2332722 w 3024845"/>
                  <a:gd name="connsiteY317-43354" fmla="*/ 423708 h 803953"/>
                  <a:gd name="connsiteX318-43355" fmla="*/ 2332722 w 3024845"/>
                  <a:gd name="connsiteY318-43356" fmla="*/ 410737 h 803953"/>
                  <a:gd name="connsiteX319-43357" fmla="*/ 2348936 w 3024845"/>
                  <a:gd name="connsiteY319-43358" fmla="*/ 410737 h 803953"/>
                  <a:gd name="connsiteX320-43359" fmla="*/ 2348936 w 3024845"/>
                  <a:gd name="connsiteY320-43360" fmla="*/ 231310 h 803953"/>
                  <a:gd name="connsiteX321-43361" fmla="*/ 2355016 w 3024845"/>
                  <a:gd name="connsiteY321-43362" fmla="*/ 224824 h 803953"/>
                  <a:gd name="connsiteX322-43363" fmla="*/ 2427977 w 3024845"/>
                  <a:gd name="connsiteY322-43364" fmla="*/ 224824 h 803953"/>
                  <a:gd name="connsiteX323-43365" fmla="*/ 2427977 w 3024845"/>
                  <a:gd name="connsiteY323-43366" fmla="*/ 233472 h 803953"/>
                  <a:gd name="connsiteX324-43367" fmla="*/ 2438110 w 3024845"/>
                  <a:gd name="connsiteY324-43368" fmla="*/ 233472 h 803953"/>
                  <a:gd name="connsiteX325-43369" fmla="*/ 2438110 w 3024845"/>
                  <a:gd name="connsiteY325-43370" fmla="*/ 348046 h 803953"/>
                  <a:gd name="connsiteX326-43371" fmla="*/ 2460404 w 3024845"/>
                  <a:gd name="connsiteY326-43372" fmla="*/ 348046 h 803953"/>
                  <a:gd name="connsiteX327-43373" fmla="*/ 2460404 w 3024845"/>
                  <a:gd name="connsiteY327-43374" fmla="*/ 281031 h 803953"/>
                  <a:gd name="connsiteX328-43375" fmla="*/ 2486751 w 3024845"/>
                  <a:gd name="connsiteY328-43376" fmla="*/ 281031 h 803953"/>
                  <a:gd name="connsiteX329-43377" fmla="*/ 2490804 w 3024845"/>
                  <a:gd name="connsiteY329-43378" fmla="*/ 276707 h 803953"/>
                  <a:gd name="connsiteX330-43379" fmla="*/ 2498911 w 3024845"/>
                  <a:gd name="connsiteY330-43380" fmla="*/ 276707 h 803953"/>
                  <a:gd name="connsiteX331-43381" fmla="*/ 2502964 w 3024845"/>
                  <a:gd name="connsiteY331-43382" fmla="*/ 281031 h 803953"/>
                  <a:gd name="connsiteX332-43383" fmla="*/ 2525258 w 3024845"/>
                  <a:gd name="connsiteY332-43384" fmla="*/ 281031 h 803953"/>
                  <a:gd name="connsiteX333-43385" fmla="*/ 2525258 w 3024845"/>
                  <a:gd name="connsiteY333-43386" fmla="*/ 164295 h 803953"/>
                  <a:gd name="connsiteX334-43387" fmla="*/ 2582005 w 3024845"/>
                  <a:gd name="connsiteY334-43388" fmla="*/ 153486 h 803953"/>
                  <a:gd name="connsiteX335-43389" fmla="*/ 2582005 w 3024845"/>
                  <a:gd name="connsiteY335-43390" fmla="*/ 154567 h 803953"/>
                  <a:gd name="connsiteX336-43391" fmla="*/ 2582005 w 3024845"/>
                  <a:gd name="connsiteY336-43392" fmla="*/ 162133 h 803953"/>
                  <a:gd name="connsiteX337-43393" fmla="*/ 2608352 w 3024845"/>
                  <a:gd name="connsiteY337-43394" fmla="*/ 162133 h 803953"/>
                  <a:gd name="connsiteX338-43395" fmla="*/ 2608352 w 3024845"/>
                  <a:gd name="connsiteY338-43396" fmla="*/ 417223 h 803953"/>
                  <a:gd name="connsiteX339-43397" fmla="*/ 2630646 w 3024845"/>
                  <a:gd name="connsiteY339-43398" fmla="*/ 417223 h 803953"/>
                  <a:gd name="connsiteX340-43399" fmla="*/ 2630646 w 3024845"/>
                  <a:gd name="connsiteY340-43400" fmla="*/ 412899 h 803953"/>
                  <a:gd name="connsiteX341-43401" fmla="*/ 2642806 w 3024845"/>
                  <a:gd name="connsiteY341-43402" fmla="*/ 412899 h 803953"/>
                  <a:gd name="connsiteX342-43403" fmla="*/ 2642806 w 3024845"/>
                  <a:gd name="connsiteY342-43404" fmla="*/ 417223 h 803953"/>
                  <a:gd name="connsiteX343-43405" fmla="*/ 2667126 w 3024845"/>
                  <a:gd name="connsiteY343-43406" fmla="*/ 417223 h 803953"/>
                  <a:gd name="connsiteX344-43407" fmla="*/ 2667126 w 3024845"/>
                  <a:gd name="connsiteY344-43408" fmla="*/ 404252 h 803953"/>
                  <a:gd name="connsiteX345-43409" fmla="*/ 2695500 w 3024845"/>
                  <a:gd name="connsiteY345-43410" fmla="*/ 404252 h 803953"/>
                  <a:gd name="connsiteX346-43411" fmla="*/ 2707660 w 3024845"/>
                  <a:gd name="connsiteY346-43412" fmla="*/ 399928 h 803953"/>
                  <a:gd name="connsiteX347-43413" fmla="*/ 2727927 w 3024845"/>
                  <a:gd name="connsiteY347-43414" fmla="*/ 404252 h 803953"/>
                  <a:gd name="connsiteX348-43415" fmla="*/ 2727927 w 3024845"/>
                  <a:gd name="connsiteY348-43416" fmla="*/ 386958 h 803953"/>
                  <a:gd name="connsiteX349-43417" fmla="*/ 2736034 w 3024845"/>
                  <a:gd name="connsiteY349-43418" fmla="*/ 386958 h 803953"/>
                  <a:gd name="connsiteX350-43419" fmla="*/ 2736034 w 3024845"/>
                  <a:gd name="connsiteY350-43420" fmla="*/ 373987 h 803953"/>
                  <a:gd name="connsiteX351-43421" fmla="*/ 2792781 w 3024845"/>
                  <a:gd name="connsiteY351-43422" fmla="*/ 373987 h 803953"/>
                  <a:gd name="connsiteX352-43423" fmla="*/ 2792781 w 3024845"/>
                  <a:gd name="connsiteY352-43424" fmla="*/ 343722 h 803953"/>
                  <a:gd name="connsiteX353-43425" fmla="*/ 2811021 w 3024845"/>
                  <a:gd name="connsiteY353-43426" fmla="*/ 343722 h 803953"/>
                  <a:gd name="connsiteX354-43427" fmla="*/ 2811021 w 3024845"/>
                  <a:gd name="connsiteY354-43428" fmla="*/ 337237 h 803953"/>
                  <a:gd name="connsiteX355-43429" fmla="*/ 2823181 w 3024845"/>
                  <a:gd name="connsiteY355-43430" fmla="*/ 337237 h 803953"/>
                  <a:gd name="connsiteX356-43431" fmla="*/ 2823181 w 3024845"/>
                  <a:gd name="connsiteY356-43432" fmla="*/ 343722 h 803953"/>
                  <a:gd name="connsiteX357-43433" fmla="*/ 2839395 w 3024845"/>
                  <a:gd name="connsiteY357-43434" fmla="*/ 343722 h 803953"/>
                  <a:gd name="connsiteX358-43435" fmla="*/ 2839395 w 3024845"/>
                  <a:gd name="connsiteY358-43436" fmla="*/ 393443 h 803953"/>
                  <a:gd name="connsiteX359-43437" fmla="*/ 2871822 w 3024845"/>
                  <a:gd name="connsiteY359-43438" fmla="*/ 393443 h 803953"/>
                  <a:gd name="connsiteX360-43439" fmla="*/ 2871822 w 3024845"/>
                  <a:gd name="connsiteY360-43440" fmla="*/ 367502 h 803953"/>
                  <a:gd name="connsiteX361-43441" fmla="*/ 2910329 w 3024845"/>
                  <a:gd name="connsiteY361-43442" fmla="*/ 367502 h 803953"/>
                  <a:gd name="connsiteX362-43443" fmla="*/ 2910329 w 3024845"/>
                  <a:gd name="connsiteY362-43444" fmla="*/ 337237 h 803953"/>
                  <a:gd name="connsiteX363-43445" fmla="*/ 2958970 w 3024845"/>
                  <a:gd name="connsiteY363-43446" fmla="*/ 337237 h 803953"/>
                  <a:gd name="connsiteX364-43447" fmla="*/ 2958970 w 3024845"/>
                  <a:gd name="connsiteY364-43448" fmla="*/ 448393 h 803953"/>
                  <a:gd name="connsiteX365-43449" fmla="*/ 2958970 w 3024845"/>
                  <a:gd name="connsiteY365-43450" fmla="*/ 462172 h 803953"/>
                  <a:gd name="connsiteX366-43451" fmla="*/ 3024845 w 3024845"/>
                  <a:gd name="connsiteY366-43452" fmla="*/ 462172 h 803953"/>
                  <a:gd name="connsiteX367-43453" fmla="*/ 3024845 w 3024845"/>
                  <a:gd name="connsiteY367-43454" fmla="*/ 803953 h 803953"/>
                  <a:gd name="connsiteX368-43455" fmla="*/ 2054 w 3024845"/>
                  <a:gd name="connsiteY368-43456" fmla="*/ 801620 h 803953"/>
                  <a:gd name="connsiteX369-43457" fmla="*/ 0 w 3024845"/>
                  <a:gd name="connsiteY369-43458" fmla="*/ 367502 h 803953"/>
                  <a:gd name="connsiteX370-43459" fmla="*/ 20267 w 3024845"/>
                  <a:gd name="connsiteY370-43460" fmla="*/ 367502 h 803953"/>
                  <a:gd name="connsiteX371-43461" fmla="*/ 20774 w 3024845"/>
                  <a:gd name="connsiteY371-43462" fmla="*/ 366421 h 803953"/>
                  <a:gd name="connsiteX372-43463" fmla="*/ 24320 w 3024845"/>
                  <a:gd name="connsiteY372-43464" fmla="*/ 358855 h 803953"/>
                  <a:gd name="connsiteX373-43465" fmla="*/ 26094 w 3024845"/>
                  <a:gd name="connsiteY373-43466" fmla="*/ 359125 h 803953"/>
                  <a:gd name="connsiteX374-43467" fmla="*/ 38507 w 3024845"/>
                  <a:gd name="connsiteY374-43468" fmla="*/ 361016 h 803953"/>
                  <a:gd name="connsiteX375-43469" fmla="*/ 39014 w 3024845"/>
                  <a:gd name="connsiteY375-43470" fmla="*/ 362368 h 803953"/>
                  <a:gd name="connsiteX376-43471" fmla="*/ 42560 w 3024845"/>
                  <a:gd name="connsiteY376-43472" fmla="*/ 371825 h 803953"/>
                  <a:gd name="connsiteX377-43473" fmla="*/ 68907 w 3024845"/>
                  <a:gd name="connsiteY377-43474" fmla="*/ 373987 h 803953"/>
                  <a:gd name="connsiteX378-43475" fmla="*/ 68907 w 3024845"/>
                  <a:gd name="connsiteY378-43476" fmla="*/ 250766 h 803953"/>
                  <a:gd name="connsiteX379-43477" fmla="*/ 70934 w 3024845"/>
                  <a:gd name="connsiteY379-43478" fmla="*/ 250766 h 803953"/>
                  <a:gd name="connsiteX380-43479" fmla="*/ 85121 w 3024845"/>
                  <a:gd name="connsiteY380-43480" fmla="*/ 250766 h 803953"/>
                  <a:gd name="connsiteX381-43481" fmla="*/ 85121 w 3024845"/>
                  <a:gd name="connsiteY381-43482" fmla="*/ 114574 h 803953"/>
                  <a:gd name="connsiteX382-43483" fmla="*/ 86894 w 3024845"/>
                  <a:gd name="connsiteY382-43484" fmla="*/ 114574 h 803953"/>
                  <a:gd name="connsiteX383-43485" fmla="*/ 99308 w 3024845"/>
                  <a:gd name="connsiteY383-43486" fmla="*/ 114574 h 803953"/>
                  <a:gd name="connsiteX384-43487" fmla="*/ 99308 w 3024845"/>
                  <a:gd name="connsiteY384-43488" fmla="*/ 0 h 803953"/>
                  <a:gd name="connsiteX0-43489" fmla="*/ 99308 w 3024845"/>
                  <a:gd name="connsiteY0-43490" fmla="*/ 0 h 689379"/>
                  <a:gd name="connsiteX1-43491" fmla="*/ 220909 w 3024845"/>
                  <a:gd name="connsiteY1-43492" fmla="*/ 0 h 689379"/>
                  <a:gd name="connsiteX2-43493" fmla="*/ 223189 w 3024845"/>
                  <a:gd name="connsiteY2-43494" fmla="*/ 0 h 689379"/>
                  <a:gd name="connsiteX3-43495" fmla="*/ 239150 w 3024845"/>
                  <a:gd name="connsiteY3-43496" fmla="*/ 0 h 689379"/>
                  <a:gd name="connsiteX4-43497" fmla="*/ 239150 w 3024845"/>
                  <a:gd name="connsiteY4-43498" fmla="*/ 140515 h 689379"/>
                  <a:gd name="connsiteX5-43499" fmla="*/ 240670 w 3024845"/>
                  <a:gd name="connsiteY5-43500" fmla="*/ 140245 h 689379"/>
                  <a:gd name="connsiteX6-43501" fmla="*/ 251310 w 3024845"/>
                  <a:gd name="connsiteY6-43502" fmla="*/ 138354 h 689379"/>
                  <a:gd name="connsiteX7-43503" fmla="*/ 249283 w 3024845"/>
                  <a:gd name="connsiteY7-43504" fmla="*/ 226986 h 689379"/>
                  <a:gd name="connsiteX8-43505" fmla="*/ 250803 w 3024845"/>
                  <a:gd name="connsiteY8-43506" fmla="*/ 227257 h 689379"/>
                  <a:gd name="connsiteX9-43507" fmla="*/ 261443 w 3024845"/>
                  <a:gd name="connsiteY9-43508" fmla="*/ 229148 h 689379"/>
                  <a:gd name="connsiteX10-43509" fmla="*/ 261696 w 3024845"/>
                  <a:gd name="connsiteY10-43510" fmla="*/ 229959 h 689379"/>
                  <a:gd name="connsiteX11-43511" fmla="*/ 263470 w 3024845"/>
                  <a:gd name="connsiteY11-43512" fmla="*/ 235634 h 689379"/>
                  <a:gd name="connsiteX12-43513" fmla="*/ 264230 w 3024845"/>
                  <a:gd name="connsiteY12-43514" fmla="*/ 233202 h 689379"/>
                  <a:gd name="connsiteX13-43515" fmla="*/ 269550 w 3024845"/>
                  <a:gd name="connsiteY13-43516" fmla="*/ 216178 h 689379"/>
                  <a:gd name="connsiteX14-43517" fmla="*/ 271323 w 3024845"/>
                  <a:gd name="connsiteY14-43518" fmla="*/ 216178 h 689379"/>
                  <a:gd name="connsiteX15-43519" fmla="*/ 283737 w 3024845"/>
                  <a:gd name="connsiteY15-43520" fmla="*/ 216178 h 689379"/>
                  <a:gd name="connsiteX16-43521" fmla="*/ 283737 w 3024845"/>
                  <a:gd name="connsiteY16-43522" fmla="*/ 248604 h 689379"/>
                  <a:gd name="connsiteX17-43523" fmla="*/ 284750 w 3024845"/>
                  <a:gd name="connsiteY17-43524" fmla="*/ 249145 h 689379"/>
                  <a:gd name="connsiteX18-43525" fmla="*/ 291844 w 3024845"/>
                  <a:gd name="connsiteY18-43526" fmla="*/ 252928 h 689379"/>
                  <a:gd name="connsiteX19-43527" fmla="*/ 291844 w 3024845"/>
                  <a:gd name="connsiteY19-43528" fmla="*/ 254279 h 689379"/>
                  <a:gd name="connsiteX20-43529" fmla="*/ 291844 w 3024845"/>
                  <a:gd name="connsiteY20-43530" fmla="*/ 263737 h 689379"/>
                  <a:gd name="connsiteX21-43531" fmla="*/ 336431 w 3024845"/>
                  <a:gd name="connsiteY21-43532" fmla="*/ 263737 h 689379"/>
                  <a:gd name="connsiteX22-43533" fmla="*/ 336431 w 3024845"/>
                  <a:gd name="connsiteY22-43534" fmla="*/ 264818 h 689379"/>
                  <a:gd name="connsiteX23-43535" fmla="*/ 336431 w 3024845"/>
                  <a:gd name="connsiteY23-43536" fmla="*/ 272384 h 689379"/>
                  <a:gd name="connsiteX24-43537" fmla="*/ 338457 w 3024845"/>
                  <a:gd name="connsiteY24-43538" fmla="*/ 272384 h 689379"/>
                  <a:gd name="connsiteX25-43539" fmla="*/ 352644 w 3024845"/>
                  <a:gd name="connsiteY25-43540" fmla="*/ 272384 h 689379"/>
                  <a:gd name="connsiteX26-43541" fmla="*/ 352644 w 3024845"/>
                  <a:gd name="connsiteY26-43542" fmla="*/ 242119 h 689379"/>
                  <a:gd name="connsiteX27-43543" fmla="*/ 397231 w 3024845"/>
                  <a:gd name="connsiteY27-43544" fmla="*/ 242119 h 689379"/>
                  <a:gd name="connsiteX28-43545" fmla="*/ 397231 w 3024845"/>
                  <a:gd name="connsiteY28-43546" fmla="*/ 240768 h 689379"/>
                  <a:gd name="connsiteX29-43547" fmla="*/ 397231 w 3024845"/>
                  <a:gd name="connsiteY29-43548" fmla="*/ 231310 h 689379"/>
                  <a:gd name="connsiteX30-43549" fmla="*/ 398245 w 3024845"/>
                  <a:gd name="connsiteY30-43550" fmla="*/ 231310 h 689379"/>
                  <a:gd name="connsiteX31-43551" fmla="*/ 405338 w 3024845"/>
                  <a:gd name="connsiteY31-43552" fmla="*/ 231310 h 689379"/>
                  <a:gd name="connsiteX32-43553" fmla="*/ 405338 w 3024845"/>
                  <a:gd name="connsiteY32-43554" fmla="*/ 229419 h 689379"/>
                  <a:gd name="connsiteX33-43555" fmla="*/ 405338 w 3024845"/>
                  <a:gd name="connsiteY33-43556" fmla="*/ 216178 h 689379"/>
                  <a:gd name="connsiteX34-43557" fmla="*/ 406098 w 3024845"/>
                  <a:gd name="connsiteY34-43558" fmla="*/ 216178 h 689379"/>
                  <a:gd name="connsiteX35-43559" fmla="*/ 411418 w 3024845"/>
                  <a:gd name="connsiteY35-43560" fmla="*/ 216178 h 689379"/>
                  <a:gd name="connsiteX36-43561" fmla="*/ 411418 w 3024845"/>
                  <a:gd name="connsiteY36-43562" fmla="*/ 215097 h 689379"/>
                  <a:gd name="connsiteX37-43563" fmla="*/ 411418 w 3024845"/>
                  <a:gd name="connsiteY37-43564" fmla="*/ 207530 h 689379"/>
                  <a:gd name="connsiteX38-43565" fmla="*/ 413445 w 3024845"/>
                  <a:gd name="connsiteY38-43566" fmla="*/ 207530 h 689379"/>
                  <a:gd name="connsiteX39-43567" fmla="*/ 427632 w 3024845"/>
                  <a:gd name="connsiteY39-43568" fmla="*/ 207530 h 689379"/>
                  <a:gd name="connsiteX40-43569" fmla="*/ 427632 w 3024845"/>
                  <a:gd name="connsiteY40-43570" fmla="*/ 208611 h 689379"/>
                  <a:gd name="connsiteX41-43571" fmla="*/ 427632 w 3024845"/>
                  <a:gd name="connsiteY41-43572" fmla="*/ 216178 h 689379"/>
                  <a:gd name="connsiteX42-43573" fmla="*/ 449925 w 3024845"/>
                  <a:gd name="connsiteY42-43574" fmla="*/ 216178 h 689379"/>
                  <a:gd name="connsiteX43-43575" fmla="*/ 449925 w 3024845"/>
                  <a:gd name="connsiteY43-43576" fmla="*/ 214286 h 689379"/>
                  <a:gd name="connsiteX44-43577" fmla="*/ 449925 w 3024845"/>
                  <a:gd name="connsiteY44-43578" fmla="*/ 201045 h 689379"/>
                  <a:gd name="connsiteX45-43579" fmla="*/ 451699 w 3024845"/>
                  <a:gd name="connsiteY45-43580" fmla="*/ 201045 h 689379"/>
                  <a:gd name="connsiteX46-43581" fmla="*/ 464112 w 3024845"/>
                  <a:gd name="connsiteY46-43582" fmla="*/ 201045 h 689379"/>
                  <a:gd name="connsiteX47-43583" fmla="*/ 464112 w 3024845"/>
                  <a:gd name="connsiteY47-43584" fmla="*/ 224825 h 689379"/>
                  <a:gd name="connsiteX48-43585" fmla="*/ 465126 w 3024845"/>
                  <a:gd name="connsiteY48-43586" fmla="*/ 224825 h 689379"/>
                  <a:gd name="connsiteX49-43587" fmla="*/ 472219 w 3024845"/>
                  <a:gd name="connsiteY49-43588" fmla="*/ 224825 h 689379"/>
                  <a:gd name="connsiteX50-43589" fmla="*/ 472219 w 3024845"/>
                  <a:gd name="connsiteY50-43590" fmla="*/ 223744 h 689379"/>
                  <a:gd name="connsiteX51-43591" fmla="*/ 472219 w 3024845"/>
                  <a:gd name="connsiteY51-43592" fmla="*/ 216178 h 689379"/>
                  <a:gd name="connsiteX52-43593" fmla="*/ 473992 w 3024845"/>
                  <a:gd name="connsiteY52-43594" fmla="*/ 216178 h 689379"/>
                  <a:gd name="connsiteX53-43595" fmla="*/ 486406 w 3024845"/>
                  <a:gd name="connsiteY53-43596" fmla="*/ 216178 h 689379"/>
                  <a:gd name="connsiteX54-43597" fmla="*/ 486406 w 3024845"/>
                  <a:gd name="connsiteY54-43598" fmla="*/ 242119 h 689379"/>
                  <a:gd name="connsiteX55-43599" fmla="*/ 488433 w 3024845"/>
                  <a:gd name="connsiteY55-43600" fmla="*/ 242119 h 689379"/>
                  <a:gd name="connsiteX56-43601" fmla="*/ 502619 w 3024845"/>
                  <a:gd name="connsiteY56-43602" fmla="*/ 242119 h 689379"/>
                  <a:gd name="connsiteX57-43603" fmla="*/ 502619 w 3024845"/>
                  <a:gd name="connsiteY57-43604" fmla="*/ 243740 h 689379"/>
                  <a:gd name="connsiteX58-43605" fmla="*/ 502619 w 3024845"/>
                  <a:gd name="connsiteY58-43606" fmla="*/ 255090 h 689379"/>
                  <a:gd name="connsiteX59-43607" fmla="*/ 503379 w 3024845"/>
                  <a:gd name="connsiteY59-43608" fmla="*/ 255090 h 689379"/>
                  <a:gd name="connsiteX60-43609" fmla="*/ 508700 w 3024845"/>
                  <a:gd name="connsiteY60-43610" fmla="*/ 255090 h 689379"/>
                  <a:gd name="connsiteX61-43611" fmla="*/ 508700 w 3024845"/>
                  <a:gd name="connsiteY61-43612" fmla="*/ 254279 h 689379"/>
                  <a:gd name="connsiteX62-43613" fmla="*/ 508700 w 3024845"/>
                  <a:gd name="connsiteY62-43614" fmla="*/ 248604 h 689379"/>
                  <a:gd name="connsiteX63-43615" fmla="*/ 539100 w 3024845"/>
                  <a:gd name="connsiteY63-43616" fmla="*/ 248604 h 689379"/>
                  <a:gd name="connsiteX64-43617" fmla="*/ 539100 w 3024845"/>
                  <a:gd name="connsiteY64-43618" fmla="*/ 272384 h 689379"/>
                  <a:gd name="connsiteX65-43619" fmla="*/ 540113 w 3024845"/>
                  <a:gd name="connsiteY65-43620" fmla="*/ 272384 h 689379"/>
                  <a:gd name="connsiteX66-43621" fmla="*/ 547207 w 3024845"/>
                  <a:gd name="connsiteY66-43622" fmla="*/ 272384 h 689379"/>
                  <a:gd name="connsiteX67-43623" fmla="*/ 547207 w 3024845"/>
                  <a:gd name="connsiteY67-43624" fmla="*/ 273465 h 689379"/>
                  <a:gd name="connsiteX68-43625" fmla="*/ 547207 w 3024845"/>
                  <a:gd name="connsiteY68-43626" fmla="*/ 281031 h 689379"/>
                  <a:gd name="connsiteX69-43627" fmla="*/ 547967 w 3024845"/>
                  <a:gd name="connsiteY69-43628" fmla="*/ 281031 h 689379"/>
                  <a:gd name="connsiteX70-43629" fmla="*/ 553287 w 3024845"/>
                  <a:gd name="connsiteY70-43630" fmla="*/ 281031 h 689379"/>
                  <a:gd name="connsiteX71-43631" fmla="*/ 553287 w 3024845"/>
                  <a:gd name="connsiteY71-43632" fmla="*/ 278869 h 689379"/>
                  <a:gd name="connsiteX72-43633" fmla="*/ 553287 w 3024845"/>
                  <a:gd name="connsiteY72-43634" fmla="*/ 263737 h 689379"/>
                  <a:gd name="connsiteX73-43635" fmla="*/ 554300 w 3024845"/>
                  <a:gd name="connsiteY73-43636" fmla="*/ 263737 h 689379"/>
                  <a:gd name="connsiteX74-43637" fmla="*/ 561394 w 3024845"/>
                  <a:gd name="connsiteY74-43638" fmla="*/ 263737 h 689379"/>
                  <a:gd name="connsiteX75-43639" fmla="*/ 561394 w 3024845"/>
                  <a:gd name="connsiteY75-43640" fmla="*/ 264818 h 689379"/>
                  <a:gd name="connsiteX76-43641" fmla="*/ 561394 w 3024845"/>
                  <a:gd name="connsiteY76-43642" fmla="*/ 272384 h 689379"/>
                  <a:gd name="connsiteX77-43643" fmla="*/ 566714 w 3024845"/>
                  <a:gd name="connsiteY77-43644" fmla="*/ 270391 h 689379"/>
                  <a:gd name="connsiteX78-43645" fmla="*/ 567474 w 3024845"/>
                  <a:gd name="connsiteY78-43646" fmla="*/ 269411 h 689379"/>
                  <a:gd name="connsiteX79-43647" fmla="*/ 567474 w 3024845"/>
                  <a:gd name="connsiteY79-43648" fmla="*/ 263737 h 689379"/>
                  <a:gd name="connsiteX80-43649" fmla="*/ 605981 w 3024845"/>
                  <a:gd name="connsiteY80-43650" fmla="*/ 263737 h 689379"/>
                  <a:gd name="connsiteX81-43651" fmla="*/ 605981 w 3024845"/>
                  <a:gd name="connsiteY81-43652" fmla="*/ 287516 h 689379"/>
                  <a:gd name="connsiteX82-43653" fmla="*/ 608007 w 3024845"/>
                  <a:gd name="connsiteY82-43654" fmla="*/ 287516 h 689379"/>
                  <a:gd name="connsiteX83-43655" fmla="*/ 622194 w 3024845"/>
                  <a:gd name="connsiteY83-43656" fmla="*/ 287516 h 689379"/>
                  <a:gd name="connsiteX84-43657" fmla="*/ 622194 w 3024845"/>
                  <a:gd name="connsiteY84-43658" fmla="*/ 288597 h 689379"/>
                  <a:gd name="connsiteX85-43659" fmla="*/ 622194 w 3024845"/>
                  <a:gd name="connsiteY85-43660" fmla="*/ 296163 h 689379"/>
                  <a:gd name="connsiteX86-43661" fmla="*/ 623968 w 3024845"/>
                  <a:gd name="connsiteY86-43662" fmla="*/ 296163 h 689379"/>
                  <a:gd name="connsiteX87-43663" fmla="*/ 636381 w 3024845"/>
                  <a:gd name="connsiteY87-43664" fmla="*/ 296163 h 689379"/>
                  <a:gd name="connsiteX88-43665" fmla="*/ 636381 w 3024845"/>
                  <a:gd name="connsiteY88-43666" fmla="*/ 272384 h 689379"/>
                  <a:gd name="connsiteX89-43667" fmla="*/ 637394 w 3024845"/>
                  <a:gd name="connsiteY89-43668" fmla="*/ 272384 h 689379"/>
                  <a:gd name="connsiteX90-43669" fmla="*/ 644488 w 3024845"/>
                  <a:gd name="connsiteY90-43670" fmla="*/ 272384 h 689379"/>
                  <a:gd name="connsiteX91-43671" fmla="*/ 644488 w 3024845"/>
                  <a:gd name="connsiteY91-43672" fmla="*/ 239957 h 689379"/>
                  <a:gd name="connsiteX92-43673" fmla="*/ 645501 w 3024845"/>
                  <a:gd name="connsiteY92-43674" fmla="*/ 239957 h 689379"/>
                  <a:gd name="connsiteX93-43675" fmla="*/ 652595 w 3024845"/>
                  <a:gd name="connsiteY93-43676" fmla="*/ 239957 h 689379"/>
                  <a:gd name="connsiteX94-43677" fmla="*/ 652595 w 3024845"/>
                  <a:gd name="connsiteY94-43678" fmla="*/ 238066 h 689379"/>
                  <a:gd name="connsiteX95-43679" fmla="*/ 652595 w 3024845"/>
                  <a:gd name="connsiteY95-43680" fmla="*/ 224825 h 689379"/>
                  <a:gd name="connsiteX96-43681" fmla="*/ 651328 w 3024845"/>
                  <a:gd name="connsiteY96-43682" fmla="*/ 223203 h 689379"/>
                  <a:gd name="connsiteX97-43683" fmla="*/ 656648 w 3024845"/>
                  <a:gd name="connsiteY97-43684" fmla="*/ 211854 h 689379"/>
                  <a:gd name="connsiteX98-43685" fmla="*/ 664755 w 3024845"/>
                  <a:gd name="connsiteY98-43686" fmla="*/ 239957 h 689379"/>
                  <a:gd name="connsiteX99-43687" fmla="*/ 665515 w 3024845"/>
                  <a:gd name="connsiteY99-43688" fmla="*/ 239957 h 689379"/>
                  <a:gd name="connsiteX100-43689" fmla="*/ 670835 w 3024845"/>
                  <a:gd name="connsiteY100-43690" fmla="*/ 239957 h 689379"/>
                  <a:gd name="connsiteX101-43691" fmla="*/ 670835 w 3024845"/>
                  <a:gd name="connsiteY101-43692" fmla="*/ 134030 h 689379"/>
                  <a:gd name="connsiteX102-43693" fmla="*/ 672355 w 3024845"/>
                  <a:gd name="connsiteY102-43694" fmla="*/ 134030 h 689379"/>
                  <a:gd name="connsiteX103-43695" fmla="*/ 682995 w 3024845"/>
                  <a:gd name="connsiteY103-43696" fmla="*/ 134030 h 689379"/>
                  <a:gd name="connsiteX104-43697" fmla="*/ 682995 w 3024845"/>
                  <a:gd name="connsiteY104-43698" fmla="*/ 86471 h 689379"/>
                  <a:gd name="connsiteX105-43699" fmla="*/ 709342 w 3024845"/>
                  <a:gd name="connsiteY105-43700" fmla="*/ 86471 h 689379"/>
                  <a:gd name="connsiteX106-43701" fmla="*/ 709342 w 3024845"/>
                  <a:gd name="connsiteY106-43702" fmla="*/ 64853 h 689379"/>
                  <a:gd name="connsiteX107-43703" fmla="*/ 743796 w 3024845"/>
                  <a:gd name="connsiteY107-43704" fmla="*/ 64853 h 689379"/>
                  <a:gd name="connsiteX108-43705" fmla="*/ 743796 w 3024845"/>
                  <a:gd name="connsiteY108-43706" fmla="*/ 67285 h 689379"/>
                  <a:gd name="connsiteX109-43707" fmla="*/ 743796 w 3024845"/>
                  <a:gd name="connsiteY109-43708" fmla="*/ 84309 h 689379"/>
                  <a:gd name="connsiteX110-43709" fmla="*/ 746076 w 3024845"/>
                  <a:gd name="connsiteY110-43710" fmla="*/ 84309 h 689379"/>
                  <a:gd name="connsiteX111-43711" fmla="*/ 762036 w 3024845"/>
                  <a:gd name="connsiteY111-43712" fmla="*/ 84309 h 689379"/>
                  <a:gd name="connsiteX112-43713" fmla="*/ 762036 w 3024845"/>
                  <a:gd name="connsiteY112-43714" fmla="*/ 131868 h 689379"/>
                  <a:gd name="connsiteX113-43715" fmla="*/ 763049 w 3024845"/>
                  <a:gd name="connsiteY113-43716" fmla="*/ 131868 h 689379"/>
                  <a:gd name="connsiteX114-43717" fmla="*/ 770143 w 3024845"/>
                  <a:gd name="connsiteY114-43718" fmla="*/ 131868 h 689379"/>
                  <a:gd name="connsiteX115-43719" fmla="*/ 784330 w 3024845"/>
                  <a:gd name="connsiteY115-43720" fmla="*/ 136192 h 689379"/>
                  <a:gd name="connsiteX116-43721" fmla="*/ 784330 w 3024845"/>
                  <a:gd name="connsiteY116-43722" fmla="*/ 175104 h 689379"/>
                  <a:gd name="connsiteX117-43723" fmla="*/ 785343 w 3024845"/>
                  <a:gd name="connsiteY117-43724" fmla="*/ 175104 h 689379"/>
                  <a:gd name="connsiteX118-43725" fmla="*/ 792436 w 3024845"/>
                  <a:gd name="connsiteY118-43726" fmla="*/ 175104 h 689379"/>
                  <a:gd name="connsiteX119-43727" fmla="*/ 792436 w 3024845"/>
                  <a:gd name="connsiteY119-43728" fmla="*/ 176725 h 689379"/>
                  <a:gd name="connsiteX120-43729" fmla="*/ 792436 w 3024845"/>
                  <a:gd name="connsiteY120-43730" fmla="*/ 188074 h 689379"/>
                  <a:gd name="connsiteX121-43731" fmla="*/ 794463 w 3024845"/>
                  <a:gd name="connsiteY121-43732" fmla="*/ 188074 h 689379"/>
                  <a:gd name="connsiteX122-43733" fmla="*/ 808650 w 3024845"/>
                  <a:gd name="connsiteY122-43734" fmla="*/ 188074 h 689379"/>
                  <a:gd name="connsiteX123-43735" fmla="*/ 814730 w 3024845"/>
                  <a:gd name="connsiteY123-43736" fmla="*/ 194560 h 689379"/>
                  <a:gd name="connsiteX124-43737" fmla="*/ 814730 w 3024845"/>
                  <a:gd name="connsiteY124-43738" fmla="*/ 216178 h 689379"/>
                  <a:gd name="connsiteX125-43739" fmla="*/ 817010 w 3024845"/>
                  <a:gd name="connsiteY125-43740" fmla="*/ 216178 h 689379"/>
                  <a:gd name="connsiteX126-43741" fmla="*/ 832970 w 3024845"/>
                  <a:gd name="connsiteY126-43742" fmla="*/ 216178 h 689379"/>
                  <a:gd name="connsiteX127-43743" fmla="*/ 832970 w 3024845"/>
                  <a:gd name="connsiteY127-43744" fmla="*/ 217258 h 689379"/>
                  <a:gd name="connsiteX128-43745" fmla="*/ 832970 w 3024845"/>
                  <a:gd name="connsiteY128-43746" fmla="*/ 224825 h 689379"/>
                  <a:gd name="connsiteX129-43747" fmla="*/ 834237 w 3024845"/>
                  <a:gd name="connsiteY129-43748" fmla="*/ 224825 h 689379"/>
                  <a:gd name="connsiteX130-43749" fmla="*/ 843104 w 3024845"/>
                  <a:gd name="connsiteY130-43750" fmla="*/ 224825 h 689379"/>
                  <a:gd name="connsiteX131-43751" fmla="*/ 843104 w 3024845"/>
                  <a:gd name="connsiteY131-43752" fmla="*/ 226986 h 689379"/>
                  <a:gd name="connsiteX132-43753" fmla="*/ 843104 w 3024845"/>
                  <a:gd name="connsiteY132-43754" fmla="*/ 242119 h 689379"/>
                  <a:gd name="connsiteX133-43755" fmla="*/ 847157 w 3024845"/>
                  <a:gd name="connsiteY133-43756" fmla="*/ 240227 h 689379"/>
                  <a:gd name="connsiteX134-43757" fmla="*/ 847157 w 3024845"/>
                  <a:gd name="connsiteY134-43758" fmla="*/ 226986 h 689379"/>
                  <a:gd name="connsiteX135-43759" fmla="*/ 848170 w 3024845"/>
                  <a:gd name="connsiteY135-43760" fmla="*/ 226986 h 689379"/>
                  <a:gd name="connsiteX136-43761" fmla="*/ 855264 w 3024845"/>
                  <a:gd name="connsiteY136-43762" fmla="*/ 226986 h 689379"/>
                  <a:gd name="connsiteX137-43763" fmla="*/ 855264 w 3024845"/>
                  <a:gd name="connsiteY137-43764" fmla="*/ 228608 h 689379"/>
                  <a:gd name="connsiteX138-43765" fmla="*/ 855264 w 3024845"/>
                  <a:gd name="connsiteY138-43766" fmla="*/ 239957 h 689379"/>
                  <a:gd name="connsiteX139-43767" fmla="*/ 856024 w 3024845"/>
                  <a:gd name="connsiteY139-43768" fmla="*/ 239957 h 689379"/>
                  <a:gd name="connsiteX140-43769" fmla="*/ 861344 w 3024845"/>
                  <a:gd name="connsiteY140-43770" fmla="*/ 239957 h 689379"/>
                  <a:gd name="connsiteX141-43771" fmla="*/ 909984 w 3024845"/>
                  <a:gd name="connsiteY141-43772" fmla="*/ 235634 h 689379"/>
                  <a:gd name="connsiteX142-43773" fmla="*/ 909984 w 3024845"/>
                  <a:gd name="connsiteY142-43774" fmla="*/ 236985 h 689379"/>
                  <a:gd name="connsiteX143-43775" fmla="*/ 909984 w 3024845"/>
                  <a:gd name="connsiteY143-43776" fmla="*/ 246442 h 689379"/>
                  <a:gd name="connsiteX144-43777" fmla="*/ 910744 w 3024845"/>
                  <a:gd name="connsiteY144-43778" fmla="*/ 246442 h 689379"/>
                  <a:gd name="connsiteX145-43779" fmla="*/ 916065 w 3024845"/>
                  <a:gd name="connsiteY145-43780" fmla="*/ 246442 h 689379"/>
                  <a:gd name="connsiteX146-43781" fmla="*/ 916065 w 3024845"/>
                  <a:gd name="connsiteY146-43782" fmla="*/ 248604 h 689379"/>
                  <a:gd name="connsiteX147-43783" fmla="*/ 916065 w 3024845"/>
                  <a:gd name="connsiteY147-43784" fmla="*/ 263737 h 689379"/>
                  <a:gd name="connsiteX148-43785" fmla="*/ 918091 w 3024845"/>
                  <a:gd name="connsiteY148-43786" fmla="*/ 262386 h 689379"/>
                  <a:gd name="connsiteX149-43787" fmla="*/ 932278 w 3024845"/>
                  <a:gd name="connsiteY149-43788" fmla="*/ 252928 h 689379"/>
                  <a:gd name="connsiteX150-43789" fmla="*/ 938358 w 3024845"/>
                  <a:gd name="connsiteY150-43790" fmla="*/ 211854 h 689379"/>
                  <a:gd name="connsiteX151-43791" fmla="*/ 939118 w 3024845"/>
                  <a:gd name="connsiteY151-43792" fmla="*/ 211584 h 689379"/>
                  <a:gd name="connsiteX152-43793" fmla="*/ 944438 w 3024845"/>
                  <a:gd name="connsiteY152-43794" fmla="*/ 209692 h 689379"/>
                  <a:gd name="connsiteX153-43795" fmla="*/ 946465 w 3024845"/>
                  <a:gd name="connsiteY153-43796" fmla="*/ 140515 h 689379"/>
                  <a:gd name="connsiteX154-43797" fmla="*/ 948492 w 3024845"/>
                  <a:gd name="connsiteY154-43798" fmla="*/ 209692 h 689379"/>
                  <a:gd name="connsiteX155-43799" fmla="*/ 949252 w 3024845"/>
                  <a:gd name="connsiteY155-43800" fmla="*/ 209962 h 689379"/>
                  <a:gd name="connsiteX156-43801" fmla="*/ 954572 w 3024845"/>
                  <a:gd name="connsiteY156-43802" fmla="*/ 211854 h 689379"/>
                  <a:gd name="connsiteX157-43803" fmla="*/ 954572 w 3024845"/>
                  <a:gd name="connsiteY157-43804" fmla="*/ 125383 h 689379"/>
                  <a:gd name="connsiteX158-43805" fmla="*/ 958625 w 3024845"/>
                  <a:gd name="connsiteY158-43806" fmla="*/ 92956 h 689379"/>
                  <a:gd name="connsiteX159-43807" fmla="*/ 997132 w 3024845"/>
                  <a:gd name="connsiteY159-43808" fmla="*/ 92956 h 689379"/>
                  <a:gd name="connsiteX160-43809" fmla="*/ 997132 w 3024845"/>
                  <a:gd name="connsiteY160-43810" fmla="*/ 125383 h 689379"/>
                  <a:gd name="connsiteX161-43811" fmla="*/ 997892 w 3024845"/>
                  <a:gd name="connsiteY161-43812" fmla="*/ 125383 h 689379"/>
                  <a:gd name="connsiteX162-43813" fmla="*/ 1003212 w 3024845"/>
                  <a:gd name="connsiteY162-43814" fmla="*/ 125383 h 689379"/>
                  <a:gd name="connsiteX163-43815" fmla="*/ 1003212 w 3024845"/>
                  <a:gd name="connsiteY163-43816" fmla="*/ 43235 h 689379"/>
                  <a:gd name="connsiteX164-43817" fmla="*/ 1004986 w 3024845"/>
                  <a:gd name="connsiteY164-43818" fmla="*/ 43235 h 689379"/>
                  <a:gd name="connsiteX165-43819" fmla="*/ 1017399 w 3024845"/>
                  <a:gd name="connsiteY165-43820" fmla="*/ 43235 h 689379"/>
                  <a:gd name="connsiteX166-43821" fmla="*/ 1017399 w 3024845"/>
                  <a:gd name="connsiteY166-43822" fmla="*/ 41344 h 689379"/>
                  <a:gd name="connsiteX167-43823" fmla="*/ 1017399 w 3024845"/>
                  <a:gd name="connsiteY167-43824" fmla="*/ 28103 h 689379"/>
                  <a:gd name="connsiteX168-43825" fmla="*/ 1039693 w 3024845"/>
                  <a:gd name="connsiteY168-43826" fmla="*/ 28103 h 689379"/>
                  <a:gd name="connsiteX169-43827" fmla="*/ 1039693 w 3024845"/>
                  <a:gd name="connsiteY169-43828" fmla="*/ 27022 h 689379"/>
                  <a:gd name="connsiteX170-43829" fmla="*/ 1039693 w 3024845"/>
                  <a:gd name="connsiteY170-43830" fmla="*/ 19456 h 689379"/>
                  <a:gd name="connsiteX171-43831" fmla="*/ 1041466 w 3024845"/>
                  <a:gd name="connsiteY171-43832" fmla="*/ 19456 h 689379"/>
                  <a:gd name="connsiteX172-43833" fmla="*/ 1053880 w 3024845"/>
                  <a:gd name="connsiteY172-43834" fmla="*/ 19456 h 689379"/>
                  <a:gd name="connsiteX173-43835" fmla="*/ 1053880 w 3024845"/>
                  <a:gd name="connsiteY173-43836" fmla="*/ 20537 h 689379"/>
                  <a:gd name="connsiteX174-43837" fmla="*/ 1053880 w 3024845"/>
                  <a:gd name="connsiteY174-43838" fmla="*/ 28103 h 689379"/>
                  <a:gd name="connsiteX175-43839" fmla="*/ 1054640 w 3024845"/>
                  <a:gd name="connsiteY175-43840" fmla="*/ 28103 h 689379"/>
                  <a:gd name="connsiteX176-43841" fmla="*/ 1059960 w 3024845"/>
                  <a:gd name="connsiteY176-43842" fmla="*/ 28103 h 689379"/>
                  <a:gd name="connsiteX177-43843" fmla="*/ 1070093 w 3024845"/>
                  <a:gd name="connsiteY177-43844" fmla="*/ 23779 h 689379"/>
                  <a:gd name="connsiteX178-43845" fmla="*/ 1074146 w 3024845"/>
                  <a:gd name="connsiteY178-43846" fmla="*/ 27022 h 689379"/>
                  <a:gd name="connsiteX179-43847" fmla="*/ 1074146 w 3024845"/>
                  <a:gd name="connsiteY179-43848" fmla="*/ 19456 h 689379"/>
                  <a:gd name="connsiteX180-43849" fmla="*/ 1076426 w 3024845"/>
                  <a:gd name="connsiteY180-43850" fmla="*/ 19456 h 689379"/>
                  <a:gd name="connsiteX181-43851" fmla="*/ 1092387 w 3024845"/>
                  <a:gd name="connsiteY181-43852" fmla="*/ 19456 h 689379"/>
                  <a:gd name="connsiteX182-43853" fmla="*/ 1092387 w 3024845"/>
                  <a:gd name="connsiteY182-43854" fmla="*/ 20537 h 689379"/>
                  <a:gd name="connsiteX183-43855" fmla="*/ 1092387 w 3024845"/>
                  <a:gd name="connsiteY183-43856" fmla="*/ 28103 h 689379"/>
                  <a:gd name="connsiteX184-43857" fmla="*/ 1122787 w 3024845"/>
                  <a:gd name="connsiteY184-43858" fmla="*/ 28103 h 689379"/>
                  <a:gd name="connsiteX185-43859" fmla="*/ 1122787 w 3024845"/>
                  <a:gd name="connsiteY185-43860" fmla="*/ 29724 h 689379"/>
                  <a:gd name="connsiteX186-43861" fmla="*/ 1122787 w 3024845"/>
                  <a:gd name="connsiteY186-43862" fmla="*/ 41074 h 689379"/>
                  <a:gd name="connsiteX187-43863" fmla="*/ 1149134 w 3024845"/>
                  <a:gd name="connsiteY187-43864" fmla="*/ 41074 h 689379"/>
                  <a:gd name="connsiteX188-43865" fmla="*/ 1149134 w 3024845"/>
                  <a:gd name="connsiteY188-43866" fmla="*/ 71338 h 689379"/>
                  <a:gd name="connsiteX189-43867" fmla="*/ 1149894 w 3024845"/>
                  <a:gd name="connsiteY189-43868" fmla="*/ 71338 h 689379"/>
                  <a:gd name="connsiteX190-43869" fmla="*/ 1155214 w 3024845"/>
                  <a:gd name="connsiteY190-43870" fmla="*/ 71338 h 689379"/>
                  <a:gd name="connsiteX191-43871" fmla="*/ 1155214 w 3024845"/>
                  <a:gd name="connsiteY191-43872" fmla="*/ 72419 h 689379"/>
                  <a:gd name="connsiteX192-43873" fmla="*/ 1155214 w 3024845"/>
                  <a:gd name="connsiteY192-43874" fmla="*/ 79986 h 689379"/>
                  <a:gd name="connsiteX193-43875" fmla="*/ 1159268 w 3024845"/>
                  <a:gd name="connsiteY193-43876" fmla="*/ 110250 h 689379"/>
                  <a:gd name="connsiteX194-43877" fmla="*/ 1160028 w 3024845"/>
                  <a:gd name="connsiteY194-43878" fmla="*/ 110250 h 689379"/>
                  <a:gd name="connsiteX195-43879" fmla="*/ 1165348 w 3024845"/>
                  <a:gd name="connsiteY195-43880" fmla="*/ 110250 h 689379"/>
                  <a:gd name="connsiteX196-43881" fmla="*/ 1165348 w 3024845"/>
                  <a:gd name="connsiteY196-43882" fmla="*/ 111061 h 689379"/>
                  <a:gd name="connsiteX197-43883" fmla="*/ 1165348 w 3024845"/>
                  <a:gd name="connsiteY197-43884" fmla="*/ 116736 h 689379"/>
                  <a:gd name="connsiteX198-43885" fmla="*/ 1166361 w 3024845"/>
                  <a:gd name="connsiteY198-43886" fmla="*/ 116736 h 689379"/>
                  <a:gd name="connsiteX199-43887" fmla="*/ 1173454 w 3024845"/>
                  <a:gd name="connsiteY199-43888" fmla="*/ 116736 h 689379"/>
                  <a:gd name="connsiteX200-43889" fmla="*/ 1173454 w 3024845"/>
                  <a:gd name="connsiteY200-43890" fmla="*/ 147001 h 689379"/>
                  <a:gd name="connsiteX201-43891" fmla="*/ 1175481 w 3024845"/>
                  <a:gd name="connsiteY201-43892" fmla="*/ 147001 h 689379"/>
                  <a:gd name="connsiteX202-43893" fmla="*/ 1189668 w 3024845"/>
                  <a:gd name="connsiteY202-43894" fmla="*/ 147001 h 689379"/>
                  <a:gd name="connsiteX203-43895" fmla="*/ 1189668 w 3024845"/>
                  <a:gd name="connsiteY203-43896" fmla="*/ 170780 h 689379"/>
                  <a:gd name="connsiteX204-43897" fmla="*/ 1191695 w 3024845"/>
                  <a:gd name="connsiteY204-43898" fmla="*/ 172401 h 689379"/>
                  <a:gd name="connsiteX205-43899" fmla="*/ 1191695 w 3024845"/>
                  <a:gd name="connsiteY205-43900" fmla="*/ 183751 h 689379"/>
                  <a:gd name="connsiteX206-43901" fmla="*/ 1192455 w 3024845"/>
                  <a:gd name="connsiteY206-43902" fmla="*/ 183751 h 689379"/>
                  <a:gd name="connsiteX207-43903" fmla="*/ 1197775 w 3024845"/>
                  <a:gd name="connsiteY207-43904" fmla="*/ 183751 h 689379"/>
                  <a:gd name="connsiteX208-43905" fmla="*/ 1197775 w 3024845"/>
                  <a:gd name="connsiteY208-43906" fmla="*/ 207530 h 689379"/>
                  <a:gd name="connsiteX209-43907" fmla="*/ 1199041 w 3024845"/>
                  <a:gd name="connsiteY209-43908" fmla="*/ 207530 h 689379"/>
                  <a:gd name="connsiteX210-43909" fmla="*/ 1207908 w 3024845"/>
                  <a:gd name="connsiteY210-43910" fmla="*/ 207530 h 689379"/>
                  <a:gd name="connsiteX211-43911" fmla="*/ 1209935 w 3024845"/>
                  <a:gd name="connsiteY211-43912" fmla="*/ 211584 h 689379"/>
                  <a:gd name="connsiteX212-43913" fmla="*/ 1209935 w 3024845"/>
                  <a:gd name="connsiteY212-43914" fmla="*/ 224825 h 689379"/>
                  <a:gd name="connsiteX213-43915" fmla="*/ 1211455 w 3024845"/>
                  <a:gd name="connsiteY213-43916" fmla="*/ 222933 h 689379"/>
                  <a:gd name="connsiteX214-43917" fmla="*/ 1222095 w 3024845"/>
                  <a:gd name="connsiteY214-43918" fmla="*/ 209692 h 689379"/>
                  <a:gd name="connsiteX215-43919" fmla="*/ 1250469 w 3024845"/>
                  <a:gd name="connsiteY215-43920" fmla="*/ 209692 h 689379"/>
                  <a:gd name="connsiteX216-43921" fmla="*/ 1250469 w 3024845"/>
                  <a:gd name="connsiteY216-43922" fmla="*/ 296163 h 689379"/>
                  <a:gd name="connsiteX217-43923" fmla="*/ 1251229 w 3024845"/>
                  <a:gd name="connsiteY217-43924" fmla="*/ 296163 h 689379"/>
                  <a:gd name="connsiteX218-43925" fmla="*/ 1256549 w 3024845"/>
                  <a:gd name="connsiteY218-43926" fmla="*/ 296163 h 689379"/>
                  <a:gd name="connsiteX219-43927" fmla="*/ 1257309 w 3024845"/>
                  <a:gd name="connsiteY219-43928" fmla="*/ 294812 h 689379"/>
                  <a:gd name="connsiteX220-43929" fmla="*/ 1262629 w 3024845"/>
                  <a:gd name="connsiteY220-43930" fmla="*/ 285354 h 689379"/>
                  <a:gd name="connsiteX221-43931" fmla="*/ 1262629 w 3024845"/>
                  <a:gd name="connsiteY221-43932" fmla="*/ 287246 h 689379"/>
                  <a:gd name="connsiteX222-43933" fmla="*/ 1262629 w 3024845"/>
                  <a:gd name="connsiteY222-43934" fmla="*/ 300487 h 689379"/>
                  <a:gd name="connsiteX223-43935" fmla="*/ 1266682 w 3024845"/>
                  <a:gd name="connsiteY223-43936" fmla="*/ 255090 h 689379"/>
                  <a:gd name="connsiteX224-43937" fmla="*/ 1267442 w 3024845"/>
                  <a:gd name="connsiteY224-43938" fmla="*/ 255090 h 689379"/>
                  <a:gd name="connsiteX225-43939" fmla="*/ 1272762 w 3024845"/>
                  <a:gd name="connsiteY225-43940" fmla="*/ 255090 h 689379"/>
                  <a:gd name="connsiteX226-43941" fmla="*/ 1272762 w 3024845"/>
                  <a:gd name="connsiteY226-43942" fmla="*/ 190236 h 689379"/>
                  <a:gd name="connsiteX227-43943" fmla="*/ 1273776 w 3024845"/>
                  <a:gd name="connsiteY227-43944" fmla="*/ 190236 h 689379"/>
                  <a:gd name="connsiteX228-43945" fmla="*/ 1280869 w 3024845"/>
                  <a:gd name="connsiteY228-43946" fmla="*/ 190236 h 689379"/>
                  <a:gd name="connsiteX229-43947" fmla="*/ 1293029 w 3024845"/>
                  <a:gd name="connsiteY229-43948" fmla="*/ 147001 h 689379"/>
                  <a:gd name="connsiteX230-43949" fmla="*/ 1294296 w 3024845"/>
                  <a:gd name="connsiteY230-43950" fmla="*/ 147001 h 689379"/>
                  <a:gd name="connsiteX231-43951" fmla="*/ 1303163 w 3024845"/>
                  <a:gd name="connsiteY231-43952" fmla="*/ 147001 h 689379"/>
                  <a:gd name="connsiteX232-43953" fmla="*/ 1313296 w 3024845"/>
                  <a:gd name="connsiteY232-43954" fmla="*/ 190236 h 689379"/>
                  <a:gd name="connsiteX233-43955" fmla="*/ 1314309 w 3024845"/>
                  <a:gd name="connsiteY233-43956" fmla="*/ 190236 h 689379"/>
                  <a:gd name="connsiteX234-43957" fmla="*/ 1321403 w 3024845"/>
                  <a:gd name="connsiteY234-43958" fmla="*/ 190236 h 689379"/>
                  <a:gd name="connsiteX235-43959" fmla="*/ 1321403 w 3024845"/>
                  <a:gd name="connsiteY235-43960" fmla="*/ 229148 h 689379"/>
                  <a:gd name="connsiteX236-43961" fmla="*/ 1323176 w 3024845"/>
                  <a:gd name="connsiteY236-43962" fmla="*/ 229148 h 689379"/>
                  <a:gd name="connsiteX237-43963" fmla="*/ 1335590 w 3024845"/>
                  <a:gd name="connsiteY237-43964" fmla="*/ 229148 h 689379"/>
                  <a:gd name="connsiteX238-43965" fmla="*/ 1335590 w 3024845"/>
                  <a:gd name="connsiteY238-43966" fmla="*/ 231310 h 689379"/>
                  <a:gd name="connsiteX239-43967" fmla="*/ 1335590 w 3024845"/>
                  <a:gd name="connsiteY239-43968" fmla="*/ 246442 h 689379"/>
                  <a:gd name="connsiteX240-43969" fmla="*/ 1339643 w 3024845"/>
                  <a:gd name="connsiteY240-43970" fmla="*/ 244281 h 689379"/>
                  <a:gd name="connsiteX241-43971" fmla="*/ 1339643 w 3024845"/>
                  <a:gd name="connsiteY241-43972" fmla="*/ 229148 h 689379"/>
                  <a:gd name="connsiteX242-43973" fmla="*/ 1341163 w 3024845"/>
                  <a:gd name="connsiteY242-43974" fmla="*/ 229148 h 689379"/>
                  <a:gd name="connsiteX243-43975" fmla="*/ 1351803 w 3024845"/>
                  <a:gd name="connsiteY243-43976" fmla="*/ 229148 h 689379"/>
                  <a:gd name="connsiteX244-43977" fmla="*/ 1351803 w 3024845"/>
                  <a:gd name="connsiteY244-43978" fmla="*/ 230769 h 689379"/>
                  <a:gd name="connsiteX245-43979" fmla="*/ 1351803 w 3024845"/>
                  <a:gd name="connsiteY245-43980" fmla="*/ 242119 h 689379"/>
                  <a:gd name="connsiteX246-43981" fmla="*/ 1382204 w 3024845"/>
                  <a:gd name="connsiteY246-43982" fmla="*/ 242119 h 689379"/>
                  <a:gd name="connsiteX247-43983" fmla="*/ 1382204 w 3024845"/>
                  <a:gd name="connsiteY247-43984" fmla="*/ 205369 h 689379"/>
                  <a:gd name="connsiteX248-43985" fmla="*/ 1383470 w 3024845"/>
                  <a:gd name="connsiteY248-43986" fmla="*/ 205369 h 689379"/>
                  <a:gd name="connsiteX249-43987" fmla="*/ 1392337 w 3024845"/>
                  <a:gd name="connsiteY249-43988" fmla="*/ 205369 h 689379"/>
                  <a:gd name="connsiteX250-43989" fmla="*/ 1392337 w 3024845"/>
                  <a:gd name="connsiteY250-43990" fmla="*/ 226986 h 689379"/>
                  <a:gd name="connsiteX251-43991" fmla="*/ 1394364 w 3024845"/>
                  <a:gd name="connsiteY251-43992" fmla="*/ 194560 h 689379"/>
                  <a:gd name="connsiteX252-43993" fmla="*/ 1416657 w 3024845"/>
                  <a:gd name="connsiteY252-43994" fmla="*/ 194560 h 689379"/>
                  <a:gd name="connsiteX253-43995" fmla="*/ 1416657 w 3024845"/>
                  <a:gd name="connsiteY253-43996" fmla="*/ 192938 h 689379"/>
                  <a:gd name="connsiteX254-43997" fmla="*/ 1416657 w 3024845"/>
                  <a:gd name="connsiteY254-43998" fmla="*/ 181589 h 689379"/>
                  <a:gd name="connsiteX255-43999" fmla="*/ 1417417 w 3024845"/>
                  <a:gd name="connsiteY255-44000" fmla="*/ 181589 h 689379"/>
                  <a:gd name="connsiteX256-44001" fmla="*/ 1422737 w 3024845"/>
                  <a:gd name="connsiteY256-44002" fmla="*/ 181589 h 689379"/>
                  <a:gd name="connsiteX257-44003" fmla="*/ 1422737 w 3024845"/>
                  <a:gd name="connsiteY257-44004" fmla="*/ 179698 h 689379"/>
                  <a:gd name="connsiteX258-44005" fmla="*/ 1422737 w 3024845"/>
                  <a:gd name="connsiteY258-44006" fmla="*/ 166457 h 689379"/>
                  <a:gd name="connsiteX259-44007" fmla="*/ 1426791 w 3024845"/>
                  <a:gd name="connsiteY259-44008" fmla="*/ 172942 h 689379"/>
                  <a:gd name="connsiteX260-44009" fmla="*/ 1429071 w 3024845"/>
                  <a:gd name="connsiteY260-44010" fmla="*/ 172942 h 689379"/>
                  <a:gd name="connsiteX261-44011" fmla="*/ 1445031 w 3024845"/>
                  <a:gd name="connsiteY261-44012" fmla="*/ 172942 h 689379"/>
                  <a:gd name="connsiteX262-44013" fmla="*/ 1445031 w 3024845"/>
                  <a:gd name="connsiteY262-44014" fmla="*/ 172131 h 689379"/>
                  <a:gd name="connsiteX263-44015" fmla="*/ 1445031 w 3024845"/>
                  <a:gd name="connsiteY263-44016" fmla="*/ 166457 h 689379"/>
                  <a:gd name="connsiteX264-44017" fmla="*/ 1445791 w 3024845"/>
                  <a:gd name="connsiteY264-44018" fmla="*/ 166457 h 689379"/>
                  <a:gd name="connsiteX265-44019" fmla="*/ 1451111 w 3024845"/>
                  <a:gd name="connsiteY265-44020" fmla="*/ 166457 h 689379"/>
                  <a:gd name="connsiteX266-44021" fmla="*/ 1451111 w 3024845"/>
                  <a:gd name="connsiteY266-44022" fmla="*/ 167808 h 689379"/>
                  <a:gd name="connsiteX267-44023" fmla="*/ 1451111 w 3024845"/>
                  <a:gd name="connsiteY267-44024" fmla="*/ 177266 h 689379"/>
                  <a:gd name="connsiteX268-44025" fmla="*/ 1489618 w 3024845"/>
                  <a:gd name="connsiteY268-44026" fmla="*/ 177266 h 689379"/>
                  <a:gd name="connsiteX269-44027" fmla="*/ 1489618 w 3024845"/>
                  <a:gd name="connsiteY269-44028" fmla="*/ 315619 h 689379"/>
                  <a:gd name="connsiteX270-44029" fmla="*/ 1491138 w 3024845"/>
                  <a:gd name="connsiteY270-44030" fmla="*/ 315619 h 689379"/>
                  <a:gd name="connsiteX271-44031" fmla="*/ 1501778 w 3024845"/>
                  <a:gd name="connsiteY271-44032" fmla="*/ 315619 h 689379"/>
                  <a:gd name="connsiteX272-44033" fmla="*/ 1501778 w 3024845"/>
                  <a:gd name="connsiteY272-44034" fmla="*/ 302649 h 689379"/>
                  <a:gd name="connsiteX273-44035" fmla="*/ 1505832 w 3024845"/>
                  <a:gd name="connsiteY273-44036" fmla="*/ 302649 h 689379"/>
                  <a:gd name="connsiteX274-44037" fmla="*/ 1505832 w 3024845"/>
                  <a:gd name="connsiteY274-44038" fmla="*/ 315619 h 689379"/>
                  <a:gd name="connsiteX275-44039" fmla="*/ 1536232 w 3024845"/>
                  <a:gd name="connsiteY275-44040" fmla="*/ 315619 h 689379"/>
                  <a:gd name="connsiteX276-44041" fmla="*/ 1536232 w 3024845"/>
                  <a:gd name="connsiteY276-44042" fmla="*/ 285354 h 689379"/>
                  <a:gd name="connsiteX277-44043" fmla="*/ 1548392 w 3024845"/>
                  <a:gd name="connsiteY277-44044" fmla="*/ 285354 h 689379"/>
                  <a:gd name="connsiteX278-44045" fmla="*/ 1560552 w 3024845"/>
                  <a:gd name="connsiteY278-44046" fmla="*/ 283193 h 689379"/>
                  <a:gd name="connsiteX279-44047" fmla="*/ 1564606 w 3024845"/>
                  <a:gd name="connsiteY279-44048" fmla="*/ 285354 h 689379"/>
                  <a:gd name="connsiteX280-44049" fmla="*/ 1574739 w 3024845"/>
                  <a:gd name="connsiteY280-44050" fmla="*/ 285354 h 689379"/>
                  <a:gd name="connsiteX281-44051" fmla="*/ 1574739 w 3024845"/>
                  <a:gd name="connsiteY281-44052" fmla="*/ 315619 h 689379"/>
                  <a:gd name="connsiteX282-44053" fmla="*/ 1582846 w 3024845"/>
                  <a:gd name="connsiteY282-44054" fmla="*/ 315619 h 689379"/>
                  <a:gd name="connsiteX283-44055" fmla="*/ 1582846 w 3024845"/>
                  <a:gd name="connsiteY283-44056" fmla="*/ 332914 h 689379"/>
                  <a:gd name="connsiteX284-44057" fmla="*/ 1592182 w 3024845"/>
                  <a:gd name="connsiteY284-44058" fmla="*/ 333819 h 689379"/>
                  <a:gd name="connsiteX285-44059" fmla="*/ 1605140 w 3024845"/>
                  <a:gd name="connsiteY285-44060" fmla="*/ 333819 h 689379"/>
                  <a:gd name="connsiteX286-44061" fmla="*/ 1605140 w 3024845"/>
                  <a:gd name="connsiteY286-44062" fmla="*/ 317781 h 689379"/>
                  <a:gd name="connsiteX287-44063" fmla="*/ 1673096 w 3024845"/>
                  <a:gd name="connsiteY287-44064" fmla="*/ 317781 h 689379"/>
                  <a:gd name="connsiteX288-44065" fmla="*/ 1673096 w 3024845"/>
                  <a:gd name="connsiteY288-44066" fmla="*/ 232528 h 689379"/>
                  <a:gd name="connsiteX289-44067" fmla="*/ 1745104 w 3024845"/>
                  <a:gd name="connsiteY289-44068" fmla="*/ 232528 h 689379"/>
                  <a:gd name="connsiteX290-44069" fmla="*/ 1745104 w 3024845"/>
                  <a:gd name="connsiteY290-44070" fmla="*/ 311296 h 689379"/>
                  <a:gd name="connsiteX291-44071" fmla="*/ 1747008 w 3024845"/>
                  <a:gd name="connsiteY291-44072" fmla="*/ 311296 h 689379"/>
                  <a:gd name="connsiteX292-44073" fmla="*/ 1748250 w 3024845"/>
                  <a:gd name="connsiteY292-44074" fmla="*/ 333819 h 689379"/>
                  <a:gd name="connsiteX293-44075" fmla="*/ 1757926 w 3024845"/>
                  <a:gd name="connsiteY293-44076" fmla="*/ 333819 h 689379"/>
                  <a:gd name="connsiteX294-44077" fmla="*/ 1759168 w 3024845"/>
                  <a:gd name="connsiteY294-44078" fmla="*/ 311296 h 689379"/>
                  <a:gd name="connsiteX295-44079" fmla="*/ 1765248 w 3024845"/>
                  <a:gd name="connsiteY295-44080" fmla="*/ 311296 h 689379"/>
                  <a:gd name="connsiteX296-44081" fmla="*/ 1766490 w 3024845"/>
                  <a:gd name="connsiteY296-44082" fmla="*/ 333819 h 689379"/>
                  <a:gd name="connsiteX297-44083" fmla="*/ 1817112 w 3024845"/>
                  <a:gd name="connsiteY297-44084" fmla="*/ 333819 h 689379"/>
                  <a:gd name="connsiteX298-44085" fmla="*/ 1817112 w 3024845"/>
                  <a:gd name="connsiteY298-44086" fmla="*/ 170791 h 689379"/>
                  <a:gd name="connsiteX299-44087" fmla="*/ 2014439 w 3024845"/>
                  <a:gd name="connsiteY299-44088" fmla="*/ 170791 h 689379"/>
                  <a:gd name="connsiteX300-44089" fmla="*/ 2014439 w 3024845"/>
                  <a:gd name="connsiteY300-44090" fmla="*/ 333819 h 689379"/>
                  <a:gd name="connsiteX301-44091" fmla="*/ 2033136 w 3024845"/>
                  <a:gd name="connsiteY301-44092" fmla="*/ 333819 h 689379"/>
                  <a:gd name="connsiteX302-44093" fmla="*/ 2033136 w 3024845"/>
                  <a:gd name="connsiteY302-44094" fmla="*/ 251126 h 689379"/>
                  <a:gd name="connsiteX303-44095" fmla="*/ 2128256 w 3024845"/>
                  <a:gd name="connsiteY303-44096" fmla="*/ 251126 h 689379"/>
                  <a:gd name="connsiteX304-44097" fmla="*/ 2180720 w 3024845"/>
                  <a:gd name="connsiteY304-44098" fmla="*/ 185913 h 689379"/>
                  <a:gd name="connsiteX305-44099" fmla="*/ 2245574 w 3024845"/>
                  <a:gd name="connsiteY305-44100" fmla="*/ 185913 h 689379"/>
                  <a:gd name="connsiteX306-44101" fmla="*/ 2245574 w 3024845"/>
                  <a:gd name="connsiteY306-44102" fmla="*/ 261575 h 689379"/>
                  <a:gd name="connsiteX307-44103" fmla="*/ 2253681 w 3024845"/>
                  <a:gd name="connsiteY307-44104" fmla="*/ 261575 h 689379"/>
                  <a:gd name="connsiteX308-44105" fmla="*/ 2255708 w 3024845"/>
                  <a:gd name="connsiteY308-44106" fmla="*/ 255090 h 689379"/>
                  <a:gd name="connsiteX309-44107" fmla="*/ 2261788 w 3024845"/>
                  <a:gd name="connsiteY309-44108" fmla="*/ 255090 h 689379"/>
                  <a:gd name="connsiteX310-44109" fmla="*/ 2263815 w 3024845"/>
                  <a:gd name="connsiteY310-44110" fmla="*/ 263737 h 689379"/>
                  <a:gd name="connsiteX311-44111" fmla="*/ 2275975 w 3024845"/>
                  <a:gd name="connsiteY311-44112" fmla="*/ 263737 h 689379"/>
                  <a:gd name="connsiteX312-44113" fmla="*/ 2275975 w 3024845"/>
                  <a:gd name="connsiteY312-44114" fmla="*/ 257251 h 689379"/>
                  <a:gd name="connsiteX313-44115" fmla="*/ 2298268 w 3024845"/>
                  <a:gd name="connsiteY313-44116" fmla="*/ 257251 h 689379"/>
                  <a:gd name="connsiteX314-44117" fmla="*/ 2298268 w 3024845"/>
                  <a:gd name="connsiteY314-44118" fmla="*/ 263737 h 689379"/>
                  <a:gd name="connsiteX315-44119" fmla="*/ 2318535 w 3024845"/>
                  <a:gd name="connsiteY315-44120" fmla="*/ 263737 h 689379"/>
                  <a:gd name="connsiteX316-44121" fmla="*/ 2318535 w 3024845"/>
                  <a:gd name="connsiteY316-44122" fmla="*/ 309134 h 689379"/>
                  <a:gd name="connsiteX317-44123" fmla="*/ 2332722 w 3024845"/>
                  <a:gd name="connsiteY317-44124" fmla="*/ 309134 h 689379"/>
                  <a:gd name="connsiteX318-44125" fmla="*/ 2332722 w 3024845"/>
                  <a:gd name="connsiteY318-44126" fmla="*/ 296163 h 689379"/>
                  <a:gd name="connsiteX319-44127" fmla="*/ 2348936 w 3024845"/>
                  <a:gd name="connsiteY319-44128" fmla="*/ 296163 h 689379"/>
                  <a:gd name="connsiteX320-44129" fmla="*/ 2348936 w 3024845"/>
                  <a:gd name="connsiteY320-44130" fmla="*/ 116736 h 689379"/>
                  <a:gd name="connsiteX321-44131" fmla="*/ 2355016 w 3024845"/>
                  <a:gd name="connsiteY321-44132" fmla="*/ 110250 h 689379"/>
                  <a:gd name="connsiteX322-44133" fmla="*/ 2427977 w 3024845"/>
                  <a:gd name="connsiteY322-44134" fmla="*/ 110250 h 689379"/>
                  <a:gd name="connsiteX323-44135" fmla="*/ 2427977 w 3024845"/>
                  <a:gd name="connsiteY323-44136" fmla="*/ 118898 h 689379"/>
                  <a:gd name="connsiteX324-44137" fmla="*/ 2438110 w 3024845"/>
                  <a:gd name="connsiteY324-44138" fmla="*/ 118898 h 689379"/>
                  <a:gd name="connsiteX325-44139" fmla="*/ 2438110 w 3024845"/>
                  <a:gd name="connsiteY325-44140" fmla="*/ 233472 h 689379"/>
                  <a:gd name="connsiteX326-44141" fmla="*/ 2460404 w 3024845"/>
                  <a:gd name="connsiteY326-44142" fmla="*/ 233472 h 689379"/>
                  <a:gd name="connsiteX327-44143" fmla="*/ 2460404 w 3024845"/>
                  <a:gd name="connsiteY327-44144" fmla="*/ 166457 h 689379"/>
                  <a:gd name="connsiteX328-44145" fmla="*/ 2486751 w 3024845"/>
                  <a:gd name="connsiteY328-44146" fmla="*/ 166457 h 689379"/>
                  <a:gd name="connsiteX329-44147" fmla="*/ 2490804 w 3024845"/>
                  <a:gd name="connsiteY329-44148" fmla="*/ 162133 h 689379"/>
                  <a:gd name="connsiteX330-44149" fmla="*/ 2498911 w 3024845"/>
                  <a:gd name="connsiteY330-44150" fmla="*/ 162133 h 689379"/>
                  <a:gd name="connsiteX331-44151" fmla="*/ 2502964 w 3024845"/>
                  <a:gd name="connsiteY331-44152" fmla="*/ 166457 h 689379"/>
                  <a:gd name="connsiteX332-44153" fmla="*/ 2525258 w 3024845"/>
                  <a:gd name="connsiteY332-44154" fmla="*/ 166457 h 689379"/>
                  <a:gd name="connsiteX333-44155" fmla="*/ 2525258 w 3024845"/>
                  <a:gd name="connsiteY333-44156" fmla="*/ 49721 h 689379"/>
                  <a:gd name="connsiteX334-44157" fmla="*/ 2582005 w 3024845"/>
                  <a:gd name="connsiteY334-44158" fmla="*/ 38912 h 689379"/>
                  <a:gd name="connsiteX335-44159" fmla="*/ 2582005 w 3024845"/>
                  <a:gd name="connsiteY335-44160" fmla="*/ 39993 h 689379"/>
                  <a:gd name="connsiteX336-44161" fmla="*/ 2582005 w 3024845"/>
                  <a:gd name="connsiteY336-44162" fmla="*/ 47559 h 689379"/>
                  <a:gd name="connsiteX337-44163" fmla="*/ 2608352 w 3024845"/>
                  <a:gd name="connsiteY337-44164" fmla="*/ 47559 h 689379"/>
                  <a:gd name="connsiteX338-44165" fmla="*/ 2608352 w 3024845"/>
                  <a:gd name="connsiteY338-44166" fmla="*/ 302649 h 689379"/>
                  <a:gd name="connsiteX339-44167" fmla="*/ 2630646 w 3024845"/>
                  <a:gd name="connsiteY339-44168" fmla="*/ 302649 h 689379"/>
                  <a:gd name="connsiteX340-44169" fmla="*/ 2630646 w 3024845"/>
                  <a:gd name="connsiteY340-44170" fmla="*/ 298325 h 689379"/>
                  <a:gd name="connsiteX341-44171" fmla="*/ 2642806 w 3024845"/>
                  <a:gd name="connsiteY341-44172" fmla="*/ 298325 h 689379"/>
                  <a:gd name="connsiteX342-44173" fmla="*/ 2642806 w 3024845"/>
                  <a:gd name="connsiteY342-44174" fmla="*/ 302649 h 689379"/>
                  <a:gd name="connsiteX343-44175" fmla="*/ 2667126 w 3024845"/>
                  <a:gd name="connsiteY343-44176" fmla="*/ 302649 h 689379"/>
                  <a:gd name="connsiteX344-44177" fmla="*/ 2667126 w 3024845"/>
                  <a:gd name="connsiteY344-44178" fmla="*/ 289678 h 689379"/>
                  <a:gd name="connsiteX345-44179" fmla="*/ 2695500 w 3024845"/>
                  <a:gd name="connsiteY345-44180" fmla="*/ 289678 h 689379"/>
                  <a:gd name="connsiteX346-44181" fmla="*/ 2707660 w 3024845"/>
                  <a:gd name="connsiteY346-44182" fmla="*/ 285354 h 689379"/>
                  <a:gd name="connsiteX347-44183" fmla="*/ 2727927 w 3024845"/>
                  <a:gd name="connsiteY347-44184" fmla="*/ 289678 h 689379"/>
                  <a:gd name="connsiteX348-44185" fmla="*/ 2727927 w 3024845"/>
                  <a:gd name="connsiteY348-44186" fmla="*/ 272384 h 689379"/>
                  <a:gd name="connsiteX349-44187" fmla="*/ 2736034 w 3024845"/>
                  <a:gd name="connsiteY349-44188" fmla="*/ 272384 h 689379"/>
                  <a:gd name="connsiteX350-44189" fmla="*/ 2736034 w 3024845"/>
                  <a:gd name="connsiteY350-44190" fmla="*/ 259413 h 689379"/>
                  <a:gd name="connsiteX351-44191" fmla="*/ 2792781 w 3024845"/>
                  <a:gd name="connsiteY351-44192" fmla="*/ 259413 h 689379"/>
                  <a:gd name="connsiteX352-44193" fmla="*/ 2792781 w 3024845"/>
                  <a:gd name="connsiteY352-44194" fmla="*/ 229148 h 689379"/>
                  <a:gd name="connsiteX353-44195" fmla="*/ 2811021 w 3024845"/>
                  <a:gd name="connsiteY353-44196" fmla="*/ 229148 h 689379"/>
                  <a:gd name="connsiteX354-44197" fmla="*/ 2811021 w 3024845"/>
                  <a:gd name="connsiteY354-44198" fmla="*/ 222663 h 689379"/>
                  <a:gd name="connsiteX355-44199" fmla="*/ 2823181 w 3024845"/>
                  <a:gd name="connsiteY355-44200" fmla="*/ 222663 h 689379"/>
                  <a:gd name="connsiteX356-44201" fmla="*/ 2823181 w 3024845"/>
                  <a:gd name="connsiteY356-44202" fmla="*/ 229148 h 689379"/>
                  <a:gd name="connsiteX357-44203" fmla="*/ 2839395 w 3024845"/>
                  <a:gd name="connsiteY357-44204" fmla="*/ 229148 h 689379"/>
                  <a:gd name="connsiteX358-44205" fmla="*/ 2839395 w 3024845"/>
                  <a:gd name="connsiteY358-44206" fmla="*/ 278869 h 689379"/>
                  <a:gd name="connsiteX359-44207" fmla="*/ 2871822 w 3024845"/>
                  <a:gd name="connsiteY359-44208" fmla="*/ 278869 h 689379"/>
                  <a:gd name="connsiteX360-44209" fmla="*/ 2871822 w 3024845"/>
                  <a:gd name="connsiteY360-44210" fmla="*/ 252928 h 689379"/>
                  <a:gd name="connsiteX361-44211" fmla="*/ 2910329 w 3024845"/>
                  <a:gd name="connsiteY361-44212" fmla="*/ 252928 h 689379"/>
                  <a:gd name="connsiteX362-44213" fmla="*/ 2910329 w 3024845"/>
                  <a:gd name="connsiteY362-44214" fmla="*/ 222663 h 689379"/>
                  <a:gd name="connsiteX363-44215" fmla="*/ 2958970 w 3024845"/>
                  <a:gd name="connsiteY363-44216" fmla="*/ 222663 h 689379"/>
                  <a:gd name="connsiteX364-44217" fmla="*/ 2958970 w 3024845"/>
                  <a:gd name="connsiteY364-44218" fmla="*/ 333819 h 689379"/>
                  <a:gd name="connsiteX365-44219" fmla="*/ 2958970 w 3024845"/>
                  <a:gd name="connsiteY365-44220" fmla="*/ 347598 h 689379"/>
                  <a:gd name="connsiteX366-44221" fmla="*/ 3024845 w 3024845"/>
                  <a:gd name="connsiteY366-44222" fmla="*/ 347598 h 689379"/>
                  <a:gd name="connsiteX367-44223" fmla="*/ 3024845 w 3024845"/>
                  <a:gd name="connsiteY367-44224" fmla="*/ 689379 h 689379"/>
                  <a:gd name="connsiteX368-44225" fmla="*/ 2054 w 3024845"/>
                  <a:gd name="connsiteY368-44226" fmla="*/ 687046 h 689379"/>
                  <a:gd name="connsiteX369-44227" fmla="*/ 0 w 3024845"/>
                  <a:gd name="connsiteY369-44228" fmla="*/ 252928 h 689379"/>
                  <a:gd name="connsiteX370-44229" fmla="*/ 20267 w 3024845"/>
                  <a:gd name="connsiteY370-44230" fmla="*/ 252928 h 689379"/>
                  <a:gd name="connsiteX371-44231" fmla="*/ 20774 w 3024845"/>
                  <a:gd name="connsiteY371-44232" fmla="*/ 251847 h 689379"/>
                  <a:gd name="connsiteX372-44233" fmla="*/ 24320 w 3024845"/>
                  <a:gd name="connsiteY372-44234" fmla="*/ 244281 h 689379"/>
                  <a:gd name="connsiteX373-44235" fmla="*/ 26094 w 3024845"/>
                  <a:gd name="connsiteY373-44236" fmla="*/ 244551 h 689379"/>
                  <a:gd name="connsiteX374-44237" fmla="*/ 38507 w 3024845"/>
                  <a:gd name="connsiteY374-44238" fmla="*/ 246442 h 689379"/>
                  <a:gd name="connsiteX375-44239" fmla="*/ 39014 w 3024845"/>
                  <a:gd name="connsiteY375-44240" fmla="*/ 247794 h 689379"/>
                  <a:gd name="connsiteX376-44241" fmla="*/ 42560 w 3024845"/>
                  <a:gd name="connsiteY376-44242" fmla="*/ 257251 h 689379"/>
                  <a:gd name="connsiteX377-44243" fmla="*/ 68907 w 3024845"/>
                  <a:gd name="connsiteY377-44244" fmla="*/ 259413 h 689379"/>
                  <a:gd name="connsiteX378-44245" fmla="*/ 68907 w 3024845"/>
                  <a:gd name="connsiteY378-44246" fmla="*/ 136192 h 689379"/>
                  <a:gd name="connsiteX379-44247" fmla="*/ 70934 w 3024845"/>
                  <a:gd name="connsiteY379-44248" fmla="*/ 136192 h 689379"/>
                  <a:gd name="connsiteX380-44249" fmla="*/ 85121 w 3024845"/>
                  <a:gd name="connsiteY380-44250" fmla="*/ 136192 h 689379"/>
                  <a:gd name="connsiteX381-44251" fmla="*/ 85121 w 3024845"/>
                  <a:gd name="connsiteY381-44252" fmla="*/ 0 h 689379"/>
                  <a:gd name="connsiteX382-44253" fmla="*/ 86894 w 3024845"/>
                  <a:gd name="connsiteY382-44254" fmla="*/ 0 h 689379"/>
                  <a:gd name="connsiteX383-44255" fmla="*/ 99308 w 3024845"/>
                  <a:gd name="connsiteY383-44256" fmla="*/ 0 h 6893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 ang="0">
                    <a:pos x="connsiteX348-697" y="connsiteY348-698"/>
                  </a:cxn>
                  <a:cxn ang="0">
                    <a:pos x="connsiteX349-699" y="connsiteY349-700"/>
                  </a:cxn>
                  <a:cxn ang="0">
                    <a:pos x="connsiteX350-701" y="connsiteY350-702"/>
                  </a:cxn>
                  <a:cxn ang="0">
                    <a:pos x="connsiteX351-703" y="connsiteY351-704"/>
                  </a:cxn>
                  <a:cxn ang="0">
                    <a:pos x="connsiteX352-705" y="connsiteY352-706"/>
                  </a:cxn>
                  <a:cxn ang="0">
                    <a:pos x="connsiteX353-707" y="connsiteY353-708"/>
                  </a:cxn>
                  <a:cxn ang="0">
                    <a:pos x="connsiteX354-709" y="connsiteY354-710"/>
                  </a:cxn>
                  <a:cxn ang="0">
                    <a:pos x="connsiteX355-711" y="connsiteY355-712"/>
                  </a:cxn>
                  <a:cxn ang="0">
                    <a:pos x="connsiteX356-713" y="connsiteY356-714"/>
                  </a:cxn>
                  <a:cxn ang="0">
                    <a:pos x="connsiteX357-715" y="connsiteY357-716"/>
                  </a:cxn>
                  <a:cxn ang="0">
                    <a:pos x="connsiteX358-717" y="connsiteY358-718"/>
                  </a:cxn>
                  <a:cxn ang="0">
                    <a:pos x="connsiteX359-719" y="connsiteY359-720"/>
                  </a:cxn>
                  <a:cxn ang="0">
                    <a:pos x="connsiteX360-721" y="connsiteY360-722"/>
                  </a:cxn>
                  <a:cxn ang="0">
                    <a:pos x="connsiteX361-723" y="connsiteY361-724"/>
                  </a:cxn>
                  <a:cxn ang="0">
                    <a:pos x="connsiteX362-725" y="connsiteY362-726"/>
                  </a:cxn>
                  <a:cxn ang="0">
                    <a:pos x="connsiteX363-727" y="connsiteY363-728"/>
                  </a:cxn>
                  <a:cxn ang="0">
                    <a:pos x="connsiteX364-729" y="connsiteY364-730"/>
                  </a:cxn>
                  <a:cxn ang="0">
                    <a:pos x="connsiteX365-731" y="connsiteY365-732"/>
                  </a:cxn>
                  <a:cxn ang="0">
                    <a:pos x="connsiteX366-733" y="connsiteY366-734"/>
                  </a:cxn>
                  <a:cxn ang="0">
                    <a:pos x="connsiteX367-735" y="connsiteY367-736"/>
                  </a:cxn>
                  <a:cxn ang="0">
                    <a:pos x="connsiteX368-737" y="connsiteY368-738"/>
                  </a:cxn>
                  <a:cxn ang="0">
                    <a:pos x="connsiteX369-739" y="connsiteY369-740"/>
                  </a:cxn>
                  <a:cxn ang="0">
                    <a:pos x="connsiteX370-741" y="connsiteY370-742"/>
                  </a:cxn>
                  <a:cxn ang="0">
                    <a:pos x="connsiteX371-743" y="connsiteY371-744"/>
                  </a:cxn>
                  <a:cxn ang="0">
                    <a:pos x="connsiteX372-745" y="connsiteY372-746"/>
                  </a:cxn>
                  <a:cxn ang="0">
                    <a:pos x="connsiteX373-747" y="connsiteY373-748"/>
                  </a:cxn>
                  <a:cxn ang="0">
                    <a:pos x="connsiteX374-749" y="connsiteY374-750"/>
                  </a:cxn>
                  <a:cxn ang="0">
                    <a:pos x="connsiteX375-751" y="connsiteY375-752"/>
                  </a:cxn>
                  <a:cxn ang="0">
                    <a:pos x="connsiteX376-753" y="connsiteY376-754"/>
                  </a:cxn>
                  <a:cxn ang="0">
                    <a:pos x="connsiteX377-755" y="connsiteY377-756"/>
                  </a:cxn>
                  <a:cxn ang="0">
                    <a:pos x="connsiteX378-757" y="connsiteY378-758"/>
                  </a:cxn>
                  <a:cxn ang="0">
                    <a:pos x="connsiteX379-759" y="connsiteY379-760"/>
                  </a:cxn>
                  <a:cxn ang="0">
                    <a:pos x="connsiteX380-761" y="connsiteY380-762"/>
                  </a:cxn>
                  <a:cxn ang="0">
                    <a:pos x="connsiteX381-763" y="connsiteY381-764"/>
                  </a:cxn>
                  <a:cxn ang="0">
                    <a:pos x="connsiteX382-765" y="connsiteY382-766"/>
                  </a:cxn>
                  <a:cxn ang="0">
                    <a:pos x="connsiteX383-767" y="connsiteY383-768"/>
                  </a:cxn>
                </a:cxnLst>
                <a:rect l="l" t="t" r="r" b="b"/>
                <a:pathLst>
                  <a:path w="3024845" h="689379">
                    <a:moveTo>
                      <a:pt x="99308" y="0"/>
                    </a:moveTo>
                    <a:lnTo>
                      <a:pt x="220909" y="0"/>
                    </a:lnTo>
                    <a:lnTo>
                      <a:pt x="223189" y="0"/>
                    </a:lnTo>
                    <a:lnTo>
                      <a:pt x="239150" y="0"/>
                    </a:lnTo>
                    <a:lnTo>
                      <a:pt x="239150" y="140515"/>
                    </a:lnTo>
                    <a:cubicBezTo>
                      <a:pt x="239160" y="140514"/>
                      <a:pt x="239272" y="140493"/>
                      <a:pt x="240670" y="140245"/>
                    </a:cubicBezTo>
                    <a:lnTo>
                      <a:pt x="251310" y="138354"/>
                    </a:lnTo>
                    <a:cubicBezTo>
                      <a:pt x="251310" y="138376"/>
                      <a:pt x="251280" y="139710"/>
                      <a:pt x="249283" y="226986"/>
                    </a:cubicBezTo>
                    <a:cubicBezTo>
                      <a:pt x="249293" y="226988"/>
                      <a:pt x="249404" y="227008"/>
                      <a:pt x="250803" y="227257"/>
                    </a:cubicBezTo>
                    <a:lnTo>
                      <a:pt x="261443" y="229148"/>
                    </a:lnTo>
                    <a:cubicBezTo>
                      <a:pt x="261445" y="229155"/>
                      <a:pt x="261465" y="229219"/>
                      <a:pt x="261696" y="229959"/>
                    </a:cubicBezTo>
                    <a:lnTo>
                      <a:pt x="263470" y="235634"/>
                    </a:lnTo>
                    <a:cubicBezTo>
                      <a:pt x="263472" y="235625"/>
                      <a:pt x="263517" y="235482"/>
                      <a:pt x="264230" y="233202"/>
                    </a:cubicBezTo>
                    <a:lnTo>
                      <a:pt x="269550" y="216178"/>
                    </a:lnTo>
                    <a:lnTo>
                      <a:pt x="271323" y="216178"/>
                    </a:lnTo>
                    <a:lnTo>
                      <a:pt x="283737" y="216178"/>
                    </a:lnTo>
                    <a:lnTo>
                      <a:pt x="283737" y="248604"/>
                    </a:lnTo>
                    <a:cubicBezTo>
                      <a:pt x="283743" y="248609"/>
                      <a:pt x="283820" y="248649"/>
                      <a:pt x="284750" y="249145"/>
                    </a:cubicBezTo>
                    <a:lnTo>
                      <a:pt x="291844" y="252928"/>
                    </a:lnTo>
                    <a:lnTo>
                      <a:pt x="291844" y="254279"/>
                    </a:lnTo>
                    <a:lnTo>
                      <a:pt x="291844" y="263737"/>
                    </a:lnTo>
                    <a:lnTo>
                      <a:pt x="336431" y="263737"/>
                    </a:lnTo>
                    <a:lnTo>
                      <a:pt x="336431" y="264818"/>
                    </a:lnTo>
                    <a:lnTo>
                      <a:pt x="336431" y="272384"/>
                    </a:lnTo>
                    <a:lnTo>
                      <a:pt x="338457" y="272384"/>
                    </a:lnTo>
                    <a:lnTo>
                      <a:pt x="352644" y="272384"/>
                    </a:lnTo>
                    <a:lnTo>
                      <a:pt x="352644" y="242119"/>
                    </a:lnTo>
                    <a:lnTo>
                      <a:pt x="397231" y="242119"/>
                    </a:lnTo>
                    <a:lnTo>
                      <a:pt x="397231" y="240768"/>
                    </a:lnTo>
                    <a:lnTo>
                      <a:pt x="397231" y="231310"/>
                    </a:lnTo>
                    <a:lnTo>
                      <a:pt x="398245" y="231310"/>
                    </a:lnTo>
                    <a:lnTo>
                      <a:pt x="405338" y="231310"/>
                    </a:lnTo>
                    <a:lnTo>
                      <a:pt x="405338" y="229419"/>
                    </a:lnTo>
                    <a:lnTo>
                      <a:pt x="405338" y="216178"/>
                    </a:lnTo>
                    <a:lnTo>
                      <a:pt x="406098" y="216178"/>
                    </a:lnTo>
                    <a:lnTo>
                      <a:pt x="411418" y="216178"/>
                    </a:lnTo>
                    <a:lnTo>
                      <a:pt x="411418" y="215097"/>
                    </a:lnTo>
                    <a:lnTo>
                      <a:pt x="411418" y="207530"/>
                    </a:lnTo>
                    <a:lnTo>
                      <a:pt x="413445" y="207530"/>
                    </a:lnTo>
                    <a:lnTo>
                      <a:pt x="427632" y="207530"/>
                    </a:lnTo>
                    <a:lnTo>
                      <a:pt x="427632" y="208611"/>
                    </a:lnTo>
                    <a:lnTo>
                      <a:pt x="427632" y="216178"/>
                    </a:lnTo>
                    <a:lnTo>
                      <a:pt x="449925" y="216178"/>
                    </a:lnTo>
                    <a:lnTo>
                      <a:pt x="449925" y="214286"/>
                    </a:lnTo>
                    <a:lnTo>
                      <a:pt x="449925" y="201045"/>
                    </a:lnTo>
                    <a:lnTo>
                      <a:pt x="451699" y="201045"/>
                    </a:lnTo>
                    <a:lnTo>
                      <a:pt x="464112" y="201045"/>
                    </a:lnTo>
                    <a:lnTo>
                      <a:pt x="464112" y="224825"/>
                    </a:lnTo>
                    <a:lnTo>
                      <a:pt x="465126" y="224825"/>
                    </a:lnTo>
                    <a:lnTo>
                      <a:pt x="472219" y="224825"/>
                    </a:lnTo>
                    <a:lnTo>
                      <a:pt x="472219" y="223744"/>
                    </a:lnTo>
                    <a:lnTo>
                      <a:pt x="472219" y="216178"/>
                    </a:lnTo>
                    <a:lnTo>
                      <a:pt x="473992" y="216178"/>
                    </a:lnTo>
                    <a:lnTo>
                      <a:pt x="486406" y="216178"/>
                    </a:lnTo>
                    <a:lnTo>
                      <a:pt x="486406" y="242119"/>
                    </a:lnTo>
                    <a:lnTo>
                      <a:pt x="488433" y="242119"/>
                    </a:lnTo>
                    <a:lnTo>
                      <a:pt x="502619" y="242119"/>
                    </a:lnTo>
                    <a:lnTo>
                      <a:pt x="502619" y="243740"/>
                    </a:lnTo>
                    <a:lnTo>
                      <a:pt x="502619" y="255090"/>
                    </a:lnTo>
                    <a:lnTo>
                      <a:pt x="503379" y="255090"/>
                    </a:lnTo>
                    <a:lnTo>
                      <a:pt x="508700" y="255090"/>
                    </a:lnTo>
                    <a:lnTo>
                      <a:pt x="508700" y="254279"/>
                    </a:lnTo>
                    <a:lnTo>
                      <a:pt x="508700" y="248604"/>
                    </a:lnTo>
                    <a:lnTo>
                      <a:pt x="539100" y="248604"/>
                    </a:lnTo>
                    <a:lnTo>
                      <a:pt x="539100" y="272384"/>
                    </a:lnTo>
                    <a:lnTo>
                      <a:pt x="540113" y="272384"/>
                    </a:lnTo>
                    <a:lnTo>
                      <a:pt x="547207" y="272384"/>
                    </a:lnTo>
                    <a:lnTo>
                      <a:pt x="547207" y="273465"/>
                    </a:lnTo>
                    <a:lnTo>
                      <a:pt x="547207" y="281031"/>
                    </a:lnTo>
                    <a:lnTo>
                      <a:pt x="547967" y="281031"/>
                    </a:lnTo>
                    <a:lnTo>
                      <a:pt x="553287" y="281031"/>
                    </a:lnTo>
                    <a:lnTo>
                      <a:pt x="553287" y="278869"/>
                    </a:lnTo>
                    <a:lnTo>
                      <a:pt x="553287" y="263737"/>
                    </a:lnTo>
                    <a:lnTo>
                      <a:pt x="554300" y="263737"/>
                    </a:lnTo>
                    <a:lnTo>
                      <a:pt x="561394" y="263737"/>
                    </a:lnTo>
                    <a:lnTo>
                      <a:pt x="561394" y="264818"/>
                    </a:lnTo>
                    <a:lnTo>
                      <a:pt x="561394" y="272384"/>
                    </a:lnTo>
                    <a:lnTo>
                      <a:pt x="566714" y="270391"/>
                    </a:lnTo>
                    <a:cubicBezTo>
                      <a:pt x="567474" y="270019"/>
                      <a:pt x="567474" y="269817"/>
                      <a:pt x="567474" y="269411"/>
                    </a:cubicBezTo>
                    <a:lnTo>
                      <a:pt x="567474" y="263737"/>
                    </a:lnTo>
                    <a:lnTo>
                      <a:pt x="605981" y="263737"/>
                    </a:lnTo>
                    <a:lnTo>
                      <a:pt x="605981" y="287516"/>
                    </a:lnTo>
                    <a:lnTo>
                      <a:pt x="608007" y="287516"/>
                    </a:lnTo>
                    <a:lnTo>
                      <a:pt x="622194" y="287516"/>
                    </a:lnTo>
                    <a:lnTo>
                      <a:pt x="622194" y="288597"/>
                    </a:lnTo>
                    <a:lnTo>
                      <a:pt x="622194" y="296163"/>
                    </a:lnTo>
                    <a:lnTo>
                      <a:pt x="623968" y="296163"/>
                    </a:lnTo>
                    <a:lnTo>
                      <a:pt x="636381" y="296163"/>
                    </a:lnTo>
                    <a:lnTo>
                      <a:pt x="636381" y="272384"/>
                    </a:lnTo>
                    <a:lnTo>
                      <a:pt x="637394" y="272384"/>
                    </a:lnTo>
                    <a:lnTo>
                      <a:pt x="644488" y="272384"/>
                    </a:lnTo>
                    <a:lnTo>
                      <a:pt x="644488" y="239957"/>
                    </a:lnTo>
                    <a:lnTo>
                      <a:pt x="645501" y="239957"/>
                    </a:lnTo>
                    <a:lnTo>
                      <a:pt x="652595" y="239957"/>
                    </a:lnTo>
                    <a:lnTo>
                      <a:pt x="652595" y="238066"/>
                    </a:lnTo>
                    <a:lnTo>
                      <a:pt x="652595" y="224825"/>
                    </a:lnTo>
                    <a:cubicBezTo>
                      <a:pt x="650568" y="224825"/>
                      <a:pt x="650568" y="224825"/>
                      <a:pt x="651328" y="223203"/>
                    </a:cubicBezTo>
                    <a:lnTo>
                      <a:pt x="656648" y="211854"/>
                    </a:lnTo>
                    <a:cubicBezTo>
                      <a:pt x="656653" y="211871"/>
                      <a:pt x="656848" y="212545"/>
                      <a:pt x="664755" y="239957"/>
                    </a:cubicBezTo>
                    <a:lnTo>
                      <a:pt x="665515" y="239957"/>
                    </a:lnTo>
                    <a:lnTo>
                      <a:pt x="670835" y="239957"/>
                    </a:lnTo>
                    <a:lnTo>
                      <a:pt x="670835" y="134030"/>
                    </a:lnTo>
                    <a:lnTo>
                      <a:pt x="672355" y="134030"/>
                    </a:lnTo>
                    <a:lnTo>
                      <a:pt x="682995" y="134030"/>
                    </a:lnTo>
                    <a:lnTo>
                      <a:pt x="682995" y="86471"/>
                    </a:lnTo>
                    <a:lnTo>
                      <a:pt x="709342" y="86471"/>
                    </a:lnTo>
                    <a:lnTo>
                      <a:pt x="709342" y="64853"/>
                    </a:lnTo>
                    <a:lnTo>
                      <a:pt x="743796" y="64853"/>
                    </a:lnTo>
                    <a:lnTo>
                      <a:pt x="743796" y="67285"/>
                    </a:lnTo>
                    <a:lnTo>
                      <a:pt x="743796" y="84309"/>
                    </a:lnTo>
                    <a:lnTo>
                      <a:pt x="746076" y="84309"/>
                    </a:lnTo>
                    <a:lnTo>
                      <a:pt x="762036" y="84309"/>
                    </a:lnTo>
                    <a:lnTo>
                      <a:pt x="762036" y="131868"/>
                    </a:lnTo>
                    <a:lnTo>
                      <a:pt x="763049" y="131868"/>
                    </a:lnTo>
                    <a:lnTo>
                      <a:pt x="770143" y="131868"/>
                    </a:lnTo>
                    <a:lnTo>
                      <a:pt x="784330" y="136192"/>
                    </a:lnTo>
                    <a:lnTo>
                      <a:pt x="784330" y="175104"/>
                    </a:lnTo>
                    <a:lnTo>
                      <a:pt x="785343" y="175104"/>
                    </a:lnTo>
                    <a:lnTo>
                      <a:pt x="792436" y="175104"/>
                    </a:lnTo>
                    <a:lnTo>
                      <a:pt x="792436" y="176725"/>
                    </a:lnTo>
                    <a:lnTo>
                      <a:pt x="792436" y="188074"/>
                    </a:lnTo>
                    <a:lnTo>
                      <a:pt x="794463" y="188074"/>
                    </a:lnTo>
                    <a:lnTo>
                      <a:pt x="808650" y="188074"/>
                    </a:lnTo>
                    <a:lnTo>
                      <a:pt x="814730" y="194560"/>
                    </a:lnTo>
                    <a:lnTo>
                      <a:pt x="814730" y="216178"/>
                    </a:lnTo>
                    <a:lnTo>
                      <a:pt x="817010" y="216178"/>
                    </a:lnTo>
                    <a:lnTo>
                      <a:pt x="832970" y="216178"/>
                    </a:lnTo>
                    <a:lnTo>
                      <a:pt x="832970" y="217258"/>
                    </a:lnTo>
                    <a:lnTo>
                      <a:pt x="832970" y="224825"/>
                    </a:lnTo>
                    <a:lnTo>
                      <a:pt x="834237" y="224825"/>
                    </a:lnTo>
                    <a:lnTo>
                      <a:pt x="843104" y="224825"/>
                    </a:lnTo>
                    <a:lnTo>
                      <a:pt x="843104" y="226986"/>
                    </a:lnTo>
                    <a:lnTo>
                      <a:pt x="843104" y="242119"/>
                    </a:lnTo>
                    <a:cubicBezTo>
                      <a:pt x="847157" y="242119"/>
                      <a:pt x="847157" y="242119"/>
                      <a:pt x="847157" y="240227"/>
                    </a:cubicBezTo>
                    <a:lnTo>
                      <a:pt x="847157" y="226986"/>
                    </a:lnTo>
                    <a:lnTo>
                      <a:pt x="848170" y="226986"/>
                    </a:lnTo>
                    <a:lnTo>
                      <a:pt x="855264" y="226986"/>
                    </a:lnTo>
                    <a:lnTo>
                      <a:pt x="855264" y="228608"/>
                    </a:lnTo>
                    <a:lnTo>
                      <a:pt x="855264" y="239957"/>
                    </a:lnTo>
                    <a:lnTo>
                      <a:pt x="856024" y="239957"/>
                    </a:lnTo>
                    <a:lnTo>
                      <a:pt x="861344" y="239957"/>
                    </a:lnTo>
                    <a:cubicBezTo>
                      <a:pt x="861344" y="235634"/>
                      <a:pt x="861344" y="235634"/>
                      <a:pt x="909984" y="235634"/>
                    </a:cubicBezTo>
                    <a:lnTo>
                      <a:pt x="909984" y="236985"/>
                    </a:lnTo>
                    <a:lnTo>
                      <a:pt x="909984" y="246442"/>
                    </a:lnTo>
                    <a:lnTo>
                      <a:pt x="910744" y="246442"/>
                    </a:lnTo>
                    <a:lnTo>
                      <a:pt x="916065" y="246442"/>
                    </a:lnTo>
                    <a:lnTo>
                      <a:pt x="916065" y="248604"/>
                    </a:lnTo>
                    <a:lnTo>
                      <a:pt x="916065" y="263737"/>
                    </a:lnTo>
                    <a:cubicBezTo>
                      <a:pt x="916073" y="263733"/>
                      <a:pt x="916189" y="263655"/>
                      <a:pt x="918091" y="262386"/>
                    </a:cubicBezTo>
                    <a:lnTo>
                      <a:pt x="932278" y="252928"/>
                    </a:lnTo>
                    <a:cubicBezTo>
                      <a:pt x="932280" y="252909"/>
                      <a:pt x="932411" y="252034"/>
                      <a:pt x="938358" y="211854"/>
                    </a:cubicBezTo>
                    <a:cubicBezTo>
                      <a:pt x="938367" y="211852"/>
                      <a:pt x="938436" y="211826"/>
                      <a:pt x="939118" y="211584"/>
                    </a:cubicBezTo>
                    <a:lnTo>
                      <a:pt x="944438" y="209692"/>
                    </a:lnTo>
                    <a:cubicBezTo>
                      <a:pt x="944438" y="209676"/>
                      <a:pt x="944471" y="208615"/>
                      <a:pt x="946465" y="140515"/>
                    </a:cubicBezTo>
                    <a:cubicBezTo>
                      <a:pt x="946465" y="140533"/>
                      <a:pt x="946498" y="141624"/>
                      <a:pt x="948492" y="209692"/>
                    </a:cubicBezTo>
                    <a:cubicBezTo>
                      <a:pt x="948501" y="209695"/>
                      <a:pt x="948572" y="209720"/>
                      <a:pt x="949252" y="209962"/>
                    </a:cubicBezTo>
                    <a:lnTo>
                      <a:pt x="954572" y="211854"/>
                    </a:lnTo>
                    <a:lnTo>
                      <a:pt x="954572" y="125383"/>
                    </a:lnTo>
                    <a:cubicBezTo>
                      <a:pt x="958625" y="125383"/>
                      <a:pt x="958625" y="125383"/>
                      <a:pt x="958625" y="92956"/>
                    </a:cubicBezTo>
                    <a:lnTo>
                      <a:pt x="997132" y="92956"/>
                    </a:lnTo>
                    <a:lnTo>
                      <a:pt x="997132" y="125383"/>
                    </a:lnTo>
                    <a:lnTo>
                      <a:pt x="997892" y="125383"/>
                    </a:lnTo>
                    <a:lnTo>
                      <a:pt x="1003212" y="125383"/>
                    </a:lnTo>
                    <a:lnTo>
                      <a:pt x="1003212" y="43235"/>
                    </a:lnTo>
                    <a:lnTo>
                      <a:pt x="1004986" y="43235"/>
                    </a:lnTo>
                    <a:lnTo>
                      <a:pt x="1017399" y="43235"/>
                    </a:lnTo>
                    <a:lnTo>
                      <a:pt x="1017399" y="41344"/>
                    </a:lnTo>
                    <a:lnTo>
                      <a:pt x="1017399" y="28103"/>
                    </a:lnTo>
                    <a:lnTo>
                      <a:pt x="1039693" y="28103"/>
                    </a:lnTo>
                    <a:lnTo>
                      <a:pt x="1039693" y="27022"/>
                    </a:lnTo>
                    <a:lnTo>
                      <a:pt x="1039693" y="19456"/>
                    </a:lnTo>
                    <a:lnTo>
                      <a:pt x="1041466" y="19456"/>
                    </a:lnTo>
                    <a:lnTo>
                      <a:pt x="1053880" y="19456"/>
                    </a:lnTo>
                    <a:lnTo>
                      <a:pt x="1053880" y="20537"/>
                    </a:lnTo>
                    <a:lnTo>
                      <a:pt x="1053880" y="28103"/>
                    </a:lnTo>
                    <a:lnTo>
                      <a:pt x="1054640" y="28103"/>
                    </a:lnTo>
                    <a:lnTo>
                      <a:pt x="1059960" y="28103"/>
                    </a:lnTo>
                    <a:lnTo>
                      <a:pt x="1070093" y="23779"/>
                    </a:lnTo>
                    <a:lnTo>
                      <a:pt x="1074146" y="27022"/>
                    </a:lnTo>
                    <a:lnTo>
                      <a:pt x="1074146" y="19456"/>
                    </a:lnTo>
                    <a:lnTo>
                      <a:pt x="1076426" y="19456"/>
                    </a:lnTo>
                    <a:lnTo>
                      <a:pt x="1092387" y="19456"/>
                    </a:lnTo>
                    <a:lnTo>
                      <a:pt x="1092387" y="20537"/>
                    </a:lnTo>
                    <a:lnTo>
                      <a:pt x="1092387" y="28103"/>
                    </a:lnTo>
                    <a:lnTo>
                      <a:pt x="1122787" y="28103"/>
                    </a:lnTo>
                    <a:lnTo>
                      <a:pt x="1122787" y="29724"/>
                    </a:lnTo>
                    <a:lnTo>
                      <a:pt x="1122787" y="41074"/>
                    </a:lnTo>
                    <a:lnTo>
                      <a:pt x="1149134" y="41074"/>
                    </a:lnTo>
                    <a:lnTo>
                      <a:pt x="1149134" y="71338"/>
                    </a:lnTo>
                    <a:lnTo>
                      <a:pt x="1149894" y="71338"/>
                    </a:lnTo>
                    <a:lnTo>
                      <a:pt x="1155214" y="71338"/>
                    </a:lnTo>
                    <a:lnTo>
                      <a:pt x="1155214" y="72419"/>
                    </a:lnTo>
                    <a:lnTo>
                      <a:pt x="1155214" y="79986"/>
                    </a:lnTo>
                    <a:cubicBezTo>
                      <a:pt x="1159268" y="79986"/>
                      <a:pt x="1159268" y="79986"/>
                      <a:pt x="1159268" y="110250"/>
                    </a:cubicBezTo>
                    <a:lnTo>
                      <a:pt x="1160028" y="110250"/>
                    </a:lnTo>
                    <a:lnTo>
                      <a:pt x="1165348" y="110250"/>
                    </a:lnTo>
                    <a:lnTo>
                      <a:pt x="1165348" y="111061"/>
                    </a:lnTo>
                    <a:lnTo>
                      <a:pt x="1165348" y="116736"/>
                    </a:lnTo>
                    <a:lnTo>
                      <a:pt x="1166361" y="116736"/>
                    </a:lnTo>
                    <a:lnTo>
                      <a:pt x="1173454" y="116736"/>
                    </a:lnTo>
                    <a:lnTo>
                      <a:pt x="1173454" y="147001"/>
                    </a:lnTo>
                    <a:lnTo>
                      <a:pt x="1175481" y="147001"/>
                    </a:lnTo>
                    <a:lnTo>
                      <a:pt x="1189668" y="147001"/>
                    </a:lnTo>
                    <a:lnTo>
                      <a:pt x="1189668" y="170780"/>
                    </a:lnTo>
                    <a:cubicBezTo>
                      <a:pt x="1191695" y="170780"/>
                      <a:pt x="1191695" y="170780"/>
                      <a:pt x="1191695" y="172401"/>
                    </a:cubicBezTo>
                    <a:lnTo>
                      <a:pt x="1191695" y="183751"/>
                    </a:lnTo>
                    <a:lnTo>
                      <a:pt x="1192455" y="183751"/>
                    </a:lnTo>
                    <a:lnTo>
                      <a:pt x="1197775" y="183751"/>
                    </a:lnTo>
                    <a:lnTo>
                      <a:pt x="1197775" y="207530"/>
                    </a:lnTo>
                    <a:lnTo>
                      <a:pt x="1199041" y="207530"/>
                    </a:lnTo>
                    <a:lnTo>
                      <a:pt x="1207908" y="207530"/>
                    </a:lnTo>
                    <a:cubicBezTo>
                      <a:pt x="1209935" y="209692"/>
                      <a:pt x="1209935" y="209692"/>
                      <a:pt x="1209935" y="211584"/>
                    </a:cubicBezTo>
                    <a:lnTo>
                      <a:pt x="1209935" y="224825"/>
                    </a:lnTo>
                    <a:cubicBezTo>
                      <a:pt x="1209940" y="224818"/>
                      <a:pt x="1210027" y="224711"/>
                      <a:pt x="1211455" y="222933"/>
                    </a:cubicBezTo>
                    <a:lnTo>
                      <a:pt x="1222095" y="209692"/>
                    </a:lnTo>
                    <a:lnTo>
                      <a:pt x="1250469" y="209692"/>
                    </a:lnTo>
                    <a:lnTo>
                      <a:pt x="1250469" y="296163"/>
                    </a:lnTo>
                    <a:lnTo>
                      <a:pt x="1251229" y="296163"/>
                    </a:lnTo>
                    <a:lnTo>
                      <a:pt x="1256549" y="296163"/>
                    </a:lnTo>
                    <a:cubicBezTo>
                      <a:pt x="1256553" y="296155"/>
                      <a:pt x="1256612" y="296055"/>
                      <a:pt x="1257309" y="294812"/>
                    </a:cubicBezTo>
                    <a:lnTo>
                      <a:pt x="1262629" y="285354"/>
                    </a:lnTo>
                    <a:lnTo>
                      <a:pt x="1262629" y="287246"/>
                    </a:lnTo>
                    <a:lnTo>
                      <a:pt x="1262629" y="300487"/>
                    </a:lnTo>
                    <a:cubicBezTo>
                      <a:pt x="1266682" y="300487"/>
                      <a:pt x="1266682" y="300487"/>
                      <a:pt x="1266682" y="255090"/>
                    </a:cubicBezTo>
                    <a:lnTo>
                      <a:pt x="1267442" y="255090"/>
                    </a:lnTo>
                    <a:lnTo>
                      <a:pt x="1272762" y="255090"/>
                    </a:lnTo>
                    <a:lnTo>
                      <a:pt x="1272762" y="190236"/>
                    </a:lnTo>
                    <a:lnTo>
                      <a:pt x="1273776" y="190236"/>
                    </a:lnTo>
                    <a:lnTo>
                      <a:pt x="1280869" y="190236"/>
                    </a:lnTo>
                    <a:cubicBezTo>
                      <a:pt x="1280875" y="190215"/>
                      <a:pt x="1281139" y="189275"/>
                      <a:pt x="1293029" y="147001"/>
                    </a:cubicBezTo>
                    <a:lnTo>
                      <a:pt x="1294296" y="147001"/>
                    </a:lnTo>
                    <a:lnTo>
                      <a:pt x="1303163" y="147001"/>
                    </a:lnTo>
                    <a:cubicBezTo>
                      <a:pt x="1303168" y="147024"/>
                      <a:pt x="1303394" y="147990"/>
                      <a:pt x="1313296" y="190236"/>
                    </a:cubicBezTo>
                    <a:lnTo>
                      <a:pt x="1314309" y="190236"/>
                    </a:lnTo>
                    <a:lnTo>
                      <a:pt x="1321403" y="190236"/>
                    </a:lnTo>
                    <a:lnTo>
                      <a:pt x="1321403" y="229148"/>
                    </a:lnTo>
                    <a:lnTo>
                      <a:pt x="1323176" y="229148"/>
                    </a:lnTo>
                    <a:lnTo>
                      <a:pt x="1335590" y="229148"/>
                    </a:lnTo>
                    <a:lnTo>
                      <a:pt x="1335590" y="231310"/>
                    </a:lnTo>
                    <a:lnTo>
                      <a:pt x="1335590" y="246442"/>
                    </a:lnTo>
                    <a:cubicBezTo>
                      <a:pt x="1339643" y="246442"/>
                      <a:pt x="1339643" y="246442"/>
                      <a:pt x="1339643" y="244281"/>
                    </a:cubicBezTo>
                    <a:lnTo>
                      <a:pt x="1339643" y="229148"/>
                    </a:lnTo>
                    <a:lnTo>
                      <a:pt x="1341163" y="229148"/>
                    </a:lnTo>
                    <a:lnTo>
                      <a:pt x="1351803" y="229148"/>
                    </a:lnTo>
                    <a:lnTo>
                      <a:pt x="1351803" y="230769"/>
                    </a:lnTo>
                    <a:lnTo>
                      <a:pt x="1351803" y="242119"/>
                    </a:lnTo>
                    <a:lnTo>
                      <a:pt x="1382204" y="242119"/>
                    </a:lnTo>
                    <a:lnTo>
                      <a:pt x="1382204" y="205369"/>
                    </a:lnTo>
                    <a:lnTo>
                      <a:pt x="1383470" y="205369"/>
                    </a:lnTo>
                    <a:lnTo>
                      <a:pt x="1392337" y="205369"/>
                    </a:lnTo>
                    <a:lnTo>
                      <a:pt x="1392337" y="226986"/>
                    </a:lnTo>
                    <a:cubicBezTo>
                      <a:pt x="1394364" y="226986"/>
                      <a:pt x="1394364" y="226986"/>
                      <a:pt x="1394364" y="194560"/>
                    </a:cubicBezTo>
                    <a:lnTo>
                      <a:pt x="1416657" y="194560"/>
                    </a:lnTo>
                    <a:lnTo>
                      <a:pt x="1416657" y="192938"/>
                    </a:lnTo>
                    <a:lnTo>
                      <a:pt x="1416657" y="181589"/>
                    </a:lnTo>
                    <a:lnTo>
                      <a:pt x="1417417" y="181589"/>
                    </a:lnTo>
                    <a:lnTo>
                      <a:pt x="1422737" y="181589"/>
                    </a:lnTo>
                    <a:lnTo>
                      <a:pt x="1422737" y="179698"/>
                    </a:lnTo>
                    <a:lnTo>
                      <a:pt x="1422737" y="166457"/>
                    </a:lnTo>
                    <a:lnTo>
                      <a:pt x="1426791" y="172942"/>
                    </a:lnTo>
                    <a:lnTo>
                      <a:pt x="1429071" y="172942"/>
                    </a:lnTo>
                    <a:lnTo>
                      <a:pt x="1445031" y="172942"/>
                    </a:lnTo>
                    <a:lnTo>
                      <a:pt x="1445031" y="172131"/>
                    </a:lnTo>
                    <a:lnTo>
                      <a:pt x="1445031" y="166457"/>
                    </a:lnTo>
                    <a:lnTo>
                      <a:pt x="1445791" y="166457"/>
                    </a:lnTo>
                    <a:lnTo>
                      <a:pt x="1451111" y="166457"/>
                    </a:lnTo>
                    <a:lnTo>
                      <a:pt x="1451111" y="167808"/>
                    </a:lnTo>
                    <a:lnTo>
                      <a:pt x="1451111" y="177266"/>
                    </a:lnTo>
                    <a:lnTo>
                      <a:pt x="1489618" y="177266"/>
                    </a:lnTo>
                    <a:lnTo>
                      <a:pt x="1489618" y="315619"/>
                    </a:lnTo>
                    <a:lnTo>
                      <a:pt x="1491138" y="315619"/>
                    </a:lnTo>
                    <a:lnTo>
                      <a:pt x="1501778" y="315619"/>
                    </a:lnTo>
                    <a:lnTo>
                      <a:pt x="1501778" y="302649"/>
                    </a:lnTo>
                    <a:lnTo>
                      <a:pt x="1505832" y="302649"/>
                    </a:lnTo>
                    <a:lnTo>
                      <a:pt x="1505832" y="315619"/>
                    </a:lnTo>
                    <a:lnTo>
                      <a:pt x="1536232" y="315619"/>
                    </a:lnTo>
                    <a:lnTo>
                      <a:pt x="1536232" y="285354"/>
                    </a:lnTo>
                    <a:lnTo>
                      <a:pt x="1548392" y="285354"/>
                    </a:lnTo>
                    <a:lnTo>
                      <a:pt x="1560552" y="283193"/>
                    </a:lnTo>
                    <a:cubicBezTo>
                      <a:pt x="1562579" y="283193"/>
                      <a:pt x="1562579" y="285354"/>
                      <a:pt x="1564606" y="285354"/>
                    </a:cubicBezTo>
                    <a:lnTo>
                      <a:pt x="1574739" y="285354"/>
                    </a:lnTo>
                    <a:lnTo>
                      <a:pt x="1574739" y="315619"/>
                    </a:lnTo>
                    <a:lnTo>
                      <a:pt x="1582846" y="315619"/>
                    </a:lnTo>
                    <a:lnTo>
                      <a:pt x="1582846" y="332914"/>
                    </a:lnTo>
                    <a:lnTo>
                      <a:pt x="1592182" y="333819"/>
                    </a:lnTo>
                    <a:lnTo>
                      <a:pt x="1605140" y="333819"/>
                    </a:lnTo>
                    <a:lnTo>
                      <a:pt x="1605140" y="317781"/>
                    </a:lnTo>
                    <a:lnTo>
                      <a:pt x="1673096" y="317781"/>
                    </a:lnTo>
                    <a:lnTo>
                      <a:pt x="1673096" y="232528"/>
                    </a:lnTo>
                    <a:lnTo>
                      <a:pt x="1745104" y="232528"/>
                    </a:lnTo>
                    <a:lnTo>
                      <a:pt x="1745104" y="311296"/>
                    </a:lnTo>
                    <a:lnTo>
                      <a:pt x="1747008" y="311296"/>
                    </a:lnTo>
                    <a:lnTo>
                      <a:pt x="1748250" y="333819"/>
                    </a:lnTo>
                    <a:lnTo>
                      <a:pt x="1757926" y="333819"/>
                    </a:lnTo>
                    <a:cubicBezTo>
                      <a:pt x="1758462" y="326605"/>
                      <a:pt x="1759168" y="318951"/>
                      <a:pt x="1759168" y="311296"/>
                    </a:cubicBezTo>
                    <a:lnTo>
                      <a:pt x="1765248" y="311296"/>
                    </a:lnTo>
                    <a:lnTo>
                      <a:pt x="1766490" y="333819"/>
                    </a:lnTo>
                    <a:lnTo>
                      <a:pt x="1817112" y="333819"/>
                    </a:lnTo>
                    <a:lnTo>
                      <a:pt x="1817112" y="170791"/>
                    </a:lnTo>
                    <a:lnTo>
                      <a:pt x="2014439" y="170791"/>
                    </a:lnTo>
                    <a:lnTo>
                      <a:pt x="2014439" y="333819"/>
                    </a:lnTo>
                    <a:lnTo>
                      <a:pt x="2033136" y="333819"/>
                    </a:lnTo>
                    <a:lnTo>
                      <a:pt x="2033136" y="251126"/>
                    </a:lnTo>
                    <a:lnTo>
                      <a:pt x="2128256" y="251126"/>
                    </a:lnTo>
                    <a:cubicBezTo>
                      <a:pt x="2152853" y="240257"/>
                      <a:pt x="2161167" y="196782"/>
                      <a:pt x="2180720" y="185913"/>
                    </a:cubicBezTo>
                    <a:lnTo>
                      <a:pt x="2245574" y="185913"/>
                    </a:lnTo>
                    <a:lnTo>
                      <a:pt x="2245574" y="261575"/>
                    </a:lnTo>
                    <a:lnTo>
                      <a:pt x="2253681" y="261575"/>
                    </a:lnTo>
                    <a:cubicBezTo>
                      <a:pt x="2253681" y="259413"/>
                      <a:pt x="2255708" y="257251"/>
                      <a:pt x="2255708" y="255090"/>
                    </a:cubicBezTo>
                    <a:lnTo>
                      <a:pt x="2261788" y="255090"/>
                    </a:lnTo>
                    <a:cubicBezTo>
                      <a:pt x="2261788" y="257251"/>
                      <a:pt x="2261788" y="259413"/>
                      <a:pt x="2263815" y="263737"/>
                    </a:cubicBezTo>
                    <a:lnTo>
                      <a:pt x="2275975" y="263737"/>
                    </a:lnTo>
                    <a:lnTo>
                      <a:pt x="2275975" y="257251"/>
                    </a:lnTo>
                    <a:lnTo>
                      <a:pt x="2298268" y="257251"/>
                    </a:lnTo>
                    <a:lnTo>
                      <a:pt x="2298268" y="263737"/>
                    </a:lnTo>
                    <a:lnTo>
                      <a:pt x="2318535" y="263737"/>
                    </a:lnTo>
                    <a:lnTo>
                      <a:pt x="2318535" y="309134"/>
                    </a:lnTo>
                    <a:lnTo>
                      <a:pt x="2332722" y="309134"/>
                    </a:lnTo>
                    <a:lnTo>
                      <a:pt x="2332722" y="296163"/>
                    </a:lnTo>
                    <a:lnTo>
                      <a:pt x="2348936" y="296163"/>
                    </a:lnTo>
                    <a:lnTo>
                      <a:pt x="2348936" y="116736"/>
                    </a:lnTo>
                    <a:lnTo>
                      <a:pt x="2355016" y="110250"/>
                    </a:lnTo>
                    <a:lnTo>
                      <a:pt x="2427977" y="110250"/>
                    </a:lnTo>
                    <a:lnTo>
                      <a:pt x="2427977" y="118898"/>
                    </a:lnTo>
                    <a:lnTo>
                      <a:pt x="2438110" y="118898"/>
                    </a:lnTo>
                    <a:lnTo>
                      <a:pt x="2438110" y="233472"/>
                    </a:lnTo>
                    <a:lnTo>
                      <a:pt x="2460404" y="233472"/>
                    </a:lnTo>
                    <a:lnTo>
                      <a:pt x="2460404" y="166457"/>
                    </a:lnTo>
                    <a:lnTo>
                      <a:pt x="2486751" y="166457"/>
                    </a:lnTo>
                    <a:cubicBezTo>
                      <a:pt x="2488777" y="166457"/>
                      <a:pt x="2488777" y="164295"/>
                      <a:pt x="2490804" y="162133"/>
                    </a:cubicBezTo>
                    <a:lnTo>
                      <a:pt x="2498911" y="162133"/>
                    </a:lnTo>
                    <a:cubicBezTo>
                      <a:pt x="2500937" y="164295"/>
                      <a:pt x="2500937" y="166457"/>
                      <a:pt x="2502964" y="166457"/>
                    </a:cubicBezTo>
                    <a:lnTo>
                      <a:pt x="2525258" y="166457"/>
                    </a:lnTo>
                    <a:lnTo>
                      <a:pt x="2525258" y="49721"/>
                    </a:lnTo>
                    <a:cubicBezTo>
                      <a:pt x="2525272" y="49718"/>
                      <a:pt x="2526139" y="49554"/>
                      <a:pt x="2582005" y="38912"/>
                    </a:cubicBezTo>
                    <a:lnTo>
                      <a:pt x="2582005" y="39993"/>
                    </a:lnTo>
                    <a:lnTo>
                      <a:pt x="2582005" y="47559"/>
                    </a:lnTo>
                    <a:lnTo>
                      <a:pt x="2608352" y="47559"/>
                    </a:lnTo>
                    <a:lnTo>
                      <a:pt x="2608352" y="302649"/>
                    </a:lnTo>
                    <a:lnTo>
                      <a:pt x="2630646" y="302649"/>
                    </a:lnTo>
                    <a:lnTo>
                      <a:pt x="2630646" y="298325"/>
                    </a:lnTo>
                    <a:lnTo>
                      <a:pt x="2642806" y="298325"/>
                    </a:lnTo>
                    <a:lnTo>
                      <a:pt x="2642806" y="302649"/>
                    </a:lnTo>
                    <a:lnTo>
                      <a:pt x="2667126" y="302649"/>
                    </a:lnTo>
                    <a:lnTo>
                      <a:pt x="2667126" y="289678"/>
                    </a:lnTo>
                    <a:lnTo>
                      <a:pt x="2695500" y="289678"/>
                    </a:lnTo>
                    <a:cubicBezTo>
                      <a:pt x="2699553" y="285354"/>
                      <a:pt x="2703607" y="285354"/>
                      <a:pt x="2707660" y="285354"/>
                    </a:cubicBezTo>
                    <a:cubicBezTo>
                      <a:pt x="2713740" y="289678"/>
                      <a:pt x="2721847" y="289678"/>
                      <a:pt x="2727927" y="289678"/>
                    </a:cubicBezTo>
                    <a:lnTo>
                      <a:pt x="2727927" y="272384"/>
                    </a:lnTo>
                    <a:lnTo>
                      <a:pt x="2736034" y="272384"/>
                    </a:lnTo>
                    <a:lnTo>
                      <a:pt x="2736034" y="259413"/>
                    </a:lnTo>
                    <a:lnTo>
                      <a:pt x="2792781" y="259413"/>
                    </a:lnTo>
                    <a:lnTo>
                      <a:pt x="2792781" y="229148"/>
                    </a:lnTo>
                    <a:lnTo>
                      <a:pt x="2811021" y="229148"/>
                    </a:lnTo>
                    <a:lnTo>
                      <a:pt x="2811021" y="222663"/>
                    </a:lnTo>
                    <a:lnTo>
                      <a:pt x="2823181" y="222663"/>
                    </a:lnTo>
                    <a:lnTo>
                      <a:pt x="2823181" y="229148"/>
                    </a:lnTo>
                    <a:lnTo>
                      <a:pt x="2839395" y="229148"/>
                    </a:lnTo>
                    <a:lnTo>
                      <a:pt x="2839395" y="278869"/>
                    </a:lnTo>
                    <a:lnTo>
                      <a:pt x="2871822" y="278869"/>
                    </a:lnTo>
                    <a:lnTo>
                      <a:pt x="2871822" y="252928"/>
                    </a:lnTo>
                    <a:lnTo>
                      <a:pt x="2910329" y="252928"/>
                    </a:lnTo>
                    <a:lnTo>
                      <a:pt x="2910329" y="222663"/>
                    </a:lnTo>
                    <a:lnTo>
                      <a:pt x="2958970" y="222663"/>
                    </a:lnTo>
                    <a:lnTo>
                      <a:pt x="2958970" y="333819"/>
                    </a:lnTo>
                    <a:lnTo>
                      <a:pt x="2958970" y="347598"/>
                    </a:lnTo>
                    <a:lnTo>
                      <a:pt x="3024845" y="347598"/>
                    </a:lnTo>
                    <a:lnTo>
                      <a:pt x="3024845" y="689379"/>
                    </a:lnTo>
                    <a:lnTo>
                      <a:pt x="2054" y="687046"/>
                    </a:lnTo>
                    <a:cubicBezTo>
                      <a:pt x="1369" y="539482"/>
                      <a:pt x="685" y="400492"/>
                      <a:pt x="0" y="252928"/>
                    </a:cubicBezTo>
                    <a:lnTo>
                      <a:pt x="20267" y="252928"/>
                    </a:lnTo>
                    <a:cubicBezTo>
                      <a:pt x="20271" y="252922"/>
                      <a:pt x="20308" y="252840"/>
                      <a:pt x="20774" y="251847"/>
                    </a:cubicBezTo>
                    <a:lnTo>
                      <a:pt x="24320" y="244281"/>
                    </a:lnTo>
                    <a:cubicBezTo>
                      <a:pt x="24329" y="244282"/>
                      <a:pt x="24442" y="244300"/>
                      <a:pt x="26094" y="244551"/>
                    </a:cubicBezTo>
                    <a:lnTo>
                      <a:pt x="38507" y="246442"/>
                    </a:lnTo>
                    <a:cubicBezTo>
                      <a:pt x="38510" y="246452"/>
                      <a:pt x="38548" y="246553"/>
                      <a:pt x="39014" y="247794"/>
                    </a:cubicBezTo>
                    <a:lnTo>
                      <a:pt x="42560" y="257251"/>
                    </a:lnTo>
                    <a:cubicBezTo>
                      <a:pt x="42574" y="257252"/>
                      <a:pt x="43170" y="257302"/>
                      <a:pt x="68907" y="259413"/>
                    </a:cubicBezTo>
                    <a:lnTo>
                      <a:pt x="68907" y="136192"/>
                    </a:lnTo>
                    <a:lnTo>
                      <a:pt x="70934" y="136192"/>
                    </a:lnTo>
                    <a:lnTo>
                      <a:pt x="85121" y="136192"/>
                    </a:lnTo>
                    <a:lnTo>
                      <a:pt x="85121" y="0"/>
                    </a:lnTo>
                    <a:lnTo>
                      <a:pt x="86894" y="0"/>
                    </a:lnTo>
                    <a:lnTo>
                      <a:pt x="99308"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6" name="Rectangle 35"/>
              <p:cNvSpPr/>
              <p:nvPr/>
            </p:nvSpPr>
            <p:spPr>
              <a:xfrm>
                <a:off x="6047165" y="1883798"/>
                <a:ext cx="2961438" cy="689379"/>
              </a:xfrm>
              <a:custGeom>
                <a:avLst/>
                <a:gdLst>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842946 w 3079941"/>
                  <a:gd name="connsiteY405" fmla="*/ 1160647 h 1160647"/>
                  <a:gd name="connsiteX406" fmla="*/ 200958 w 3079941"/>
                  <a:gd name="connsiteY406" fmla="*/ 1160647 h 1160647"/>
                  <a:gd name="connsiteX407" fmla="*/ 200958 w 3079941"/>
                  <a:gd name="connsiteY407" fmla="*/ 1126882 h 1160647"/>
                  <a:gd name="connsiteX408" fmla="*/ 0 w 3079941"/>
                  <a:gd name="connsiteY408" fmla="*/ 1126882 h 1160647"/>
                  <a:gd name="connsiteX409" fmla="*/ 0 w 3079941"/>
                  <a:gd name="connsiteY409" fmla="*/ 915339 h 1160647"/>
                  <a:gd name="connsiteX410" fmla="*/ 103377 w 3079941"/>
                  <a:gd name="connsiteY410" fmla="*/ 915339 h 1160647"/>
                  <a:gd name="connsiteX411" fmla="*/ 103377 w 3079941"/>
                  <a:gd name="connsiteY411" fmla="*/ 886329 h 1160647"/>
                  <a:gd name="connsiteX412" fmla="*/ 55096 w 3079941"/>
                  <a:gd name="connsiteY412" fmla="*/ 886329 h 1160647"/>
                  <a:gd name="connsiteX413" fmla="*/ 55096 w 3079941"/>
                  <a:gd name="connsiteY413" fmla="*/ 724196 h 1160647"/>
                  <a:gd name="connsiteX414" fmla="*/ 75363 w 3079941"/>
                  <a:gd name="connsiteY414" fmla="*/ 724196 h 1160647"/>
                  <a:gd name="connsiteX415" fmla="*/ 75870 w 3079941"/>
                  <a:gd name="connsiteY415" fmla="*/ 723115 h 1160647"/>
                  <a:gd name="connsiteX416" fmla="*/ 79416 w 3079941"/>
                  <a:gd name="connsiteY416" fmla="*/ 715549 h 1160647"/>
                  <a:gd name="connsiteX417" fmla="*/ 81190 w 3079941"/>
                  <a:gd name="connsiteY417" fmla="*/ 715819 h 1160647"/>
                  <a:gd name="connsiteX418" fmla="*/ 93603 w 3079941"/>
                  <a:gd name="connsiteY418" fmla="*/ 717710 h 1160647"/>
                  <a:gd name="connsiteX419" fmla="*/ 94110 w 3079941"/>
                  <a:gd name="connsiteY419" fmla="*/ 719062 h 1160647"/>
                  <a:gd name="connsiteX420" fmla="*/ 97656 w 3079941"/>
                  <a:gd name="connsiteY420" fmla="*/ 728519 h 1160647"/>
                  <a:gd name="connsiteX421" fmla="*/ 124003 w 3079941"/>
                  <a:gd name="connsiteY421" fmla="*/ 730681 h 1160647"/>
                  <a:gd name="connsiteX422" fmla="*/ 124003 w 3079941"/>
                  <a:gd name="connsiteY422" fmla="*/ 607460 h 1160647"/>
                  <a:gd name="connsiteX423" fmla="*/ 126030 w 3079941"/>
                  <a:gd name="connsiteY423" fmla="*/ 607460 h 1160647"/>
                  <a:gd name="connsiteX424" fmla="*/ 140217 w 3079941"/>
                  <a:gd name="connsiteY424" fmla="*/ 607460 h 1160647"/>
                  <a:gd name="connsiteX425" fmla="*/ 140217 w 3079941"/>
                  <a:gd name="connsiteY425" fmla="*/ 471268 h 1160647"/>
                  <a:gd name="connsiteX426" fmla="*/ 141990 w 3079941"/>
                  <a:gd name="connsiteY426" fmla="*/ 471268 h 1160647"/>
                  <a:gd name="connsiteX427" fmla="*/ 154404 w 3079941"/>
                  <a:gd name="connsiteY427" fmla="*/ 471268 h 1160647"/>
                  <a:gd name="connsiteX428" fmla="*/ 154404 w 3079941"/>
                  <a:gd name="connsiteY428" fmla="*/ 356694 h 1160647"/>
                  <a:gd name="connsiteX429" fmla="*/ 158457 w 3079941"/>
                  <a:gd name="connsiteY429" fmla="*/ 328590 h 1160647"/>
                  <a:gd name="connsiteX430" fmla="*/ 160484 w 3079941"/>
                  <a:gd name="connsiteY430" fmla="*/ 328590 h 1160647"/>
                  <a:gd name="connsiteX431" fmla="*/ 174671 w 3079941"/>
                  <a:gd name="connsiteY431" fmla="*/ 328590 h 1160647"/>
                  <a:gd name="connsiteX432" fmla="*/ 211151 w 3079941"/>
                  <a:gd name="connsiteY432" fmla="*/ 246443 h 1160647"/>
                  <a:gd name="connsiteX433" fmla="*/ 215205 w 3079941"/>
                  <a:gd name="connsiteY433" fmla="*/ 0 h 1160647"/>
                  <a:gd name="connsiteX0-1" fmla="*/ 215205 w 3079941"/>
                  <a:gd name="connsiteY0-2" fmla="*/ 0 h 1160647"/>
                  <a:gd name="connsiteX1-3" fmla="*/ 217231 w 3079941"/>
                  <a:gd name="connsiteY1-4" fmla="*/ 246443 h 1160647"/>
                  <a:gd name="connsiteX2-5" fmla="*/ 255738 w 3079941"/>
                  <a:gd name="connsiteY2-6" fmla="*/ 326429 h 1160647"/>
                  <a:gd name="connsiteX3-7" fmla="*/ 257765 w 3079941"/>
                  <a:gd name="connsiteY3-8" fmla="*/ 326429 h 1160647"/>
                  <a:gd name="connsiteX4-9" fmla="*/ 271952 w 3079941"/>
                  <a:gd name="connsiteY4-10" fmla="*/ 326429 h 1160647"/>
                  <a:gd name="connsiteX5-11" fmla="*/ 271952 w 3079941"/>
                  <a:gd name="connsiteY5-12" fmla="*/ 350208 h 1160647"/>
                  <a:gd name="connsiteX6-13" fmla="*/ 272459 w 3079941"/>
                  <a:gd name="connsiteY6-14" fmla="*/ 351019 h 1160647"/>
                  <a:gd name="connsiteX7-15" fmla="*/ 276005 w 3079941"/>
                  <a:gd name="connsiteY7-16" fmla="*/ 356694 h 1160647"/>
                  <a:gd name="connsiteX8-17" fmla="*/ 276005 w 3079941"/>
                  <a:gd name="connsiteY8-18" fmla="*/ 471268 h 1160647"/>
                  <a:gd name="connsiteX9-19" fmla="*/ 278285 w 3079941"/>
                  <a:gd name="connsiteY9-20" fmla="*/ 471268 h 1160647"/>
                  <a:gd name="connsiteX10-21" fmla="*/ 294246 w 3079941"/>
                  <a:gd name="connsiteY10-22" fmla="*/ 471268 h 1160647"/>
                  <a:gd name="connsiteX11-23" fmla="*/ 294246 w 3079941"/>
                  <a:gd name="connsiteY11-24" fmla="*/ 611783 h 1160647"/>
                  <a:gd name="connsiteX12-25" fmla="*/ 295766 w 3079941"/>
                  <a:gd name="connsiteY12-26" fmla="*/ 611513 h 1160647"/>
                  <a:gd name="connsiteX13-27" fmla="*/ 306406 w 3079941"/>
                  <a:gd name="connsiteY13-28" fmla="*/ 609622 h 1160647"/>
                  <a:gd name="connsiteX14-29" fmla="*/ 304379 w 3079941"/>
                  <a:gd name="connsiteY14-30" fmla="*/ 698254 h 1160647"/>
                  <a:gd name="connsiteX15-31" fmla="*/ 305899 w 3079941"/>
                  <a:gd name="connsiteY15-32" fmla="*/ 698525 h 1160647"/>
                  <a:gd name="connsiteX16-33" fmla="*/ 316539 w 3079941"/>
                  <a:gd name="connsiteY16-34" fmla="*/ 700416 h 1160647"/>
                  <a:gd name="connsiteX17-35" fmla="*/ 316792 w 3079941"/>
                  <a:gd name="connsiteY17-36" fmla="*/ 701227 h 1160647"/>
                  <a:gd name="connsiteX18-37" fmla="*/ 318566 w 3079941"/>
                  <a:gd name="connsiteY18-38" fmla="*/ 706902 h 1160647"/>
                  <a:gd name="connsiteX19-39" fmla="*/ 319326 w 3079941"/>
                  <a:gd name="connsiteY19-40" fmla="*/ 704470 h 1160647"/>
                  <a:gd name="connsiteX20-41" fmla="*/ 324646 w 3079941"/>
                  <a:gd name="connsiteY20-42" fmla="*/ 687446 h 1160647"/>
                  <a:gd name="connsiteX21-43" fmla="*/ 326419 w 3079941"/>
                  <a:gd name="connsiteY21-44" fmla="*/ 687446 h 1160647"/>
                  <a:gd name="connsiteX22-45" fmla="*/ 338833 w 3079941"/>
                  <a:gd name="connsiteY22-46" fmla="*/ 687446 h 1160647"/>
                  <a:gd name="connsiteX23-47" fmla="*/ 338833 w 3079941"/>
                  <a:gd name="connsiteY23-48" fmla="*/ 719872 h 1160647"/>
                  <a:gd name="connsiteX24-49" fmla="*/ 339846 w 3079941"/>
                  <a:gd name="connsiteY24-50" fmla="*/ 720413 h 1160647"/>
                  <a:gd name="connsiteX25-51" fmla="*/ 346940 w 3079941"/>
                  <a:gd name="connsiteY25-52" fmla="*/ 724196 h 1160647"/>
                  <a:gd name="connsiteX26-53" fmla="*/ 346940 w 3079941"/>
                  <a:gd name="connsiteY26-54" fmla="*/ 725547 h 1160647"/>
                  <a:gd name="connsiteX27-55" fmla="*/ 346940 w 3079941"/>
                  <a:gd name="connsiteY27-56" fmla="*/ 735005 h 1160647"/>
                  <a:gd name="connsiteX28-57" fmla="*/ 391527 w 3079941"/>
                  <a:gd name="connsiteY28-58" fmla="*/ 735005 h 1160647"/>
                  <a:gd name="connsiteX29-59" fmla="*/ 391527 w 3079941"/>
                  <a:gd name="connsiteY29-60" fmla="*/ 736086 h 1160647"/>
                  <a:gd name="connsiteX30-61" fmla="*/ 391527 w 3079941"/>
                  <a:gd name="connsiteY30-62" fmla="*/ 743652 h 1160647"/>
                  <a:gd name="connsiteX31-63" fmla="*/ 393553 w 3079941"/>
                  <a:gd name="connsiteY31-64" fmla="*/ 743652 h 1160647"/>
                  <a:gd name="connsiteX32-65" fmla="*/ 407740 w 3079941"/>
                  <a:gd name="connsiteY32-66" fmla="*/ 743652 h 1160647"/>
                  <a:gd name="connsiteX33-67" fmla="*/ 407740 w 3079941"/>
                  <a:gd name="connsiteY33-68" fmla="*/ 713387 h 1160647"/>
                  <a:gd name="connsiteX34-69" fmla="*/ 452327 w 3079941"/>
                  <a:gd name="connsiteY34-70" fmla="*/ 713387 h 1160647"/>
                  <a:gd name="connsiteX35-71" fmla="*/ 452327 w 3079941"/>
                  <a:gd name="connsiteY35-72" fmla="*/ 712036 h 1160647"/>
                  <a:gd name="connsiteX36-73" fmla="*/ 452327 w 3079941"/>
                  <a:gd name="connsiteY36-74" fmla="*/ 702578 h 1160647"/>
                  <a:gd name="connsiteX37-75" fmla="*/ 453341 w 3079941"/>
                  <a:gd name="connsiteY37-76" fmla="*/ 702578 h 1160647"/>
                  <a:gd name="connsiteX38-77" fmla="*/ 460434 w 3079941"/>
                  <a:gd name="connsiteY38-78" fmla="*/ 702578 h 1160647"/>
                  <a:gd name="connsiteX39-79" fmla="*/ 460434 w 3079941"/>
                  <a:gd name="connsiteY39-80" fmla="*/ 700687 h 1160647"/>
                  <a:gd name="connsiteX40-81" fmla="*/ 460434 w 3079941"/>
                  <a:gd name="connsiteY40-82" fmla="*/ 687446 h 1160647"/>
                  <a:gd name="connsiteX41-83" fmla="*/ 461194 w 3079941"/>
                  <a:gd name="connsiteY41-84" fmla="*/ 687446 h 1160647"/>
                  <a:gd name="connsiteX42-85" fmla="*/ 466514 w 3079941"/>
                  <a:gd name="connsiteY42-86" fmla="*/ 687446 h 1160647"/>
                  <a:gd name="connsiteX43-87" fmla="*/ 466514 w 3079941"/>
                  <a:gd name="connsiteY43-88" fmla="*/ 686365 h 1160647"/>
                  <a:gd name="connsiteX44-89" fmla="*/ 466514 w 3079941"/>
                  <a:gd name="connsiteY44-90" fmla="*/ 678798 h 1160647"/>
                  <a:gd name="connsiteX45-91" fmla="*/ 468541 w 3079941"/>
                  <a:gd name="connsiteY45-92" fmla="*/ 678798 h 1160647"/>
                  <a:gd name="connsiteX46-93" fmla="*/ 482728 w 3079941"/>
                  <a:gd name="connsiteY46-94" fmla="*/ 678798 h 1160647"/>
                  <a:gd name="connsiteX47-95" fmla="*/ 482728 w 3079941"/>
                  <a:gd name="connsiteY47-96" fmla="*/ 679879 h 1160647"/>
                  <a:gd name="connsiteX48-97" fmla="*/ 482728 w 3079941"/>
                  <a:gd name="connsiteY48-98" fmla="*/ 687446 h 1160647"/>
                  <a:gd name="connsiteX49-99" fmla="*/ 505021 w 3079941"/>
                  <a:gd name="connsiteY49-100" fmla="*/ 687446 h 1160647"/>
                  <a:gd name="connsiteX50-101" fmla="*/ 505021 w 3079941"/>
                  <a:gd name="connsiteY50-102" fmla="*/ 685554 h 1160647"/>
                  <a:gd name="connsiteX51-103" fmla="*/ 505021 w 3079941"/>
                  <a:gd name="connsiteY51-104" fmla="*/ 672313 h 1160647"/>
                  <a:gd name="connsiteX52-105" fmla="*/ 506795 w 3079941"/>
                  <a:gd name="connsiteY52-106" fmla="*/ 672313 h 1160647"/>
                  <a:gd name="connsiteX53-107" fmla="*/ 519208 w 3079941"/>
                  <a:gd name="connsiteY53-108" fmla="*/ 672313 h 1160647"/>
                  <a:gd name="connsiteX54-109" fmla="*/ 519208 w 3079941"/>
                  <a:gd name="connsiteY54-110" fmla="*/ 696093 h 1160647"/>
                  <a:gd name="connsiteX55-111" fmla="*/ 520222 w 3079941"/>
                  <a:gd name="connsiteY55-112" fmla="*/ 696093 h 1160647"/>
                  <a:gd name="connsiteX56-113" fmla="*/ 527315 w 3079941"/>
                  <a:gd name="connsiteY56-114" fmla="*/ 696093 h 1160647"/>
                  <a:gd name="connsiteX57-115" fmla="*/ 527315 w 3079941"/>
                  <a:gd name="connsiteY57-116" fmla="*/ 695012 h 1160647"/>
                  <a:gd name="connsiteX58-117" fmla="*/ 527315 w 3079941"/>
                  <a:gd name="connsiteY58-118" fmla="*/ 687446 h 1160647"/>
                  <a:gd name="connsiteX59-119" fmla="*/ 529088 w 3079941"/>
                  <a:gd name="connsiteY59-120" fmla="*/ 687446 h 1160647"/>
                  <a:gd name="connsiteX60-121" fmla="*/ 541502 w 3079941"/>
                  <a:gd name="connsiteY60-122" fmla="*/ 687446 h 1160647"/>
                  <a:gd name="connsiteX61-123" fmla="*/ 541502 w 3079941"/>
                  <a:gd name="connsiteY61-124" fmla="*/ 713387 h 1160647"/>
                  <a:gd name="connsiteX62-125" fmla="*/ 543529 w 3079941"/>
                  <a:gd name="connsiteY62-126" fmla="*/ 713387 h 1160647"/>
                  <a:gd name="connsiteX63-127" fmla="*/ 557715 w 3079941"/>
                  <a:gd name="connsiteY63-128" fmla="*/ 713387 h 1160647"/>
                  <a:gd name="connsiteX64-129" fmla="*/ 557715 w 3079941"/>
                  <a:gd name="connsiteY64-130" fmla="*/ 715008 h 1160647"/>
                  <a:gd name="connsiteX65-131" fmla="*/ 557715 w 3079941"/>
                  <a:gd name="connsiteY65-132" fmla="*/ 726358 h 1160647"/>
                  <a:gd name="connsiteX66-133" fmla="*/ 558475 w 3079941"/>
                  <a:gd name="connsiteY66-134" fmla="*/ 726358 h 1160647"/>
                  <a:gd name="connsiteX67-135" fmla="*/ 563796 w 3079941"/>
                  <a:gd name="connsiteY67-136" fmla="*/ 726358 h 1160647"/>
                  <a:gd name="connsiteX68-137" fmla="*/ 563796 w 3079941"/>
                  <a:gd name="connsiteY68-138" fmla="*/ 725547 h 1160647"/>
                  <a:gd name="connsiteX69-139" fmla="*/ 563796 w 3079941"/>
                  <a:gd name="connsiteY69-140" fmla="*/ 719872 h 1160647"/>
                  <a:gd name="connsiteX70-141" fmla="*/ 594196 w 3079941"/>
                  <a:gd name="connsiteY70-142" fmla="*/ 719872 h 1160647"/>
                  <a:gd name="connsiteX71-143" fmla="*/ 594196 w 3079941"/>
                  <a:gd name="connsiteY71-144" fmla="*/ 743652 h 1160647"/>
                  <a:gd name="connsiteX72-145" fmla="*/ 595209 w 3079941"/>
                  <a:gd name="connsiteY72-146" fmla="*/ 743652 h 1160647"/>
                  <a:gd name="connsiteX73-147" fmla="*/ 602303 w 3079941"/>
                  <a:gd name="connsiteY73-148" fmla="*/ 743652 h 1160647"/>
                  <a:gd name="connsiteX74-149" fmla="*/ 602303 w 3079941"/>
                  <a:gd name="connsiteY74-150" fmla="*/ 744733 h 1160647"/>
                  <a:gd name="connsiteX75-151" fmla="*/ 602303 w 3079941"/>
                  <a:gd name="connsiteY75-152" fmla="*/ 752299 h 1160647"/>
                  <a:gd name="connsiteX76-153" fmla="*/ 603063 w 3079941"/>
                  <a:gd name="connsiteY76-154" fmla="*/ 752299 h 1160647"/>
                  <a:gd name="connsiteX77-155" fmla="*/ 608383 w 3079941"/>
                  <a:gd name="connsiteY77-156" fmla="*/ 752299 h 1160647"/>
                  <a:gd name="connsiteX78-157" fmla="*/ 608383 w 3079941"/>
                  <a:gd name="connsiteY78-158" fmla="*/ 750137 h 1160647"/>
                  <a:gd name="connsiteX79-159" fmla="*/ 608383 w 3079941"/>
                  <a:gd name="connsiteY79-160" fmla="*/ 735005 h 1160647"/>
                  <a:gd name="connsiteX80-161" fmla="*/ 609396 w 3079941"/>
                  <a:gd name="connsiteY80-162" fmla="*/ 735005 h 1160647"/>
                  <a:gd name="connsiteX81-163" fmla="*/ 616490 w 3079941"/>
                  <a:gd name="connsiteY81-164" fmla="*/ 735005 h 1160647"/>
                  <a:gd name="connsiteX82-165" fmla="*/ 616490 w 3079941"/>
                  <a:gd name="connsiteY82-166" fmla="*/ 736086 h 1160647"/>
                  <a:gd name="connsiteX83-167" fmla="*/ 616490 w 3079941"/>
                  <a:gd name="connsiteY83-168" fmla="*/ 743652 h 1160647"/>
                  <a:gd name="connsiteX84-169" fmla="*/ 621810 w 3079941"/>
                  <a:gd name="connsiteY84-170" fmla="*/ 741659 h 1160647"/>
                  <a:gd name="connsiteX85-171" fmla="*/ 622570 w 3079941"/>
                  <a:gd name="connsiteY85-172" fmla="*/ 740679 h 1160647"/>
                  <a:gd name="connsiteX86-173" fmla="*/ 622570 w 3079941"/>
                  <a:gd name="connsiteY86-174" fmla="*/ 735005 h 1160647"/>
                  <a:gd name="connsiteX87-175" fmla="*/ 661077 w 3079941"/>
                  <a:gd name="connsiteY87-176" fmla="*/ 735005 h 1160647"/>
                  <a:gd name="connsiteX88-177" fmla="*/ 661077 w 3079941"/>
                  <a:gd name="connsiteY88-178" fmla="*/ 758784 h 1160647"/>
                  <a:gd name="connsiteX89-179" fmla="*/ 663103 w 3079941"/>
                  <a:gd name="connsiteY89-180" fmla="*/ 758784 h 1160647"/>
                  <a:gd name="connsiteX90-181" fmla="*/ 677290 w 3079941"/>
                  <a:gd name="connsiteY90-182" fmla="*/ 758784 h 1160647"/>
                  <a:gd name="connsiteX91-183" fmla="*/ 677290 w 3079941"/>
                  <a:gd name="connsiteY91-184" fmla="*/ 759865 h 1160647"/>
                  <a:gd name="connsiteX92-185" fmla="*/ 677290 w 3079941"/>
                  <a:gd name="connsiteY92-186" fmla="*/ 767431 h 1160647"/>
                  <a:gd name="connsiteX93-187" fmla="*/ 679064 w 3079941"/>
                  <a:gd name="connsiteY93-188" fmla="*/ 767431 h 1160647"/>
                  <a:gd name="connsiteX94-189" fmla="*/ 691477 w 3079941"/>
                  <a:gd name="connsiteY94-190" fmla="*/ 767431 h 1160647"/>
                  <a:gd name="connsiteX95-191" fmla="*/ 691477 w 3079941"/>
                  <a:gd name="connsiteY95-192" fmla="*/ 743652 h 1160647"/>
                  <a:gd name="connsiteX96-193" fmla="*/ 692490 w 3079941"/>
                  <a:gd name="connsiteY96-194" fmla="*/ 743652 h 1160647"/>
                  <a:gd name="connsiteX97-195" fmla="*/ 699584 w 3079941"/>
                  <a:gd name="connsiteY97-196" fmla="*/ 743652 h 1160647"/>
                  <a:gd name="connsiteX98-197" fmla="*/ 699584 w 3079941"/>
                  <a:gd name="connsiteY98-198" fmla="*/ 711225 h 1160647"/>
                  <a:gd name="connsiteX99-199" fmla="*/ 700597 w 3079941"/>
                  <a:gd name="connsiteY99-200" fmla="*/ 711225 h 1160647"/>
                  <a:gd name="connsiteX100-201" fmla="*/ 707691 w 3079941"/>
                  <a:gd name="connsiteY100-202" fmla="*/ 711225 h 1160647"/>
                  <a:gd name="connsiteX101-203" fmla="*/ 707691 w 3079941"/>
                  <a:gd name="connsiteY101-204" fmla="*/ 709334 h 1160647"/>
                  <a:gd name="connsiteX102-205" fmla="*/ 707691 w 3079941"/>
                  <a:gd name="connsiteY102-206" fmla="*/ 696093 h 1160647"/>
                  <a:gd name="connsiteX103-207" fmla="*/ 706424 w 3079941"/>
                  <a:gd name="connsiteY103-208" fmla="*/ 694471 h 1160647"/>
                  <a:gd name="connsiteX104-209" fmla="*/ 711744 w 3079941"/>
                  <a:gd name="connsiteY104-210" fmla="*/ 683122 h 1160647"/>
                  <a:gd name="connsiteX105-211" fmla="*/ 719851 w 3079941"/>
                  <a:gd name="connsiteY105-212" fmla="*/ 711225 h 1160647"/>
                  <a:gd name="connsiteX106-213" fmla="*/ 720611 w 3079941"/>
                  <a:gd name="connsiteY106-214" fmla="*/ 711225 h 1160647"/>
                  <a:gd name="connsiteX107-215" fmla="*/ 725931 w 3079941"/>
                  <a:gd name="connsiteY107-216" fmla="*/ 711225 h 1160647"/>
                  <a:gd name="connsiteX108-217" fmla="*/ 725931 w 3079941"/>
                  <a:gd name="connsiteY108-218" fmla="*/ 605298 h 1160647"/>
                  <a:gd name="connsiteX109-219" fmla="*/ 727451 w 3079941"/>
                  <a:gd name="connsiteY109-220" fmla="*/ 605298 h 1160647"/>
                  <a:gd name="connsiteX110-221" fmla="*/ 738091 w 3079941"/>
                  <a:gd name="connsiteY110-222" fmla="*/ 605298 h 1160647"/>
                  <a:gd name="connsiteX111-223" fmla="*/ 738091 w 3079941"/>
                  <a:gd name="connsiteY111-224" fmla="*/ 557739 h 1160647"/>
                  <a:gd name="connsiteX112-225" fmla="*/ 764438 w 3079941"/>
                  <a:gd name="connsiteY112-226" fmla="*/ 557739 h 1160647"/>
                  <a:gd name="connsiteX113-227" fmla="*/ 764438 w 3079941"/>
                  <a:gd name="connsiteY113-228" fmla="*/ 536121 h 1160647"/>
                  <a:gd name="connsiteX114-229" fmla="*/ 798892 w 3079941"/>
                  <a:gd name="connsiteY114-230" fmla="*/ 536121 h 1160647"/>
                  <a:gd name="connsiteX115-231" fmla="*/ 798892 w 3079941"/>
                  <a:gd name="connsiteY115-232" fmla="*/ 538553 h 1160647"/>
                  <a:gd name="connsiteX116-233" fmla="*/ 798892 w 3079941"/>
                  <a:gd name="connsiteY116-234" fmla="*/ 555577 h 1160647"/>
                  <a:gd name="connsiteX117-235" fmla="*/ 801172 w 3079941"/>
                  <a:gd name="connsiteY117-236" fmla="*/ 555577 h 1160647"/>
                  <a:gd name="connsiteX118-237" fmla="*/ 817132 w 3079941"/>
                  <a:gd name="connsiteY118-238" fmla="*/ 555577 h 1160647"/>
                  <a:gd name="connsiteX119-239" fmla="*/ 817132 w 3079941"/>
                  <a:gd name="connsiteY119-240" fmla="*/ 603136 h 1160647"/>
                  <a:gd name="connsiteX120-241" fmla="*/ 818145 w 3079941"/>
                  <a:gd name="connsiteY120-242" fmla="*/ 603136 h 1160647"/>
                  <a:gd name="connsiteX121-243" fmla="*/ 825239 w 3079941"/>
                  <a:gd name="connsiteY121-244" fmla="*/ 603136 h 1160647"/>
                  <a:gd name="connsiteX122-245" fmla="*/ 839426 w 3079941"/>
                  <a:gd name="connsiteY122-246" fmla="*/ 607460 h 1160647"/>
                  <a:gd name="connsiteX123-247" fmla="*/ 839426 w 3079941"/>
                  <a:gd name="connsiteY123-248" fmla="*/ 646372 h 1160647"/>
                  <a:gd name="connsiteX124-249" fmla="*/ 840439 w 3079941"/>
                  <a:gd name="connsiteY124-250" fmla="*/ 646372 h 1160647"/>
                  <a:gd name="connsiteX125-251" fmla="*/ 847532 w 3079941"/>
                  <a:gd name="connsiteY125-252" fmla="*/ 646372 h 1160647"/>
                  <a:gd name="connsiteX126-253" fmla="*/ 847532 w 3079941"/>
                  <a:gd name="connsiteY126-254" fmla="*/ 647993 h 1160647"/>
                  <a:gd name="connsiteX127-255" fmla="*/ 847532 w 3079941"/>
                  <a:gd name="connsiteY127-256" fmla="*/ 659342 h 1160647"/>
                  <a:gd name="connsiteX128-257" fmla="*/ 849559 w 3079941"/>
                  <a:gd name="connsiteY128-258" fmla="*/ 659342 h 1160647"/>
                  <a:gd name="connsiteX129-259" fmla="*/ 863746 w 3079941"/>
                  <a:gd name="connsiteY129-260" fmla="*/ 659342 h 1160647"/>
                  <a:gd name="connsiteX130-261" fmla="*/ 869826 w 3079941"/>
                  <a:gd name="connsiteY130-262" fmla="*/ 665828 h 1160647"/>
                  <a:gd name="connsiteX131-263" fmla="*/ 869826 w 3079941"/>
                  <a:gd name="connsiteY131-264" fmla="*/ 687446 h 1160647"/>
                  <a:gd name="connsiteX132-265" fmla="*/ 872106 w 3079941"/>
                  <a:gd name="connsiteY132-266" fmla="*/ 687446 h 1160647"/>
                  <a:gd name="connsiteX133-267" fmla="*/ 888066 w 3079941"/>
                  <a:gd name="connsiteY133-268" fmla="*/ 687446 h 1160647"/>
                  <a:gd name="connsiteX134-269" fmla="*/ 888066 w 3079941"/>
                  <a:gd name="connsiteY134-270" fmla="*/ 688526 h 1160647"/>
                  <a:gd name="connsiteX135-271" fmla="*/ 888066 w 3079941"/>
                  <a:gd name="connsiteY135-272" fmla="*/ 696093 h 1160647"/>
                  <a:gd name="connsiteX136-273" fmla="*/ 889333 w 3079941"/>
                  <a:gd name="connsiteY136-274" fmla="*/ 696093 h 1160647"/>
                  <a:gd name="connsiteX137-275" fmla="*/ 898200 w 3079941"/>
                  <a:gd name="connsiteY137-276" fmla="*/ 696093 h 1160647"/>
                  <a:gd name="connsiteX138-277" fmla="*/ 898200 w 3079941"/>
                  <a:gd name="connsiteY138-278" fmla="*/ 698254 h 1160647"/>
                  <a:gd name="connsiteX139-279" fmla="*/ 898200 w 3079941"/>
                  <a:gd name="connsiteY139-280" fmla="*/ 713387 h 1160647"/>
                  <a:gd name="connsiteX140-281" fmla="*/ 902253 w 3079941"/>
                  <a:gd name="connsiteY140-282" fmla="*/ 711495 h 1160647"/>
                  <a:gd name="connsiteX141-283" fmla="*/ 902253 w 3079941"/>
                  <a:gd name="connsiteY141-284" fmla="*/ 698254 h 1160647"/>
                  <a:gd name="connsiteX142-285" fmla="*/ 903266 w 3079941"/>
                  <a:gd name="connsiteY142-286" fmla="*/ 698254 h 1160647"/>
                  <a:gd name="connsiteX143-287" fmla="*/ 910360 w 3079941"/>
                  <a:gd name="connsiteY143-288" fmla="*/ 698254 h 1160647"/>
                  <a:gd name="connsiteX144-289" fmla="*/ 910360 w 3079941"/>
                  <a:gd name="connsiteY144-290" fmla="*/ 699876 h 1160647"/>
                  <a:gd name="connsiteX145-291" fmla="*/ 910360 w 3079941"/>
                  <a:gd name="connsiteY145-292" fmla="*/ 711225 h 1160647"/>
                  <a:gd name="connsiteX146-293" fmla="*/ 911120 w 3079941"/>
                  <a:gd name="connsiteY146-294" fmla="*/ 711225 h 1160647"/>
                  <a:gd name="connsiteX147-295" fmla="*/ 916440 w 3079941"/>
                  <a:gd name="connsiteY147-296" fmla="*/ 711225 h 1160647"/>
                  <a:gd name="connsiteX148-297" fmla="*/ 965080 w 3079941"/>
                  <a:gd name="connsiteY148-298" fmla="*/ 706902 h 1160647"/>
                  <a:gd name="connsiteX149-299" fmla="*/ 965080 w 3079941"/>
                  <a:gd name="connsiteY149-300" fmla="*/ 708253 h 1160647"/>
                  <a:gd name="connsiteX150-301" fmla="*/ 965080 w 3079941"/>
                  <a:gd name="connsiteY150-302" fmla="*/ 717710 h 1160647"/>
                  <a:gd name="connsiteX151-303" fmla="*/ 965840 w 3079941"/>
                  <a:gd name="connsiteY151-304" fmla="*/ 717710 h 1160647"/>
                  <a:gd name="connsiteX152-305" fmla="*/ 971161 w 3079941"/>
                  <a:gd name="connsiteY152-306" fmla="*/ 717710 h 1160647"/>
                  <a:gd name="connsiteX153-307" fmla="*/ 971161 w 3079941"/>
                  <a:gd name="connsiteY153-308" fmla="*/ 719872 h 1160647"/>
                  <a:gd name="connsiteX154-309" fmla="*/ 971161 w 3079941"/>
                  <a:gd name="connsiteY154-310" fmla="*/ 735005 h 1160647"/>
                  <a:gd name="connsiteX155-311" fmla="*/ 973187 w 3079941"/>
                  <a:gd name="connsiteY155-312" fmla="*/ 733654 h 1160647"/>
                  <a:gd name="connsiteX156-313" fmla="*/ 987374 w 3079941"/>
                  <a:gd name="connsiteY156-314" fmla="*/ 724196 h 1160647"/>
                  <a:gd name="connsiteX157-315" fmla="*/ 993454 w 3079941"/>
                  <a:gd name="connsiteY157-316" fmla="*/ 683122 h 1160647"/>
                  <a:gd name="connsiteX158-317" fmla="*/ 994214 w 3079941"/>
                  <a:gd name="connsiteY158-318" fmla="*/ 682852 h 1160647"/>
                  <a:gd name="connsiteX159-319" fmla="*/ 999534 w 3079941"/>
                  <a:gd name="connsiteY159-320" fmla="*/ 680960 h 1160647"/>
                  <a:gd name="connsiteX160-321" fmla="*/ 1001561 w 3079941"/>
                  <a:gd name="connsiteY160-322" fmla="*/ 611783 h 1160647"/>
                  <a:gd name="connsiteX161-323" fmla="*/ 1003588 w 3079941"/>
                  <a:gd name="connsiteY161-324" fmla="*/ 680960 h 1160647"/>
                  <a:gd name="connsiteX162-325" fmla="*/ 1004348 w 3079941"/>
                  <a:gd name="connsiteY162-326" fmla="*/ 681230 h 1160647"/>
                  <a:gd name="connsiteX163-327" fmla="*/ 1009668 w 3079941"/>
                  <a:gd name="connsiteY163-328" fmla="*/ 683122 h 1160647"/>
                  <a:gd name="connsiteX164-329" fmla="*/ 1009668 w 3079941"/>
                  <a:gd name="connsiteY164-330" fmla="*/ 596651 h 1160647"/>
                  <a:gd name="connsiteX165-331" fmla="*/ 1013721 w 3079941"/>
                  <a:gd name="connsiteY165-332" fmla="*/ 564224 h 1160647"/>
                  <a:gd name="connsiteX166-333" fmla="*/ 1052228 w 3079941"/>
                  <a:gd name="connsiteY166-334" fmla="*/ 564224 h 1160647"/>
                  <a:gd name="connsiteX167-335" fmla="*/ 1052228 w 3079941"/>
                  <a:gd name="connsiteY167-336" fmla="*/ 596651 h 1160647"/>
                  <a:gd name="connsiteX168-337" fmla="*/ 1052988 w 3079941"/>
                  <a:gd name="connsiteY168-338" fmla="*/ 596651 h 1160647"/>
                  <a:gd name="connsiteX169-339" fmla="*/ 1058308 w 3079941"/>
                  <a:gd name="connsiteY169-340" fmla="*/ 596651 h 1160647"/>
                  <a:gd name="connsiteX170-341" fmla="*/ 1058308 w 3079941"/>
                  <a:gd name="connsiteY170-342" fmla="*/ 514503 h 1160647"/>
                  <a:gd name="connsiteX171-343" fmla="*/ 1060082 w 3079941"/>
                  <a:gd name="connsiteY171-344" fmla="*/ 514503 h 1160647"/>
                  <a:gd name="connsiteX172-345" fmla="*/ 1072495 w 3079941"/>
                  <a:gd name="connsiteY172-346" fmla="*/ 514503 h 1160647"/>
                  <a:gd name="connsiteX173-347" fmla="*/ 1072495 w 3079941"/>
                  <a:gd name="connsiteY173-348" fmla="*/ 512612 h 1160647"/>
                  <a:gd name="connsiteX174-349" fmla="*/ 1072495 w 3079941"/>
                  <a:gd name="connsiteY174-350" fmla="*/ 499371 h 1160647"/>
                  <a:gd name="connsiteX175-351" fmla="*/ 1094789 w 3079941"/>
                  <a:gd name="connsiteY175-352" fmla="*/ 499371 h 1160647"/>
                  <a:gd name="connsiteX176-353" fmla="*/ 1094789 w 3079941"/>
                  <a:gd name="connsiteY176-354" fmla="*/ 498290 h 1160647"/>
                  <a:gd name="connsiteX177-355" fmla="*/ 1094789 w 3079941"/>
                  <a:gd name="connsiteY177-356" fmla="*/ 490724 h 1160647"/>
                  <a:gd name="connsiteX178-357" fmla="*/ 1096562 w 3079941"/>
                  <a:gd name="connsiteY178-358" fmla="*/ 490724 h 1160647"/>
                  <a:gd name="connsiteX179-359" fmla="*/ 1108976 w 3079941"/>
                  <a:gd name="connsiteY179-360" fmla="*/ 490724 h 1160647"/>
                  <a:gd name="connsiteX180-361" fmla="*/ 1108976 w 3079941"/>
                  <a:gd name="connsiteY180-362" fmla="*/ 491805 h 1160647"/>
                  <a:gd name="connsiteX181-363" fmla="*/ 1108976 w 3079941"/>
                  <a:gd name="connsiteY181-364" fmla="*/ 499371 h 1160647"/>
                  <a:gd name="connsiteX182-365" fmla="*/ 1109736 w 3079941"/>
                  <a:gd name="connsiteY182-366" fmla="*/ 499371 h 1160647"/>
                  <a:gd name="connsiteX183-367" fmla="*/ 1115056 w 3079941"/>
                  <a:gd name="connsiteY183-368" fmla="*/ 499371 h 1160647"/>
                  <a:gd name="connsiteX184-369" fmla="*/ 1125189 w 3079941"/>
                  <a:gd name="connsiteY184-370" fmla="*/ 495047 h 1160647"/>
                  <a:gd name="connsiteX185-371" fmla="*/ 1129242 w 3079941"/>
                  <a:gd name="connsiteY185-372" fmla="*/ 498290 h 1160647"/>
                  <a:gd name="connsiteX186-373" fmla="*/ 1129242 w 3079941"/>
                  <a:gd name="connsiteY186-374" fmla="*/ 490724 h 1160647"/>
                  <a:gd name="connsiteX187-375" fmla="*/ 1131522 w 3079941"/>
                  <a:gd name="connsiteY187-376" fmla="*/ 490724 h 1160647"/>
                  <a:gd name="connsiteX188-377" fmla="*/ 1147483 w 3079941"/>
                  <a:gd name="connsiteY188-378" fmla="*/ 490724 h 1160647"/>
                  <a:gd name="connsiteX189-379" fmla="*/ 1147483 w 3079941"/>
                  <a:gd name="connsiteY189-380" fmla="*/ 491805 h 1160647"/>
                  <a:gd name="connsiteX190-381" fmla="*/ 1147483 w 3079941"/>
                  <a:gd name="connsiteY190-382" fmla="*/ 499371 h 1160647"/>
                  <a:gd name="connsiteX191-383" fmla="*/ 1177883 w 3079941"/>
                  <a:gd name="connsiteY191-384" fmla="*/ 499371 h 1160647"/>
                  <a:gd name="connsiteX192-385" fmla="*/ 1177883 w 3079941"/>
                  <a:gd name="connsiteY192-386" fmla="*/ 500992 h 1160647"/>
                  <a:gd name="connsiteX193-387" fmla="*/ 1177883 w 3079941"/>
                  <a:gd name="connsiteY193-388" fmla="*/ 512342 h 1160647"/>
                  <a:gd name="connsiteX194-389" fmla="*/ 1204230 w 3079941"/>
                  <a:gd name="connsiteY194-390" fmla="*/ 512342 h 1160647"/>
                  <a:gd name="connsiteX195-391" fmla="*/ 1204230 w 3079941"/>
                  <a:gd name="connsiteY195-392" fmla="*/ 542606 h 1160647"/>
                  <a:gd name="connsiteX196-393" fmla="*/ 1204990 w 3079941"/>
                  <a:gd name="connsiteY196-394" fmla="*/ 542606 h 1160647"/>
                  <a:gd name="connsiteX197-395" fmla="*/ 1210310 w 3079941"/>
                  <a:gd name="connsiteY197-396" fmla="*/ 542606 h 1160647"/>
                  <a:gd name="connsiteX198-397" fmla="*/ 1210310 w 3079941"/>
                  <a:gd name="connsiteY198-398" fmla="*/ 543687 h 1160647"/>
                  <a:gd name="connsiteX199-399" fmla="*/ 1210310 w 3079941"/>
                  <a:gd name="connsiteY199-400" fmla="*/ 551254 h 1160647"/>
                  <a:gd name="connsiteX200-401" fmla="*/ 1214364 w 3079941"/>
                  <a:gd name="connsiteY200-402" fmla="*/ 581518 h 1160647"/>
                  <a:gd name="connsiteX201-403" fmla="*/ 1215124 w 3079941"/>
                  <a:gd name="connsiteY201-404" fmla="*/ 581518 h 1160647"/>
                  <a:gd name="connsiteX202-405" fmla="*/ 1220444 w 3079941"/>
                  <a:gd name="connsiteY202-406" fmla="*/ 581518 h 1160647"/>
                  <a:gd name="connsiteX203-407" fmla="*/ 1220444 w 3079941"/>
                  <a:gd name="connsiteY203-408" fmla="*/ 582329 h 1160647"/>
                  <a:gd name="connsiteX204-409" fmla="*/ 1220444 w 3079941"/>
                  <a:gd name="connsiteY204-410" fmla="*/ 588004 h 1160647"/>
                  <a:gd name="connsiteX205-411" fmla="*/ 1221457 w 3079941"/>
                  <a:gd name="connsiteY205-412" fmla="*/ 588004 h 1160647"/>
                  <a:gd name="connsiteX206-413" fmla="*/ 1228550 w 3079941"/>
                  <a:gd name="connsiteY206-414" fmla="*/ 588004 h 1160647"/>
                  <a:gd name="connsiteX207-415" fmla="*/ 1228550 w 3079941"/>
                  <a:gd name="connsiteY207-416" fmla="*/ 618269 h 1160647"/>
                  <a:gd name="connsiteX208-417" fmla="*/ 1230577 w 3079941"/>
                  <a:gd name="connsiteY208-418" fmla="*/ 618269 h 1160647"/>
                  <a:gd name="connsiteX209-419" fmla="*/ 1244764 w 3079941"/>
                  <a:gd name="connsiteY209-420" fmla="*/ 618269 h 1160647"/>
                  <a:gd name="connsiteX210-421" fmla="*/ 1244764 w 3079941"/>
                  <a:gd name="connsiteY210-422" fmla="*/ 642048 h 1160647"/>
                  <a:gd name="connsiteX211-423" fmla="*/ 1246791 w 3079941"/>
                  <a:gd name="connsiteY211-424" fmla="*/ 643669 h 1160647"/>
                  <a:gd name="connsiteX212-425" fmla="*/ 1246791 w 3079941"/>
                  <a:gd name="connsiteY212-426" fmla="*/ 655019 h 1160647"/>
                  <a:gd name="connsiteX213-427" fmla="*/ 1247551 w 3079941"/>
                  <a:gd name="connsiteY213-428" fmla="*/ 655019 h 1160647"/>
                  <a:gd name="connsiteX214-429" fmla="*/ 1252871 w 3079941"/>
                  <a:gd name="connsiteY214-430" fmla="*/ 655019 h 1160647"/>
                  <a:gd name="connsiteX215-431" fmla="*/ 1252871 w 3079941"/>
                  <a:gd name="connsiteY215-432" fmla="*/ 678798 h 1160647"/>
                  <a:gd name="connsiteX216-433" fmla="*/ 1254137 w 3079941"/>
                  <a:gd name="connsiteY216-434" fmla="*/ 678798 h 1160647"/>
                  <a:gd name="connsiteX217-435" fmla="*/ 1263004 w 3079941"/>
                  <a:gd name="connsiteY217-436" fmla="*/ 678798 h 1160647"/>
                  <a:gd name="connsiteX218-437" fmla="*/ 1265031 w 3079941"/>
                  <a:gd name="connsiteY218-438" fmla="*/ 682852 h 1160647"/>
                  <a:gd name="connsiteX219-439" fmla="*/ 1265031 w 3079941"/>
                  <a:gd name="connsiteY219-440" fmla="*/ 696093 h 1160647"/>
                  <a:gd name="connsiteX220-441" fmla="*/ 1266551 w 3079941"/>
                  <a:gd name="connsiteY220-442" fmla="*/ 694201 h 1160647"/>
                  <a:gd name="connsiteX221-443" fmla="*/ 1277191 w 3079941"/>
                  <a:gd name="connsiteY221-444" fmla="*/ 680960 h 1160647"/>
                  <a:gd name="connsiteX222-445" fmla="*/ 1305565 w 3079941"/>
                  <a:gd name="connsiteY222-446" fmla="*/ 680960 h 1160647"/>
                  <a:gd name="connsiteX223-447" fmla="*/ 1305565 w 3079941"/>
                  <a:gd name="connsiteY223-448" fmla="*/ 767431 h 1160647"/>
                  <a:gd name="connsiteX224-449" fmla="*/ 1306325 w 3079941"/>
                  <a:gd name="connsiteY224-450" fmla="*/ 767431 h 1160647"/>
                  <a:gd name="connsiteX225-451" fmla="*/ 1311645 w 3079941"/>
                  <a:gd name="connsiteY225-452" fmla="*/ 767431 h 1160647"/>
                  <a:gd name="connsiteX226-453" fmla="*/ 1312405 w 3079941"/>
                  <a:gd name="connsiteY226-454" fmla="*/ 766080 h 1160647"/>
                  <a:gd name="connsiteX227-455" fmla="*/ 1317725 w 3079941"/>
                  <a:gd name="connsiteY227-456" fmla="*/ 756622 h 1160647"/>
                  <a:gd name="connsiteX228-457" fmla="*/ 1317725 w 3079941"/>
                  <a:gd name="connsiteY228-458" fmla="*/ 758514 h 1160647"/>
                  <a:gd name="connsiteX229-459" fmla="*/ 1317725 w 3079941"/>
                  <a:gd name="connsiteY229-460" fmla="*/ 771755 h 1160647"/>
                  <a:gd name="connsiteX230-461" fmla="*/ 1321778 w 3079941"/>
                  <a:gd name="connsiteY230-462" fmla="*/ 726358 h 1160647"/>
                  <a:gd name="connsiteX231-463" fmla="*/ 1322538 w 3079941"/>
                  <a:gd name="connsiteY231-464" fmla="*/ 726358 h 1160647"/>
                  <a:gd name="connsiteX232-465" fmla="*/ 1327858 w 3079941"/>
                  <a:gd name="connsiteY232-466" fmla="*/ 726358 h 1160647"/>
                  <a:gd name="connsiteX233-467" fmla="*/ 1327858 w 3079941"/>
                  <a:gd name="connsiteY233-468" fmla="*/ 661504 h 1160647"/>
                  <a:gd name="connsiteX234-469" fmla="*/ 1328872 w 3079941"/>
                  <a:gd name="connsiteY234-470" fmla="*/ 661504 h 1160647"/>
                  <a:gd name="connsiteX235-471" fmla="*/ 1335965 w 3079941"/>
                  <a:gd name="connsiteY235-472" fmla="*/ 661504 h 1160647"/>
                  <a:gd name="connsiteX236-473" fmla="*/ 1348125 w 3079941"/>
                  <a:gd name="connsiteY236-474" fmla="*/ 618269 h 1160647"/>
                  <a:gd name="connsiteX237-475" fmla="*/ 1349392 w 3079941"/>
                  <a:gd name="connsiteY237-476" fmla="*/ 618269 h 1160647"/>
                  <a:gd name="connsiteX238-477" fmla="*/ 1358259 w 3079941"/>
                  <a:gd name="connsiteY238-478" fmla="*/ 618269 h 1160647"/>
                  <a:gd name="connsiteX239-479" fmla="*/ 1368392 w 3079941"/>
                  <a:gd name="connsiteY239-480" fmla="*/ 661504 h 1160647"/>
                  <a:gd name="connsiteX240-481" fmla="*/ 1369405 w 3079941"/>
                  <a:gd name="connsiteY240-482" fmla="*/ 661504 h 1160647"/>
                  <a:gd name="connsiteX241-483" fmla="*/ 1376499 w 3079941"/>
                  <a:gd name="connsiteY241-484" fmla="*/ 661504 h 1160647"/>
                  <a:gd name="connsiteX242-485" fmla="*/ 1376499 w 3079941"/>
                  <a:gd name="connsiteY242-486" fmla="*/ 700416 h 1160647"/>
                  <a:gd name="connsiteX243-487" fmla="*/ 1378272 w 3079941"/>
                  <a:gd name="connsiteY243-488" fmla="*/ 700416 h 1160647"/>
                  <a:gd name="connsiteX244-489" fmla="*/ 1390686 w 3079941"/>
                  <a:gd name="connsiteY244-490" fmla="*/ 700416 h 1160647"/>
                  <a:gd name="connsiteX245-491" fmla="*/ 1390686 w 3079941"/>
                  <a:gd name="connsiteY245-492" fmla="*/ 702578 h 1160647"/>
                  <a:gd name="connsiteX246-493" fmla="*/ 1390686 w 3079941"/>
                  <a:gd name="connsiteY246-494" fmla="*/ 717710 h 1160647"/>
                  <a:gd name="connsiteX247-495" fmla="*/ 1394739 w 3079941"/>
                  <a:gd name="connsiteY247-496" fmla="*/ 715549 h 1160647"/>
                  <a:gd name="connsiteX248-497" fmla="*/ 1394739 w 3079941"/>
                  <a:gd name="connsiteY248-498" fmla="*/ 700416 h 1160647"/>
                  <a:gd name="connsiteX249-499" fmla="*/ 1396259 w 3079941"/>
                  <a:gd name="connsiteY249-500" fmla="*/ 700416 h 1160647"/>
                  <a:gd name="connsiteX250-501" fmla="*/ 1406899 w 3079941"/>
                  <a:gd name="connsiteY250-502" fmla="*/ 700416 h 1160647"/>
                  <a:gd name="connsiteX251-503" fmla="*/ 1406899 w 3079941"/>
                  <a:gd name="connsiteY251-504" fmla="*/ 702037 h 1160647"/>
                  <a:gd name="connsiteX252-505" fmla="*/ 1406899 w 3079941"/>
                  <a:gd name="connsiteY252-506" fmla="*/ 713387 h 1160647"/>
                  <a:gd name="connsiteX253-507" fmla="*/ 1437300 w 3079941"/>
                  <a:gd name="connsiteY253-508" fmla="*/ 713387 h 1160647"/>
                  <a:gd name="connsiteX254-509" fmla="*/ 1437300 w 3079941"/>
                  <a:gd name="connsiteY254-510" fmla="*/ 676637 h 1160647"/>
                  <a:gd name="connsiteX255-511" fmla="*/ 1438566 w 3079941"/>
                  <a:gd name="connsiteY255-512" fmla="*/ 676637 h 1160647"/>
                  <a:gd name="connsiteX256-513" fmla="*/ 1447433 w 3079941"/>
                  <a:gd name="connsiteY256-514" fmla="*/ 676637 h 1160647"/>
                  <a:gd name="connsiteX257-515" fmla="*/ 1447433 w 3079941"/>
                  <a:gd name="connsiteY257-516" fmla="*/ 698254 h 1160647"/>
                  <a:gd name="connsiteX258-517" fmla="*/ 1449460 w 3079941"/>
                  <a:gd name="connsiteY258-518" fmla="*/ 665828 h 1160647"/>
                  <a:gd name="connsiteX259-519" fmla="*/ 1471753 w 3079941"/>
                  <a:gd name="connsiteY259-520" fmla="*/ 665828 h 1160647"/>
                  <a:gd name="connsiteX260-521" fmla="*/ 1471753 w 3079941"/>
                  <a:gd name="connsiteY260-522" fmla="*/ 664206 h 1160647"/>
                  <a:gd name="connsiteX261-523" fmla="*/ 1471753 w 3079941"/>
                  <a:gd name="connsiteY261-524" fmla="*/ 652857 h 1160647"/>
                  <a:gd name="connsiteX262-525" fmla="*/ 1472513 w 3079941"/>
                  <a:gd name="connsiteY262-526" fmla="*/ 652857 h 1160647"/>
                  <a:gd name="connsiteX263-527" fmla="*/ 1477833 w 3079941"/>
                  <a:gd name="connsiteY263-528" fmla="*/ 652857 h 1160647"/>
                  <a:gd name="connsiteX264-529" fmla="*/ 1477833 w 3079941"/>
                  <a:gd name="connsiteY264-530" fmla="*/ 650966 h 1160647"/>
                  <a:gd name="connsiteX265-531" fmla="*/ 1477833 w 3079941"/>
                  <a:gd name="connsiteY265-532" fmla="*/ 637725 h 1160647"/>
                  <a:gd name="connsiteX266-533" fmla="*/ 1481887 w 3079941"/>
                  <a:gd name="connsiteY266-534" fmla="*/ 644210 h 1160647"/>
                  <a:gd name="connsiteX267-535" fmla="*/ 1484167 w 3079941"/>
                  <a:gd name="connsiteY267-536" fmla="*/ 644210 h 1160647"/>
                  <a:gd name="connsiteX268-537" fmla="*/ 1500127 w 3079941"/>
                  <a:gd name="connsiteY268-538" fmla="*/ 644210 h 1160647"/>
                  <a:gd name="connsiteX269-539" fmla="*/ 1500127 w 3079941"/>
                  <a:gd name="connsiteY269-540" fmla="*/ 643399 h 1160647"/>
                  <a:gd name="connsiteX270-541" fmla="*/ 1500127 w 3079941"/>
                  <a:gd name="connsiteY270-542" fmla="*/ 637725 h 1160647"/>
                  <a:gd name="connsiteX271-543" fmla="*/ 1500887 w 3079941"/>
                  <a:gd name="connsiteY271-544" fmla="*/ 637725 h 1160647"/>
                  <a:gd name="connsiteX272-545" fmla="*/ 1506207 w 3079941"/>
                  <a:gd name="connsiteY272-546" fmla="*/ 637725 h 1160647"/>
                  <a:gd name="connsiteX273-547" fmla="*/ 1506207 w 3079941"/>
                  <a:gd name="connsiteY273-548" fmla="*/ 639076 h 1160647"/>
                  <a:gd name="connsiteX274-549" fmla="*/ 1506207 w 3079941"/>
                  <a:gd name="connsiteY274-550" fmla="*/ 648534 h 1160647"/>
                  <a:gd name="connsiteX275-551" fmla="*/ 1544714 w 3079941"/>
                  <a:gd name="connsiteY275-552" fmla="*/ 648534 h 1160647"/>
                  <a:gd name="connsiteX276-553" fmla="*/ 1544714 w 3079941"/>
                  <a:gd name="connsiteY276-554" fmla="*/ 786887 h 1160647"/>
                  <a:gd name="connsiteX277-555" fmla="*/ 1546234 w 3079941"/>
                  <a:gd name="connsiteY277-556" fmla="*/ 786887 h 1160647"/>
                  <a:gd name="connsiteX278-557" fmla="*/ 1556874 w 3079941"/>
                  <a:gd name="connsiteY278-558" fmla="*/ 786887 h 1160647"/>
                  <a:gd name="connsiteX279-559" fmla="*/ 1556874 w 3079941"/>
                  <a:gd name="connsiteY279-560" fmla="*/ 773917 h 1160647"/>
                  <a:gd name="connsiteX280-561" fmla="*/ 1560928 w 3079941"/>
                  <a:gd name="connsiteY280-562" fmla="*/ 773917 h 1160647"/>
                  <a:gd name="connsiteX281-563" fmla="*/ 1560928 w 3079941"/>
                  <a:gd name="connsiteY281-564" fmla="*/ 786887 h 1160647"/>
                  <a:gd name="connsiteX282-565" fmla="*/ 1591328 w 3079941"/>
                  <a:gd name="connsiteY282-566" fmla="*/ 786887 h 1160647"/>
                  <a:gd name="connsiteX283-567" fmla="*/ 1591328 w 3079941"/>
                  <a:gd name="connsiteY283-568" fmla="*/ 756622 h 1160647"/>
                  <a:gd name="connsiteX284-569" fmla="*/ 1603488 w 3079941"/>
                  <a:gd name="connsiteY284-570" fmla="*/ 756622 h 1160647"/>
                  <a:gd name="connsiteX285-571" fmla="*/ 1615648 w 3079941"/>
                  <a:gd name="connsiteY285-572" fmla="*/ 754461 h 1160647"/>
                  <a:gd name="connsiteX286-573" fmla="*/ 1619702 w 3079941"/>
                  <a:gd name="connsiteY286-574" fmla="*/ 756622 h 1160647"/>
                  <a:gd name="connsiteX287-575" fmla="*/ 1629835 w 3079941"/>
                  <a:gd name="connsiteY287-576" fmla="*/ 756622 h 1160647"/>
                  <a:gd name="connsiteX288-577" fmla="*/ 1629835 w 3079941"/>
                  <a:gd name="connsiteY288-578" fmla="*/ 786887 h 1160647"/>
                  <a:gd name="connsiteX289-579" fmla="*/ 1637942 w 3079941"/>
                  <a:gd name="connsiteY289-580" fmla="*/ 786887 h 1160647"/>
                  <a:gd name="connsiteX290-581" fmla="*/ 1637942 w 3079941"/>
                  <a:gd name="connsiteY290-582" fmla="*/ 804182 h 1160647"/>
                  <a:gd name="connsiteX291-583" fmla="*/ 1647278 w 3079941"/>
                  <a:gd name="connsiteY291-584" fmla="*/ 805087 h 1160647"/>
                  <a:gd name="connsiteX292-585" fmla="*/ 1660236 w 3079941"/>
                  <a:gd name="connsiteY292-586" fmla="*/ 805087 h 1160647"/>
                  <a:gd name="connsiteX293-587" fmla="*/ 1660236 w 3079941"/>
                  <a:gd name="connsiteY293-588" fmla="*/ 789049 h 1160647"/>
                  <a:gd name="connsiteX294-589" fmla="*/ 1728192 w 3079941"/>
                  <a:gd name="connsiteY294-590" fmla="*/ 789049 h 1160647"/>
                  <a:gd name="connsiteX295-591" fmla="*/ 1728192 w 3079941"/>
                  <a:gd name="connsiteY295-592" fmla="*/ 703796 h 1160647"/>
                  <a:gd name="connsiteX296-593" fmla="*/ 1800200 w 3079941"/>
                  <a:gd name="connsiteY296-594" fmla="*/ 703796 h 1160647"/>
                  <a:gd name="connsiteX297-595" fmla="*/ 1800200 w 3079941"/>
                  <a:gd name="connsiteY297-596" fmla="*/ 782564 h 1160647"/>
                  <a:gd name="connsiteX298-597" fmla="*/ 1802104 w 3079941"/>
                  <a:gd name="connsiteY298-598" fmla="*/ 782564 h 1160647"/>
                  <a:gd name="connsiteX299-599" fmla="*/ 1803346 w 3079941"/>
                  <a:gd name="connsiteY299-600" fmla="*/ 805087 h 1160647"/>
                  <a:gd name="connsiteX300-601" fmla="*/ 1813022 w 3079941"/>
                  <a:gd name="connsiteY300-602" fmla="*/ 805087 h 1160647"/>
                  <a:gd name="connsiteX301-603" fmla="*/ 1814264 w 3079941"/>
                  <a:gd name="connsiteY301-604" fmla="*/ 782564 h 1160647"/>
                  <a:gd name="connsiteX302-605" fmla="*/ 1820344 w 3079941"/>
                  <a:gd name="connsiteY302-606" fmla="*/ 782564 h 1160647"/>
                  <a:gd name="connsiteX303-607" fmla="*/ 1821586 w 3079941"/>
                  <a:gd name="connsiteY303-608" fmla="*/ 805087 h 1160647"/>
                  <a:gd name="connsiteX304-609" fmla="*/ 1872208 w 3079941"/>
                  <a:gd name="connsiteY304-610" fmla="*/ 805087 h 1160647"/>
                  <a:gd name="connsiteX305-611" fmla="*/ 1872208 w 3079941"/>
                  <a:gd name="connsiteY305-612" fmla="*/ 642059 h 1160647"/>
                  <a:gd name="connsiteX306-613" fmla="*/ 2069535 w 3079941"/>
                  <a:gd name="connsiteY306-614" fmla="*/ 642059 h 1160647"/>
                  <a:gd name="connsiteX307-615" fmla="*/ 2069535 w 3079941"/>
                  <a:gd name="connsiteY307-616" fmla="*/ 805087 h 1160647"/>
                  <a:gd name="connsiteX308-617" fmla="*/ 2088232 w 3079941"/>
                  <a:gd name="connsiteY308-618" fmla="*/ 805087 h 1160647"/>
                  <a:gd name="connsiteX309-619" fmla="*/ 2088232 w 3079941"/>
                  <a:gd name="connsiteY309-620" fmla="*/ 722394 h 1160647"/>
                  <a:gd name="connsiteX310-621" fmla="*/ 2183352 w 3079941"/>
                  <a:gd name="connsiteY310-622" fmla="*/ 722394 h 1160647"/>
                  <a:gd name="connsiteX311-623" fmla="*/ 2195282 w 3079941"/>
                  <a:gd name="connsiteY311-624" fmla="*/ 404253 h 1160647"/>
                  <a:gd name="connsiteX312-625" fmla="*/ 2183122 w 3079941"/>
                  <a:gd name="connsiteY312-626" fmla="*/ 382635 h 1160647"/>
                  <a:gd name="connsiteX313-627" fmla="*/ 2177042 w 3079941"/>
                  <a:gd name="connsiteY313-628" fmla="*/ 378311 h 1160647"/>
                  <a:gd name="connsiteX314-629" fmla="*/ 2185149 w 3079941"/>
                  <a:gd name="connsiteY314-630" fmla="*/ 354532 h 1160647"/>
                  <a:gd name="connsiteX315-631" fmla="*/ 2185149 w 3079941"/>
                  <a:gd name="connsiteY315-632" fmla="*/ 337238 h 1160647"/>
                  <a:gd name="connsiteX316-633" fmla="*/ 2199336 w 3079941"/>
                  <a:gd name="connsiteY316-634" fmla="*/ 337238 h 1160647"/>
                  <a:gd name="connsiteX317-635" fmla="*/ 2199336 w 3079941"/>
                  <a:gd name="connsiteY317-636" fmla="*/ 315620 h 1160647"/>
                  <a:gd name="connsiteX318-637" fmla="*/ 2201362 w 3079941"/>
                  <a:gd name="connsiteY318-638" fmla="*/ 311296 h 1160647"/>
                  <a:gd name="connsiteX319-639" fmla="*/ 2201362 w 3079941"/>
                  <a:gd name="connsiteY319-640" fmla="*/ 233472 h 1160647"/>
                  <a:gd name="connsiteX320-641" fmla="*/ 2199336 w 3079941"/>
                  <a:gd name="connsiteY320-642" fmla="*/ 226987 h 1160647"/>
                  <a:gd name="connsiteX321-643" fmla="*/ 2205416 w 3079941"/>
                  <a:gd name="connsiteY321-644" fmla="*/ 220501 h 1160647"/>
                  <a:gd name="connsiteX322-645" fmla="*/ 2205416 w 3079941"/>
                  <a:gd name="connsiteY322-646" fmla="*/ 162133 h 1160647"/>
                  <a:gd name="connsiteX323-647" fmla="*/ 2207442 w 3079941"/>
                  <a:gd name="connsiteY323-648" fmla="*/ 157810 h 1160647"/>
                  <a:gd name="connsiteX324-649" fmla="*/ 2207442 w 3079941"/>
                  <a:gd name="connsiteY324-650" fmla="*/ 101604 h 1160647"/>
                  <a:gd name="connsiteX325-651" fmla="*/ 2209469 w 3079941"/>
                  <a:gd name="connsiteY325-652" fmla="*/ 82148 h 1160647"/>
                  <a:gd name="connsiteX326-653" fmla="*/ 2213523 w 3079941"/>
                  <a:gd name="connsiteY326-654" fmla="*/ 99442 h 1160647"/>
                  <a:gd name="connsiteX327-655" fmla="*/ 2215549 w 3079941"/>
                  <a:gd name="connsiteY327-656" fmla="*/ 157810 h 1160647"/>
                  <a:gd name="connsiteX328-657" fmla="*/ 2217576 w 3079941"/>
                  <a:gd name="connsiteY328-658" fmla="*/ 220501 h 1160647"/>
                  <a:gd name="connsiteX329-659" fmla="*/ 2223656 w 3079941"/>
                  <a:gd name="connsiteY329-660" fmla="*/ 226987 h 1160647"/>
                  <a:gd name="connsiteX330-661" fmla="*/ 2221629 w 3079941"/>
                  <a:gd name="connsiteY330-662" fmla="*/ 233472 h 1160647"/>
                  <a:gd name="connsiteX331-663" fmla="*/ 2221629 w 3079941"/>
                  <a:gd name="connsiteY331-664" fmla="*/ 311296 h 1160647"/>
                  <a:gd name="connsiteX332-665" fmla="*/ 2223656 w 3079941"/>
                  <a:gd name="connsiteY332-666" fmla="*/ 315620 h 1160647"/>
                  <a:gd name="connsiteX333-667" fmla="*/ 2223656 w 3079941"/>
                  <a:gd name="connsiteY333-668" fmla="*/ 337238 h 1160647"/>
                  <a:gd name="connsiteX334-669" fmla="*/ 2237843 w 3079941"/>
                  <a:gd name="connsiteY334-670" fmla="*/ 337238 h 1160647"/>
                  <a:gd name="connsiteX335-671" fmla="*/ 2237843 w 3079941"/>
                  <a:gd name="connsiteY335-672" fmla="*/ 354532 h 1160647"/>
                  <a:gd name="connsiteX336-673" fmla="*/ 2245950 w 3079941"/>
                  <a:gd name="connsiteY336-674" fmla="*/ 378311 h 1160647"/>
                  <a:gd name="connsiteX337-675" fmla="*/ 2239870 w 3079941"/>
                  <a:gd name="connsiteY337-676" fmla="*/ 382635 h 1160647"/>
                  <a:gd name="connsiteX338-677" fmla="*/ 2227709 w 3079941"/>
                  <a:gd name="connsiteY338-678" fmla="*/ 404253 h 1160647"/>
                  <a:gd name="connsiteX339-679" fmla="*/ 2235816 w 3079941"/>
                  <a:gd name="connsiteY339-680" fmla="*/ 657181 h 1160647"/>
                  <a:gd name="connsiteX340-681" fmla="*/ 2300670 w 3079941"/>
                  <a:gd name="connsiteY340-682" fmla="*/ 657181 h 1160647"/>
                  <a:gd name="connsiteX341-683" fmla="*/ 2300670 w 3079941"/>
                  <a:gd name="connsiteY341-684" fmla="*/ 732843 h 1160647"/>
                  <a:gd name="connsiteX342-685" fmla="*/ 2308777 w 3079941"/>
                  <a:gd name="connsiteY342-686" fmla="*/ 732843 h 1160647"/>
                  <a:gd name="connsiteX343-687" fmla="*/ 2310804 w 3079941"/>
                  <a:gd name="connsiteY343-688" fmla="*/ 726358 h 1160647"/>
                  <a:gd name="connsiteX344-689" fmla="*/ 2316884 w 3079941"/>
                  <a:gd name="connsiteY344-690" fmla="*/ 726358 h 1160647"/>
                  <a:gd name="connsiteX345-691" fmla="*/ 2318911 w 3079941"/>
                  <a:gd name="connsiteY345-692" fmla="*/ 735005 h 1160647"/>
                  <a:gd name="connsiteX346-693" fmla="*/ 2331071 w 3079941"/>
                  <a:gd name="connsiteY346-694" fmla="*/ 735005 h 1160647"/>
                  <a:gd name="connsiteX347-695" fmla="*/ 2331071 w 3079941"/>
                  <a:gd name="connsiteY347-696" fmla="*/ 728519 h 1160647"/>
                  <a:gd name="connsiteX348-697" fmla="*/ 2353364 w 3079941"/>
                  <a:gd name="connsiteY348-698" fmla="*/ 728519 h 1160647"/>
                  <a:gd name="connsiteX349-699" fmla="*/ 2353364 w 3079941"/>
                  <a:gd name="connsiteY349-700" fmla="*/ 735005 h 1160647"/>
                  <a:gd name="connsiteX350-701" fmla="*/ 2373631 w 3079941"/>
                  <a:gd name="connsiteY350-702" fmla="*/ 735005 h 1160647"/>
                  <a:gd name="connsiteX351-703" fmla="*/ 2373631 w 3079941"/>
                  <a:gd name="connsiteY351-704" fmla="*/ 780402 h 1160647"/>
                  <a:gd name="connsiteX352-705" fmla="*/ 2387818 w 3079941"/>
                  <a:gd name="connsiteY352-706" fmla="*/ 780402 h 1160647"/>
                  <a:gd name="connsiteX353-707" fmla="*/ 2387818 w 3079941"/>
                  <a:gd name="connsiteY353-708" fmla="*/ 767431 h 1160647"/>
                  <a:gd name="connsiteX354-709" fmla="*/ 2404032 w 3079941"/>
                  <a:gd name="connsiteY354-710" fmla="*/ 767431 h 1160647"/>
                  <a:gd name="connsiteX355-711" fmla="*/ 2404032 w 3079941"/>
                  <a:gd name="connsiteY355-712" fmla="*/ 588004 h 1160647"/>
                  <a:gd name="connsiteX356-713" fmla="*/ 2410112 w 3079941"/>
                  <a:gd name="connsiteY356-714" fmla="*/ 581518 h 1160647"/>
                  <a:gd name="connsiteX357-715" fmla="*/ 2483073 w 3079941"/>
                  <a:gd name="connsiteY357-716" fmla="*/ 581518 h 1160647"/>
                  <a:gd name="connsiteX358-717" fmla="*/ 2483073 w 3079941"/>
                  <a:gd name="connsiteY358-718" fmla="*/ 590166 h 1160647"/>
                  <a:gd name="connsiteX359-719" fmla="*/ 2493206 w 3079941"/>
                  <a:gd name="connsiteY359-720" fmla="*/ 590166 h 1160647"/>
                  <a:gd name="connsiteX360-721" fmla="*/ 2493206 w 3079941"/>
                  <a:gd name="connsiteY360-722" fmla="*/ 704740 h 1160647"/>
                  <a:gd name="connsiteX361-723" fmla="*/ 2515500 w 3079941"/>
                  <a:gd name="connsiteY361-724" fmla="*/ 704740 h 1160647"/>
                  <a:gd name="connsiteX362-725" fmla="*/ 2515500 w 3079941"/>
                  <a:gd name="connsiteY362-726" fmla="*/ 637725 h 1160647"/>
                  <a:gd name="connsiteX363-727" fmla="*/ 2541847 w 3079941"/>
                  <a:gd name="connsiteY363-728" fmla="*/ 637725 h 1160647"/>
                  <a:gd name="connsiteX364-729" fmla="*/ 2545900 w 3079941"/>
                  <a:gd name="connsiteY364-730" fmla="*/ 633401 h 1160647"/>
                  <a:gd name="connsiteX365-731" fmla="*/ 2554007 w 3079941"/>
                  <a:gd name="connsiteY365-732" fmla="*/ 633401 h 1160647"/>
                  <a:gd name="connsiteX366-733" fmla="*/ 2558060 w 3079941"/>
                  <a:gd name="connsiteY366-734" fmla="*/ 637725 h 1160647"/>
                  <a:gd name="connsiteX367-735" fmla="*/ 2580354 w 3079941"/>
                  <a:gd name="connsiteY367-736" fmla="*/ 637725 h 1160647"/>
                  <a:gd name="connsiteX368-737" fmla="*/ 2580354 w 3079941"/>
                  <a:gd name="connsiteY368-738" fmla="*/ 520989 h 1160647"/>
                  <a:gd name="connsiteX369-739" fmla="*/ 2637101 w 3079941"/>
                  <a:gd name="connsiteY369-740" fmla="*/ 510180 h 1160647"/>
                  <a:gd name="connsiteX370-741" fmla="*/ 2637101 w 3079941"/>
                  <a:gd name="connsiteY370-742" fmla="*/ 511261 h 1160647"/>
                  <a:gd name="connsiteX371-743" fmla="*/ 2637101 w 3079941"/>
                  <a:gd name="connsiteY371-744" fmla="*/ 518827 h 1160647"/>
                  <a:gd name="connsiteX372-745" fmla="*/ 2663448 w 3079941"/>
                  <a:gd name="connsiteY372-746" fmla="*/ 518827 h 1160647"/>
                  <a:gd name="connsiteX373-747" fmla="*/ 2663448 w 3079941"/>
                  <a:gd name="connsiteY373-748" fmla="*/ 773917 h 1160647"/>
                  <a:gd name="connsiteX374-749" fmla="*/ 2685742 w 3079941"/>
                  <a:gd name="connsiteY374-750" fmla="*/ 773917 h 1160647"/>
                  <a:gd name="connsiteX375-751" fmla="*/ 2685742 w 3079941"/>
                  <a:gd name="connsiteY375-752" fmla="*/ 769593 h 1160647"/>
                  <a:gd name="connsiteX376-753" fmla="*/ 2697902 w 3079941"/>
                  <a:gd name="connsiteY376-754" fmla="*/ 769593 h 1160647"/>
                  <a:gd name="connsiteX377-755" fmla="*/ 2697902 w 3079941"/>
                  <a:gd name="connsiteY377-756" fmla="*/ 773917 h 1160647"/>
                  <a:gd name="connsiteX378-757" fmla="*/ 2722222 w 3079941"/>
                  <a:gd name="connsiteY378-758" fmla="*/ 773917 h 1160647"/>
                  <a:gd name="connsiteX379-759" fmla="*/ 2722222 w 3079941"/>
                  <a:gd name="connsiteY379-760" fmla="*/ 760946 h 1160647"/>
                  <a:gd name="connsiteX380-761" fmla="*/ 2750596 w 3079941"/>
                  <a:gd name="connsiteY380-762" fmla="*/ 760946 h 1160647"/>
                  <a:gd name="connsiteX381-763" fmla="*/ 2762756 w 3079941"/>
                  <a:gd name="connsiteY381-764" fmla="*/ 756622 h 1160647"/>
                  <a:gd name="connsiteX382-765" fmla="*/ 2783023 w 3079941"/>
                  <a:gd name="connsiteY382-766" fmla="*/ 760946 h 1160647"/>
                  <a:gd name="connsiteX383-767" fmla="*/ 2783023 w 3079941"/>
                  <a:gd name="connsiteY383-768" fmla="*/ 743652 h 1160647"/>
                  <a:gd name="connsiteX384-769" fmla="*/ 2791130 w 3079941"/>
                  <a:gd name="connsiteY384-770" fmla="*/ 743652 h 1160647"/>
                  <a:gd name="connsiteX385-771" fmla="*/ 2791130 w 3079941"/>
                  <a:gd name="connsiteY385-772" fmla="*/ 730681 h 1160647"/>
                  <a:gd name="connsiteX386-773" fmla="*/ 2847877 w 3079941"/>
                  <a:gd name="connsiteY386-774" fmla="*/ 730681 h 1160647"/>
                  <a:gd name="connsiteX387-775" fmla="*/ 2847877 w 3079941"/>
                  <a:gd name="connsiteY387-776" fmla="*/ 700416 h 1160647"/>
                  <a:gd name="connsiteX388-777" fmla="*/ 2866117 w 3079941"/>
                  <a:gd name="connsiteY388-778" fmla="*/ 700416 h 1160647"/>
                  <a:gd name="connsiteX389-779" fmla="*/ 2866117 w 3079941"/>
                  <a:gd name="connsiteY389-780" fmla="*/ 693931 h 1160647"/>
                  <a:gd name="connsiteX390-781" fmla="*/ 2878277 w 3079941"/>
                  <a:gd name="connsiteY390-782" fmla="*/ 693931 h 1160647"/>
                  <a:gd name="connsiteX391-783" fmla="*/ 2878277 w 3079941"/>
                  <a:gd name="connsiteY391-784" fmla="*/ 700416 h 1160647"/>
                  <a:gd name="connsiteX392-785" fmla="*/ 2894491 w 3079941"/>
                  <a:gd name="connsiteY392-786" fmla="*/ 700416 h 1160647"/>
                  <a:gd name="connsiteX393-787" fmla="*/ 2894491 w 3079941"/>
                  <a:gd name="connsiteY393-788" fmla="*/ 750137 h 1160647"/>
                  <a:gd name="connsiteX394-789" fmla="*/ 2926918 w 3079941"/>
                  <a:gd name="connsiteY394-790" fmla="*/ 750137 h 1160647"/>
                  <a:gd name="connsiteX395-791" fmla="*/ 2926918 w 3079941"/>
                  <a:gd name="connsiteY395-792" fmla="*/ 724196 h 1160647"/>
                  <a:gd name="connsiteX396-793" fmla="*/ 2965425 w 3079941"/>
                  <a:gd name="connsiteY396-794" fmla="*/ 724196 h 1160647"/>
                  <a:gd name="connsiteX397-795" fmla="*/ 2965425 w 3079941"/>
                  <a:gd name="connsiteY397-796" fmla="*/ 693931 h 1160647"/>
                  <a:gd name="connsiteX398-797" fmla="*/ 3014066 w 3079941"/>
                  <a:gd name="connsiteY398-798" fmla="*/ 693931 h 1160647"/>
                  <a:gd name="connsiteX399-799" fmla="*/ 3014066 w 3079941"/>
                  <a:gd name="connsiteY399-800" fmla="*/ 805087 h 1160647"/>
                  <a:gd name="connsiteX400-801" fmla="*/ 3014066 w 3079941"/>
                  <a:gd name="connsiteY400-802" fmla="*/ 818866 h 1160647"/>
                  <a:gd name="connsiteX401-803" fmla="*/ 3079941 w 3079941"/>
                  <a:gd name="connsiteY401-804" fmla="*/ 818866 h 1160647"/>
                  <a:gd name="connsiteX402-805" fmla="*/ 3079941 w 3079941"/>
                  <a:gd name="connsiteY402-806" fmla="*/ 924638 h 1160647"/>
                  <a:gd name="connsiteX403-807" fmla="*/ 3079941 w 3079941"/>
                  <a:gd name="connsiteY403-808" fmla="*/ 1030409 h 1160647"/>
                  <a:gd name="connsiteX404-809" fmla="*/ 3079941 w 3079941"/>
                  <a:gd name="connsiteY404-810" fmla="*/ 1160647 h 1160647"/>
                  <a:gd name="connsiteX405-811" fmla="*/ 200958 w 3079941"/>
                  <a:gd name="connsiteY405-812" fmla="*/ 1160647 h 1160647"/>
                  <a:gd name="connsiteX406-813" fmla="*/ 200958 w 3079941"/>
                  <a:gd name="connsiteY406-814" fmla="*/ 1126882 h 1160647"/>
                  <a:gd name="connsiteX407-815" fmla="*/ 0 w 3079941"/>
                  <a:gd name="connsiteY407-816" fmla="*/ 1126882 h 1160647"/>
                  <a:gd name="connsiteX408-817" fmla="*/ 0 w 3079941"/>
                  <a:gd name="connsiteY408-818" fmla="*/ 915339 h 1160647"/>
                  <a:gd name="connsiteX409-819" fmla="*/ 103377 w 3079941"/>
                  <a:gd name="connsiteY409-820" fmla="*/ 915339 h 1160647"/>
                  <a:gd name="connsiteX410-821" fmla="*/ 103377 w 3079941"/>
                  <a:gd name="connsiteY410-822" fmla="*/ 886329 h 1160647"/>
                  <a:gd name="connsiteX411-823" fmla="*/ 55096 w 3079941"/>
                  <a:gd name="connsiteY411-824" fmla="*/ 886329 h 1160647"/>
                  <a:gd name="connsiteX412-825" fmla="*/ 55096 w 3079941"/>
                  <a:gd name="connsiteY412-826" fmla="*/ 724196 h 1160647"/>
                  <a:gd name="connsiteX413-827" fmla="*/ 75363 w 3079941"/>
                  <a:gd name="connsiteY413-828" fmla="*/ 724196 h 1160647"/>
                  <a:gd name="connsiteX414-829" fmla="*/ 75870 w 3079941"/>
                  <a:gd name="connsiteY414-830" fmla="*/ 723115 h 1160647"/>
                  <a:gd name="connsiteX415-831" fmla="*/ 79416 w 3079941"/>
                  <a:gd name="connsiteY415-832" fmla="*/ 715549 h 1160647"/>
                  <a:gd name="connsiteX416-833" fmla="*/ 81190 w 3079941"/>
                  <a:gd name="connsiteY416-834" fmla="*/ 715819 h 1160647"/>
                  <a:gd name="connsiteX417-835" fmla="*/ 93603 w 3079941"/>
                  <a:gd name="connsiteY417-836" fmla="*/ 717710 h 1160647"/>
                  <a:gd name="connsiteX418-837" fmla="*/ 94110 w 3079941"/>
                  <a:gd name="connsiteY418-838" fmla="*/ 719062 h 1160647"/>
                  <a:gd name="connsiteX419-839" fmla="*/ 97656 w 3079941"/>
                  <a:gd name="connsiteY419-840" fmla="*/ 728519 h 1160647"/>
                  <a:gd name="connsiteX420-841" fmla="*/ 124003 w 3079941"/>
                  <a:gd name="connsiteY420-842" fmla="*/ 730681 h 1160647"/>
                  <a:gd name="connsiteX421-843" fmla="*/ 124003 w 3079941"/>
                  <a:gd name="connsiteY421-844" fmla="*/ 607460 h 1160647"/>
                  <a:gd name="connsiteX422-845" fmla="*/ 126030 w 3079941"/>
                  <a:gd name="connsiteY422-846" fmla="*/ 607460 h 1160647"/>
                  <a:gd name="connsiteX423-847" fmla="*/ 140217 w 3079941"/>
                  <a:gd name="connsiteY423-848" fmla="*/ 607460 h 1160647"/>
                  <a:gd name="connsiteX424-849" fmla="*/ 140217 w 3079941"/>
                  <a:gd name="connsiteY424-850" fmla="*/ 471268 h 1160647"/>
                  <a:gd name="connsiteX425-851" fmla="*/ 141990 w 3079941"/>
                  <a:gd name="connsiteY425-852" fmla="*/ 471268 h 1160647"/>
                  <a:gd name="connsiteX426-853" fmla="*/ 154404 w 3079941"/>
                  <a:gd name="connsiteY426-854" fmla="*/ 471268 h 1160647"/>
                  <a:gd name="connsiteX427-855" fmla="*/ 154404 w 3079941"/>
                  <a:gd name="connsiteY427-856" fmla="*/ 356694 h 1160647"/>
                  <a:gd name="connsiteX428-857" fmla="*/ 158457 w 3079941"/>
                  <a:gd name="connsiteY428-858" fmla="*/ 328590 h 1160647"/>
                  <a:gd name="connsiteX429-859" fmla="*/ 160484 w 3079941"/>
                  <a:gd name="connsiteY429-860" fmla="*/ 328590 h 1160647"/>
                  <a:gd name="connsiteX430-861" fmla="*/ 174671 w 3079941"/>
                  <a:gd name="connsiteY430-862" fmla="*/ 328590 h 1160647"/>
                  <a:gd name="connsiteX431-863" fmla="*/ 211151 w 3079941"/>
                  <a:gd name="connsiteY431-864" fmla="*/ 246443 h 1160647"/>
                  <a:gd name="connsiteX432-865" fmla="*/ 215205 w 3079941"/>
                  <a:gd name="connsiteY432-866" fmla="*/ 0 h 1160647"/>
                  <a:gd name="connsiteX0-867" fmla="*/ 215205 w 3079941"/>
                  <a:gd name="connsiteY0-868" fmla="*/ 0 h 1160647"/>
                  <a:gd name="connsiteX1-869" fmla="*/ 217231 w 3079941"/>
                  <a:gd name="connsiteY1-870" fmla="*/ 246443 h 1160647"/>
                  <a:gd name="connsiteX2-871" fmla="*/ 255738 w 3079941"/>
                  <a:gd name="connsiteY2-872" fmla="*/ 326429 h 1160647"/>
                  <a:gd name="connsiteX3-873" fmla="*/ 257765 w 3079941"/>
                  <a:gd name="connsiteY3-874" fmla="*/ 326429 h 1160647"/>
                  <a:gd name="connsiteX4-875" fmla="*/ 271952 w 3079941"/>
                  <a:gd name="connsiteY4-876" fmla="*/ 326429 h 1160647"/>
                  <a:gd name="connsiteX5-877" fmla="*/ 271952 w 3079941"/>
                  <a:gd name="connsiteY5-878" fmla="*/ 350208 h 1160647"/>
                  <a:gd name="connsiteX6-879" fmla="*/ 272459 w 3079941"/>
                  <a:gd name="connsiteY6-880" fmla="*/ 351019 h 1160647"/>
                  <a:gd name="connsiteX7-881" fmla="*/ 276005 w 3079941"/>
                  <a:gd name="connsiteY7-882" fmla="*/ 356694 h 1160647"/>
                  <a:gd name="connsiteX8-883" fmla="*/ 276005 w 3079941"/>
                  <a:gd name="connsiteY8-884" fmla="*/ 471268 h 1160647"/>
                  <a:gd name="connsiteX9-885" fmla="*/ 278285 w 3079941"/>
                  <a:gd name="connsiteY9-886" fmla="*/ 471268 h 1160647"/>
                  <a:gd name="connsiteX10-887" fmla="*/ 294246 w 3079941"/>
                  <a:gd name="connsiteY10-888" fmla="*/ 471268 h 1160647"/>
                  <a:gd name="connsiteX11-889" fmla="*/ 294246 w 3079941"/>
                  <a:gd name="connsiteY11-890" fmla="*/ 611783 h 1160647"/>
                  <a:gd name="connsiteX12-891" fmla="*/ 295766 w 3079941"/>
                  <a:gd name="connsiteY12-892" fmla="*/ 611513 h 1160647"/>
                  <a:gd name="connsiteX13-893" fmla="*/ 306406 w 3079941"/>
                  <a:gd name="connsiteY13-894" fmla="*/ 609622 h 1160647"/>
                  <a:gd name="connsiteX14-895" fmla="*/ 304379 w 3079941"/>
                  <a:gd name="connsiteY14-896" fmla="*/ 698254 h 1160647"/>
                  <a:gd name="connsiteX15-897" fmla="*/ 305899 w 3079941"/>
                  <a:gd name="connsiteY15-898" fmla="*/ 698525 h 1160647"/>
                  <a:gd name="connsiteX16-899" fmla="*/ 316539 w 3079941"/>
                  <a:gd name="connsiteY16-900" fmla="*/ 700416 h 1160647"/>
                  <a:gd name="connsiteX17-901" fmla="*/ 316792 w 3079941"/>
                  <a:gd name="connsiteY17-902" fmla="*/ 701227 h 1160647"/>
                  <a:gd name="connsiteX18-903" fmla="*/ 318566 w 3079941"/>
                  <a:gd name="connsiteY18-904" fmla="*/ 706902 h 1160647"/>
                  <a:gd name="connsiteX19-905" fmla="*/ 319326 w 3079941"/>
                  <a:gd name="connsiteY19-906" fmla="*/ 704470 h 1160647"/>
                  <a:gd name="connsiteX20-907" fmla="*/ 324646 w 3079941"/>
                  <a:gd name="connsiteY20-908" fmla="*/ 687446 h 1160647"/>
                  <a:gd name="connsiteX21-909" fmla="*/ 326419 w 3079941"/>
                  <a:gd name="connsiteY21-910" fmla="*/ 687446 h 1160647"/>
                  <a:gd name="connsiteX22-911" fmla="*/ 338833 w 3079941"/>
                  <a:gd name="connsiteY22-912" fmla="*/ 687446 h 1160647"/>
                  <a:gd name="connsiteX23-913" fmla="*/ 338833 w 3079941"/>
                  <a:gd name="connsiteY23-914" fmla="*/ 719872 h 1160647"/>
                  <a:gd name="connsiteX24-915" fmla="*/ 339846 w 3079941"/>
                  <a:gd name="connsiteY24-916" fmla="*/ 720413 h 1160647"/>
                  <a:gd name="connsiteX25-917" fmla="*/ 346940 w 3079941"/>
                  <a:gd name="connsiteY25-918" fmla="*/ 724196 h 1160647"/>
                  <a:gd name="connsiteX26-919" fmla="*/ 346940 w 3079941"/>
                  <a:gd name="connsiteY26-920" fmla="*/ 725547 h 1160647"/>
                  <a:gd name="connsiteX27-921" fmla="*/ 346940 w 3079941"/>
                  <a:gd name="connsiteY27-922" fmla="*/ 735005 h 1160647"/>
                  <a:gd name="connsiteX28-923" fmla="*/ 391527 w 3079941"/>
                  <a:gd name="connsiteY28-924" fmla="*/ 735005 h 1160647"/>
                  <a:gd name="connsiteX29-925" fmla="*/ 391527 w 3079941"/>
                  <a:gd name="connsiteY29-926" fmla="*/ 736086 h 1160647"/>
                  <a:gd name="connsiteX30-927" fmla="*/ 391527 w 3079941"/>
                  <a:gd name="connsiteY30-928" fmla="*/ 743652 h 1160647"/>
                  <a:gd name="connsiteX31-929" fmla="*/ 393553 w 3079941"/>
                  <a:gd name="connsiteY31-930" fmla="*/ 743652 h 1160647"/>
                  <a:gd name="connsiteX32-931" fmla="*/ 407740 w 3079941"/>
                  <a:gd name="connsiteY32-932" fmla="*/ 743652 h 1160647"/>
                  <a:gd name="connsiteX33-933" fmla="*/ 407740 w 3079941"/>
                  <a:gd name="connsiteY33-934" fmla="*/ 713387 h 1160647"/>
                  <a:gd name="connsiteX34-935" fmla="*/ 452327 w 3079941"/>
                  <a:gd name="connsiteY34-936" fmla="*/ 713387 h 1160647"/>
                  <a:gd name="connsiteX35-937" fmla="*/ 452327 w 3079941"/>
                  <a:gd name="connsiteY35-938" fmla="*/ 712036 h 1160647"/>
                  <a:gd name="connsiteX36-939" fmla="*/ 452327 w 3079941"/>
                  <a:gd name="connsiteY36-940" fmla="*/ 702578 h 1160647"/>
                  <a:gd name="connsiteX37-941" fmla="*/ 453341 w 3079941"/>
                  <a:gd name="connsiteY37-942" fmla="*/ 702578 h 1160647"/>
                  <a:gd name="connsiteX38-943" fmla="*/ 460434 w 3079941"/>
                  <a:gd name="connsiteY38-944" fmla="*/ 702578 h 1160647"/>
                  <a:gd name="connsiteX39-945" fmla="*/ 460434 w 3079941"/>
                  <a:gd name="connsiteY39-946" fmla="*/ 700687 h 1160647"/>
                  <a:gd name="connsiteX40-947" fmla="*/ 460434 w 3079941"/>
                  <a:gd name="connsiteY40-948" fmla="*/ 687446 h 1160647"/>
                  <a:gd name="connsiteX41-949" fmla="*/ 461194 w 3079941"/>
                  <a:gd name="connsiteY41-950" fmla="*/ 687446 h 1160647"/>
                  <a:gd name="connsiteX42-951" fmla="*/ 466514 w 3079941"/>
                  <a:gd name="connsiteY42-952" fmla="*/ 687446 h 1160647"/>
                  <a:gd name="connsiteX43-953" fmla="*/ 466514 w 3079941"/>
                  <a:gd name="connsiteY43-954" fmla="*/ 686365 h 1160647"/>
                  <a:gd name="connsiteX44-955" fmla="*/ 466514 w 3079941"/>
                  <a:gd name="connsiteY44-956" fmla="*/ 678798 h 1160647"/>
                  <a:gd name="connsiteX45-957" fmla="*/ 468541 w 3079941"/>
                  <a:gd name="connsiteY45-958" fmla="*/ 678798 h 1160647"/>
                  <a:gd name="connsiteX46-959" fmla="*/ 482728 w 3079941"/>
                  <a:gd name="connsiteY46-960" fmla="*/ 678798 h 1160647"/>
                  <a:gd name="connsiteX47-961" fmla="*/ 482728 w 3079941"/>
                  <a:gd name="connsiteY47-962" fmla="*/ 679879 h 1160647"/>
                  <a:gd name="connsiteX48-963" fmla="*/ 482728 w 3079941"/>
                  <a:gd name="connsiteY48-964" fmla="*/ 687446 h 1160647"/>
                  <a:gd name="connsiteX49-965" fmla="*/ 505021 w 3079941"/>
                  <a:gd name="connsiteY49-966" fmla="*/ 687446 h 1160647"/>
                  <a:gd name="connsiteX50-967" fmla="*/ 505021 w 3079941"/>
                  <a:gd name="connsiteY50-968" fmla="*/ 685554 h 1160647"/>
                  <a:gd name="connsiteX51-969" fmla="*/ 505021 w 3079941"/>
                  <a:gd name="connsiteY51-970" fmla="*/ 672313 h 1160647"/>
                  <a:gd name="connsiteX52-971" fmla="*/ 506795 w 3079941"/>
                  <a:gd name="connsiteY52-972" fmla="*/ 672313 h 1160647"/>
                  <a:gd name="connsiteX53-973" fmla="*/ 519208 w 3079941"/>
                  <a:gd name="connsiteY53-974" fmla="*/ 672313 h 1160647"/>
                  <a:gd name="connsiteX54-975" fmla="*/ 519208 w 3079941"/>
                  <a:gd name="connsiteY54-976" fmla="*/ 696093 h 1160647"/>
                  <a:gd name="connsiteX55-977" fmla="*/ 520222 w 3079941"/>
                  <a:gd name="connsiteY55-978" fmla="*/ 696093 h 1160647"/>
                  <a:gd name="connsiteX56-979" fmla="*/ 527315 w 3079941"/>
                  <a:gd name="connsiteY56-980" fmla="*/ 696093 h 1160647"/>
                  <a:gd name="connsiteX57-981" fmla="*/ 527315 w 3079941"/>
                  <a:gd name="connsiteY57-982" fmla="*/ 695012 h 1160647"/>
                  <a:gd name="connsiteX58-983" fmla="*/ 527315 w 3079941"/>
                  <a:gd name="connsiteY58-984" fmla="*/ 687446 h 1160647"/>
                  <a:gd name="connsiteX59-985" fmla="*/ 529088 w 3079941"/>
                  <a:gd name="connsiteY59-986" fmla="*/ 687446 h 1160647"/>
                  <a:gd name="connsiteX60-987" fmla="*/ 541502 w 3079941"/>
                  <a:gd name="connsiteY60-988" fmla="*/ 687446 h 1160647"/>
                  <a:gd name="connsiteX61-989" fmla="*/ 541502 w 3079941"/>
                  <a:gd name="connsiteY61-990" fmla="*/ 713387 h 1160647"/>
                  <a:gd name="connsiteX62-991" fmla="*/ 543529 w 3079941"/>
                  <a:gd name="connsiteY62-992" fmla="*/ 713387 h 1160647"/>
                  <a:gd name="connsiteX63-993" fmla="*/ 557715 w 3079941"/>
                  <a:gd name="connsiteY63-994" fmla="*/ 713387 h 1160647"/>
                  <a:gd name="connsiteX64-995" fmla="*/ 557715 w 3079941"/>
                  <a:gd name="connsiteY64-996" fmla="*/ 715008 h 1160647"/>
                  <a:gd name="connsiteX65-997" fmla="*/ 557715 w 3079941"/>
                  <a:gd name="connsiteY65-998" fmla="*/ 726358 h 1160647"/>
                  <a:gd name="connsiteX66-999" fmla="*/ 558475 w 3079941"/>
                  <a:gd name="connsiteY66-1000" fmla="*/ 726358 h 1160647"/>
                  <a:gd name="connsiteX67-1001" fmla="*/ 563796 w 3079941"/>
                  <a:gd name="connsiteY67-1002" fmla="*/ 726358 h 1160647"/>
                  <a:gd name="connsiteX68-1003" fmla="*/ 563796 w 3079941"/>
                  <a:gd name="connsiteY68-1004" fmla="*/ 725547 h 1160647"/>
                  <a:gd name="connsiteX69-1005" fmla="*/ 563796 w 3079941"/>
                  <a:gd name="connsiteY69-1006" fmla="*/ 719872 h 1160647"/>
                  <a:gd name="connsiteX70-1007" fmla="*/ 594196 w 3079941"/>
                  <a:gd name="connsiteY70-1008" fmla="*/ 719872 h 1160647"/>
                  <a:gd name="connsiteX71-1009" fmla="*/ 594196 w 3079941"/>
                  <a:gd name="connsiteY71-1010" fmla="*/ 743652 h 1160647"/>
                  <a:gd name="connsiteX72-1011" fmla="*/ 595209 w 3079941"/>
                  <a:gd name="connsiteY72-1012" fmla="*/ 743652 h 1160647"/>
                  <a:gd name="connsiteX73-1013" fmla="*/ 602303 w 3079941"/>
                  <a:gd name="connsiteY73-1014" fmla="*/ 743652 h 1160647"/>
                  <a:gd name="connsiteX74-1015" fmla="*/ 602303 w 3079941"/>
                  <a:gd name="connsiteY74-1016" fmla="*/ 744733 h 1160647"/>
                  <a:gd name="connsiteX75-1017" fmla="*/ 602303 w 3079941"/>
                  <a:gd name="connsiteY75-1018" fmla="*/ 752299 h 1160647"/>
                  <a:gd name="connsiteX76-1019" fmla="*/ 603063 w 3079941"/>
                  <a:gd name="connsiteY76-1020" fmla="*/ 752299 h 1160647"/>
                  <a:gd name="connsiteX77-1021" fmla="*/ 608383 w 3079941"/>
                  <a:gd name="connsiteY77-1022" fmla="*/ 752299 h 1160647"/>
                  <a:gd name="connsiteX78-1023" fmla="*/ 608383 w 3079941"/>
                  <a:gd name="connsiteY78-1024" fmla="*/ 750137 h 1160647"/>
                  <a:gd name="connsiteX79-1025" fmla="*/ 608383 w 3079941"/>
                  <a:gd name="connsiteY79-1026" fmla="*/ 735005 h 1160647"/>
                  <a:gd name="connsiteX80-1027" fmla="*/ 609396 w 3079941"/>
                  <a:gd name="connsiteY80-1028" fmla="*/ 735005 h 1160647"/>
                  <a:gd name="connsiteX81-1029" fmla="*/ 616490 w 3079941"/>
                  <a:gd name="connsiteY81-1030" fmla="*/ 735005 h 1160647"/>
                  <a:gd name="connsiteX82-1031" fmla="*/ 616490 w 3079941"/>
                  <a:gd name="connsiteY82-1032" fmla="*/ 736086 h 1160647"/>
                  <a:gd name="connsiteX83-1033" fmla="*/ 616490 w 3079941"/>
                  <a:gd name="connsiteY83-1034" fmla="*/ 743652 h 1160647"/>
                  <a:gd name="connsiteX84-1035" fmla="*/ 621810 w 3079941"/>
                  <a:gd name="connsiteY84-1036" fmla="*/ 741659 h 1160647"/>
                  <a:gd name="connsiteX85-1037" fmla="*/ 622570 w 3079941"/>
                  <a:gd name="connsiteY85-1038" fmla="*/ 740679 h 1160647"/>
                  <a:gd name="connsiteX86-1039" fmla="*/ 622570 w 3079941"/>
                  <a:gd name="connsiteY86-1040" fmla="*/ 735005 h 1160647"/>
                  <a:gd name="connsiteX87-1041" fmla="*/ 661077 w 3079941"/>
                  <a:gd name="connsiteY87-1042" fmla="*/ 735005 h 1160647"/>
                  <a:gd name="connsiteX88-1043" fmla="*/ 661077 w 3079941"/>
                  <a:gd name="connsiteY88-1044" fmla="*/ 758784 h 1160647"/>
                  <a:gd name="connsiteX89-1045" fmla="*/ 663103 w 3079941"/>
                  <a:gd name="connsiteY89-1046" fmla="*/ 758784 h 1160647"/>
                  <a:gd name="connsiteX90-1047" fmla="*/ 677290 w 3079941"/>
                  <a:gd name="connsiteY90-1048" fmla="*/ 758784 h 1160647"/>
                  <a:gd name="connsiteX91-1049" fmla="*/ 677290 w 3079941"/>
                  <a:gd name="connsiteY91-1050" fmla="*/ 759865 h 1160647"/>
                  <a:gd name="connsiteX92-1051" fmla="*/ 677290 w 3079941"/>
                  <a:gd name="connsiteY92-1052" fmla="*/ 767431 h 1160647"/>
                  <a:gd name="connsiteX93-1053" fmla="*/ 679064 w 3079941"/>
                  <a:gd name="connsiteY93-1054" fmla="*/ 767431 h 1160647"/>
                  <a:gd name="connsiteX94-1055" fmla="*/ 691477 w 3079941"/>
                  <a:gd name="connsiteY94-1056" fmla="*/ 767431 h 1160647"/>
                  <a:gd name="connsiteX95-1057" fmla="*/ 691477 w 3079941"/>
                  <a:gd name="connsiteY95-1058" fmla="*/ 743652 h 1160647"/>
                  <a:gd name="connsiteX96-1059" fmla="*/ 692490 w 3079941"/>
                  <a:gd name="connsiteY96-1060" fmla="*/ 743652 h 1160647"/>
                  <a:gd name="connsiteX97-1061" fmla="*/ 699584 w 3079941"/>
                  <a:gd name="connsiteY97-1062" fmla="*/ 743652 h 1160647"/>
                  <a:gd name="connsiteX98-1063" fmla="*/ 699584 w 3079941"/>
                  <a:gd name="connsiteY98-1064" fmla="*/ 711225 h 1160647"/>
                  <a:gd name="connsiteX99-1065" fmla="*/ 700597 w 3079941"/>
                  <a:gd name="connsiteY99-1066" fmla="*/ 711225 h 1160647"/>
                  <a:gd name="connsiteX100-1067" fmla="*/ 707691 w 3079941"/>
                  <a:gd name="connsiteY100-1068" fmla="*/ 711225 h 1160647"/>
                  <a:gd name="connsiteX101-1069" fmla="*/ 707691 w 3079941"/>
                  <a:gd name="connsiteY101-1070" fmla="*/ 709334 h 1160647"/>
                  <a:gd name="connsiteX102-1071" fmla="*/ 707691 w 3079941"/>
                  <a:gd name="connsiteY102-1072" fmla="*/ 696093 h 1160647"/>
                  <a:gd name="connsiteX103-1073" fmla="*/ 706424 w 3079941"/>
                  <a:gd name="connsiteY103-1074" fmla="*/ 694471 h 1160647"/>
                  <a:gd name="connsiteX104-1075" fmla="*/ 711744 w 3079941"/>
                  <a:gd name="connsiteY104-1076" fmla="*/ 683122 h 1160647"/>
                  <a:gd name="connsiteX105-1077" fmla="*/ 719851 w 3079941"/>
                  <a:gd name="connsiteY105-1078" fmla="*/ 711225 h 1160647"/>
                  <a:gd name="connsiteX106-1079" fmla="*/ 720611 w 3079941"/>
                  <a:gd name="connsiteY106-1080" fmla="*/ 711225 h 1160647"/>
                  <a:gd name="connsiteX107-1081" fmla="*/ 725931 w 3079941"/>
                  <a:gd name="connsiteY107-1082" fmla="*/ 711225 h 1160647"/>
                  <a:gd name="connsiteX108-1083" fmla="*/ 725931 w 3079941"/>
                  <a:gd name="connsiteY108-1084" fmla="*/ 605298 h 1160647"/>
                  <a:gd name="connsiteX109-1085" fmla="*/ 727451 w 3079941"/>
                  <a:gd name="connsiteY109-1086" fmla="*/ 605298 h 1160647"/>
                  <a:gd name="connsiteX110-1087" fmla="*/ 738091 w 3079941"/>
                  <a:gd name="connsiteY110-1088" fmla="*/ 605298 h 1160647"/>
                  <a:gd name="connsiteX111-1089" fmla="*/ 738091 w 3079941"/>
                  <a:gd name="connsiteY111-1090" fmla="*/ 557739 h 1160647"/>
                  <a:gd name="connsiteX112-1091" fmla="*/ 764438 w 3079941"/>
                  <a:gd name="connsiteY112-1092" fmla="*/ 557739 h 1160647"/>
                  <a:gd name="connsiteX113-1093" fmla="*/ 764438 w 3079941"/>
                  <a:gd name="connsiteY113-1094" fmla="*/ 536121 h 1160647"/>
                  <a:gd name="connsiteX114-1095" fmla="*/ 798892 w 3079941"/>
                  <a:gd name="connsiteY114-1096" fmla="*/ 536121 h 1160647"/>
                  <a:gd name="connsiteX115-1097" fmla="*/ 798892 w 3079941"/>
                  <a:gd name="connsiteY115-1098" fmla="*/ 538553 h 1160647"/>
                  <a:gd name="connsiteX116-1099" fmla="*/ 798892 w 3079941"/>
                  <a:gd name="connsiteY116-1100" fmla="*/ 555577 h 1160647"/>
                  <a:gd name="connsiteX117-1101" fmla="*/ 801172 w 3079941"/>
                  <a:gd name="connsiteY117-1102" fmla="*/ 555577 h 1160647"/>
                  <a:gd name="connsiteX118-1103" fmla="*/ 817132 w 3079941"/>
                  <a:gd name="connsiteY118-1104" fmla="*/ 555577 h 1160647"/>
                  <a:gd name="connsiteX119-1105" fmla="*/ 817132 w 3079941"/>
                  <a:gd name="connsiteY119-1106" fmla="*/ 603136 h 1160647"/>
                  <a:gd name="connsiteX120-1107" fmla="*/ 818145 w 3079941"/>
                  <a:gd name="connsiteY120-1108" fmla="*/ 603136 h 1160647"/>
                  <a:gd name="connsiteX121-1109" fmla="*/ 825239 w 3079941"/>
                  <a:gd name="connsiteY121-1110" fmla="*/ 603136 h 1160647"/>
                  <a:gd name="connsiteX122-1111" fmla="*/ 839426 w 3079941"/>
                  <a:gd name="connsiteY122-1112" fmla="*/ 607460 h 1160647"/>
                  <a:gd name="connsiteX123-1113" fmla="*/ 839426 w 3079941"/>
                  <a:gd name="connsiteY123-1114" fmla="*/ 646372 h 1160647"/>
                  <a:gd name="connsiteX124-1115" fmla="*/ 840439 w 3079941"/>
                  <a:gd name="connsiteY124-1116" fmla="*/ 646372 h 1160647"/>
                  <a:gd name="connsiteX125-1117" fmla="*/ 847532 w 3079941"/>
                  <a:gd name="connsiteY125-1118" fmla="*/ 646372 h 1160647"/>
                  <a:gd name="connsiteX126-1119" fmla="*/ 847532 w 3079941"/>
                  <a:gd name="connsiteY126-1120" fmla="*/ 647993 h 1160647"/>
                  <a:gd name="connsiteX127-1121" fmla="*/ 847532 w 3079941"/>
                  <a:gd name="connsiteY127-1122" fmla="*/ 659342 h 1160647"/>
                  <a:gd name="connsiteX128-1123" fmla="*/ 849559 w 3079941"/>
                  <a:gd name="connsiteY128-1124" fmla="*/ 659342 h 1160647"/>
                  <a:gd name="connsiteX129-1125" fmla="*/ 863746 w 3079941"/>
                  <a:gd name="connsiteY129-1126" fmla="*/ 659342 h 1160647"/>
                  <a:gd name="connsiteX130-1127" fmla="*/ 869826 w 3079941"/>
                  <a:gd name="connsiteY130-1128" fmla="*/ 665828 h 1160647"/>
                  <a:gd name="connsiteX131-1129" fmla="*/ 869826 w 3079941"/>
                  <a:gd name="connsiteY131-1130" fmla="*/ 687446 h 1160647"/>
                  <a:gd name="connsiteX132-1131" fmla="*/ 872106 w 3079941"/>
                  <a:gd name="connsiteY132-1132" fmla="*/ 687446 h 1160647"/>
                  <a:gd name="connsiteX133-1133" fmla="*/ 888066 w 3079941"/>
                  <a:gd name="connsiteY133-1134" fmla="*/ 687446 h 1160647"/>
                  <a:gd name="connsiteX134-1135" fmla="*/ 888066 w 3079941"/>
                  <a:gd name="connsiteY134-1136" fmla="*/ 688526 h 1160647"/>
                  <a:gd name="connsiteX135-1137" fmla="*/ 888066 w 3079941"/>
                  <a:gd name="connsiteY135-1138" fmla="*/ 696093 h 1160647"/>
                  <a:gd name="connsiteX136-1139" fmla="*/ 889333 w 3079941"/>
                  <a:gd name="connsiteY136-1140" fmla="*/ 696093 h 1160647"/>
                  <a:gd name="connsiteX137-1141" fmla="*/ 898200 w 3079941"/>
                  <a:gd name="connsiteY137-1142" fmla="*/ 696093 h 1160647"/>
                  <a:gd name="connsiteX138-1143" fmla="*/ 898200 w 3079941"/>
                  <a:gd name="connsiteY138-1144" fmla="*/ 698254 h 1160647"/>
                  <a:gd name="connsiteX139-1145" fmla="*/ 898200 w 3079941"/>
                  <a:gd name="connsiteY139-1146" fmla="*/ 713387 h 1160647"/>
                  <a:gd name="connsiteX140-1147" fmla="*/ 902253 w 3079941"/>
                  <a:gd name="connsiteY140-1148" fmla="*/ 711495 h 1160647"/>
                  <a:gd name="connsiteX141-1149" fmla="*/ 902253 w 3079941"/>
                  <a:gd name="connsiteY141-1150" fmla="*/ 698254 h 1160647"/>
                  <a:gd name="connsiteX142-1151" fmla="*/ 903266 w 3079941"/>
                  <a:gd name="connsiteY142-1152" fmla="*/ 698254 h 1160647"/>
                  <a:gd name="connsiteX143-1153" fmla="*/ 910360 w 3079941"/>
                  <a:gd name="connsiteY143-1154" fmla="*/ 698254 h 1160647"/>
                  <a:gd name="connsiteX144-1155" fmla="*/ 910360 w 3079941"/>
                  <a:gd name="connsiteY144-1156" fmla="*/ 699876 h 1160647"/>
                  <a:gd name="connsiteX145-1157" fmla="*/ 910360 w 3079941"/>
                  <a:gd name="connsiteY145-1158" fmla="*/ 711225 h 1160647"/>
                  <a:gd name="connsiteX146-1159" fmla="*/ 911120 w 3079941"/>
                  <a:gd name="connsiteY146-1160" fmla="*/ 711225 h 1160647"/>
                  <a:gd name="connsiteX147-1161" fmla="*/ 916440 w 3079941"/>
                  <a:gd name="connsiteY147-1162" fmla="*/ 711225 h 1160647"/>
                  <a:gd name="connsiteX148-1163" fmla="*/ 965080 w 3079941"/>
                  <a:gd name="connsiteY148-1164" fmla="*/ 706902 h 1160647"/>
                  <a:gd name="connsiteX149-1165" fmla="*/ 965080 w 3079941"/>
                  <a:gd name="connsiteY149-1166" fmla="*/ 708253 h 1160647"/>
                  <a:gd name="connsiteX150-1167" fmla="*/ 965080 w 3079941"/>
                  <a:gd name="connsiteY150-1168" fmla="*/ 717710 h 1160647"/>
                  <a:gd name="connsiteX151-1169" fmla="*/ 965840 w 3079941"/>
                  <a:gd name="connsiteY151-1170" fmla="*/ 717710 h 1160647"/>
                  <a:gd name="connsiteX152-1171" fmla="*/ 971161 w 3079941"/>
                  <a:gd name="connsiteY152-1172" fmla="*/ 717710 h 1160647"/>
                  <a:gd name="connsiteX153-1173" fmla="*/ 971161 w 3079941"/>
                  <a:gd name="connsiteY153-1174" fmla="*/ 719872 h 1160647"/>
                  <a:gd name="connsiteX154-1175" fmla="*/ 971161 w 3079941"/>
                  <a:gd name="connsiteY154-1176" fmla="*/ 735005 h 1160647"/>
                  <a:gd name="connsiteX155-1177" fmla="*/ 973187 w 3079941"/>
                  <a:gd name="connsiteY155-1178" fmla="*/ 733654 h 1160647"/>
                  <a:gd name="connsiteX156-1179" fmla="*/ 987374 w 3079941"/>
                  <a:gd name="connsiteY156-1180" fmla="*/ 724196 h 1160647"/>
                  <a:gd name="connsiteX157-1181" fmla="*/ 993454 w 3079941"/>
                  <a:gd name="connsiteY157-1182" fmla="*/ 683122 h 1160647"/>
                  <a:gd name="connsiteX158-1183" fmla="*/ 994214 w 3079941"/>
                  <a:gd name="connsiteY158-1184" fmla="*/ 682852 h 1160647"/>
                  <a:gd name="connsiteX159-1185" fmla="*/ 999534 w 3079941"/>
                  <a:gd name="connsiteY159-1186" fmla="*/ 680960 h 1160647"/>
                  <a:gd name="connsiteX160-1187" fmla="*/ 1001561 w 3079941"/>
                  <a:gd name="connsiteY160-1188" fmla="*/ 611783 h 1160647"/>
                  <a:gd name="connsiteX161-1189" fmla="*/ 1003588 w 3079941"/>
                  <a:gd name="connsiteY161-1190" fmla="*/ 680960 h 1160647"/>
                  <a:gd name="connsiteX162-1191" fmla="*/ 1004348 w 3079941"/>
                  <a:gd name="connsiteY162-1192" fmla="*/ 681230 h 1160647"/>
                  <a:gd name="connsiteX163-1193" fmla="*/ 1009668 w 3079941"/>
                  <a:gd name="connsiteY163-1194" fmla="*/ 683122 h 1160647"/>
                  <a:gd name="connsiteX164-1195" fmla="*/ 1009668 w 3079941"/>
                  <a:gd name="connsiteY164-1196" fmla="*/ 596651 h 1160647"/>
                  <a:gd name="connsiteX165-1197" fmla="*/ 1013721 w 3079941"/>
                  <a:gd name="connsiteY165-1198" fmla="*/ 564224 h 1160647"/>
                  <a:gd name="connsiteX166-1199" fmla="*/ 1052228 w 3079941"/>
                  <a:gd name="connsiteY166-1200" fmla="*/ 564224 h 1160647"/>
                  <a:gd name="connsiteX167-1201" fmla="*/ 1052228 w 3079941"/>
                  <a:gd name="connsiteY167-1202" fmla="*/ 596651 h 1160647"/>
                  <a:gd name="connsiteX168-1203" fmla="*/ 1052988 w 3079941"/>
                  <a:gd name="connsiteY168-1204" fmla="*/ 596651 h 1160647"/>
                  <a:gd name="connsiteX169-1205" fmla="*/ 1058308 w 3079941"/>
                  <a:gd name="connsiteY169-1206" fmla="*/ 596651 h 1160647"/>
                  <a:gd name="connsiteX170-1207" fmla="*/ 1058308 w 3079941"/>
                  <a:gd name="connsiteY170-1208" fmla="*/ 514503 h 1160647"/>
                  <a:gd name="connsiteX171-1209" fmla="*/ 1060082 w 3079941"/>
                  <a:gd name="connsiteY171-1210" fmla="*/ 514503 h 1160647"/>
                  <a:gd name="connsiteX172-1211" fmla="*/ 1072495 w 3079941"/>
                  <a:gd name="connsiteY172-1212" fmla="*/ 514503 h 1160647"/>
                  <a:gd name="connsiteX173-1213" fmla="*/ 1072495 w 3079941"/>
                  <a:gd name="connsiteY173-1214" fmla="*/ 512612 h 1160647"/>
                  <a:gd name="connsiteX174-1215" fmla="*/ 1072495 w 3079941"/>
                  <a:gd name="connsiteY174-1216" fmla="*/ 499371 h 1160647"/>
                  <a:gd name="connsiteX175-1217" fmla="*/ 1094789 w 3079941"/>
                  <a:gd name="connsiteY175-1218" fmla="*/ 499371 h 1160647"/>
                  <a:gd name="connsiteX176-1219" fmla="*/ 1094789 w 3079941"/>
                  <a:gd name="connsiteY176-1220" fmla="*/ 498290 h 1160647"/>
                  <a:gd name="connsiteX177-1221" fmla="*/ 1094789 w 3079941"/>
                  <a:gd name="connsiteY177-1222" fmla="*/ 490724 h 1160647"/>
                  <a:gd name="connsiteX178-1223" fmla="*/ 1096562 w 3079941"/>
                  <a:gd name="connsiteY178-1224" fmla="*/ 490724 h 1160647"/>
                  <a:gd name="connsiteX179-1225" fmla="*/ 1108976 w 3079941"/>
                  <a:gd name="connsiteY179-1226" fmla="*/ 490724 h 1160647"/>
                  <a:gd name="connsiteX180-1227" fmla="*/ 1108976 w 3079941"/>
                  <a:gd name="connsiteY180-1228" fmla="*/ 491805 h 1160647"/>
                  <a:gd name="connsiteX181-1229" fmla="*/ 1108976 w 3079941"/>
                  <a:gd name="connsiteY181-1230" fmla="*/ 499371 h 1160647"/>
                  <a:gd name="connsiteX182-1231" fmla="*/ 1109736 w 3079941"/>
                  <a:gd name="connsiteY182-1232" fmla="*/ 499371 h 1160647"/>
                  <a:gd name="connsiteX183-1233" fmla="*/ 1115056 w 3079941"/>
                  <a:gd name="connsiteY183-1234" fmla="*/ 499371 h 1160647"/>
                  <a:gd name="connsiteX184-1235" fmla="*/ 1125189 w 3079941"/>
                  <a:gd name="connsiteY184-1236" fmla="*/ 495047 h 1160647"/>
                  <a:gd name="connsiteX185-1237" fmla="*/ 1129242 w 3079941"/>
                  <a:gd name="connsiteY185-1238" fmla="*/ 498290 h 1160647"/>
                  <a:gd name="connsiteX186-1239" fmla="*/ 1129242 w 3079941"/>
                  <a:gd name="connsiteY186-1240" fmla="*/ 490724 h 1160647"/>
                  <a:gd name="connsiteX187-1241" fmla="*/ 1131522 w 3079941"/>
                  <a:gd name="connsiteY187-1242" fmla="*/ 490724 h 1160647"/>
                  <a:gd name="connsiteX188-1243" fmla="*/ 1147483 w 3079941"/>
                  <a:gd name="connsiteY188-1244" fmla="*/ 490724 h 1160647"/>
                  <a:gd name="connsiteX189-1245" fmla="*/ 1147483 w 3079941"/>
                  <a:gd name="connsiteY189-1246" fmla="*/ 491805 h 1160647"/>
                  <a:gd name="connsiteX190-1247" fmla="*/ 1147483 w 3079941"/>
                  <a:gd name="connsiteY190-1248" fmla="*/ 499371 h 1160647"/>
                  <a:gd name="connsiteX191-1249" fmla="*/ 1177883 w 3079941"/>
                  <a:gd name="connsiteY191-1250" fmla="*/ 499371 h 1160647"/>
                  <a:gd name="connsiteX192-1251" fmla="*/ 1177883 w 3079941"/>
                  <a:gd name="connsiteY192-1252" fmla="*/ 500992 h 1160647"/>
                  <a:gd name="connsiteX193-1253" fmla="*/ 1177883 w 3079941"/>
                  <a:gd name="connsiteY193-1254" fmla="*/ 512342 h 1160647"/>
                  <a:gd name="connsiteX194-1255" fmla="*/ 1204230 w 3079941"/>
                  <a:gd name="connsiteY194-1256" fmla="*/ 512342 h 1160647"/>
                  <a:gd name="connsiteX195-1257" fmla="*/ 1204230 w 3079941"/>
                  <a:gd name="connsiteY195-1258" fmla="*/ 542606 h 1160647"/>
                  <a:gd name="connsiteX196-1259" fmla="*/ 1204990 w 3079941"/>
                  <a:gd name="connsiteY196-1260" fmla="*/ 542606 h 1160647"/>
                  <a:gd name="connsiteX197-1261" fmla="*/ 1210310 w 3079941"/>
                  <a:gd name="connsiteY197-1262" fmla="*/ 542606 h 1160647"/>
                  <a:gd name="connsiteX198-1263" fmla="*/ 1210310 w 3079941"/>
                  <a:gd name="connsiteY198-1264" fmla="*/ 543687 h 1160647"/>
                  <a:gd name="connsiteX199-1265" fmla="*/ 1210310 w 3079941"/>
                  <a:gd name="connsiteY199-1266" fmla="*/ 551254 h 1160647"/>
                  <a:gd name="connsiteX200-1267" fmla="*/ 1214364 w 3079941"/>
                  <a:gd name="connsiteY200-1268" fmla="*/ 581518 h 1160647"/>
                  <a:gd name="connsiteX201-1269" fmla="*/ 1215124 w 3079941"/>
                  <a:gd name="connsiteY201-1270" fmla="*/ 581518 h 1160647"/>
                  <a:gd name="connsiteX202-1271" fmla="*/ 1220444 w 3079941"/>
                  <a:gd name="connsiteY202-1272" fmla="*/ 581518 h 1160647"/>
                  <a:gd name="connsiteX203-1273" fmla="*/ 1220444 w 3079941"/>
                  <a:gd name="connsiteY203-1274" fmla="*/ 582329 h 1160647"/>
                  <a:gd name="connsiteX204-1275" fmla="*/ 1220444 w 3079941"/>
                  <a:gd name="connsiteY204-1276" fmla="*/ 588004 h 1160647"/>
                  <a:gd name="connsiteX205-1277" fmla="*/ 1221457 w 3079941"/>
                  <a:gd name="connsiteY205-1278" fmla="*/ 588004 h 1160647"/>
                  <a:gd name="connsiteX206-1279" fmla="*/ 1228550 w 3079941"/>
                  <a:gd name="connsiteY206-1280" fmla="*/ 588004 h 1160647"/>
                  <a:gd name="connsiteX207-1281" fmla="*/ 1228550 w 3079941"/>
                  <a:gd name="connsiteY207-1282" fmla="*/ 618269 h 1160647"/>
                  <a:gd name="connsiteX208-1283" fmla="*/ 1230577 w 3079941"/>
                  <a:gd name="connsiteY208-1284" fmla="*/ 618269 h 1160647"/>
                  <a:gd name="connsiteX209-1285" fmla="*/ 1244764 w 3079941"/>
                  <a:gd name="connsiteY209-1286" fmla="*/ 618269 h 1160647"/>
                  <a:gd name="connsiteX210-1287" fmla="*/ 1244764 w 3079941"/>
                  <a:gd name="connsiteY210-1288" fmla="*/ 642048 h 1160647"/>
                  <a:gd name="connsiteX211-1289" fmla="*/ 1246791 w 3079941"/>
                  <a:gd name="connsiteY211-1290" fmla="*/ 643669 h 1160647"/>
                  <a:gd name="connsiteX212-1291" fmla="*/ 1246791 w 3079941"/>
                  <a:gd name="connsiteY212-1292" fmla="*/ 655019 h 1160647"/>
                  <a:gd name="connsiteX213-1293" fmla="*/ 1247551 w 3079941"/>
                  <a:gd name="connsiteY213-1294" fmla="*/ 655019 h 1160647"/>
                  <a:gd name="connsiteX214-1295" fmla="*/ 1252871 w 3079941"/>
                  <a:gd name="connsiteY214-1296" fmla="*/ 655019 h 1160647"/>
                  <a:gd name="connsiteX215-1297" fmla="*/ 1252871 w 3079941"/>
                  <a:gd name="connsiteY215-1298" fmla="*/ 678798 h 1160647"/>
                  <a:gd name="connsiteX216-1299" fmla="*/ 1254137 w 3079941"/>
                  <a:gd name="connsiteY216-1300" fmla="*/ 678798 h 1160647"/>
                  <a:gd name="connsiteX217-1301" fmla="*/ 1263004 w 3079941"/>
                  <a:gd name="connsiteY217-1302" fmla="*/ 678798 h 1160647"/>
                  <a:gd name="connsiteX218-1303" fmla="*/ 1265031 w 3079941"/>
                  <a:gd name="connsiteY218-1304" fmla="*/ 682852 h 1160647"/>
                  <a:gd name="connsiteX219-1305" fmla="*/ 1265031 w 3079941"/>
                  <a:gd name="connsiteY219-1306" fmla="*/ 696093 h 1160647"/>
                  <a:gd name="connsiteX220-1307" fmla="*/ 1266551 w 3079941"/>
                  <a:gd name="connsiteY220-1308" fmla="*/ 694201 h 1160647"/>
                  <a:gd name="connsiteX221-1309" fmla="*/ 1277191 w 3079941"/>
                  <a:gd name="connsiteY221-1310" fmla="*/ 680960 h 1160647"/>
                  <a:gd name="connsiteX222-1311" fmla="*/ 1305565 w 3079941"/>
                  <a:gd name="connsiteY222-1312" fmla="*/ 680960 h 1160647"/>
                  <a:gd name="connsiteX223-1313" fmla="*/ 1305565 w 3079941"/>
                  <a:gd name="connsiteY223-1314" fmla="*/ 767431 h 1160647"/>
                  <a:gd name="connsiteX224-1315" fmla="*/ 1306325 w 3079941"/>
                  <a:gd name="connsiteY224-1316" fmla="*/ 767431 h 1160647"/>
                  <a:gd name="connsiteX225-1317" fmla="*/ 1311645 w 3079941"/>
                  <a:gd name="connsiteY225-1318" fmla="*/ 767431 h 1160647"/>
                  <a:gd name="connsiteX226-1319" fmla="*/ 1312405 w 3079941"/>
                  <a:gd name="connsiteY226-1320" fmla="*/ 766080 h 1160647"/>
                  <a:gd name="connsiteX227-1321" fmla="*/ 1317725 w 3079941"/>
                  <a:gd name="connsiteY227-1322" fmla="*/ 756622 h 1160647"/>
                  <a:gd name="connsiteX228-1323" fmla="*/ 1317725 w 3079941"/>
                  <a:gd name="connsiteY228-1324" fmla="*/ 758514 h 1160647"/>
                  <a:gd name="connsiteX229-1325" fmla="*/ 1317725 w 3079941"/>
                  <a:gd name="connsiteY229-1326" fmla="*/ 771755 h 1160647"/>
                  <a:gd name="connsiteX230-1327" fmla="*/ 1321778 w 3079941"/>
                  <a:gd name="connsiteY230-1328" fmla="*/ 726358 h 1160647"/>
                  <a:gd name="connsiteX231-1329" fmla="*/ 1322538 w 3079941"/>
                  <a:gd name="connsiteY231-1330" fmla="*/ 726358 h 1160647"/>
                  <a:gd name="connsiteX232-1331" fmla="*/ 1327858 w 3079941"/>
                  <a:gd name="connsiteY232-1332" fmla="*/ 726358 h 1160647"/>
                  <a:gd name="connsiteX233-1333" fmla="*/ 1327858 w 3079941"/>
                  <a:gd name="connsiteY233-1334" fmla="*/ 661504 h 1160647"/>
                  <a:gd name="connsiteX234-1335" fmla="*/ 1328872 w 3079941"/>
                  <a:gd name="connsiteY234-1336" fmla="*/ 661504 h 1160647"/>
                  <a:gd name="connsiteX235-1337" fmla="*/ 1335965 w 3079941"/>
                  <a:gd name="connsiteY235-1338" fmla="*/ 661504 h 1160647"/>
                  <a:gd name="connsiteX236-1339" fmla="*/ 1348125 w 3079941"/>
                  <a:gd name="connsiteY236-1340" fmla="*/ 618269 h 1160647"/>
                  <a:gd name="connsiteX237-1341" fmla="*/ 1349392 w 3079941"/>
                  <a:gd name="connsiteY237-1342" fmla="*/ 618269 h 1160647"/>
                  <a:gd name="connsiteX238-1343" fmla="*/ 1358259 w 3079941"/>
                  <a:gd name="connsiteY238-1344" fmla="*/ 618269 h 1160647"/>
                  <a:gd name="connsiteX239-1345" fmla="*/ 1368392 w 3079941"/>
                  <a:gd name="connsiteY239-1346" fmla="*/ 661504 h 1160647"/>
                  <a:gd name="connsiteX240-1347" fmla="*/ 1369405 w 3079941"/>
                  <a:gd name="connsiteY240-1348" fmla="*/ 661504 h 1160647"/>
                  <a:gd name="connsiteX241-1349" fmla="*/ 1376499 w 3079941"/>
                  <a:gd name="connsiteY241-1350" fmla="*/ 661504 h 1160647"/>
                  <a:gd name="connsiteX242-1351" fmla="*/ 1376499 w 3079941"/>
                  <a:gd name="connsiteY242-1352" fmla="*/ 700416 h 1160647"/>
                  <a:gd name="connsiteX243-1353" fmla="*/ 1378272 w 3079941"/>
                  <a:gd name="connsiteY243-1354" fmla="*/ 700416 h 1160647"/>
                  <a:gd name="connsiteX244-1355" fmla="*/ 1390686 w 3079941"/>
                  <a:gd name="connsiteY244-1356" fmla="*/ 700416 h 1160647"/>
                  <a:gd name="connsiteX245-1357" fmla="*/ 1390686 w 3079941"/>
                  <a:gd name="connsiteY245-1358" fmla="*/ 702578 h 1160647"/>
                  <a:gd name="connsiteX246-1359" fmla="*/ 1390686 w 3079941"/>
                  <a:gd name="connsiteY246-1360" fmla="*/ 717710 h 1160647"/>
                  <a:gd name="connsiteX247-1361" fmla="*/ 1394739 w 3079941"/>
                  <a:gd name="connsiteY247-1362" fmla="*/ 715549 h 1160647"/>
                  <a:gd name="connsiteX248-1363" fmla="*/ 1394739 w 3079941"/>
                  <a:gd name="connsiteY248-1364" fmla="*/ 700416 h 1160647"/>
                  <a:gd name="connsiteX249-1365" fmla="*/ 1396259 w 3079941"/>
                  <a:gd name="connsiteY249-1366" fmla="*/ 700416 h 1160647"/>
                  <a:gd name="connsiteX250-1367" fmla="*/ 1406899 w 3079941"/>
                  <a:gd name="connsiteY250-1368" fmla="*/ 700416 h 1160647"/>
                  <a:gd name="connsiteX251-1369" fmla="*/ 1406899 w 3079941"/>
                  <a:gd name="connsiteY251-1370" fmla="*/ 702037 h 1160647"/>
                  <a:gd name="connsiteX252-1371" fmla="*/ 1406899 w 3079941"/>
                  <a:gd name="connsiteY252-1372" fmla="*/ 713387 h 1160647"/>
                  <a:gd name="connsiteX253-1373" fmla="*/ 1437300 w 3079941"/>
                  <a:gd name="connsiteY253-1374" fmla="*/ 713387 h 1160647"/>
                  <a:gd name="connsiteX254-1375" fmla="*/ 1437300 w 3079941"/>
                  <a:gd name="connsiteY254-1376" fmla="*/ 676637 h 1160647"/>
                  <a:gd name="connsiteX255-1377" fmla="*/ 1438566 w 3079941"/>
                  <a:gd name="connsiteY255-1378" fmla="*/ 676637 h 1160647"/>
                  <a:gd name="connsiteX256-1379" fmla="*/ 1447433 w 3079941"/>
                  <a:gd name="connsiteY256-1380" fmla="*/ 676637 h 1160647"/>
                  <a:gd name="connsiteX257-1381" fmla="*/ 1447433 w 3079941"/>
                  <a:gd name="connsiteY257-1382" fmla="*/ 698254 h 1160647"/>
                  <a:gd name="connsiteX258-1383" fmla="*/ 1449460 w 3079941"/>
                  <a:gd name="connsiteY258-1384" fmla="*/ 665828 h 1160647"/>
                  <a:gd name="connsiteX259-1385" fmla="*/ 1471753 w 3079941"/>
                  <a:gd name="connsiteY259-1386" fmla="*/ 665828 h 1160647"/>
                  <a:gd name="connsiteX260-1387" fmla="*/ 1471753 w 3079941"/>
                  <a:gd name="connsiteY260-1388" fmla="*/ 664206 h 1160647"/>
                  <a:gd name="connsiteX261-1389" fmla="*/ 1471753 w 3079941"/>
                  <a:gd name="connsiteY261-1390" fmla="*/ 652857 h 1160647"/>
                  <a:gd name="connsiteX262-1391" fmla="*/ 1472513 w 3079941"/>
                  <a:gd name="connsiteY262-1392" fmla="*/ 652857 h 1160647"/>
                  <a:gd name="connsiteX263-1393" fmla="*/ 1477833 w 3079941"/>
                  <a:gd name="connsiteY263-1394" fmla="*/ 652857 h 1160647"/>
                  <a:gd name="connsiteX264-1395" fmla="*/ 1477833 w 3079941"/>
                  <a:gd name="connsiteY264-1396" fmla="*/ 650966 h 1160647"/>
                  <a:gd name="connsiteX265-1397" fmla="*/ 1477833 w 3079941"/>
                  <a:gd name="connsiteY265-1398" fmla="*/ 637725 h 1160647"/>
                  <a:gd name="connsiteX266-1399" fmla="*/ 1481887 w 3079941"/>
                  <a:gd name="connsiteY266-1400" fmla="*/ 644210 h 1160647"/>
                  <a:gd name="connsiteX267-1401" fmla="*/ 1484167 w 3079941"/>
                  <a:gd name="connsiteY267-1402" fmla="*/ 644210 h 1160647"/>
                  <a:gd name="connsiteX268-1403" fmla="*/ 1500127 w 3079941"/>
                  <a:gd name="connsiteY268-1404" fmla="*/ 644210 h 1160647"/>
                  <a:gd name="connsiteX269-1405" fmla="*/ 1500127 w 3079941"/>
                  <a:gd name="connsiteY269-1406" fmla="*/ 643399 h 1160647"/>
                  <a:gd name="connsiteX270-1407" fmla="*/ 1500127 w 3079941"/>
                  <a:gd name="connsiteY270-1408" fmla="*/ 637725 h 1160647"/>
                  <a:gd name="connsiteX271-1409" fmla="*/ 1500887 w 3079941"/>
                  <a:gd name="connsiteY271-1410" fmla="*/ 637725 h 1160647"/>
                  <a:gd name="connsiteX272-1411" fmla="*/ 1506207 w 3079941"/>
                  <a:gd name="connsiteY272-1412" fmla="*/ 637725 h 1160647"/>
                  <a:gd name="connsiteX273-1413" fmla="*/ 1506207 w 3079941"/>
                  <a:gd name="connsiteY273-1414" fmla="*/ 639076 h 1160647"/>
                  <a:gd name="connsiteX274-1415" fmla="*/ 1506207 w 3079941"/>
                  <a:gd name="connsiteY274-1416" fmla="*/ 648534 h 1160647"/>
                  <a:gd name="connsiteX275-1417" fmla="*/ 1544714 w 3079941"/>
                  <a:gd name="connsiteY275-1418" fmla="*/ 648534 h 1160647"/>
                  <a:gd name="connsiteX276-1419" fmla="*/ 1544714 w 3079941"/>
                  <a:gd name="connsiteY276-1420" fmla="*/ 786887 h 1160647"/>
                  <a:gd name="connsiteX277-1421" fmla="*/ 1546234 w 3079941"/>
                  <a:gd name="connsiteY277-1422" fmla="*/ 786887 h 1160647"/>
                  <a:gd name="connsiteX278-1423" fmla="*/ 1556874 w 3079941"/>
                  <a:gd name="connsiteY278-1424" fmla="*/ 786887 h 1160647"/>
                  <a:gd name="connsiteX279-1425" fmla="*/ 1556874 w 3079941"/>
                  <a:gd name="connsiteY279-1426" fmla="*/ 773917 h 1160647"/>
                  <a:gd name="connsiteX280-1427" fmla="*/ 1560928 w 3079941"/>
                  <a:gd name="connsiteY280-1428" fmla="*/ 773917 h 1160647"/>
                  <a:gd name="connsiteX281-1429" fmla="*/ 1560928 w 3079941"/>
                  <a:gd name="connsiteY281-1430" fmla="*/ 786887 h 1160647"/>
                  <a:gd name="connsiteX282-1431" fmla="*/ 1591328 w 3079941"/>
                  <a:gd name="connsiteY282-1432" fmla="*/ 786887 h 1160647"/>
                  <a:gd name="connsiteX283-1433" fmla="*/ 1591328 w 3079941"/>
                  <a:gd name="connsiteY283-1434" fmla="*/ 756622 h 1160647"/>
                  <a:gd name="connsiteX284-1435" fmla="*/ 1603488 w 3079941"/>
                  <a:gd name="connsiteY284-1436" fmla="*/ 756622 h 1160647"/>
                  <a:gd name="connsiteX285-1437" fmla="*/ 1615648 w 3079941"/>
                  <a:gd name="connsiteY285-1438" fmla="*/ 754461 h 1160647"/>
                  <a:gd name="connsiteX286-1439" fmla="*/ 1619702 w 3079941"/>
                  <a:gd name="connsiteY286-1440" fmla="*/ 756622 h 1160647"/>
                  <a:gd name="connsiteX287-1441" fmla="*/ 1629835 w 3079941"/>
                  <a:gd name="connsiteY287-1442" fmla="*/ 756622 h 1160647"/>
                  <a:gd name="connsiteX288-1443" fmla="*/ 1629835 w 3079941"/>
                  <a:gd name="connsiteY288-1444" fmla="*/ 786887 h 1160647"/>
                  <a:gd name="connsiteX289-1445" fmla="*/ 1637942 w 3079941"/>
                  <a:gd name="connsiteY289-1446" fmla="*/ 786887 h 1160647"/>
                  <a:gd name="connsiteX290-1447" fmla="*/ 1637942 w 3079941"/>
                  <a:gd name="connsiteY290-1448" fmla="*/ 804182 h 1160647"/>
                  <a:gd name="connsiteX291-1449" fmla="*/ 1647278 w 3079941"/>
                  <a:gd name="connsiteY291-1450" fmla="*/ 805087 h 1160647"/>
                  <a:gd name="connsiteX292-1451" fmla="*/ 1660236 w 3079941"/>
                  <a:gd name="connsiteY292-1452" fmla="*/ 805087 h 1160647"/>
                  <a:gd name="connsiteX293-1453" fmla="*/ 1660236 w 3079941"/>
                  <a:gd name="connsiteY293-1454" fmla="*/ 789049 h 1160647"/>
                  <a:gd name="connsiteX294-1455" fmla="*/ 1728192 w 3079941"/>
                  <a:gd name="connsiteY294-1456" fmla="*/ 789049 h 1160647"/>
                  <a:gd name="connsiteX295-1457" fmla="*/ 1728192 w 3079941"/>
                  <a:gd name="connsiteY295-1458" fmla="*/ 703796 h 1160647"/>
                  <a:gd name="connsiteX296-1459" fmla="*/ 1800200 w 3079941"/>
                  <a:gd name="connsiteY296-1460" fmla="*/ 703796 h 1160647"/>
                  <a:gd name="connsiteX297-1461" fmla="*/ 1800200 w 3079941"/>
                  <a:gd name="connsiteY297-1462" fmla="*/ 782564 h 1160647"/>
                  <a:gd name="connsiteX298-1463" fmla="*/ 1802104 w 3079941"/>
                  <a:gd name="connsiteY298-1464" fmla="*/ 782564 h 1160647"/>
                  <a:gd name="connsiteX299-1465" fmla="*/ 1803346 w 3079941"/>
                  <a:gd name="connsiteY299-1466" fmla="*/ 805087 h 1160647"/>
                  <a:gd name="connsiteX300-1467" fmla="*/ 1813022 w 3079941"/>
                  <a:gd name="connsiteY300-1468" fmla="*/ 805087 h 1160647"/>
                  <a:gd name="connsiteX301-1469" fmla="*/ 1814264 w 3079941"/>
                  <a:gd name="connsiteY301-1470" fmla="*/ 782564 h 1160647"/>
                  <a:gd name="connsiteX302-1471" fmla="*/ 1820344 w 3079941"/>
                  <a:gd name="connsiteY302-1472" fmla="*/ 782564 h 1160647"/>
                  <a:gd name="connsiteX303-1473" fmla="*/ 1821586 w 3079941"/>
                  <a:gd name="connsiteY303-1474" fmla="*/ 805087 h 1160647"/>
                  <a:gd name="connsiteX304-1475" fmla="*/ 1872208 w 3079941"/>
                  <a:gd name="connsiteY304-1476" fmla="*/ 805087 h 1160647"/>
                  <a:gd name="connsiteX305-1477" fmla="*/ 1872208 w 3079941"/>
                  <a:gd name="connsiteY305-1478" fmla="*/ 642059 h 1160647"/>
                  <a:gd name="connsiteX306-1479" fmla="*/ 2069535 w 3079941"/>
                  <a:gd name="connsiteY306-1480" fmla="*/ 642059 h 1160647"/>
                  <a:gd name="connsiteX307-1481" fmla="*/ 2069535 w 3079941"/>
                  <a:gd name="connsiteY307-1482" fmla="*/ 805087 h 1160647"/>
                  <a:gd name="connsiteX308-1483" fmla="*/ 2088232 w 3079941"/>
                  <a:gd name="connsiteY308-1484" fmla="*/ 805087 h 1160647"/>
                  <a:gd name="connsiteX309-1485" fmla="*/ 2088232 w 3079941"/>
                  <a:gd name="connsiteY309-1486" fmla="*/ 722394 h 1160647"/>
                  <a:gd name="connsiteX310-1487" fmla="*/ 2183352 w 3079941"/>
                  <a:gd name="connsiteY310-1488" fmla="*/ 722394 h 1160647"/>
                  <a:gd name="connsiteX311-1489" fmla="*/ 2195282 w 3079941"/>
                  <a:gd name="connsiteY311-1490" fmla="*/ 404253 h 1160647"/>
                  <a:gd name="connsiteX312-1491" fmla="*/ 2183122 w 3079941"/>
                  <a:gd name="connsiteY312-1492" fmla="*/ 382635 h 1160647"/>
                  <a:gd name="connsiteX313-1493" fmla="*/ 2177042 w 3079941"/>
                  <a:gd name="connsiteY313-1494" fmla="*/ 378311 h 1160647"/>
                  <a:gd name="connsiteX314-1495" fmla="*/ 2185149 w 3079941"/>
                  <a:gd name="connsiteY314-1496" fmla="*/ 354532 h 1160647"/>
                  <a:gd name="connsiteX315-1497" fmla="*/ 2185149 w 3079941"/>
                  <a:gd name="connsiteY315-1498" fmla="*/ 337238 h 1160647"/>
                  <a:gd name="connsiteX316-1499" fmla="*/ 2199336 w 3079941"/>
                  <a:gd name="connsiteY316-1500" fmla="*/ 337238 h 1160647"/>
                  <a:gd name="connsiteX317-1501" fmla="*/ 2199336 w 3079941"/>
                  <a:gd name="connsiteY317-1502" fmla="*/ 315620 h 1160647"/>
                  <a:gd name="connsiteX318-1503" fmla="*/ 2201362 w 3079941"/>
                  <a:gd name="connsiteY318-1504" fmla="*/ 311296 h 1160647"/>
                  <a:gd name="connsiteX319-1505" fmla="*/ 2201362 w 3079941"/>
                  <a:gd name="connsiteY319-1506" fmla="*/ 233472 h 1160647"/>
                  <a:gd name="connsiteX320-1507" fmla="*/ 2199336 w 3079941"/>
                  <a:gd name="connsiteY320-1508" fmla="*/ 226987 h 1160647"/>
                  <a:gd name="connsiteX321-1509" fmla="*/ 2205416 w 3079941"/>
                  <a:gd name="connsiteY321-1510" fmla="*/ 220501 h 1160647"/>
                  <a:gd name="connsiteX322-1511" fmla="*/ 2205416 w 3079941"/>
                  <a:gd name="connsiteY322-1512" fmla="*/ 162133 h 1160647"/>
                  <a:gd name="connsiteX323-1513" fmla="*/ 2207442 w 3079941"/>
                  <a:gd name="connsiteY323-1514" fmla="*/ 157810 h 1160647"/>
                  <a:gd name="connsiteX324-1515" fmla="*/ 2207442 w 3079941"/>
                  <a:gd name="connsiteY324-1516" fmla="*/ 101604 h 1160647"/>
                  <a:gd name="connsiteX325-1517" fmla="*/ 2209469 w 3079941"/>
                  <a:gd name="connsiteY325-1518" fmla="*/ 82148 h 1160647"/>
                  <a:gd name="connsiteX326-1519" fmla="*/ 2213523 w 3079941"/>
                  <a:gd name="connsiteY326-1520" fmla="*/ 99442 h 1160647"/>
                  <a:gd name="connsiteX327-1521" fmla="*/ 2215549 w 3079941"/>
                  <a:gd name="connsiteY327-1522" fmla="*/ 157810 h 1160647"/>
                  <a:gd name="connsiteX328-1523" fmla="*/ 2217576 w 3079941"/>
                  <a:gd name="connsiteY328-1524" fmla="*/ 220501 h 1160647"/>
                  <a:gd name="connsiteX329-1525" fmla="*/ 2223656 w 3079941"/>
                  <a:gd name="connsiteY329-1526" fmla="*/ 226987 h 1160647"/>
                  <a:gd name="connsiteX330-1527" fmla="*/ 2221629 w 3079941"/>
                  <a:gd name="connsiteY330-1528" fmla="*/ 233472 h 1160647"/>
                  <a:gd name="connsiteX331-1529" fmla="*/ 2221629 w 3079941"/>
                  <a:gd name="connsiteY331-1530" fmla="*/ 311296 h 1160647"/>
                  <a:gd name="connsiteX332-1531" fmla="*/ 2223656 w 3079941"/>
                  <a:gd name="connsiteY332-1532" fmla="*/ 315620 h 1160647"/>
                  <a:gd name="connsiteX333-1533" fmla="*/ 2223656 w 3079941"/>
                  <a:gd name="connsiteY333-1534" fmla="*/ 337238 h 1160647"/>
                  <a:gd name="connsiteX334-1535" fmla="*/ 2237843 w 3079941"/>
                  <a:gd name="connsiteY334-1536" fmla="*/ 337238 h 1160647"/>
                  <a:gd name="connsiteX335-1537" fmla="*/ 2237843 w 3079941"/>
                  <a:gd name="connsiteY335-1538" fmla="*/ 354532 h 1160647"/>
                  <a:gd name="connsiteX336-1539" fmla="*/ 2245950 w 3079941"/>
                  <a:gd name="connsiteY336-1540" fmla="*/ 378311 h 1160647"/>
                  <a:gd name="connsiteX337-1541" fmla="*/ 2239870 w 3079941"/>
                  <a:gd name="connsiteY337-1542" fmla="*/ 382635 h 1160647"/>
                  <a:gd name="connsiteX338-1543" fmla="*/ 2227709 w 3079941"/>
                  <a:gd name="connsiteY338-1544" fmla="*/ 404253 h 1160647"/>
                  <a:gd name="connsiteX339-1545" fmla="*/ 2235816 w 3079941"/>
                  <a:gd name="connsiteY339-1546" fmla="*/ 657181 h 1160647"/>
                  <a:gd name="connsiteX340-1547" fmla="*/ 2300670 w 3079941"/>
                  <a:gd name="connsiteY340-1548" fmla="*/ 657181 h 1160647"/>
                  <a:gd name="connsiteX341-1549" fmla="*/ 2300670 w 3079941"/>
                  <a:gd name="connsiteY341-1550" fmla="*/ 732843 h 1160647"/>
                  <a:gd name="connsiteX342-1551" fmla="*/ 2308777 w 3079941"/>
                  <a:gd name="connsiteY342-1552" fmla="*/ 732843 h 1160647"/>
                  <a:gd name="connsiteX343-1553" fmla="*/ 2310804 w 3079941"/>
                  <a:gd name="connsiteY343-1554" fmla="*/ 726358 h 1160647"/>
                  <a:gd name="connsiteX344-1555" fmla="*/ 2316884 w 3079941"/>
                  <a:gd name="connsiteY344-1556" fmla="*/ 726358 h 1160647"/>
                  <a:gd name="connsiteX345-1557" fmla="*/ 2318911 w 3079941"/>
                  <a:gd name="connsiteY345-1558" fmla="*/ 735005 h 1160647"/>
                  <a:gd name="connsiteX346-1559" fmla="*/ 2331071 w 3079941"/>
                  <a:gd name="connsiteY346-1560" fmla="*/ 735005 h 1160647"/>
                  <a:gd name="connsiteX347-1561" fmla="*/ 2331071 w 3079941"/>
                  <a:gd name="connsiteY347-1562" fmla="*/ 728519 h 1160647"/>
                  <a:gd name="connsiteX348-1563" fmla="*/ 2353364 w 3079941"/>
                  <a:gd name="connsiteY348-1564" fmla="*/ 728519 h 1160647"/>
                  <a:gd name="connsiteX349-1565" fmla="*/ 2353364 w 3079941"/>
                  <a:gd name="connsiteY349-1566" fmla="*/ 735005 h 1160647"/>
                  <a:gd name="connsiteX350-1567" fmla="*/ 2373631 w 3079941"/>
                  <a:gd name="connsiteY350-1568" fmla="*/ 735005 h 1160647"/>
                  <a:gd name="connsiteX351-1569" fmla="*/ 2373631 w 3079941"/>
                  <a:gd name="connsiteY351-1570" fmla="*/ 780402 h 1160647"/>
                  <a:gd name="connsiteX352-1571" fmla="*/ 2387818 w 3079941"/>
                  <a:gd name="connsiteY352-1572" fmla="*/ 780402 h 1160647"/>
                  <a:gd name="connsiteX353-1573" fmla="*/ 2387818 w 3079941"/>
                  <a:gd name="connsiteY353-1574" fmla="*/ 767431 h 1160647"/>
                  <a:gd name="connsiteX354-1575" fmla="*/ 2404032 w 3079941"/>
                  <a:gd name="connsiteY354-1576" fmla="*/ 767431 h 1160647"/>
                  <a:gd name="connsiteX355-1577" fmla="*/ 2404032 w 3079941"/>
                  <a:gd name="connsiteY355-1578" fmla="*/ 588004 h 1160647"/>
                  <a:gd name="connsiteX356-1579" fmla="*/ 2410112 w 3079941"/>
                  <a:gd name="connsiteY356-1580" fmla="*/ 581518 h 1160647"/>
                  <a:gd name="connsiteX357-1581" fmla="*/ 2483073 w 3079941"/>
                  <a:gd name="connsiteY357-1582" fmla="*/ 581518 h 1160647"/>
                  <a:gd name="connsiteX358-1583" fmla="*/ 2483073 w 3079941"/>
                  <a:gd name="connsiteY358-1584" fmla="*/ 590166 h 1160647"/>
                  <a:gd name="connsiteX359-1585" fmla="*/ 2493206 w 3079941"/>
                  <a:gd name="connsiteY359-1586" fmla="*/ 590166 h 1160647"/>
                  <a:gd name="connsiteX360-1587" fmla="*/ 2493206 w 3079941"/>
                  <a:gd name="connsiteY360-1588" fmla="*/ 704740 h 1160647"/>
                  <a:gd name="connsiteX361-1589" fmla="*/ 2515500 w 3079941"/>
                  <a:gd name="connsiteY361-1590" fmla="*/ 704740 h 1160647"/>
                  <a:gd name="connsiteX362-1591" fmla="*/ 2515500 w 3079941"/>
                  <a:gd name="connsiteY362-1592" fmla="*/ 637725 h 1160647"/>
                  <a:gd name="connsiteX363-1593" fmla="*/ 2541847 w 3079941"/>
                  <a:gd name="connsiteY363-1594" fmla="*/ 637725 h 1160647"/>
                  <a:gd name="connsiteX364-1595" fmla="*/ 2545900 w 3079941"/>
                  <a:gd name="connsiteY364-1596" fmla="*/ 633401 h 1160647"/>
                  <a:gd name="connsiteX365-1597" fmla="*/ 2554007 w 3079941"/>
                  <a:gd name="connsiteY365-1598" fmla="*/ 633401 h 1160647"/>
                  <a:gd name="connsiteX366-1599" fmla="*/ 2558060 w 3079941"/>
                  <a:gd name="connsiteY366-1600" fmla="*/ 637725 h 1160647"/>
                  <a:gd name="connsiteX367-1601" fmla="*/ 2580354 w 3079941"/>
                  <a:gd name="connsiteY367-1602" fmla="*/ 637725 h 1160647"/>
                  <a:gd name="connsiteX368-1603" fmla="*/ 2580354 w 3079941"/>
                  <a:gd name="connsiteY368-1604" fmla="*/ 520989 h 1160647"/>
                  <a:gd name="connsiteX369-1605" fmla="*/ 2637101 w 3079941"/>
                  <a:gd name="connsiteY369-1606" fmla="*/ 510180 h 1160647"/>
                  <a:gd name="connsiteX370-1607" fmla="*/ 2637101 w 3079941"/>
                  <a:gd name="connsiteY370-1608" fmla="*/ 511261 h 1160647"/>
                  <a:gd name="connsiteX371-1609" fmla="*/ 2637101 w 3079941"/>
                  <a:gd name="connsiteY371-1610" fmla="*/ 518827 h 1160647"/>
                  <a:gd name="connsiteX372-1611" fmla="*/ 2663448 w 3079941"/>
                  <a:gd name="connsiteY372-1612" fmla="*/ 518827 h 1160647"/>
                  <a:gd name="connsiteX373-1613" fmla="*/ 2663448 w 3079941"/>
                  <a:gd name="connsiteY373-1614" fmla="*/ 773917 h 1160647"/>
                  <a:gd name="connsiteX374-1615" fmla="*/ 2685742 w 3079941"/>
                  <a:gd name="connsiteY374-1616" fmla="*/ 773917 h 1160647"/>
                  <a:gd name="connsiteX375-1617" fmla="*/ 2685742 w 3079941"/>
                  <a:gd name="connsiteY375-1618" fmla="*/ 769593 h 1160647"/>
                  <a:gd name="connsiteX376-1619" fmla="*/ 2697902 w 3079941"/>
                  <a:gd name="connsiteY376-1620" fmla="*/ 769593 h 1160647"/>
                  <a:gd name="connsiteX377-1621" fmla="*/ 2697902 w 3079941"/>
                  <a:gd name="connsiteY377-1622" fmla="*/ 773917 h 1160647"/>
                  <a:gd name="connsiteX378-1623" fmla="*/ 2722222 w 3079941"/>
                  <a:gd name="connsiteY378-1624" fmla="*/ 773917 h 1160647"/>
                  <a:gd name="connsiteX379-1625" fmla="*/ 2722222 w 3079941"/>
                  <a:gd name="connsiteY379-1626" fmla="*/ 760946 h 1160647"/>
                  <a:gd name="connsiteX380-1627" fmla="*/ 2750596 w 3079941"/>
                  <a:gd name="connsiteY380-1628" fmla="*/ 760946 h 1160647"/>
                  <a:gd name="connsiteX381-1629" fmla="*/ 2762756 w 3079941"/>
                  <a:gd name="connsiteY381-1630" fmla="*/ 756622 h 1160647"/>
                  <a:gd name="connsiteX382-1631" fmla="*/ 2783023 w 3079941"/>
                  <a:gd name="connsiteY382-1632" fmla="*/ 760946 h 1160647"/>
                  <a:gd name="connsiteX383-1633" fmla="*/ 2783023 w 3079941"/>
                  <a:gd name="connsiteY383-1634" fmla="*/ 743652 h 1160647"/>
                  <a:gd name="connsiteX384-1635" fmla="*/ 2791130 w 3079941"/>
                  <a:gd name="connsiteY384-1636" fmla="*/ 743652 h 1160647"/>
                  <a:gd name="connsiteX385-1637" fmla="*/ 2791130 w 3079941"/>
                  <a:gd name="connsiteY385-1638" fmla="*/ 730681 h 1160647"/>
                  <a:gd name="connsiteX386-1639" fmla="*/ 2847877 w 3079941"/>
                  <a:gd name="connsiteY386-1640" fmla="*/ 730681 h 1160647"/>
                  <a:gd name="connsiteX387-1641" fmla="*/ 2847877 w 3079941"/>
                  <a:gd name="connsiteY387-1642" fmla="*/ 700416 h 1160647"/>
                  <a:gd name="connsiteX388-1643" fmla="*/ 2866117 w 3079941"/>
                  <a:gd name="connsiteY388-1644" fmla="*/ 700416 h 1160647"/>
                  <a:gd name="connsiteX389-1645" fmla="*/ 2866117 w 3079941"/>
                  <a:gd name="connsiteY389-1646" fmla="*/ 693931 h 1160647"/>
                  <a:gd name="connsiteX390-1647" fmla="*/ 2878277 w 3079941"/>
                  <a:gd name="connsiteY390-1648" fmla="*/ 693931 h 1160647"/>
                  <a:gd name="connsiteX391-1649" fmla="*/ 2878277 w 3079941"/>
                  <a:gd name="connsiteY391-1650" fmla="*/ 700416 h 1160647"/>
                  <a:gd name="connsiteX392-1651" fmla="*/ 2894491 w 3079941"/>
                  <a:gd name="connsiteY392-1652" fmla="*/ 700416 h 1160647"/>
                  <a:gd name="connsiteX393-1653" fmla="*/ 2894491 w 3079941"/>
                  <a:gd name="connsiteY393-1654" fmla="*/ 750137 h 1160647"/>
                  <a:gd name="connsiteX394-1655" fmla="*/ 2926918 w 3079941"/>
                  <a:gd name="connsiteY394-1656" fmla="*/ 750137 h 1160647"/>
                  <a:gd name="connsiteX395-1657" fmla="*/ 2926918 w 3079941"/>
                  <a:gd name="connsiteY395-1658" fmla="*/ 724196 h 1160647"/>
                  <a:gd name="connsiteX396-1659" fmla="*/ 2965425 w 3079941"/>
                  <a:gd name="connsiteY396-1660" fmla="*/ 724196 h 1160647"/>
                  <a:gd name="connsiteX397-1661" fmla="*/ 2965425 w 3079941"/>
                  <a:gd name="connsiteY397-1662" fmla="*/ 693931 h 1160647"/>
                  <a:gd name="connsiteX398-1663" fmla="*/ 3014066 w 3079941"/>
                  <a:gd name="connsiteY398-1664" fmla="*/ 693931 h 1160647"/>
                  <a:gd name="connsiteX399-1665" fmla="*/ 3014066 w 3079941"/>
                  <a:gd name="connsiteY399-1666" fmla="*/ 805087 h 1160647"/>
                  <a:gd name="connsiteX400-1667" fmla="*/ 3014066 w 3079941"/>
                  <a:gd name="connsiteY400-1668" fmla="*/ 818866 h 1160647"/>
                  <a:gd name="connsiteX401-1669" fmla="*/ 3079941 w 3079941"/>
                  <a:gd name="connsiteY401-1670" fmla="*/ 818866 h 1160647"/>
                  <a:gd name="connsiteX402-1671" fmla="*/ 3079941 w 3079941"/>
                  <a:gd name="connsiteY402-1672" fmla="*/ 1030409 h 1160647"/>
                  <a:gd name="connsiteX403-1673" fmla="*/ 3079941 w 3079941"/>
                  <a:gd name="connsiteY403-1674" fmla="*/ 1160647 h 1160647"/>
                  <a:gd name="connsiteX404-1675" fmla="*/ 200958 w 3079941"/>
                  <a:gd name="connsiteY404-1676" fmla="*/ 1160647 h 1160647"/>
                  <a:gd name="connsiteX405-1677" fmla="*/ 200958 w 3079941"/>
                  <a:gd name="connsiteY405-1678" fmla="*/ 1126882 h 1160647"/>
                  <a:gd name="connsiteX406-1679" fmla="*/ 0 w 3079941"/>
                  <a:gd name="connsiteY406-1680" fmla="*/ 1126882 h 1160647"/>
                  <a:gd name="connsiteX407-1681" fmla="*/ 0 w 3079941"/>
                  <a:gd name="connsiteY407-1682" fmla="*/ 915339 h 1160647"/>
                  <a:gd name="connsiteX408-1683" fmla="*/ 103377 w 3079941"/>
                  <a:gd name="connsiteY408-1684" fmla="*/ 915339 h 1160647"/>
                  <a:gd name="connsiteX409-1685" fmla="*/ 103377 w 3079941"/>
                  <a:gd name="connsiteY409-1686" fmla="*/ 886329 h 1160647"/>
                  <a:gd name="connsiteX410-1687" fmla="*/ 55096 w 3079941"/>
                  <a:gd name="connsiteY410-1688" fmla="*/ 886329 h 1160647"/>
                  <a:gd name="connsiteX411-1689" fmla="*/ 55096 w 3079941"/>
                  <a:gd name="connsiteY411-1690" fmla="*/ 724196 h 1160647"/>
                  <a:gd name="connsiteX412-1691" fmla="*/ 75363 w 3079941"/>
                  <a:gd name="connsiteY412-1692" fmla="*/ 724196 h 1160647"/>
                  <a:gd name="connsiteX413-1693" fmla="*/ 75870 w 3079941"/>
                  <a:gd name="connsiteY413-1694" fmla="*/ 723115 h 1160647"/>
                  <a:gd name="connsiteX414-1695" fmla="*/ 79416 w 3079941"/>
                  <a:gd name="connsiteY414-1696" fmla="*/ 715549 h 1160647"/>
                  <a:gd name="connsiteX415-1697" fmla="*/ 81190 w 3079941"/>
                  <a:gd name="connsiteY415-1698" fmla="*/ 715819 h 1160647"/>
                  <a:gd name="connsiteX416-1699" fmla="*/ 93603 w 3079941"/>
                  <a:gd name="connsiteY416-1700" fmla="*/ 717710 h 1160647"/>
                  <a:gd name="connsiteX417-1701" fmla="*/ 94110 w 3079941"/>
                  <a:gd name="connsiteY417-1702" fmla="*/ 719062 h 1160647"/>
                  <a:gd name="connsiteX418-1703" fmla="*/ 97656 w 3079941"/>
                  <a:gd name="connsiteY418-1704" fmla="*/ 728519 h 1160647"/>
                  <a:gd name="connsiteX419-1705" fmla="*/ 124003 w 3079941"/>
                  <a:gd name="connsiteY419-1706" fmla="*/ 730681 h 1160647"/>
                  <a:gd name="connsiteX420-1707" fmla="*/ 124003 w 3079941"/>
                  <a:gd name="connsiteY420-1708" fmla="*/ 607460 h 1160647"/>
                  <a:gd name="connsiteX421-1709" fmla="*/ 126030 w 3079941"/>
                  <a:gd name="connsiteY421-1710" fmla="*/ 607460 h 1160647"/>
                  <a:gd name="connsiteX422-1711" fmla="*/ 140217 w 3079941"/>
                  <a:gd name="connsiteY422-1712" fmla="*/ 607460 h 1160647"/>
                  <a:gd name="connsiteX423-1713" fmla="*/ 140217 w 3079941"/>
                  <a:gd name="connsiteY423-1714" fmla="*/ 471268 h 1160647"/>
                  <a:gd name="connsiteX424-1715" fmla="*/ 141990 w 3079941"/>
                  <a:gd name="connsiteY424-1716" fmla="*/ 471268 h 1160647"/>
                  <a:gd name="connsiteX425-1717" fmla="*/ 154404 w 3079941"/>
                  <a:gd name="connsiteY425-1718" fmla="*/ 471268 h 1160647"/>
                  <a:gd name="connsiteX426-1719" fmla="*/ 154404 w 3079941"/>
                  <a:gd name="connsiteY426-1720" fmla="*/ 356694 h 1160647"/>
                  <a:gd name="connsiteX427-1721" fmla="*/ 158457 w 3079941"/>
                  <a:gd name="connsiteY427-1722" fmla="*/ 328590 h 1160647"/>
                  <a:gd name="connsiteX428-1723" fmla="*/ 160484 w 3079941"/>
                  <a:gd name="connsiteY428-1724" fmla="*/ 328590 h 1160647"/>
                  <a:gd name="connsiteX429-1725" fmla="*/ 174671 w 3079941"/>
                  <a:gd name="connsiteY429-1726" fmla="*/ 328590 h 1160647"/>
                  <a:gd name="connsiteX430-1727" fmla="*/ 211151 w 3079941"/>
                  <a:gd name="connsiteY430-1728" fmla="*/ 246443 h 1160647"/>
                  <a:gd name="connsiteX431-1729" fmla="*/ 215205 w 3079941"/>
                  <a:gd name="connsiteY431-1730" fmla="*/ 0 h 1160647"/>
                  <a:gd name="connsiteX0-1731" fmla="*/ 215205 w 3079941"/>
                  <a:gd name="connsiteY0-1732" fmla="*/ 0 h 1160647"/>
                  <a:gd name="connsiteX1-1733" fmla="*/ 217231 w 3079941"/>
                  <a:gd name="connsiteY1-1734" fmla="*/ 246443 h 1160647"/>
                  <a:gd name="connsiteX2-1735" fmla="*/ 255738 w 3079941"/>
                  <a:gd name="connsiteY2-1736" fmla="*/ 326429 h 1160647"/>
                  <a:gd name="connsiteX3-1737" fmla="*/ 257765 w 3079941"/>
                  <a:gd name="connsiteY3-1738" fmla="*/ 326429 h 1160647"/>
                  <a:gd name="connsiteX4-1739" fmla="*/ 271952 w 3079941"/>
                  <a:gd name="connsiteY4-1740" fmla="*/ 326429 h 1160647"/>
                  <a:gd name="connsiteX5-1741" fmla="*/ 271952 w 3079941"/>
                  <a:gd name="connsiteY5-1742" fmla="*/ 350208 h 1160647"/>
                  <a:gd name="connsiteX6-1743" fmla="*/ 272459 w 3079941"/>
                  <a:gd name="connsiteY6-1744" fmla="*/ 351019 h 1160647"/>
                  <a:gd name="connsiteX7-1745" fmla="*/ 276005 w 3079941"/>
                  <a:gd name="connsiteY7-1746" fmla="*/ 356694 h 1160647"/>
                  <a:gd name="connsiteX8-1747" fmla="*/ 276005 w 3079941"/>
                  <a:gd name="connsiteY8-1748" fmla="*/ 471268 h 1160647"/>
                  <a:gd name="connsiteX9-1749" fmla="*/ 278285 w 3079941"/>
                  <a:gd name="connsiteY9-1750" fmla="*/ 471268 h 1160647"/>
                  <a:gd name="connsiteX10-1751" fmla="*/ 294246 w 3079941"/>
                  <a:gd name="connsiteY10-1752" fmla="*/ 471268 h 1160647"/>
                  <a:gd name="connsiteX11-1753" fmla="*/ 294246 w 3079941"/>
                  <a:gd name="connsiteY11-1754" fmla="*/ 611783 h 1160647"/>
                  <a:gd name="connsiteX12-1755" fmla="*/ 295766 w 3079941"/>
                  <a:gd name="connsiteY12-1756" fmla="*/ 611513 h 1160647"/>
                  <a:gd name="connsiteX13-1757" fmla="*/ 306406 w 3079941"/>
                  <a:gd name="connsiteY13-1758" fmla="*/ 609622 h 1160647"/>
                  <a:gd name="connsiteX14-1759" fmla="*/ 304379 w 3079941"/>
                  <a:gd name="connsiteY14-1760" fmla="*/ 698254 h 1160647"/>
                  <a:gd name="connsiteX15-1761" fmla="*/ 305899 w 3079941"/>
                  <a:gd name="connsiteY15-1762" fmla="*/ 698525 h 1160647"/>
                  <a:gd name="connsiteX16-1763" fmla="*/ 316539 w 3079941"/>
                  <a:gd name="connsiteY16-1764" fmla="*/ 700416 h 1160647"/>
                  <a:gd name="connsiteX17-1765" fmla="*/ 316792 w 3079941"/>
                  <a:gd name="connsiteY17-1766" fmla="*/ 701227 h 1160647"/>
                  <a:gd name="connsiteX18-1767" fmla="*/ 318566 w 3079941"/>
                  <a:gd name="connsiteY18-1768" fmla="*/ 706902 h 1160647"/>
                  <a:gd name="connsiteX19-1769" fmla="*/ 319326 w 3079941"/>
                  <a:gd name="connsiteY19-1770" fmla="*/ 704470 h 1160647"/>
                  <a:gd name="connsiteX20-1771" fmla="*/ 324646 w 3079941"/>
                  <a:gd name="connsiteY20-1772" fmla="*/ 687446 h 1160647"/>
                  <a:gd name="connsiteX21-1773" fmla="*/ 326419 w 3079941"/>
                  <a:gd name="connsiteY21-1774" fmla="*/ 687446 h 1160647"/>
                  <a:gd name="connsiteX22-1775" fmla="*/ 338833 w 3079941"/>
                  <a:gd name="connsiteY22-1776" fmla="*/ 687446 h 1160647"/>
                  <a:gd name="connsiteX23-1777" fmla="*/ 338833 w 3079941"/>
                  <a:gd name="connsiteY23-1778" fmla="*/ 719872 h 1160647"/>
                  <a:gd name="connsiteX24-1779" fmla="*/ 339846 w 3079941"/>
                  <a:gd name="connsiteY24-1780" fmla="*/ 720413 h 1160647"/>
                  <a:gd name="connsiteX25-1781" fmla="*/ 346940 w 3079941"/>
                  <a:gd name="connsiteY25-1782" fmla="*/ 724196 h 1160647"/>
                  <a:gd name="connsiteX26-1783" fmla="*/ 346940 w 3079941"/>
                  <a:gd name="connsiteY26-1784" fmla="*/ 725547 h 1160647"/>
                  <a:gd name="connsiteX27-1785" fmla="*/ 346940 w 3079941"/>
                  <a:gd name="connsiteY27-1786" fmla="*/ 735005 h 1160647"/>
                  <a:gd name="connsiteX28-1787" fmla="*/ 391527 w 3079941"/>
                  <a:gd name="connsiteY28-1788" fmla="*/ 735005 h 1160647"/>
                  <a:gd name="connsiteX29-1789" fmla="*/ 391527 w 3079941"/>
                  <a:gd name="connsiteY29-1790" fmla="*/ 736086 h 1160647"/>
                  <a:gd name="connsiteX30-1791" fmla="*/ 391527 w 3079941"/>
                  <a:gd name="connsiteY30-1792" fmla="*/ 743652 h 1160647"/>
                  <a:gd name="connsiteX31-1793" fmla="*/ 393553 w 3079941"/>
                  <a:gd name="connsiteY31-1794" fmla="*/ 743652 h 1160647"/>
                  <a:gd name="connsiteX32-1795" fmla="*/ 407740 w 3079941"/>
                  <a:gd name="connsiteY32-1796" fmla="*/ 743652 h 1160647"/>
                  <a:gd name="connsiteX33-1797" fmla="*/ 407740 w 3079941"/>
                  <a:gd name="connsiteY33-1798" fmla="*/ 713387 h 1160647"/>
                  <a:gd name="connsiteX34-1799" fmla="*/ 452327 w 3079941"/>
                  <a:gd name="connsiteY34-1800" fmla="*/ 713387 h 1160647"/>
                  <a:gd name="connsiteX35-1801" fmla="*/ 452327 w 3079941"/>
                  <a:gd name="connsiteY35-1802" fmla="*/ 712036 h 1160647"/>
                  <a:gd name="connsiteX36-1803" fmla="*/ 452327 w 3079941"/>
                  <a:gd name="connsiteY36-1804" fmla="*/ 702578 h 1160647"/>
                  <a:gd name="connsiteX37-1805" fmla="*/ 453341 w 3079941"/>
                  <a:gd name="connsiteY37-1806" fmla="*/ 702578 h 1160647"/>
                  <a:gd name="connsiteX38-1807" fmla="*/ 460434 w 3079941"/>
                  <a:gd name="connsiteY38-1808" fmla="*/ 702578 h 1160647"/>
                  <a:gd name="connsiteX39-1809" fmla="*/ 460434 w 3079941"/>
                  <a:gd name="connsiteY39-1810" fmla="*/ 700687 h 1160647"/>
                  <a:gd name="connsiteX40-1811" fmla="*/ 460434 w 3079941"/>
                  <a:gd name="connsiteY40-1812" fmla="*/ 687446 h 1160647"/>
                  <a:gd name="connsiteX41-1813" fmla="*/ 461194 w 3079941"/>
                  <a:gd name="connsiteY41-1814" fmla="*/ 687446 h 1160647"/>
                  <a:gd name="connsiteX42-1815" fmla="*/ 466514 w 3079941"/>
                  <a:gd name="connsiteY42-1816" fmla="*/ 687446 h 1160647"/>
                  <a:gd name="connsiteX43-1817" fmla="*/ 466514 w 3079941"/>
                  <a:gd name="connsiteY43-1818" fmla="*/ 686365 h 1160647"/>
                  <a:gd name="connsiteX44-1819" fmla="*/ 466514 w 3079941"/>
                  <a:gd name="connsiteY44-1820" fmla="*/ 678798 h 1160647"/>
                  <a:gd name="connsiteX45-1821" fmla="*/ 468541 w 3079941"/>
                  <a:gd name="connsiteY45-1822" fmla="*/ 678798 h 1160647"/>
                  <a:gd name="connsiteX46-1823" fmla="*/ 482728 w 3079941"/>
                  <a:gd name="connsiteY46-1824" fmla="*/ 678798 h 1160647"/>
                  <a:gd name="connsiteX47-1825" fmla="*/ 482728 w 3079941"/>
                  <a:gd name="connsiteY47-1826" fmla="*/ 679879 h 1160647"/>
                  <a:gd name="connsiteX48-1827" fmla="*/ 482728 w 3079941"/>
                  <a:gd name="connsiteY48-1828" fmla="*/ 687446 h 1160647"/>
                  <a:gd name="connsiteX49-1829" fmla="*/ 505021 w 3079941"/>
                  <a:gd name="connsiteY49-1830" fmla="*/ 687446 h 1160647"/>
                  <a:gd name="connsiteX50-1831" fmla="*/ 505021 w 3079941"/>
                  <a:gd name="connsiteY50-1832" fmla="*/ 685554 h 1160647"/>
                  <a:gd name="connsiteX51-1833" fmla="*/ 505021 w 3079941"/>
                  <a:gd name="connsiteY51-1834" fmla="*/ 672313 h 1160647"/>
                  <a:gd name="connsiteX52-1835" fmla="*/ 506795 w 3079941"/>
                  <a:gd name="connsiteY52-1836" fmla="*/ 672313 h 1160647"/>
                  <a:gd name="connsiteX53-1837" fmla="*/ 519208 w 3079941"/>
                  <a:gd name="connsiteY53-1838" fmla="*/ 672313 h 1160647"/>
                  <a:gd name="connsiteX54-1839" fmla="*/ 519208 w 3079941"/>
                  <a:gd name="connsiteY54-1840" fmla="*/ 696093 h 1160647"/>
                  <a:gd name="connsiteX55-1841" fmla="*/ 520222 w 3079941"/>
                  <a:gd name="connsiteY55-1842" fmla="*/ 696093 h 1160647"/>
                  <a:gd name="connsiteX56-1843" fmla="*/ 527315 w 3079941"/>
                  <a:gd name="connsiteY56-1844" fmla="*/ 696093 h 1160647"/>
                  <a:gd name="connsiteX57-1845" fmla="*/ 527315 w 3079941"/>
                  <a:gd name="connsiteY57-1846" fmla="*/ 695012 h 1160647"/>
                  <a:gd name="connsiteX58-1847" fmla="*/ 527315 w 3079941"/>
                  <a:gd name="connsiteY58-1848" fmla="*/ 687446 h 1160647"/>
                  <a:gd name="connsiteX59-1849" fmla="*/ 529088 w 3079941"/>
                  <a:gd name="connsiteY59-1850" fmla="*/ 687446 h 1160647"/>
                  <a:gd name="connsiteX60-1851" fmla="*/ 541502 w 3079941"/>
                  <a:gd name="connsiteY60-1852" fmla="*/ 687446 h 1160647"/>
                  <a:gd name="connsiteX61-1853" fmla="*/ 541502 w 3079941"/>
                  <a:gd name="connsiteY61-1854" fmla="*/ 713387 h 1160647"/>
                  <a:gd name="connsiteX62-1855" fmla="*/ 543529 w 3079941"/>
                  <a:gd name="connsiteY62-1856" fmla="*/ 713387 h 1160647"/>
                  <a:gd name="connsiteX63-1857" fmla="*/ 557715 w 3079941"/>
                  <a:gd name="connsiteY63-1858" fmla="*/ 713387 h 1160647"/>
                  <a:gd name="connsiteX64-1859" fmla="*/ 557715 w 3079941"/>
                  <a:gd name="connsiteY64-1860" fmla="*/ 715008 h 1160647"/>
                  <a:gd name="connsiteX65-1861" fmla="*/ 557715 w 3079941"/>
                  <a:gd name="connsiteY65-1862" fmla="*/ 726358 h 1160647"/>
                  <a:gd name="connsiteX66-1863" fmla="*/ 558475 w 3079941"/>
                  <a:gd name="connsiteY66-1864" fmla="*/ 726358 h 1160647"/>
                  <a:gd name="connsiteX67-1865" fmla="*/ 563796 w 3079941"/>
                  <a:gd name="connsiteY67-1866" fmla="*/ 726358 h 1160647"/>
                  <a:gd name="connsiteX68-1867" fmla="*/ 563796 w 3079941"/>
                  <a:gd name="connsiteY68-1868" fmla="*/ 725547 h 1160647"/>
                  <a:gd name="connsiteX69-1869" fmla="*/ 563796 w 3079941"/>
                  <a:gd name="connsiteY69-1870" fmla="*/ 719872 h 1160647"/>
                  <a:gd name="connsiteX70-1871" fmla="*/ 594196 w 3079941"/>
                  <a:gd name="connsiteY70-1872" fmla="*/ 719872 h 1160647"/>
                  <a:gd name="connsiteX71-1873" fmla="*/ 594196 w 3079941"/>
                  <a:gd name="connsiteY71-1874" fmla="*/ 743652 h 1160647"/>
                  <a:gd name="connsiteX72-1875" fmla="*/ 595209 w 3079941"/>
                  <a:gd name="connsiteY72-1876" fmla="*/ 743652 h 1160647"/>
                  <a:gd name="connsiteX73-1877" fmla="*/ 602303 w 3079941"/>
                  <a:gd name="connsiteY73-1878" fmla="*/ 743652 h 1160647"/>
                  <a:gd name="connsiteX74-1879" fmla="*/ 602303 w 3079941"/>
                  <a:gd name="connsiteY74-1880" fmla="*/ 744733 h 1160647"/>
                  <a:gd name="connsiteX75-1881" fmla="*/ 602303 w 3079941"/>
                  <a:gd name="connsiteY75-1882" fmla="*/ 752299 h 1160647"/>
                  <a:gd name="connsiteX76-1883" fmla="*/ 603063 w 3079941"/>
                  <a:gd name="connsiteY76-1884" fmla="*/ 752299 h 1160647"/>
                  <a:gd name="connsiteX77-1885" fmla="*/ 608383 w 3079941"/>
                  <a:gd name="connsiteY77-1886" fmla="*/ 752299 h 1160647"/>
                  <a:gd name="connsiteX78-1887" fmla="*/ 608383 w 3079941"/>
                  <a:gd name="connsiteY78-1888" fmla="*/ 750137 h 1160647"/>
                  <a:gd name="connsiteX79-1889" fmla="*/ 608383 w 3079941"/>
                  <a:gd name="connsiteY79-1890" fmla="*/ 735005 h 1160647"/>
                  <a:gd name="connsiteX80-1891" fmla="*/ 609396 w 3079941"/>
                  <a:gd name="connsiteY80-1892" fmla="*/ 735005 h 1160647"/>
                  <a:gd name="connsiteX81-1893" fmla="*/ 616490 w 3079941"/>
                  <a:gd name="connsiteY81-1894" fmla="*/ 735005 h 1160647"/>
                  <a:gd name="connsiteX82-1895" fmla="*/ 616490 w 3079941"/>
                  <a:gd name="connsiteY82-1896" fmla="*/ 736086 h 1160647"/>
                  <a:gd name="connsiteX83-1897" fmla="*/ 616490 w 3079941"/>
                  <a:gd name="connsiteY83-1898" fmla="*/ 743652 h 1160647"/>
                  <a:gd name="connsiteX84-1899" fmla="*/ 621810 w 3079941"/>
                  <a:gd name="connsiteY84-1900" fmla="*/ 741659 h 1160647"/>
                  <a:gd name="connsiteX85-1901" fmla="*/ 622570 w 3079941"/>
                  <a:gd name="connsiteY85-1902" fmla="*/ 740679 h 1160647"/>
                  <a:gd name="connsiteX86-1903" fmla="*/ 622570 w 3079941"/>
                  <a:gd name="connsiteY86-1904" fmla="*/ 735005 h 1160647"/>
                  <a:gd name="connsiteX87-1905" fmla="*/ 661077 w 3079941"/>
                  <a:gd name="connsiteY87-1906" fmla="*/ 735005 h 1160647"/>
                  <a:gd name="connsiteX88-1907" fmla="*/ 661077 w 3079941"/>
                  <a:gd name="connsiteY88-1908" fmla="*/ 758784 h 1160647"/>
                  <a:gd name="connsiteX89-1909" fmla="*/ 663103 w 3079941"/>
                  <a:gd name="connsiteY89-1910" fmla="*/ 758784 h 1160647"/>
                  <a:gd name="connsiteX90-1911" fmla="*/ 677290 w 3079941"/>
                  <a:gd name="connsiteY90-1912" fmla="*/ 758784 h 1160647"/>
                  <a:gd name="connsiteX91-1913" fmla="*/ 677290 w 3079941"/>
                  <a:gd name="connsiteY91-1914" fmla="*/ 759865 h 1160647"/>
                  <a:gd name="connsiteX92-1915" fmla="*/ 677290 w 3079941"/>
                  <a:gd name="connsiteY92-1916" fmla="*/ 767431 h 1160647"/>
                  <a:gd name="connsiteX93-1917" fmla="*/ 679064 w 3079941"/>
                  <a:gd name="connsiteY93-1918" fmla="*/ 767431 h 1160647"/>
                  <a:gd name="connsiteX94-1919" fmla="*/ 691477 w 3079941"/>
                  <a:gd name="connsiteY94-1920" fmla="*/ 767431 h 1160647"/>
                  <a:gd name="connsiteX95-1921" fmla="*/ 691477 w 3079941"/>
                  <a:gd name="connsiteY95-1922" fmla="*/ 743652 h 1160647"/>
                  <a:gd name="connsiteX96-1923" fmla="*/ 692490 w 3079941"/>
                  <a:gd name="connsiteY96-1924" fmla="*/ 743652 h 1160647"/>
                  <a:gd name="connsiteX97-1925" fmla="*/ 699584 w 3079941"/>
                  <a:gd name="connsiteY97-1926" fmla="*/ 743652 h 1160647"/>
                  <a:gd name="connsiteX98-1927" fmla="*/ 699584 w 3079941"/>
                  <a:gd name="connsiteY98-1928" fmla="*/ 711225 h 1160647"/>
                  <a:gd name="connsiteX99-1929" fmla="*/ 700597 w 3079941"/>
                  <a:gd name="connsiteY99-1930" fmla="*/ 711225 h 1160647"/>
                  <a:gd name="connsiteX100-1931" fmla="*/ 707691 w 3079941"/>
                  <a:gd name="connsiteY100-1932" fmla="*/ 711225 h 1160647"/>
                  <a:gd name="connsiteX101-1933" fmla="*/ 707691 w 3079941"/>
                  <a:gd name="connsiteY101-1934" fmla="*/ 709334 h 1160647"/>
                  <a:gd name="connsiteX102-1935" fmla="*/ 707691 w 3079941"/>
                  <a:gd name="connsiteY102-1936" fmla="*/ 696093 h 1160647"/>
                  <a:gd name="connsiteX103-1937" fmla="*/ 706424 w 3079941"/>
                  <a:gd name="connsiteY103-1938" fmla="*/ 694471 h 1160647"/>
                  <a:gd name="connsiteX104-1939" fmla="*/ 711744 w 3079941"/>
                  <a:gd name="connsiteY104-1940" fmla="*/ 683122 h 1160647"/>
                  <a:gd name="connsiteX105-1941" fmla="*/ 719851 w 3079941"/>
                  <a:gd name="connsiteY105-1942" fmla="*/ 711225 h 1160647"/>
                  <a:gd name="connsiteX106-1943" fmla="*/ 720611 w 3079941"/>
                  <a:gd name="connsiteY106-1944" fmla="*/ 711225 h 1160647"/>
                  <a:gd name="connsiteX107-1945" fmla="*/ 725931 w 3079941"/>
                  <a:gd name="connsiteY107-1946" fmla="*/ 711225 h 1160647"/>
                  <a:gd name="connsiteX108-1947" fmla="*/ 725931 w 3079941"/>
                  <a:gd name="connsiteY108-1948" fmla="*/ 605298 h 1160647"/>
                  <a:gd name="connsiteX109-1949" fmla="*/ 727451 w 3079941"/>
                  <a:gd name="connsiteY109-1950" fmla="*/ 605298 h 1160647"/>
                  <a:gd name="connsiteX110-1951" fmla="*/ 738091 w 3079941"/>
                  <a:gd name="connsiteY110-1952" fmla="*/ 605298 h 1160647"/>
                  <a:gd name="connsiteX111-1953" fmla="*/ 738091 w 3079941"/>
                  <a:gd name="connsiteY111-1954" fmla="*/ 557739 h 1160647"/>
                  <a:gd name="connsiteX112-1955" fmla="*/ 764438 w 3079941"/>
                  <a:gd name="connsiteY112-1956" fmla="*/ 557739 h 1160647"/>
                  <a:gd name="connsiteX113-1957" fmla="*/ 764438 w 3079941"/>
                  <a:gd name="connsiteY113-1958" fmla="*/ 536121 h 1160647"/>
                  <a:gd name="connsiteX114-1959" fmla="*/ 798892 w 3079941"/>
                  <a:gd name="connsiteY114-1960" fmla="*/ 536121 h 1160647"/>
                  <a:gd name="connsiteX115-1961" fmla="*/ 798892 w 3079941"/>
                  <a:gd name="connsiteY115-1962" fmla="*/ 538553 h 1160647"/>
                  <a:gd name="connsiteX116-1963" fmla="*/ 798892 w 3079941"/>
                  <a:gd name="connsiteY116-1964" fmla="*/ 555577 h 1160647"/>
                  <a:gd name="connsiteX117-1965" fmla="*/ 801172 w 3079941"/>
                  <a:gd name="connsiteY117-1966" fmla="*/ 555577 h 1160647"/>
                  <a:gd name="connsiteX118-1967" fmla="*/ 817132 w 3079941"/>
                  <a:gd name="connsiteY118-1968" fmla="*/ 555577 h 1160647"/>
                  <a:gd name="connsiteX119-1969" fmla="*/ 817132 w 3079941"/>
                  <a:gd name="connsiteY119-1970" fmla="*/ 603136 h 1160647"/>
                  <a:gd name="connsiteX120-1971" fmla="*/ 818145 w 3079941"/>
                  <a:gd name="connsiteY120-1972" fmla="*/ 603136 h 1160647"/>
                  <a:gd name="connsiteX121-1973" fmla="*/ 825239 w 3079941"/>
                  <a:gd name="connsiteY121-1974" fmla="*/ 603136 h 1160647"/>
                  <a:gd name="connsiteX122-1975" fmla="*/ 839426 w 3079941"/>
                  <a:gd name="connsiteY122-1976" fmla="*/ 607460 h 1160647"/>
                  <a:gd name="connsiteX123-1977" fmla="*/ 839426 w 3079941"/>
                  <a:gd name="connsiteY123-1978" fmla="*/ 646372 h 1160647"/>
                  <a:gd name="connsiteX124-1979" fmla="*/ 840439 w 3079941"/>
                  <a:gd name="connsiteY124-1980" fmla="*/ 646372 h 1160647"/>
                  <a:gd name="connsiteX125-1981" fmla="*/ 847532 w 3079941"/>
                  <a:gd name="connsiteY125-1982" fmla="*/ 646372 h 1160647"/>
                  <a:gd name="connsiteX126-1983" fmla="*/ 847532 w 3079941"/>
                  <a:gd name="connsiteY126-1984" fmla="*/ 647993 h 1160647"/>
                  <a:gd name="connsiteX127-1985" fmla="*/ 847532 w 3079941"/>
                  <a:gd name="connsiteY127-1986" fmla="*/ 659342 h 1160647"/>
                  <a:gd name="connsiteX128-1987" fmla="*/ 849559 w 3079941"/>
                  <a:gd name="connsiteY128-1988" fmla="*/ 659342 h 1160647"/>
                  <a:gd name="connsiteX129-1989" fmla="*/ 863746 w 3079941"/>
                  <a:gd name="connsiteY129-1990" fmla="*/ 659342 h 1160647"/>
                  <a:gd name="connsiteX130-1991" fmla="*/ 869826 w 3079941"/>
                  <a:gd name="connsiteY130-1992" fmla="*/ 665828 h 1160647"/>
                  <a:gd name="connsiteX131-1993" fmla="*/ 869826 w 3079941"/>
                  <a:gd name="connsiteY131-1994" fmla="*/ 687446 h 1160647"/>
                  <a:gd name="connsiteX132-1995" fmla="*/ 872106 w 3079941"/>
                  <a:gd name="connsiteY132-1996" fmla="*/ 687446 h 1160647"/>
                  <a:gd name="connsiteX133-1997" fmla="*/ 888066 w 3079941"/>
                  <a:gd name="connsiteY133-1998" fmla="*/ 687446 h 1160647"/>
                  <a:gd name="connsiteX134-1999" fmla="*/ 888066 w 3079941"/>
                  <a:gd name="connsiteY134-2000" fmla="*/ 688526 h 1160647"/>
                  <a:gd name="connsiteX135-2001" fmla="*/ 888066 w 3079941"/>
                  <a:gd name="connsiteY135-2002" fmla="*/ 696093 h 1160647"/>
                  <a:gd name="connsiteX136-2003" fmla="*/ 889333 w 3079941"/>
                  <a:gd name="connsiteY136-2004" fmla="*/ 696093 h 1160647"/>
                  <a:gd name="connsiteX137-2005" fmla="*/ 898200 w 3079941"/>
                  <a:gd name="connsiteY137-2006" fmla="*/ 696093 h 1160647"/>
                  <a:gd name="connsiteX138-2007" fmla="*/ 898200 w 3079941"/>
                  <a:gd name="connsiteY138-2008" fmla="*/ 698254 h 1160647"/>
                  <a:gd name="connsiteX139-2009" fmla="*/ 898200 w 3079941"/>
                  <a:gd name="connsiteY139-2010" fmla="*/ 713387 h 1160647"/>
                  <a:gd name="connsiteX140-2011" fmla="*/ 902253 w 3079941"/>
                  <a:gd name="connsiteY140-2012" fmla="*/ 711495 h 1160647"/>
                  <a:gd name="connsiteX141-2013" fmla="*/ 902253 w 3079941"/>
                  <a:gd name="connsiteY141-2014" fmla="*/ 698254 h 1160647"/>
                  <a:gd name="connsiteX142-2015" fmla="*/ 903266 w 3079941"/>
                  <a:gd name="connsiteY142-2016" fmla="*/ 698254 h 1160647"/>
                  <a:gd name="connsiteX143-2017" fmla="*/ 910360 w 3079941"/>
                  <a:gd name="connsiteY143-2018" fmla="*/ 698254 h 1160647"/>
                  <a:gd name="connsiteX144-2019" fmla="*/ 910360 w 3079941"/>
                  <a:gd name="connsiteY144-2020" fmla="*/ 699876 h 1160647"/>
                  <a:gd name="connsiteX145-2021" fmla="*/ 910360 w 3079941"/>
                  <a:gd name="connsiteY145-2022" fmla="*/ 711225 h 1160647"/>
                  <a:gd name="connsiteX146-2023" fmla="*/ 911120 w 3079941"/>
                  <a:gd name="connsiteY146-2024" fmla="*/ 711225 h 1160647"/>
                  <a:gd name="connsiteX147-2025" fmla="*/ 916440 w 3079941"/>
                  <a:gd name="connsiteY147-2026" fmla="*/ 711225 h 1160647"/>
                  <a:gd name="connsiteX148-2027" fmla="*/ 965080 w 3079941"/>
                  <a:gd name="connsiteY148-2028" fmla="*/ 706902 h 1160647"/>
                  <a:gd name="connsiteX149-2029" fmla="*/ 965080 w 3079941"/>
                  <a:gd name="connsiteY149-2030" fmla="*/ 708253 h 1160647"/>
                  <a:gd name="connsiteX150-2031" fmla="*/ 965080 w 3079941"/>
                  <a:gd name="connsiteY150-2032" fmla="*/ 717710 h 1160647"/>
                  <a:gd name="connsiteX151-2033" fmla="*/ 965840 w 3079941"/>
                  <a:gd name="connsiteY151-2034" fmla="*/ 717710 h 1160647"/>
                  <a:gd name="connsiteX152-2035" fmla="*/ 971161 w 3079941"/>
                  <a:gd name="connsiteY152-2036" fmla="*/ 717710 h 1160647"/>
                  <a:gd name="connsiteX153-2037" fmla="*/ 971161 w 3079941"/>
                  <a:gd name="connsiteY153-2038" fmla="*/ 719872 h 1160647"/>
                  <a:gd name="connsiteX154-2039" fmla="*/ 971161 w 3079941"/>
                  <a:gd name="connsiteY154-2040" fmla="*/ 735005 h 1160647"/>
                  <a:gd name="connsiteX155-2041" fmla="*/ 973187 w 3079941"/>
                  <a:gd name="connsiteY155-2042" fmla="*/ 733654 h 1160647"/>
                  <a:gd name="connsiteX156-2043" fmla="*/ 987374 w 3079941"/>
                  <a:gd name="connsiteY156-2044" fmla="*/ 724196 h 1160647"/>
                  <a:gd name="connsiteX157-2045" fmla="*/ 993454 w 3079941"/>
                  <a:gd name="connsiteY157-2046" fmla="*/ 683122 h 1160647"/>
                  <a:gd name="connsiteX158-2047" fmla="*/ 994214 w 3079941"/>
                  <a:gd name="connsiteY158-2048" fmla="*/ 682852 h 1160647"/>
                  <a:gd name="connsiteX159-2049" fmla="*/ 999534 w 3079941"/>
                  <a:gd name="connsiteY159-2050" fmla="*/ 680960 h 1160647"/>
                  <a:gd name="connsiteX160-2051" fmla="*/ 1001561 w 3079941"/>
                  <a:gd name="connsiteY160-2052" fmla="*/ 611783 h 1160647"/>
                  <a:gd name="connsiteX161-2053" fmla="*/ 1003588 w 3079941"/>
                  <a:gd name="connsiteY161-2054" fmla="*/ 680960 h 1160647"/>
                  <a:gd name="connsiteX162-2055" fmla="*/ 1004348 w 3079941"/>
                  <a:gd name="connsiteY162-2056" fmla="*/ 681230 h 1160647"/>
                  <a:gd name="connsiteX163-2057" fmla="*/ 1009668 w 3079941"/>
                  <a:gd name="connsiteY163-2058" fmla="*/ 683122 h 1160647"/>
                  <a:gd name="connsiteX164-2059" fmla="*/ 1009668 w 3079941"/>
                  <a:gd name="connsiteY164-2060" fmla="*/ 596651 h 1160647"/>
                  <a:gd name="connsiteX165-2061" fmla="*/ 1013721 w 3079941"/>
                  <a:gd name="connsiteY165-2062" fmla="*/ 564224 h 1160647"/>
                  <a:gd name="connsiteX166-2063" fmla="*/ 1052228 w 3079941"/>
                  <a:gd name="connsiteY166-2064" fmla="*/ 564224 h 1160647"/>
                  <a:gd name="connsiteX167-2065" fmla="*/ 1052228 w 3079941"/>
                  <a:gd name="connsiteY167-2066" fmla="*/ 596651 h 1160647"/>
                  <a:gd name="connsiteX168-2067" fmla="*/ 1052988 w 3079941"/>
                  <a:gd name="connsiteY168-2068" fmla="*/ 596651 h 1160647"/>
                  <a:gd name="connsiteX169-2069" fmla="*/ 1058308 w 3079941"/>
                  <a:gd name="connsiteY169-2070" fmla="*/ 596651 h 1160647"/>
                  <a:gd name="connsiteX170-2071" fmla="*/ 1058308 w 3079941"/>
                  <a:gd name="connsiteY170-2072" fmla="*/ 514503 h 1160647"/>
                  <a:gd name="connsiteX171-2073" fmla="*/ 1060082 w 3079941"/>
                  <a:gd name="connsiteY171-2074" fmla="*/ 514503 h 1160647"/>
                  <a:gd name="connsiteX172-2075" fmla="*/ 1072495 w 3079941"/>
                  <a:gd name="connsiteY172-2076" fmla="*/ 514503 h 1160647"/>
                  <a:gd name="connsiteX173-2077" fmla="*/ 1072495 w 3079941"/>
                  <a:gd name="connsiteY173-2078" fmla="*/ 512612 h 1160647"/>
                  <a:gd name="connsiteX174-2079" fmla="*/ 1072495 w 3079941"/>
                  <a:gd name="connsiteY174-2080" fmla="*/ 499371 h 1160647"/>
                  <a:gd name="connsiteX175-2081" fmla="*/ 1094789 w 3079941"/>
                  <a:gd name="connsiteY175-2082" fmla="*/ 499371 h 1160647"/>
                  <a:gd name="connsiteX176-2083" fmla="*/ 1094789 w 3079941"/>
                  <a:gd name="connsiteY176-2084" fmla="*/ 498290 h 1160647"/>
                  <a:gd name="connsiteX177-2085" fmla="*/ 1094789 w 3079941"/>
                  <a:gd name="connsiteY177-2086" fmla="*/ 490724 h 1160647"/>
                  <a:gd name="connsiteX178-2087" fmla="*/ 1096562 w 3079941"/>
                  <a:gd name="connsiteY178-2088" fmla="*/ 490724 h 1160647"/>
                  <a:gd name="connsiteX179-2089" fmla="*/ 1108976 w 3079941"/>
                  <a:gd name="connsiteY179-2090" fmla="*/ 490724 h 1160647"/>
                  <a:gd name="connsiteX180-2091" fmla="*/ 1108976 w 3079941"/>
                  <a:gd name="connsiteY180-2092" fmla="*/ 491805 h 1160647"/>
                  <a:gd name="connsiteX181-2093" fmla="*/ 1108976 w 3079941"/>
                  <a:gd name="connsiteY181-2094" fmla="*/ 499371 h 1160647"/>
                  <a:gd name="connsiteX182-2095" fmla="*/ 1109736 w 3079941"/>
                  <a:gd name="connsiteY182-2096" fmla="*/ 499371 h 1160647"/>
                  <a:gd name="connsiteX183-2097" fmla="*/ 1115056 w 3079941"/>
                  <a:gd name="connsiteY183-2098" fmla="*/ 499371 h 1160647"/>
                  <a:gd name="connsiteX184-2099" fmla="*/ 1125189 w 3079941"/>
                  <a:gd name="connsiteY184-2100" fmla="*/ 495047 h 1160647"/>
                  <a:gd name="connsiteX185-2101" fmla="*/ 1129242 w 3079941"/>
                  <a:gd name="connsiteY185-2102" fmla="*/ 498290 h 1160647"/>
                  <a:gd name="connsiteX186-2103" fmla="*/ 1129242 w 3079941"/>
                  <a:gd name="connsiteY186-2104" fmla="*/ 490724 h 1160647"/>
                  <a:gd name="connsiteX187-2105" fmla="*/ 1131522 w 3079941"/>
                  <a:gd name="connsiteY187-2106" fmla="*/ 490724 h 1160647"/>
                  <a:gd name="connsiteX188-2107" fmla="*/ 1147483 w 3079941"/>
                  <a:gd name="connsiteY188-2108" fmla="*/ 490724 h 1160647"/>
                  <a:gd name="connsiteX189-2109" fmla="*/ 1147483 w 3079941"/>
                  <a:gd name="connsiteY189-2110" fmla="*/ 491805 h 1160647"/>
                  <a:gd name="connsiteX190-2111" fmla="*/ 1147483 w 3079941"/>
                  <a:gd name="connsiteY190-2112" fmla="*/ 499371 h 1160647"/>
                  <a:gd name="connsiteX191-2113" fmla="*/ 1177883 w 3079941"/>
                  <a:gd name="connsiteY191-2114" fmla="*/ 499371 h 1160647"/>
                  <a:gd name="connsiteX192-2115" fmla="*/ 1177883 w 3079941"/>
                  <a:gd name="connsiteY192-2116" fmla="*/ 500992 h 1160647"/>
                  <a:gd name="connsiteX193-2117" fmla="*/ 1177883 w 3079941"/>
                  <a:gd name="connsiteY193-2118" fmla="*/ 512342 h 1160647"/>
                  <a:gd name="connsiteX194-2119" fmla="*/ 1204230 w 3079941"/>
                  <a:gd name="connsiteY194-2120" fmla="*/ 512342 h 1160647"/>
                  <a:gd name="connsiteX195-2121" fmla="*/ 1204230 w 3079941"/>
                  <a:gd name="connsiteY195-2122" fmla="*/ 542606 h 1160647"/>
                  <a:gd name="connsiteX196-2123" fmla="*/ 1204990 w 3079941"/>
                  <a:gd name="connsiteY196-2124" fmla="*/ 542606 h 1160647"/>
                  <a:gd name="connsiteX197-2125" fmla="*/ 1210310 w 3079941"/>
                  <a:gd name="connsiteY197-2126" fmla="*/ 542606 h 1160647"/>
                  <a:gd name="connsiteX198-2127" fmla="*/ 1210310 w 3079941"/>
                  <a:gd name="connsiteY198-2128" fmla="*/ 543687 h 1160647"/>
                  <a:gd name="connsiteX199-2129" fmla="*/ 1210310 w 3079941"/>
                  <a:gd name="connsiteY199-2130" fmla="*/ 551254 h 1160647"/>
                  <a:gd name="connsiteX200-2131" fmla="*/ 1214364 w 3079941"/>
                  <a:gd name="connsiteY200-2132" fmla="*/ 581518 h 1160647"/>
                  <a:gd name="connsiteX201-2133" fmla="*/ 1215124 w 3079941"/>
                  <a:gd name="connsiteY201-2134" fmla="*/ 581518 h 1160647"/>
                  <a:gd name="connsiteX202-2135" fmla="*/ 1220444 w 3079941"/>
                  <a:gd name="connsiteY202-2136" fmla="*/ 581518 h 1160647"/>
                  <a:gd name="connsiteX203-2137" fmla="*/ 1220444 w 3079941"/>
                  <a:gd name="connsiteY203-2138" fmla="*/ 582329 h 1160647"/>
                  <a:gd name="connsiteX204-2139" fmla="*/ 1220444 w 3079941"/>
                  <a:gd name="connsiteY204-2140" fmla="*/ 588004 h 1160647"/>
                  <a:gd name="connsiteX205-2141" fmla="*/ 1221457 w 3079941"/>
                  <a:gd name="connsiteY205-2142" fmla="*/ 588004 h 1160647"/>
                  <a:gd name="connsiteX206-2143" fmla="*/ 1228550 w 3079941"/>
                  <a:gd name="connsiteY206-2144" fmla="*/ 588004 h 1160647"/>
                  <a:gd name="connsiteX207-2145" fmla="*/ 1228550 w 3079941"/>
                  <a:gd name="connsiteY207-2146" fmla="*/ 618269 h 1160647"/>
                  <a:gd name="connsiteX208-2147" fmla="*/ 1230577 w 3079941"/>
                  <a:gd name="connsiteY208-2148" fmla="*/ 618269 h 1160647"/>
                  <a:gd name="connsiteX209-2149" fmla="*/ 1244764 w 3079941"/>
                  <a:gd name="connsiteY209-2150" fmla="*/ 618269 h 1160647"/>
                  <a:gd name="connsiteX210-2151" fmla="*/ 1244764 w 3079941"/>
                  <a:gd name="connsiteY210-2152" fmla="*/ 642048 h 1160647"/>
                  <a:gd name="connsiteX211-2153" fmla="*/ 1246791 w 3079941"/>
                  <a:gd name="connsiteY211-2154" fmla="*/ 643669 h 1160647"/>
                  <a:gd name="connsiteX212-2155" fmla="*/ 1246791 w 3079941"/>
                  <a:gd name="connsiteY212-2156" fmla="*/ 655019 h 1160647"/>
                  <a:gd name="connsiteX213-2157" fmla="*/ 1247551 w 3079941"/>
                  <a:gd name="connsiteY213-2158" fmla="*/ 655019 h 1160647"/>
                  <a:gd name="connsiteX214-2159" fmla="*/ 1252871 w 3079941"/>
                  <a:gd name="connsiteY214-2160" fmla="*/ 655019 h 1160647"/>
                  <a:gd name="connsiteX215-2161" fmla="*/ 1252871 w 3079941"/>
                  <a:gd name="connsiteY215-2162" fmla="*/ 678798 h 1160647"/>
                  <a:gd name="connsiteX216-2163" fmla="*/ 1254137 w 3079941"/>
                  <a:gd name="connsiteY216-2164" fmla="*/ 678798 h 1160647"/>
                  <a:gd name="connsiteX217-2165" fmla="*/ 1263004 w 3079941"/>
                  <a:gd name="connsiteY217-2166" fmla="*/ 678798 h 1160647"/>
                  <a:gd name="connsiteX218-2167" fmla="*/ 1265031 w 3079941"/>
                  <a:gd name="connsiteY218-2168" fmla="*/ 682852 h 1160647"/>
                  <a:gd name="connsiteX219-2169" fmla="*/ 1265031 w 3079941"/>
                  <a:gd name="connsiteY219-2170" fmla="*/ 696093 h 1160647"/>
                  <a:gd name="connsiteX220-2171" fmla="*/ 1266551 w 3079941"/>
                  <a:gd name="connsiteY220-2172" fmla="*/ 694201 h 1160647"/>
                  <a:gd name="connsiteX221-2173" fmla="*/ 1277191 w 3079941"/>
                  <a:gd name="connsiteY221-2174" fmla="*/ 680960 h 1160647"/>
                  <a:gd name="connsiteX222-2175" fmla="*/ 1305565 w 3079941"/>
                  <a:gd name="connsiteY222-2176" fmla="*/ 680960 h 1160647"/>
                  <a:gd name="connsiteX223-2177" fmla="*/ 1305565 w 3079941"/>
                  <a:gd name="connsiteY223-2178" fmla="*/ 767431 h 1160647"/>
                  <a:gd name="connsiteX224-2179" fmla="*/ 1306325 w 3079941"/>
                  <a:gd name="connsiteY224-2180" fmla="*/ 767431 h 1160647"/>
                  <a:gd name="connsiteX225-2181" fmla="*/ 1311645 w 3079941"/>
                  <a:gd name="connsiteY225-2182" fmla="*/ 767431 h 1160647"/>
                  <a:gd name="connsiteX226-2183" fmla="*/ 1312405 w 3079941"/>
                  <a:gd name="connsiteY226-2184" fmla="*/ 766080 h 1160647"/>
                  <a:gd name="connsiteX227-2185" fmla="*/ 1317725 w 3079941"/>
                  <a:gd name="connsiteY227-2186" fmla="*/ 756622 h 1160647"/>
                  <a:gd name="connsiteX228-2187" fmla="*/ 1317725 w 3079941"/>
                  <a:gd name="connsiteY228-2188" fmla="*/ 758514 h 1160647"/>
                  <a:gd name="connsiteX229-2189" fmla="*/ 1317725 w 3079941"/>
                  <a:gd name="connsiteY229-2190" fmla="*/ 771755 h 1160647"/>
                  <a:gd name="connsiteX230-2191" fmla="*/ 1321778 w 3079941"/>
                  <a:gd name="connsiteY230-2192" fmla="*/ 726358 h 1160647"/>
                  <a:gd name="connsiteX231-2193" fmla="*/ 1322538 w 3079941"/>
                  <a:gd name="connsiteY231-2194" fmla="*/ 726358 h 1160647"/>
                  <a:gd name="connsiteX232-2195" fmla="*/ 1327858 w 3079941"/>
                  <a:gd name="connsiteY232-2196" fmla="*/ 726358 h 1160647"/>
                  <a:gd name="connsiteX233-2197" fmla="*/ 1327858 w 3079941"/>
                  <a:gd name="connsiteY233-2198" fmla="*/ 661504 h 1160647"/>
                  <a:gd name="connsiteX234-2199" fmla="*/ 1328872 w 3079941"/>
                  <a:gd name="connsiteY234-2200" fmla="*/ 661504 h 1160647"/>
                  <a:gd name="connsiteX235-2201" fmla="*/ 1335965 w 3079941"/>
                  <a:gd name="connsiteY235-2202" fmla="*/ 661504 h 1160647"/>
                  <a:gd name="connsiteX236-2203" fmla="*/ 1348125 w 3079941"/>
                  <a:gd name="connsiteY236-2204" fmla="*/ 618269 h 1160647"/>
                  <a:gd name="connsiteX237-2205" fmla="*/ 1349392 w 3079941"/>
                  <a:gd name="connsiteY237-2206" fmla="*/ 618269 h 1160647"/>
                  <a:gd name="connsiteX238-2207" fmla="*/ 1358259 w 3079941"/>
                  <a:gd name="connsiteY238-2208" fmla="*/ 618269 h 1160647"/>
                  <a:gd name="connsiteX239-2209" fmla="*/ 1368392 w 3079941"/>
                  <a:gd name="connsiteY239-2210" fmla="*/ 661504 h 1160647"/>
                  <a:gd name="connsiteX240-2211" fmla="*/ 1369405 w 3079941"/>
                  <a:gd name="connsiteY240-2212" fmla="*/ 661504 h 1160647"/>
                  <a:gd name="connsiteX241-2213" fmla="*/ 1376499 w 3079941"/>
                  <a:gd name="connsiteY241-2214" fmla="*/ 661504 h 1160647"/>
                  <a:gd name="connsiteX242-2215" fmla="*/ 1376499 w 3079941"/>
                  <a:gd name="connsiteY242-2216" fmla="*/ 700416 h 1160647"/>
                  <a:gd name="connsiteX243-2217" fmla="*/ 1378272 w 3079941"/>
                  <a:gd name="connsiteY243-2218" fmla="*/ 700416 h 1160647"/>
                  <a:gd name="connsiteX244-2219" fmla="*/ 1390686 w 3079941"/>
                  <a:gd name="connsiteY244-2220" fmla="*/ 700416 h 1160647"/>
                  <a:gd name="connsiteX245-2221" fmla="*/ 1390686 w 3079941"/>
                  <a:gd name="connsiteY245-2222" fmla="*/ 702578 h 1160647"/>
                  <a:gd name="connsiteX246-2223" fmla="*/ 1390686 w 3079941"/>
                  <a:gd name="connsiteY246-2224" fmla="*/ 717710 h 1160647"/>
                  <a:gd name="connsiteX247-2225" fmla="*/ 1394739 w 3079941"/>
                  <a:gd name="connsiteY247-2226" fmla="*/ 715549 h 1160647"/>
                  <a:gd name="connsiteX248-2227" fmla="*/ 1394739 w 3079941"/>
                  <a:gd name="connsiteY248-2228" fmla="*/ 700416 h 1160647"/>
                  <a:gd name="connsiteX249-2229" fmla="*/ 1396259 w 3079941"/>
                  <a:gd name="connsiteY249-2230" fmla="*/ 700416 h 1160647"/>
                  <a:gd name="connsiteX250-2231" fmla="*/ 1406899 w 3079941"/>
                  <a:gd name="connsiteY250-2232" fmla="*/ 700416 h 1160647"/>
                  <a:gd name="connsiteX251-2233" fmla="*/ 1406899 w 3079941"/>
                  <a:gd name="connsiteY251-2234" fmla="*/ 702037 h 1160647"/>
                  <a:gd name="connsiteX252-2235" fmla="*/ 1406899 w 3079941"/>
                  <a:gd name="connsiteY252-2236" fmla="*/ 713387 h 1160647"/>
                  <a:gd name="connsiteX253-2237" fmla="*/ 1437300 w 3079941"/>
                  <a:gd name="connsiteY253-2238" fmla="*/ 713387 h 1160647"/>
                  <a:gd name="connsiteX254-2239" fmla="*/ 1437300 w 3079941"/>
                  <a:gd name="connsiteY254-2240" fmla="*/ 676637 h 1160647"/>
                  <a:gd name="connsiteX255-2241" fmla="*/ 1438566 w 3079941"/>
                  <a:gd name="connsiteY255-2242" fmla="*/ 676637 h 1160647"/>
                  <a:gd name="connsiteX256-2243" fmla="*/ 1447433 w 3079941"/>
                  <a:gd name="connsiteY256-2244" fmla="*/ 676637 h 1160647"/>
                  <a:gd name="connsiteX257-2245" fmla="*/ 1447433 w 3079941"/>
                  <a:gd name="connsiteY257-2246" fmla="*/ 698254 h 1160647"/>
                  <a:gd name="connsiteX258-2247" fmla="*/ 1449460 w 3079941"/>
                  <a:gd name="connsiteY258-2248" fmla="*/ 665828 h 1160647"/>
                  <a:gd name="connsiteX259-2249" fmla="*/ 1471753 w 3079941"/>
                  <a:gd name="connsiteY259-2250" fmla="*/ 665828 h 1160647"/>
                  <a:gd name="connsiteX260-2251" fmla="*/ 1471753 w 3079941"/>
                  <a:gd name="connsiteY260-2252" fmla="*/ 664206 h 1160647"/>
                  <a:gd name="connsiteX261-2253" fmla="*/ 1471753 w 3079941"/>
                  <a:gd name="connsiteY261-2254" fmla="*/ 652857 h 1160647"/>
                  <a:gd name="connsiteX262-2255" fmla="*/ 1472513 w 3079941"/>
                  <a:gd name="connsiteY262-2256" fmla="*/ 652857 h 1160647"/>
                  <a:gd name="connsiteX263-2257" fmla="*/ 1477833 w 3079941"/>
                  <a:gd name="connsiteY263-2258" fmla="*/ 652857 h 1160647"/>
                  <a:gd name="connsiteX264-2259" fmla="*/ 1477833 w 3079941"/>
                  <a:gd name="connsiteY264-2260" fmla="*/ 650966 h 1160647"/>
                  <a:gd name="connsiteX265-2261" fmla="*/ 1477833 w 3079941"/>
                  <a:gd name="connsiteY265-2262" fmla="*/ 637725 h 1160647"/>
                  <a:gd name="connsiteX266-2263" fmla="*/ 1481887 w 3079941"/>
                  <a:gd name="connsiteY266-2264" fmla="*/ 644210 h 1160647"/>
                  <a:gd name="connsiteX267-2265" fmla="*/ 1484167 w 3079941"/>
                  <a:gd name="connsiteY267-2266" fmla="*/ 644210 h 1160647"/>
                  <a:gd name="connsiteX268-2267" fmla="*/ 1500127 w 3079941"/>
                  <a:gd name="connsiteY268-2268" fmla="*/ 644210 h 1160647"/>
                  <a:gd name="connsiteX269-2269" fmla="*/ 1500127 w 3079941"/>
                  <a:gd name="connsiteY269-2270" fmla="*/ 643399 h 1160647"/>
                  <a:gd name="connsiteX270-2271" fmla="*/ 1500127 w 3079941"/>
                  <a:gd name="connsiteY270-2272" fmla="*/ 637725 h 1160647"/>
                  <a:gd name="connsiteX271-2273" fmla="*/ 1500887 w 3079941"/>
                  <a:gd name="connsiteY271-2274" fmla="*/ 637725 h 1160647"/>
                  <a:gd name="connsiteX272-2275" fmla="*/ 1506207 w 3079941"/>
                  <a:gd name="connsiteY272-2276" fmla="*/ 637725 h 1160647"/>
                  <a:gd name="connsiteX273-2277" fmla="*/ 1506207 w 3079941"/>
                  <a:gd name="connsiteY273-2278" fmla="*/ 639076 h 1160647"/>
                  <a:gd name="connsiteX274-2279" fmla="*/ 1506207 w 3079941"/>
                  <a:gd name="connsiteY274-2280" fmla="*/ 648534 h 1160647"/>
                  <a:gd name="connsiteX275-2281" fmla="*/ 1544714 w 3079941"/>
                  <a:gd name="connsiteY275-2282" fmla="*/ 648534 h 1160647"/>
                  <a:gd name="connsiteX276-2283" fmla="*/ 1544714 w 3079941"/>
                  <a:gd name="connsiteY276-2284" fmla="*/ 786887 h 1160647"/>
                  <a:gd name="connsiteX277-2285" fmla="*/ 1546234 w 3079941"/>
                  <a:gd name="connsiteY277-2286" fmla="*/ 786887 h 1160647"/>
                  <a:gd name="connsiteX278-2287" fmla="*/ 1556874 w 3079941"/>
                  <a:gd name="connsiteY278-2288" fmla="*/ 786887 h 1160647"/>
                  <a:gd name="connsiteX279-2289" fmla="*/ 1556874 w 3079941"/>
                  <a:gd name="connsiteY279-2290" fmla="*/ 773917 h 1160647"/>
                  <a:gd name="connsiteX280-2291" fmla="*/ 1560928 w 3079941"/>
                  <a:gd name="connsiteY280-2292" fmla="*/ 773917 h 1160647"/>
                  <a:gd name="connsiteX281-2293" fmla="*/ 1560928 w 3079941"/>
                  <a:gd name="connsiteY281-2294" fmla="*/ 786887 h 1160647"/>
                  <a:gd name="connsiteX282-2295" fmla="*/ 1591328 w 3079941"/>
                  <a:gd name="connsiteY282-2296" fmla="*/ 786887 h 1160647"/>
                  <a:gd name="connsiteX283-2297" fmla="*/ 1591328 w 3079941"/>
                  <a:gd name="connsiteY283-2298" fmla="*/ 756622 h 1160647"/>
                  <a:gd name="connsiteX284-2299" fmla="*/ 1603488 w 3079941"/>
                  <a:gd name="connsiteY284-2300" fmla="*/ 756622 h 1160647"/>
                  <a:gd name="connsiteX285-2301" fmla="*/ 1615648 w 3079941"/>
                  <a:gd name="connsiteY285-2302" fmla="*/ 754461 h 1160647"/>
                  <a:gd name="connsiteX286-2303" fmla="*/ 1619702 w 3079941"/>
                  <a:gd name="connsiteY286-2304" fmla="*/ 756622 h 1160647"/>
                  <a:gd name="connsiteX287-2305" fmla="*/ 1629835 w 3079941"/>
                  <a:gd name="connsiteY287-2306" fmla="*/ 756622 h 1160647"/>
                  <a:gd name="connsiteX288-2307" fmla="*/ 1629835 w 3079941"/>
                  <a:gd name="connsiteY288-2308" fmla="*/ 786887 h 1160647"/>
                  <a:gd name="connsiteX289-2309" fmla="*/ 1637942 w 3079941"/>
                  <a:gd name="connsiteY289-2310" fmla="*/ 786887 h 1160647"/>
                  <a:gd name="connsiteX290-2311" fmla="*/ 1637942 w 3079941"/>
                  <a:gd name="connsiteY290-2312" fmla="*/ 804182 h 1160647"/>
                  <a:gd name="connsiteX291-2313" fmla="*/ 1647278 w 3079941"/>
                  <a:gd name="connsiteY291-2314" fmla="*/ 805087 h 1160647"/>
                  <a:gd name="connsiteX292-2315" fmla="*/ 1660236 w 3079941"/>
                  <a:gd name="connsiteY292-2316" fmla="*/ 805087 h 1160647"/>
                  <a:gd name="connsiteX293-2317" fmla="*/ 1660236 w 3079941"/>
                  <a:gd name="connsiteY293-2318" fmla="*/ 789049 h 1160647"/>
                  <a:gd name="connsiteX294-2319" fmla="*/ 1728192 w 3079941"/>
                  <a:gd name="connsiteY294-2320" fmla="*/ 789049 h 1160647"/>
                  <a:gd name="connsiteX295-2321" fmla="*/ 1728192 w 3079941"/>
                  <a:gd name="connsiteY295-2322" fmla="*/ 703796 h 1160647"/>
                  <a:gd name="connsiteX296-2323" fmla="*/ 1800200 w 3079941"/>
                  <a:gd name="connsiteY296-2324" fmla="*/ 703796 h 1160647"/>
                  <a:gd name="connsiteX297-2325" fmla="*/ 1800200 w 3079941"/>
                  <a:gd name="connsiteY297-2326" fmla="*/ 782564 h 1160647"/>
                  <a:gd name="connsiteX298-2327" fmla="*/ 1802104 w 3079941"/>
                  <a:gd name="connsiteY298-2328" fmla="*/ 782564 h 1160647"/>
                  <a:gd name="connsiteX299-2329" fmla="*/ 1803346 w 3079941"/>
                  <a:gd name="connsiteY299-2330" fmla="*/ 805087 h 1160647"/>
                  <a:gd name="connsiteX300-2331" fmla="*/ 1813022 w 3079941"/>
                  <a:gd name="connsiteY300-2332" fmla="*/ 805087 h 1160647"/>
                  <a:gd name="connsiteX301-2333" fmla="*/ 1814264 w 3079941"/>
                  <a:gd name="connsiteY301-2334" fmla="*/ 782564 h 1160647"/>
                  <a:gd name="connsiteX302-2335" fmla="*/ 1820344 w 3079941"/>
                  <a:gd name="connsiteY302-2336" fmla="*/ 782564 h 1160647"/>
                  <a:gd name="connsiteX303-2337" fmla="*/ 1821586 w 3079941"/>
                  <a:gd name="connsiteY303-2338" fmla="*/ 805087 h 1160647"/>
                  <a:gd name="connsiteX304-2339" fmla="*/ 1872208 w 3079941"/>
                  <a:gd name="connsiteY304-2340" fmla="*/ 805087 h 1160647"/>
                  <a:gd name="connsiteX305-2341" fmla="*/ 1872208 w 3079941"/>
                  <a:gd name="connsiteY305-2342" fmla="*/ 642059 h 1160647"/>
                  <a:gd name="connsiteX306-2343" fmla="*/ 2069535 w 3079941"/>
                  <a:gd name="connsiteY306-2344" fmla="*/ 642059 h 1160647"/>
                  <a:gd name="connsiteX307-2345" fmla="*/ 2069535 w 3079941"/>
                  <a:gd name="connsiteY307-2346" fmla="*/ 805087 h 1160647"/>
                  <a:gd name="connsiteX308-2347" fmla="*/ 2088232 w 3079941"/>
                  <a:gd name="connsiteY308-2348" fmla="*/ 805087 h 1160647"/>
                  <a:gd name="connsiteX309-2349" fmla="*/ 2088232 w 3079941"/>
                  <a:gd name="connsiteY309-2350" fmla="*/ 722394 h 1160647"/>
                  <a:gd name="connsiteX310-2351" fmla="*/ 2183352 w 3079941"/>
                  <a:gd name="connsiteY310-2352" fmla="*/ 722394 h 1160647"/>
                  <a:gd name="connsiteX311-2353" fmla="*/ 2195282 w 3079941"/>
                  <a:gd name="connsiteY311-2354" fmla="*/ 404253 h 1160647"/>
                  <a:gd name="connsiteX312-2355" fmla="*/ 2183122 w 3079941"/>
                  <a:gd name="connsiteY312-2356" fmla="*/ 382635 h 1160647"/>
                  <a:gd name="connsiteX313-2357" fmla="*/ 2177042 w 3079941"/>
                  <a:gd name="connsiteY313-2358" fmla="*/ 378311 h 1160647"/>
                  <a:gd name="connsiteX314-2359" fmla="*/ 2185149 w 3079941"/>
                  <a:gd name="connsiteY314-2360" fmla="*/ 354532 h 1160647"/>
                  <a:gd name="connsiteX315-2361" fmla="*/ 2185149 w 3079941"/>
                  <a:gd name="connsiteY315-2362" fmla="*/ 337238 h 1160647"/>
                  <a:gd name="connsiteX316-2363" fmla="*/ 2199336 w 3079941"/>
                  <a:gd name="connsiteY316-2364" fmla="*/ 337238 h 1160647"/>
                  <a:gd name="connsiteX317-2365" fmla="*/ 2199336 w 3079941"/>
                  <a:gd name="connsiteY317-2366" fmla="*/ 315620 h 1160647"/>
                  <a:gd name="connsiteX318-2367" fmla="*/ 2201362 w 3079941"/>
                  <a:gd name="connsiteY318-2368" fmla="*/ 311296 h 1160647"/>
                  <a:gd name="connsiteX319-2369" fmla="*/ 2201362 w 3079941"/>
                  <a:gd name="connsiteY319-2370" fmla="*/ 233472 h 1160647"/>
                  <a:gd name="connsiteX320-2371" fmla="*/ 2199336 w 3079941"/>
                  <a:gd name="connsiteY320-2372" fmla="*/ 226987 h 1160647"/>
                  <a:gd name="connsiteX321-2373" fmla="*/ 2205416 w 3079941"/>
                  <a:gd name="connsiteY321-2374" fmla="*/ 220501 h 1160647"/>
                  <a:gd name="connsiteX322-2375" fmla="*/ 2205416 w 3079941"/>
                  <a:gd name="connsiteY322-2376" fmla="*/ 162133 h 1160647"/>
                  <a:gd name="connsiteX323-2377" fmla="*/ 2207442 w 3079941"/>
                  <a:gd name="connsiteY323-2378" fmla="*/ 157810 h 1160647"/>
                  <a:gd name="connsiteX324-2379" fmla="*/ 2207442 w 3079941"/>
                  <a:gd name="connsiteY324-2380" fmla="*/ 101604 h 1160647"/>
                  <a:gd name="connsiteX325-2381" fmla="*/ 2209469 w 3079941"/>
                  <a:gd name="connsiteY325-2382" fmla="*/ 82148 h 1160647"/>
                  <a:gd name="connsiteX326-2383" fmla="*/ 2213523 w 3079941"/>
                  <a:gd name="connsiteY326-2384" fmla="*/ 99442 h 1160647"/>
                  <a:gd name="connsiteX327-2385" fmla="*/ 2215549 w 3079941"/>
                  <a:gd name="connsiteY327-2386" fmla="*/ 157810 h 1160647"/>
                  <a:gd name="connsiteX328-2387" fmla="*/ 2217576 w 3079941"/>
                  <a:gd name="connsiteY328-2388" fmla="*/ 220501 h 1160647"/>
                  <a:gd name="connsiteX329-2389" fmla="*/ 2223656 w 3079941"/>
                  <a:gd name="connsiteY329-2390" fmla="*/ 226987 h 1160647"/>
                  <a:gd name="connsiteX330-2391" fmla="*/ 2221629 w 3079941"/>
                  <a:gd name="connsiteY330-2392" fmla="*/ 233472 h 1160647"/>
                  <a:gd name="connsiteX331-2393" fmla="*/ 2221629 w 3079941"/>
                  <a:gd name="connsiteY331-2394" fmla="*/ 311296 h 1160647"/>
                  <a:gd name="connsiteX332-2395" fmla="*/ 2223656 w 3079941"/>
                  <a:gd name="connsiteY332-2396" fmla="*/ 315620 h 1160647"/>
                  <a:gd name="connsiteX333-2397" fmla="*/ 2223656 w 3079941"/>
                  <a:gd name="connsiteY333-2398" fmla="*/ 337238 h 1160647"/>
                  <a:gd name="connsiteX334-2399" fmla="*/ 2237843 w 3079941"/>
                  <a:gd name="connsiteY334-2400" fmla="*/ 337238 h 1160647"/>
                  <a:gd name="connsiteX335-2401" fmla="*/ 2237843 w 3079941"/>
                  <a:gd name="connsiteY335-2402" fmla="*/ 354532 h 1160647"/>
                  <a:gd name="connsiteX336-2403" fmla="*/ 2245950 w 3079941"/>
                  <a:gd name="connsiteY336-2404" fmla="*/ 378311 h 1160647"/>
                  <a:gd name="connsiteX337-2405" fmla="*/ 2239870 w 3079941"/>
                  <a:gd name="connsiteY337-2406" fmla="*/ 382635 h 1160647"/>
                  <a:gd name="connsiteX338-2407" fmla="*/ 2227709 w 3079941"/>
                  <a:gd name="connsiteY338-2408" fmla="*/ 404253 h 1160647"/>
                  <a:gd name="connsiteX339-2409" fmla="*/ 2235816 w 3079941"/>
                  <a:gd name="connsiteY339-2410" fmla="*/ 657181 h 1160647"/>
                  <a:gd name="connsiteX340-2411" fmla="*/ 2300670 w 3079941"/>
                  <a:gd name="connsiteY340-2412" fmla="*/ 657181 h 1160647"/>
                  <a:gd name="connsiteX341-2413" fmla="*/ 2300670 w 3079941"/>
                  <a:gd name="connsiteY341-2414" fmla="*/ 732843 h 1160647"/>
                  <a:gd name="connsiteX342-2415" fmla="*/ 2308777 w 3079941"/>
                  <a:gd name="connsiteY342-2416" fmla="*/ 732843 h 1160647"/>
                  <a:gd name="connsiteX343-2417" fmla="*/ 2310804 w 3079941"/>
                  <a:gd name="connsiteY343-2418" fmla="*/ 726358 h 1160647"/>
                  <a:gd name="connsiteX344-2419" fmla="*/ 2316884 w 3079941"/>
                  <a:gd name="connsiteY344-2420" fmla="*/ 726358 h 1160647"/>
                  <a:gd name="connsiteX345-2421" fmla="*/ 2318911 w 3079941"/>
                  <a:gd name="connsiteY345-2422" fmla="*/ 735005 h 1160647"/>
                  <a:gd name="connsiteX346-2423" fmla="*/ 2331071 w 3079941"/>
                  <a:gd name="connsiteY346-2424" fmla="*/ 735005 h 1160647"/>
                  <a:gd name="connsiteX347-2425" fmla="*/ 2331071 w 3079941"/>
                  <a:gd name="connsiteY347-2426" fmla="*/ 728519 h 1160647"/>
                  <a:gd name="connsiteX348-2427" fmla="*/ 2353364 w 3079941"/>
                  <a:gd name="connsiteY348-2428" fmla="*/ 728519 h 1160647"/>
                  <a:gd name="connsiteX349-2429" fmla="*/ 2353364 w 3079941"/>
                  <a:gd name="connsiteY349-2430" fmla="*/ 735005 h 1160647"/>
                  <a:gd name="connsiteX350-2431" fmla="*/ 2373631 w 3079941"/>
                  <a:gd name="connsiteY350-2432" fmla="*/ 735005 h 1160647"/>
                  <a:gd name="connsiteX351-2433" fmla="*/ 2373631 w 3079941"/>
                  <a:gd name="connsiteY351-2434" fmla="*/ 780402 h 1160647"/>
                  <a:gd name="connsiteX352-2435" fmla="*/ 2387818 w 3079941"/>
                  <a:gd name="connsiteY352-2436" fmla="*/ 780402 h 1160647"/>
                  <a:gd name="connsiteX353-2437" fmla="*/ 2387818 w 3079941"/>
                  <a:gd name="connsiteY353-2438" fmla="*/ 767431 h 1160647"/>
                  <a:gd name="connsiteX354-2439" fmla="*/ 2404032 w 3079941"/>
                  <a:gd name="connsiteY354-2440" fmla="*/ 767431 h 1160647"/>
                  <a:gd name="connsiteX355-2441" fmla="*/ 2404032 w 3079941"/>
                  <a:gd name="connsiteY355-2442" fmla="*/ 588004 h 1160647"/>
                  <a:gd name="connsiteX356-2443" fmla="*/ 2410112 w 3079941"/>
                  <a:gd name="connsiteY356-2444" fmla="*/ 581518 h 1160647"/>
                  <a:gd name="connsiteX357-2445" fmla="*/ 2483073 w 3079941"/>
                  <a:gd name="connsiteY357-2446" fmla="*/ 581518 h 1160647"/>
                  <a:gd name="connsiteX358-2447" fmla="*/ 2483073 w 3079941"/>
                  <a:gd name="connsiteY358-2448" fmla="*/ 590166 h 1160647"/>
                  <a:gd name="connsiteX359-2449" fmla="*/ 2493206 w 3079941"/>
                  <a:gd name="connsiteY359-2450" fmla="*/ 590166 h 1160647"/>
                  <a:gd name="connsiteX360-2451" fmla="*/ 2493206 w 3079941"/>
                  <a:gd name="connsiteY360-2452" fmla="*/ 704740 h 1160647"/>
                  <a:gd name="connsiteX361-2453" fmla="*/ 2515500 w 3079941"/>
                  <a:gd name="connsiteY361-2454" fmla="*/ 704740 h 1160647"/>
                  <a:gd name="connsiteX362-2455" fmla="*/ 2515500 w 3079941"/>
                  <a:gd name="connsiteY362-2456" fmla="*/ 637725 h 1160647"/>
                  <a:gd name="connsiteX363-2457" fmla="*/ 2541847 w 3079941"/>
                  <a:gd name="connsiteY363-2458" fmla="*/ 637725 h 1160647"/>
                  <a:gd name="connsiteX364-2459" fmla="*/ 2545900 w 3079941"/>
                  <a:gd name="connsiteY364-2460" fmla="*/ 633401 h 1160647"/>
                  <a:gd name="connsiteX365-2461" fmla="*/ 2554007 w 3079941"/>
                  <a:gd name="connsiteY365-2462" fmla="*/ 633401 h 1160647"/>
                  <a:gd name="connsiteX366-2463" fmla="*/ 2558060 w 3079941"/>
                  <a:gd name="connsiteY366-2464" fmla="*/ 637725 h 1160647"/>
                  <a:gd name="connsiteX367-2465" fmla="*/ 2580354 w 3079941"/>
                  <a:gd name="connsiteY367-2466" fmla="*/ 637725 h 1160647"/>
                  <a:gd name="connsiteX368-2467" fmla="*/ 2580354 w 3079941"/>
                  <a:gd name="connsiteY368-2468" fmla="*/ 520989 h 1160647"/>
                  <a:gd name="connsiteX369-2469" fmla="*/ 2637101 w 3079941"/>
                  <a:gd name="connsiteY369-2470" fmla="*/ 510180 h 1160647"/>
                  <a:gd name="connsiteX370-2471" fmla="*/ 2637101 w 3079941"/>
                  <a:gd name="connsiteY370-2472" fmla="*/ 511261 h 1160647"/>
                  <a:gd name="connsiteX371-2473" fmla="*/ 2637101 w 3079941"/>
                  <a:gd name="connsiteY371-2474" fmla="*/ 518827 h 1160647"/>
                  <a:gd name="connsiteX372-2475" fmla="*/ 2663448 w 3079941"/>
                  <a:gd name="connsiteY372-2476" fmla="*/ 518827 h 1160647"/>
                  <a:gd name="connsiteX373-2477" fmla="*/ 2663448 w 3079941"/>
                  <a:gd name="connsiteY373-2478" fmla="*/ 773917 h 1160647"/>
                  <a:gd name="connsiteX374-2479" fmla="*/ 2685742 w 3079941"/>
                  <a:gd name="connsiteY374-2480" fmla="*/ 773917 h 1160647"/>
                  <a:gd name="connsiteX375-2481" fmla="*/ 2685742 w 3079941"/>
                  <a:gd name="connsiteY375-2482" fmla="*/ 769593 h 1160647"/>
                  <a:gd name="connsiteX376-2483" fmla="*/ 2697902 w 3079941"/>
                  <a:gd name="connsiteY376-2484" fmla="*/ 769593 h 1160647"/>
                  <a:gd name="connsiteX377-2485" fmla="*/ 2697902 w 3079941"/>
                  <a:gd name="connsiteY377-2486" fmla="*/ 773917 h 1160647"/>
                  <a:gd name="connsiteX378-2487" fmla="*/ 2722222 w 3079941"/>
                  <a:gd name="connsiteY378-2488" fmla="*/ 773917 h 1160647"/>
                  <a:gd name="connsiteX379-2489" fmla="*/ 2722222 w 3079941"/>
                  <a:gd name="connsiteY379-2490" fmla="*/ 760946 h 1160647"/>
                  <a:gd name="connsiteX380-2491" fmla="*/ 2750596 w 3079941"/>
                  <a:gd name="connsiteY380-2492" fmla="*/ 760946 h 1160647"/>
                  <a:gd name="connsiteX381-2493" fmla="*/ 2762756 w 3079941"/>
                  <a:gd name="connsiteY381-2494" fmla="*/ 756622 h 1160647"/>
                  <a:gd name="connsiteX382-2495" fmla="*/ 2783023 w 3079941"/>
                  <a:gd name="connsiteY382-2496" fmla="*/ 760946 h 1160647"/>
                  <a:gd name="connsiteX383-2497" fmla="*/ 2783023 w 3079941"/>
                  <a:gd name="connsiteY383-2498" fmla="*/ 743652 h 1160647"/>
                  <a:gd name="connsiteX384-2499" fmla="*/ 2791130 w 3079941"/>
                  <a:gd name="connsiteY384-2500" fmla="*/ 743652 h 1160647"/>
                  <a:gd name="connsiteX385-2501" fmla="*/ 2791130 w 3079941"/>
                  <a:gd name="connsiteY385-2502" fmla="*/ 730681 h 1160647"/>
                  <a:gd name="connsiteX386-2503" fmla="*/ 2847877 w 3079941"/>
                  <a:gd name="connsiteY386-2504" fmla="*/ 730681 h 1160647"/>
                  <a:gd name="connsiteX387-2505" fmla="*/ 2847877 w 3079941"/>
                  <a:gd name="connsiteY387-2506" fmla="*/ 700416 h 1160647"/>
                  <a:gd name="connsiteX388-2507" fmla="*/ 2866117 w 3079941"/>
                  <a:gd name="connsiteY388-2508" fmla="*/ 700416 h 1160647"/>
                  <a:gd name="connsiteX389-2509" fmla="*/ 2866117 w 3079941"/>
                  <a:gd name="connsiteY389-2510" fmla="*/ 693931 h 1160647"/>
                  <a:gd name="connsiteX390-2511" fmla="*/ 2878277 w 3079941"/>
                  <a:gd name="connsiteY390-2512" fmla="*/ 693931 h 1160647"/>
                  <a:gd name="connsiteX391-2513" fmla="*/ 2878277 w 3079941"/>
                  <a:gd name="connsiteY391-2514" fmla="*/ 700416 h 1160647"/>
                  <a:gd name="connsiteX392-2515" fmla="*/ 2894491 w 3079941"/>
                  <a:gd name="connsiteY392-2516" fmla="*/ 700416 h 1160647"/>
                  <a:gd name="connsiteX393-2517" fmla="*/ 2894491 w 3079941"/>
                  <a:gd name="connsiteY393-2518" fmla="*/ 750137 h 1160647"/>
                  <a:gd name="connsiteX394-2519" fmla="*/ 2926918 w 3079941"/>
                  <a:gd name="connsiteY394-2520" fmla="*/ 750137 h 1160647"/>
                  <a:gd name="connsiteX395-2521" fmla="*/ 2926918 w 3079941"/>
                  <a:gd name="connsiteY395-2522" fmla="*/ 724196 h 1160647"/>
                  <a:gd name="connsiteX396-2523" fmla="*/ 2965425 w 3079941"/>
                  <a:gd name="connsiteY396-2524" fmla="*/ 724196 h 1160647"/>
                  <a:gd name="connsiteX397-2525" fmla="*/ 2965425 w 3079941"/>
                  <a:gd name="connsiteY397-2526" fmla="*/ 693931 h 1160647"/>
                  <a:gd name="connsiteX398-2527" fmla="*/ 3014066 w 3079941"/>
                  <a:gd name="connsiteY398-2528" fmla="*/ 693931 h 1160647"/>
                  <a:gd name="connsiteX399-2529" fmla="*/ 3014066 w 3079941"/>
                  <a:gd name="connsiteY399-2530" fmla="*/ 805087 h 1160647"/>
                  <a:gd name="connsiteX400-2531" fmla="*/ 3014066 w 3079941"/>
                  <a:gd name="connsiteY400-2532" fmla="*/ 818866 h 1160647"/>
                  <a:gd name="connsiteX401-2533" fmla="*/ 3079941 w 3079941"/>
                  <a:gd name="connsiteY401-2534" fmla="*/ 818866 h 1160647"/>
                  <a:gd name="connsiteX402-2535" fmla="*/ 3079941 w 3079941"/>
                  <a:gd name="connsiteY402-2536" fmla="*/ 1160647 h 1160647"/>
                  <a:gd name="connsiteX403-2537" fmla="*/ 200958 w 3079941"/>
                  <a:gd name="connsiteY403-2538" fmla="*/ 1160647 h 1160647"/>
                  <a:gd name="connsiteX404-2539" fmla="*/ 200958 w 3079941"/>
                  <a:gd name="connsiteY404-2540" fmla="*/ 1126882 h 1160647"/>
                  <a:gd name="connsiteX405-2541" fmla="*/ 0 w 3079941"/>
                  <a:gd name="connsiteY405-2542" fmla="*/ 1126882 h 1160647"/>
                  <a:gd name="connsiteX406-2543" fmla="*/ 0 w 3079941"/>
                  <a:gd name="connsiteY406-2544" fmla="*/ 915339 h 1160647"/>
                  <a:gd name="connsiteX407-2545" fmla="*/ 103377 w 3079941"/>
                  <a:gd name="connsiteY407-2546" fmla="*/ 915339 h 1160647"/>
                  <a:gd name="connsiteX408-2547" fmla="*/ 103377 w 3079941"/>
                  <a:gd name="connsiteY408-2548" fmla="*/ 886329 h 1160647"/>
                  <a:gd name="connsiteX409-2549" fmla="*/ 55096 w 3079941"/>
                  <a:gd name="connsiteY409-2550" fmla="*/ 886329 h 1160647"/>
                  <a:gd name="connsiteX410-2551" fmla="*/ 55096 w 3079941"/>
                  <a:gd name="connsiteY410-2552" fmla="*/ 724196 h 1160647"/>
                  <a:gd name="connsiteX411-2553" fmla="*/ 75363 w 3079941"/>
                  <a:gd name="connsiteY411-2554" fmla="*/ 724196 h 1160647"/>
                  <a:gd name="connsiteX412-2555" fmla="*/ 75870 w 3079941"/>
                  <a:gd name="connsiteY412-2556" fmla="*/ 723115 h 1160647"/>
                  <a:gd name="connsiteX413-2557" fmla="*/ 79416 w 3079941"/>
                  <a:gd name="connsiteY413-2558" fmla="*/ 715549 h 1160647"/>
                  <a:gd name="connsiteX414-2559" fmla="*/ 81190 w 3079941"/>
                  <a:gd name="connsiteY414-2560" fmla="*/ 715819 h 1160647"/>
                  <a:gd name="connsiteX415-2561" fmla="*/ 93603 w 3079941"/>
                  <a:gd name="connsiteY415-2562" fmla="*/ 717710 h 1160647"/>
                  <a:gd name="connsiteX416-2563" fmla="*/ 94110 w 3079941"/>
                  <a:gd name="connsiteY416-2564" fmla="*/ 719062 h 1160647"/>
                  <a:gd name="connsiteX417-2565" fmla="*/ 97656 w 3079941"/>
                  <a:gd name="connsiteY417-2566" fmla="*/ 728519 h 1160647"/>
                  <a:gd name="connsiteX418-2567" fmla="*/ 124003 w 3079941"/>
                  <a:gd name="connsiteY418-2568" fmla="*/ 730681 h 1160647"/>
                  <a:gd name="connsiteX419-2569" fmla="*/ 124003 w 3079941"/>
                  <a:gd name="connsiteY419-2570" fmla="*/ 607460 h 1160647"/>
                  <a:gd name="connsiteX420-2571" fmla="*/ 126030 w 3079941"/>
                  <a:gd name="connsiteY420-2572" fmla="*/ 607460 h 1160647"/>
                  <a:gd name="connsiteX421-2573" fmla="*/ 140217 w 3079941"/>
                  <a:gd name="connsiteY421-2574" fmla="*/ 607460 h 1160647"/>
                  <a:gd name="connsiteX422-2575" fmla="*/ 140217 w 3079941"/>
                  <a:gd name="connsiteY422-2576" fmla="*/ 471268 h 1160647"/>
                  <a:gd name="connsiteX423-2577" fmla="*/ 141990 w 3079941"/>
                  <a:gd name="connsiteY423-2578" fmla="*/ 471268 h 1160647"/>
                  <a:gd name="connsiteX424-2579" fmla="*/ 154404 w 3079941"/>
                  <a:gd name="connsiteY424-2580" fmla="*/ 471268 h 1160647"/>
                  <a:gd name="connsiteX425-2581" fmla="*/ 154404 w 3079941"/>
                  <a:gd name="connsiteY425-2582" fmla="*/ 356694 h 1160647"/>
                  <a:gd name="connsiteX426-2583" fmla="*/ 158457 w 3079941"/>
                  <a:gd name="connsiteY426-2584" fmla="*/ 328590 h 1160647"/>
                  <a:gd name="connsiteX427-2585" fmla="*/ 160484 w 3079941"/>
                  <a:gd name="connsiteY427-2586" fmla="*/ 328590 h 1160647"/>
                  <a:gd name="connsiteX428-2587" fmla="*/ 174671 w 3079941"/>
                  <a:gd name="connsiteY428-2588" fmla="*/ 328590 h 1160647"/>
                  <a:gd name="connsiteX429-2589" fmla="*/ 211151 w 3079941"/>
                  <a:gd name="connsiteY429-2590" fmla="*/ 246443 h 1160647"/>
                  <a:gd name="connsiteX430-2591" fmla="*/ 215205 w 3079941"/>
                  <a:gd name="connsiteY430-2592" fmla="*/ 0 h 1160647"/>
                  <a:gd name="connsiteX0-2593" fmla="*/ 215205 w 3079941"/>
                  <a:gd name="connsiteY0-2594" fmla="*/ 0 h 1160647"/>
                  <a:gd name="connsiteX1-2595" fmla="*/ 217231 w 3079941"/>
                  <a:gd name="connsiteY1-2596" fmla="*/ 246443 h 1160647"/>
                  <a:gd name="connsiteX2-2597" fmla="*/ 255738 w 3079941"/>
                  <a:gd name="connsiteY2-2598" fmla="*/ 326429 h 1160647"/>
                  <a:gd name="connsiteX3-2599" fmla="*/ 257765 w 3079941"/>
                  <a:gd name="connsiteY3-2600" fmla="*/ 326429 h 1160647"/>
                  <a:gd name="connsiteX4-2601" fmla="*/ 271952 w 3079941"/>
                  <a:gd name="connsiteY4-2602" fmla="*/ 326429 h 1160647"/>
                  <a:gd name="connsiteX5-2603" fmla="*/ 271952 w 3079941"/>
                  <a:gd name="connsiteY5-2604" fmla="*/ 350208 h 1160647"/>
                  <a:gd name="connsiteX6-2605" fmla="*/ 272459 w 3079941"/>
                  <a:gd name="connsiteY6-2606" fmla="*/ 351019 h 1160647"/>
                  <a:gd name="connsiteX7-2607" fmla="*/ 276005 w 3079941"/>
                  <a:gd name="connsiteY7-2608" fmla="*/ 356694 h 1160647"/>
                  <a:gd name="connsiteX8-2609" fmla="*/ 276005 w 3079941"/>
                  <a:gd name="connsiteY8-2610" fmla="*/ 471268 h 1160647"/>
                  <a:gd name="connsiteX9-2611" fmla="*/ 278285 w 3079941"/>
                  <a:gd name="connsiteY9-2612" fmla="*/ 471268 h 1160647"/>
                  <a:gd name="connsiteX10-2613" fmla="*/ 294246 w 3079941"/>
                  <a:gd name="connsiteY10-2614" fmla="*/ 471268 h 1160647"/>
                  <a:gd name="connsiteX11-2615" fmla="*/ 294246 w 3079941"/>
                  <a:gd name="connsiteY11-2616" fmla="*/ 611783 h 1160647"/>
                  <a:gd name="connsiteX12-2617" fmla="*/ 295766 w 3079941"/>
                  <a:gd name="connsiteY12-2618" fmla="*/ 611513 h 1160647"/>
                  <a:gd name="connsiteX13-2619" fmla="*/ 306406 w 3079941"/>
                  <a:gd name="connsiteY13-2620" fmla="*/ 609622 h 1160647"/>
                  <a:gd name="connsiteX14-2621" fmla="*/ 304379 w 3079941"/>
                  <a:gd name="connsiteY14-2622" fmla="*/ 698254 h 1160647"/>
                  <a:gd name="connsiteX15-2623" fmla="*/ 305899 w 3079941"/>
                  <a:gd name="connsiteY15-2624" fmla="*/ 698525 h 1160647"/>
                  <a:gd name="connsiteX16-2625" fmla="*/ 316539 w 3079941"/>
                  <a:gd name="connsiteY16-2626" fmla="*/ 700416 h 1160647"/>
                  <a:gd name="connsiteX17-2627" fmla="*/ 316792 w 3079941"/>
                  <a:gd name="connsiteY17-2628" fmla="*/ 701227 h 1160647"/>
                  <a:gd name="connsiteX18-2629" fmla="*/ 318566 w 3079941"/>
                  <a:gd name="connsiteY18-2630" fmla="*/ 706902 h 1160647"/>
                  <a:gd name="connsiteX19-2631" fmla="*/ 319326 w 3079941"/>
                  <a:gd name="connsiteY19-2632" fmla="*/ 704470 h 1160647"/>
                  <a:gd name="connsiteX20-2633" fmla="*/ 324646 w 3079941"/>
                  <a:gd name="connsiteY20-2634" fmla="*/ 687446 h 1160647"/>
                  <a:gd name="connsiteX21-2635" fmla="*/ 326419 w 3079941"/>
                  <a:gd name="connsiteY21-2636" fmla="*/ 687446 h 1160647"/>
                  <a:gd name="connsiteX22-2637" fmla="*/ 338833 w 3079941"/>
                  <a:gd name="connsiteY22-2638" fmla="*/ 687446 h 1160647"/>
                  <a:gd name="connsiteX23-2639" fmla="*/ 338833 w 3079941"/>
                  <a:gd name="connsiteY23-2640" fmla="*/ 719872 h 1160647"/>
                  <a:gd name="connsiteX24-2641" fmla="*/ 339846 w 3079941"/>
                  <a:gd name="connsiteY24-2642" fmla="*/ 720413 h 1160647"/>
                  <a:gd name="connsiteX25-2643" fmla="*/ 346940 w 3079941"/>
                  <a:gd name="connsiteY25-2644" fmla="*/ 724196 h 1160647"/>
                  <a:gd name="connsiteX26-2645" fmla="*/ 346940 w 3079941"/>
                  <a:gd name="connsiteY26-2646" fmla="*/ 725547 h 1160647"/>
                  <a:gd name="connsiteX27-2647" fmla="*/ 346940 w 3079941"/>
                  <a:gd name="connsiteY27-2648" fmla="*/ 735005 h 1160647"/>
                  <a:gd name="connsiteX28-2649" fmla="*/ 391527 w 3079941"/>
                  <a:gd name="connsiteY28-2650" fmla="*/ 735005 h 1160647"/>
                  <a:gd name="connsiteX29-2651" fmla="*/ 391527 w 3079941"/>
                  <a:gd name="connsiteY29-2652" fmla="*/ 736086 h 1160647"/>
                  <a:gd name="connsiteX30-2653" fmla="*/ 391527 w 3079941"/>
                  <a:gd name="connsiteY30-2654" fmla="*/ 743652 h 1160647"/>
                  <a:gd name="connsiteX31-2655" fmla="*/ 393553 w 3079941"/>
                  <a:gd name="connsiteY31-2656" fmla="*/ 743652 h 1160647"/>
                  <a:gd name="connsiteX32-2657" fmla="*/ 407740 w 3079941"/>
                  <a:gd name="connsiteY32-2658" fmla="*/ 743652 h 1160647"/>
                  <a:gd name="connsiteX33-2659" fmla="*/ 407740 w 3079941"/>
                  <a:gd name="connsiteY33-2660" fmla="*/ 713387 h 1160647"/>
                  <a:gd name="connsiteX34-2661" fmla="*/ 452327 w 3079941"/>
                  <a:gd name="connsiteY34-2662" fmla="*/ 713387 h 1160647"/>
                  <a:gd name="connsiteX35-2663" fmla="*/ 452327 w 3079941"/>
                  <a:gd name="connsiteY35-2664" fmla="*/ 712036 h 1160647"/>
                  <a:gd name="connsiteX36-2665" fmla="*/ 452327 w 3079941"/>
                  <a:gd name="connsiteY36-2666" fmla="*/ 702578 h 1160647"/>
                  <a:gd name="connsiteX37-2667" fmla="*/ 453341 w 3079941"/>
                  <a:gd name="connsiteY37-2668" fmla="*/ 702578 h 1160647"/>
                  <a:gd name="connsiteX38-2669" fmla="*/ 460434 w 3079941"/>
                  <a:gd name="connsiteY38-2670" fmla="*/ 702578 h 1160647"/>
                  <a:gd name="connsiteX39-2671" fmla="*/ 460434 w 3079941"/>
                  <a:gd name="connsiteY39-2672" fmla="*/ 700687 h 1160647"/>
                  <a:gd name="connsiteX40-2673" fmla="*/ 460434 w 3079941"/>
                  <a:gd name="connsiteY40-2674" fmla="*/ 687446 h 1160647"/>
                  <a:gd name="connsiteX41-2675" fmla="*/ 461194 w 3079941"/>
                  <a:gd name="connsiteY41-2676" fmla="*/ 687446 h 1160647"/>
                  <a:gd name="connsiteX42-2677" fmla="*/ 466514 w 3079941"/>
                  <a:gd name="connsiteY42-2678" fmla="*/ 687446 h 1160647"/>
                  <a:gd name="connsiteX43-2679" fmla="*/ 466514 w 3079941"/>
                  <a:gd name="connsiteY43-2680" fmla="*/ 686365 h 1160647"/>
                  <a:gd name="connsiteX44-2681" fmla="*/ 466514 w 3079941"/>
                  <a:gd name="connsiteY44-2682" fmla="*/ 678798 h 1160647"/>
                  <a:gd name="connsiteX45-2683" fmla="*/ 468541 w 3079941"/>
                  <a:gd name="connsiteY45-2684" fmla="*/ 678798 h 1160647"/>
                  <a:gd name="connsiteX46-2685" fmla="*/ 482728 w 3079941"/>
                  <a:gd name="connsiteY46-2686" fmla="*/ 678798 h 1160647"/>
                  <a:gd name="connsiteX47-2687" fmla="*/ 482728 w 3079941"/>
                  <a:gd name="connsiteY47-2688" fmla="*/ 679879 h 1160647"/>
                  <a:gd name="connsiteX48-2689" fmla="*/ 482728 w 3079941"/>
                  <a:gd name="connsiteY48-2690" fmla="*/ 687446 h 1160647"/>
                  <a:gd name="connsiteX49-2691" fmla="*/ 505021 w 3079941"/>
                  <a:gd name="connsiteY49-2692" fmla="*/ 687446 h 1160647"/>
                  <a:gd name="connsiteX50-2693" fmla="*/ 505021 w 3079941"/>
                  <a:gd name="connsiteY50-2694" fmla="*/ 685554 h 1160647"/>
                  <a:gd name="connsiteX51-2695" fmla="*/ 505021 w 3079941"/>
                  <a:gd name="connsiteY51-2696" fmla="*/ 672313 h 1160647"/>
                  <a:gd name="connsiteX52-2697" fmla="*/ 506795 w 3079941"/>
                  <a:gd name="connsiteY52-2698" fmla="*/ 672313 h 1160647"/>
                  <a:gd name="connsiteX53-2699" fmla="*/ 519208 w 3079941"/>
                  <a:gd name="connsiteY53-2700" fmla="*/ 672313 h 1160647"/>
                  <a:gd name="connsiteX54-2701" fmla="*/ 519208 w 3079941"/>
                  <a:gd name="connsiteY54-2702" fmla="*/ 696093 h 1160647"/>
                  <a:gd name="connsiteX55-2703" fmla="*/ 520222 w 3079941"/>
                  <a:gd name="connsiteY55-2704" fmla="*/ 696093 h 1160647"/>
                  <a:gd name="connsiteX56-2705" fmla="*/ 527315 w 3079941"/>
                  <a:gd name="connsiteY56-2706" fmla="*/ 696093 h 1160647"/>
                  <a:gd name="connsiteX57-2707" fmla="*/ 527315 w 3079941"/>
                  <a:gd name="connsiteY57-2708" fmla="*/ 695012 h 1160647"/>
                  <a:gd name="connsiteX58-2709" fmla="*/ 527315 w 3079941"/>
                  <a:gd name="connsiteY58-2710" fmla="*/ 687446 h 1160647"/>
                  <a:gd name="connsiteX59-2711" fmla="*/ 529088 w 3079941"/>
                  <a:gd name="connsiteY59-2712" fmla="*/ 687446 h 1160647"/>
                  <a:gd name="connsiteX60-2713" fmla="*/ 541502 w 3079941"/>
                  <a:gd name="connsiteY60-2714" fmla="*/ 687446 h 1160647"/>
                  <a:gd name="connsiteX61-2715" fmla="*/ 541502 w 3079941"/>
                  <a:gd name="connsiteY61-2716" fmla="*/ 713387 h 1160647"/>
                  <a:gd name="connsiteX62-2717" fmla="*/ 543529 w 3079941"/>
                  <a:gd name="connsiteY62-2718" fmla="*/ 713387 h 1160647"/>
                  <a:gd name="connsiteX63-2719" fmla="*/ 557715 w 3079941"/>
                  <a:gd name="connsiteY63-2720" fmla="*/ 713387 h 1160647"/>
                  <a:gd name="connsiteX64-2721" fmla="*/ 557715 w 3079941"/>
                  <a:gd name="connsiteY64-2722" fmla="*/ 715008 h 1160647"/>
                  <a:gd name="connsiteX65-2723" fmla="*/ 557715 w 3079941"/>
                  <a:gd name="connsiteY65-2724" fmla="*/ 726358 h 1160647"/>
                  <a:gd name="connsiteX66-2725" fmla="*/ 558475 w 3079941"/>
                  <a:gd name="connsiteY66-2726" fmla="*/ 726358 h 1160647"/>
                  <a:gd name="connsiteX67-2727" fmla="*/ 563796 w 3079941"/>
                  <a:gd name="connsiteY67-2728" fmla="*/ 726358 h 1160647"/>
                  <a:gd name="connsiteX68-2729" fmla="*/ 563796 w 3079941"/>
                  <a:gd name="connsiteY68-2730" fmla="*/ 725547 h 1160647"/>
                  <a:gd name="connsiteX69-2731" fmla="*/ 563796 w 3079941"/>
                  <a:gd name="connsiteY69-2732" fmla="*/ 719872 h 1160647"/>
                  <a:gd name="connsiteX70-2733" fmla="*/ 594196 w 3079941"/>
                  <a:gd name="connsiteY70-2734" fmla="*/ 719872 h 1160647"/>
                  <a:gd name="connsiteX71-2735" fmla="*/ 594196 w 3079941"/>
                  <a:gd name="connsiteY71-2736" fmla="*/ 743652 h 1160647"/>
                  <a:gd name="connsiteX72-2737" fmla="*/ 595209 w 3079941"/>
                  <a:gd name="connsiteY72-2738" fmla="*/ 743652 h 1160647"/>
                  <a:gd name="connsiteX73-2739" fmla="*/ 602303 w 3079941"/>
                  <a:gd name="connsiteY73-2740" fmla="*/ 743652 h 1160647"/>
                  <a:gd name="connsiteX74-2741" fmla="*/ 602303 w 3079941"/>
                  <a:gd name="connsiteY74-2742" fmla="*/ 744733 h 1160647"/>
                  <a:gd name="connsiteX75-2743" fmla="*/ 602303 w 3079941"/>
                  <a:gd name="connsiteY75-2744" fmla="*/ 752299 h 1160647"/>
                  <a:gd name="connsiteX76-2745" fmla="*/ 603063 w 3079941"/>
                  <a:gd name="connsiteY76-2746" fmla="*/ 752299 h 1160647"/>
                  <a:gd name="connsiteX77-2747" fmla="*/ 608383 w 3079941"/>
                  <a:gd name="connsiteY77-2748" fmla="*/ 752299 h 1160647"/>
                  <a:gd name="connsiteX78-2749" fmla="*/ 608383 w 3079941"/>
                  <a:gd name="connsiteY78-2750" fmla="*/ 750137 h 1160647"/>
                  <a:gd name="connsiteX79-2751" fmla="*/ 608383 w 3079941"/>
                  <a:gd name="connsiteY79-2752" fmla="*/ 735005 h 1160647"/>
                  <a:gd name="connsiteX80-2753" fmla="*/ 609396 w 3079941"/>
                  <a:gd name="connsiteY80-2754" fmla="*/ 735005 h 1160647"/>
                  <a:gd name="connsiteX81-2755" fmla="*/ 616490 w 3079941"/>
                  <a:gd name="connsiteY81-2756" fmla="*/ 735005 h 1160647"/>
                  <a:gd name="connsiteX82-2757" fmla="*/ 616490 w 3079941"/>
                  <a:gd name="connsiteY82-2758" fmla="*/ 736086 h 1160647"/>
                  <a:gd name="connsiteX83-2759" fmla="*/ 616490 w 3079941"/>
                  <a:gd name="connsiteY83-2760" fmla="*/ 743652 h 1160647"/>
                  <a:gd name="connsiteX84-2761" fmla="*/ 621810 w 3079941"/>
                  <a:gd name="connsiteY84-2762" fmla="*/ 741659 h 1160647"/>
                  <a:gd name="connsiteX85-2763" fmla="*/ 622570 w 3079941"/>
                  <a:gd name="connsiteY85-2764" fmla="*/ 740679 h 1160647"/>
                  <a:gd name="connsiteX86-2765" fmla="*/ 622570 w 3079941"/>
                  <a:gd name="connsiteY86-2766" fmla="*/ 735005 h 1160647"/>
                  <a:gd name="connsiteX87-2767" fmla="*/ 661077 w 3079941"/>
                  <a:gd name="connsiteY87-2768" fmla="*/ 735005 h 1160647"/>
                  <a:gd name="connsiteX88-2769" fmla="*/ 661077 w 3079941"/>
                  <a:gd name="connsiteY88-2770" fmla="*/ 758784 h 1160647"/>
                  <a:gd name="connsiteX89-2771" fmla="*/ 663103 w 3079941"/>
                  <a:gd name="connsiteY89-2772" fmla="*/ 758784 h 1160647"/>
                  <a:gd name="connsiteX90-2773" fmla="*/ 677290 w 3079941"/>
                  <a:gd name="connsiteY90-2774" fmla="*/ 758784 h 1160647"/>
                  <a:gd name="connsiteX91-2775" fmla="*/ 677290 w 3079941"/>
                  <a:gd name="connsiteY91-2776" fmla="*/ 759865 h 1160647"/>
                  <a:gd name="connsiteX92-2777" fmla="*/ 677290 w 3079941"/>
                  <a:gd name="connsiteY92-2778" fmla="*/ 767431 h 1160647"/>
                  <a:gd name="connsiteX93-2779" fmla="*/ 679064 w 3079941"/>
                  <a:gd name="connsiteY93-2780" fmla="*/ 767431 h 1160647"/>
                  <a:gd name="connsiteX94-2781" fmla="*/ 691477 w 3079941"/>
                  <a:gd name="connsiteY94-2782" fmla="*/ 767431 h 1160647"/>
                  <a:gd name="connsiteX95-2783" fmla="*/ 691477 w 3079941"/>
                  <a:gd name="connsiteY95-2784" fmla="*/ 743652 h 1160647"/>
                  <a:gd name="connsiteX96-2785" fmla="*/ 692490 w 3079941"/>
                  <a:gd name="connsiteY96-2786" fmla="*/ 743652 h 1160647"/>
                  <a:gd name="connsiteX97-2787" fmla="*/ 699584 w 3079941"/>
                  <a:gd name="connsiteY97-2788" fmla="*/ 743652 h 1160647"/>
                  <a:gd name="connsiteX98-2789" fmla="*/ 699584 w 3079941"/>
                  <a:gd name="connsiteY98-2790" fmla="*/ 711225 h 1160647"/>
                  <a:gd name="connsiteX99-2791" fmla="*/ 700597 w 3079941"/>
                  <a:gd name="connsiteY99-2792" fmla="*/ 711225 h 1160647"/>
                  <a:gd name="connsiteX100-2793" fmla="*/ 707691 w 3079941"/>
                  <a:gd name="connsiteY100-2794" fmla="*/ 711225 h 1160647"/>
                  <a:gd name="connsiteX101-2795" fmla="*/ 707691 w 3079941"/>
                  <a:gd name="connsiteY101-2796" fmla="*/ 709334 h 1160647"/>
                  <a:gd name="connsiteX102-2797" fmla="*/ 707691 w 3079941"/>
                  <a:gd name="connsiteY102-2798" fmla="*/ 696093 h 1160647"/>
                  <a:gd name="connsiteX103-2799" fmla="*/ 706424 w 3079941"/>
                  <a:gd name="connsiteY103-2800" fmla="*/ 694471 h 1160647"/>
                  <a:gd name="connsiteX104-2801" fmla="*/ 711744 w 3079941"/>
                  <a:gd name="connsiteY104-2802" fmla="*/ 683122 h 1160647"/>
                  <a:gd name="connsiteX105-2803" fmla="*/ 719851 w 3079941"/>
                  <a:gd name="connsiteY105-2804" fmla="*/ 711225 h 1160647"/>
                  <a:gd name="connsiteX106-2805" fmla="*/ 720611 w 3079941"/>
                  <a:gd name="connsiteY106-2806" fmla="*/ 711225 h 1160647"/>
                  <a:gd name="connsiteX107-2807" fmla="*/ 725931 w 3079941"/>
                  <a:gd name="connsiteY107-2808" fmla="*/ 711225 h 1160647"/>
                  <a:gd name="connsiteX108-2809" fmla="*/ 725931 w 3079941"/>
                  <a:gd name="connsiteY108-2810" fmla="*/ 605298 h 1160647"/>
                  <a:gd name="connsiteX109-2811" fmla="*/ 727451 w 3079941"/>
                  <a:gd name="connsiteY109-2812" fmla="*/ 605298 h 1160647"/>
                  <a:gd name="connsiteX110-2813" fmla="*/ 738091 w 3079941"/>
                  <a:gd name="connsiteY110-2814" fmla="*/ 605298 h 1160647"/>
                  <a:gd name="connsiteX111-2815" fmla="*/ 738091 w 3079941"/>
                  <a:gd name="connsiteY111-2816" fmla="*/ 557739 h 1160647"/>
                  <a:gd name="connsiteX112-2817" fmla="*/ 764438 w 3079941"/>
                  <a:gd name="connsiteY112-2818" fmla="*/ 557739 h 1160647"/>
                  <a:gd name="connsiteX113-2819" fmla="*/ 764438 w 3079941"/>
                  <a:gd name="connsiteY113-2820" fmla="*/ 536121 h 1160647"/>
                  <a:gd name="connsiteX114-2821" fmla="*/ 798892 w 3079941"/>
                  <a:gd name="connsiteY114-2822" fmla="*/ 536121 h 1160647"/>
                  <a:gd name="connsiteX115-2823" fmla="*/ 798892 w 3079941"/>
                  <a:gd name="connsiteY115-2824" fmla="*/ 538553 h 1160647"/>
                  <a:gd name="connsiteX116-2825" fmla="*/ 798892 w 3079941"/>
                  <a:gd name="connsiteY116-2826" fmla="*/ 555577 h 1160647"/>
                  <a:gd name="connsiteX117-2827" fmla="*/ 801172 w 3079941"/>
                  <a:gd name="connsiteY117-2828" fmla="*/ 555577 h 1160647"/>
                  <a:gd name="connsiteX118-2829" fmla="*/ 817132 w 3079941"/>
                  <a:gd name="connsiteY118-2830" fmla="*/ 555577 h 1160647"/>
                  <a:gd name="connsiteX119-2831" fmla="*/ 817132 w 3079941"/>
                  <a:gd name="connsiteY119-2832" fmla="*/ 603136 h 1160647"/>
                  <a:gd name="connsiteX120-2833" fmla="*/ 818145 w 3079941"/>
                  <a:gd name="connsiteY120-2834" fmla="*/ 603136 h 1160647"/>
                  <a:gd name="connsiteX121-2835" fmla="*/ 825239 w 3079941"/>
                  <a:gd name="connsiteY121-2836" fmla="*/ 603136 h 1160647"/>
                  <a:gd name="connsiteX122-2837" fmla="*/ 839426 w 3079941"/>
                  <a:gd name="connsiteY122-2838" fmla="*/ 607460 h 1160647"/>
                  <a:gd name="connsiteX123-2839" fmla="*/ 839426 w 3079941"/>
                  <a:gd name="connsiteY123-2840" fmla="*/ 646372 h 1160647"/>
                  <a:gd name="connsiteX124-2841" fmla="*/ 840439 w 3079941"/>
                  <a:gd name="connsiteY124-2842" fmla="*/ 646372 h 1160647"/>
                  <a:gd name="connsiteX125-2843" fmla="*/ 847532 w 3079941"/>
                  <a:gd name="connsiteY125-2844" fmla="*/ 646372 h 1160647"/>
                  <a:gd name="connsiteX126-2845" fmla="*/ 847532 w 3079941"/>
                  <a:gd name="connsiteY126-2846" fmla="*/ 647993 h 1160647"/>
                  <a:gd name="connsiteX127-2847" fmla="*/ 847532 w 3079941"/>
                  <a:gd name="connsiteY127-2848" fmla="*/ 659342 h 1160647"/>
                  <a:gd name="connsiteX128-2849" fmla="*/ 849559 w 3079941"/>
                  <a:gd name="connsiteY128-2850" fmla="*/ 659342 h 1160647"/>
                  <a:gd name="connsiteX129-2851" fmla="*/ 863746 w 3079941"/>
                  <a:gd name="connsiteY129-2852" fmla="*/ 659342 h 1160647"/>
                  <a:gd name="connsiteX130-2853" fmla="*/ 869826 w 3079941"/>
                  <a:gd name="connsiteY130-2854" fmla="*/ 665828 h 1160647"/>
                  <a:gd name="connsiteX131-2855" fmla="*/ 869826 w 3079941"/>
                  <a:gd name="connsiteY131-2856" fmla="*/ 687446 h 1160647"/>
                  <a:gd name="connsiteX132-2857" fmla="*/ 872106 w 3079941"/>
                  <a:gd name="connsiteY132-2858" fmla="*/ 687446 h 1160647"/>
                  <a:gd name="connsiteX133-2859" fmla="*/ 888066 w 3079941"/>
                  <a:gd name="connsiteY133-2860" fmla="*/ 687446 h 1160647"/>
                  <a:gd name="connsiteX134-2861" fmla="*/ 888066 w 3079941"/>
                  <a:gd name="connsiteY134-2862" fmla="*/ 688526 h 1160647"/>
                  <a:gd name="connsiteX135-2863" fmla="*/ 888066 w 3079941"/>
                  <a:gd name="connsiteY135-2864" fmla="*/ 696093 h 1160647"/>
                  <a:gd name="connsiteX136-2865" fmla="*/ 889333 w 3079941"/>
                  <a:gd name="connsiteY136-2866" fmla="*/ 696093 h 1160647"/>
                  <a:gd name="connsiteX137-2867" fmla="*/ 898200 w 3079941"/>
                  <a:gd name="connsiteY137-2868" fmla="*/ 696093 h 1160647"/>
                  <a:gd name="connsiteX138-2869" fmla="*/ 898200 w 3079941"/>
                  <a:gd name="connsiteY138-2870" fmla="*/ 698254 h 1160647"/>
                  <a:gd name="connsiteX139-2871" fmla="*/ 898200 w 3079941"/>
                  <a:gd name="connsiteY139-2872" fmla="*/ 713387 h 1160647"/>
                  <a:gd name="connsiteX140-2873" fmla="*/ 902253 w 3079941"/>
                  <a:gd name="connsiteY140-2874" fmla="*/ 711495 h 1160647"/>
                  <a:gd name="connsiteX141-2875" fmla="*/ 902253 w 3079941"/>
                  <a:gd name="connsiteY141-2876" fmla="*/ 698254 h 1160647"/>
                  <a:gd name="connsiteX142-2877" fmla="*/ 903266 w 3079941"/>
                  <a:gd name="connsiteY142-2878" fmla="*/ 698254 h 1160647"/>
                  <a:gd name="connsiteX143-2879" fmla="*/ 910360 w 3079941"/>
                  <a:gd name="connsiteY143-2880" fmla="*/ 698254 h 1160647"/>
                  <a:gd name="connsiteX144-2881" fmla="*/ 910360 w 3079941"/>
                  <a:gd name="connsiteY144-2882" fmla="*/ 699876 h 1160647"/>
                  <a:gd name="connsiteX145-2883" fmla="*/ 910360 w 3079941"/>
                  <a:gd name="connsiteY145-2884" fmla="*/ 711225 h 1160647"/>
                  <a:gd name="connsiteX146-2885" fmla="*/ 911120 w 3079941"/>
                  <a:gd name="connsiteY146-2886" fmla="*/ 711225 h 1160647"/>
                  <a:gd name="connsiteX147-2887" fmla="*/ 916440 w 3079941"/>
                  <a:gd name="connsiteY147-2888" fmla="*/ 711225 h 1160647"/>
                  <a:gd name="connsiteX148-2889" fmla="*/ 965080 w 3079941"/>
                  <a:gd name="connsiteY148-2890" fmla="*/ 706902 h 1160647"/>
                  <a:gd name="connsiteX149-2891" fmla="*/ 965080 w 3079941"/>
                  <a:gd name="connsiteY149-2892" fmla="*/ 708253 h 1160647"/>
                  <a:gd name="connsiteX150-2893" fmla="*/ 965080 w 3079941"/>
                  <a:gd name="connsiteY150-2894" fmla="*/ 717710 h 1160647"/>
                  <a:gd name="connsiteX151-2895" fmla="*/ 965840 w 3079941"/>
                  <a:gd name="connsiteY151-2896" fmla="*/ 717710 h 1160647"/>
                  <a:gd name="connsiteX152-2897" fmla="*/ 971161 w 3079941"/>
                  <a:gd name="connsiteY152-2898" fmla="*/ 717710 h 1160647"/>
                  <a:gd name="connsiteX153-2899" fmla="*/ 971161 w 3079941"/>
                  <a:gd name="connsiteY153-2900" fmla="*/ 719872 h 1160647"/>
                  <a:gd name="connsiteX154-2901" fmla="*/ 971161 w 3079941"/>
                  <a:gd name="connsiteY154-2902" fmla="*/ 735005 h 1160647"/>
                  <a:gd name="connsiteX155-2903" fmla="*/ 973187 w 3079941"/>
                  <a:gd name="connsiteY155-2904" fmla="*/ 733654 h 1160647"/>
                  <a:gd name="connsiteX156-2905" fmla="*/ 987374 w 3079941"/>
                  <a:gd name="connsiteY156-2906" fmla="*/ 724196 h 1160647"/>
                  <a:gd name="connsiteX157-2907" fmla="*/ 993454 w 3079941"/>
                  <a:gd name="connsiteY157-2908" fmla="*/ 683122 h 1160647"/>
                  <a:gd name="connsiteX158-2909" fmla="*/ 994214 w 3079941"/>
                  <a:gd name="connsiteY158-2910" fmla="*/ 682852 h 1160647"/>
                  <a:gd name="connsiteX159-2911" fmla="*/ 999534 w 3079941"/>
                  <a:gd name="connsiteY159-2912" fmla="*/ 680960 h 1160647"/>
                  <a:gd name="connsiteX160-2913" fmla="*/ 1001561 w 3079941"/>
                  <a:gd name="connsiteY160-2914" fmla="*/ 611783 h 1160647"/>
                  <a:gd name="connsiteX161-2915" fmla="*/ 1003588 w 3079941"/>
                  <a:gd name="connsiteY161-2916" fmla="*/ 680960 h 1160647"/>
                  <a:gd name="connsiteX162-2917" fmla="*/ 1004348 w 3079941"/>
                  <a:gd name="connsiteY162-2918" fmla="*/ 681230 h 1160647"/>
                  <a:gd name="connsiteX163-2919" fmla="*/ 1009668 w 3079941"/>
                  <a:gd name="connsiteY163-2920" fmla="*/ 683122 h 1160647"/>
                  <a:gd name="connsiteX164-2921" fmla="*/ 1009668 w 3079941"/>
                  <a:gd name="connsiteY164-2922" fmla="*/ 596651 h 1160647"/>
                  <a:gd name="connsiteX165-2923" fmla="*/ 1013721 w 3079941"/>
                  <a:gd name="connsiteY165-2924" fmla="*/ 564224 h 1160647"/>
                  <a:gd name="connsiteX166-2925" fmla="*/ 1052228 w 3079941"/>
                  <a:gd name="connsiteY166-2926" fmla="*/ 564224 h 1160647"/>
                  <a:gd name="connsiteX167-2927" fmla="*/ 1052228 w 3079941"/>
                  <a:gd name="connsiteY167-2928" fmla="*/ 596651 h 1160647"/>
                  <a:gd name="connsiteX168-2929" fmla="*/ 1052988 w 3079941"/>
                  <a:gd name="connsiteY168-2930" fmla="*/ 596651 h 1160647"/>
                  <a:gd name="connsiteX169-2931" fmla="*/ 1058308 w 3079941"/>
                  <a:gd name="connsiteY169-2932" fmla="*/ 596651 h 1160647"/>
                  <a:gd name="connsiteX170-2933" fmla="*/ 1058308 w 3079941"/>
                  <a:gd name="connsiteY170-2934" fmla="*/ 514503 h 1160647"/>
                  <a:gd name="connsiteX171-2935" fmla="*/ 1060082 w 3079941"/>
                  <a:gd name="connsiteY171-2936" fmla="*/ 514503 h 1160647"/>
                  <a:gd name="connsiteX172-2937" fmla="*/ 1072495 w 3079941"/>
                  <a:gd name="connsiteY172-2938" fmla="*/ 514503 h 1160647"/>
                  <a:gd name="connsiteX173-2939" fmla="*/ 1072495 w 3079941"/>
                  <a:gd name="connsiteY173-2940" fmla="*/ 512612 h 1160647"/>
                  <a:gd name="connsiteX174-2941" fmla="*/ 1072495 w 3079941"/>
                  <a:gd name="connsiteY174-2942" fmla="*/ 499371 h 1160647"/>
                  <a:gd name="connsiteX175-2943" fmla="*/ 1094789 w 3079941"/>
                  <a:gd name="connsiteY175-2944" fmla="*/ 499371 h 1160647"/>
                  <a:gd name="connsiteX176-2945" fmla="*/ 1094789 w 3079941"/>
                  <a:gd name="connsiteY176-2946" fmla="*/ 498290 h 1160647"/>
                  <a:gd name="connsiteX177-2947" fmla="*/ 1094789 w 3079941"/>
                  <a:gd name="connsiteY177-2948" fmla="*/ 490724 h 1160647"/>
                  <a:gd name="connsiteX178-2949" fmla="*/ 1096562 w 3079941"/>
                  <a:gd name="connsiteY178-2950" fmla="*/ 490724 h 1160647"/>
                  <a:gd name="connsiteX179-2951" fmla="*/ 1108976 w 3079941"/>
                  <a:gd name="connsiteY179-2952" fmla="*/ 490724 h 1160647"/>
                  <a:gd name="connsiteX180-2953" fmla="*/ 1108976 w 3079941"/>
                  <a:gd name="connsiteY180-2954" fmla="*/ 491805 h 1160647"/>
                  <a:gd name="connsiteX181-2955" fmla="*/ 1108976 w 3079941"/>
                  <a:gd name="connsiteY181-2956" fmla="*/ 499371 h 1160647"/>
                  <a:gd name="connsiteX182-2957" fmla="*/ 1109736 w 3079941"/>
                  <a:gd name="connsiteY182-2958" fmla="*/ 499371 h 1160647"/>
                  <a:gd name="connsiteX183-2959" fmla="*/ 1115056 w 3079941"/>
                  <a:gd name="connsiteY183-2960" fmla="*/ 499371 h 1160647"/>
                  <a:gd name="connsiteX184-2961" fmla="*/ 1125189 w 3079941"/>
                  <a:gd name="connsiteY184-2962" fmla="*/ 495047 h 1160647"/>
                  <a:gd name="connsiteX185-2963" fmla="*/ 1129242 w 3079941"/>
                  <a:gd name="connsiteY185-2964" fmla="*/ 498290 h 1160647"/>
                  <a:gd name="connsiteX186-2965" fmla="*/ 1129242 w 3079941"/>
                  <a:gd name="connsiteY186-2966" fmla="*/ 490724 h 1160647"/>
                  <a:gd name="connsiteX187-2967" fmla="*/ 1131522 w 3079941"/>
                  <a:gd name="connsiteY187-2968" fmla="*/ 490724 h 1160647"/>
                  <a:gd name="connsiteX188-2969" fmla="*/ 1147483 w 3079941"/>
                  <a:gd name="connsiteY188-2970" fmla="*/ 490724 h 1160647"/>
                  <a:gd name="connsiteX189-2971" fmla="*/ 1147483 w 3079941"/>
                  <a:gd name="connsiteY189-2972" fmla="*/ 491805 h 1160647"/>
                  <a:gd name="connsiteX190-2973" fmla="*/ 1147483 w 3079941"/>
                  <a:gd name="connsiteY190-2974" fmla="*/ 499371 h 1160647"/>
                  <a:gd name="connsiteX191-2975" fmla="*/ 1177883 w 3079941"/>
                  <a:gd name="connsiteY191-2976" fmla="*/ 499371 h 1160647"/>
                  <a:gd name="connsiteX192-2977" fmla="*/ 1177883 w 3079941"/>
                  <a:gd name="connsiteY192-2978" fmla="*/ 500992 h 1160647"/>
                  <a:gd name="connsiteX193-2979" fmla="*/ 1177883 w 3079941"/>
                  <a:gd name="connsiteY193-2980" fmla="*/ 512342 h 1160647"/>
                  <a:gd name="connsiteX194-2981" fmla="*/ 1204230 w 3079941"/>
                  <a:gd name="connsiteY194-2982" fmla="*/ 512342 h 1160647"/>
                  <a:gd name="connsiteX195-2983" fmla="*/ 1204230 w 3079941"/>
                  <a:gd name="connsiteY195-2984" fmla="*/ 542606 h 1160647"/>
                  <a:gd name="connsiteX196-2985" fmla="*/ 1204990 w 3079941"/>
                  <a:gd name="connsiteY196-2986" fmla="*/ 542606 h 1160647"/>
                  <a:gd name="connsiteX197-2987" fmla="*/ 1210310 w 3079941"/>
                  <a:gd name="connsiteY197-2988" fmla="*/ 542606 h 1160647"/>
                  <a:gd name="connsiteX198-2989" fmla="*/ 1210310 w 3079941"/>
                  <a:gd name="connsiteY198-2990" fmla="*/ 543687 h 1160647"/>
                  <a:gd name="connsiteX199-2991" fmla="*/ 1210310 w 3079941"/>
                  <a:gd name="connsiteY199-2992" fmla="*/ 551254 h 1160647"/>
                  <a:gd name="connsiteX200-2993" fmla="*/ 1214364 w 3079941"/>
                  <a:gd name="connsiteY200-2994" fmla="*/ 581518 h 1160647"/>
                  <a:gd name="connsiteX201-2995" fmla="*/ 1215124 w 3079941"/>
                  <a:gd name="connsiteY201-2996" fmla="*/ 581518 h 1160647"/>
                  <a:gd name="connsiteX202-2997" fmla="*/ 1220444 w 3079941"/>
                  <a:gd name="connsiteY202-2998" fmla="*/ 581518 h 1160647"/>
                  <a:gd name="connsiteX203-2999" fmla="*/ 1220444 w 3079941"/>
                  <a:gd name="connsiteY203-3000" fmla="*/ 582329 h 1160647"/>
                  <a:gd name="connsiteX204-3001" fmla="*/ 1220444 w 3079941"/>
                  <a:gd name="connsiteY204-3002" fmla="*/ 588004 h 1160647"/>
                  <a:gd name="connsiteX205-3003" fmla="*/ 1221457 w 3079941"/>
                  <a:gd name="connsiteY205-3004" fmla="*/ 588004 h 1160647"/>
                  <a:gd name="connsiteX206-3005" fmla="*/ 1228550 w 3079941"/>
                  <a:gd name="connsiteY206-3006" fmla="*/ 588004 h 1160647"/>
                  <a:gd name="connsiteX207-3007" fmla="*/ 1228550 w 3079941"/>
                  <a:gd name="connsiteY207-3008" fmla="*/ 618269 h 1160647"/>
                  <a:gd name="connsiteX208-3009" fmla="*/ 1230577 w 3079941"/>
                  <a:gd name="connsiteY208-3010" fmla="*/ 618269 h 1160647"/>
                  <a:gd name="connsiteX209-3011" fmla="*/ 1244764 w 3079941"/>
                  <a:gd name="connsiteY209-3012" fmla="*/ 618269 h 1160647"/>
                  <a:gd name="connsiteX210-3013" fmla="*/ 1244764 w 3079941"/>
                  <a:gd name="connsiteY210-3014" fmla="*/ 642048 h 1160647"/>
                  <a:gd name="connsiteX211-3015" fmla="*/ 1246791 w 3079941"/>
                  <a:gd name="connsiteY211-3016" fmla="*/ 643669 h 1160647"/>
                  <a:gd name="connsiteX212-3017" fmla="*/ 1246791 w 3079941"/>
                  <a:gd name="connsiteY212-3018" fmla="*/ 655019 h 1160647"/>
                  <a:gd name="connsiteX213-3019" fmla="*/ 1247551 w 3079941"/>
                  <a:gd name="connsiteY213-3020" fmla="*/ 655019 h 1160647"/>
                  <a:gd name="connsiteX214-3021" fmla="*/ 1252871 w 3079941"/>
                  <a:gd name="connsiteY214-3022" fmla="*/ 655019 h 1160647"/>
                  <a:gd name="connsiteX215-3023" fmla="*/ 1252871 w 3079941"/>
                  <a:gd name="connsiteY215-3024" fmla="*/ 678798 h 1160647"/>
                  <a:gd name="connsiteX216-3025" fmla="*/ 1254137 w 3079941"/>
                  <a:gd name="connsiteY216-3026" fmla="*/ 678798 h 1160647"/>
                  <a:gd name="connsiteX217-3027" fmla="*/ 1263004 w 3079941"/>
                  <a:gd name="connsiteY217-3028" fmla="*/ 678798 h 1160647"/>
                  <a:gd name="connsiteX218-3029" fmla="*/ 1265031 w 3079941"/>
                  <a:gd name="connsiteY218-3030" fmla="*/ 682852 h 1160647"/>
                  <a:gd name="connsiteX219-3031" fmla="*/ 1265031 w 3079941"/>
                  <a:gd name="connsiteY219-3032" fmla="*/ 696093 h 1160647"/>
                  <a:gd name="connsiteX220-3033" fmla="*/ 1266551 w 3079941"/>
                  <a:gd name="connsiteY220-3034" fmla="*/ 694201 h 1160647"/>
                  <a:gd name="connsiteX221-3035" fmla="*/ 1277191 w 3079941"/>
                  <a:gd name="connsiteY221-3036" fmla="*/ 680960 h 1160647"/>
                  <a:gd name="connsiteX222-3037" fmla="*/ 1305565 w 3079941"/>
                  <a:gd name="connsiteY222-3038" fmla="*/ 680960 h 1160647"/>
                  <a:gd name="connsiteX223-3039" fmla="*/ 1305565 w 3079941"/>
                  <a:gd name="connsiteY223-3040" fmla="*/ 767431 h 1160647"/>
                  <a:gd name="connsiteX224-3041" fmla="*/ 1306325 w 3079941"/>
                  <a:gd name="connsiteY224-3042" fmla="*/ 767431 h 1160647"/>
                  <a:gd name="connsiteX225-3043" fmla="*/ 1311645 w 3079941"/>
                  <a:gd name="connsiteY225-3044" fmla="*/ 767431 h 1160647"/>
                  <a:gd name="connsiteX226-3045" fmla="*/ 1312405 w 3079941"/>
                  <a:gd name="connsiteY226-3046" fmla="*/ 766080 h 1160647"/>
                  <a:gd name="connsiteX227-3047" fmla="*/ 1317725 w 3079941"/>
                  <a:gd name="connsiteY227-3048" fmla="*/ 756622 h 1160647"/>
                  <a:gd name="connsiteX228-3049" fmla="*/ 1317725 w 3079941"/>
                  <a:gd name="connsiteY228-3050" fmla="*/ 758514 h 1160647"/>
                  <a:gd name="connsiteX229-3051" fmla="*/ 1317725 w 3079941"/>
                  <a:gd name="connsiteY229-3052" fmla="*/ 771755 h 1160647"/>
                  <a:gd name="connsiteX230-3053" fmla="*/ 1321778 w 3079941"/>
                  <a:gd name="connsiteY230-3054" fmla="*/ 726358 h 1160647"/>
                  <a:gd name="connsiteX231-3055" fmla="*/ 1322538 w 3079941"/>
                  <a:gd name="connsiteY231-3056" fmla="*/ 726358 h 1160647"/>
                  <a:gd name="connsiteX232-3057" fmla="*/ 1327858 w 3079941"/>
                  <a:gd name="connsiteY232-3058" fmla="*/ 726358 h 1160647"/>
                  <a:gd name="connsiteX233-3059" fmla="*/ 1327858 w 3079941"/>
                  <a:gd name="connsiteY233-3060" fmla="*/ 661504 h 1160647"/>
                  <a:gd name="connsiteX234-3061" fmla="*/ 1328872 w 3079941"/>
                  <a:gd name="connsiteY234-3062" fmla="*/ 661504 h 1160647"/>
                  <a:gd name="connsiteX235-3063" fmla="*/ 1335965 w 3079941"/>
                  <a:gd name="connsiteY235-3064" fmla="*/ 661504 h 1160647"/>
                  <a:gd name="connsiteX236-3065" fmla="*/ 1348125 w 3079941"/>
                  <a:gd name="connsiteY236-3066" fmla="*/ 618269 h 1160647"/>
                  <a:gd name="connsiteX237-3067" fmla="*/ 1349392 w 3079941"/>
                  <a:gd name="connsiteY237-3068" fmla="*/ 618269 h 1160647"/>
                  <a:gd name="connsiteX238-3069" fmla="*/ 1358259 w 3079941"/>
                  <a:gd name="connsiteY238-3070" fmla="*/ 618269 h 1160647"/>
                  <a:gd name="connsiteX239-3071" fmla="*/ 1368392 w 3079941"/>
                  <a:gd name="connsiteY239-3072" fmla="*/ 661504 h 1160647"/>
                  <a:gd name="connsiteX240-3073" fmla="*/ 1369405 w 3079941"/>
                  <a:gd name="connsiteY240-3074" fmla="*/ 661504 h 1160647"/>
                  <a:gd name="connsiteX241-3075" fmla="*/ 1376499 w 3079941"/>
                  <a:gd name="connsiteY241-3076" fmla="*/ 661504 h 1160647"/>
                  <a:gd name="connsiteX242-3077" fmla="*/ 1376499 w 3079941"/>
                  <a:gd name="connsiteY242-3078" fmla="*/ 700416 h 1160647"/>
                  <a:gd name="connsiteX243-3079" fmla="*/ 1378272 w 3079941"/>
                  <a:gd name="connsiteY243-3080" fmla="*/ 700416 h 1160647"/>
                  <a:gd name="connsiteX244-3081" fmla="*/ 1390686 w 3079941"/>
                  <a:gd name="connsiteY244-3082" fmla="*/ 700416 h 1160647"/>
                  <a:gd name="connsiteX245-3083" fmla="*/ 1390686 w 3079941"/>
                  <a:gd name="connsiteY245-3084" fmla="*/ 702578 h 1160647"/>
                  <a:gd name="connsiteX246-3085" fmla="*/ 1390686 w 3079941"/>
                  <a:gd name="connsiteY246-3086" fmla="*/ 717710 h 1160647"/>
                  <a:gd name="connsiteX247-3087" fmla="*/ 1394739 w 3079941"/>
                  <a:gd name="connsiteY247-3088" fmla="*/ 715549 h 1160647"/>
                  <a:gd name="connsiteX248-3089" fmla="*/ 1394739 w 3079941"/>
                  <a:gd name="connsiteY248-3090" fmla="*/ 700416 h 1160647"/>
                  <a:gd name="connsiteX249-3091" fmla="*/ 1396259 w 3079941"/>
                  <a:gd name="connsiteY249-3092" fmla="*/ 700416 h 1160647"/>
                  <a:gd name="connsiteX250-3093" fmla="*/ 1406899 w 3079941"/>
                  <a:gd name="connsiteY250-3094" fmla="*/ 700416 h 1160647"/>
                  <a:gd name="connsiteX251-3095" fmla="*/ 1406899 w 3079941"/>
                  <a:gd name="connsiteY251-3096" fmla="*/ 702037 h 1160647"/>
                  <a:gd name="connsiteX252-3097" fmla="*/ 1406899 w 3079941"/>
                  <a:gd name="connsiteY252-3098" fmla="*/ 713387 h 1160647"/>
                  <a:gd name="connsiteX253-3099" fmla="*/ 1437300 w 3079941"/>
                  <a:gd name="connsiteY253-3100" fmla="*/ 713387 h 1160647"/>
                  <a:gd name="connsiteX254-3101" fmla="*/ 1437300 w 3079941"/>
                  <a:gd name="connsiteY254-3102" fmla="*/ 676637 h 1160647"/>
                  <a:gd name="connsiteX255-3103" fmla="*/ 1438566 w 3079941"/>
                  <a:gd name="connsiteY255-3104" fmla="*/ 676637 h 1160647"/>
                  <a:gd name="connsiteX256-3105" fmla="*/ 1447433 w 3079941"/>
                  <a:gd name="connsiteY256-3106" fmla="*/ 676637 h 1160647"/>
                  <a:gd name="connsiteX257-3107" fmla="*/ 1447433 w 3079941"/>
                  <a:gd name="connsiteY257-3108" fmla="*/ 698254 h 1160647"/>
                  <a:gd name="connsiteX258-3109" fmla="*/ 1449460 w 3079941"/>
                  <a:gd name="connsiteY258-3110" fmla="*/ 665828 h 1160647"/>
                  <a:gd name="connsiteX259-3111" fmla="*/ 1471753 w 3079941"/>
                  <a:gd name="connsiteY259-3112" fmla="*/ 665828 h 1160647"/>
                  <a:gd name="connsiteX260-3113" fmla="*/ 1471753 w 3079941"/>
                  <a:gd name="connsiteY260-3114" fmla="*/ 664206 h 1160647"/>
                  <a:gd name="connsiteX261-3115" fmla="*/ 1471753 w 3079941"/>
                  <a:gd name="connsiteY261-3116" fmla="*/ 652857 h 1160647"/>
                  <a:gd name="connsiteX262-3117" fmla="*/ 1472513 w 3079941"/>
                  <a:gd name="connsiteY262-3118" fmla="*/ 652857 h 1160647"/>
                  <a:gd name="connsiteX263-3119" fmla="*/ 1477833 w 3079941"/>
                  <a:gd name="connsiteY263-3120" fmla="*/ 652857 h 1160647"/>
                  <a:gd name="connsiteX264-3121" fmla="*/ 1477833 w 3079941"/>
                  <a:gd name="connsiteY264-3122" fmla="*/ 650966 h 1160647"/>
                  <a:gd name="connsiteX265-3123" fmla="*/ 1477833 w 3079941"/>
                  <a:gd name="connsiteY265-3124" fmla="*/ 637725 h 1160647"/>
                  <a:gd name="connsiteX266-3125" fmla="*/ 1481887 w 3079941"/>
                  <a:gd name="connsiteY266-3126" fmla="*/ 644210 h 1160647"/>
                  <a:gd name="connsiteX267-3127" fmla="*/ 1484167 w 3079941"/>
                  <a:gd name="connsiteY267-3128" fmla="*/ 644210 h 1160647"/>
                  <a:gd name="connsiteX268-3129" fmla="*/ 1500127 w 3079941"/>
                  <a:gd name="connsiteY268-3130" fmla="*/ 644210 h 1160647"/>
                  <a:gd name="connsiteX269-3131" fmla="*/ 1500127 w 3079941"/>
                  <a:gd name="connsiteY269-3132" fmla="*/ 643399 h 1160647"/>
                  <a:gd name="connsiteX270-3133" fmla="*/ 1500127 w 3079941"/>
                  <a:gd name="connsiteY270-3134" fmla="*/ 637725 h 1160647"/>
                  <a:gd name="connsiteX271-3135" fmla="*/ 1500887 w 3079941"/>
                  <a:gd name="connsiteY271-3136" fmla="*/ 637725 h 1160647"/>
                  <a:gd name="connsiteX272-3137" fmla="*/ 1506207 w 3079941"/>
                  <a:gd name="connsiteY272-3138" fmla="*/ 637725 h 1160647"/>
                  <a:gd name="connsiteX273-3139" fmla="*/ 1506207 w 3079941"/>
                  <a:gd name="connsiteY273-3140" fmla="*/ 639076 h 1160647"/>
                  <a:gd name="connsiteX274-3141" fmla="*/ 1506207 w 3079941"/>
                  <a:gd name="connsiteY274-3142" fmla="*/ 648534 h 1160647"/>
                  <a:gd name="connsiteX275-3143" fmla="*/ 1544714 w 3079941"/>
                  <a:gd name="connsiteY275-3144" fmla="*/ 648534 h 1160647"/>
                  <a:gd name="connsiteX276-3145" fmla="*/ 1544714 w 3079941"/>
                  <a:gd name="connsiteY276-3146" fmla="*/ 786887 h 1160647"/>
                  <a:gd name="connsiteX277-3147" fmla="*/ 1546234 w 3079941"/>
                  <a:gd name="connsiteY277-3148" fmla="*/ 786887 h 1160647"/>
                  <a:gd name="connsiteX278-3149" fmla="*/ 1556874 w 3079941"/>
                  <a:gd name="connsiteY278-3150" fmla="*/ 786887 h 1160647"/>
                  <a:gd name="connsiteX279-3151" fmla="*/ 1556874 w 3079941"/>
                  <a:gd name="connsiteY279-3152" fmla="*/ 773917 h 1160647"/>
                  <a:gd name="connsiteX280-3153" fmla="*/ 1560928 w 3079941"/>
                  <a:gd name="connsiteY280-3154" fmla="*/ 773917 h 1160647"/>
                  <a:gd name="connsiteX281-3155" fmla="*/ 1560928 w 3079941"/>
                  <a:gd name="connsiteY281-3156" fmla="*/ 786887 h 1160647"/>
                  <a:gd name="connsiteX282-3157" fmla="*/ 1591328 w 3079941"/>
                  <a:gd name="connsiteY282-3158" fmla="*/ 786887 h 1160647"/>
                  <a:gd name="connsiteX283-3159" fmla="*/ 1591328 w 3079941"/>
                  <a:gd name="connsiteY283-3160" fmla="*/ 756622 h 1160647"/>
                  <a:gd name="connsiteX284-3161" fmla="*/ 1603488 w 3079941"/>
                  <a:gd name="connsiteY284-3162" fmla="*/ 756622 h 1160647"/>
                  <a:gd name="connsiteX285-3163" fmla="*/ 1615648 w 3079941"/>
                  <a:gd name="connsiteY285-3164" fmla="*/ 754461 h 1160647"/>
                  <a:gd name="connsiteX286-3165" fmla="*/ 1619702 w 3079941"/>
                  <a:gd name="connsiteY286-3166" fmla="*/ 756622 h 1160647"/>
                  <a:gd name="connsiteX287-3167" fmla="*/ 1629835 w 3079941"/>
                  <a:gd name="connsiteY287-3168" fmla="*/ 756622 h 1160647"/>
                  <a:gd name="connsiteX288-3169" fmla="*/ 1629835 w 3079941"/>
                  <a:gd name="connsiteY288-3170" fmla="*/ 786887 h 1160647"/>
                  <a:gd name="connsiteX289-3171" fmla="*/ 1637942 w 3079941"/>
                  <a:gd name="connsiteY289-3172" fmla="*/ 786887 h 1160647"/>
                  <a:gd name="connsiteX290-3173" fmla="*/ 1637942 w 3079941"/>
                  <a:gd name="connsiteY290-3174" fmla="*/ 804182 h 1160647"/>
                  <a:gd name="connsiteX291-3175" fmla="*/ 1647278 w 3079941"/>
                  <a:gd name="connsiteY291-3176" fmla="*/ 805087 h 1160647"/>
                  <a:gd name="connsiteX292-3177" fmla="*/ 1660236 w 3079941"/>
                  <a:gd name="connsiteY292-3178" fmla="*/ 805087 h 1160647"/>
                  <a:gd name="connsiteX293-3179" fmla="*/ 1660236 w 3079941"/>
                  <a:gd name="connsiteY293-3180" fmla="*/ 789049 h 1160647"/>
                  <a:gd name="connsiteX294-3181" fmla="*/ 1728192 w 3079941"/>
                  <a:gd name="connsiteY294-3182" fmla="*/ 789049 h 1160647"/>
                  <a:gd name="connsiteX295-3183" fmla="*/ 1728192 w 3079941"/>
                  <a:gd name="connsiteY295-3184" fmla="*/ 703796 h 1160647"/>
                  <a:gd name="connsiteX296-3185" fmla="*/ 1800200 w 3079941"/>
                  <a:gd name="connsiteY296-3186" fmla="*/ 703796 h 1160647"/>
                  <a:gd name="connsiteX297-3187" fmla="*/ 1800200 w 3079941"/>
                  <a:gd name="connsiteY297-3188" fmla="*/ 782564 h 1160647"/>
                  <a:gd name="connsiteX298-3189" fmla="*/ 1802104 w 3079941"/>
                  <a:gd name="connsiteY298-3190" fmla="*/ 782564 h 1160647"/>
                  <a:gd name="connsiteX299-3191" fmla="*/ 1803346 w 3079941"/>
                  <a:gd name="connsiteY299-3192" fmla="*/ 805087 h 1160647"/>
                  <a:gd name="connsiteX300-3193" fmla="*/ 1813022 w 3079941"/>
                  <a:gd name="connsiteY300-3194" fmla="*/ 805087 h 1160647"/>
                  <a:gd name="connsiteX301-3195" fmla="*/ 1814264 w 3079941"/>
                  <a:gd name="connsiteY301-3196" fmla="*/ 782564 h 1160647"/>
                  <a:gd name="connsiteX302-3197" fmla="*/ 1820344 w 3079941"/>
                  <a:gd name="connsiteY302-3198" fmla="*/ 782564 h 1160647"/>
                  <a:gd name="connsiteX303-3199" fmla="*/ 1821586 w 3079941"/>
                  <a:gd name="connsiteY303-3200" fmla="*/ 805087 h 1160647"/>
                  <a:gd name="connsiteX304-3201" fmla="*/ 1872208 w 3079941"/>
                  <a:gd name="connsiteY304-3202" fmla="*/ 805087 h 1160647"/>
                  <a:gd name="connsiteX305-3203" fmla="*/ 1872208 w 3079941"/>
                  <a:gd name="connsiteY305-3204" fmla="*/ 642059 h 1160647"/>
                  <a:gd name="connsiteX306-3205" fmla="*/ 2069535 w 3079941"/>
                  <a:gd name="connsiteY306-3206" fmla="*/ 642059 h 1160647"/>
                  <a:gd name="connsiteX307-3207" fmla="*/ 2069535 w 3079941"/>
                  <a:gd name="connsiteY307-3208" fmla="*/ 805087 h 1160647"/>
                  <a:gd name="connsiteX308-3209" fmla="*/ 2088232 w 3079941"/>
                  <a:gd name="connsiteY308-3210" fmla="*/ 805087 h 1160647"/>
                  <a:gd name="connsiteX309-3211" fmla="*/ 2088232 w 3079941"/>
                  <a:gd name="connsiteY309-3212" fmla="*/ 722394 h 1160647"/>
                  <a:gd name="connsiteX310-3213" fmla="*/ 2183352 w 3079941"/>
                  <a:gd name="connsiteY310-3214" fmla="*/ 722394 h 1160647"/>
                  <a:gd name="connsiteX311-3215" fmla="*/ 2195282 w 3079941"/>
                  <a:gd name="connsiteY311-3216" fmla="*/ 404253 h 1160647"/>
                  <a:gd name="connsiteX312-3217" fmla="*/ 2183122 w 3079941"/>
                  <a:gd name="connsiteY312-3218" fmla="*/ 382635 h 1160647"/>
                  <a:gd name="connsiteX313-3219" fmla="*/ 2177042 w 3079941"/>
                  <a:gd name="connsiteY313-3220" fmla="*/ 378311 h 1160647"/>
                  <a:gd name="connsiteX314-3221" fmla="*/ 2185149 w 3079941"/>
                  <a:gd name="connsiteY314-3222" fmla="*/ 354532 h 1160647"/>
                  <a:gd name="connsiteX315-3223" fmla="*/ 2185149 w 3079941"/>
                  <a:gd name="connsiteY315-3224" fmla="*/ 337238 h 1160647"/>
                  <a:gd name="connsiteX316-3225" fmla="*/ 2199336 w 3079941"/>
                  <a:gd name="connsiteY316-3226" fmla="*/ 337238 h 1160647"/>
                  <a:gd name="connsiteX317-3227" fmla="*/ 2199336 w 3079941"/>
                  <a:gd name="connsiteY317-3228" fmla="*/ 315620 h 1160647"/>
                  <a:gd name="connsiteX318-3229" fmla="*/ 2201362 w 3079941"/>
                  <a:gd name="connsiteY318-3230" fmla="*/ 311296 h 1160647"/>
                  <a:gd name="connsiteX319-3231" fmla="*/ 2201362 w 3079941"/>
                  <a:gd name="connsiteY319-3232" fmla="*/ 233472 h 1160647"/>
                  <a:gd name="connsiteX320-3233" fmla="*/ 2199336 w 3079941"/>
                  <a:gd name="connsiteY320-3234" fmla="*/ 226987 h 1160647"/>
                  <a:gd name="connsiteX321-3235" fmla="*/ 2205416 w 3079941"/>
                  <a:gd name="connsiteY321-3236" fmla="*/ 220501 h 1160647"/>
                  <a:gd name="connsiteX322-3237" fmla="*/ 2205416 w 3079941"/>
                  <a:gd name="connsiteY322-3238" fmla="*/ 162133 h 1160647"/>
                  <a:gd name="connsiteX323-3239" fmla="*/ 2207442 w 3079941"/>
                  <a:gd name="connsiteY323-3240" fmla="*/ 157810 h 1160647"/>
                  <a:gd name="connsiteX324-3241" fmla="*/ 2207442 w 3079941"/>
                  <a:gd name="connsiteY324-3242" fmla="*/ 101604 h 1160647"/>
                  <a:gd name="connsiteX325-3243" fmla="*/ 2209469 w 3079941"/>
                  <a:gd name="connsiteY325-3244" fmla="*/ 82148 h 1160647"/>
                  <a:gd name="connsiteX326-3245" fmla="*/ 2213523 w 3079941"/>
                  <a:gd name="connsiteY326-3246" fmla="*/ 99442 h 1160647"/>
                  <a:gd name="connsiteX327-3247" fmla="*/ 2215549 w 3079941"/>
                  <a:gd name="connsiteY327-3248" fmla="*/ 157810 h 1160647"/>
                  <a:gd name="connsiteX328-3249" fmla="*/ 2217576 w 3079941"/>
                  <a:gd name="connsiteY328-3250" fmla="*/ 220501 h 1160647"/>
                  <a:gd name="connsiteX329-3251" fmla="*/ 2223656 w 3079941"/>
                  <a:gd name="connsiteY329-3252" fmla="*/ 226987 h 1160647"/>
                  <a:gd name="connsiteX330-3253" fmla="*/ 2221629 w 3079941"/>
                  <a:gd name="connsiteY330-3254" fmla="*/ 233472 h 1160647"/>
                  <a:gd name="connsiteX331-3255" fmla="*/ 2221629 w 3079941"/>
                  <a:gd name="connsiteY331-3256" fmla="*/ 311296 h 1160647"/>
                  <a:gd name="connsiteX332-3257" fmla="*/ 2223656 w 3079941"/>
                  <a:gd name="connsiteY332-3258" fmla="*/ 315620 h 1160647"/>
                  <a:gd name="connsiteX333-3259" fmla="*/ 2223656 w 3079941"/>
                  <a:gd name="connsiteY333-3260" fmla="*/ 337238 h 1160647"/>
                  <a:gd name="connsiteX334-3261" fmla="*/ 2237843 w 3079941"/>
                  <a:gd name="connsiteY334-3262" fmla="*/ 337238 h 1160647"/>
                  <a:gd name="connsiteX335-3263" fmla="*/ 2237843 w 3079941"/>
                  <a:gd name="connsiteY335-3264" fmla="*/ 354532 h 1160647"/>
                  <a:gd name="connsiteX336-3265" fmla="*/ 2245950 w 3079941"/>
                  <a:gd name="connsiteY336-3266" fmla="*/ 378311 h 1160647"/>
                  <a:gd name="connsiteX337-3267" fmla="*/ 2239870 w 3079941"/>
                  <a:gd name="connsiteY337-3268" fmla="*/ 382635 h 1160647"/>
                  <a:gd name="connsiteX338-3269" fmla="*/ 2227709 w 3079941"/>
                  <a:gd name="connsiteY338-3270" fmla="*/ 404253 h 1160647"/>
                  <a:gd name="connsiteX339-3271" fmla="*/ 2235816 w 3079941"/>
                  <a:gd name="connsiteY339-3272" fmla="*/ 657181 h 1160647"/>
                  <a:gd name="connsiteX340-3273" fmla="*/ 2300670 w 3079941"/>
                  <a:gd name="connsiteY340-3274" fmla="*/ 657181 h 1160647"/>
                  <a:gd name="connsiteX341-3275" fmla="*/ 2300670 w 3079941"/>
                  <a:gd name="connsiteY341-3276" fmla="*/ 732843 h 1160647"/>
                  <a:gd name="connsiteX342-3277" fmla="*/ 2308777 w 3079941"/>
                  <a:gd name="connsiteY342-3278" fmla="*/ 732843 h 1160647"/>
                  <a:gd name="connsiteX343-3279" fmla="*/ 2310804 w 3079941"/>
                  <a:gd name="connsiteY343-3280" fmla="*/ 726358 h 1160647"/>
                  <a:gd name="connsiteX344-3281" fmla="*/ 2316884 w 3079941"/>
                  <a:gd name="connsiteY344-3282" fmla="*/ 726358 h 1160647"/>
                  <a:gd name="connsiteX345-3283" fmla="*/ 2318911 w 3079941"/>
                  <a:gd name="connsiteY345-3284" fmla="*/ 735005 h 1160647"/>
                  <a:gd name="connsiteX346-3285" fmla="*/ 2331071 w 3079941"/>
                  <a:gd name="connsiteY346-3286" fmla="*/ 735005 h 1160647"/>
                  <a:gd name="connsiteX347-3287" fmla="*/ 2331071 w 3079941"/>
                  <a:gd name="connsiteY347-3288" fmla="*/ 728519 h 1160647"/>
                  <a:gd name="connsiteX348-3289" fmla="*/ 2353364 w 3079941"/>
                  <a:gd name="connsiteY348-3290" fmla="*/ 728519 h 1160647"/>
                  <a:gd name="connsiteX349-3291" fmla="*/ 2353364 w 3079941"/>
                  <a:gd name="connsiteY349-3292" fmla="*/ 735005 h 1160647"/>
                  <a:gd name="connsiteX350-3293" fmla="*/ 2373631 w 3079941"/>
                  <a:gd name="connsiteY350-3294" fmla="*/ 735005 h 1160647"/>
                  <a:gd name="connsiteX351-3295" fmla="*/ 2373631 w 3079941"/>
                  <a:gd name="connsiteY351-3296" fmla="*/ 780402 h 1160647"/>
                  <a:gd name="connsiteX352-3297" fmla="*/ 2387818 w 3079941"/>
                  <a:gd name="connsiteY352-3298" fmla="*/ 780402 h 1160647"/>
                  <a:gd name="connsiteX353-3299" fmla="*/ 2387818 w 3079941"/>
                  <a:gd name="connsiteY353-3300" fmla="*/ 767431 h 1160647"/>
                  <a:gd name="connsiteX354-3301" fmla="*/ 2404032 w 3079941"/>
                  <a:gd name="connsiteY354-3302" fmla="*/ 767431 h 1160647"/>
                  <a:gd name="connsiteX355-3303" fmla="*/ 2404032 w 3079941"/>
                  <a:gd name="connsiteY355-3304" fmla="*/ 588004 h 1160647"/>
                  <a:gd name="connsiteX356-3305" fmla="*/ 2410112 w 3079941"/>
                  <a:gd name="connsiteY356-3306" fmla="*/ 581518 h 1160647"/>
                  <a:gd name="connsiteX357-3307" fmla="*/ 2483073 w 3079941"/>
                  <a:gd name="connsiteY357-3308" fmla="*/ 581518 h 1160647"/>
                  <a:gd name="connsiteX358-3309" fmla="*/ 2483073 w 3079941"/>
                  <a:gd name="connsiteY358-3310" fmla="*/ 590166 h 1160647"/>
                  <a:gd name="connsiteX359-3311" fmla="*/ 2493206 w 3079941"/>
                  <a:gd name="connsiteY359-3312" fmla="*/ 590166 h 1160647"/>
                  <a:gd name="connsiteX360-3313" fmla="*/ 2493206 w 3079941"/>
                  <a:gd name="connsiteY360-3314" fmla="*/ 704740 h 1160647"/>
                  <a:gd name="connsiteX361-3315" fmla="*/ 2515500 w 3079941"/>
                  <a:gd name="connsiteY361-3316" fmla="*/ 704740 h 1160647"/>
                  <a:gd name="connsiteX362-3317" fmla="*/ 2515500 w 3079941"/>
                  <a:gd name="connsiteY362-3318" fmla="*/ 637725 h 1160647"/>
                  <a:gd name="connsiteX363-3319" fmla="*/ 2541847 w 3079941"/>
                  <a:gd name="connsiteY363-3320" fmla="*/ 637725 h 1160647"/>
                  <a:gd name="connsiteX364-3321" fmla="*/ 2545900 w 3079941"/>
                  <a:gd name="connsiteY364-3322" fmla="*/ 633401 h 1160647"/>
                  <a:gd name="connsiteX365-3323" fmla="*/ 2554007 w 3079941"/>
                  <a:gd name="connsiteY365-3324" fmla="*/ 633401 h 1160647"/>
                  <a:gd name="connsiteX366-3325" fmla="*/ 2558060 w 3079941"/>
                  <a:gd name="connsiteY366-3326" fmla="*/ 637725 h 1160647"/>
                  <a:gd name="connsiteX367-3327" fmla="*/ 2580354 w 3079941"/>
                  <a:gd name="connsiteY367-3328" fmla="*/ 637725 h 1160647"/>
                  <a:gd name="connsiteX368-3329" fmla="*/ 2580354 w 3079941"/>
                  <a:gd name="connsiteY368-3330" fmla="*/ 520989 h 1160647"/>
                  <a:gd name="connsiteX369-3331" fmla="*/ 2637101 w 3079941"/>
                  <a:gd name="connsiteY369-3332" fmla="*/ 510180 h 1160647"/>
                  <a:gd name="connsiteX370-3333" fmla="*/ 2637101 w 3079941"/>
                  <a:gd name="connsiteY370-3334" fmla="*/ 511261 h 1160647"/>
                  <a:gd name="connsiteX371-3335" fmla="*/ 2637101 w 3079941"/>
                  <a:gd name="connsiteY371-3336" fmla="*/ 518827 h 1160647"/>
                  <a:gd name="connsiteX372-3337" fmla="*/ 2663448 w 3079941"/>
                  <a:gd name="connsiteY372-3338" fmla="*/ 518827 h 1160647"/>
                  <a:gd name="connsiteX373-3339" fmla="*/ 2663448 w 3079941"/>
                  <a:gd name="connsiteY373-3340" fmla="*/ 773917 h 1160647"/>
                  <a:gd name="connsiteX374-3341" fmla="*/ 2685742 w 3079941"/>
                  <a:gd name="connsiteY374-3342" fmla="*/ 773917 h 1160647"/>
                  <a:gd name="connsiteX375-3343" fmla="*/ 2685742 w 3079941"/>
                  <a:gd name="connsiteY375-3344" fmla="*/ 769593 h 1160647"/>
                  <a:gd name="connsiteX376-3345" fmla="*/ 2697902 w 3079941"/>
                  <a:gd name="connsiteY376-3346" fmla="*/ 769593 h 1160647"/>
                  <a:gd name="connsiteX377-3347" fmla="*/ 2697902 w 3079941"/>
                  <a:gd name="connsiteY377-3348" fmla="*/ 773917 h 1160647"/>
                  <a:gd name="connsiteX378-3349" fmla="*/ 2722222 w 3079941"/>
                  <a:gd name="connsiteY378-3350" fmla="*/ 773917 h 1160647"/>
                  <a:gd name="connsiteX379-3351" fmla="*/ 2722222 w 3079941"/>
                  <a:gd name="connsiteY379-3352" fmla="*/ 760946 h 1160647"/>
                  <a:gd name="connsiteX380-3353" fmla="*/ 2750596 w 3079941"/>
                  <a:gd name="connsiteY380-3354" fmla="*/ 760946 h 1160647"/>
                  <a:gd name="connsiteX381-3355" fmla="*/ 2762756 w 3079941"/>
                  <a:gd name="connsiteY381-3356" fmla="*/ 756622 h 1160647"/>
                  <a:gd name="connsiteX382-3357" fmla="*/ 2783023 w 3079941"/>
                  <a:gd name="connsiteY382-3358" fmla="*/ 760946 h 1160647"/>
                  <a:gd name="connsiteX383-3359" fmla="*/ 2783023 w 3079941"/>
                  <a:gd name="connsiteY383-3360" fmla="*/ 743652 h 1160647"/>
                  <a:gd name="connsiteX384-3361" fmla="*/ 2791130 w 3079941"/>
                  <a:gd name="connsiteY384-3362" fmla="*/ 743652 h 1160647"/>
                  <a:gd name="connsiteX385-3363" fmla="*/ 2791130 w 3079941"/>
                  <a:gd name="connsiteY385-3364" fmla="*/ 730681 h 1160647"/>
                  <a:gd name="connsiteX386-3365" fmla="*/ 2847877 w 3079941"/>
                  <a:gd name="connsiteY386-3366" fmla="*/ 730681 h 1160647"/>
                  <a:gd name="connsiteX387-3367" fmla="*/ 2847877 w 3079941"/>
                  <a:gd name="connsiteY387-3368" fmla="*/ 700416 h 1160647"/>
                  <a:gd name="connsiteX388-3369" fmla="*/ 2866117 w 3079941"/>
                  <a:gd name="connsiteY388-3370" fmla="*/ 700416 h 1160647"/>
                  <a:gd name="connsiteX389-3371" fmla="*/ 2866117 w 3079941"/>
                  <a:gd name="connsiteY389-3372" fmla="*/ 693931 h 1160647"/>
                  <a:gd name="connsiteX390-3373" fmla="*/ 2878277 w 3079941"/>
                  <a:gd name="connsiteY390-3374" fmla="*/ 693931 h 1160647"/>
                  <a:gd name="connsiteX391-3375" fmla="*/ 2878277 w 3079941"/>
                  <a:gd name="connsiteY391-3376" fmla="*/ 700416 h 1160647"/>
                  <a:gd name="connsiteX392-3377" fmla="*/ 2894491 w 3079941"/>
                  <a:gd name="connsiteY392-3378" fmla="*/ 700416 h 1160647"/>
                  <a:gd name="connsiteX393-3379" fmla="*/ 2894491 w 3079941"/>
                  <a:gd name="connsiteY393-3380" fmla="*/ 750137 h 1160647"/>
                  <a:gd name="connsiteX394-3381" fmla="*/ 2926918 w 3079941"/>
                  <a:gd name="connsiteY394-3382" fmla="*/ 750137 h 1160647"/>
                  <a:gd name="connsiteX395-3383" fmla="*/ 2926918 w 3079941"/>
                  <a:gd name="connsiteY395-3384" fmla="*/ 724196 h 1160647"/>
                  <a:gd name="connsiteX396-3385" fmla="*/ 2965425 w 3079941"/>
                  <a:gd name="connsiteY396-3386" fmla="*/ 724196 h 1160647"/>
                  <a:gd name="connsiteX397-3387" fmla="*/ 2965425 w 3079941"/>
                  <a:gd name="connsiteY397-3388" fmla="*/ 693931 h 1160647"/>
                  <a:gd name="connsiteX398-3389" fmla="*/ 3014066 w 3079941"/>
                  <a:gd name="connsiteY398-3390" fmla="*/ 693931 h 1160647"/>
                  <a:gd name="connsiteX399-3391" fmla="*/ 3014066 w 3079941"/>
                  <a:gd name="connsiteY399-3392" fmla="*/ 805087 h 1160647"/>
                  <a:gd name="connsiteX400-3393" fmla="*/ 3014066 w 3079941"/>
                  <a:gd name="connsiteY400-3394" fmla="*/ 818866 h 1160647"/>
                  <a:gd name="connsiteX401-3395" fmla="*/ 3079941 w 3079941"/>
                  <a:gd name="connsiteY401-3396" fmla="*/ 818866 h 1160647"/>
                  <a:gd name="connsiteX402-3397" fmla="*/ 3079941 w 3079941"/>
                  <a:gd name="connsiteY402-3398" fmla="*/ 1160647 h 1160647"/>
                  <a:gd name="connsiteX403-3399" fmla="*/ 200958 w 3079941"/>
                  <a:gd name="connsiteY403-3400" fmla="*/ 1160647 h 1160647"/>
                  <a:gd name="connsiteX404-3401" fmla="*/ 0 w 3079941"/>
                  <a:gd name="connsiteY404-3402" fmla="*/ 1126882 h 1160647"/>
                  <a:gd name="connsiteX405-3403" fmla="*/ 0 w 3079941"/>
                  <a:gd name="connsiteY405-3404" fmla="*/ 915339 h 1160647"/>
                  <a:gd name="connsiteX406-3405" fmla="*/ 103377 w 3079941"/>
                  <a:gd name="connsiteY406-3406" fmla="*/ 915339 h 1160647"/>
                  <a:gd name="connsiteX407-3407" fmla="*/ 103377 w 3079941"/>
                  <a:gd name="connsiteY407-3408" fmla="*/ 886329 h 1160647"/>
                  <a:gd name="connsiteX408-3409" fmla="*/ 55096 w 3079941"/>
                  <a:gd name="connsiteY408-3410" fmla="*/ 886329 h 1160647"/>
                  <a:gd name="connsiteX409-3411" fmla="*/ 55096 w 3079941"/>
                  <a:gd name="connsiteY409-3412" fmla="*/ 724196 h 1160647"/>
                  <a:gd name="connsiteX410-3413" fmla="*/ 75363 w 3079941"/>
                  <a:gd name="connsiteY410-3414" fmla="*/ 724196 h 1160647"/>
                  <a:gd name="connsiteX411-3415" fmla="*/ 75870 w 3079941"/>
                  <a:gd name="connsiteY411-3416" fmla="*/ 723115 h 1160647"/>
                  <a:gd name="connsiteX412-3417" fmla="*/ 79416 w 3079941"/>
                  <a:gd name="connsiteY412-3418" fmla="*/ 715549 h 1160647"/>
                  <a:gd name="connsiteX413-3419" fmla="*/ 81190 w 3079941"/>
                  <a:gd name="connsiteY413-3420" fmla="*/ 715819 h 1160647"/>
                  <a:gd name="connsiteX414-3421" fmla="*/ 93603 w 3079941"/>
                  <a:gd name="connsiteY414-3422" fmla="*/ 717710 h 1160647"/>
                  <a:gd name="connsiteX415-3423" fmla="*/ 94110 w 3079941"/>
                  <a:gd name="connsiteY415-3424" fmla="*/ 719062 h 1160647"/>
                  <a:gd name="connsiteX416-3425" fmla="*/ 97656 w 3079941"/>
                  <a:gd name="connsiteY416-3426" fmla="*/ 728519 h 1160647"/>
                  <a:gd name="connsiteX417-3427" fmla="*/ 124003 w 3079941"/>
                  <a:gd name="connsiteY417-3428" fmla="*/ 730681 h 1160647"/>
                  <a:gd name="connsiteX418-3429" fmla="*/ 124003 w 3079941"/>
                  <a:gd name="connsiteY418-3430" fmla="*/ 607460 h 1160647"/>
                  <a:gd name="connsiteX419-3431" fmla="*/ 126030 w 3079941"/>
                  <a:gd name="connsiteY419-3432" fmla="*/ 607460 h 1160647"/>
                  <a:gd name="connsiteX420-3433" fmla="*/ 140217 w 3079941"/>
                  <a:gd name="connsiteY420-3434" fmla="*/ 607460 h 1160647"/>
                  <a:gd name="connsiteX421-3435" fmla="*/ 140217 w 3079941"/>
                  <a:gd name="connsiteY421-3436" fmla="*/ 471268 h 1160647"/>
                  <a:gd name="connsiteX422-3437" fmla="*/ 141990 w 3079941"/>
                  <a:gd name="connsiteY422-3438" fmla="*/ 471268 h 1160647"/>
                  <a:gd name="connsiteX423-3439" fmla="*/ 154404 w 3079941"/>
                  <a:gd name="connsiteY423-3440" fmla="*/ 471268 h 1160647"/>
                  <a:gd name="connsiteX424-3441" fmla="*/ 154404 w 3079941"/>
                  <a:gd name="connsiteY424-3442" fmla="*/ 356694 h 1160647"/>
                  <a:gd name="connsiteX425-3443" fmla="*/ 158457 w 3079941"/>
                  <a:gd name="connsiteY425-3444" fmla="*/ 328590 h 1160647"/>
                  <a:gd name="connsiteX426-3445" fmla="*/ 160484 w 3079941"/>
                  <a:gd name="connsiteY426-3446" fmla="*/ 328590 h 1160647"/>
                  <a:gd name="connsiteX427-3447" fmla="*/ 174671 w 3079941"/>
                  <a:gd name="connsiteY427-3448" fmla="*/ 328590 h 1160647"/>
                  <a:gd name="connsiteX428-3449" fmla="*/ 211151 w 3079941"/>
                  <a:gd name="connsiteY428-3450" fmla="*/ 246443 h 1160647"/>
                  <a:gd name="connsiteX429-3451" fmla="*/ 215205 w 3079941"/>
                  <a:gd name="connsiteY429-3452" fmla="*/ 0 h 1160647"/>
                  <a:gd name="connsiteX0-3453" fmla="*/ 215205 w 3079941"/>
                  <a:gd name="connsiteY0-3454" fmla="*/ 0 h 1160647"/>
                  <a:gd name="connsiteX1-3455" fmla="*/ 217231 w 3079941"/>
                  <a:gd name="connsiteY1-3456" fmla="*/ 246443 h 1160647"/>
                  <a:gd name="connsiteX2-3457" fmla="*/ 255738 w 3079941"/>
                  <a:gd name="connsiteY2-3458" fmla="*/ 326429 h 1160647"/>
                  <a:gd name="connsiteX3-3459" fmla="*/ 257765 w 3079941"/>
                  <a:gd name="connsiteY3-3460" fmla="*/ 326429 h 1160647"/>
                  <a:gd name="connsiteX4-3461" fmla="*/ 271952 w 3079941"/>
                  <a:gd name="connsiteY4-3462" fmla="*/ 326429 h 1160647"/>
                  <a:gd name="connsiteX5-3463" fmla="*/ 271952 w 3079941"/>
                  <a:gd name="connsiteY5-3464" fmla="*/ 350208 h 1160647"/>
                  <a:gd name="connsiteX6-3465" fmla="*/ 272459 w 3079941"/>
                  <a:gd name="connsiteY6-3466" fmla="*/ 351019 h 1160647"/>
                  <a:gd name="connsiteX7-3467" fmla="*/ 276005 w 3079941"/>
                  <a:gd name="connsiteY7-3468" fmla="*/ 356694 h 1160647"/>
                  <a:gd name="connsiteX8-3469" fmla="*/ 276005 w 3079941"/>
                  <a:gd name="connsiteY8-3470" fmla="*/ 471268 h 1160647"/>
                  <a:gd name="connsiteX9-3471" fmla="*/ 278285 w 3079941"/>
                  <a:gd name="connsiteY9-3472" fmla="*/ 471268 h 1160647"/>
                  <a:gd name="connsiteX10-3473" fmla="*/ 294246 w 3079941"/>
                  <a:gd name="connsiteY10-3474" fmla="*/ 471268 h 1160647"/>
                  <a:gd name="connsiteX11-3475" fmla="*/ 294246 w 3079941"/>
                  <a:gd name="connsiteY11-3476" fmla="*/ 611783 h 1160647"/>
                  <a:gd name="connsiteX12-3477" fmla="*/ 295766 w 3079941"/>
                  <a:gd name="connsiteY12-3478" fmla="*/ 611513 h 1160647"/>
                  <a:gd name="connsiteX13-3479" fmla="*/ 306406 w 3079941"/>
                  <a:gd name="connsiteY13-3480" fmla="*/ 609622 h 1160647"/>
                  <a:gd name="connsiteX14-3481" fmla="*/ 304379 w 3079941"/>
                  <a:gd name="connsiteY14-3482" fmla="*/ 698254 h 1160647"/>
                  <a:gd name="connsiteX15-3483" fmla="*/ 305899 w 3079941"/>
                  <a:gd name="connsiteY15-3484" fmla="*/ 698525 h 1160647"/>
                  <a:gd name="connsiteX16-3485" fmla="*/ 316539 w 3079941"/>
                  <a:gd name="connsiteY16-3486" fmla="*/ 700416 h 1160647"/>
                  <a:gd name="connsiteX17-3487" fmla="*/ 316792 w 3079941"/>
                  <a:gd name="connsiteY17-3488" fmla="*/ 701227 h 1160647"/>
                  <a:gd name="connsiteX18-3489" fmla="*/ 318566 w 3079941"/>
                  <a:gd name="connsiteY18-3490" fmla="*/ 706902 h 1160647"/>
                  <a:gd name="connsiteX19-3491" fmla="*/ 319326 w 3079941"/>
                  <a:gd name="connsiteY19-3492" fmla="*/ 704470 h 1160647"/>
                  <a:gd name="connsiteX20-3493" fmla="*/ 324646 w 3079941"/>
                  <a:gd name="connsiteY20-3494" fmla="*/ 687446 h 1160647"/>
                  <a:gd name="connsiteX21-3495" fmla="*/ 326419 w 3079941"/>
                  <a:gd name="connsiteY21-3496" fmla="*/ 687446 h 1160647"/>
                  <a:gd name="connsiteX22-3497" fmla="*/ 338833 w 3079941"/>
                  <a:gd name="connsiteY22-3498" fmla="*/ 687446 h 1160647"/>
                  <a:gd name="connsiteX23-3499" fmla="*/ 338833 w 3079941"/>
                  <a:gd name="connsiteY23-3500" fmla="*/ 719872 h 1160647"/>
                  <a:gd name="connsiteX24-3501" fmla="*/ 339846 w 3079941"/>
                  <a:gd name="connsiteY24-3502" fmla="*/ 720413 h 1160647"/>
                  <a:gd name="connsiteX25-3503" fmla="*/ 346940 w 3079941"/>
                  <a:gd name="connsiteY25-3504" fmla="*/ 724196 h 1160647"/>
                  <a:gd name="connsiteX26-3505" fmla="*/ 346940 w 3079941"/>
                  <a:gd name="connsiteY26-3506" fmla="*/ 725547 h 1160647"/>
                  <a:gd name="connsiteX27-3507" fmla="*/ 346940 w 3079941"/>
                  <a:gd name="connsiteY27-3508" fmla="*/ 735005 h 1160647"/>
                  <a:gd name="connsiteX28-3509" fmla="*/ 391527 w 3079941"/>
                  <a:gd name="connsiteY28-3510" fmla="*/ 735005 h 1160647"/>
                  <a:gd name="connsiteX29-3511" fmla="*/ 391527 w 3079941"/>
                  <a:gd name="connsiteY29-3512" fmla="*/ 736086 h 1160647"/>
                  <a:gd name="connsiteX30-3513" fmla="*/ 391527 w 3079941"/>
                  <a:gd name="connsiteY30-3514" fmla="*/ 743652 h 1160647"/>
                  <a:gd name="connsiteX31-3515" fmla="*/ 393553 w 3079941"/>
                  <a:gd name="connsiteY31-3516" fmla="*/ 743652 h 1160647"/>
                  <a:gd name="connsiteX32-3517" fmla="*/ 407740 w 3079941"/>
                  <a:gd name="connsiteY32-3518" fmla="*/ 743652 h 1160647"/>
                  <a:gd name="connsiteX33-3519" fmla="*/ 407740 w 3079941"/>
                  <a:gd name="connsiteY33-3520" fmla="*/ 713387 h 1160647"/>
                  <a:gd name="connsiteX34-3521" fmla="*/ 452327 w 3079941"/>
                  <a:gd name="connsiteY34-3522" fmla="*/ 713387 h 1160647"/>
                  <a:gd name="connsiteX35-3523" fmla="*/ 452327 w 3079941"/>
                  <a:gd name="connsiteY35-3524" fmla="*/ 712036 h 1160647"/>
                  <a:gd name="connsiteX36-3525" fmla="*/ 452327 w 3079941"/>
                  <a:gd name="connsiteY36-3526" fmla="*/ 702578 h 1160647"/>
                  <a:gd name="connsiteX37-3527" fmla="*/ 453341 w 3079941"/>
                  <a:gd name="connsiteY37-3528" fmla="*/ 702578 h 1160647"/>
                  <a:gd name="connsiteX38-3529" fmla="*/ 460434 w 3079941"/>
                  <a:gd name="connsiteY38-3530" fmla="*/ 702578 h 1160647"/>
                  <a:gd name="connsiteX39-3531" fmla="*/ 460434 w 3079941"/>
                  <a:gd name="connsiteY39-3532" fmla="*/ 700687 h 1160647"/>
                  <a:gd name="connsiteX40-3533" fmla="*/ 460434 w 3079941"/>
                  <a:gd name="connsiteY40-3534" fmla="*/ 687446 h 1160647"/>
                  <a:gd name="connsiteX41-3535" fmla="*/ 461194 w 3079941"/>
                  <a:gd name="connsiteY41-3536" fmla="*/ 687446 h 1160647"/>
                  <a:gd name="connsiteX42-3537" fmla="*/ 466514 w 3079941"/>
                  <a:gd name="connsiteY42-3538" fmla="*/ 687446 h 1160647"/>
                  <a:gd name="connsiteX43-3539" fmla="*/ 466514 w 3079941"/>
                  <a:gd name="connsiteY43-3540" fmla="*/ 686365 h 1160647"/>
                  <a:gd name="connsiteX44-3541" fmla="*/ 466514 w 3079941"/>
                  <a:gd name="connsiteY44-3542" fmla="*/ 678798 h 1160647"/>
                  <a:gd name="connsiteX45-3543" fmla="*/ 468541 w 3079941"/>
                  <a:gd name="connsiteY45-3544" fmla="*/ 678798 h 1160647"/>
                  <a:gd name="connsiteX46-3545" fmla="*/ 482728 w 3079941"/>
                  <a:gd name="connsiteY46-3546" fmla="*/ 678798 h 1160647"/>
                  <a:gd name="connsiteX47-3547" fmla="*/ 482728 w 3079941"/>
                  <a:gd name="connsiteY47-3548" fmla="*/ 679879 h 1160647"/>
                  <a:gd name="connsiteX48-3549" fmla="*/ 482728 w 3079941"/>
                  <a:gd name="connsiteY48-3550" fmla="*/ 687446 h 1160647"/>
                  <a:gd name="connsiteX49-3551" fmla="*/ 505021 w 3079941"/>
                  <a:gd name="connsiteY49-3552" fmla="*/ 687446 h 1160647"/>
                  <a:gd name="connsiteX50-3553" fmla="*/ 505021 w 3079941"/>
                  <a:gd name="connsiteY50-3554" fmla="*/ 685554 h 1160647"/>
                  <a:gd name="connsiteX51-3555" fmla="*/ 505021 w 3079941"/>
                  <a:gd name="connsiteY51-3556" fmla="*/ 672313 h 1160647"/>
                  <a:gd name="connsiteX52-3557" fmla="*/ 506795 w 3079941"/>
                  <a:gd name="connsiteY52-3558" fmla="*/ 672313 h 1160647"/>
                  <a:gd name="connsiteX53-3559" fmla="*/ 519208 w 3079941"/>
                  <a:gd name="connsiteY53-3560" fmla="*/ 672313 h 1160647"/>
                  <a:gd name="connsiteX54-3561" fmla="*/ 519208 w 3079941"/>
                  <a:gd name="connsiteY54-3562" fmla="*/ 696093 h 1160647"/>
                  <a:gd name="connsiteX55-3563" fmla="*/ 520222 w 3079941"/>
                  <a:gd name="connsiteY55-3564" fmla="*/ 696093 h 1160647"/>
                  <a:gd name="connsiteX56-3565" fmla="*/ 527315 w 3079941"/>
                  <a:gd name="connsiteY56-3566" fmla="*/ 696093 h 1160647"/>
                  <a:gd name="connsiteX57-3567" fmla="*/ 527315 w 3079941"/>
                  <a:gd name="connsiteY57-3568" fmla="*/ 695012 h 1160647"/>
                  <a:gd name="connsiteX58-3569" fmla="*/ 527315 w 3079941"/>
                  <a:gd name="connsiteY58-3570" fmla="*/ 687446 h 1160647"/>
                  <a:gd name="connsiteX59-3571" fmla="*/ 529088 w 3079941"/>
                  <a:gd name="connsiteY59-3572" fmla="*/ 687446 h 1160647"/>
                  <a:gd name="connsiteX60-3573" fmla="*/ 541502 w 3079941"/>
                  <a:gd name="connsiteY60-3574" fmla="*/ 687446 h 1160647"/>
                  <a:gd name="connsiteX61-3575" fmla="*/ 541502 w 3079941"/>
                  <a:gd name="connsiteY61-3576" fmla="*/ 713387 h 1160647"/>
                  <a:gd name="connsiteX62-3577" fmla="*/ 543529 w 3079941"/>
                  <a:gd name="connsiteY62-3578" fmla="*/ 713387 h 1160647"/>
                  <a:gd name="connsiteX63-3579" fmla="*/ 557715 w 3079941"/>
                  <a:gd name="connsiteY63-3580" fmla="*/ 713387 h 1160647"/>
                  <a:gd name="connsiteX64-3581" fmla="*/ 557715 w 3079941"/>
                  <a:gd name="connsiteY64-3582" fmla="*/ 715008 h 1160647"/>
                  <a:gd name="connsiteX65-3583" fmla="*/ 557715 w 3079941"/>
                  <a:gd name="connsiteY65-3584" fmla="*/ 726358 h 1160647"/>
                  <a:gd name="connsiteX66-3585" fmla="*/ 558475 w 3079941"/>
                  <a:gd name="connsiteY66-3586" fmla="*/ 726358 h 1160647"/>
                  <a:gd name="connsiteX67-3587" fmla="*/ 563796 w 3079941"/>
                  <a:gd name="connsiteY67-3588" fmla="*/ 726358 h 1160647"/>
                  <a:gd name="connsiteX68-3589" fmla="*/ 563796 w 3079941"/>
                  <a:gd name="connsiteY68-3590" fmla="*/ 725547 h 1160647"/>
                  <a:gd name="connsiteX69-3591" fmla="*/ 563796 w 3079941"/>
                  <a:gd name="connsiteY69-3592" fmla="*/ 719872 h 1160647"/>
                  <a:gd name="connsiteX70-3593" fmla="*/ 594196 w 3079941"/>
                  <a:gd name="connsiteY70-3594" fmla="*/ 719872 h 1160647"/>
                  <a:gd name="connsiteX71-3595" fmla="*/ 594196 w 3079941"/>
                  <a:gd name="connsiteY71-3596" fmla="*/ 743652 h 1160647"/>
                  <a:gd name="connsiteX72-3597" fmla="*/ 595209 w 3079941"/>
                  <a:gd name="connsiteY72-3598" fmla="*/ 743652 h 1160647"/>
                  <a:gd name="connsiteX73-3599" fmla="*/ 602303 w 3079941"/>
                  <a:gd name="connsiteY73-3600" fmla="*/ 743652 h 1160647"/>
                  <a:gd name="connsiteX74-3601" fmla="*/ 602303 w 3079941"/>
                  <a:gd name="connsiteY74-3602" fmla="*/ 744733 h 1160647"/>
                  <a:gd name="connsiteX75-3603" fmla="*/ 602303 w 3079941"/>
                  <a:gd name="connsiteY75-3604" fmla="*/ 752299 h 1160647"/>
                  <a:gd name="connsiteX76-3605" fmla="*/ 603063 w 3079941"/>
                  <a:gd name="connsiteY76-3606" fmla="*/ 752299 h 1160647"/>
                  <a:gd name="connsiteX77-3607" fmla="*/ 608383 w 3079941"/>
                  <a:gd name="connsiteY77-3608" fmla="*/ 752299 h 1160647"/>
                  <a:gd name="connsiteX78-3609" fmla="*/ 608383 w 3079941"/>
                  <a:gd name="connsiteY78-3610" fmla="*/ 750137 h 1160647"/>
                  <a:gd name="connsiteX79-3611" fmla="*/ 608383 w 3079941"/>
                  <a:gd name="connsiteY79-3612" fmla="*/ 735005 h 1160647"/>
                  <a:gd name="connsiteX80-3613" fmla="*/ 609396 w 3079941"/>
                  <a:gd name="connsiteY80-3614" fmla="*/ 735005 h 1160647"/>
                  <a:gd name="connsiteX81-3615" fmla="*/ 616490 w 3079941"/>
                  <a:gd name="connsiteY81-3616" fmla="*/ 735005 h 1160647"/>
                  <a:gd name="connsiteX82-3617" fmla="*/ 616490 w 3079941"/>
                  <a:gd name="connsiteY82-3618" fmla="*/ 736086 h 1160647"/>
                  <a:gd name="connsiteX83-3619" fmla="*/ 616490 w 3079941"/>
                  <a:gd name="connsiteY83-3620" fmla="*/ 743652 h 1160647"/>
                  <a:gd name="connsiteX84-3621" fmla="*/ 621810 w 3079941"/>
                  <a:gd name="connsiteY84-3622" fmla="*/ 741659 h 1160647"/>
                  <a:gd name="connsiteX85-3623" fmla="*/ 622570 w 3079941"/>
                  <a:gd name="connsiteY85-3624" fmla="*/ 740679 h 1160647"/>
                  <a:gd name="connsiteX86-3625" fmla="*/ 622570 w 3079941"/>
                  <a:gd name="connsiteY86-3626" fmla="*/ 735005 h 1160647"/>
                  <a:gd name="connsiteX87-3627" fmla="*/ 661077 w 3079941"/>
                  <a:gd name="connsiteY87-3628" fmla="*/ 735005 h 1160647"/>
                  <a:gd name="connsiteX88-3629" fmla="*/ 661077 w 3079941"/>
                  <a:gd name="connsiteY88-3630" fmla="*/ 758784 h 1160647"/>
                  <a:gd name="connsiteX89-3631" fmla="*/ 663103 w 3079941"/>
                  <a:gd name="connsiteY89-3632" fmla="*/ 758784 h 1160647"/>
                  <a:gd name="connsiteX90-3633" fmla="*/ 677290 w 3079941"/>
                  <a:gd name="connsiteY90-3634" fmla="*/ 758784 h 1160647"/>
                  <a:gd name="connsiteX91-3635" fmla="*/ 677290 w 3079941"/>
                  <a:gd name="connsiteY91-3636" fmla="*/ 759865 h 1160647"/>
                  <a:gd name="connsiteX92-3637" fmla="*/ 677290 w 3079941"/>
                  <a:gd name="connsiteY92-3638" fmla="*/ 767431 h 1160647"/>
                  <a:gd name="connsiteX93-3639" fmla="*/ 679064 w 3079941"/>
                  <a:gd name="connsiteY93-3640" fmla="*/ 767431 h 1160647"/>
                  <a:gd name="connsiteX94-3641" fmla="*/ 691477 w 3079941"/>
                  <a:gd name="connsiteY94-3642" fmla="*/ 767431 h 1160647"/>
                  <a:gd name="connsiteX95-3643" fmla="*/ 691477 w 3079941"/>
                  <a:gd name="connsiteY95-3644" fmla="*/ 743652 h 1160647"/>
                  <a:gd name="connsiteX96-3645" fmla="*/ 692490 w 3079941"/>
                  <a:gd name="connsiteY96-3646" fmla="*/ 743652 h 1160647"/>
                  <a:gd name="connsiteX97-3647" fmla="*/ 699584 w 3079941"/>
                  <a:gd name="connsiteY97-3648" fmla="*/ 743652 h 1160647"/>
                  <a:gd name="connsiteX98-3649" fmla="*/ 699584 w 3079941"/>
                  <a:gd name="connsiteY98-3650" fmla="*/ 711225 h 1160647"/>
                  <a:gd name="connsiteX99-3651" fmla="*/ 700597 w 3079941"/>
                  <a:gd name="connsiteY99-3652" fmla="*/ 711225 h 1160647"/>
                  <a:gd name="connsiteX100-3653" fmla="*/ 707691 w 3079941"/>
                  <a:gd name="connsiteY100-3654" fmla="*/ 711225 h 1160647"/>
                  <a:gd name="connsiteX101-3655" fmla="*/ 707691 w 3079941"/>
                  <a:gd name="connsiteY101-3656" fmla="*/ 709334 h 1160647"/>
                  <a:gd name="connsiteX102-3657" fmla="*/ 707691 w 3079941"/>
                  <a:gd name="connsiteY102-3658" fmla="*/ 696093 h 1160647"/>
                  <a:gd name="connsiteX103-3659" fmla="*/ 706424 w 3079941"/>
                  <a:gd name="connsiteY103-3660" fmla="*/ 694471 h 1160647"/>
                  <a:gd name="connsiteX104-3661" fmla="*/ 711744 w 3079941"/>
                  <a:gd name="connsiteY104-3662" fmla="*/ 683122 h 1160647"/>
                  <a:gd name="connsiteX105-3663" fmla="*/ 719851 w 3079941"/>
                  <a:gd name="connsiteY105-3664" fmla="*/ 711225 h 1160647"/>
                  <a:gd name="connsiteX106-3665" fmla="*/ 720611 w 3079941"/>
                  <a:gd name="connsiteY106-3666" fmla="*/ 711225 h 1160647"/>
                  <a:gd name="connsiteX107-3667" fmla="*/ 725931 w 3079941"/>
                  <a:gd name="connsiteY107-3668" fmla="*/ 711225 h 1160647"/>
                  <a:gd name="connsiteX108-3669" fmla="*/ 725931 w 3079941"/>
                  <a:gd name="connsiteY108-3670" fmla="*/ 605298 h 1160647"/>
                  <a:gd name="connsiteX109-3671" fmla="*/ 727451 w 3079941"/>
                  <a:gd name="connsiteY109-3672" fmla="*/ 605298 h 1160647"/>
                  <a:gd name="connsiteX110-3673" fmla="*/ 738091 w 3079941"/>
                  <a:gd name="connsiteY110-3674" fmla="*/ 605298 h 1160647"/>
                  <a:gd name="connsiteX111-3675" fmla="*/ 738091 w 3079941"/>
                  <a:gd name="connsiteY111-3676" fmla="*/ 557739 h 1160647"/>
                  <a:gd name="connsiteX112-3677" fmla="*/ 764438 w 3079941"/>
                  <a:gd name="connsiteY112-3678" fmla="*/ 557739 h 1160647"/>
                  <a:gd name="connsiteX113-3679" fmla="*/ 764438 w 3079941"/>
                  <a:gd name="connsiteY113-3680" fmla="*/ 536121 h 1160647"/>
                  <a:gd name="connsiteX114-3681" fmla="*/ 798892 w 3079941"/>
                  <a:gd name="connsiteY114-3682" fmla="*/ 536121 h 1160647"/>
                  <a:gd name="connsiteX115-3683" fmla="*/ 798892 w 3079941"/>
                  <a:gd name="connsiteY115-3684" fmla="*/ 538553 h 1160647"/>
                  <a:gd name="connsiteX116-3685" fmla="*/ 798892 w 3079941"/>
                  <a:gd name="connsiteY116-3686" fmla="*/ 555577 h 1160647"/>
                  <a:gd name="connsiteX117-3687" fmla="*/ 801172 w 3079941"/>
                  <a:gd name="connsiteY117-3688" fmla="*/ 555577 h 1160647"/>
                  <a:gd name="connsiteX118-3689" fmla="*/ 817132 w 3079941"/>
                  <a:gd name="connsiteY118-3690" fmla="*/ 555577 h 1160647"/>
                  <a:gd name="connsiteX119-3691" fmla="*/ 817132 w 3079941"/>
                  <a:gd name="connsiteY119-3692" fmla="*/ 603136 h 1160647"/>
                  <a:gd name="connsiteX120-3693" fmla="*/ 818145 w 3079941"/>
                  <a:gd name="connsiteY120-3694" fmla="*/ 603136 h 1160647"/>
                  <a:gd name="connsiteX121-3695" fmla="*/ 825239 w 3079941"/>
                  <a:gd name="connsiteY121-3696" fmla="*/ 603136 h 1160647"/>
                  <a:gd name="connsiteX122-3697" fmla="*/ 839426 w 3079941"/>
                  <a:gd name="connsiteY122-3698" fmla="*/ 607460 h 1160647"/>
                  <a:gd name="connsiteX123-3699" fmla="*/ 839426 w 3079941"/>
                  <a:gd name="connsiteY123-3700" fmla="*/ 646372 h 1160647"/>
                  <a:gd name="connsiteX124-3701" fmla="*/ 840439 w 3079941"/>
                  <a:gd name="connsiteY124-3702" fmla="*/ 646372 h 1160647"/>
                  <a:gd name="connsiteX125-3703" fmla="*/ 847532 w 3079941"/>
                  <a:gd name="connsiteY125-3704" fmla="*/ 646372 h 1160647"/>
                  <a:gd name="connsiteX126-3705" fmla="*/ 847532 w 3079941"/>
                  <a:gd name="connsiteY126-3706" fmla="*/ 647993 h 1160647"/>
                  <a:gd name="connsiteX127-3707" fmla="*/ 847532 w 3079941"/>
                  <a:gd name="connsiteY127-3708" fmla="*/ 659342 h 1160647"/>
                  <a:gd name="connsiteX128-3709" fmla="*/ 849559 w 3079941"/>
                  <a:gd name="connsiteY128-3710" fmla="*/ 659342 h 1160647"/>
                  <a:gd name="connsiteX129-3711" fmla="*/ 863746 w 3079941"/>
                  <a:gd name="connsiteY129-3712" fmla="*/ 659342 h 1160647"/>
                  <a:gd name="connsiteX130-3713" fmla="*/ 869826 w 3079941"/>
                  <a:gd name="connsiteY130-3714" fmla="*/ 665828 h 1160647"/>
                  <a:gd name="connsiteX131-3715" fmla="*/ 869826 w 3079941"/>
                  <a:gd name="connsiteY131-3716" fmla="*/ 687446 h 1160647"/>
                  <a:gd name="connsiteX132-3717" fmla="*/ 872106 w 3079941"/>
                  <a:gd name="connsiteY132-3718" fmla="*/ 687446 h 1160647"/>
                  <a:gd name="connsiteX133-3719" fmla="*/ 888066 w 3079941"/>
                  <a:gd name="connsiteY133-3720" fmla="*/ 687446 h 1160647"/>
                  <a:gd name="connsiteX134-3721" fmla="*/ 888066 w 3079941"/>
                  <a:gd name="connsiteY134-3722" fmla="*/ 688526 h 1160647"/>
                  <a:gd name="connsiteX135-3723" fmla="*/ 888066 w 3079941"/>
                  <a:gd name="connsiteY135-3724" fmla="*/ 696093 h 1160647"/>
                  <a:gd name="connsiteX136-3725" fmla="*/ 889333 w 3079941"/>
                  <a:gd name="connsiteY136-3726" fmla="*/ 696093 h 1160647"/>
                  <a:gd name="connsiteX137-3727" fmla="*/ 898200 w 3079941"/>
                  <a:gd name="connsiteY137-3728" fmla="*/ 696093 h 1160647"/>
                  <a:gd name="connsiteX138-3729" fmla="*/ 898200 w 3079941"/>
                  <a:gd name="connsiteY138-3730" fmla="*/ 698254 h 1160647"/>
                  <a:gd name="connsiteX139-3731" fmla="*/ 898200 w 3079941"/>
                  <a:gd name="connsiteY139-3732" fmla="*/ 713387 h 1160647"/>
                  <a:gd name="connsiteX140-3733" fmla="*/ 902253 w 3079941"/>
                  <a:gd name="connsiteY140-3734" fmla="*/ 711495 h 1160647"/>
                  <a:gd name="connsiteX141-3735" fmla="*/ 902253 w 3079941"/>
                  <a:gd name="connsiteY141-3736" fmla="*/ 698254 h 1160647"/>
                  <a:gd name="connsiteX142-3737" fmla="*/ 903266 w 3079941"/>
                  <a:gd name="connsiteY142-3738" fmla="*/ 698254 h 1160647"/>
                  <a:gd name="connsiteX143-3739" fmla="*/ 910360 w 3079941"/>
                  <a:gd name="connsiteY143-3740" fmla="*/ 698254 h 1160647"/>
                  <a:gd name="connsiteX144-3741" fmla="*/ 910360 w 3079941"/>
                  <a:gd name="connsiteY144-3742" fmla="*/ 699876 h 1160647"/>
                  <a:gd name="connsiteX145-3743" fmla="*/ 910360 w 3079941"/>
                  <a:gd name="connsiteY145-3744" fmla="*/ 711225 h 1160647"/>
                  <a:gd name="connsiteX146-3745" fmla="*/ 911120 w 3079941"/>
                  <a:gd name="connsiteY146-3746" fmla="*/ 711225 h 1160647"/>
                  <a:gd name="connsiteX147-3747" fmla="*/ 916440 w 3079941"/>
                  <a:gd name="connsiteY147-3748" fmla="*/ 711225 h 1160647"/>
                  <a:gd name="connsiteX148-3749" fmla="*/ 965080 w 3079941"/>
                  <a:gd name="connsiteY148-3750" fmla="*/ 706902 h 1160647"/>
                  <a:gd name="connsiteX149-3751" fmla="*/ 965080 w 3079941"/>
                  <a:gd name="connsiteY149-3752" fmla="*/ 708253 h 1160647"/>
                  <a:gd name="connsiteX150-3753" fmla="*/ 965080 w 3079941"/>
                  <a:gd name="connsiteY150-3754" fmla="*/ 717710 h 1160647"/>
                  <a:gd name="connsiteX151-3755" fmla="*/ 965840 w 3079941"/>
                  <a:gd name="connsiteY151-3756" fmla="*/ 717710 h 1160647"/>
                  <a:gd name="connsiteX152-3757" fmla="*/ 971161 w 3079941"/>
                  <a:gd name="connsiteY152-3758" fmla="*/ 717710 h 1160647"/>
                  <a:gd name="connsiteX153-3759" fmla="*/ 971161 w 3079941"/>
                  <a:gd name="connsiteY153-3760" fmla="*/ 719872 h 1160647"/>
                  <a:gd name="connsiteX154-3761" fmla="*/ 971161 w 3079941"/>
                  <a:gd name="connsiteY154-3762" fmla="*/ 735005 h 1160647"/>
                  <a:gd name="connsiteX155-3763" fmla="*/ 973187 w 3079941"/>
                  <a:gd name="connsiteY155-3764" fmla="*/ 733654 h 1160647"/>
                  <a:gd name="connsiteX156-3765" fmla="*/ 987374 w 3079941"/>
                  <a:gd name="connsiteY156-3766" fmla="*/ 724196 h 1160647"/>
                  <a:gd name="connsiteX157-3767" fmla="*/ 993454 w 3079941"/>
                  <a:gd name="connsiteY157-3768" fmla="*/ 683122 h 1160647"/>
                  <a:gd name="connsiteX158-3769" fmla="*/ 994214 w 3079941"/>
                  <a:gd name="connsiteY158-3770" fmla="*/ 682852 h 1160647"/>
                  <a:gd name="connsiteX159-3771" fmla="*/ 999534 w 3079941"/>
                  <a:gd name="connsiteY159-3772" fmla="*/ 680960 h 1160647"/>
                  <a:gd name="connsiteX160-3773" fmla="*/ 1001561 w 3079941"/>
                  <a:gd name="connsiteY160-3774" fmla="*/ 611783 h 1160647"/>
                  <a:gd name="connsiteX161-3775" fmla="*/ 1003588 w 3079941"/>
                  <a:gd name="connsiteY161-3776" fmla="*/ 680960 h 1160647"/>
                  <a:gd name="connsiteX162-3777" fmla="*/ 1004348 w 3079941"/>
                  <a:gd name="connsiteY162-3778" fmla="*/ 681230 h 1160647"/>
                  <a:gd name="connsiteX163-3779" fmla="*/ 1009668 w 3079941"/>
                  <a:gd name="connsiteY163-3780" fmla="*/ 683122 h 1160647"/>
                  <a:gd name="connsiteX164-3781" fmla="*/ 1009668 w 3079941"/>
                  <a:gd name="connsiteY164-3782" fmla="*/ 596651 h 1160647"/>
                  <a:gd name="connsiteX165-3783" fmla="*/ 1013721 w 3079941"/>
                  <a:gd name="connsiteY165-3784" fmla="*/ 564224 h 1160647"/>
                  <a:gd name="connsiteX166-3785" fmla="*/ 1052228 w 3079941"/>
                  <a:gd name="connsiteY166-3786" fmla="*/ 564224 h 1160647"/>
                  <a:gd name="connsiteX167-3787" fmla="*/ 1052228 w 3079941"/>
                  <a:gd name="connsiteY167-3788" fmla="*/ 596651 h 1160647"/>
                  <a:gd name="connsiteX168-3789" fmla="*/ 1052988 w 3079941"/>
                  <a:gd name="connsiteY168-3790" fmla="*/ 596651 h 1160647"/>
                  <a:gd name="connsiteX169-3791" fmla="*/ 1058308 w 3079941"/>
                  <a:gd name="connsiteY169-3792" fmla="*/ 596651 h 1160647"/>
                  <a:gd name="connsiteX170-3793" fmla="*/ 1058308 w 3079941"/>
                  <a:gd name="connsiteY170-3794" fmla="*/ 514503 h 1160647"/>
                  <a:gd name="connsiteX171-3795" fmla="*/ 1060082 w 3079941"/>
                  <a:gd name="connsiteY171-3796" fmla="*/ 514503 h 1160647"/>
                  <a:gd name="connsiteX172-3797" fmla="*/ 1072495 w 3079941"/>
                  <a:gd name="connsiteY172-3798" fmla="*/ 514503 h 1160647"/>
                  <a:gd name="connsiteX173-3799" fmla="*/ 1072495 w 3079941"/>
                  <a:gd name="connsiteY173-3800" fmla="*/ 512612 h 1160647"/>
                  <a:gd name="connsiteX174-3801" fmla="*/ 1072495 w 3079941"/>
                  <a:gd name="connsiteY174-3802" fmla="*/ 499371 h 1160647"/>
                  <a:gd name="connsiteX175-3803" fmla="*/ 1094789 w 3079941"/>
                  <a:gd name="connsiteY175-3804" fmla="*/ 499371 h 1160647"/>
                  <a:gd name="connsiteX176-3805" fmla="*/ 1094789 w 3079941"/>
                  <a:gd name="connsiteY176-3806" fmla="*/ 498290 h 1160647"/>
                  <a:gd name="connsiteX177-3807" fmla="*/ 1094789 w 3079941"/>
                  <a:gd name="connsiteY177-3808" fmla="*/ 490724 h 1160647"/>
                  <a:gd name="connsiteX178-3809" fmla="*/ 1096562 w 3079941"/>
                  <a:gd name="connsiteY178-3810" fmla="*/ 490724 h 1160647"/>
                  <a:gd name="connsiteX179-3811" fmla="*/ 1108976 w 3079941"/>
                  <a:gd name="connsiteY179-3812" fmla="*/ 490724 h 1160647"/>
                  <a:gd name="connsiteX180-3813" fmla="*/ 1108976 w 3079941"/>
                  <a:gd name="connsiteY180-3814" fmla="*/ 491805 h 1160647"/>
                  <a:gd name="connsiteX181-3815" fmla="*/ 1108976 w 3079941"/>
                  <a:gd name="connsiteY181-3816" fmla="*/ 499371 h 1160647"/>
                  <a:gd name="connsiteX182-3817" fmla="*/ 1109736 w 3079941"/>
                  <a:gd name="connsiteY182-3818" fmla="*/ 499371 h 1160647"/>
                  <a:gd name="connsiteX183-3819" fmla="*/ 1115056 w 3079941"/>
                  <a:gd name="connsiteY183-3820" fmla="*/ 499371 h 1160647"/>
                  <a:gd name="connsiteX184-3821" fmla="*/ 1125189 w 3079941"/>
                  <a:gd name="connsiteY184-3822" fmla="*/ 495047 h 1160647"/>
                  <a:gd name="connsiteX185-3823" fmla="*/ 1129242 w 3079941"/>
                  <a:gd name="connsiteY185-3824" fmla="*/ 498290 h 1160647"/>
                  <a:gd name="connsiteX186-3825" fmla="*/ 1129242 w 3079941"/>
                  <a:gd name="connsiteY186-3826" fmla="*/ 490724 h 1160647"/>
                  <a:gd name="connsiteX187-3827" fmla="*/ 1131522 w 3079941"/>
                  <a:gd name="connsiteY187-3828" fmla="*/ 490724 h 1160647"/>
                  <a:gd name="connsiteX188-3829" fmla="*/ 1147483 w 3079941"/>
                  <a:gd name="connsiteY188-3830" fmla="*/ 490724 h 1160647"/>
                  <a:gd name="connsiteX189-3831" fmla="*/ 1147483 w 3079941"/>
                  <a:gd name="connsiteY189-3832" fmla="*/ 491805 h 1160647"/>
                  <a:gd name="connsiteX190-3833" fmla="*/ 1147483 w 3079941"/>
                  <a:gd name="connsiteY190-3834" fmla="*/ 499371 h 1160647"/>
                  <a:gd name="connsiteX191-3835" fmla="*/ 1177883 w 3079941"/>
                  <a:gd name="connsiteY191-3836" fmla="*/ 499371 h 1160647"/>
                  <a:gd name="connsiteX192-3837" fmla="*/ 1177883 w 3079941"/>
                  <a:gd name="connsiteY192-3838" fmla="*/ 500992 h 1160647"/>
                  <a:gd name="connsiteX193-3839" fmla="*/ 1177883 w 3079941"/>
                  <a:gd name="connsiteY193-3840" fmla="*/ 512342 h 1160647"/>
                  <a:gd name="connsiteX194-3841" fmla="*/ 1204230 w 3079941"/>
                  <a:gd name="connsiteY194-3842" fmla="*/ 512342 h 1160647"/>
                  <a:gd name="connsiteX195-3843" fmla="*/ 1204230 w 3079941"/>
                  <a:gd name="connsiteY195-3844" fmla="*/ 542606 h 1160647"/>
                  <a:gd name="connsiteX196-3845" fmla="*/ 1204990 w 3079941"/>
                  <a:gd name="connsiteY196-3846" fmla="*/ 542606 h 1160647"/>
                  <a:gd name="connsiteX197-3847" fmla="*/ 1210310 w 3079941"/>
                  <a:gd name="connsiteY197-3848" fmla="*/ 542606 h 1160647"/>
                  <a:gd name="connsiteX198-3849" fmla="*/ 1210310 w 3079941"/>
                  <a:gd name="connsiteY198-3850" fmla="*/ 543687 h 1160647"/>
                  <a:gd name="connsiteX199-3851" fmla="*/ 1210310 w 3079941"/>
                  <a:gd name="connsiteY199-3852" fmla="*/ 551254 h 1160647"/>
                  <a:gd name="connsiteX200-3853" fmla="*/ 1214364 w 3079941"/>
                  <a:gd name="connsiteY200-3854" fmla="*/ 581518 h 1160647"/>
                  <a:gd name="connsiteX201-3855" fmla="*/ 1215124 w 3079941"/>
                  <a:gd name="connsiteY201-3856" fmla="*/ 581518 h 1160647"/>
                  <a:gd name="connsiteX202-3857" fmla="*/ 1220444 w 3079941"/>
                  <a:gd name="connsiteY202-3858" fmla="*/ 581518 h 1160647"/>
                  <a:gd name="connsiteX203-3859" fmla="*/ 1220444 w 3079941"/>
                  <a:gd name="connsiteY203-3860" fmla="*/ 582329 h 1160647"/>
                  <a:gd name="connsiteX204-3861" fmla="*/ 1220444 w 3079941"/>
                  <a:gd name="connsiteY204-3862" fmla="*/ 588004 h 1160647"/>
                  <a:gd name="connsiteX205-3863" fmla="*/ 1221457 w 3079941"/>
                  <a:gd name="connsiteY205-3864" fmla="*/ 588004 h 1160647"/>
                  <a:gd name="connsiteX206-3865" fmla="*/ 1228550 w 3079941"/>
                  <a:gd name="connsiteY206-3866" fmla="*/ 588004 h 1160647"/>
                  <a:gd name="connsiteX207-3867" fmla="*/ 1228550 w 3079941"/>
                  <a:gd name="connsiteY207-3868" fmla="*/ 618269 h 1160647"/>
                  <a:gd name="connsiteX208-3869" fmla="*/ 1230577 w 3079941"/>
                  <a:gd name="connsiteY208-3870" fmla="*/ 618269 h 1160647"/>
                  <a:gd name="connsiteX209-3871" fmla="*/ 1244764 w 3079941"/>
                  <a:gd name="connsiteY209-3872" fmla="*/ 618269 h 1160647"/>
                  <a:gd name="connsiteX210-3873" fmla="*/ 1244764 w 3079941"/>
                  <a:gd name="connsiteY210-3874" fmla="*/ 642048 h 1160647"/>
                  <a:gd name="connsiteX211-3875" fmla="*/ 1246791 w 3079941"/>
                  <a:gd name="connsiteY211-3876" fmla="*/ 643669 h 1160647"/>
                  <a:gd name="connsiteX212-3877" fmla="*/ 1246791 w 3079941"/>
                  <a:gd name="connsiteY212-3878" fmla="*/ 655019 h 1160647"/>
                  <a:gd name="connsiteX213-3879" fmla="*/ 1247551 w 3079941"/>
                  <a:gd name="connsiteY213-3880" fmla="*/ 655019 h 1160647"/>
                  <a:gd name="connsiteX214-3881" fmla="*/ 1252871 w 3079941"/>
                  <a:gd name="connsiteY214-3882" fmla="*/ 655019 h 1160647"/>
                  <a:gd name="connsiteX215-3883" fmla="*/ 1252871 w 3079941"/>
                  <a:gd name="connsiteY215-3884" fmla="*/ 678798 h 1160647"/>
                  <a:gd name="connsiteX216-3885" fmla="*/ 1254137 w 3079941"/>
                  <a:gd name="connsiteY216-3886" fmla="*/ 678798 h 1160647"/>
                  <a:gd name="connsiteX217-3887" fmla="*/ 1263004 w 3079941"/>
                  <a:gd name="connsiteY217-3888" fmla="*/ 678798 h 1160647"/>
                  <a:gd name="connsiteX218-3889" fmla="*/ 1265031 w 3079941"/>
                  <a:gd name="connsiteY218-3890" fmla="*/ 682852 h 1160647"/>
                  <a:gd name="connsiteX219-3891" fmla="*/ 1265031 w 3079941"/>
                  <a:gd name="connsiteY219-3892" fmla="*/ 696093 h 1160647"/>
                  <a:gd name="connsiteX220-3893" fmla="*/ 1266551 w 3079941"/>
                  <a:gd name="connsiteY220-3894" fmla="*/ 694201 h 1160647"/>
                  <a:gd name="connsiteX221-3895" fmla="*/ 1277191 w 3079941"/>
                  <a:gd name="connsiteY221-3896" fmla="*/ 680960 h 1160647"/>
                  <a:gd name="connsiteX222-3897" fmla="*/ 1305565 w 3079941"/>
                  <a:gd name="connsiteY222-3898" fmla="*/ 680960 h 1160647"/>
                  <a:gd name="connsiteX223-3899" fmla="*/ 1305565 w 3079941"/>
                  <a:gd name="connsiteY223-3900" fmla="*/ 767431 h 1160647"/>
                  <a:gd name="connsiteX224-3901" fmla="*/ 1306325 w 3079941"/>
                  <a:gd name="connsiteY224-3902" fmla="*/ 767431 h 1160647"/>
                  <a:gd name="connsiteX225-3903" fmla="*/ 1311645 w 3079941"/>
                  <a:gd name="connsiteY225-3904" fmla="*/ 767431 h 1160647"/>
                  <a:gd name="connsiteX226-3905" fmla="*/ 1312405 w 3079941"/>
                  <a:gd name="connsiteY226-3906" fmla="*/ 766080 h 1160647"/>
                  <a:gd name="connsiteX227-3907" fmla="*/ 1317725 w 3079941"/>
                  <a:gd name="connsiteY227-3908" fmla="*/ 756622 h 1160647"/>
                  <a:gd name="connsiteX228-3909" fmla="*/ 1317725 w 3079941"/>
                  <a:gd name="connsiteY228-3910" fmla="*/ 758514 h 1160647"/>
                  <a:gd name="connsiteX229-3911" fmla="*/ 1317725 w 3079941"/>
                  <a:gd name="connsiteY229-3912" fmla="*/ 771755 h 1160647"/>
                  <a:gd name="connsiteX230-3913" fmla="*/ 1321778 w 3079941"/>
                  <a:gd name="connsiteY230-3914" fmla="*/ 726358 h 1160647"/>
                  <a:gd name="connsiteX231-3915" fmla="*/ 1322538 w 3079941"/>
                  <a:gd name="connsiteY231-3916" fmla="*/ 726358 h 1160647"/>
                  <a:gd name="connsiteX232-3917" fmla="*/ 1327858 w 3079941"/>
                  <a:gd name="connsiteY232-3918" fmla="*/ 726358 h 1160647"/>
                  <a:gd name="connsiteX233-3919" fmla="*/ 1327858 w 3079941"/>
                  <a:gd name="connsiteY233-3920" fmla="*/ 661504 h 1160647"/>
                  <a:gd name="connsiteX234-3921" fmla="*/ 1328872 w 3079941"/>
                  <a:gd name="connsiteY234-3922" fmla="*/ 661504 h 1160647"/>
                  <a:gd name="connsiteX235-3923" fmla="*/ 1335965 w 3079941"/>
                  <a:gd name="connsiteY235-3924" fmla="*/ 661504 h 1160647"/>
                  <a:gd name="connsiteX236-3925" fmla="*/ 1348125 w 3079941"/>
                  <a:gd name="connsiteY236-3926" fmla="*/ 618269 h 1160647"/>
                  <a:gd name="connsiteX237-3927" fmla="*/ 1349392 w 3079941"/>
                  <a:gd name="connsiteY237-3928" fmla="*/ 618269 h 1160647"/>
                  <a:gd name="connsiteX238-3929" fmla="*/ 1358259 w 3079941"/>
                  <a:gd name="connsiteY238-3930" fmla="*/ 618269 h 1160647"/>
                  <a:gd name="connsiteX239-3931" fmla="*/ 1368392 w 3079941"/>
                  <a:gd name="connsiteY239-3932" fmla="*/ 661504 h 1160647"/>
                  <a:gd name="connsiteX240-3933" fmla="*/ 1369405 w 3079941"/>
                  <a:gd name="connsiteY240-3934" fmla="*/ 661504 h 1160647"/>
                  <a:gd name="connsiteX241-3935" fmla="*/ 1376499 w 3079941"/>
                  <a:gd name="connsiteY241-3936" fmla="*/ 661504 h 1160647"/>
                  <a:gd name="connsiteX242-3937" fmla="*/ 1376499 w 3079941"/>
                  <a:gd name="connsiteY242-3938" fmla="*/ 700416 h 1160647"/>
                  <a:gd name="connsiteX243-3939" fmla="*/ 1378272 w 3079941"/>
                  <a:gd name="connsiteY243-3940" fmla="*/ 700416 h 1160647"/>
                  <a:gd name="connsiteX244-3941" fmla="*/ 1390686 w 3079941"/>
                  <a:gd name="connsiteY244-3942" fmla="*/ 700416 h 1160647"/>
                  <a:gd name="connsiteX245-3943" fmla="*/ 1390686 w 3079941"/>
                  <a:gd name="connsiteY245-3944" fmla="*/ 702578 h 1160647"/>
                  <a:gd name="connsiteX246-3945" fmla="*/ 1390686 w 3079941"/>
                  <a:gd name="connsiteY246-3946" fmla="*/ 717710 h 1160647"/>
                  <a:gd name="connsiteX247-3947" fmla="*/ 1394739 w 3079941"/>
                  <a:gd name="connsiteY247-3948" fmla="*/ 715549 h 1160647"/>
                  <a:gd name="connsiteX248-3949" fmla="*/ 1394739 w 3079941"/>
                  <a:gd name="connsiteY248-3950" fmla="*/ 700416 h 1160647"/>
                  <a:gd name="connsiteX249-3951" fmla="*/ 1396259 w 3079941"/>
                  <a:gd name="connsiteY249-3952" fmla="*/ 700416 h 1160647"/>
                  <a:gd name="connsiteX250-3953" fmla="*/ 1406899 w 3079941"/>
                  <a:gd name="connsiteY250-3954" fmla="*/ 700416 h 1160647"/>
                  <a:gd name="connsiteX251-3955" fmla="*/ 1406899 w 3079941"/>
                  <a:gd name="connsiteY251-3956" fmla="*/ 702037 h 1160647"/>
                  <a:gd name="connsiteX252-3957" fmla="*/ 1406899 w 3079941"/>
                  <a:gd name="connsiteY252-3958" fmla="*/ 713387 h 1160647"/>
                  <a:gd name="connsiteX253-3959" fmla="*/ 1437300 w 3079941"/>
                  <a:gd name="connsiteY253-3960" fmla="*/ 713387 h 1160647"/>
                  <a:gd name="connsiteX254-3961" fmla="*/ 1437300 w 3079941"/>
                  <a:gd name="connsiteY254-3962" fmla="*/ 676637 h 1160647"/>
                  <a:gd name="connsiteX255-3963" fmla="*/ 1438566 w 3079941"/>
                  <a:gd name="connsiteY255-3964" fmla="*/ 676637 h 1160647"/>
                  <a:gd name="connsiteX256-3965" fmla="*/ 1447433 w 3079941"/>
                  <a:gd name="connsiteY256-3966" fmla="*/ 676637 h 1160647"/>
                  <a:gd name="connsiteX257-3967" fmla="*/ 1447433 w 3079941"/>
                  <a:gd name="connsiteY257-3968" fmla="*/ 698254 h 1160647"/>
                  <a:gd name="connsiteX258-3969" fmla="*/ 1449460 w 3079941"/>
                  <a:gd name="connsiteY258-3970" fmla="*/ 665828 h 1160647"/>
                  <a:gd name="connsiteX259-3971" fmla="*/ 1471753 w 3079941"/>
                  <a:gd name="connsiteY259-3972" fmla="*/ 665828 h 1160647"/>
                  <a:gd name="connsiteX260-3973" fmla="*/ 1471753 w 3079941"/>
                  <a:gd name="connsiteY260-3974" fmla="*/ 664206 h 1160647"/>
                  <a:gd name="connsiteX261-3975" fmla="*/ 1471753 w 3079941"/>
                  <a:gd name="connsiteY261-3976" fmla="*/ 652857 h 1160647"/>
                  <a:gd name="connsiteX262-3977" fmla="*/ 1472513 w 3079941"/>
                  <a:gd name="connsiteY262-3978" fmla="*/ 652857 h 1160647"/>
                  <a:gd name="connsiteX263-3979" fmla="*/ 1477833 w 3079941"/>
                  <a:gd name="connsiteY263-3980" fmla="*/ 652857 h 1160647"/>
                  <a:gd name="connsiteX264-3981" fmla="*/ 1477833 w 3079941"/>
                  <a:gd name="connsiteY264-3982" fmla="*/ 650966 h 1160647"/>
                  <a:gd name="connsiteX265-3983" fmla="*/ 1477833 w 3079941"/>
                  <a:gd name="connsiteY265-3984" fmla="*/ 637725 h 1160647"/>
                  <a:gd name="connsiteX266-3985" fmla="*/ 1481887 w 3079941"/>
                  <a:gd name="connsiteY266-3986" fmla="*/ 644210 h 1160647"/>
                  <a:gd name="connsiteX267-3987" fmla="*/ 1484167 w 3079941"/>
                  <a:gd name="connsiteY267-3988" fmla="*/ 644210 h 1160647"/>
                  <a:gd name="connsiteX268-3989" fmla="*/ 1500127 w 3079941"/>
                  <a:gd name="connsiteY268-3990" fmla="*/ 644210 h 1160647"/>
                  <a:gd name="connsiteX269-3991" fmla="*/ 1500127 w 3079941"/>
                  <a:gd name="connsiteY269-3992" fmla="*/ 643399 h 1160647"/>
                  <a:gd name="connsiteX270-3993" fmla="*/ 1500127 w 3079941"/>
                  <a:gd name="connsiteY270-3994" fmla="*/ 637725 h 1160647"/>
                  <a:gd name="connsiteX271-3995" fmla="*/ 1500887 w 3079941"/>
                  <a:gd name="connsiteY271-3996" fmla="*/ 637725 h 1160647"/>
                  <a:gd name="connsiteX272-3997" fmla="*/ 1506207 w 3079941"/>
                  <a:gd name="connsiteY272-3998" fmla="*/ 637725 h 1160647"/>
                  <a:gd name="connsiteX273-3999" fmla="*/ 1506207 w 3079941"/>
                  <a:gd name="connsiteY273-4000" fmla="*/ 639076 h 1160647"/>
                  <a:gd name="connsiteX274-4001" fmla="*/ 1506207 w 3079941"/>
                  <a:gd name="connsiteY274-4002" fmla="*/ 648534 h 1160647"/>
                  <a:gd name="connsiteX275-4003" fmla="*/ 1544714 w 3079941"/>
                  <a:gd name="connsiteY275-4004" fmla="*/ 648534 h 1160647"/>
                  <a:gd name="connsiteX276-4005" fmla="*/ 1544714 w 3079941"/>
                  <a:gd name="connsiteY276-4006" fmla="*/ 786887 h 1160647"/>
                  <a:gd name="connsiteX277-4007" fmla="*/ 1546234 w 3079941"/>
                  <a:gd name="connsiteY277-4008" fmla="*/ 786887 h 1160647"/>
                  <a:gd name="connsiteX278-4009" fmla="*/ 1556874 w 3079941"/>
                  <a:gd name="connsiteY278-4010" fmla="*/ 786887 h 1160647"/>
                  <a:gd name="connsiteX279-4011" fmla="*/ 1556874 w 3079941"/>
                  <a:gd name="connsiteY279-4012" fmla="*/ 773917 h 1160647"/>
                  <a:gd name="connsiteX280-4013" fmla="*/ 1560928 w 3079941"/>
                  <a:gd name="connsiteY280-4014" fmla="*/ 773917 h 1160647"/>
                  <a:gd name="connsiteX281-4015" fmla="*/ 1560928 w 3079941"/>
                  <a:gd name="connsiteY281-4016" fmla="*/ 786887 h 1160647"/>
                  <a:gd name="connsiteX282-4017" fmla="*/ 1591328 w 3079941"/>
                  <a:gd name="connsiteY282-4018" fmla="*/ 786887 h 1160647"/>
                  <a:gd name="connsiteX283-4019" fmla="*/ 1591328 w 3079941"/>
                  <a:gd name="connsiteY283-4020" fmla="*/ 756622 h 1160647"/>
                  <a:gd name="connsiteX284-4021" fmla="*/ 1603488 w 3079941"/>
                  <a:gd name="connsiteY284-4022" fmla="*/ 756622 h 1160647"/>
                  <a:gd name="connsiteX285-4023" fmla="*/ 1615648 w 3079941"/>
                  <a:gd name="connsiteY285-4024" fmla="*/ 754461 h 1160647"/>
                  <a:gd name="connsiteX286-4025" fmla="*/ 1619702 w 3079941"/>
                  <a:gd name="connsiteY286-4026" fmla="*/ 756622 h 1160647"/>
                  <a:gd name="connsiteX287-4027" fmla="*/ 1629835 w 3079941"/>
                  <a:gd name="connsiteY287-4028" fmla="*/ 756622 h 1160647"/>
                  <a:gd name="connsiteX288-4029" fmla="*/ 1629835 w 3079941"/>
                  <a:gd name="connsiteY288-4030" fmla="*/ 786887 h 1160647"/>
                  <a:gd name="connsiteX289-4031" fmla="*/ 1637942 w 3079941"/>
                  <a:gd name="connsiteY289-4032" fmla="*/ 786887 h 1160647"/>
                  <a:gd name="connsiteX290-4033" fmla="*/ 1637942 w 3079941"/>
                  <a:gd name="connsiteY290-4034" fmla="*/ 804182 h 1160647"/>
                  <a:gd name="connsiteX291-4035" fmla="*/ 1647278 w 3079941"/>
                  <a:gd name="connsiteY291-4036" fmla="*/ 805087 h 1160647"/>
                  <a:gd name="connsiteX292-4037" fmla="*/ 1660236 w 3079941"/>
                  <a:gd name="connsiteY292-4038" fmla="*/ 805087 h 1160647"/>
                  <a:gd name="connsiteX293-4039" fmla="*/ 1660236 w 3079941"/>
                  <a:gd name="connsiteY293-4040" fmla="*/ 789049 h 1160647"/>
                  <a:gd name="connsiteX294-4041" fmla="*/ 1728192 w 3079941"/>
                  <a:gd name="connsiteY294-4042" fmla="*/ 789049 h 1160647"/>
                  <a:gd name="connsiteX295-4043" fmla="*/ 1728192 w 3079941"/>
                  <a:gd name="connsiteY295-4044" fmla="*/ 703796 h 1160647"/>
                  <a:gd name="connsiteX296-4045" fmla="*/ 1800200 w 3079941"/>
                  <a:gd name="connsiteY296-4046" fmla="*/ 703796 h 1160647"/>
                  <a:gd name="connsiteX297-4047" fmla="*/ 1800200 w 3079941"/>
                  <a:gd name="connsiteY297-4048" fmla="*/ 782564 h 1160647"/>
                  <a:gd name="connsiteX298-4049" fmla="*/ 1802104 w 3079941"/>
                  <a:gd name="connsiteY298-4050" fmla="*/ 782564 h 1160647"/>
                  <a:gd name="connsiteX299-4051" fmla="*/ 1803346 w 3079941"/>
                  <a:gd name="connsiteY299-4052" fmla="*/ 805087 h 1160647"/>
                  <a:gd name="connsiteX300-4053" fmla="*/ 1813022 w 3079941"/>
                  <a:gd name="connsiteY300-4054" fmla="*/ 805087 h 1160647"/>
                  <a:gd name="connsiteX301-4055" fmla="*/ 1814264 w 3079941"/>
                  <a:gd name="connsiteY301-4056" fmla="*/ 782564 h 1160647"/>
                  <a:gd name="connsiteX302-4057" fmla="*/ 1820344 w 3079941"/>
                  <a:gd name="connsiteY302-4058" fmla="*/ 782564 h 1160647"/>
                  <a:gd name="connsiteX303-4059" fmla="*/ 1821586 w 3079941"/>
                  <a:gd name="connsiteY303-4060" fmla="*/ 805087 h 1160647"/>
                  <a:gd name="connsiteX304-4061" fmla="*/ 1872208 w 3079941"/>
                  <a:gd name="connsiteY304-4062" fmla="*/ 805087 h 1160647"/>
                  <a:gd name="connsiteX305-4063" fmla="*/ 1872208 w 3079941"/>
                  <a:gd name="connsiteY305-4064" fmla="*/ 642059 h 1160647"/>
                  <a:gd name="connsiteX306-4065" fmla="*/ 2069535 w 3079941"/>
                  <a:gd name="connsiteY306-4066" fmla="*/ 642059 h 1160647"/>
                  <a:gd name="connsiteX307-4067" fmla="*/ 2069535 w 3079941"/>
                  <a:gd name="connsiteY307-4068" fmla="*/ 805087 h 1160647"/>
                  <a:gd name="connsiteX308-4069" fmla="*/ 2088232 w 3079941"/>
                  <a:gd name="connsiteY308-4070" fmla="*/ 805087 h 1160647"/>
                  <a:gd name="connsiteX309-4071" fmla="*/ 2088232 w 3079941"/>
                  <a:gd name="connsiteY309-4072" fmla="*/ 722394 h 1160647"/>
                  <a:gd name="connsiteX310-4073" fmla="*/ 2183352 w 3079941"/>
                  <a:gd name="connsiteY310-4074" fmla="*/ 722394 h 1160647"/>
                  <a:gd name="connsiteX311-4075" fmla="*/ 2195282 w 3079941"/>
                  <a:gd name="connsiteY311-4076" fmla="*/ 404253 h 1160647"/>
                  <a:gd name="connsiteX312-4077" fmla="*/ 2183122 w 3079941"/>
                  <a:gd name="connsiteY312-4078" fmla="*/ 382635 h 1160647"/>
                  <a:gd name="connsiteX313-4079" fmla="*/ 2177042 w 3079941"/>
                  <a:gd name="connsiteY313-4080" fmla="*/ 378311 h 1160647"/>
                  <a:gd name="connsiteX314-4081" fmla="*/ 2185149 w 3079941"/>
                  <a:gd name="connsiteY314-4082" fmla="*/ 354532 h 1160647"/>
                  <a:gd name="connsiteX315-4083" fmla="*/ 2185149 w 3079941"/>
                  <a:gd name="connsiteY315-4084" fmla="*/ 337238 h 1160647"/>
                  <a:gd name="connsiteX316-4085" fmla="*/ 2199336 w 3079941"/>
                  <a:gd name="connsiteY316-4086" fmla="*/ 337238 h 1160647"/>
                  <a:gd name="connsiteX317-4087" fmla="*/ 2199336 w 3079941"/>
                  <a:gd name="connsiteY317-4088" fmla="*/ 315620 h 1160647"/>
                  <a:gd name="connsiteX318-4089" fmla="*/ 2201362 w 3079941"/>
                  <a:gd name="connsiteY318-4090" fmla="*/ 311296 h 1160647"/>
                  <a:gd name="connsiteX319-4091" fmla="*/ 2201362 w 3079941"/>
                  <a:gd name="connsiteY319-4092" fmla="*/ 233472 h 1160647"/>
                  <a:gd name="connsiteX320-4093" fmla="*/ 2199336 w 3079941"/>
                  <a:gd name="connsiteY320-4094" fmla="*/ 226987 h 1160647"/>
                  <a:gd name="connsiteX321-4095" fmla="*/ 2205416 w 3079941"/>
                  <a:gd name="connsiteY321-4096" fmla="*/ 220501 h 1160647"/>
                  <a:gd name="connsiteX322-4097" fmla="*/ 2205416 w 3079941"/>
                  <a:gd name="connsiteY322-4098" fmla="*/ 162133 h 1160647"/>
                  <a:gd name="connsiteX323-4099" fmla="*/ 2207442 w 3079941"/>
                  <a:gd name="connsiteY323-4100" fmla="*/ 157810 h 1160647"/>
                  <a:gd name="connsiteX324-4101" fmla="*/ 2207442 w 3079941"/>
                  <a:gd name="connsiteY324-4102" fmla="*/ 101604 h 1160647"/>
                  <a:gd name="connsiteX325-4103" fmla="*/ 2209469 w 3079941"/>
                  <a:gd name="connsiteY325-4104" fmla="*/ 82148 h 1160647"/>
                  <a:gd name="connsiteX326-4105" fmla="*/ 2213523 w 3079941"/>
                  <a:gd name="connsiteY326-4106" fmla="*/ 99442 h 1160647"/>
                  <a:gd name="connsiteX327-4107" fmla="*/ 2215549 w 3079941"/>
                  <a:gd name="connsiteY327-4108" fmla="*/ 157810 h 1160647"/>
                  <a:gd name="connsiteX328-4109" fmla="*/ 2217576 w 3079941"/>
                  <a:gd name="connsiteY328-4110" fmla="*/ 220501 h 1160647"/>
                  <a:gd name="connsiteX329-4111" fmla="*/ 2223656 w 3079941"/>
                  <a:gd name="connsiteY329-4112" fmla="*/ 226987 h 1160647"/>
                  <a:gd name="connsiteX330-4113" fmla="*/ 2221629 w 3079941"/>
                  <a:gd name="connsiteY330-4114" fmla="*/ 233472 h 1160647"/>
                  <a:gd name="connsiteX331-4115" fmla="*/ 2221629 w 3079941"/>
                  <a:gd name="connsiteY331-4116" fmla="*/ 311296 h 1160647"/>
                  <a:gd name="connsiteX332-4117" fmla="*/ 2223656 w 3079941"/>
                  <a:gd name="connsiteY332-4118" fmla="*/ 315620 h 1160647"/>
                  <a:gd name="connsiteX333-4119" fmla="*/ 2223656 w 3079941"/>
                  <a:gd name="connsiteY333-4120" fmla="*/ 337238 h 1160647"/>
                  <a:gd name="connsiteX334-4121" fmla="*/ 2237843 w 3079941"/>
                  <a:gd name="connsiteY334-4122" fmla="*/ 337238 h 1160647"/>
                  <a:gd name="connsiteX335-4123" fmla="*/ 2237843 w 3079941"/>
                  <a:gd name="connsiteY335-4124" fmla="*/ 354532 h 1160647"/>
                  <a:gd name="connsiteX336-4125" fmla="*/ 2245950 w 3079941"/>
                  <a:gd name="connsiteY336-4126" fmla="*/ 378311 h 1160647"/>
                  <a:gd name="connsiteX337-4127" fmla="*/ 2239870 w 3079941"/>
                  <a:gd name="connsiteY337-4128" fmla="*/ 382635 h 1160647"/>
                  <a:gd name="connsiteX338-4129" fmla="*/ 2227709 w 3079941"/>
                  <a:gd name="connsiteY338-4130" fmla="*/ 404253 h 1160647"/>
                  <a:gd name="connsiteX339-4131" fmla="*/ 2235816 w 3079941"/>
                  <a:gd name="connsiteY339-4132" fmla="*/ 657181 h 1160647"/>
                  <a:gd name="connsiteX340-4133" fmla="*/ 2300670 w 3079941"/>
                  <a:gd name="connsiteY340-4134" fmla="*/ 657181 h 1160647"/>
                  <a:gd name="connsiteX341-4135" fmla="*/ 2300670 w 3079941"/>
                  <a:gd name="connsiteY341-4136" fmla="*/ 732843 h 1160647"/>
                  <a:gd name="connsiteX342-4137" fmla="*/ 2308777 w 3079941"/>
                  <a:gd name="connsiteY342-4138" fmla="*/ 732843 h 1160647"/>
                  <a:gd name="connsiteX343-4139" fmla="*/ 2310804 w 3079941"/>
                  <a:gd name="connsiteY343-4140" fmla="*/ 726358 h 1160647"/>
                  <a:gd name="connsiteX344-4141" fmla="*/ 2316884 w 3079941"/>
                  <a:gd name="connsiteY344-4142" fmla="*/ 726358 h 1160647"/>
                  <a:gd name="connsiteX345-4143" fmla="*/ 2318911 w 3079941"/>
                  <a:gd name="connsiteY345-4144" fmla="*/ 735005 h 1160647"/>
                  <a:gd name="connsiteX346-4145" fmla="*/ 2331071 w 3079941"/>
                  <a:gd name="connsiteY346-4146" fmla="*/ 735005 h 1160647"/>
                  <a:gd name="connsiteX347-4147" fmla="*/ 2331071 w 3079941"/>
                  <a:gd name="connsiteY347-4148" fmla="*/ 728519 h 1160647"/>
                  <a:gd name="connsiteX348-4149" fmla="*/ 2353364 w 3079941"/>
                  <a:gd name="connsiteY348-4150" fmla="*/ 728519 h 1160647"/>
                  <a:gd name="connsiteX349-4151" fmla="*/ 2353364 w 3079941"/>
                  <a:gd name="connsiteY349-4152" fmla="*/ 735005 h 1160647"/>
                  <a:gd name="connsiteX350-4153" fmla="*/ 2373631 w 3079941"/>
                  <a:gd name="connsiteY350-4154" fmla="*/ 735005 h 1160647"/>
                  <a:gd name="connsiteX351-4155" fmla="*/ 2373631 w 3079941"/>
                  <a:gd name="connsiteY351-4156" fmla="*/ 780402 h 1160647"/>
                  <a:gd name="connsiteX352-4157" fmla="*/ 2387818 w 3079941"/>
                  <a:gd name="connsiteY352-4158" fmla="*/ 780402 h 1160647"/>
                  <a:gd name="connsiteX353-4159" fmla="*/ 2387818 w 3079941"/>
                  <a:gd name="connsiteY353-4160" fmla="*/ 767431 h 1160647"/>
                  <a:gd name="connsiteX354-4161" fmla="*/ 2404032 w 3079941"/>
                  <a:gd name="connsiteY354-4162" fmla="*/ 767431 h 1160647"/>
                  <a:gd name="connsiteX355-4163" fmla="*/ 2404032 w 3079941"/>
                  <a:gd name="connsiteY355-4164" fmla="*/ 588004 h 1160647"/>
                  <a:gd name="connsiteX356-4165" fmla="*/ 2410112 w 3079941"/>
                  <a:gd name="connsiteY356-4166" fmla="*/ 581518 h 1160647"/>
                  <a:gd name="connsiteX357-4167" fmla="*/ 2483073 w 3079941"/>
                  <a:gd name="connsiteY357-4168" fmla="*/ 581518 h 1160647"/>
                  <a:gd name="connsiteX358-4169" fmla="*/ 2483073 w 3079941"/>
                  <a:gd name="connsiteY358-4170" fmla="*/ 590166 h 1160647"/>
                  <a:gd name="connsiteX359-4171" fmla="*/ 2493206 w 3079941"/>
                  <a:gd name="connsiteY359-4172" fmla="*/ 590166 h 1160647"/>
                  <a:gd name="connsiteX360-4173" fmla="*/ 2493206 w 3079941"/>
                  <a:gd name="connsiteY360-4174" fmla="*/ 704740 h 1160647"/>
                  <a:gd name="connsiteX361-4175" fmla="*/ 2515500 w 3079941"/>
                  <a:gd name="connsiteY361-4176" fmla="*/ 704740 h 1160647"/>
                  <a:gd name="connsiteX362-4177" fmla="*/ 2515500 w 3079941"/>
                  <a:gd name="connsiteY362-4178" fmla="*/ 637725 h 1160647"/>
                  <a:gd name="connsiteX363-4179" fmla="*/ 2541847 w 3079941"/>
                  <a:gd name="connsiteY363-4180" fmla="*/ 637725 h 1160647"/>
                  <a:gd name="connsiteX364-4181" fmla="*/ 2545900 w 3079941"/>
                  <a:gd name="connsiteY364-4182" fmla="*/ 633401 h 1160647"/>
                  <a:gd name="connsiteX365-4183" fmla="*/ 2554007 w 3079941"/>
                  <a:gd name="connsiteY365-4184" fmla="*/ 633401 h 1160647"/>
                  <a:gd name="connsiteX366-4185" fmla="*/ 2558060 w 3079941"/>
                  <a:gd name="connsiteY366-4186" fmla="*/ 637725 h 1160647"/>
                  <a:gd name="connsiteX367-4187" fmla="*/ 2580354 w 3079941"/>
                  <a:gd name="connsiteY367-4188" fmla="*/ 637725 h 1160647"/>
                  <a:gd name="connsiteX368-4189" fmla="*/ 2580354 w 3079941"/>
                  <a:gd name="connsiteY368-4190" fmla="*/ 520989 h 1160647"/>
                  <a:gd name="connsiteX369-4191" fmla="*/ 2637101 w 3079941"/>
                  <a:gd name="connsiteY369-4192" fmla="*/ 510180 h 1160647"/>
                  <a:gd name="connsiteX370-4193" fmla="*/ 2637101 w 3079941"/>
                  <a:gd name="connsiteY370-4194" fmla="*/ 511261 h 1160647"/>
                  <a:gd name="connsiteX371-4195" fmla="*/ 2637101 w 3079941"/>
                  <a:gd name="connsiteY371-4196" fmla="*/ 518827 h 1160647"/>
                  <a:gd name="connsiteX372-4197" fmla="*/ 2663448 w 3079941"/>
                  <a:gd name="connsiteY372-4198" fmla="*/ 518827 h 1160647"/>
                  <a:gd name="connsiteX373-4199" fmla="*/ 2663448 w 3079941"/>
                  <a:gd name="connsiteY373-4200" fmla="*/ 773917 h 1160647"/>
                  <a:gd name="connsiteX374-4201" fmla="*/ 2685742 w 3079941"/>
                  <a:gd name="connsiteY374-4202" fmla="*/ 773917 h 1160647"/>
                  <a:gd name="connsiteX375-4203" fmla="*/ 2685742 w 3079941"/>
                  <a:gd name="connsiteY375-4204" fmla="*/ 769593 h 1160647"/>
                  <a:gd name="connsiteX376-4205" fmla="*/ 2697902 w 3079941"/>
                  <a:gd name="connsiteY376-4206" fmla="*/ 769593 h 1160647"/>
                  <a:gd name="connsiteX377-4207" fmla="*/ 2697902 w 3079941"/>
                  <a:gd name="connsiteY377-4208" fmla="*/ 773917 h 1160647"/>
                  <a:gd name="connsiteX378-4209" fmla="*/ 2722222 w 3079941"/>
                  <a:gd name="connsiteY378-4210" fmla="*/ 773917 h 1160647"/>
                  <a:gd name="connsiteX379-4211" fmla="*/ 2722222 w 3079941"/>
                  <a:gd name="connsiteY379-4212" fmla="*/ 760946 h 1160647"/>
                  <a:gd name="connsiteX380-4213" fmla="*/ 2750596 w 3079941"/>
                  <a:gd name="connsiteY380-4214" fmla="*/ 760946 h 1160647"/>
                  <a:gd name="connsiteX381-4215" fmla="*/ 2762756 w 3079941"/>
                  <a:gd name="connsiteY381-4216" fmla="*/ 756622 h 1160647"/>
                  <a:gd name="connsiteX382-4217" fmla="*/ 2783023 w 3079941"/>
                  <a:gd name="connsiteY382-4218" fmla="*/ 760946 h 1160647"/>
                  <a:gd name="connsiteX383-4219" fmla="*/ 2783023 w 3079941"/>
                  <a:gd name="connsiteY383-4220" fmla="*/ 743652 h 1160647"/>
                  <a:gd name="connsiteX384-4221" fmla="*/ 2791130 w 3079941"/>
                  <a:gd name="connsiteY384-4222" fmla="*/ 743652 h 1160647"/>
                  <a:gd name="connsiteX385-4223" fmla="*/ 2791130 w 3079941"/>
                  <a:gd name="connsiteY385-4224" fmla="*/ 730681 h 1160647"/>
                  <a:gd name="connsiteX386-4225" fmla="*/ 2847877 w 3079941"/>
                  <a:gd name="connsiteY386-4226" fmla="*/ 730681 h 1160647"/>
                  <a:gd name="connsiteX387-4227" fmla="*/ 2847877 w 3079941"/>
                  <a:gd name="connsiteY387-4228" fmla="*/ 700416 h 1160647"/>
                  <a:gd name="connsiteX388-4229" fmla="*/ 2866117 w 3079941"/>
                  <a:gd name="connsiteY388-4230" fmla="*/ 700416 h 1160647"/>
                  <a:gd name="connsiteX389-4231" fmla="*/ 2866117 w 3079941"/>
                  <a:gd name="connsiteY389-4232" fmla="*/ 693931 h 1160647"/>
                  <a:gd name="connsiteX390-4233" fmla="*/ 2878277 w 3079941"/>
                  <a:gd name="connsiteY390-4234" fmla="*/ 693931 h 1160647"/>
                  <a:gd name="connsiteX391-4235" fmla="*/ 2878277 w 3079941"/>
                  <a:gd name="connsiteY391-4236" fmla="*/ 700416 h 1160647"/>
                  <a:gd name="connsiteX392-4237" fmla="*/ 2894491 w 3079941"/>
                  <a:gd name="connsiteY392-4238" fmla="*/ 700416 h 1160647"/>
                  <a:gd name="connsiteX393-4239" fmla="*/ 2894491 w 3079941"/>
                  <a:gd name="connsiteY393-4240" fmla="*/ 750137 h 1160647"/>
                  <a:gd name="connsiteX394-4241" fmla="*/ 2926918 w 3079941"/>
                  <a:gd name="connsiteY394-4242" fmla="*/ 750137 h 1160647"/>
                  <a:gd name="connsiteX395-4243" fmla="*/ 2926918 w 3079941"/>
                  <a:gd name="connsiteY395-4244" fmla="*/ 724196 h 1160647"/>
                  <a:gd name="connsiteX396-4245" fmla="*/ 2965425 w 3079941"/>
                  <a:gd name="connsiteY396-4246" fmla="*/ 724196 h 1160647"/>
                  <a:gd name="connsiteX397-4247" fmla="*/ 2965425 w 3079941"/>
                  <a:gd name="connsiteY397-4248" fmla="*/ 693931 h 1160647"/>
                  <a:gd name="connsiteX398-4249" fmla="*/ 3014066 w 3079941"/>
                  <a:gd name="connsiteY398-4250" fmla="*/ 693931 h 1160647"/>
                  <a:gd name="connsiteX399-4251" fmla="*/ 3014066 w 3079941"/>
                  <a:gd name="connsiteY399-4252" fmla="*/ 805087 h 1160647"/>
                  <a:gd name="connsiteX400-4253" fmla="*/ 3014066 w 3079941"/>
                  <a:gd name="connsiteY400-4254" fmla="*/ 818866 h 1160647"/>
                  <a:gd name="connsiteX401-4255" fmla="*/ 3079941 w 3079941"/>
                  <a:gd name="connsiteY401-4256" fmla="*/ 818866 h 1160647"/>
                  <a:gd name="connsiteX402-4257" fmla="*/ 3079941 w 3079941"/>
                  <a:gd name="connsiteY402-4258" fmla="*/ 1160647 h 1160647"/>
                  <a:gd name="connsiteX403-4259" fmla="*/ 200958 w 3079941"/>
                  <a:gd name="connsiteY403-4260" fmla="*/ 1160647 h 1160647"/>
                  <a:gd name="connsiteX404-4261" fmla="*/ 0 w 3079941"/>
                  <a:gd name="connsiteY404-4262" fmla="*/ 1126882 h 1160647"/>
                  <a:gd name="connsiteX405-4263" fmla="*/ 0 w 3079941"/>
                  <a:gd name="connsiteY405-4264" fmla="*/ 915339 h 1160647"/>
                  <a:gd name="connsiteX406-4265" fmla="*/ 103377 w 3079941"/>
                  <a:gd name="connsiteY406-4266" fmla="*/ 915339 h 1160647"/>
                  <a:gd name="connsiteX407-4267" fmla="*/ 55096 w 3079941"/>
                  <a:gd name="connsiteY407-4268" fmla="*/ 886329 h 1160647"/>
                  <a:gd name="connsiteX408-4269" fmla="*/ 55096 w 3079941"/>
                  <a:gd name="connsiteY408-4270" fmla="*/ 724196 h 1160647"/>
                  <a:gd name="connsiteX409-4271" fmla="*/ 75363 w 3079941"/>
                  <a:gd name="connsiteY409-4272" fmla="*/ 724196 h 1160647"/>
                  <a:gd name="connsiteX410-4273" fmla="*/ 75870 w 3079941"/>
                  <a:gd name="connsiteY410-4274" fmla="*/ 723115 h 1160647"/>
                  <a:gd name="connsiteX411-4275" fmla="*/ 79416 w 3079941"/>
                  <a:gd name="connsiteY411-4276" fmla="*/ 715549 h 1160647"/>
                  <a:gd name="connsiteX412-4277" fmla="*/ 81190 w 3079941"/>
                  <a:gd name="connsiteY412-4278" fmla="*/ 715819 h 1160647"/>
                  <a:gd name="connsiteX413-4279" fmla="*/ 93603 w 3079941"/>
                  <a:gd name="connsiteY413-4280" fmla="*/ 717710 h 1160647"/>
                  <a:gd name="connsiteX414-4281" fmla="*/ 94110 w 3079941"/>
                  <a:gd name="connsiteY414-4282" fmla="*/ 719062 h 1160647"/>
                  <a:gd name="connsiteX415-4283" fmla="*/ 97656 w 3079941"/>
                  <a:gd name="connsiteY415-4284" fmla="*/ 728519 h 1160647"/>
                  <a:gd name="connsiteX416-4285" fmla="*/ 124003 w 3079941"/>
                  <a:gd name="connsiteY416-4286" fmla="*/ 730681 h 1160647"/>
                  <a:gd name="connsiteX417-4287" fmla="*/ 124003 w 3079941"/>
                  <a:gd name="connsiteY417-4288" fmla="*/ 607460 h 1160647"/>
                  <a:gd name="connsiteX418-4289" fmla="*/ 126030 w 3079941"/>
                  <a:gd name="connsiteY418-4290" fmla="*/ 607460 h 1160647"/>
                  <a:gd name="connsiteX419-4291" fmla="*/ 140217 w 3079941"/>
                  <a:gd name="connsiteY419-4292" fmla="*/ 607460 h 1160647"/>
                  <a:gd name="connsiteX420-4293" fmla="*/ 140217 w 3079941"/>
                  <a:gd name="connsiteY420-4294" fmla="*/ 471268 h 1160647"/>
                  <a:gd name="connsiteX421-4295" fmla="*/ 141990 w 3079941"/>
                  <a:gd name="connsiteY421-4296" fmla="*/ 471268 h 1160647"/>
                  <a:gd name="connsiteX422-4297" fmla="*/ 154404 w 3079941"/>
                  <a:gd name="connsiteY422-4298" fmla="*/ 471268 h 1160647"/>
                  <a:gd name="connsiteX423-4299" fmla="*/ 154404 w 3079941"/>
                  <a:gd name="connsiteY423-4300" fmla="*/ 356694 h 1160647"/>
                  <a:gd name="connsiteX424-4301" fmla="*/ 158457 w 3079941"/>
                  <a:gd name="connsiteY424-4302" fmla="*/ 328590 h 1160647"/>
                  <a:gd name="connsiteX425-4303" fmla="*/ 160484 w 3079941"/>
                  <a:gd name="connsiteY425-4304" fmla="*/ 328590 h 1160647"/>
                  <a:gd name="connsiteX426-4305" fmla="*/ 174671 w 3079941"/>
                  <a:gd name="connsiteY426-4306" fmla="*/ 328590 h 1160647"/>
                  <a:gd name="connsiteX427-4307" fmla="*/ 211151 w 3079941"/>
                  <a:gd name="connsiteY427-4308" fmla="*/ 246443 h 1160647"/>
                  <a:gd name="connsiteX428-4309" fmla="*/ 215205 w 3079941"/>
                  <a:gd name="connsiteY428-4310" fmla="*/ 0 h 1160647"/>
                  <a:gd name="connsiteX0-4311" fmla="*/ 215205 w 3079941"/>
                  <a:gd name="connsiteY0-4312" fmla="*/ 0 h 1160647"/>
                  <a:gd name="connsiteX1-4313" fmla="*/ 217231 w 3079941"/>
                  <a:gd name="connsiteY1-4314" fmla="*/ 246443 h 1160647"/>
                  <a:gd name="connsiteX2-4315" fmla="*/ 255738 w 3079941"/>
                  <a:gd name="connsiteY2-4316" fmla="*/ 326429 h 1160647"/>
                  <a:gd name="connsiteX3-4317" fmla="*/ 257765 w 3079941"/>
                  <a:gd name="connsiteY3-4318" fmla="*/ 326429 h 1160647"/>
                  <a:gd name="connsiteX4-4319" fmla="*/ 271952 w 3079941"/>
                  <a:gd name="connsiteY4-4320" fmla="*/ 326429 h 1160647"/>
                  <a:gd name="connsiteX5-4321" fmla="*/ 271952 w 3079941"/>
                  <a:gd name="connsiteY5-4322" fmla="*/ 350208 h 1160647"/>
                  <a:gd name="connsiteX6-4323" fmla="*/ 272459 w 3079941"/>
                  <a:gd name="connsiteY6-4324" fmla="*/ 351019 h 1160647"/>
                  <a:gd name="connsiteX7-4325" fmla="*/ 276005 w 3079941"/>
                  <a:gd name="connsiteY7-4326" fmla="*/ 356694 h 1160647"/>
                  <a:gd name="connsiteX8-4327" fmla="*/ 276005 w 3079941"/>
                  <a:gd name="connsiteY8-4328" fmla="*/ 471268 h 1160647"/>
                  <a:gd name="connsiteX9-4329" fmla="*/ 278285 w 3079941"/>
                  <a:gd name="connsiteY9-4330" fmla="*/ 471268 h 1160647"/>
                  <a:gd name="connsiteX10-4331" fmla="*/ 294246 w 3079941"/>
                  <a:gd name="connsiteY10-4332" fmla="*/ 471268 h 1160647"/>
                  <a:gd name="connsiteX11-4333" fmla="*/ 294246 w 3079941"/>
                  <a:gd name="connsiteY11-4334" fmla="*/ 611783 h 1160647"/>
                  <a:gd name="connsiteX12-4335" fmla="*/ 295766 w 3079941"/>
                  <a:gd name="connsiteY12-4336" fmla="*/ 611513 h 1160647"/>
                  <a:gd name="connsiteX13-4337" fmla="*/ 306406 w 3079941"/>
                  <a:gd name="connsiteY13-4338" fmla="*/ 609622 h 1160647"/>
                  <a:gd name="connsiteX14-4339" fmla="*/ 304379 w 3079941"/>
                  <a:gd name="connsiteY14-4340" fmla="*/ 698254 h 1160647"/>
                  <a:gd name="connsiteX15-4341" fmla="*/ 305899 w 3079941"/>
                  <a:gd name="connsiteY15-4342" fmla="*/ 698525 h 1160647"/>
                  <a:gd name="connsiteX16-4343" fmla="*/ 316539 w 3079941"/>
                  <a:gd name="connsiteY16-4344" fmla="*/ 700416 h 1160647"/>
                  <a:gd name="connsiteX17-4345" fmla="*/ 316792 w 3079941"/>
                  <a:gd name="connsiteY17-4346" fmla="*/ 701227 h 1160647"/>
                  <a:gd name="connsiteX18-4347" fmla="*/ 318566 w 3079941"/>
                  <a:gd name="connsiteY18-4348" fmla="*/ 706902 h 1160647"/>
                  <a:gd name="connsiteX19-4349" fmla="*/ 319326 w 3079941"/>
                  <a:gd name="connsiteY19-4350" fmla="*/ 704470 h 1160647"/>
                  <a:gd name="connsiteX20-4351" fmla="*/ 324646 w 3079941"/>
                  <a:gd name="connsiteY20-4352" fmla="*/ 687446 h 1160647"/>
                  <a:gd name="connsiteX21-4353" fmla="*/ 326419 w 3079941"/>
                  <a:gd name="connsiteY21-4354" fmla="*/ 687446 h 1160647"/>
                  <a:gd name="connsiteX22-4355" fmla="*/ 338833 w 3079941"/>
                  <a:gd name="connsiteY22-4356" fmla="*/ 687446 h 1160647"/>
                  <a:gd name="connsiteX23-4357" fmla="*/ 338833 w 3079941"/>
                  <a:gd name="connsiteY23-4358" fmla="*/ 719872 h 1160647"/>
                  <a:gd name="connsiteX24-4359" fmla="*/ 339846 w 3079941"/>
                  <a:gd name="connsiteY24-4360" fmla="*/ 720413 h 1160647"/>
                  <a:gd name="connsiteX25-4361" fmla="*/ 346940 w 3079941"/>
                  <a:gd name="connsiteY25-4362" fmla="*/ 724196 h 1160647"/>
                  <a:gd name="connsiteX26-4363" fmla="*/ 346940 w 3079941"/>
                  <a:gd name="connsiteY26-4364" fmla="*/ 725547 h 1160647"/>
                  <a:gd name="connsiteX27-4365" fmla="*/ 346940 w 3079941"/>
                  <a:gd name="connsiteY27-4366" fmla="*/ 735005 h 1160647"/>
                  <a:gd name="connsiteX28-4367" fmla="*/ 391527 w 3079941"/>
                  <a:gd name="connsiteY28-4368" fmla="*/ 735005 h 1160647"/>
                  <a:gd name="connsiteX29-4369" fmla="*/ 391527 w 3079941"/>
                  <a:gd name="connsiteY29-4370" fmla="*/ 736086 h 1160647"/>
                  <a:gd name="connsiteX30-4371" fmla="*/ 391527 w 3079941"/>
                  <a:gd name="connsiteY30-4372" fmla="*/ 743652 h 1160647"/>
                  <a:gd name="connsiteX31-4373" fmla="*/ 393553 w 3079941"/>
                  <a:gd name="connsiteY31-4374" fmla="*/ 743652 h 1160647"/>
                  <a:gd name="connsiteX32-4375" fmla="*/ 407740 w 3079941"/>
                  <a:gd name="connsiteY32-4376" fmla="*/ 743652 h 1160647"/>
                  <a:gd name="connsiteX33-4377" fmla="*/ 407740 w 3079941"/>
                  <a:gd name="connsiteY33-4378" fmla="*/ 713387 h 1160647"/>
                  <a:gd name="connsiteX34-4379" fmla="*/ 452327 w 3079941"/>
                  <a:gd name="connsiteY34-4380" fmla="*/ 713387 h 1160647"/>
                  <a:gd name="connsiteX35-4381" fmla="*/ 452327 w 3079941"/>
                  <a:gd name="connsiteY35-4382" fmla="*/ 712036 h 1160647"/>
                  <a:gd name="connsiteX36-4383" fmla="*/ 452327 w 3079941"/>
                  <a:gd name="connsiteY36-4384" fmla="*/ 702578 h 1160647"/>
                  <a:gd name="connsiteX37-4385" fmla="*/ 453341 w 3079941"/>
                  <a:gd name="connsiteY37-4386" fmla="*/ 702578 h 1160647"/>
                  <a:gd name="connsiteX38-4387" fmla="*/ 460434 w 3079941"/>
                  <a:gd name="connsiteY38-4388" fmla="*/ 702578 h 1160647"/>
                  <a:gd name="connsiteX39-4389" fmla="*/ 460434 w 3079941"/>
                  <a:gd name="connsiteY39-4390" fmla="*/ 700687 h 1160647"/>
                  <a:gd name="connsiteX40-4391" fmla="*/ 460434 w 3079941"/>
                  <a:gd name="connsiteY40-4392" fmla="*/ 687446 h 1160647"/>
                  <a:gd name="connsiteX41-4393" fmla="*/ 461194 w 3079941"/>
                  <a:gd name="connsiteY41-4394" fmla="*/ 687446 h 1160647"/>
                  <a:gd name="connsiteX42-4395" fmla="*/ 466514 w 3079941"/>
                  <a:gd name="connsiteY42-4396" fmla="*/ 687446 h 1160647"/>
                  <a:gd name="connsiteX43-4397" fmla="*/ 466514 w 3079941"/>
                  <a:gd name="connsiteY43-4398" fmla="*/ 686365 h 1160647"/>
                  <a:gd name="connsiteX44-4399" fmla="*/ 466514 w 3079941"/>
                  <a:gd name="connsiteY44-4400" fmla="*/ 678798 h 1160647"/>
                  <a:gd name="connsiteX45-4401" fmla="*/ 468541 w 3079941"/>
                  <a:gd name="connsiteY45-4402" fmla="*/ 678798 h 1160647"/>
                  <a:gd name="connsiteX46-4403" fmla="*/ 482728 w 3079941"/>
                  <a:gd name="connsiteY46-4404" fmla="*/ 678798 h 1160647"/>
                  <a:gd name="connsiteX47-4405" fmla="*/ 482728 w 3079941"/>
                  <a:gd name="connsiteY47-4406" fmla="*/ 679879 h 1160647"/>
                  <a:gd name="connsiteX48-4407" fmla="*/ 482728 w 3079941"/>
                  <a:gd name="connsiteY48-4408" fmla="*/ 687446 h 1160647"/>
                  <a:gd name="connsiteX49-4409" fmla="*/ 505021 w 3079941"/>
                  <a:gd name="connsiteY49-4410" fmla="*/ 687446 h 1160647"/>
                  <a:gd name="connsiteX50-4411" fmla="*/ 505021 w 3079941"/>
                  <a:gd name="connsiteY50-4412" fmla="*/ 685554 h 1160647"/>
                  <a:gd name="connsiteX51-4413" fmla="*/ 505021 w 3079941"/>
                  <a:gd name="connsiteY51-4414" fmla="*/ 672313 h 1160647"/>
                  <a:gd name="connsiteX52-4415" fmla="*/ 506795 w 3079941"/>
                  <a:gd name="connsiteY52-4416" fmla="*/ 672313 h 1160647"/>
                  <a:gd name="connsiteX53-4417" fmla="*/ 519208 w 3079941"/>
                  <a:gd name="connsiteY53-4418" fmla="*/ 672313 h 1160647"/>
                  <a:gd name="connsiteX54-4419" fmla="*/ 519208 w 3079941"/>
                  <a:gd name="connsiteY54-4420" fmla="*/ 696093 h 1160647"/>
                  <a:gd name="connsiteX55-4421" fmla="*/ 520222 w 3079941"/>
                  <a:gd name="connsiteY55-4422" fmla="*/ 696093 h 1160647"/>
                  <a:gd name="connsiteX56-4423" fmla="*/ 527315 w 3079941"/>
                  <a:gd name="connsiteY56-4424" fmla="*/ 696093 h 1160647"/>
                  <a:gd name="connsiteX57-4425" fmla="*/ 527315 w 3079941"/>
                  <a:gd name="connsiteY57-4426" fmla="*/ 695012 h 1160647"/>
                  <a:gd name="connsiteX58-4427" fmla="*/ 527315 w 3079941"/>
                  <a:gd name="connsiteY58-4428" fmla="*/ 687446 h 1160647"/>
                  <a:gd name="connsiteX59-4429" fmla="*/ 529088 w 3079941"/>
                  <a:gd name="connsiteY59-4430" fmla="*/ 687446 h 1160647"/>
                  <a:gd name="connsiteX60-4431" fmla="*/ 541502 w 3079941"/>
                  <a:gd name="connsiteY60-4432" fmla="*/ 687446 h 1160647"/>
                  <a:gd name="connsiteX61-4433" fmla="*/ 541502 w 3079941"/>
                  <a:gd name="connsiteY61-4434" fmla="*/ 713387 h 1160647"/>
                  <a:gd name="connsiteX62-4435" fmla="*/ 543529 w 3079941"/>
                  <a:gd name="connsiteY62-4436" fmla="*/ 713387 h 1160647"/>
                  <a:gd name="connsiteX63-4437" fmla="*/ 557715 w 3079941"/>
                  <a:gd name="connsiteY63-4438" fmla="*/ 713387 h 1160647"/>
                  <a:gd name="connsiteX64-4439" fmla="*/ 557715 w 3079941"/>
                  <a:gd name="connsiteY64-4440" fmla="*/ 715008 h 1160647"/>
                  <a:gd name="connsiteX65-4441" fmla="*/ 557715 w 3079941"/>
                  <a:gd name="connsiteY65-4442" fmla="*/ 726358 h 1160647"/>
                  <a:gd name="connsiteX66-4443" fmla="*/ 558475 w 3079941"/>
                  <a:gd name="connsiteY66-4444" fmla="*/ 726358 h 1160647"/>
                  <a:gd name="connsiteX67-4445" fmla="*/ 563796 w 3079941"/>
                  <a:gd name="connsiteY67-4446" fmla="*/ 726358 h 1160647"/>
                  <a:gd name="connsiteX68-4447" fmla="*/ 563796 w 3079941"/>
                  <a:gd name="connsiteY68-4448" fmla="*/ 725547 h 1160647"/>
                  <a:gd name="connsiteX69-4449" fmla="*/ 563796 w 3079941"/>
                  <a:gd name="connsiteY69-4450" fmla="*/ 719872 h 1160647"/>
                  <a:gd name="connsiteX70-4451" fmla="*/ 594196 w 3079941"/>
                  <a:gd name="connsiteY70-4452" fmla="*/ 719872 h 1160647"/>
                  <a:gd name="connsiteX71-4453" fmla="*/ 594196 w 3079941"/>
                  <a:gd name="connsiteY71-4454" fmla="*/ 743652 h 1160647"/>
                  <a:gd name="connsiteX72-4455" fmla="*/ 595209 w 3079941"/>
                  <a:gd name="connsiteY72-4456" fmla="*/ 743652 h 1160647"/>
                  <a:gd name="connsiteX73-4457" fmla="*/ 602303 w 3079941"/>
                  <a:gd name="connsiteY73-4458" fmla="*/ 743652 h 1160647"/>
                  <a:gd name="connsiteX74-4459" fmla="*/ 602303 w 3079941"/>
                  <a:gd name="connsiteY74-4460" fmla="*/ 744733 h 1160647"/>
                  <a:gd name="connsiteX75-4461" fmla="*/ 602303 w 3079941"/>
                  <a:gd name="connsiteY75-4462" fmla="*/ 752299 h 1160647"/>
                  <a:gd name="connsiteX76-4463" fmla="*/ 603063 w 3079941"/>
                  <a:gd name="connsiteY76-4464" fmla="*/ 752299 h 1160647"/>
                  <a:gd name="connsiteX77-4465" fmla="*/ 608383 w 3079941"/>
                  <a:gd name="connsiteY77-4466" fmla="*/ 752299 h 1160647"/>
                  <a:gd name="connsiteX78-4467" fmla="*/ 608383 w 3079941"/>
                  <a:gd name="connsiteY78-4468" fmla="*/ 750137 h 1160647"/>
                  <a:gd name="connsiteX79-4469" fmla="*/ 608383 w 3079941"/>
                  <a:gd name="connsiteY79-4470" fmla="*/ 735005 h 1160647"/>
                  <a:gd name="connsiteX80-4471" fmla="*/ 609396 w 3079941"/>
                  <a:gd name="connsiteY80-4472" fmla="*/ 735005 h 1160647"/>
                  <a:gd name="connsiteX81-4473" fmla="*/ 616490 w 3079941"/>
                  <a:gd name="connsiteY81-4474" fmla="*/ 735005 h 1160647"/>
                  <a:gd name="connsiteX82-4475" fmla="*/ 616490 w 3079941"/>
                  <a:gd name="connsiteY82-4476" fmla="*/ 736086 h 1160647"/>
                  <a:gd name="connsiteX83-4477" fmla="*/ 616490 w 3079941"/>
                  <a:gd name="connsiteY83-4478" fmla="*/ 743652 h 1160647"/>
                  <a:gd name="connsiteX84-4479" fmla="*/ 621810 w 3079941"/>
                  <a:gd name="connsiteY84-4480" fmla="*/ 741659 h 1160647"/>
                  <a:gd name="connsiteX85-4481" fmla="*/ 622570 w 3079941"/>
                  <a:gd name="connsiteY85-4482" fmla="*/ 740679 h 1160647"/>
                  <a:gd name="connsiteX86-4483" fmla="*/ 622570 w 3079941"/>
                  <a:gd name="connsiteY86-4484" fmla="*/ 735005 h 1160647"/>
                  <a:gd name="connsiteX87-4485" fmla="*/ 661077 w 3079941"/>
                  <a:gd name="connsiteY87-4486" fmla="*/ 735005 h 1160647"/>
                  <a:gd name="connsiteX88-4487" fmla="*/ 661077 w 3079941"/>
                  <a:gd name="connsiteY88-4488" fmla="*/ 758784 h 1160647"/>
                  <a:gd name="connsiteX89-4489" fmla="*/ 663103 w 3079941"/>
                  <a:gd name="connsiteY89-4490" fmla="*/ 758784 h 1160647"/>
                  <a:gd name="connsiteX90-4491" fmla="*/ 677290 w 3079941"/>
                  <a:gd name="connsiteY90-4492" fmla="*/ 758784 h 1160647"/>
                  <a:gd name="connsiteX91-4493" fmla="*/ 677290 w 3079941"/>
                  <a:gd name="connsiteY91-4494" fmla="*/ 759865 h 1160647"/>
                  <a:gd name="connsiteX92-4495" fmla="*/ 677290 w 3079941"/>
                  <a:gd name="connsiteY92-4496" fmla="*/ 767431 h 1160647"/>
                  <a:gd name="connsiteX93-4497" fmla="*/ 679064 w 3079941"/>
                  <a:gd name="connsiteY93-4498" fmla="*/ 767431 h 1160647"/>
                  <a:gd name="connsiteX94-4499" fmla="*/ 691477 w 3079941"/>
                  <a:gd name="connsiteY94-4500" fmla="*/ 767431 h 1160647"/>
                  <a:gd name="connsiteX95-4501" fmla="*/ 691477 w 3079941"/>
                  <a:gd name="connsiteY95-4502" fmla="*/ 743652 h 1160647"/>
                  <a:gd name="connsiteX96-4503" fmla="*/ 692490 w 3079941"/>
                  <a:gd name="connsiteY96-4504" fmla="*/ 743652 h 1160647"/>
                  <a:gd name="connsiteX97-4505" fmla="*/ 699584 w 3079941"/>
                  <a:gd name="connsiteY97-4506" fmla="*/ 743652 h 1160647"/>
                  <a:gd name="connsiteX98-4507" fmla="*/ 699584 w 3079941"/>
                  <a:gd name="connsiteY98-4508" fmla="*/ 711225 h 1160647"/>
                  <a:gd name="connsiteX99-4509" fmla="*/ 700597 w 3079941"/>
                  <a:gd name="connsiteY99-4510" fmla="*/ 711225 h 1160647"/>
                  <a:gd name="connsiteX100-4511" fmla="*/ 707691 w 3079941"/>
                  <a:gd name="connsiteY100-4512" fmla="*/ 711225 h 1160647"/>
                  <a:gd name="connsiteX101-4513" fmla="*/ 707691 w 3079941"/>
                  <a:gd name="connsiteY101-4514" fmla="*/ 709334 h 1160647"/>
                  <a:gd name="connsiteX102-4515" fmla="*/ 707691 w 3079941"/>
                  <a:gd name="connsiteY102-4516" fmla="*/ 696093 h 1160647"/>
                  <a:gd name="connsiteX103-4517" fmla="*/ 706424 w 3079941"/>
                  <a:gd name="connsiteY103-4518" fmla="*/ 694471 h 1160647"/>
                  <a:gd name="connsiteX104-4519" fmla="*/ 711744 w 3079941"/>
                  <a:gd name="connsiteY104-4520" fmla="*/ 683122 h 1160647"/>
                  <a:gd name="connsiteX105-4521" fmla="*/ 719851 w 3079941"/>
                  <a:gd name="connsiteY105-4522" fmla="*/ 711225 h 1160647"/>
                  <a:gd name="connsiteX106-4523" fmla="*/ 720611 w 3079941"/>
                  <a:gd name="connsiteY106-4524" fmla="*/ 711225 h 1160647"/>
                  <a:gd name="connsiteX107-4525" fmla="*/ 725931 w 3079941"/>
                  <a:gd name="connsiteY107-4526" fmla="*/ 711225 h 1160647"/>
                  <a:gd name="connsiteX108-4527" fmla="*/ 725931 w 3079941"/>
                  <a:gd name="connsiteY108-4528" fmla="*/ 605298 h 1160647"/>
                  <a:gd name="connsiteX109-4529" fmla="*/ 727451 w 3079941"/>
                  <a:gd name="connsiteY109-4530" fmla="*/ 605298 h 1160647"/>
                  <a:gd name="connsiteX110-4531" fmla="*/ 738091 w 3079941"/>
                  <a:gd name="connsiteY110-4532" fmla="*/ 605298 h 1160647"/>
                  <a:gd name="connsiteX111-4533" fmla="*/ 738091 w 3079941"/>
                  <a:gd name="connsiteY111-4534" fmla="*/ 557739 h 1160647"/>
                  <a:gd name="connsiteX112-4535" fmla="*/ 764438 w 3079941"/>
                  <a:gd name="connsiteY112-4536" fmla="*/ 557739 h 1160647"/>
                  <a:gd name="connsiteX113-4537" fmla="*/ 764438 w 3079941"/>
                  <a:gd name="connsiteY113-4538" fmla="*/ 536121 h 1160647"/>
                  <a:gd name="connsiteX114-4539" fmla="*/ 798892 w 3079941"/>
                  <a:gd name="connsiteY114-4540" fmla="*/ 536121 h 1160647"/>
                  <a:gd name="connsiteX115-4541" fmla="*/ 798892 w 3079941"/>
                  <a:gd name="connsiteY115-4542" fmla="*/ 538553 h 1160647"/>
                  <a:gd name="connsiteX116-4543" fmla="*/ 798892 w 3079941"/>
                  <a:gd name="connsiteY116-4544" fmla="*/ 555577 h 1160647"/>
                  <a:gd name="connsiteX117-4545" fmla="*/ 801172 w 3079941"/>
                  <a:gd name="connsiteY117-4546" fmla="*/ 555577 h 1160647"/>
                  <a:gd name="connsiteX118-4547" fmla="*/ 817132 w 3079941"/>
                  <a:gd name="connsiteY118-4548" fmla="*/ 555577 h 1160647"/>
                  <a:gd name="connsiteX119-4549" fmla="*/ 817132 w 3079941"/>
                  <a:gd name="connsiteY119-4550" fmla="*/ 603136 h 1160647"/>
                  <a:gd name="connsiteX120-4551" fmla="*/ 818145 w 3079941"/>
                  <a:gd name="connsiteY120-4552" fmla="*/ 603136 h 1160647"/>
                  <a:gd name="connsiteX121-4553" fmla="*/ 825239 w 3079941"/>
                  <a:gd name="connsiteY121-4554" fmla="*/ 603136 h 1160647"/>
                  <a:gd name="connsiteX122-4555" fmla="*/ 839426 w 3079941"/>
                  <a:gd name="connsiteY122-4556" fmla="*/ 607460 h 1160647"/>
                  <a:gd name="connsiteX123-4557" fmla="*/ 839426 w 3079941"/>
                  <a:gd name="connsiteY123-4558" fmla="*/ 646372 h 1160647"/>
                  <a:gd name="connsiteX124-4559" fmla="*/ 840439 w 3079941"/>
                  <a:gd name="connsiteY124-4560" fmla="*/ 646372 h 1160647"/>
                  <a:gd name="connsiteX125-4561" fmla="*/ 847532 w 3079941"/>
                  <a:gd name="connsiteY125-4562" fmla="*/ 646372 h 1160647"/>
                  <a:gd name="connsiteX126-4563" fmla="*/ 847532 w 3079941"/>
                  <a:gd name="connsiteY126-4564" fmla="*/ 647993 h 1160647"/>
                  <a:gd name="connsiteX127-4565" fmla="*/ 847532 w 3079941"/>
                  <a:gd name="connsiteY127-4566" fmla="*/ 659342 h 1160647"/>
                  <a:gd name="connsiteX128-4567" fmla="*/ 849559 w 3079941"/>
                  <a:gd name="connsiteY128-4568" fmla="*/ 659342 h 1160647"/>
                  <a:gd name="connsiteX129-4569" fmla="*/ 863746 w 3079941"/>
                  <a:gd name="connsiteY129-4570" fmla="*/ 659342 h 1160647"/>
                  <a:gd name="connsiteX130-4571" fmla="*/ 869826 w 3079941"/>
                  <a:gd name="connsiteY130-4572" fmla="*/ 665828 h 1160647"/>
                  <a:gd name="connsiteX131-4573" fmla="*/ 869826 w 3079941"/>
                  <a:gd name="connsiteY131-4574" fmla="*/ 687446 h 1160647"/>
                  <a:gd name="connsiteX132-4575" fmla="*/ 872106 w 3079941"/>
                  <a:gd name="connsiteY132-4576" fmla="*/ 687446 h 1160647"/>
                  <a:gd name="connsiteX133-4577" fmla="*/ 888066 w 3079941"/>
                  <a:gd name="connsiteY133-4578" fmla="*/ 687446 h 1160647"/>
                  <a:gd name="connsiteX134-4579" fmla="*/ 888066 w 3079941"/>
                  <a:gd name="connsiteY134-4580" fmla="*/ 688526 h 1160647"/>
                  <a:gd name="connsiteX135-4581" fmla="*/ 888066 w 3079941"/>
                  <a:gd name="connsiteY135-4582" fmla="*/ 696093 h 1160647"/>
                  <a:gd name="connsiteX136-4583" fmla="*/ 889333 w 3079941"/>
                  <a:gd name="connsiteY136-4584" fmla="*/ 696093 h 1160647"/>
                  <a:gd name="connsiteX137-4585" fmla="*/ 898200 w 3079941"/>
                  <a:gd name="connsiteY137-4586" fmla="*/ 696093 h 1160647"/>
                  <a:gd name="connsiteX138-4587" fmla="*/ 898200 w 3079941"/>
                  <a:gd name="connsiteY138-4588" fmla="*/ 698254 h 1160647"/>
                  <a:gd name="connsiteX139-4589" fmla="*/ 898200 w 3079941"/>
                  <a:gd name="connsiteY139-4590" fmla="*/ 713387 h 1160647"/>
                  <a:gd name="connsiteX140-4591" fmla="*/ 902253 w 3079941"/>
                  <a:gd name="connsiteY140-4592" fmla="*/ 711495 h 1160647"/>
                  <a:gd name="connsiteX141-4593" fmla="*/ 902253 w 3079941"/>
                  <a:gd name="connsiteY141-4594" fmla="*/ 698254 h 1160647"/>
                  <a:gd name="connsiteX142-4595" fmla="*/ 903266 w 3079941"/>
                  <a:gd name="connsiteY142-4596" fmla="*/ 698254 h 1160647"/>
                  <a:gd name="connsiteX143-4597" fmla="*/ 910360 w 3079941"/>
                  <a:gd name="connsiteY143-4598" fmla="*/ 698254 h 1160647"/>
                  <a:gd name="connsiteX144-4599" fmla="*/ 910360 w 3079941"/>
                  <a:gd name="connsiteY144-4600" fmla="*/ 699876 h 1160647"/>
                  <a:gd name="connsiteX145-4601" fmla="*/ 910360 w 3079941"/>
                  <a:gd name="connsiteY145-4602" fmla="*/ 711225 h 1160647"/>
                  <a:gd name="connsiteX146-4603" fmla="*/ 911120 w 3079941"/>
                  <a:gd name="connsiteY146-4604" fmla="*/ 711225 h 1160647"/>
                  <a:gd name="connsiteX147-4605" fmla="*/ 916440 w 3079941"/>
                  <a:gd name="connsiteY147-4606" fmla="*/ 711225 h 1160647"/>
                  <a:gd name="connsiteX148-4607" fmla="*/ 965080 w 3079941"/>
                  <a:gd name="connsiteY148-4608" fmla="*/ 706902 h 1160647"/>
                  <a:gd name="connsiteX149-4609" fmla="*/ 965080 w 3079941"/>
                  <a:gd name="connsiteY149-4610" fmla="*/ 708253 h 1160647"/>
                  <a:gd name="connsiteX150-4611" fmla="*/ 965080 w 3079941"/>
                  <a:gd name="connsiteY150-4612" fmla="*/ 717710 h 1160647"/>
                  <a:gd name="connsiteX151-4613" fmla="*/ 965840 w 3079941"/>
                  <a:gd name="connsiteY151-4614" fmla="*/ 717710 h 1160647"/>
                  <a:gd name="connsiteX152-4615" fmla="*/ 971161 w 3079941"/>
                  <a:gd name="connsiteY152-4616" fmla="*/ 717710 h 1160647"/>
                  <a:gd name="connsiteX153-4617" fmla="*/ 971161 w 3079941"/>
                  <a:gd name="connsiteY153-4618" fmla="*/ 719872 h 1160647"/>
                  <a:gd name="connsiteX154-4619" fmla="*/ 971161 w 3079941"/>
                  <a:gd name="connsiteY154-4620" fmla="*/ 735005 h 1160647"/>
                  <a:gd name="connsiteX155-4621" fmla="*/ 973187 w 3079941"/>
                  <a:gd name="connsiteY155-4622" fmla="*/ 733654 h 1160647"/>
                  <a:gd name="connsiteX156-4623" fmla="*/ 987374 w 3079941"/>
                  <a:gd name="connsiteY156-4624" fmla="*/ 724196 h 1160647"/>
                  <a:gd name="connsiteX157-4625" fmla="*/ 993454 w 3079941"/>
                  <a:gd name="connsiteY157-4626" fmla="*/ 683122 h 1160647"/>
                  <a:gd name="connsiteX158-4627" fmla="*/ 994214 w 3079941"/>
                  <a:gd name="connsiteY158-4628" fmla="*/ 682852 h 1160647"/>
                  <a:gd name="connsiteX159-4629" fmla="*/ 999534 w 3079941"/>
                  <a:gd name="connsiteY159-4630" fmla="*/ 680960 h 1160647"/>
                  <a:gd name="connsiteX160-4631" fmla="*/ 1001561 w 3079941"/>
                  <a:gd name="connsiteY160-4632" fmla="*/ 611783 h 1160647"/>
                  <a:gd name="connsiteX161-4633" fmla="*/ 1003588 w 3079941"/>
                  <a:gd name="connsiteY161-4634" fmla="*/ 680960 h 1160647"/>
                  <a:gd name="connsiteX162-4635" fmla="*/ 1004348 w 3079941"/>
                  <a:gd name="connsiteY162-4636" fmla="*/ 681230 h 1160647"/>
                  <a:gd name="connsiteX163-4637" fmla="*/ 1009668 w 3079941"/>
                  <a:gd name="connsiteY163-4638" fmla="*/ 683122 h 1160647"/>
                  <a:gd name="connsiteX164-4639" fmla="*/ 1009668 w 3079941"/>
                  <a:gd name="connsiteY164-4640" fmla="*/ 596651 h 1160647"/>
                  <a:gd name="connsiteX165-4641" fmla="*/ 1013721 w 3079941"/>
                  <a:gd name="connsiteY165-4642" fmla="*/ 564224 h 1160647"/>
                  <a:gd name="connsiteX166-4643" fmla="*/ 1052228 w 3079941"/>
                  <a:gd name="connsiteY166-4644" fmla="*/ 564224 h 1160647"/>
                  <a:gd name="connsiteX167-4645" fmla="*/ 1052228 w 3079941"/>
                  <a:gd name="connsiteY167-4646" fmla="*/ 596651 h 1160647"/>
                  <a:gd name="connsiteX168-4647" fmla="*/ 1052988 w 3079941"/>
                  <a:gd name="connsiteY168-4648" fmla="*/ 596651 h 1160647"/>
                  <a:gd name="connsiteX169-4649" fmla="*/ 1058308 w 3079941"/>
                  <a:gd name="connsiteY169-4650" fmla="*/ 596651 h 1160647"/>
                  <a:gd name="connsiteX170-4651" fmla="*/ 1058308 w 3079941"/>
                  <a:gd name="connsiteY170-4652" fmla="*/ 514503 h 1160647"/>
                  <a:gd name="connsiteX171-4653" fmla="*/ 1060082 w 3079941"/>
                  <a:gd name="connsiteY171-4654" fmla="*/ 514503 h 1160647"/>
                  <a:gd name="connsiteX172-4655" fmla="*/ 1072495 w 3079941"/>
                  <a:gd name="connsiteY172-4656" fmla="*/ 514503 h 1160647"/>
                  <a:gd name="connsiteX173-4657" fmla="*/ 1072495 w 3079941"/>
                  <a:gd name="connsiteY173-4658" fmla="*/ 512612 h 1160647"/>
                  <a:gd name="connsiteX174-4659" fmla="*/ 1072495 w 3079941"/>
                  <a:gd name="connsiteY174-4660" fmla="*/ 499371 h 1160647"/>
                  <a:gd name="connsiteX175-4661" fmla="*/ 1094789 w 3079941"/>
                  <a:gd name="connsiteY175-4662" fmla="*/ 499371 h 1160647"/>
                  <a:gd name="connsiteX176-4663" fmla="*/ 1094789 w 3079941"/>
                  <a:gd name="connsiteY176-4664" fmla="*/ 498290 h 1160647"/>
                  <a:gd name="connsiteX177-4665" fmla="*/ 1094789 w 3079941"/>
                  <a:gd name="connsiteY177-4666" fmla="*/ 490724 h 1160647"/>
                  <a:gd name="connsiteX178-4667" fmla="*/ 1096562 w 3079941"/>
                  <a:gd name="connsiteY178-4668" fmla="*/ 490724 h 1160647"/>
                  <a:gd name="connsiteX179-4669" fmla="*/ 1108976 w 3079941"/>
                  <a:gd name="connsiteY179-4670" fmla="*/ 490724 h 1160647"/>
                  <a:gd name="connsiteX180-4671" fmla="*/ 1108976 w 3079941"/>
                  <a:gd name="connsiteY180-4672" fmla="*/ 491805 h 1160647"/>
                  <a:gd name="connsiteX181-4673" fmla="*/ 1108976 w 3079941"/>
                  <a:gd name="connsiteY181-4674" fmla="*/ 499371 h 1160647"/>
                  <a:gd name="connsiteX182-4675" fmla="*/ 1109736 w 3079941"/>
                  <a:gd name="connsiteY182-4676" fmla="*/ 499371 h 1160647"/>
                  <a:gd name="connsiteX183-4677" fmla="*/ 1115056 w 3079941"/>
                  <a:gd name="connsiteY183-4678" fmla="*/ 499371 h 1160647"/>
                  <a:gd name="connsiteX184-4679" fmla="*/ 1125189 w 3079941"/>
                  <a:gd name="connsiteY184-4680" fmla="*/ 495047 h 1160647"/>
                  <a:gd name="connsiteX185-4681" fmla="*/ 1129242 w 3079941"/>
                  <a:gd name="connsiteY185-4682" fmla="*/ 498290 h 1160647"/>
                  <a:gd name="connsiteX186-4683" fmla="*/ 1129242 w 3079941"/>
                  <a:gd name="connsiteY186-4684" fmla="*/ 490724 h 1160647"/>
                  <a:gd name="connsiteX187-4685" fmla="*/ 1131522 w 3079941"/>
                  <a:gd name="connsiteY187-4686" fmla="*/ 490724 h 1160647"/>
                  <a:gd name="connsiteX188-4687" fmla="*/ 1147483 w 3079941"/>
                  <a:gd name="connsiteY188-4688" fmla="*/ 490724 h 1160647"/>
                  <a:gd name="connsiteX189-4689" fmla="*/ 1147483 w 3079941"/>
                  <a:gd name="connsiteY189-4690" fmla="*/ 491805 h 1160647"/>
                  <a:gd name="connsiteX190-4691" fmla="*/ 1147483 w 3079941"/>
                  <a:gd name="connsiteY190-4692" fmla="*/ 499371 h 1160647"/>
                  <a:gd name="connsiteX191-4693" fmla="*/ 1177883 w 3079941"/>
                  <a:gd name="connsiteY191-4694" fmla="*/ 499371 h 1160647"/>
                  <a:gd name="connsiteX192-4695" fmla="*/ 1177883 w 3079941"/>
                  <a:gd name="connsiteY192-4696" fmla="*/ 500992 h 1160647"/>
                  <a:gd name="connsiteX193-4697" fmla="*/ 1177883 w 3079941"/>
                  <a:gd name="connsiteY193-4698" fmla="*/ 512342 h 1160647"/>
                  <a:gd name="connsiteX194-4699" fmla="*/ 1204230 w 3079941"/>
                  <a:gd name="connsiteY194-4700" fmla="*/ 512342 h 1160647"/>
                  <a:gd name="connsiteX195-4701" fmla="*/ 1204230 w 3079941"/>
                  <a:gd name="connsiteY195-4702" fmla="*/ 542606 h 1160647"/>
                  <a:gd name="connsiteX196-4703" fmla="*/ 1204990 w 3079941"/>
                  <a:gd name="connsiteY196-4704" fmla="*/ 542606 h 1160647"/>
                  <a:gd name="connsiteX197-4705" fmla="*/ 1210310 w 3079941"/>
                  <a:gd name="connsiteY197-4706" fmla="*/ 542606 h 1160647"/>
                  <a:gd name="connsiteX198-4707" fmla="*/ 1210310 w 3079941"/>
                  <a:gd name="connsiteY198-4708" fmla="*/ 543687 h 1160647"/>
                  <a:gd name="connsiteX199-4709" fmla="*/ 1210310 w 3079941"/>
                  <a:gd name="connsiteY199-4710" fmla="*/ 551254 h 1160647"/>
                  <a:gd name="connsiteX200-4711" fmla="*/ 1214364 w 3079941"/>
                  <a:gd name="connsiteY200-4712" fmla="*/ 581518 h 1160647"/>
                  <a:gd name="connsiteX201-4713" fmla="*/ 1215124 w 3079941"/>
                  <a:gd name="connsiteY201-4714" fmla="*/ 581518 h 1160647"/>
                  <a:gd name="connsiteX202-4715" fmla="*/ 1220444 w 3079941"/>
                  <a:gd name="connsiteY202-4716" fmla="*/ 581518 h 1160647"/>
                  <a:gd name="connsiteX203-4717" fmla="*/ 1220444 w 3079941"/>
                  <a:gd name="connsiteY203-4718" fmla="*/ 582329 h 1160647"/>
                  <a:gd name="connsiteX204-4719" fmla="*/ 1220444 w 3079941"/>
                  <a:gd name="connsiteY204-4720" fmla="*/ 588004 h 1160647"/>
                  <a:gd name="connsiteX205-4721" fmla="*/ 1221457 w 3079941"/>
                  <a:gd name="connsiteY205-4722" fmla="*/ 588004 h 1160647"/>
                  <a:gd name="connsiteX206-4723" fmla="*/ 1228550 w 3079941"/>
                  <a:gd name="connsiteY206-4724" fmla="*/ 588004 h 1160647"/>
                  <a:gd name="connsiteX207-4725" fmla="*/ 1228550 w 3079941"/>
                  <a:gd name="connsiteY207-4726" fmla="*/ 618269 h 1160647"/>
                  <a:gd name="connsiteX208-4727" fmla="*/ 1230577 w 3079941"/>
                  <a:gd name="connsiteY208-4728" fmla="*/ 618269 h 1160647"/>
                  <a:gd name="connsiteX209-4729" fmla="*/ 1244764 w 3079941"/>
                  <a:gd name="connsiteY209-4730" fmla="*/ 618269 h 1160647"/>
                  <a:gd name="connsiteX210-4731" fmla="*/ 1244764 w 3079941"/>
                  <a:gd name="connsiteY210-4732" fmla="*/ 642048 h 1160647"/>
                  <a:gd name="connsiteX211-4733" fmla="*/ 1246791 w 3079941"/>
                  <a:gd name="connsiteY211-4734" fmla="*/ 643669 h 1160647"/>
                  <a:gd name="connsiteX212-4735" fmla="*/ 1246791 w 3079941"/>
                  <a:gd name="connsiteY212-4736" fmla="*/ 655019 h 1160647"/>
                  <a:gd name="connsiteX213-4737" fmla="*/ 1247551 w 3079941"/>
                  <a:gd name="connsiteY213-4738" fmla="*/ 655019 h 1160647"/>
                  <a:gd name="connsiteX214-4739" fmla="*/ 1252871 w 3079941"/>
                  <a:gd name="connsiteY214-4740" fmla="*/ 655019 h 1160647"/>
                  <a:gd name="connsiteX215-4741" fmla="*/ 1252871 w 3079941"/>
                  <a:gd name="connsiteY215-4742" fmla="*/ 678798 h 1160647"/>
                  <a:gd name="connsiteX216-4743" fmla="*/ 1254137 w 3079941"/>
                  <a:gd name="connsiteY216-4744" fmla="*/ 678798 h 1160647"/>
                  <a:gd name="connsiteX217-4745" fmla="*/ 1263004 w 3079941"/>
                  <a:gd name="connsiteY217-4746" fmla="*/ 678798 h 1160647"/>
                  <a:gd name="connsiteX218-4747" fmla="*/ 1265031 w 3079941"/>
                  <a:gd name="connsiteY218-4748" fmla="*/ 682852 h 1160647"/>
                  <a:gd name="connsiteX219-4749" fmla="*/ 1265031 w 3079941"/>
                  <a:gd name="connsiteY219-4750" fmla="*/ 696093 h 1160647"/>
                  <a:gd name="connsiteX220-4751" fmla="*/ 1266551 w 3079941"/>
                  <a:gd name="connsiteY220-4752" fmla="*/ 694201 h 1160647"/>
                  <a:gd name="connsiteX221-4753" fmla="*/ 1277191 w 3079941"/>
                  <a:gd name="connsiteY221-4754" fmla="*/ 680960 h 1160647"/>
                  <a:gd name="connsiteX222-4755" fmla="*/ 1305565 w 3079941"/>
                  <a:gd name="connsiteY222-4756" fmla="*/ 680960 h 1160647"/>
                  <a:gd name="connsiteX223-4757" fmla="*/ 1305565 w 3079941"/>
                  <a:gd name="connsiteY223-4758" fmla="*/ 767431 h 1160647"/>
                  <a:gd name="connsiteX224-4759" fmla="*/ 1306325 w 3079941"/>
                  <a:gd name="connsiteY224-4760" fmla="*/ 767431 h 1160647"/>
                  <a:gd name="connsiteX225-4761" fmla="*/ 1311645 w 3079941"/>
                  <a:gd name="connsiteY225-4762" fmla="*/ 767431 h 1160647"/>
                  <a:gd name="connsiteX226-4763" fmla="*/ 1312405 w 3079941"/>
                  <a:gd name="connsiteY226-4764" fmla="*/ 766080 h 1160647"/>
                  <a:gd name="connsiteX227-4765" fmla="*/ 1317725 w 3079941"/>
                  <a:gd name="connsiteY227-4766" fmla="*/ 756622 h 1160647"/>
                  <a:gd name="connsiteX228-4767" fmla="*/ 1317725 w 3079941"/>
                  <a:gd name="connsiteY228-4768" fmla="*/ 758514 h 1160647"/>
                  <a:gd name="connsiteX229-4769" fmla="*/ 1317725 w 3079941"/>
                  <a:gd name="connsiteY229-4770" fmla="*/ 771755 h 1160647"/>
                  <a:gd name="connsiteX230-4771" fmla="*/ 1321778 w 3079941"/>
                  <a:gd name="connsiteY230-4772" fmla="*/ 726358 h 1160647"/>
                  <a:gd name="connsiteX231-4773" fmla="*/ 1322538 w 3079941"/>
                  <a:gd name="connsiteY231-4774" fmla="*/ 726358 h 1160647"/>
                  <a:gd name="connsiteX232-4775" fmla="*/ 1327858 w 3079941"/>
                  <a:gd name="connsiteY232-4776" fmla="*/ 726358 h 1160647"/>
                  <a:gd name="connsiteX233-4777" fmla="*/ 1327858 w 3079941"/>
                  <a:gd name="connsiteY233-4778" fmla="*/ 661504 h 1160647"/>
                  <a:gd name="connsiteX234-4779" fmla="*/ 1328872 w 3079941"/>
                  <a:gd name="connsiteY234-4780" fmla="*/ 661504 h 1160647"/>
                  <a:gd name="connsiteX235-4781" fmla="*/ 1335965 w 3079941"/>
                  <a:gd name="connsiteY235-4782" fmla="*/ 661504 h 1160647"/>
                  <a:gd name="connsiteX236-4783" fmla="*/ 1348125 w 3079941"/>
                  <a:gd name="connsiteY236-4784" fmla="*/ 618269 h 1160647"/>
                  <a:gd name="connsiteX237-4785" fmla="*/ 1349392 w 3079941"/>
                  <a:gd name="connsiteY237-4786" fmla="*/ 618269 h 1160647"/>
                  <a:gd name="connsiteX238-4787" fmla="*/ 1358259 w 3079941"/>
                  <a:gd name="connsiteY238-4788" fmla="*/ 618269 h 1160647"/>
                  <a:gd name="connsiteX239-4789" fmla="*/ 1368392 w 3079941"/>
                  <a:gd name="connsiteY239-4790" fmla="*/ 661504 h 1160647"/>
                  <a:gd name="connsiteX240-4791" fmla="*/ 1369405 w 3079941"/>
                  <a:gd name="connsiteY240-4792" fmla="*/ 661504 h 1160647"/>
                  <a:gd name="connsiteX241-4793" fmla="*/ 1376499 w 3079941"/>
                  <a:gd name="connsiteY241-4794" fmla="*/ 661504 h 1160647"/>
                  <a:gd name="connsiteX242-4795" fmla="*/ 1376499 w 3079941"/>
                  <a:gd name="connsiteY242-4796" fmla="*/ 700416 h 1160647"/>
                  <a:gd name="connsiteX243-4797" fmla="*/ 1378272 w 3079941"/>
                  <a:gd name="connsiteY243-4798" fmla="*/ 700416 h 1160647"/>
                  <a:gd name="connsiteX244-4799" fmla="*/ 1390686 w 3079941"/>
                  <a:gd name="connsiteY244-4800" fmla="*/ 700416 h 1160647"/>
                  <a:gd name="connsiteX245-4801" fmla="*/ 1390686 w 3079941"/>
                  <a:gd name="connsiteY245-4802" fmla="*/ 702578 h 1160647"/>
                  <a:gd name="connsiteX246-4803" fmla="*/ 1390686 w 3079941"/>
                  <a:gd name="connsiteY246-4804" fmla="*/ 717710 h 1160647"/>
                  <a:gd name="connsiteX247-4805" fmla="*/ 1394739 w 3079941"/>
                  <a:gd name="connsiteY247-4806" fmla="*/ 715549 h 1160647"/>
                  <a:gd name="connsiteX248-4807" fmla="*/ 1394739 w 3079941"/>
                  <a:gd name="connsiteY248-4808" fmla="*/ 700416 h 1160647"/>
                  <a:gd name="connsiteX249-4809" fmla="*/ 1396259 w 3079941"/>
                  <a:gd name="connsiteY249-4810" fmla="*/ 700416 h 1160647"/>
                  <a:gd name="connsiteX250-4811" fmla="*/ 1406899 w 3079941"/>
                  <a:gd name="connsiteY250-4812" fmla="*/ 700416 h 1160647"/>
                  <a:gd name="connsiteX251-4813" fmla="*/ 1406899 w 3079941"/>
                  <a:gd name="connsiteY251-4814" fmla="*/ 702037 h 1160647"/>
                  <a:gd name="connsiteX252-4815" fmla="*/ 1406899 w 3079941"/>
                  <a:gd name="connsiteY252-4816" fmla="*/ 713387 h 1160647"/>
                  <a:gd name="connsiteX253-4817" fmla="*/ 1437300 w 3079941"/>
                  <a:gd name="connsiteY253-4818" fmla="*/ 713387 h 1160647"/>
                  <a:gd name="connsiteX254-4819" fmla="*/ 1437300 w 3079941"/>
                  <a:gd name="connsiteY254-4820" fmla="*/ 676637 h 1160647"/>
                  <a:gd name="connsiteX255-4821" fmla="*/ 1438566 w 3079941"/>
                  <a:gd name="connsiteY255-4822" fmla="*/ 676637 h 1160647"/>
                  <a:gd name="connsiteX256-4823" fmla="*/ 1447433 w 3079941"/>
                  <a:gd name="connsiteY256-4824" fmla="*/ 676637 h 1160647"/>
                  <a:gd name="connsiteX257-4825" fmla="*/ 1447433 w 3079941"/>
                  <a:gd name="connsiteY257-4826" fmla="*/ 698254 h 1160647"/>
                  <a:gd name="connsiteX258-4827" fmla="*/ 1449460 w 3079941"/>
                  <a:gd name="connsiteY258-4828" fmla="*/ 665828 h 1160647"/>
                  <a:gd name="connsiteX259-4829" fmla="*/ 1471753 w 3079941"/>
                  <a:gd name="connsiteY259-4830" fmla="*/ 665828 h 1160647"/>
                  <a:gd name="connsiteX260-4831" fmla="*/ 1471753 w 3079941"/>
                  <a:gd name="connsiteY260-4832" fmla="*/ 664206 h 1160647"/>
                  <a:gd name="connsiteX261-4833" fmla="*/ 1471753 w 3079941"/>
                  <a:gd name="connsiteY261-4834" fmla="*/ 652857 h 1160647"/>
                  <a:gd name="connsiteX262-4835" fmla="*/ 1472513 w 3079941"/>
                  <a:gd name="connsiteY262-4836" fmla="*/ 652857 h 1160647"/>
                  <a:gd name="connsiteX263-4837" fmla="*/ 1477833 w 3079941"/>
                  <a:gd name="connsiteY263-4838" fmla="*/ 652857 h 1160647"/>
                  <a:gd name="connsiteX264-4839" fmla="*/ 1477833 w 3079941"/>
                  <a:gd name="connsiteY264-4840" fmla="*/ 650966 h 1160647"/>
                  <a:gd name="connsiteX265-4841" fmla="*/ 1477833 w 3079941"/>
                  <a:gd name="connsiteY265-4842" fmla="*/ 637725 h 1160647"/>
                  <a:gd name="connsiteX266-4843" fmla="*/ 1481887 w 3079941"/>
                  <a:gd name="connsiteY266-4844" fmla="*/ 644210 h 1160647"/>
                  <a:gd name="connsiteX267-4845" fmla="*/ 1484167 w 3079941"/>
                  <a:gd name="connsiteY267-4846" fmla="*/ 644210 h 1160647"/>
                  <a:gd name="connsiteX268-4847" fmla="*/ 1500127 w 3079941"/>
                  <a:gd name="connsiteY268-4848" fmla="*/ 644210 h 1160647"/>
                  <a:gd name="connsiteX269-4849" fmla="*/ 1500127 w 3079941"/>
                  <a:gd name="connsiteY269-4850" fmla="*/ 643399 h 1160647"/>
                  <a:gd name="connsiteX270-4851" fmla="*/ 1500127 w 3079941"/>
                  <a:gd name="connsiteY270-4852" fmla="*/ 637725 h 1160647"/>
                  <a:gd name="connsiteX271-4853" fmla="*/ 1500887 w 3079941"/>
                  <a:gd name="connsiteY271-4854" fmla="*/ 637725 h 1160647"/>
                  <a:gd name="connsiteX272-4855" fmla="*/ 1506207 w 3079941"/>
                  <a:gd name="connsiteY272-4856" fmla="*/ 637725 h 1160647"/>
                  <a:gd name="connsiteX273-4857" fmla="*/ 1506207 w 3079941"/>
                  <a:gd name="connsiteY273-4858" fmla="*/ 639076 h 1160647"/>
                  <a:gd name="connsiteX274-4859" fmla="*/ 1506207 w 3079941"/>
                  <a:gd name="connsiteY274-4860" fmla="*/ 648534 h 1160647"/>
                  <a:gd name="connsiteX275-4861" fmla="*/ 1544714 w 3079941"/>
                  <a:gd name="connsiteY275-4862" fmla="*/ 648534 h 1160647"/>
                  <a:gd name="connsiteX276-4863" fmla="*/ 1544714 w 3079941"/>
                  <a:gd name="connsiteY276-4864" fmla="*/ 786887 h 1160647"/>
                  <a:gd name="connsiteX277-4865" fmla="*/ 1546234 w 3079941"/>
                  <a:gd name="connsiteY277-4866" fmla="*/ 786887 h 1160647"/>
                  <a:gd name="connsiteX278-4867" fmla="*/ 1556874 w 3079941"/>
                  <a:gd name="connsiteY278-4868" fmla="*/ 786887 h 1160647"/>
                  <a:gd name="connsiteX279-4869" fmla="*/ 1556874 w 3079941"/>
                  <a:gd name="connsiteY279-4870" fmla="*/ 773917 h 1160647"/>
                  <a:gd name="connsiteX280-4871" fmla="*/ 1560928 w 3079941"/>
                  <a:gd name="connsiteY280-4872" fmla="*/ 773917 h 1160647"/>
                  <a:gd name="connsiteX281-4873" fmla="*/ 1560928 w 3079941"/>
                  <a:gd name="connsiteY281-4874" fmla="*/ 786887 h 1160647"/>
                  <a:gd name="connsiteX282-4875" fmla="*/ 1591328 w 3079941"/>
                  <a:gd name="connsiteY282-4876" fmla="*/ 786887 h 1160647"/>
                  <a:gd name="connsiteX283-4877" fmla="*/ 1591328 w 3079941"/>
                  <a:gd name="connsiteY283-4878" fmla="*/ 756622 h 1160647"/>
                  <a:gd name="connsiteX284-4879" fmla="*/ 1603488 w 3079941"/>
                  <a:gd name="connsiteY284-4880" fmla="*/ 756622 h 1160647"/>
                  <a:gd name="connsiteX285-4881" fmla="*/ 1615648 w 3079941"/>
                  <a:gd name="connsiteY285-4882" fmla="*/ 754461 h 1160647"/>
                  <a:gd name="connsiteX286-4883" fmla="*/ 1619702 w 3079941"/>
                  <a:gd name="connsiteY286-4884" fmla="*/ 756622 h 1160647"/>
                  <a:gd name="connsiteX287-4885" fmla="*/ 1629835 w 3079941"/>
                  <a:gd name="connsiteY287-4886" fmla="*/ 756622 h 1160647"/>
                  <a:gd name="connsiteX288-4887" fmla="*/ 1629835 w 3079941"/>
                  <a:gd name="connsiteY288-4888" fmla="*/ 786887 h 1160647"/>
                  <a:gd name="connsiteX289-4889" fmla="*/ 1637942 w 3079941"/>
                  <a:gd name="connsiteY289-4890" fmla="*/ 786887 h 1160647"/>
                  <a:gd name="connsiteX290-4891" fmla="*/ 1637942 w 3079941"/>
                  <a:gd name="connsiteY290-4892" fmla="*/ 804182 h 1160647"/>
                  <a:gd name="connsiteX291-4893" fmla="*/ 1647278 w 3079941"/>
                  <a:gd name="connsiteY291-4894" fmla="*/ 805087 h 1160647"/>
                  <a:gd name="connsiteX292-4895" fmla="*/ 1660236 w 3079941"/>
                  <a:gd name="connsiteY292-4896" fmla="*/ 805087 h 1160647"/>
                  <a:gd name="connsiteX293-4897" fmla="*/ 1660236 w 3079941"/>
                  <a:gd name="connsiteY293-4898" fmla="*/ 789049 h 1160647"/>
                  <a:gd name="connsiteX294-4899" fmla="*/ 1728192 w 3079941"/>
                  <a:gd name="connsiteY294-4900" fmla="*/ 789049 h 1160647"/>
                  <a:gd name="connsiteX295-4901" fmla="*/ 1728192 w 3079941"/>
                  <a:gd name="connsiteY295-4902" fmla="*/ 703796 h 1160647"/>
                  <a:gd name="connsiteX296-4903" fmla="*/ 1800200 w 3079941"/>
                  <a:gd name="connsiteY296-4904" fmla="*/ 703796 h 1160647"/>
                  <a:gd name="connsiteX297-4905" fmla="*/ 1800200 w 3079941"/>
                  <a:gd name="connsiteY297-4906" fmla="*/ 782564 h 1160647"/>
                  <a:gd name="connsiteX298-4907" fmla="*/ 1802104 w 3079941"/>
                  <a:gd name="connsiteY298-4908" fmla="*/ 782564 h 1160647"/>
                  <a:gd name="connsiteX299-4909" fmla="*/ 1803346 w 3079941"/>
                  <a:gd name="connsiteY299-4910" fmla="*/ 805087 h 1160647"/>
                  <a:gd name="connsiteX300-4911" fmla="*/ 1813022 w 3079941"/>
                  <a:gd name="connsiteY300-4912" fmla="*/ 805087 h 1160647"/>
                  <a:gd name="connsiteX301-4913" fmla="*/ 1814264 w 3079941"/>
                  <a:gd name="connsiteY301-4914" fmla="*/ 782564 h 1160647"/>
                  <a:gd name="connsiteX302-4915" fmla="*/ 1820344 w 3079941"/>
                  <a:gd name="connsiteY302-4916" fmla="*/ 782564 h 1160647"/>
                  <a:gd name="connsiteX303-4917" fmla="*/ 1821586 w 3079941"/>
                  <a:gd name="connsiteY303-4918" fmla="*/ 805087 h 1160647"/>
                  <a:gd name="connsiteX304-4919" fmla="*/ 1872208 w 3079941"/>
                  <a:gd name="connsiteY304-4920" fmla="*/ 805087 h 1160647"/>
                  <a:gd name="connsiteX305-4921" fmla="*/ 1872208 w 3079941"/>
                  <a:gd name="connsiteY305-4922" fmla="*/ 642059 h 1160647"/>
                  <a:gd name="connsiteX306-4923" fmla="*/ 2069535 w 3079941"/>
                  <a:gd name="connsiteY306-4924" fmla="*/ 642059 h 1160647"/>
                  <a:gd name="connsiteX307-4925" fmla="*/ 2069535 w 3079941"/>
                  <a:gd name="connsiteY307-4926" fmla="*/ 805087 h 1160647"/>
                  <a:gd name="connsiteX308-4927" fmla="*/ 2088232 w 3079941"/>
                  <a:gd name="connsiteY308-4928" fmla="*/ 805087 h 1160647"/>
                  <a:gd name="connsiteX309-4929" fmla="*/ 2088232 w 3079941"/>
                  <a:gd name="connsiteY309-4930" fmla="*/ 722394 h 1160647"/>
                  <a:gd name="connsiteX310-4931" fmla="*/ 2183352 w 3079941"/>
                  <a:gd name="connsiteY310-4932" fmla="*/ 722394 h 1160647"/>
                  <a:gd name="connsiteX311-4933" fmla="*/ 2195282 w 3079941"/>
                  <a:gd name="connsiteY311-4934" fmla="*/ 404253 h 1160647"/>
                  <a:gd name="connsiteX312-4935" fmla="*/ 2183122 w 3079941"/>
                  <a:gd name="connsiteY312-4936" fmla="*/ 382635 h 1160647"/>
                  <a:gd name="connsiteX313-4937" fmla="*/ 2177042 w 3079941"/>
                  <a:gd name="connsiteY313-4938" fmla="*/ 378311 h 1160647"/>
                  <a:gd name="connsiteX314-4939" fmla="*/ 2185149 w 3079941"/>
                  <a:gd name="connsiteY314-4940" fmla="*/ 354532 h 1160647"/>
                  <a:gd name="connsiteX315-4941" fmla="*/ 2185149 w 3079941"/>
                  <a:gd name="connsiteY315-4942" fmla="*/ 337238 h 1160647"/>
                  <a:gd name="connsiteX316-4943" fmla="*/ 2199336 w 3079941"/>
                  <a:gd name="connsiteY316-4944" fmla="*/ 337238 h 1160647"/>
                  <a:gd name="connsiteX317-4945" fmla="*/ 2199336 w 3079941"/>
                  <a:gd name="connsiteY317-4946" fmla="*/ 315620 h 1160647"/>
                  <a:gd name="connsiteX318-4947" fmla="*/ 2201362 w 3079941"/>
                  <a:gd name="connsiteY318-4948" fmla="*/ 311296 h 1160647"/>
                  <a:gd name="connsiteX319-4949" fmla="*/ 2201362 w 3079941"/>
                  <a:gd name="connsiteY319-4950" fmla="*/ 233472 h 1160647"/>
                  <a:gd name="connsiteX320-4951" fmla="*/ 2199336 w 3079941"/>
                  <a:gd name="connsiteY320-4952" fmla="*/ 226987 h 1160647"/>
                  <a:gd name="connsiteX321-4953" fmla="*/ 2205416 w 3079941"/>
                  <a:gd name="connsiteY321-4954" fmla="*/ 220501 h 1160647"/>
                  <a:gd name="connsiteX322-4955" fmla="*/ 2205416 w 3079941"/>
                  <a:gd name="connsiteY322-4956" fmla="*/ 162133 h 1160647"/>
                  <a:gd name="connsiteX323-4957" fmla="*/ 2207442 w 3079941"/>
                  <a:gd name="connsiteY323-4958" fmla="*/ 157810 h 1160647"/>
                  <a:gd name="connsiteX324-4959" fmla="*/ 2207442 w 3079941"/>
                  <a:gd name="connsiteY324-4960" fmla="*/ 101604 h 1160647"/>
                  <a:gd name="connsiteX325-4961" fmla="*/ 2209469 w 3079941"/>
                  <a:gd name="connsiteY325-4962" fmla="*/ 82148 h 1160647"/>
                  <a:gd name="connsiteX326-4963" fmla="*/ 2213523 w 3079941"/>
                  <a:gd name="connsiteY326-4964" fmla="*/ 99442 h 1160647"/>
                  <a:gd name="connsiteX327-4965" fmla="*/ 2215549 w 3079941"/>
                  <a:gd name="connsiteY327-4966" fmla="*/ 157810 h 1160647"/>
                  <a:gd name="connsiteX328-4967" fmla="*/ 2217576 w 3079941"/>
                  <a:gd name="connsiteY328-4968" fmla="*/ 220501 h 1160647"/>
                  <a:gd name="connsiteX329-4969" fmla="*/ 2223656 w 3079941"/>
                  <a:gd name="connsiteY329-4970" fmla="*/ 226987 h 1160647"/>
                  <a:gd name="connsiteX330-4971" fmla="*/ 2221629 w 3079941"/>
                  <a:gd name="connsiteY330-4972" fmla="*/ 233472 h 1160647"/>
                  <a:gd name="connsiteX331-4973" fmla="*/ 2221629 w 3079941"/>
                  <a:gd name="connsiteY331-4974" fmla="*/ 311296 h 1160647"/>
                  <a:gd name="connsiteX332-4975" fmla="*/ 2223656 w 3079941"/>
                  <a:gd name="connsiteY332-4976" fmla="*/ 315620 h 1160647"/>
                  <a:gd name="connsiteX333-4977" fmla="*/ 2223656 w 3079941"/>
                  <a:gd name="connsiteY333-4978" fmla="*/ 337238 h 1160647"/>
                  <a:gd name="connsiteX334-4979" fmla="*/ 2237843 w 3079941"/>
                  <a:gd name="connsiteY334-4980" fmla="*/ 337238 h 1160647"/>
                  <a:gd name="connsiteX335-4981" fmla="*/ 2237843 w 3079941"/>
                  <a:gd name="connsiteY335-4982" fmla="*/ 354532 h 1160647"/>
                  <a:gd name="connsiteX336-4983" fmla="*/ 2245950 w 3079941"/>
                  <a:gd name="connsiteY336-4984" fmla="*/ 378311 h 1160647"/>
                  <a:gd name="connsiteX337-4985" fmla="*/ 2239870 w 3079941"/>
                  <a:gd name="connsiteY337-4986" fmla="*/ 382635 h 1160647"/>
                  <a:gd name="connsiteX338-4987" fmla="*/ 2227709 w 3079941"/>
                  <a:gd name="connsiteY338-4988" fmla="*/ 404253 h 1160647"/>
                  <a:gd name="connsiteX339-4989" fmla="*/ 2235816 w 3079941"/>
                  <a:gd name="connsiteY339-4990" fmla="*/ 657181 h 1160647"/>
                  <a:gd name="connsiteX340-4991" fmla="*/ 2300670 w 3079941"/>
                  <a:gd name="connsiteY340-4992" fmla="*/ 657181 h 1160647"/>
                  <a:gd name="connsiteX341-4993" fmla="*/ 2300670 w 3079941"/>
                  <a:gd name="connsiteY341-4994" fmla="*/ 732843 h 1160647"/>
                  <a:gd name="connsiteX342-4995" fmla="*/ 2308777 w 3079941"/>
                  <a:gd name="connsiteY342-4996" fmla="*/ 732843 h 1160647"/>
                  <a:gd name="connsiteX343-4997" fmla="*/ 2310804 w 3079941"/>
                  <a:gd name="connsiteY343-4998" fmla="*/ 726358 h 1160647"/>
                  <a:gd name="connsiteX344-4999" fmla="*/ 2316884 w 3079941"/>
                  <a:gd name="connsiteY344-5000" fmla="*/ 726358 h 1160647"/>
                  <a:gd name="connsiteX345-5001" fmla="*/ 2318911 w 3079941"/>
                  <a:gd name="connsiteY345-5002" fmla="*/ 735005 h 1160647"/>
                  <a:gd name="connsiteX346-5003" fmla="*/ 2331071 w 3079941"/>
                  <a:gd name="connsiteY346-5004" fmla="*/ 735005 h 1160647"/>
                  <a:gd name="connsiteX347-5005" fmla="*/ 2331071 w 3079941"/>
                  <a:gd name="connsiteY347-5006" fmla="*/ 728519 h 1160647"/>
                  <a:gd name="connsiteX348-5007" fmla="*/ 2353364 w 3079941"/>
                  <a:gd name="connsiteY348-5008" fmla="*/ 728519 h 1160647"/>
                  <a:gd name="connsiteX349-5009" fmla="*/ 2353364 w 3079941"/>
                  <a:gd name="connsiteY349-5010" fmla="*/ 735005 h 1160647"/>
                  <a:gd name="connsiteX350-5011" fmla="*/ 2373631 w 3079941"/>
                  <a:gd name="connsiteY350-5012" fmla="*/ 735005 h 1160647"/>
                  <a:gd name="connsiteX351-5013" fmla="*/ 2373631 w 3079941"/>
                  <a:gd name="connsiteY351-5014" fmla="*/ 780402 h 1160647"/>
                  <a:gd name="connsiteX352-5015" fmla="*/ 2387818 w 3079941"/>
                  <a:gd name="connsiteY352-5016" fmla="*/ 780402 h 1160647"/>
                  <a:gd name="connsiteX353-5017" fmla="*/ 2387818 w 3079941"/>
                  <a:gd name="connsiteY353-5018" fmla="*/ 767431 h 1160647"/>
                  <a:gd name="connsiteX354-5019" fmla="*/ 2404032 w 3079941"/>
                  <a:gd name="connsiteY354-5020" fmla="*/ 767431 h 1160647"/>
                  <a:gd name="connsiteX355-5021" fmla="*/ 2404032 w 3079941"/>
                  <a:gd name="connsiteY355-5022" fmla="*/ 588004 h 1160647"/>
                  <a:gd name="connsiteX356-5023" fmla="*/ 2410112 w 3079941"/>
                  <a:gd name="connsiteY356-5024" fmla="*/ 581518 h 1160647"/>
                  <a:gd name="connsiteX357-5025" fmla="*/ 2483073 w 3079941"/>
                  <a:gd name="connsiteY357-5026" fmla="*/ 581518 h 1160647"/>
                  <a:gd name="connsiteX358-5027" fmla="*/ 2483073 w 3079941"/>
                  <a:gd name="connsiteY358-5028" fmla="*/ 590166 h 1160647"/>
                  <a:gd name="connsiteX359-5029" fmla="*/ 2493206 w 3079941"/>
                  <a:gd name="connsiteY359-5030" fmla="*/ 590166 h 1160647"/>
                  <a:gd name="connsiteX360-5031" fmla="*/ 2493206 w 3079941"/>
                  <a:gd name="connsiteY360-5032" fmla="*/ 704740 h 1160647"/>
                  <a:gd name="connsiteX361-5033" fmla="*/ 2515500 w 3079941"/>
                  <a:gd name="connsiteY361-5034" fmla="*/ 704740 h 1160647"/>
                  <a:gd name="connsiteX362-5035" fmla="*/ 2515500 w 3079941"/>
                  <a:gd name="connsiteY362-5036" fmla="*/ 637725 h 1160647"/>
                  <a:gd name="connsiteX363-5037" fmla="*/ 2541847 w 3079941"/>
                  <a:gd name="connsiteY363-5038" fmla="*/ 637725 h 1160647"/>
                  <a:gd name="connsiteX364-5039" fmla="*/ 2545900 w 3079941"/>
                  <a:gd name="connsiteY364-5040" fmla="*/ 633401 h 1160647"/>
                  <a:gd name="connsiteX365-5041" fmla="*/ 2554007 w 3079941"/>
                  <a:gd name="connsiteY365-5042" fmla="*/ 633401 h 1160647"/>
                  <a:gd name="connsiteX366-5043" fmla="*/ 2558060 w 3079941"/>
                  <a:gd name="connsiteY366-5044" fmla="*/ 637725 h 1160647"/>
                  <a:gd name="connsiteX367-5045" fmla="*/ 2580354 w 3079941"/>
                  <a:gd name="connsiteY367-5046" fmla="*/ 637725 h 1160647"/>
                  <a:gd name="connsiteX368-5047" fmla="*/ 2580354 w 3079941"/>
                  <a:gd name="connsiteY368-5048" fmla="*/ 520989 h 1160647"/>
                  <a:gd name="connsiteX369-5049" fmla="*/ 2637101 w 3079941"/>
                  <a:gd name="connsiteY369-5050" fmla="*/ 510180 h 1160647"/>
                  <a:gd name="connsiteX370-5051" fmla="*/ 2637101 w 3079941"/>
                  <a:gd name="connsiteY370-5052" fmla="*/ 511261 h 1160647"/>
                  <a:gd name="connsiteX371-5053" fmla="*/ 2637101 w 3079941"/>
                  <a:gd name="connsiteY371-5054" fmla="*/ 518827 h 1160647"/>
                  <a:gd name="connsiteX372-5055" fmla="*/ 2663448 w 3079941"/>
                  <a:gd name="connsiteY372-5056" fmla="*/ 518827 h 1160647"/>
                  <a:gd name="connsiteX373-5057" fmla="*/ 2663448 w 3079941"/>
                  <a:gd name="connsiteY373-5058" fmla="*/ 773917 h 1160647"/>
                  <a:gd name="connsiteX374-5059" fmla="*/ 2685742 w 3079941"/>
                  <a:gd name="connsiteY374-5060" fmla="*/ 773917 h 1160647"/>
                  <a:gd name="connsiteX375-5061" fmla="*/ 2685742 w 3079941"/>
                  <a:gd name="connsiteY375-5062" fmla="*/ 769593 h 1160647"/>
                  <a:gd name="connsiteX376-5063" fmla="*/ 2697902 w 3079941"/>
                  <a:gd name="connsiteY376-5064" fmla="*/ 769593 h 1160647"/>
                  <a:gd name="connsiteX377-5065" fmla="*/ 2697902 w 3079941"/>
                  <a:gd name="connsiteY377-5066" fmla="*/ 773917 h 1160647"/>
                  <a:gd name="connsiteX378-5067" fmla="*/ 2722222 w 3079941"/>
                  <a:gd name="connsiteY378-5068" fmla="*/ 773917 h 1160647"/>
                  <a:gd name="connsiteX379-5069" fmla="*/ 2722222 w 3079941"/>
                  <a:gd name="connsiteY379-5070" fmla="*/ 760946 h 1160647"/>
                  <a:gd name="connsiteX380-5071" fmla="*/ 2750596 w 3079941"/>
                  <a:gd name="connsiteY380-5072" fmla="*/ 760946 h 1160647"/>
                  <a:gd name="connsiteX381-5073" fmla="*/ 2762756 w 3079941"/>
                  <a:gd name="connsiteY381-5074" fmla="*/ 756622 h 1160647"/>
                  <a:gd name="connsiteX382-5075" fmla="*/ 2783023 w 3079941"/>
                  <a:gd name="connsiteY382-5076" fmla="*/ 760946 h 1160647"/>
                  <a:gd name="connsiteX383-5077" fmla="*/ 2783023 w 3079941"/>
                  <a:gd name="connsiteY383-5078" fmla="*/ 743652 h 1160647"/>
                  <a:gd name="connsiteX384-5079" fmla="*/ 2791130 w 3079941"/>
                  <a:gd name="connsiteY384-5080" fmla="*/ 743652 h 1160647"/>
                  <a:gd name="connsiteX385-5081" fmla="*/ 2791130 w 3079941"/>
                  <a:gd name="connsiteY385-5082" fmla="*/ 730681 h 1160647"/>
                  <a:gd name="connsiteX386-5083" fmla="*/ 2847877 w 3079941"/>
                  <a:gd name="connsiteY386-5084" fmla="*/ 730681 h 1160647"/>
                  <a:gd name="connsiteX387-5085" fmla="*/ 2847877 w 3079941"/>
                  <a:gd name="connsiteY387-5086" fmla="*/ 700416 h 1160647"/>
                  <a:gd name="connsiteX388-5087" fmla="*/ 2866117 w 3079941"/>
                  <a:gd name="connsiteY388-5088" fmla="*/ 700416 h 1160647"/>
                  <a:gd name="connsiteX389-5089" fmla="*/ 2866117 w 3079941"/>
                  <a:gd name="connsiteY389-5090" fmla="*/ 693931 h 1160647"/>
                  <a:gd name="connsiteX390-5091" fmla="*/ 2878277 w 3079941"/>
                  <a:gd name="connsiteY390-5092" fmla="*/ 693931 h 1160647"/>
                  <a:gd name="connsiteX391-5093" fmla="*/ 2878277 w 3079941"/>
                  <a:gd name="connsiteY391-5094" fmla="*/ 700416 h 1160647"/>
                  <a:gd name="connsiteX392-5095" fmla="*/ 2894491 w 3079941"/>
                  <a:gd name="connsiteY392-5096" fmla="*/ 700416 h 1160647"/>
                  <a:gd name="connsiteX393-5097" fmla="*/ 2894491 w 3079941"/>
                  <a:gd name="connsiteY393-5098" fmla="*/ 750137 h 1160647"/>
                  <a:gd name="connsiteX394-5099" fmla="*/ 2926918 w 3079941"/>
                  <a:gd name="connsiteY394-5100" fmla="*/ 750137 h 1160647"/>
                  <a:gd name="connsiteX395-5101" fmla="*/ 2926918 w 3079941"/>
                  <a:gd name="connsiteY395-5102" fmla="*/ 724196 h 1160647"/>
                  <a:gd name="connsiteX396-5103" fmla="*/ 2965425 w 3079941"/>
                  <a:gd name="connsiteY396-5104" fmla="*/ 724196 h 1160647"/>
                  <a:gd name="connsiteX397-5105" fmla="*/ 2965425 w 3079941"/>
                  <a:gd name="connsiteY397-5106" fmla="*/ 693931 h 1160647"/>
                  <a:gd name="connsiteX398-5107" fmla="*/ 3014066 w 3079941"/>
                  <a:gd name="connsiteY398-5108" fmla="*/ 693931 h 1160647"/>
                  <a:gd name="connsiteX399-5109" fmla="*/ 3014066 w 3079941"/>
                  <a:gd name="connsiteY399-5110" fmla="*/ 805087 h 1160647"/>
                  <a:gd name="connsiteX400-5111" fmla="*/ 3014066 w 3079941"/>
                  <a:gd name="connsiteY400-5112" fmla="*/ 818866 h 1160647"/>
                  <a:gd name="connsiteX401-5113" fmla="*/ 3079941 w 3079941"/>
                  <a:gd name="connsiteY401-5114" fmla="*/ 818866 h 1160647"/>
                  <a:gd name="connsiteX402-5115" fmla="*/ 3079941 w 3079941"/>
                  <a:gd name="connsiteY402-5116" fmla="*/ 1160647 h 1160647"/>
                  <a:gd name="connsiteX403-5117" fmla="*/ 200958 w 3079941"/>
                  <a:gd name="connsiteY403-5118" fmla="*/ 1160647 h 1160647"/>
                  <a:gd name="connsiteX404-5119" fmla="*/ 0 w 3079941"/>
                  <a:gd name="connsiteY404-5120" fmla="*/ 1126882 h 1160647"/>
                  <a:gd name="connsiteX405-5121" fmla="*/ 0 w 3079941"/>
                  <a:gd name="connsiteY405-5122" fmla="*/ 915339 h 1160647"/>
                  <a:gd name="connsiteX406-5123" fmla="*/ 55096 w 3079941"/>
                  <a:gd name="connsiteY406-5124" fmla="*/ 886329 h 1160647"/>
                  <a:gd name="connsiteX407-5125" fmla="*/ 55096 w 3079941"/>
                  <a:gd name="connsiteY407-5126" fmla="*/ 724196 h 1160647"/>
                  <a:gd name="connsiteX408-5127" fmla="*/ 75363 w 3079941"/>
                  <a:gd name="connsiteY408-5128" fmla="*/ 724196 h 1160647"/>
                  <a:gd name="connsiteX409-5129" fmla="*/ 75870 w 3079941"/>
                  <a:gd name="connsiteY409-5130" fmla="*/ 723115 h 1160647"/>
                  <a:gd name="connsiteX410-5131" fmla="*/ 79416 w 3079941"/>
                  <a:gd name="connsiteY410-5132" fmla="*/ 715549 h 1160647"/>
                  <a:gd name="connsiteX411-5133" fmla="*/ 81190 w 3079941"/>
                  <a:gd name="connsiteY411-5134" fmla="*/ 715819 h 1160647"/>
                  <a:gd name="connsiteX412-5135" fmla="*/ 93603 w 3079941"/>
                  <a:gd name="connsiteY412-5136" fmla="*/ 717710 h 1160647"/>
                  <a:gd name="connsiteX413-5137" fmla="*/ 94110 w 3079941"/>
                  <a:gd name="connsiteY413-5138" fmla="*/ 719062 h 1160647"/>
                  <a:gd name="connsiteX414-5139" fmla="*/ 97656 w 3079941"/>
                  <a:gd name="connsiteY414-5140" fmla="*/ 728519 h 1160647"/>
                  <a:gd name="connsiteX415-5141" fmla="*/ 124003 w 3079941"/>
                  <a:gd name="connsiteY415-5142" fmla="*/ 730681 h 1160647"/>
                  <a:gd name="connsiteX416-5143" fmla="*/ 124003 w 3079941"/>
                  <a:gd name="connsiteY416-5144" fmla="*/ 607460 h 1160647"/>
                  <a:gd name="connsiteX417-5145" fmla="*/ 126030 w 3079941"/>
                  <a:gd name="connsiteY417-5146" fmla="*/ 607460 h 1160647"/>
                  <a:gd name="connsiteX418-5147" fmla="*/ 140217 w 3079941"/>
                  <a:gd name="connsiteY418-5148" fmla="*/ 607460 h 1160647"/>
                  <a:gd name="connsiteX419-5149" fmla="*/ 140217 w 3079941"/>
                  <a:gd name="connsiteY419-5150" fmla="*/ 471268 h 1160647"/>
                  <a:gd name="connsiteX420-5151" fmla="*/ 141990 w 3079941"/>
                  <a:gd name="connsiteY420-5152" fmla="*/ 471268 h 1160647"/>
                  <a:gd name="connsiteX421-5153" fmla="*/ 154404 w 3079941"/>
                  <a:gd name="connsiteY421-5154" fmla="*/ 471268 h 1160647"/>
                  <a:gd name="connsiteX422-5155" fmla="*/ 154404 w 3079941"/>
                  <a:gd name="connsiteY422-5156" fmla="*/ 356694 h 1160647"/>
                  <a:gd name="connsiteX423-5157" fmla="*/ 158457 w 3079941"/>
                  <a:gd name="connsiteY423-5158" fmla="*/ 328590 h 1160647"/>
                  <a:gd name="connsiteX424-5159" fmla="*/ 160484 w 3079941"/>
                  <a:gd name="connsiteY424-5160" fmla="*/ 328590 h 1160647"/>
                  <a:gd name="connsiteX425-5161" fmla="*/ 174671 w 3079941"/>
                  <a:gd name="connsiteY425-5162" fmla="*/ 328590 h 1160647"/>
                  <a:gd name="connsiteX426-5163" fmla="*/ 211151 w 3079941"/>
                  <a:gd name="connsiteY426-5164" fmla="*/ 246443 h 1160647"/>
                  <a:gd name="connsiteX427-5165" fmla="*/ 215205 w 3079941"/>
                  <a:gd name="connsiteY427-5166" fmla="*/ 0 h 1160647"/>
                  <a:gd name="connsiteX0-5167" fmla="*/ 215205 w 3079941"/>
                  <a:gd name="connsiteY0-5168" fmla="*/ 0 h 1160647"/>
                  <a:gd name="connsiteX1-5169" fmla="*/ 217231 w 3079941"/>
                  <a:gd name="connsiteY1-5170" fmla="*/ 246443 h 1160647"/>
                  <a:gd name="connsiteX2-5171" fmla="*/ 255738 w 3079941"/>
                  <a:gd name="connsiteY2-5172" fmla="*/ 326429 h 1160647"/>
                  <a:gd name="connsiteX3-5173" fmla="*/ 257765 w 3079941"/>
                  <a:gd name="connsiteY3-5174" fmla="*/ 326429 h 1160647"/>
                  <a:gd name="connsiteX4-5175" fmla="*/ 271952 w 3079941"/>
                  <a:gd name="connsiteY4-5176" fmla="*/ 326429 h 1160647"/>
                  <a:gd name="connsiteX5-5177" fmla="*/ 271952 w 3079941"/>
                  <a:gd name="connsiteY5-5178" fmla="*/ 350208 h 1160647"/>
                  <a:gd name="connsiteX6-5179" fmla="*/ 272459 w 3079941"/>
                  <a:gd name="connsiteY6-5180" fmla="*/ 351019 h 1160647"/>
                  <a:gd name="connsiteX7-5181" fmla="*/ 276005 w 3079941"/>
                  <a:gd name="connsiteY7-5182" fmla="*/ 356694 h 1160647"/>
                  <a:gd name="connsiteX8-5183" fmla="*/ 276005 w 3079941"/>
                  <a:gd name="connsiteY8-5184" fmla="*/ 471268 h 1160647"/>
                  <a:gd name="connsiteX9-5185" fmla="*/ 278285 w 3079941"/>
                  <a:gd name="connsiteY9-5186" fmla="*/ 471268 h 1160647"/>
                  <a:gd name="connsiteX10-5187" fmla="*/ 294246 w 3079941"/>
                  <a:gd name="connsiteY10-5188" fmla="*/ 471268 h 1160647"/>
                  <a:gd name="connsiteX11-5189" fmla="*/ 294246 w 3079941"/>
                  <a:gd name="connsiteY11-5190" fmla="*/ 611783 h 1160647"/>
                  <a:gd name="connsiteX12-5191" fmla="*/ 295766 w 3079941"/>
                  <a:gd name="connsiteY12-5192" fmla="*/ 611513 h 1160647"/>
                  <a:gd name="connsiteX13-5193" fmla="*/ 306406 w 3079941"/>
                  <a:gd name="connsiteY13-5194" fmla="*/ 609622 h 1160647"/>
                  <a:gd name="connsiteX14-5195" fmla="*/ 304379 w 3079941"/>
                  <a:gd name="connsiteY14-5196" fmla="*/ 698254 h 1160647"/>
                  <a:gd name="connsiteX15-5197" fmla="*/ 305899 w 3079941"/>
                  <a:gd name="connsiteY15-5198" fmla="*/ 698525 h 1160647"/>
                  <a:gd name="connsiteX16-5199" fmla="*/ 316539 w 3079941"/>
                  <a:gd name="connsiteY16-5200" fmla="*/ 700416 h 1160647"/>
                  <a:gd name="connsiteX17-5201" fmla="*/ 316792 w 3079941"/>
                  <a:gd name="connsiteY17-5202" fmla="*/ 701227 h 1160647"/>
                  <a:gd name="connsiteX18-5203" fmla="*/ 318566 w 3079941"/>
                  <a:gd name="connsiteY18-5204" fmla="*/ 706902 h 1160647"/>
                  <a:gd name="connsiteX19-5205" fmla="*/ 319326 w 3079941"/>
                  <a:gd name="connsiteY19-5206" fmla="*/ 704470 h 1160647"/>
                  <a:gd name="connsiteX20-5207" fmla="*/ 324646 w 3079941"/>
                  <a:gd name="connsiteY20-5208" fmla="*/ 687446 h 1160647"/>
                  <a:gd name="connsiteX21-5209" fmla="*/ 326419 w 3079941"/>
                  <a:gd name="connsiteY21-5210" fmla="*/ 687446 h 1160647"/>
                  <a:gd name="connsiteX22-5211" fmla="*/ 338833 w 3079941"/>
                  <a:gd name="connsiteY22-5212" fmla="*/ 687446 h 1160647"/>
                  <a:gd name="connsiteX23-5213" fmla="*/ 338833 w 3079941"/>
                  <a:gd name="connsiteY23-5214" fmla="*/ 719872 h 1160647"/>
                  <a:gd name="connsiteX24-5215" fmla="*/ 339846 w 3079941"/>
                  <a:gd name="connsiteY24-5216" fmla="*/ 720413 h 1160647"/>
                  <a:gd name="connsiteX25-5217" fmla="*/ 346940 w 3079941"/>
                  <a:gd name="connsiteY25-5218" fmla="*/ 724196 h 1160647"/>
                  <a:gd name="connsiteX26-5219" fmla="*/ 346940 w 3079941"/>
                  <a:gd name="connsiteY26-5220" fmla="*/ 725547 h 1160647"/>
                  <a:gd name="connsiteX27-5221" fmla="*/ 346940 w 3079941"/>
                  <a:gd name="connsiteY27-5222" fmla="*/ 735005 h 1160647"/>
                  <a:gd name="connsiteX28-5223" fmla="*/ 391527 w 3079941"/>
                  <a:gd name="connsiteY28-5224" fmla="*/ 735005 h 1160647"/>
                  <a:gd name="connsiteX29-5225" fmla="*/ 391527 w 3079941"/>
                  <a:gd name="connsiteY29-5226" fmla="*/ 736086 h 1160647"/>
                  <a:gd name="connsiteX30-5227" fmla="*/ 391527 w 3079941"/>
                  <a:gd name="connsiteY30-5228" fmla="*/ 743652 h 1160647"/>
                  <a:gd name="connsiteX31-5229" fmla="*/ 393553 w 3079941"/>
                  <a:gd name="connsiteY31-5230" fmla="*/ 743652 h 1160647"/>
                  <a:gd name="connsiteX32-5231" fmla="*/ 407740 w 3079941"/>
                  <a:gd name="connsiteY32-5232" fmla="*/ 743652 h 1160647"/>
                  <a:gd name="connsiteX33-5233" fmla="*/ 407740 w 3079941"/>
                  <a:gd name="connsiteY33-5234" fmla="*/ 713387 h 1160647"/>
                  <a:gd name="connsiteX34-5235" fmla="*/ 452327 w 3079941"/>
                  <a:gd name="connsiteY34-5236" fmla="*/ 713387 h 1160647"/>
                  <a:gd name="connsiteX35-5237" fmla="*/ 452327 w 3079941"/>
                  <a:gd name="connsiteY35-5238" fmla="*/ 712036 h 1160647"/>
                  <a:gd name="connsiteX36-5239" fmla="*/ 452327 w 3079941"/>
                  <a:gd name="connsiteY36-5240" fmla="*/ 702578 h 1160647"/>
                  <a:gd name="connsiteX37-5241" fmla="*/ 453341 w 3079941"/>
                  <a:gd name="connsiteY37-5242" fmla="*/ 702578 h 1160647"/>
                  <a:gd name="connsiteX38-5243" fmla="*/ 460434 w 3079941"/>
                  <a:gd name="connsiteY38-5244" fmla="*/ 702578 h 1160647"/>
                  <a:gd name="connsiteX39-5245" fmla="*/ 460434 w 3079941"/>
                  <a:gd name="connsiteY39-5246" fmla="*/ 700687 h 1160647"/>
                  <a:gd name="connsiteX40-5247" fmla="*/ 460434 w 3079941"/>
                  <a:gd name="connsiteY40-5248" fmla="*/ 687446 h 1160647"/>
                  <a:gd name="connsiteX41-5249" fmla="*/ 461194 w 3079941"/>
                  <a:gd name="connsiteY41-5250" fmla="*/ 687446 h 1160647"/>
                  <a:gd name="connsiteX42-5251" fmla="*/ 466514 w 3079941"/>
                  <a:gd name="connsiteY42-5252" fmla="*/ 687446 h 1160647"/>
                  <a:gd name="connsiteX43-5253" fmla="*/ 466514 w 3079941"/>
                  <a:gd name="connsiteY43-5254" fmla="*/ 686365 h 1160647"/>
                  <a:gd name="connsiteX44-5255" fmla="*/ 466514 w 3079941"/>
                  <a:gd name="connsiteY44-5256" fmla="*/ 678798 h 1160647"/>
                  <a:gd name="connsiteX45-5257" fmla="*/ 468541 w 3079941"/>
                  <a:gd name="connsiteY45-5258" fmla="*/ 678798 h 1160647"/>
                  <a:gd name="connsiteX46-5259" fmla="*/ 482728 w 3079941"/>
                  <a:gd name="connsiteY46-5260" fmla="*/ 678798 h 1160647"/>
                  <a:gd name="connsiteX47-5261" fmla="*/ 482728 w 3079941"/>
                  <a:gd name="connsiteY47-5262" fmla="*/ 679879 h 1160647"/>
                  <a:gd name="connsiteX48-5263" fmla="*/ 482728 w 3079941"/>
                  <a:gd name="connsiteY48-5264" fmla="*/ 687446 h 1160647"/>
                  <a:gd name="connsiteX49-5265" fmla="*/ 505021 w 3079941"/>
                  <a:gd name="connsiteY49-5266" fmla="*/ 687446 h 1160647"/>
                  <a:gd name="connsiteX50-5267" fmla="*/ 505021 w 3079941"/>
                  <a:gd name="connsiteY50-5268" fmla="*/ 685554 h 1160647"/>
                  <a:gd name="connsiteX51-5269" fmla="*/ 505021 w 3079941"/>
                  <a:gd name="connsiteY51-5270" fmla="*/ 672313 h 1160647"/>
                  <a:gd name="connsiteX52-5271" fmla="*/ 506795 w 3079941"/>
                  <a:gd name="connsiteY52-5272" fmla="*/ 672313 h 1160647"/>
                  <a:gd name="connsiteX53-5273" fmla="*/ 519208 w 3079941"/>
                  <a:gd name="connsiteY53-5274" fmla="*/ 672313 h 1160647"/>
                  <a:gd name="connsiteX54-5275" fmla="*/ 519208 w 3079941"/>
                  <a:gd name="connsiteY54-5276" fmla="*/ 696093 h 1160647"/>
                  <a:gd name="connsiteX55-5277" fmla="*/ 520222 w 3079941"/>
                  <a:gd name="connsiteY55-5278" fmla="*/ 696093 h 1160647"/>
                  <a:gd name="connsiteX56-5279" fmla="*/ 527315 w 3079941"/>
                  <a:gd name="connsiteY56-5280" fmla="*/ 696093 h 1160647"/>
                  <a:gd name="connsiteX57-5281" fmla="*/ 527315 w 3079941"/>
                  <a:gd name="connsiteY57-5282" fmla="*/ 695012 h 1160647"/>
                  <a:gd name="connsiteX58-5283" fmla="*/ 527315 w 3079941"/>
                  <a:gd name="connsiteY58-5284" fmla="*/ 687446 h 1160647"/>
                  <a:gd name="connsiteX59-5285" fmla="*/ 529088 w 3079941"/>
                  <a:gd name="connsiteY59-5286" fmla="*/ 687446 h 1160647"/>
                  <a:gd name="connsiteX60-5287" fmla="*/ 541502 w 3079941"/>
                  <a:gd name="connsiteY60-5288" fmla="*/ 687446 h 1160647"/>
                  <a:gd name="connsiteX61-5289" fmla="*/ 541502 w 3079941"/>
                  <a:gd name="connsiteY61-5290" fmla="*/ 713387 h 1160647"/>
                  <a:gd name="connsiteX62-5291" fmla="*/ 543529 w 3079941"/>
                  <a:gd name="connsiteY62-5292" fmla="*/ 713387 h 1160647"/>
                  <a:gd name="connsiteX63-5293" fmla="*/ 557715 w 3079941"/>
                  <a:gd name="connsiteY63-5294" fmla="*/ 713387 h 1160647"/>
                  <a:gd name="connsiteX64-5295" fmla="*/ 557715 w 3079941"/>
                  <a:gd name="connsiteY64-5296" fmla="*/ 715008 h 1160647"/>
                  <a:gd name="connsiteX65-5297" fmla="*/ 557715 w 3079941"/>
                  <a:gd name="connsiteY65-5298" fmla="*/ 726358 h 1160647"/>
                  <a:gd name="connsiteX66-5299" fmla="*/ 558475 w 3079941"/>
                  <a:gd name="connsiteY66-5300" fmla="*/ 726358 h 1160647"/>
                  <a:gd name="connsiteX67-5301" fmla="*/ 563796 w 3079941"/>
                  <a:gd name="connsiteY67-5302" fmla="*/ 726358 h 1160647"/>
                  <a:gd name="connsiteX68-5303" fmla="*/ 563796 w 3079941"/>
                  <a:gd name="connsiteY68-5304" fmla="*/ 725547 h 1160647"/>
                  <a:gd name="connsiteX69-5305" fmla="*/ 563796 w 3079941"/>
                  <a:gd name="connsiteY69-5306" fmla="*/ 719872 h 1160647"/>
                  <a:gd name="connsiteX70-5307" fmla="*/ 594196 w 3079941"/>
                  <a:gd name="connsiteY70-5308" fmla="*/ 719872 h 1160647"/>
                  <a:gd name="connsiteX71-5309" fmla="*/ 594196 w 3079941"/>
                  <a:gd name="connsiteY71-5310" fmla="*/ 743652 h 1160647"/>
                  <a:gd name="connsiteX72-5311" fmla="*/ 595209 w 3079941"/>
                  <a:gd name="connsiteY72-5312" fmla="*/ 743652 h 1160647"/>
                  <a:gd name="connsiteX73-5313" fmla="*/ 602303 w 3079941"/>
                  <a:gd name="connsiteY73-5314" fmla="*/ 743652 h 1160647"/>
                  <a:gd name="connsiteX74-5315" fmla="*/ 602303 w 3079941"/>
                  <a:gd name="connsiteY74-5316" fmla="*/ 744733 h 1160647"/>
                  <a:gd name="connsiteX75-5317" fmla="*/ 602303 w 3079941"/>
                  <a:gd name="connsiteY75-5318" fmla="*/ 752299 h 1160647"/>
                  <a:gd name="connsiteX76-5319" fmla="*/ 603063 w 3079941"/>
                  <a:gd name="connsiteY76-5320" fmla="*/ 752299 h 1160647"/>
                  <a:gd name="connsiteX77-5321" fmla="*/ 608383 w 3079941"/>
                  <a:gd name="connsiteY77-5322" fmla="*/ 752299 h 1160647"/>
                  <a:gd name="connsiteX78-5323" fmla="*/ 608383 w 3079941"/>
                  <a:gd name="connsiteY78-5324" fmla="*/ 750137 h 1160647"/>
                  <a:gd name="connsiteX79-5325" fmla="*/ 608383 w 3079941"/>
                  <a:gd name="connsiteY79-5326" fmla="*/ 735005 h 1160647"/>
                  <a:gd name="connsiteX80-5327" fmla="*/ 609396 w 3079941"/>
                  <a:gd name="connsiteY80-5328" fmla="*/ 735005 h 1160647"/>
                  <a:gd name="connsiteX81-5329" fmla="*/ 616490 w 3079941"/>
                  <a:gd name="connsiteY81-5330" fmla="*/ 735005 h 1160647"/>
                  <a:gd name="connsiteX82-5331" fmla="*/ 616490 w 3079941"/>
                  <a:gd name="connsiteY82-5332" fmla="*/ 736086 h 1160647"/>
                  <a:gd name="connsiteX83-5333" fmla="*/ 616490 w 3079941"/>
                  <a:gd name="connsiteY83-5334" fmla="*/ 743652 h 1160647"/>
                  <a:gd name="connsiteX84-5335" fmla="*/ 621810 w 3079941"/>
                  <a:gd name="connsiteY84-5336" fmla="*/ 741659 h 1160647"/>
                  <a:gd name="connsiteX85-5337" fmla="*/ 622570 w 3079941"/>
                  <a:gd name="connsiteY85-5338" fmla="*/ 740679 h 1160647"/>
                  <a:gd name="connsiteX86-5339" fmla="*/ 622570 w 3079941"/>
                  <a:gd name="connsiteY86-5340" fmla="*/ 735005 h 1160647"/>
                  <a:gd name="connsiteX87-5341" fmla="*/ 661077 w 3079941"/>
                  <a:gd name="connsiteY87-5342" fmla="*/ 735005 h 1160647"/>
                  <a:gd name="connsiteX88-5343" fmla="*/ 661077 w 3079941"/>
                  <a:gd name="connsiteY88-5344" fmla="*/ 758784 h 1160647"/>
                  <a:gd name="connsiteX89-5345" fmla="*/ 663103 w 3079941"/>
                  <a:gd name="connsiteY89-5346" fmla="*/ 758784 h 1160647"/>
                  <a:gd name="connsiteX90-5347" fmla="*/ 677290 w 3079941"/>
                  <a:gd name="connsiteY90-5348" fmla="*/ 758784 h 1160647"/>
                  <a:gd name="connsiteX91-5349" fmla="*/ 677290 w 3079941"/>
                  <a:gd name="connsiteY91-5350" fmla="*/ 759865 h 1160647"/>
                  <a:gd name="connsiteX92-5351" fmla="*/ 677290 w 3079941"/>
                  <a:gd name="connsiteY92-5352" fmla="*/ 767431 h 1160647"/>
                  <a:gd name="connsiteX93-5353" fmla="*/ 679064 w 3079941"/>
                  <a:gd name="connsiteY93-5354" fmla="*/ 767431 h 1160647"/>
                  <a:gd name="connsiteX94-5355" fmla="*/ 691477 w 3079941"/>
                  <a:gd name="connsiteY94-5356" fmla="*/ 767431 h 1160647"/>
                  <a:gd name="connsiteX95-5357" fmla="*/ 691477 w 3079941"/>
                  <a:gd name="connsiteY95-5358" fmla="*/ 743652 h 1160647"/>
                  <a:gd name="connsiteX96-5359" fmla="*/ 692490 w 3079941"/>
                  <a:gd name="connsiteY96-5360" fmla="*/ 743652 h 1160647"/>
                  <a:gd name="connsiteX97-5361" fmla="*/ 699584 w 3079941"/>
                  <a:gd name="connsiteY97-5362" fmla="*/ 743652 h 1160647"/>
                  <a:gd name="connsiteX98-5363" fmla="*/ 699584 w 3079941"/>
                  <a:gd name="connsiteY98-5364" fmla="*/ 711225 h 1160647"/>
                  <a:gd name="connsiteX99-5365" fmla="*/ 700597 w 3079941"/>
                  <a:gd name="connsiteY99-5366" fmla="*/ 711225 h 1160647"/>
                  <a:gd name="connsiteX100-5367" fmla="*/ 707691 w 3079941"/>
                  <a:gd name="connsiteY100-5368" fmla="*/ 711225 h 1160647"/>
                  <a:gd name="connsiteX101-5369" fmla="*/ 707691 w 3079941"/>
                  <a:gd name="connsiteY101-5370" fmla="*/ 709334 h 1160647"/>
                  <a:gd name="connsiteX102-5371" fmla="*/ 707691 w 3079941"/>
                  <a:gd name="connsiteY102-5372" fmla="*/ 696093 h 1160647"/>
                  <a:gd name="connsiteX103-5373" fmla="*/ 706424 w 3079941"/>
                  <a:gd name="connsiteY103-5374" fmla="*/ 694471 h 1160647"/>
                  <a:gd name="connsiteX104-5375" fmla="*/ 711744 w 3079941"/>
                  <a:gd name="connsiteY104-5376" fmla="*/ 683122 h 1160647"/>
                  <a:gd name="connsiteX105-5377" fmla="*/ 719851 w 3079941"/>
                  <a:gd name="connsiteY105-5378" fmla="*/ 711225 h 1160647"/>
                  <a:gd name="connsiteX106-5379" fmla="*/ 720611 w 3079941"/>
                  <a:gd name="connsiteY106-5380" fmla="*/ 711225 h 1160647"/>
                  <a:gd name="connsiteX107-5381" fmla="*/ 725931 w 3079941"/>
                  <a:gd name="connsiteY107-5382" fmla="*/ 711225 h 1160647"/>
                  <a:gd name="connsiteX108-5383" fmla="*/ 725931 w 3079941"/>
                  <a:gd name="connsiteY108-5384" fmla="*/ 605298 h 1160647"/>
                  <a:gd name="connsiteX109-5385" fmla="*/ 727451 w 3079941"/>
                  <a:gd name="connsiteY109-5386" fmla="*/ 605298 h 1160647"/>
                  <a:gd name="connsiteX110-5387" fmla="*/ 738091 w 3079941"/>
                  <a:gd name="connsiteY110-5388" fmla="*/ 605298 h 1160647"/>
                  <a:gd name="connsiteX111-5389" fmla="*/ 738091 w 3079941"/>
                  <a:gd name="connsiteY111-5390" fmla="*/ 557739 h 1160647"/>
                  <a:gd name="connsiteX112-5391" fmla="*/ 764438 w 3079941"/>
                  <a:gd name="connsiteY112-5392" fmla="*/ 557739 h 1160647"/>
                  <a:gd name="connsiteX113-5393" fmla="*/ 764438 w 3079941"/>
                  <a:gd name="connsiteY113-5394" fmla="*/ 536121 h 1160647"/>
                  <a:gd name="connsiteX114-5395" fmla="*/ 798892 w 3079941"/>
                  <a:gd name="connsiteY114-5396" fmla="*/ 536121 h 1160647"/>
                  <a:gd name="connsiteX115-5397" fmla="*/ 798892 w 3079941"/>
                  <a:gd name="connsiteY115-5398" fmla="*/ 538553 h 1160647"/>
                  <a:gd name="connsiteX116-5399" fmla="*/ 798892 w 3079941"/>
                  <a:gd name="connsiteY116-5400" fmla="*/ 555577 h 1160647"/>
                  <a:gd name="connsiteX117-5401" fmla="*/ 801172 w 3079941"/>
                  <a:gd name="connsiteY117-5402" fmla="*/ 555577 h 1160647"/>
                  <a:gd name="connsiteX118-5403" fmla="*/ 817132 w 3079941"/>
                  <a:gd name="connsiteY118-5404" fmla="*/ 555577 h 1160647"/>
                  <a:gd name="connsiteX119-5405" fmla="*/ 817132 w 3079941"/>
                  <a:gd name="connsiteY119-5406" fmla="*/ 603136 h 1160647"/>
                  <a:gd name="connsiteX120-5407" fmla="*/ 818145 w 3079941"/>
                  <a:gd name="connsiteY120-5408" fmla="*/ 603136 h 1160647"/>
                  <a:gd name="connsiteX121-5409" fmla="*/ 825239 w 3079941"/>
                  <a:gd name="connsiteY121-5410" fmla="*/ 603136 h 1160647"/>
                  <a:gd name="connsiteX122-5411" fmla="*/ 839426 w 3079941"/>
                  <a:gd name="connsiteY122-5412" fmla="*/ 607460 h 1160647"/>
                  <a:gd name="connsiteX123-5413" fmla="*/ 839426 w 3079941"/>
                  <a:gd name="connsiteY123-5414" fmla="*/ 646372 h 1160647"/>
                  <a:gd name="connsiteX124-5415" fmla="*/ 840439 w 3079941"/>
                  <a:gd name="connsiteY124-5416" fmla="*/ 646372 h 1160647"/>
                  <a:gd name="connsiteX125-5417" fmla="*/ 847532 w 3079941"/>
                  <a:gd name="connsiteY125-5418" fmla="*/ 646372 h 1160647"/>
                  <a:gd name="connsiteX126-5419" fmla="*/ 847532 w 3079941"/>
                  <a:gd name="connsiteY126-5420" fmla="*/ 647993 h 1160647"/>
                  <a:gd name="connsiteX127-5421" fmla="*/ 847532 w 3079941"/>
                  <a:gd name="connsiteY127-5422" fmla="*/ 659342 h 1160647"/>
                  <a:gd name="connsiteX128-5423" fmla="*/ 849559 w 3079941"/>
                  <a:gd name="connsiteY128-5424" fmla="*/ 659342 h 1160647"/>
                  <a:gd name="connsiteX129-5425" fmla="*/ 863746 w 3079941"/>
                  <a:gd name="connsiteY129-5426" fmla="*/ 659342 h 1160647"/>
                  <a:gd name="connsiteX130-5427" fmla="*/ 869826 w 3079941"/>
                  <a:gd name="connsiteY130-5428" fmla="*/ 665828 h 1160647"/>
                  <a:gd name="connsiteX131-5429" fmla="*/ 869826 w 3079941"/>
                  <a:gd name="connsiteY131-5430" fmla="*/ 687446 h 1160647"/>
                  <a:gd name="connsiteX132-5431" fmla="*/ 872106 w 3079941"/>
                  <a:gd name="connsiteY132-5432" fmla="*/ 687446 h 1160647"/>
                  <a:gd name="connsiteX133-5433" fmla="*/ 888066 w 3079941"/>
                  <a:gd name="connsiteY133-5434" fmla="*/ 687446 h 1160647"/>
                  <a:gd name="connsiteX134-5435" fmla="*/ 888066 w 3079941"/>
                  <a:gd name="connsiteY134-5436" fmla="*/ 688526 h 1160647"/>
                  <a:gd name="connsiteX135-5437" fmla="*/ 888066 w 3079941"/>
                  <a:gd name="connsiteY135-5438" fmla="*/ 696093 h 1160647"/>
                  <a:gd name="connsiteX136-5439" fmla="*/ 889333 w 3079941"/>
                  <a:gd name="connsiteY136-5440" fmla="*/ 696093 h 1160647"/>
                  <a:gd name="connsiteX137-5441" fmla="*/ 898200 w 3079941"/>
                  <a:gd name="connsiteY137-5442" fmla="*/ 696093 h 1160647"/>
                  <a:gd name="connsiteX138-5443" fmla="*/ 898200 w 3079941"/>
                  <a:gd name="connsiteY138-5444" fmla="*/ 698254 h 1160647"/>
                  <a:gd name="connsiteX139-5445" fmla="*/ 898200 w 3079941"/>
                  <a:gd name="connsiteY139-5446" fmla="*/ 713387 h 1160647"/>
                  <a:gd name="connsiteX140-5447" fmla="*/ 902253 w 3079941"/>
                  <a:gd name="connsiteY140-5448" fmla="*/ 711495 h 1160647"/>
                  <a:gd name="connsiteX141-5449" fmla="*/ 902253 w 3079941"/>
                  <a:gd name="connsiteY141-5450" fmla="*/ 698254 h 1160647"/>
                  <a:gd name="connsiteX142-5451" fmla="*/ 903266 w 3079941"/>
                  <a:gd name="connsiteY142-5452" fmla="*/ 698254 h 1160647"/>
                  <a:gd name="connsiteX143-5453" fmla="*/ 910360 w 3079941"/>
                  <a:gd name="connsiteY143-5454" fmla="*/ 698254 h 1160647"/>
                  <a:gd name="connsiteX144-5455" fmla="*/ 910360 w 3079941"/>
                  <a:gd name="connsiteY144-5456" fmla="*/ 699876 h 1160647"/>
                  <a:gd name="connsiteX145-5457" fmla="*/ 910360 w 3079941"/>
                  <a:gd name="connsiteY145-5458" fmla="*/ 711225 h 1160647"/>
                  <a:gd name="connsiteX146-5459" fmla="*/ 911120 w 3079941"/>
                  <a:gd name="connsiteY146-5460" fmla="*/ 711225 h 1160647"/>
                  <a:gd name="connsiteX147-5461" fmla="*/ 916440 w 3079941"/>
                  <a:gd name="connsiteY147-5462" fmla="*/ 711225 h 1160647"/>
                  <a:gd name="connsiteX148-5463" fmla="*/ 965080 w 3079941"/>
                  <a:gd name="connsiteY148-5464" fmla="*/ 706902 h 1160647"/>
                  <a:gd name="connsiteX149-5465" fmla="*/ 965080 w 3079941"/>
                  <a:gd name="connsiteY149-5466" fmla="*/ 708253 h 1160647"/>
                  <a:gd name="connsiteX150-5467" fmla="*/ 965080 w 3079941"/>
                  <a:gd name="connsiteY150-5468" fmla="*/ 717710 h 1160647"/>
                  <a:gd name="connsiteX151-5469" fmla="*/ 965840 w 3079941"/>
                  <a:gd name="connsiteY151-5470" fmla="*/ 717710 h 1160647"/>
                  <a:gd name="connsiteX152-5471" fmla="*/ 971161 w 3079941"/>
                  <a:gd name="connsiteY152-5472" fmla="*/ 717710 h 1160647"/>
                  <a:gd name="connsiteX153-5473" fmla="*/ 971161 w 3079941"/>
                  <a:gd name="connsiteY153-5474" fmla="*/ 719872 h 1160647"/>
                  <a:gd name="connsiteX154-5475" fmla="*/ 971161 w 3079941"/>
                  <a:gd name="connsiteY154-5476" fmla="*/ 735005 h 1160647"/>
                  <a:gd name="connsiteX155-5477" fmla="*/ 973187 w 3079941"/>
                  <a:gd name="connsiteY155-5478" fmla="*/ 733654 h 1160647"/>
                  <a:gd name="connsiteX156-5479" fmla="*/ 987374 w 3079941"/>
                  <a:gd name="connsiteY156-5480" fmla="*/ 724196 h 1160647"/>
                  <a:gd name="connsiteX157-5481" fmla="*/ 993454 w 3079941"/>
                  <a:gd name="connsiteY157-5482" fmla="*/ 683122 h 1160647"/>
                  <a:gd name="connsiteX158-5483" fmla="*/ 994214 w 3079941"/>
                  <a:gd name="connsiteY158-5484" fmla="*/ 682852 h 1160647"/>
                  <a:gd name="connsiteX159-5485" fmla="*/ 999534 w 3079941"/>
                  <a:gd name="connsiteY159-5486" fmla="*/ 680960 h 1160647"/>
                  <a:gd name="connsiteX160-5487" fmla="*/ 1001561 w 3079941"/>
                  <a:gd name="connsiteY160-5488" fmla="*/ 611783 h 1160647"/>
                  <a:gd name="connsiteX161-5489" fmla="*/ 1003588 w 3079941"/>
                  <a:gd name="connsiteY161-5490" fmla="*/ 680960 h 1160647"/>
                  <a:gd name="connsiteX162-5491" fmla="*/ 1004348 w 3079941"/>
                  <a:gd name="connsiteY162-5492" fmla="*/ 681230 h 1160647"/>
                  <a:gd name="connsiteX163-5493" fmla="*/ 1009668 w 3079941"/>
                  <a:gd name="connsiteY163-5494" fmla="*/ 683122 h 1160647"/>
                  <a:gd name="connsiteX164-5495" fmla="*/ 1009668 w 3079941"/>
                  <a:gd name="connsiteY164-5496" fmla="*/ 596651 h 1160647"/>
                  <a:gd name="connsiteX165-5497" fmla="*/ 1013721 w 3079941"/>
                  <a:gd name="connsiteY165-5498" fmla="*/ 564224 h 1160647"/>
                  <a:gd name="connsiteX166-5499" fmla="*/ 1052228 w 3079941"/>
                  <a:gd name="connsiteY166-5500" fmla="*/ 564224 h 1160647"/>
                  <a:gd name="connsiteX167-5501" fmla="*/ 1052228 w 3079941"/>
                  <a:gd name="connsiteY167-5502" fmla="*/ 596651 h 1160647"/>
                  <a:gd name="connsiteX168-5503" fmla="*/ 1052988 w 3079941"/>
                  <a:gd name="connsiteY168-5504" fmla="*/ 596651 h 1160647"/>
                  <a:gd name="connsiteX169-5505" fmla="*/ 1058308 w 3079941"/>
                  <a:gd name="connsiteY169-5506" fmla="*/ 596651 h 1160647"/>
                  <a:gd name="connsiteX170-5507" fmla="*/ 1058308 w 3079941"/>
                  <a:gd name="connsiteY170-5508" fmla="*/ 514503 h 1160647"/>
                  <a:gd name="connsiteX171-5509" fmla="*/ 1060082 w 3079941"/>
                  <a:gd name="connsiteY171-5510" fmla="*/ 514503 h 1160647"/>
                  <a:gd name="connsiteX172-5511" fmla="*/ 1072495 w 3079941"/>
                  <a:gd name="connsiteY172-5512" fmla="*/ 514503 h 1160647"/>
                  <a:gd name="connsiteX173-5513" fmla="*/ 1072495 w 3079941"/>
                  <a:gd name="connsiteY173-5514" fmla="*/ 512612 h 1160647"/>
                  <a:gd name="connsiteX174-5515" fmla="*/ 1072495 w 3079941"/>
                  <a:gd name="connsiteY174-5516" fmla="*/ 499371 h 1160647"/>
                  <a:gd name="connsiteX175-5517" fmla="*/ 1094789 w 3079941"/>
                  <a:gd name="connsiteY175-5518" fmla="*/ 499371 h 1160647"/>
                  <a:gd name="connsiteX176-5519" fmla="*/ 1094789 w 3079941"/>
                  <a:gd name="connsiteY176-5520" fmla="*/ 498290 h 1160647"/>
                  <a:gd name="connsiteX177-5521" fmla="*/ 1094789 w 3079941"/>
                  <a:gd name="connsiteY177-5522" fmla="*/ 490724 h 1160647"/>
                  <a:gd name="connsiteX178-5523" fmla="*/ 1096562 w 3079941"/>
                  <a:gd name="connsiteY178-5524" fmla="*/ 490724 h 1160647"/>
                  <a:gd name="connsiteX179-5525" fmla="*/ 1108976 w 3079941"/>
                  <a:gd name="connsiteY179-5526" fmla="*/ 490724 h 1160647"/>
                  <a:gd name="connsiteX180-5527" fmla="*/ 1108976 w 3079941"/>
                  <a:gd name="connsiteY180-5528" fmla="*/ 491805 h 1160647"/>
                  <a:gd name="connsiteX181-5529" fmla="*/ 1108976 w 3079941"/>
                  <a:gd name="connsiteY181-5530" fmla="*/ 499371 h 1160647"/>
                  <a:gd name="connsiteX182-5531" fmla="*/ 1109736 w 3079941"/>
                  <a:gd name="connsiteY182-5532" fmla="*/ 499371 h 1160647"/>
                  <a:gd name="connsiteX183-5533" fmla="*/ 1115056 w 3079941"/>
                  <a:gd name="connsiteY183-5534" fmla="*/ 499371 h 1160647"/>
                  <a:gd name="connsiteX184-5535" fmla="*/ 1125189 w 3079941"/>
                  <a:gd name="connsiteY184-5536" fmla="*/ 495047 h 1160647"/>
                  <a:gd name="connsiteX185-5537" fmla="*/ 1129242 w 3079941"/>
                  <a:gd name="connsiteY185-5538" fmla="*/ 498290 h 1160647"/>
                  <a:gd name="connsiteX186-5539" fmla="*/ 1129242 w 3079941"/>
                  <a:gd name="connsiteY186-5540" fmla="*/ 490724 h 1160647"/>
                  <a:gd name="connsiteX187-5541" fmla="*/ 1131522 w 3079941"/>
                  <a:gd name="connsiteY187-5542" fmla="*/ 490724 h 1160647"/>
                  <a:gd name="connsiteX188-5543" fmla="*/ 1147483 w 3079941"/>
                  <a:gd name="connsiteY188-5544" fmla="*/ 490724 h 1160647"/>
                  <a:gd name="connsiteX189-5545" fmla="*/ 1147483 w 3079941"/>
                  <a:gd name="connsiteY189-5546" fmla="*/ 491805 h 1160647"/>
                  <a:gd name="connsiteX190-5547" fmla="*/ 1147483 w 3079941"/>
                  <a:gd name="connsiteY190-5548" fmla="*/ 499371 h 1160647"/>
                  <a:gd name="connsiteX191-5549" fmla="*/ 1177883 w 3079941"/>
                  <a:gd name="connsiteY191-5550" fmla="*/ 499371 h 1160647"/>
                  <a:gd name="connsiteX192-5551" fmla="*/ 1177883 w 3079941"/>
                  <a:gd name="connsiteY192-5552" fmla="*/ 500992 h 1160647"/>
                  <a:gd name="connsiteX193-5553" fmla="*/ 1177883 w 3079941"/>
                  <a:gd name="connsiteY193-5554" fmla="*/ 512342 h 1160647"/>
                  <a:gd name="connsiteX194-5555" fmla="*/ 1204230 w 3079941"/>
                  <a:gd name="connsiteY194-5556" fmla="*/ 512342 h 1160647"/>
                  <a:gd name="connsiteX195-5557" fmla="*/ 1204230 w 3079941"/>
                  <a:gd name="connsiteY195-5558" fmla="*/ 542606 h 1160647"/>
                  <a:gd name="connsiteX196-5559" fmla="*/ 1204990 w 3079941"/>
                  <a:gd name="connsiteY196-5560" fmla="*/ 542606 h 1160647"/>
                  <a:gd name="connsiteX197-5561" fmla="*/ 1210310 w 3079941"/>
                  <a:gd name="connsiteY197-5562" fmla="*/ 542606 h 1160647"/>
                  <a:gd name="connsiteX198-5563" fmla="*/ 1210310 w 3079941"/>
                  <a:gd name="connsiteY198-5564" fmla="*/ 543687 h 1160647"/>
                  <a:gd name="connsiteX199-5565" fmla="*/ 1210310 w 3079941"/>
                  <a:gd name="connsiteY199-5566" fmla="*/ 551254 h 1160647"/>
                  <a:gd name="connsiteX200-5567" fmla="*/ 1214364 w 3079941"/>
                  <a:gd name="connsiteY200-5568" fmla="*/ 581518 h 1160647"/>
                  <a:gd name="connsiteX201-5569" fmla="*/ 1215124 w 3079941"/>
                  <a:gd name="connsiteY201-5570" fmla="*/ 581518 h 1160647"/>
                  <a:gd name="connsiteX202-5571" fmla="*/ 1220444 w 3079941"/>
                  <a:gd name="connsiteY202-5572" fmla="*/ 581518 h 1160647"/>
                  <a:gd name="connsiteX203-5573" fmla="*/ 1220444 w 3079941"/>
                  <a:gd name="connsiteY203-5574" fmla="*/ 582329 h 1160647"/>
                  <a:gd name="connsiteX204-5575" fmla="*/ 1220444 w 3079941"/>
                  <a:gd name="connsiteY204-5576" fmla="*/ 588004 h 1160647"/>
                  <a:gd name="connsiteX205-5577" fmla="*/ 1221457 w 3079941"/>
                  <a:gd name="connsiteY205-5578" fmla="*/ 588004 h 1160647"/>
                  <a:gd name="connsiteX206-5579" fmla="*/ 1228550 w 3079941"/>
                  <a:gd name="connsiteY206-5580" fmla="*/ 588004 h 1160647"/>
                  <a:gd name="connsiteX207-5581" fmla="*/ 1228550 w 3079941"/>
                  <a:gd name="connsiteY207-5582" fmla="*/ 618269 h 1160647"/>
                  <a:gd name="connsiteX208-5583" fmla="*/ 1230577 w 3079941"/>
                  <a:gd name="connsiteY208-5584" fmla="*/ 618269 h 1160647"/>
                  <a:gd name="connsiteX209-5585" fmla="*/ 1244764 w 3079941"/>
                  <a:gd name="connsiteY209-5586" fmla="*/ 618269 h 1160647"/>
                  <a:gd name="connsiteX210-5587" fmla="*/ 1244764 w 3079941"/>
                  <a:gd name="connsiteY210-5588" fmla="*/ 642048 h 1160647"/>
                  <a:gd name="connsiteX211-5589" fmla="*/ 1246791 w 3079941"/>
                  <a:gd name="connsiteY211-5590" fmla="*/ 643669 h 1160647"/>
                  <a:gd name="connsiteX212-5591" fmla="*/ 1246791 w 3079941"/>
                  <a:gd name="connsiteY212-5592" fmla="*/ 655019 h 1160647"/>
                  <a:gd name="connsiteX213-5593" fmla="*/ 1247551 w 3079941"/>
                  <a:gd name="connsiteY213-5594" fmla="*/ 655019 h 1160647"/>
                  <a:gd name="connsiteX214-5595" fmla="*/ 1252871 w 3079941"/>
                  <a:gd name="connsiteY214-5596" fmla="*/ 655019 h 1160647"/>
                  <a:gd name="connsiteX215-5597" fmla="*/ 1252871 w 3079941"/>
                  <a:gd name="connsiteY215-5598" fmla="*/ 678798 h 1160647"/>
                  <a:gd name="connsiteX216-5599" fmla="*/ 1254137 w 3079941"/>
                  <a:gd name="connsiteY216-5600" fmla="*/ 678798 h 1160647"/>
                  <a:gd name="connsiteX217-5601" fmla="*/ 1263004 w 3079941"/>
                  <a:gd name="connsiteY217-5602" fmla="*/ 678798 h 1160647"/>
                  <a:gd name="connsiteX218-5603" fmla="*/ 1265031 w 3079941"/>
                  <a:gd name="connsiteY218-5604" fmla="*/ 682852 h 1160647"/>
                  <a:gd name="connsiteX219-5605" fmla="*/ 1265031 w 3079941"/>
                  <a:gd name="connsiteY219-5606" fmla="*/ 696093 h 1160647"/>
                  <a:gd name="connsiteX220-5607" fmla="*/ 1266551 w 3079941"/>
                  <a:gd name="connsiteY220-5608" fmla="*/ 694201 h 1160647"/>
                  <a:gd name="connsiteX221-5609" fmla="*/ 1277191 w 3079941"/>
                  <a:gd name="connsiteY221-5610" fmla="*/ 680960 h 1160647"/>
                  <a:gd name="connsiteX222-5611" fmla="*/ 1305565 w 3079941"/>
                  <a:gd name="connsiteY222-5612" fmla="*/ 680960 h 1160647"/>
                  <a:gd name="connsiteX223-5613" fmla="*/ 1305565 w 3079941"/>
                  <a:gd name="connsiteY223-5614" fmla="*/ 767431 h 1160647"/>
                  <a:gd name="connsiteX224-5615" fmla="*/ 1306325 w 3079941"/>
                  <a:gd name="connsiteY224-5616" fmla="*/ 767431 h 1160647"/>
                  <a:gd name="connsiteX225-5617" fmla="*/ 1311645 w 3079941"/>
                  <a:gd name="connsiteY225-5618" fmla="*/ 767431 h 1160647"/>
                  <a:gd name="connsiteX226-5619" fmla="*/ 1312405 w 3079941"/>
                  <a:gd name="connsiteY226-5620" fmla="*/ 766080 h 1160647"/>
                  <a:gd name="connsiteX227-5621" fmla="*/ 1317725 w 3079941"/>
                  <a:gd name="connsiteY227-5622" fmla="*/ 756622 h 1160647"/>
                  <a:gd name="connsiteX228-5623" fmla="*/ 1317725 w 3079941"/>
                  <a:gd name="connsiteY228-5624" fmla="*/ 758514 h 1160647"/>
                  <a:gd name="connsiteX229-5625" fmla="*/ 1317725 w 3079941"/>
                  <a:gd name="connsiteY229-5626" fmla="*/ 771755 h 1160647"/>
                  <a:gd name="connsiteX230-5627" fmla="*/ 1321778 w 3079941"/>
                  <a:gd name="connsiteY230-5628" fmla="*/ 726358 h 1160647"/>
                  <a:gd name="connsiteX231-5629" fmla="*/ 1322538 w 3079941"/>
                  <a:gd name="connsiteY231-5630" fmla="*/ 726358 h 1160647"/>
                  <a:gd name="connsiteX232-5631" fmla="*/ 1327858 w 3079941"/>
                  <a:gd name="connsiteY232-5632" fmla="*/ 726358 h 1160647"/>
                  <a:gd name="connsiteX233-5633" fmla="*/ 1327858 w 3079941"/>
                  <a:gd name="connsiteY233-5634" fmla="*/ 661504 h 1160647"/>
                  <a:gd name="connsiteX234-5635" fmla="*/ 1328872 w 3079941"/>
                  <a:gd name="connsiteY234-5636" fmla="*/ 661504 h 1160647"/>
                  <a:gd name="connsiteX235-5637" fmla="*/ 1335965 w 3079941"/>
                  <a:gd name="connsiteY235-5638" fmla="*/ 661504 h 1160647"/>
                  <a:gd name="connsiteX236-5639" fmla="*/ 1348125 w 3079941"/>
                  <a:gd name="connsiteY236-5640" fmla="*/ 618269 h 1160647"/>
                  <a:gd name="connsiteX237-5641" fmla="*/ 1349392 w 3079941"/>
                  <a:gd name="connsiteY237-5642" fmla="*/ 618269 h 1160647"/>
                  <a:gd name="connsiteX238-5643" fmla="*/ 1358259 w 3079941"/>
                  <a:gd name="connsiteY238-5644" fmla="*/ 618269 h 1160647"/>
                  <a:gd name="connsiteX239-5645" fmla="*/ 1368392 w 3079941"/>
                  <a:gd name="connsiteY239-5646" fmla="*/ 661504 h 1160647"/>
                  <a:gd name="connsiteX240-5647" fmla="*/ 1369405 w 3079941"/>
                  <a:gd name="connsiteY240-5648" fmla="*/ 661504 h 1160647"/>
                  <a:gd name="connsiteX241-5649" fmla="*/ 1376499 w 3079941"/>
                  <a:gd name="connsiteY241-5650" fmla="*/ 661504 h 1160647"/>
                  <a:gd name="connsiteX242-5651" fmla="*/ 1376499 w 3079941"/>
                  <a:gd name="connsiteY242-5652" fmla="*/ 700416 h 1160647"/>
                  <a:gd name="connsiteX243-5653" fmla="*/ 1378272 w 3079941"/>
                  <a:gd name="connsiteY243-5654" fmla="*/ 700416 h 1160647"/>
                  <a:gd name="connsiteX244-5655" fmla="*/ 1390686 w 3079941"/>
                  <a:gd name="connsiteY244-5656" fmla="*/ 700416 h 1160647"/>
                  <a:gd name="connsiteX245-5657" fmla="*/ 1390686 w 3079941"/>
                  <a:gd name="connsiteY245-5658" fmla="*/ 702578 h 1160647"/>
                  <a:gd name="connsiteX246-5659" fmla="*/ 1390686 w 3079941"/>
                  <a:gd name="connsiteY246-5660" fmla="*/ 717710 h 1160647"/>
                  <a:gd name="connsiteX247-5661" fmla="*/ 1394739 w 3079941"/>
                  <a:gd name="connsiteY247-5662" fmla="*/ 715549 h 1160647"/>
                  <a:gd name="connsiteX248-5663" fmla="*/ 1394739 w 3079941"/>
                  <a:gd name="connsiteY248-5664" fmla="*/ 700416 h 1160647"/>
                  <a:gd name="connsiteX249-5665" fmla="*/ 1396259 w 3079941"/>
                  <a:gd name="connsiteY249-5666" fmla="*/ 700416 h 1160647"/>
                  <a:gd name="connsiteX250-5667" fmla="*/ 1406899 w 3079941"/>
                  <a:gd name="connsiteY250-5668" fmla="*/ 700416 h 1160647"/>
                  <a:gd name="connsiteX251-5669" fmla="*/ 1406899 w 3079941"/>
                  <a:gd name="connsiteY251-5670" fmla="*/ 702037 h 1160647"/>
                  <a:gd name="connsiteX252-5671" fmla="*/ 1406899 w 3079941"/>
                  <a:gd name="connsiteY252-5672" fmla="*/ 713387 h 1160647"/>
                  <a:gd name="connsiteX253-5673" fmla="*/ 1437300 w 3079941"/>
                  <a:gd name="connsiteY253-5674" fmla="*/ 713387 h 1160647"/>
                  <a:gd name="connsiteX254-5675" fmla="*/ 1437300 w 3079941"/>
                  <a:gd name="connsiteY254-5676" fmla="*/ 676637 h 1160647"/>
                  <a:gd name="connsiteX255-5677" fmla="*/ 1438566 w 3079941"/>
                  <a:gd name="connsiteY255-5678" fmla="*/ 676637 h 1160647"/>
                  <a:gd name="connsiteX256-5679" fmla="*/ 1447433 w 3079941"/>
                  <a:gd name="connsiteY256-5680" fmla="*/ 676637 h 1160647"/>
                  <a:gd name="connsiteX257-5681" fmla="*/ 1447433 w 3079941"/>
                  <a:gd name="connsiteY257-5682" fmla="*/ 698254 h 1160647"/>
                  <a:gd name="connsiteX258-5683" fmla="*/ 1449460 w 3079941"/>
                  <a:gd name="connsiteY258-5684" fmla="*/ 665828 h 1160647"/>
                  <a:gd name="connsiteX259-5685" fmla="*/ 1471753 w 3079941"/>
                  <a:gd name="connsiteY259-5686" fmla="*/ 665828 h 1160647"/>
                  <a:gd name="connsiteX260-5687" fmla="*/ 1471753 w 3079941"/>
                  <a:gd name="connsiteY260-5688" fmla="*/ 664206 h 1160647"/>
                  <a:gd name="connsiteX261-5689" fmla="*/ 1471753 w 3079941"/>
                  <a:gd name="connsiteY261-5690" fmla="*/ 652857 h 1160647"/>
                  <a:gd name="connsiteX262-5691" fmla="*/ 1472513 w 3079941"/>
                  <a:gd name="connsiteY262-5692" fmla="*/ 652857 h 1160647"/>
                  <a:gd name="connsiteX263-5693" fmla="*/ 1477833 w 3079941"/>
                  <a:gd name="connsiteY263-5694" fmla="*/ 652857 h 1160647"/>
                  <a:gd name="connsiteX264-5695" fmla="*/ 1477833 w 3079941"/>
                  <a:gd name="connsiteY264-5696" fmla="*/ 650966 h 1160647"/>
                  <a:gd name="connsiteX265-5697" fmla="*/ 1477833 w 3079941"/>
                  <a:gd name="connsiteY265-5698" fmla="*/ 637725 h 1160647"/>
                  <a:gd name="connsiteX266-5699" fmla="*/ 1481887 w 3079941"/>
                  <a:gd name="connsiteY266-5700" fmla="*/ 644210 h 1160647"/>
                  <a:gd name="connsiteX267-5701" fmla="*/ 1484167 w 3079941"/>
                  <a:gd name="connsiteY267-5702" fmla="*/ 644210 h 1160647"/>
                  <a:gd name="connsiteX268-5703" fmla="*/ 1500127 w 3079941"/>
                  <a:gd name="connsiteY268-5704" fmla="*/ 644210 h 1160647"/>
                  <a:gd name="connsiteX269-5705" fmla="*/ 1500127 w 3079941"/>
                  <a:gd name="connsiteY269-5706" fmla="*/ 643399 h 1160647"/>
                  <a:gd name="connsiteX270-5707" fmla="*/ 1500127 w 3079941"/>
                  <a:gd name="connsiteY270-5708" fmla="*/ 637725 h 1160647"/>
                  <a:gd name="connsiteX271-5709" fmla="*/ 1500887 w 3079941"/>
                  <a:gd name="connsiteY271-5710" fmla="*/ 637725 h 1160647"/>
                  <a:gd name="connsiteX272-5711" fmla="*/ 1506207 w 3079941"/>
                  <a:gd name="connsiteY272-5712" fmla="*/ 637725 h 1160647"/>
                  <a:gd name="connsiteX273-5713" fmla="*/ 1506207 w 3079941"/>
                  <a:gd name="connsiteY273-5714" fmla="*/ 639076 h 1160647"/>
                  <a:gd name="connsiteX274-5715" fmla="*/ 1506207 w 3079941"/>
                  <a:gd name="connsiteY274-5716" fmla="*/ 648534 h 1160647"/>
                  <a:gd name="connsiteX275-5717" fmla="*/ 1544714 w 3079941"/>
                  <a:gd name="connsiteY275-5718" fmla="*/ 648534 h 1160647"/>
                  <a:gd name="connsiteX276-5719" fmla="*/ 1544714 w 3079941"/>
                  <a:gd name="connsiteY276-5720" fmla="*/ 786887 h 1160647"/>
                  <a:gd name="connsiteX277-5721" fmla="*/ 1546234 w 3079941"/>
                  <a:gd name="connsiteY277-5722" fmla="*/ 786887 h 1160647"/>
                  <a:gd name="connsiteX278-5723" fmla="*/ 1556874 w 3079941"/>
                  <a:gd name="connsiteY278-5724" fmla="*/ 786887 h 1160647"/>
                  <a:gd name="connsiteX279-5725" fmla="*/ 1556874 w 3079941"/>
                  <a:gd name="connsiteY279-5726" fmla="*/ 773917 h 1160647"/>
                  <a:gd name="connsiteX280-5727" fmla="*/ 1560928 w 3079941"/>
                  <a:gd name="connsiteY280-5728" fmla="*/ 773917 h 1160647"/>
                  <a:gd name="connsiteX281-5729" fmla="*/ 1560928 w 3079941"/>
                  <a:gd name="connsiteY281-5730" fmla="*/ 786887 h 1160647"/>
                  <a:gd name="connsiteX282-5731" fmla="*/ 1591328 w 3079941"/>
                  <a:gd name="connsiteY282-5732" fmla="*/ 786887 h 1160647"/>
                  <a:gd name="connsiteX283-5733" fmla="*/ 1591328 w 3079941"/>
                  <a:gd name="connsiteY283-5734" fmla="*/ 756622 h 1160647"/>
                  <a:gd name="connsiteX284-5735" fmla="*/ 1603488 w 3079941"/>
                  <a:gd name="connsiteY284-5736" fmla="*/ 756622 h 1160647"/>
                  <a:gd name="connsiteX285-5737" fmla="*/ 1615648 w 3079941"/>
                  <a:gd name="connsiteY285-5738" fmla="*/ 754461 h 1160647"/>
                  <a:gd name="connsiteX286-5739" fmla="*/ 1619702 w 3079941"/>
                  <a:gd name="connsiteY286-5740" fmla="*/ 756622 h 1160647"/>
                  <a:gd name="connsiteX287-5741" fmla="*/ 1629835 w 3079941"/>
                  <a:gd name="connsiteY287-5742" fmla="*/ 756622 h 1160647"/>
                  <a:gd name="connsiteX288-5743" fmla="*/ 1629835 w 3079941"/>
                  <a:gd name="connsiteY288-5744" fmla="*/ 786887 h 1160647"/>
                  <a:gd name="connsiteX289-5745" fmla="*/ 1637942 w 3079941"/>
                  <a:gd name="connsiteY289-5746" fmla="*/ 786887 h 1160647"/>
                  <a:gd name="connsiteX290-5747" fmla="*/ 1637942 w 3079941"/>
                  <a:gd name="connsiteY290-5748" fmla="*/ 804182 h 1160647"/>
                  <a:gd name="connsiteX291-5749" fmla="*/ 1647278 w 3079941"/>
                  <a:gd name="connsiteY291-5750" fmla="*/ 805087 h 1160647"/>
                  <a:gd name="connsiteX292-5751" fmla="*/ 1660236 w 3079941"/>
                  <a:gd name="connsiteY292-5752" fmla="*/ 805087 h 1160647"/>
                  <a:gd name="connsiteX293-5753" fmla="*/ 1660236 w 3079941"/>
                  <a:gd name="connsiteY293-5754" fmla="*/ 789049 h 1160647"/>
                  <a:gd name="connsiteX294-5755" fmla="*/ 1728192 w 3079941"/>
                  <a:gd name="connsiteY294-5756" fmla="*/ 789049 h 1160647"/>
                  <a:gd name="connsiteX295-5757" fmla="*/ 1728192 w 3079941"/>
                  <a:gd name="connsiteY295-5758" fmla="*/ 703796 h 1160647"/>
                  <a:gd name="connsiteX296-5759" fmla="*/ 1800200 w 3079941"/>
                  <a:gd name="connsiteY296-5760" fmla="*/ 703796 h 1160647"/>
                  <a:gd name="connsiteX297-5761" fmla="*/ 1800200 w 3079941"/>
                  <a:gd name="connsiteY297-5762" fmla="*/ 782564 h 1160647"/>
                  <a:gd name="connsiteX298-5763" fmla="*/ 1802104 w 3079941"/>
                  <a:gd name="connsiteY298-5764" fmla="*/ 782564 h 1160647"/>
                  <a:gd name="connsiteX299-5765" fmla="*/ 1803346 w 3079941"/>
                  <a:gd name="connsiteY299-5766" fmla="*/ 805087 h 1160647"/>
                  <a:gd name="connsiteX300-5767" fmla="*/ 1813022 w 3079941"/>
                  <a:gd name="connsiteY300-5768" fmla="*/ 805087 h 1160647"/>
                  <a:gd name="connsiteX301-5769" fmla="*/ 1814264 w 3079941"/>
                  <a:gd name="connsiteY301-5770" fmla="*/ 782564 h 1160647"/>
                  <a:gd name="connsiteX302-5771" fmla="*/ 1820344 w 3079941"/>
                  <a:gd name="connsiteY302-5772" fmla="*/ 782564 h 1160647"/>
                  <a:gd name="connsiteX303-5773" fmla="*/ 1821586 w 3079941"/>
                  <a:gd name="connsiteY303-5774" fmla="*/ 805087 h 1160647"/>
                  <a:gd name="connsiteX304-5775" fmla="*/ 1872208 w 3079941"/>
                  <a:gd name="connsiteY304-5776" fmla="*/ 805087 h 1160647"/>
                  <a:gd name="connsiteX305-5777" fmla="*/ 1872208 w 3079941"/>
                  <a:gd name="connsiteY305-5778" fmla="*/ 642059 h 1160647"/>
                  <a:gd name="connsiteX306-5779" fmla="*/ 2069535 w 3079941"/>
                  <a:gd name="connsiteY306-5780" fmla="*/ 642059 h 1160647"/>
                  <a:gd name="connsiteX307-5781" fmla="*/ 2069535 w 3079941"/>
                  <a:gd name="connsiteY307-5782" fmla="*/ 805087 h 1160647"/>
                  <a:gd name="connsiteX308-5783" fmla="*/ 2088232 w 3079941"/>
                  <a:gd name="connsiteY308-5784" fmla="*/ 805087 h 1160647"/>
                  <a:gd name="connsiteX309-5785" fmla="*/ 2088232 w 3079941"/>
                  <a:gd name="connsiteY309-5786" fmla="*/ 722394 h 1160647"/>
                  <a:gd name="connsiteX310-5787" fmla="*/ 2183352 w 3079941"/>
                  <a:gd name="connsiteY310-5788" fmla="*/ 722394 h 1160647"/>
                  <a:gd name="connsiteX311-5789" fmla="*/ 2195282 w 3079941"/>
                  <a:gd name="connsiteY311-5790" fmla="*/ 404253 h 1160647"/>
                  <a:gd name="connsiteX312-5791" fmla="*/ 2183122 w 3079941"/>
                  <a:gd name="connsiteY312-5792" fmla="*/ 382635 h 1160647"/>
                  <a:gd name="connsiteX313-5793" fmla="*/ 2177042 w 3079941"/>
                  <a:gd name="connsiteY313-5794" fmla="*/ 378311 h 1160647"/>
                  <a:gd name="connsiteX314-5795" fmla="*/ 2185149 w 3079941"/>
                  <a:gd name="connsiteY314-5796" fmla="*/ 354532 h 1160647"/>
                  <a:gd name="connsiteX315-5797" fmla="*/ 2185149 w 3079941"/>
                  <a:gd name="connsiteY315-5798" fmla="*/ 337238 h 1160647"/>
                  <a:gd name="connsiteX316-5799" fmla="*/ 2199336 w 3079941"/>
                  <a:gd name="connsiteY316-5800" fmla="*/ 337238 h 1160647"/>
                  <a:gd name="connsiteX317-5801" fmla="*/ 2199336 w 3079941"/>
                  <a:gd name="connsiteY317-5802" fmla="*/ 315620 h 1160647"/>
                  <a:gd name="connsiteX318-5803" fmla="*/ 2201362 w 3079941"/>
                  <a:gd name="connsiteY318-5804" fmla="*/ 311296 h 1160647"/>
                  <a:gd name="connsiteX319-5805" fmla="*/ 2201362 w 3079941"/>
                  <a:gd name="connsiteY319-5806" fmla="*/ 233472 h 1160647"/>
                  <a:gd name="connsiteX320-5807" fmla="*/ 2199336 w 3079941"/>
                  <a:gd name="connsiteY320-5808" fmla="*/ 226987 h 1160647"/>
                  <a:gd name="connsiteX321-5809" fmla="*/ 2205416 w 3079941"/>
                  <a:gd name="connsiteY321-5810" fmla="*/ 220501 h 1160647"/>
                  <a:gd name="connsiteX322-5811" fmla="*/ 2205416 w 3079941"/>
                  <a:gd name="connsiteY322-5812" fmla="*/ 162133 h 1160647"/>
                  <a:gd name="connsiteX323-5813" fmla="*/ 2207442 w 3079941"/>
                  <a:gd name="connsiteY323-5814" fmla="*/ 157810 h 1160647"/>
                  <a:gd name="connsiteX324-5815" fmla="*/ 2207442 w 3079941"/>
                  <a:gd name="connsiteY324-5816" fmla="*/ 101604 h 1160647"/>
                  <a:gd name="connsiteX325-5817" fmla="*/ 2209469 w 3079941"/>
                  <a:gd name="connsiteY325-5818" fmla="*/ 82148 h 1160647"/>
                  <a:gd name="connsiteX326-5819" fmla="*/ 2213523 w 3079941"/>
                  <a:gd name="connsiteY326-5820" fmla="*/ 99442 h 1160647"/>
                  <a:gd name="connsiteX327-5821" fmla="*/ 2215549 w 3079941"/>
                  <a:gd name="connsiteY327-5822" fmla="*/ 157810 h 1160647"/>
                  <a:gd name="connsiteX328-5823" fmla="*/ 2217576 w 3079941"/>
                  <a:gd name="connsiteY328-5824" fmla="*/ 220501 h 1160647"/>
                  <a:gd name="connsiteX329-5825" fmla="*/ 2223656 w 3079941"/>
                  <a:gd name="connsiteY329-5826" fmla="*/ 226987 h 1160647"/>
                  <a:gd name="connsiteX330-5827" fmla="*/ 2221629 w 3079941"/>
                  <a:gd name="connsiteY330-5828" fmla="*/ 233472 h 1160647"/>
                  <a:gd name="connsiteX331-5829" fmla="*/ 2221629 w 3079941"/>
                  <a:gd name="connsiteY331-5830" fmla="*/ 311296 h 1160647"/>
                  <a:gd name="connsiteX332-5831" fmla="*/ 2223656 w 3079941"/>
                  <a:gd name="connsiteY332-5832" fmla="*/ 315620 h 1160647"/>
                  <a:gd name="connsiteX333-5833" fmla="*/ 2223656 w 3079941"/>
                  <a:gd name="connsiteY333-5834" fmla="*/ 337238 h 1160647"/>
                  <a:gd name="connsiteX334-5835" fmla="*/ 2237843 w 3079941"/>
                  <a:gd name="connsiteY334-5836" fmla="*/ 337238 h 1160647"/>
                  <a:gd name="connsiteX335-5837" fmla="*/ 2237843 w 3079941"/>
                  <a:gd name="connsiteY335-5838" fmla="*/ 354532 h 1160647"/>
                  <a:gd name="connsiteX336-5839" fmla="*/ 2245950 w 3079941"/>
                  <a:gd name="connsiteY336-5840" fmla="*/ 378311 h 1160647"/>
                  <a:gd name="connsiteX337-5841" fmla="*/ 2239870 w 3079941"/>
                  <a:gd name="connsiteY337-5842" fmla="*/ 382635 h 1160647"/>
                  <a:gd name="connsiteX338-5843" fmla="*/ 2227709 w 3079941"/>
                  <a:gd name="connsiteY338-5844" fmla="*/ 404253 h 1160647"/>
                  <a:gd name="connsiteX339-5845" fmla="*/ 2235816 w 3079941"/>
                  <a:gd name="connsiteY339-5846" fmla="*/ 657181 h 1160647"/>
                  <a:gd name="connsiteX340-5847" fmla="*/ 2300670 w 3079941"/>
                  <a:gd name="connsiteY340-5848" fmla="*/ 657181 h 1160647"/>
                  <a:gd name="connsiteX341-5849" fmla="*/ 2300670 w 3079941"/>
                  <a:gd name="connsiteY341-5850" fmla="*/ 732843 h 1160647"/>
                  <a:gd name="connsiteX342-5851" fmla="*/ 2308777 w 3079941"/>
                  <a:gd name="connsiteY342-5852" fmla="*/ 732843 h 1160647"/>
                  <a:gd name="connsiteX343-5853" fmla="*/ 2310804 w 3079941"/>
                  <a:gd name="connsiteY343-5854" fmla="*/ 726358 h 1160647"/>
                  <a:gd name="connsiteX344-5855" fmla="*/ 2316884 w 3079941"/>
                  <a:gd name="connsiteY344-5856" fmla="*/ 726358 h 1160647"/>
                  <a:gd name="connsiteX345-5857" fmla="*/ 2318911 w 3079941"/>
                  <a:gd name="connsiteY345-5858" fmla="*/ 735005 h 1160647"/>
                  <a:gd name="connsiteX346-5859" fmla="*/ 2331071 w 3079941"/>
                  <a:gd name="connsiteY346-5860" fmla="*/ 735005 h 1160647"/>
                  <a:gd name="connsiteX347-5861" fmla="*/ 2331071 w 3079941"/>
                  <a:gd name="connsiteY347-5862" fmla="*/ 728519 h 1160647"/>
                  <a:gd name="connsiteX348-5863" fmla="*/ 2353364 w 3079941"/>
                  <a:gd name="connsiteY348-5864" fmla="*/ 728519 h 1160647"/>
                  <a:gd name="connsiteX349-5865" fmla="*/ 2353364 w 3079941"/>
                  <a:gd name="connsiteY349-5866" fmla="*/ 735005 h 1160647"/>
                  <a:gd name="connsiteX350-5867" fmla="*/ 2373631 w 3079941"/>
                  <a:gd name="connsiteY350-5868" fmla="*/ 735005 h 1160647"/>
                  <a:gd name="connsiteX351-5869" fmla="*/ 2373631 w 3079941"/>
                  <a:gd name="connsiteY351-5870" fmla="*/ 780402 h 1160647"/>
                  <a:gd name="connsiteX352-5871" fmla="*/ 2387818 w 3079941"/>
                  <a:gd name="connsiteY352-5872" fmla="*/ 780402 h 1160647"/>
                  <a:gd name="connsiteX353-5873" fmla="*/ 2387818 w 3079941"/>
                  <a:gd name="connsiteY353-5874" fmla="*/ 767431 h 1160647"/>
                  <a:gd name="connsiteX354-5875" fmla="*/ 2404032 w 3079941"/>
                  <a:gd name="connsiteY354-5876" fmla="*/ 767431 h 1160647"/>
                  <a:gd name="connsiteX355-5877" fmla="*/ 2404032 w 3079941"/>
                  <a:gd name="connsiteY355-5878" fmla="*/ 588004 h 1160647"/>
                  <a:gd name="connsiteX356-5879" fmla="*/ 2410112 w 3079941"/>
                  <a:gd name="connsiteY356-5880" fmla="*/ 581518 h 1160647"/>
                  <a:gd name="connsiteX357-5881" fmla="*/ 2483073 w 3079941"/>
                  <a:gd name="connsiteY357-5882" fmla="*/ 581518 h 1160647"/>
                  <a:gd name="connsiteX358-5883" fmla="*/ 2483073 w 3079941"/>
                  <a:gd name="connsiteY358-5884" fmla="*/ 590166 h 1160647"/>
                  <a:gd name="connsiteX359-5885" fmla="*/ 2493206 w 3079941"/>
                  <a:gd name="connsiteY359-5886" fmla="*/ 590166 h 1160647"/>
                  <a:gd name="connsiteX360-5887" fmla="*/ 2493206 w 3079941"/>
                  <a:gd name="connsiteY360-5888" fmla="*/ 704740 h 1160647"/>
                  <a:gd name="connsiteX361-5889" fmla="*/ 2515500 w 3079941"/>
                  <a:gd name="connsiteY361-5890" fmla="*/ 704740 h 1160647"/>
                  <a:gd name="connsiteX362-5891" fmla="*/ 2515500 w 3079941"/>
                  <a:gd name="connsiteY362-5892" fmla="*/ 637725 h 1160647"/>
                  <a:gd name="connsiteX363-5893" fmla="*/ 2541847 w 3079941"/>
                  <a:gd name="connsiteY363-5894" fmla="*/ 637725 h 1160647"/>
                  <a:gd name="connsiteX364-5895" fmla="*/ 2545900 w 3079941"/>
                  <a:gd name="connsiteY364-5896" fmla="*/ 633401 h 1160647"/>
                  <a:gd name="connsiteX365-5897" fmla="*/ 2554007 w 3079941"/>
                  <a:gd name="connsiteY365-5898" fmla="*/ 633401 h 1160647"/>
                  <a:gd name="connsiteX366-5899" fmla="*/ 2558060 w 3079941"/>
                  <a:gd name="connsiteY366-5900" fmla="*/ 637725 h 1160647"/>
                  <a:gd name="connsiteX367-5901" fmla="*/ 2580354 w 3079941"/>
                  <a:gd name="connsiteY367-5902" fmla="*/ 637725 h 1160647"/>
                  <a:gd name="connsiteX368-5903" fmla="*/ 2580354 w 3079941"/>
                  <a:gd name="connsiteY368-5904" fmla="*/ 520989 h 1160647"/>
                  <a:gd name="connsiteX369-5905" fmla="*/ 2637101 w 3079941"/>
                  <a:gd name="connsiteY369-5906" fmla="*/ 510180 h 1160647"/>
                  <a:gd name="connsiteX370-5907" fmla="*/ 2637101 w 3079941"/>
                  <a:gd name="connsiteY370-5908" fmla="*/ 511261 h 1160647"/>
                  <a:gd name="connsiteX371-5909" fmla="*/ 2637101 w 3079941"/>
                  <a:gd name="connsiteY371-5910" fmla="*/ 518827 h 1160647"/>
                  <a:gd name="connsiteX372-5911" fmla="*/ 2663448 w 3079941"/>
                  <a:gd name="connsiteY372-5912" fmla="*/ 518827 h 1160647"/>
                  <a:gd name="connsiteX373-5913" fmla="*/ 2663448 w 3079941"/>
                  <a:gd name="connsiteY373-5914" fmla="*/ 773917 h 1160647"/>
                  <a:gd name="connsiteX374-5915" fmla="*/ 2685742 w 3079941"/>
                  <a:gd name="connsiteY374-5916" fmla="*/ 773917 h 1160647"/>
                  <a:gd name="connsiteX375-5917" fmla="*/ 2685742 w 3079941"/>
                  <a:gd name="connsiteY375-5918" fmla="*/ 769593 h 1160647"/>
                  <a:gd name="connsiteX376-5919" fmla="*/ 2697902 w 3079941"/>
                  <a:gd name="connsiteY376-5920" fmla="*/ 769593 h 1160647"/>
                  <a:gd name="connsiteX377-5921" fmla="*/ 2697902 w 3079941"/>
                  <a:gd name="connsiteY377-5922" fmla="*/ 773917 h 1160647"/>
                  <a:gd name="connsiteX378-5923" fmla="*/ 2722222 w 3079941"/>
                  <a:gd name="connsiteY378-5924" fmla="*/ 773917 h 1160647"/>
                  <a:gd name="connsiteX379-5925" fmla="*/ 2722222 w 3079941"/>
                  <a:gd name="connsiteY379-5926" fmla="*/ 760946 h 1160647"/>
                  <a:gd name="connsiteX380-5927" fmla="*/ 2750596 w 3079941"/>
                  <a:gd name="connsiteY380-5928" fmla="*/ 760946 h 1160647"/>
                  <a:gd name="connsiteX381-5929" fmla="*/ 2762756 w 3079941"/>
                  <a:gd name="connsiteY381-5930" fmla="*/ 756622 h 1160647"/>
                  <a:gd name="connsiteX382-5931" fmla="*/ 2783023 w 3079941"/>
                  <a:gd name="connsiteY382-5932" fmla="*/ 760946 h 1160647"/>
                  <a:gd name="connsiteX383-5933" fmla="*/ 2783023 w 3079941"/>
                  <a:gd name="connsiteY383-5934" fmla="*/ 743652 h 1160647"/>
                  <a:gd name="connsiteX384-5935" fmla="*/ 2791130 w 3079941"/>
                  <a:gd name="connsiteY384-5936" fmla="*/ 743652 h 1160647"/>
                  <a:gd name="connsiteX385-5937" fmla="*/ 2791130 w 3079941"/>
                  <a:gd name="connsiteY385-5938" fmla="*/ 730681 h 1160647"/>
                  <a:gd name="connsiteX386-5939" fmla="*/ 2847877 w 3079941"/>
                  <a:gd name="connsiteY386-5940" fmla="*/ 730681 h 1160647"/>
                  <a:gd name="connsiteX387-5941" fmla="*/ 2847877 w 3079941"/>
                  <a:gd name="connsiteY387-5942" fmla="*/ 700416 h 1160647"/>
                  <a:gd name="connsiteX388-5943" fmla="*/ 2866117 w 3079941"/>
                  <a:gd name="connsiteY388-5944" fmla="*/ 700416 h 1160647"/>
                  <a:gd name="connsiteX389-5945" fmla="*/ 2866117 w 3079941"/>
                  <a:gd name="connsiteY389-5946" fmla="*/ 693931 h 1160647"/>
                  <a:gd name="connsiteX390-5947" fmla="*/ 2878277 w 3079941"/>
                  <a:gd name="connsiteY390-5948" fmla="*/ 693931 h 1160647"/>
                  <a:gd name="connsiteX391-5949" fmla="*/ 2878277 w 3079941"/>
                  <a:gd name="connsiteY391-5950" fmla="*/ 700416 h 1160647"/>
                  <a:gd name="connsiteX392-5951" fmla="*/ 2894491 w 3079941"/>
                  <a:gd name="connsiteY392-5952" fmla="*/ 700416 h 1160647"/>
                  <a:gd name="connsiteX393-5953" fmla="*/ 2894491 w 3079941"/>
                  <a:gd name="connsiteY393-5954" fmla="*/ 750137 h 1160647"/>
                  <a:gd name="connsiteX394-5955" fmla="*/ 2926918 w 3079941"/>
                  <a:gd name="connsiteY394-5956" fmla="*/ 750137 h 1160647"/>
                  <a:gd name="connsiteX395-5957" fmla="*/ 2926918 w 3079941"/>
                  <a:gd name="connsiteY395-5958" fmla="*/ 724196 h 1160647"/>
                  <a:gd name="connsiteX396-5959" fmla="*/ 2965425 w 3079941"/>
                  <a:gd name="connsiteY396-5960" fmla="*/ 724196 h 1160647"/>
                  <a:gd name="connsiteX397-5961" fmla="*/ 2965425 w 3079941"/>
                  <a:gd name="connsiteY397-5962" fmla="*/ 693931 h 1160647"/>
                  <a:gd name="connsiteX398-5963" fmla="*/ 3014066 w 3079941"/>
                  <a:gd name="connsiteY398-5964" fmla="*/ 693931 h 1160647"/>
                  <a:gd name="connsiteX399-5965" fmla="*/ 3014066 w 3079941"/>
                  <a:gd name="connsiteY399-5966" fmla="*/ 805087 h 1160647"/>
                  <a:gd name="connsiteX400-5967" fmla="*/ 3014066 w 3079941"/>
                  <a:gd name="connsiteY400-5968" fmla="*/ 818866 h 1160647"/>
                  <a:gd name="connsiteX401-5969" fmla="*/ 3079941 w 3079941"/>
                  <a:gd name="connsiteY401-5970" fmla="*/ 818866 h 1160647"/>
                  <a:gd name="connsiteX402-5971" fmla="*/ 3079941 w 3079941"/>
                  <a:gd name="connsiteY402-5972" fmla="*/ 1160647 h 1160647"/>
                  <a:gd name="connsiteX403-5973" fmla="*/ 200958 w 3079941"/>
                  <a:gd name="connsiteY403-5974" fmla="*/ 1160647 h 1160647"/>
                  <a:gd name="connsiteX404-5975" fmla="*/ 0 w 3079941"/>
                  <a:gd name="connsiteY404-5976" fmla="*/ 1126882 h 1160647"/>
                  <a:gd name="connsiteX405-5977" fmla="*/ 55096 w 3079941"/>
                  <a:gd name="connsiteY405-5978" fmla="*/ 886329 h 1160647"/>
                  <a:gd name="connsiteX406-5979" fmla="*/ 55096 w 3079941"/>
                  <a:gd name="connsiteY406-5980" fmla="*/ 724196 h 1160647"/>
                  <a:gd name="connsiteX407-5981" fmla="*/ 75363 w 3079941"/>
                  <a:gd name="connsiteY407-5982" fmla="*/ 724196 h 1160647"/>
                  <a:gd name="connsiteX408-5983" fmla="*/ 75870 w 3079941"/>
                  <a:gd name="connsiteY408-5984" fmla="*/ 723115 h 1160647"/>
                  <a:gd name="connsiteX409-5985" fmla="*/ 79416 w 3079941"/>
                  <a:gd name="connsiteY409-5986" fmla="*/ 715549 h 1160647"/>
                  <a:gd name="connsiteX410-5987" fmla="*/ 81190 w 3079941"/>
                  <a:gd name="connsiteY410-5988" fmla="*/ 715819 h 1160647"/>
                  <a:gd name="connsiteX411-5989" fmla="*/ 93603 w 3079941"/>
                  <a:gd name="connsiteY411-5990" fmla="*/ 717710 h 1160647"/>
                  <a:gd name="connsiteX412-5991" fmla="*/ 94110 w 3079941"/>
                  <a:gd name="connsiteY412-5992" fmla="*/ 719062 h 1160647"/>
                  <a:gd name="connsiteX413-5993" fmla="*/ 97656 w 3079941"/>
                  <a:gd name="connsiteY413-5994" fmla="*/ 728519 h 1160647"/>
                  <a:gd name="connsiteX414-5995" fmla="*/ 124003 w 3079941"/>
                  <a:gd name="connsiteY414-5996" fmla="*/ 730681 h 1160647"/>
                  <a:gd name="connsiteX415-5997" fmla="*/ 124003 w 3079941"/>
                  <a:gd name="connsiteY415-5998" fmla="*/ 607460 h 1160647"/>
                  <a:gd name="connsiteX416-5999" fmla="*/ 126030 w 3079941"/>
                  <a:gd name="connsiteY416-6000" fmla="*/ 607460 h 1160647"/>
                  <a:gd name="connsiteX417-6001" fmla="*/ 140217 w 3079941"/>
                  <a:gd name="connsiteY417-6002" fmla="*/ 607460 h 1160647"/>
                  <a:gd name="connsiteX418-6003" fmla="*/ 140217 w 3079941"/>
                  <a:gd name="connsiteY418-6004" fmla="*/ 471268 h 1160647"/>
                  <a:gd name="connsiteX419-6005" fmla="*/ 141990 w 3079941"/>
                  <a:gd name="connsiteY419-6006" fmla="*/ 471268 h 1160647"/>
                  <a:gd name="connsiteX420-6007" fmla="*/ 154404 w 3079941"/>
                  <a:gd name="connsiteY420-6008" fmla="*/ 471268 h 1160647"/>
                  <a:gd name="connsiteX421-6009" fmla="*/ 154404 w 3079941"/>
                  <a:gd name="connsiteY421-6010" fmla="*/ 356694 h 1160647"/>
                  <a:gd name="connsiteX422-6011" fmla="*/ 158457 w 3079941"/>
                  <a:gd name="connsiteY422-6012" fmla="*/ 328590 h 1160647"/>
                  <a:gd name="connsiteX423-6013" fmla="*/ 160484 w 3079941"/>
                  <a:gd name="connsiteY423-6014" fmla="*/ 328590 h 1160647"/>
                  <a:gd name="connsiteX424-6015" fmla="*/ 174671 w 3079941"/>
                  <a:gd name="connsiteY424-6016" fmla="*/ 328590 h 1160647"/>
                  <a:gd name="connsiteX425-6017" fmla="*/ 211151 w 3079941"/>
                  <a:gd name="connsiteY425-6018" fmla="*/ 246443 h 1160647"/>
                  <a:gd name="connsiteX426-6019" fmla="*/ 215205 w 3079941"/>
                  <a:gd name="connsiteY426-6020" fmla="*/ 0 h 1160647"/>
                  <a:gd name="connsiteX0-6021" fmla="*/ 215205 w 3079941"/>
                  <a:gd name="connsiteY0-6022" fmla="*/ 0 h 1160647"/>
                  <a:gd name="connsiteX1-6023" fmla="*/ 217231 w 3079941"/>
                  <a:gd name="connsiteY1-6024" fmla="*/ 246443 h 1160647"/>
                  <a:gd name="connsiteX2-6025" fmla="*/ 255738 w 3079941"/>
                  <a:gd name="connsiteY2-6026" fmla="*/ 326429 h 1160647"/>
                  <a:gd name="connsiteX3-6027" fmla="*/ 257765 w 3079941"/>
                  <a:gd name="connsiteY3-6028" fmla="*/ 326429 h 1160647"/>
                  <a:gd name="connsiteX4-6029" fmla="*/ 271952 w 3079941"/>
                  <a:gd name="connsiteY4-6030" fmla="*/ 326429 h 1160647"/>
                  <a:gd name="connsiteX5-6031" fmla="*/ 271952 w 3079941"/>
                  <a:gd name="connsiteY5-6032" fmla="*/ 350208 h 1160647"/>
                  <a:gd name="connsiteX6-6033" fmla="*/ 272459 w 3079941"/>
                  <a:gd name="connsiteY6-6034" fmla="*/ 351019 h 1160647"/>
                  <a:gd name="connsiteX7-6035" fmla="*/ 276005 w 3079941"/>
                  <a:gd name="connsiteY7-6036" fmla="*/ 356694 h 1160647"/>
                  <a:gd name="connsiteX8-6037" fmla="*/ 276005 w 3079941"/>
                  <a:gd name="connsiteY8-6038" fmla="*/ 471268 h 1160647"/>
                  <a:gd name="connsiteX9-6039" fmla="*/ 278285 w 3079941"/>
                  <a:gd name="connsiteY9-6040" fmla="*/ 471268 h 1160647"/>
                  <a:gd name="connsiteX10-6041" fmla="*/ 294246 w 3079941"/>
                  <a:gd name="connsiteY10-6042" fmla="*/ 471268 h 1160647"/>
                  <a:gd name="connsiteX11-6043" fmla="*/ 294246 w 3079941"/>
                  <a:gd name="connsiteY11-6044" fmla="*/ 611783 h 1160647"/>
                  <a:gd name="connsiteX12-6045" fmla="*/ 295766 w 3079941"/>
                  <a:gd name="connsiteY12-6046" fmla="*/ 611513 h 1160647"/>
                  <a:gd name="connsiteX13-6047" fmla="*/ 306406 w 3079941"/>
                  <a:gd name="connsiteY13-6048" fmla="*/ 609622 h 1160647"/>
                  <a:gd name="connsiteX14-6049" fmla="*/ 304379 w 3079941"/>
                  <a:gd name="connsiteY14-6050" fmla="*/ 698254 h 1160647"/>
                  <a:gd name="connsiteX15-6051" fmla="*/ 305899 w 3079941"/>
                  <a:gd name="connsiteY15-6052" fmla="*/ 698525 h 1160647"/>
                  <a:gd name="connsiteX16-6053" fmla="*/ 316539 w 3079941"/>
                  <a:gd name="connsiteY16-6054" fmla="*/ 700416 h 1160647"/>
                  <a:gd name="connsiteX17-6055" fmla="*/ 316792 w 3079941"/>
                  <a:gd name="connsiteY17-6056" fmla="*/ 701227 h 1160647"/>
                  <a:gd name="connsiteX18-6057" fmla="*/ 318566 w 3079941"/>
                  <a:gd name="connsiteY18-6058" fmla="*/ 706902 h 1160647"/>
                  <a:gd name="connsiteX19-6059" fmla="*/ 319326 w 3079941"/>
                  <a:gd name="connsiteY19-6060" fmla="*/ 704470 h 1160647"/>
                  <a:gd name="connsiteX20-6061" fmla="*/ 324646 w 3079941"/>
                  <a:gd name="connsiteY20-6062" fmla="*/ 687446 h 1160647"/>
                  <a:gd name="connsiteX21-6063" fmla="*/ 326419 w 3079941"/>
                  <a:gd name="connsiteY21-6064" fmla="*/ 687446 h 1160647"/>
                  <a:gd name="connsiteX22-6065" fmla="*/ 338833 w 3079941"/>
                  <a:gd name="connsiteY22-6066" fmla="*/ 687446 h 1160647"/>
                  <a:gd name="connsiteX23-6067" fmla="*/ 338833 w 3079941"/>
                  <a:gd name="connsiteY23-6068" fmla="*/ 719872 h 1160647"/>
                  <a:gd name="connsiteX24-6069" fmla="*/ 339846 w 3079941"/>
                  <a:gd name="connsiteY24-6070" fmla="*/ 720413 h 1160647"/>
                  <a:gd name="connsiteX25-6071" fmla="*/ 346940 w 3079941"/>
                  <a:gd name="connsiteY25-6072" fmla="*/ 724196 h 1160647"/>
                  <a:gd name="connsiteX26-6073" fmla="*/ 346940 w 3079941"/>
                  <a:gd name="connsiteY26-6074" fmla="*/ 725547 h 1160647"/>
                  <a:gd name="connsiteX27-6075" fmla="*/ 346940 w 3079941"/>
                  <a:gd name="connsiteY27-6076" fmla="*/ 735005 h 1160647"/>
                  <a:gd name="connsiteX28-6077" fmla="*/ 391527 w 3079941"/>
                  <a:gd name="connsiteY28-6078" fmla="*/ 735005 h 1160647"/>
                  <a:gd name="connsiteX29-6079" fmla="*/ 391527 w 3079941"/>
                  <a:gd name="connsiteY29-6080" fmla="*/ 736086 h 1160647"/>
                  <a:gd name="connsiteX30-6081" fmla="*/ 391527 w 3079941"/>
                  <a:gd name="connsiteY30-6082" fmla="*/ 743652 h 1160647"/>
                  <a:gd name="connsiteX31-6083" fmla="*/ 393553 w 3079941"/>
                  <a:gd name="connsiteY31-6084" fmla="*/ 743652 h 1160647"/>
                  <a:gd name="connsiteX32-6085" fmla="*/ 407740 w 3079941"/>
                  <a:gd name="connsiteY32-6086" fmla="*/ 743652 h 1160647"/>
                  <a:gd name="connsiteX33-6087" fmla="*/ 407740 w 3079941"/>
                  <a:gd name="connsiteY33-6088" fmla="*/ 713387 h 1160647"/>
                  <a:gd name="connsiteX34-6089" fmla="*/ 452327 w 3079941"/>
                  <a:gd name="connsiteY34-6090" fmla="*/ 713387 h 1160647"/>
                  <a:gd name="connsiteX35-6091" fmla="*/ 452327 w 3079941"/>
                  <a:gd name="connsiteY35-6092" fmla="*/ 712036 h 1160647"/>
                  <a:gd name="connsiteX36-6093" fmla="*/ 452327 w 3079941"/>
                  <a:gd name="connsiteY36-6094" fmla="*/ 702578 h 1160647"/>
                  <a:gd name="connsiteX37-6095" fmla="*/ 453341 w 3079941"/>
                  <a:gd name="connsiteY37-6096" fmla="*/ 702578 h 1160647"/>
                  <a:gd name="connsiteX38-6097" fmla="*/ 460434 w 3079941"/>
                  <a:gd name="connsiteY38-6098" fmla="*/ 702578 h 1160647"/>
                  <a:gd name="connsiteX39-6099" fmla="*/ 460434 w 3079941"/>
                  <a:gd name="connsiteY39-6100" fmla="*/ 700687 h 1160647"/>
                  <a:gd name="connsiteX40-6101" fmla="*/ 460434 w 3079941"/>
                  <a:gd name="connsiteY40-6102" fmla="*/ 687446 h 1160647"/>
                  <a:gd name="connsiteX41-6103" fmla="*/ 461194 w 3079941"/>
                  <a:gd name="connsiteY41-6104" fmla="*/ 687446 h 1160647"/>
                  <a:gd name="connsiteX42-6105" fmla="*/ 466514 w 3079941"/>
                  <a:gd name="connsiteY42-6106" fmla="*/ 687446 h 1160647"/>
                  <a:gd name="connsiteX43-6107" fmla="*/ 466514 w 3079941"/>
                  <a:gd name="connsiteY43-6108" fmla="*/ 686365 h 1160647"/>
                  <a:gd name="connsiteX44-6109" fmla="*/ 466514 w 3079941"/>
                  <a:gd name="connsiteY44-6110" fmla="*/ 678798 h 1160647"/>
                  <a:gd name="connsiteX45-6111" fmla="*/ 468541 w 3079941"/>
                  <a:gd name="connsiteY45-6112" fmla="*/ 678798 h 1160647"/>
                  <a:gd name="connsiteX46-6113" fmla="*/ 482728 w 3079941"/>
                  <a:gd name="connsiteY46-6114" fmla="*/ 678798 h 1160647"/>
                  <a:gd name="connsiteX47-6115" fmla="*/ 482728 w 3079941"/>
                  <a:gd name="connsiteY47-6116" fmla="*/ 679879 h 1160647"/>
                  <a:gd name="connsiteX48-6117" fmla="*/ 482728 w 3079941"/>
                  <a:gd name="connsiteY48-6118" fmla="*/ 687446 h 1160647"/>
                  <a:gd name="connsiteX49-6119" fmla="*/ 505021 w 3079941"/>
                  <a:gd name="connsiteY49-6120" fmla="*/ 687446 h 1160647"/>
                  <a:gd name="connsiteX50-6121" fmla="*/ 505021 w 3079941"/>
                  <a:gd name="connsiteY50-6122" fmla="*/ 685554 h 1160647"/>
                  <a:gd name="connsiteX51-6123" fmla="*/ 505021 w 3079941"/>
                  <a:gd name="connsiteY51-6124" fmla="*/ 672313 h 1160647"/>
                  <a:gd name="connsiteX52-6125" fmla="*/ 506795 w 3079941"/>
                  <a:gd name="connsiteY52-6126" fmla="*/ 672313 h 1160647"/>
                  <a:gd name="connsiteX53-6127" fmla="*/ 519208 w 3079941"/>
                  <a:gd name="connsiteY53-6128" fmla="*/ 672313 h 1160647"/>
                  <a:gd name="connsiteX54-6129" fmla="*/ 519208 w 3079941"/>
                  <a:gd name="connsiteY54-6130" fmla="*/ 696093 h 1160647"/>
                  <a:gd name="connsiteX55-6131" fmla="*/ 520222 w 3079941"/>
                  <a:gd name="connsiteY55-6132" fmla="*/ 696093 h 1160647"/>
                  <a:gd name="connsiteX56-6133" fmla="*/ 527315 w 3079941"/>
                  <a:gd name="connsiteY56-6134" fmla="*/ 696093 h 1160647"/>
                  <a:gd name="connsiteX57-6135" fmla="*/ 527315 w 3079941"/>
                  <a:gd name="connsiteY57-6136" fmla="*/ 695012 h 1160647"/>
                  <a:gd name="connsiteX58-6137" fmla="*/ 527315 w 3079941"/>
                  <a:gd name="connsiteY58-6138" fmla="*/ 687446 h 1160647"/>
                  <a:gd name="connsiteX59-6139" fmla="*/ 529088 w 3079941"/>
                  <a:gd name="connsiteY59-6140" fmla="*/ 687446 h 1160647"/>
                  <a:gd name="connsiteX60-6141" fmla="*/ 541502 w 3079941"/>
                  <a:gd name="connsiteY60-6142" fmla="*/ 687446 h 1160647"/>
                  <a:gd name="connsiteX61-6143" fmla="*/ 541502 w 3079941"/>
                  <a:gd name="connsiteY61-6144" fmla="*/ 713387 h 1160647"/>
                  <a:gd name="connsiteX62-6145" fmla="*/ 543529 w 3079941"/>
                  <a:gd name="connsiteY62-6146" fmla="*/ 713387 h 1160647"/>
                  <a:gd name="connsiteX63-6147" fmla="*/ 557715 w 3079941"/>
                  <a:gd name="connsiteY63-6148" fmla="*/ 713387 h 1160647"/>
                  <a:gd name="connsiteX64-6149" fmla="*/ 557715 w 3079941"/>
                  <a:gd name="connsiteY64-6150" fmla="*/ 715008 h 1160647"/>
                  <a:gd name="connsiteX65-6151" fmla="*/ 557715 w 3079941"/>
                  <a:gd name="connsiteY65-6152" fmla="*/ 726358 h 1160647"/>
                  <a:gd name="connsiteX66-6153" fmla="*/ 558475 w 3079941"/>
                  <a:gd name="connsiteY66-6154" fmla="*/ 726358 h 1160647"/>
                  <a:gd name="connsiteX67-6155" fmla="*/ 563796 w 3079941"/>
                  <a:gd name="connsiteY67-6156" fmla="*/ 726358 h 1160647"/>
                  <a:gd name="connsiteX68-6157" fmla="*/ 563796 w 3079941"/>
                  <a:gd name="connsiteY68-6158" fmla="*/ 725547 h 1160647"/>
                  <a:gd name="connsiteX69-6159" fmla="*/ 563796 w 3079941"/>
                  <a:gd name="connsiteY69-6160" fmla="*/ 719872 h 1160647"/>
                  <a:gd name="connsiteX70-6161" fmla="*/ 594196 w 3079941"/>
                  <a:gd name="connsiteY70-6162" fmla="*/ 719872 h 1160647"/>
                  <a:gd name="connsiteX71-6163" fmla="*/ 594196 w 3079941"/>
                  <a:gd name="connsiteY71-6164" fmla="*/ 743652 h 1160647"/>
                  <a:gd name="connsiteX72-6165" fmla="*/ 595209 w 3079941"/>
                  <a:gd name="connsiteY72-6166" fmla="*/ 743652 h 1160647"/>
                  <a:gd name="connsiteX73-6167" fmla="*/ 602303 w 3079941"/>
                  <a:gd name="connsiteY73-6168" fmla="*/ 743652 h 1160647"/>
                  <a:gd name="connsiteX74-6169" fmla="*/ 602303 w 3079941"/>
                  <a:gd name="connsiteY74-6170" fmla="*/ 744733 h 1160647"/>
                  <a:gd name="connsiteX75-6171" fmla="*/ 602303 w 3079941"/>
                  <a:gd name="connsiteY75-6172" fmla="*/ 752299 h 1160647"/>
                  <a:gd name="connsiteX76-6173" fmla="*/ 603063 w 3079941"/>
                  <a:gd name="connsiteY76-6174" fmla="*/ 752299 h 1160647"/>
                  <a:gd name="connsiteX77-6175" fmla="*/ 608383 w 3079941"/>
                  <a:gd name="connsiteY77-6176" fmla="*/ 752299 h 1160647"/>
                  <a:gd name="connsiteX78-6177" fmla="*/ 608383 w 3079941"/>
                  <a:gd name="connsiteY78-6178" fmla="*/ 750137 h 1160647"/>
                  <a:gd name="connsiteX79-6179" fmla="*/ 608383 w 3079941"/>
                  <a:gd name="connsiteY79-6180" fmla="*/ 735005 h 1160647"/>
                  <a:gd name="connsiteX80-6181" fmla="*/ 609396 w 3079941"/>
                  <a:gd name="connsiteY80-6182" fmla="*/ 735005 h 1160647"/>
                  <a:gd name="connsiteX81-6183" fmla="*/ 616490 w 3079941"/>
                  <a:gd name="connsiteY81-6184" fmla="*/ 735005 h 1160647"/>
                  <a:gd name="connsiteX82-6185" fmla="*/ 616490 w 3079941"/>
                  <a:gd name="connsiteY82-6186" fmla="*/ 736086 h 1160647"/>
                  <a:gd name="connsiteX83-6187" fmla="*/ 616490 w 3079941"/>
                  <a:gd name="connsiteY83-6188" fmla="*/ 743652 h 1160647"/>
                  <a:gd name="connsiteX84-6189" fmla="*/ 621810 w 3079941"/>
                  <a:gd name="connsiteY84-6190" fmla="*/ 741659 h 1160647"/>
                  <a:gd name="connsiteX85-6191" fmla="*/ 622570 w 3079941"/>
                  <a:gd name="connsiteY85-6192" fmla="*/ 740679 h 1160647"/>
                  <a:gd name="connsiteX86-6193" fmla="*/ 622570 w 3079941"/>
                  <a:gd name="connsiteY86-6194" fmla="*/ 735005 h 1160647"/>
                  <a:gd name="connsiteX87-6195" fmla="*/ 661077 w 3079941"/>
                  <a:gd name="connsiteY87-6196" fmla="*/ 735005 h 1160647"/>
                  <a:gd name="connsiteX88-6197" fmla="*/ 661077 w 3079941"/>
                  <a:gd name="connsiteY88-6198" fmla="*/ 758784 h 1160647"/>
                  <a:gd name="connsiteX89-6199" fmla="*/ 663103 w 3079941"/>
                  <a:gd name="connsiteY89-6200" fmla="*/ 758784 h 1160647"/>
                  <a:gd name="connsiteX90-6201" fmla="*/ 677290 w 3079941"/>
                  <a:gd name="connsiteY90-6202" fmla="*/ 758784 h 1160647"/>
                  <a:gd name="connsiteX91-6203" fmla="*/ 677290 w 3079941"/>
                  <a:gd name="connsiteY91-6204" fmla="*/ 759865 h 1160647"/>
                  <a:gd name="connsiteX92-6205" fmla="*/ 677290 w 3079941"/>
                  <a:gd name="connsiteY92-6206" fmla="*/ 767431 h 1160647"/>
                  <a:gd name="connsiteX93-6207" fmla="*/ 679064 w 3079941"/>
                  <a:gd name="connsiteY93-6208" fmla="*/ 767431 h 1160647"/>
                  <a:gd name="connsiteX94-6209" fmla="*/ 691477 w 3079941"/>
                  <a:gd name="connsiteY94-6210" fmla="*/ 767431 h 1160647"/>
                  <a:gd name="connsiteX95-6211" fmla="*/ 691477 w 3079941"/>
                  <a:gd name="connsiteY95-6212" fmla="*/ 743652 h 1160647"/>
                  <a:gd name="connsiteX96-6213" fmla="*/ 692490 w 3079941"/>
                  <a:gd name="connsiteY96-6214" fmla="*/ 743652 h 1160647"/>
                  <a:gd name="connsiteX97-6215" fmla="*/ 699584 w 3079941"/>
                  <a:gd name="connsiteY97-6216" fmla="*/ 743652 h 1160647"/>
                  <a:gd name="connsiteX98-6217" fmla="*/ 699584 w 3079941"/>
                  <a:gd name="connsiteY98-6218" fmla="*/ 711225 h 1160647"/>
                  <a:gd name="connsiteX99-6219" fmla="*/ 700597 w 3079941"/>
                  <a:gd name="connsiteY99-6220" fmla="*/ 711225 h 1160647"/>
                  <a:gd name="connsiteX100-6221" fmla="*/ 707691 w 3079941"/>
                  <a:gd name="connsiteY100-6222" fmla="*/ 711225 h 1160647"/>
                  <a:gd name="connsiteX101-6223" fmla="*/ 707691 w 3079941"/>
                  <a:gd name="connsiteY101-6224" fmla="*/ 709334 h 1160647"/>
                  <a:gd name="connsiteX102-6225" fmla="*/ 707691 w 3079941"/>
                  <a:gd name="connsiteY102-6226" fmla="*/ 696093 h 1160647"/>
                  <a:gd name="connsiteX103-6227" fmla="*/ 706424 w 3079941"/>
                  <a:gd name="connsiteY103-6228" fmla="*/ 694471 h 1160647"/>
                  <a:gd name="connsiteX104-6229" fmla="*/ 711744 w 3079941"/>
                  <a:gd name="connsiteY104-6230" fmla="*/ 683122 h 1160647"/>
                  <a:gd name="connsiteX105-6231" fmla="*/ 719851 w 3079941"/>
                  <a:gd name="connsiteY105-6232" fmla="*/ 711225 h 1160647"/>
                  <a:gd name="connsiteX106-6233" fmla="*/ 720611 w 3079941"/>
                  <a:gd name="connsiteY106-6234" fmla="*/ 711225 h 1160647"/>
                  <a:gd name="connsiteX107-6235" fmla="*/ 725931 w 3079941"/>
                  <a:gd name="connsiteY107-6236" fmla="*/ 711225 h 1160647"/>
                  <a:gd name="connsiteX108-6237" fmla="*/ 725931 w 3079941"/>
                  <a:gd name="connsiteY108-6238" fmla="*/ 605298 h 1160647"/>
                  <a:gd name="connsiteX109-6239" fmla="*/ 727451 w 3079941"/>
                  <a:gd name="connsiteY109-6240" fmla="*/ 605298 h 1160647"/>
                  <a:gd name="connsiteX110-6241" fmla="*/ 738091 w 3079941"/>
                  <a:gd name="connsiteY110-6242" fmla="*/ 605298 h 1160647"/>
                  <a:gd name="connsiteX111-6243" fmla="*/ 738091 w 3079941"/>
                  <a:gd name="connsiteY111-6244" fmla="*/ 557739 h 1160647"/>
                  <a:gd name="connsiteX112-6245" fmla="*/ 764438 w 3079941"/>
                  <a:gd name="connsiteY112-6246" fmla="*/ 557739 h 1160647"/>
                  <a:gd name="connsiteX113-6247" fmla="*/ 764438 w 3079941"/>
                  <a:gd name="connsiteY113-6248" fmla="*/ 536121 h 1160647"/>
                  <a:gd name="connsiteX114-6249" fmla="*/ 798892 w 3079941"/>
                  <a:gd name="connsiteY114-6250" fmla="*/ 536121 h 1160647"/>
                  <a:gd name="connsiteX115-6251" fmla="*/ 798892 w 3079941"/>
                  <a:gd name="connsiteY115-6252" fmla="*/ 538553 h 1160647"/>
                  <a:gd name="connsiteX116-6253" fmla="*/ 798892 w 3079941"/>
                  <a:gd name="connsiteY116-6254" fmla="*/ 555577 h 1160647"/>
                  <a:gd name="connsiteX117-6255" fmla="*/ 801172 w 3079941"/>
                  <a:gd name="connsiteY117-6256" fmla="*/ 555577 h 1160647"/>
                  <a:gd name="connsiteX118-6257" fmla="*/ 817132 w 3079941"/>
                  <a:gd name="connsiteY118-6258" fmla="*/ 555577 h 1160647"/>
                  <a:gd name="connsiteX119-6259" fmla="*/ 817132 w 3079941"/>
                  <a:gd name="connsiteY119-6260" fmla="*/ 603136 h 1160647"/>
                  <a:gd name="connsiteX120-6261" fmla="*/ 818145 w 3079941"/>
                  <a:gd name="connsiteY120-6262" fmla="*/ 603136 h 1160647"/>
                  <a:gd name="connsiteX121-6263" fmla="*/ 825239 w 3079941"/>
                  <a:gd name="connsiteY121-6264" fmla="*/ 603136 h 1160647"/>
                  <a:gd name="connsiteX122-6265" fmla="*/ 839426 w 3079941"/>
                  <a:gd name="connsiteY122-6266" fmla="*/ 607460 h 1160647"/>
                  <a:gd name="connsiteX123-6267" fmla="*/ 839426 w 3079941"/>
                  <a:gd name="connsiteY123-6268" fmla="*/ 646372 h 1160647"/>
                  <a:gd name="connsiteX124-6269" fmla="*/ 840439 w 3079941"/>
                  <a:gd name="connsiteY124-6270" fmla="*/ 646372 h 1160647"/>
                  <a:gd name="connsiteX125-6271" fmla="*/ 847532 w 3079941"/>
                  <a:gd name="connsiteY125-6272" fmla="*/ 646372 h 1160647"/>
                  <a:gd name="connsiteX126-6273" fmla="*/ 847532 w 3079941"/>
                  <a:gd name="connsiteY126-6274" fmla="*/ 647993 h 1160647"/>
                  <a:gd name="connsiteX127-6275" fmla="*/ 847532 w 3079941"/>
                  <a:gd name="connsiteY127-6276" fmla="*/ 659342 h 1160647"/>
                  <a:gd name="connsiteX128-6277" fmla="*/ 849559 w 3079941"/>
                  <a:gd name="connsiteY128-6278" fmla="*/ 659342 h 1160647"/>
                  <a:gd name="connsiteX129-6279" fmla="*/ 863746 w 3079941"/>
                  <a:gd name="connsiteY129-6280" fmla="*/ 659342 h 1160647"/>
                  <a:gd name="connsiteX130-6281" fmla="*/ 869826 w 3079941"/>
                  <a:gd name="connsiteY130-6282" fmla="*/ 665828 h 1160647"/>
                  <a:gd name="connsiteX131-6283" fmla="*/ 869826 w 3079941"/>
                  <a:gd name="connsiteY131-6284" fmla="*/ 687446 h 1160647"/>
                  <a:gd name="connsiteX132-6285" fmla="*/ 872106 w 3079941"/>
                  <a:gd name="connsiteY132-6286" fmla="*/ 687446 h 1160647"/>
                  <a:gd name="connsiteX133-6287" fmla="*/ 888066 w 3079941"/>
                  <a:gd name="connsiteY133-6288" fmla="*/ 687446 h 1160647"/>
                  <a:gd name="connsiteX134-6289" fmla="*/ 888066 w 3079941"/>
                  <a:gd name="connsiteY134-6290" fmla="*/ 688526 h 1160647"/>
                  <a:gd name="connsiteX135-6291" fmla="*/ 888066 w 3079941"/>
                  <a:gd name="connsiteY135-6292" fmla="*/ 696093 h 1160647"/>
                  <a:gd name="connsiteX136-6293" fmla="*/ 889333 w 3079941"/>
                  <a:gd name="connsiteY136-6294" fmla="*/ 696093 h 1160647"/>
                  <a:gd name="connsiteX137-6295" fmla="*/ 898200 w 3079941"/>
                  <a:gd name="connsiteY137-6296" fmla="*/ 696093 h 1160647"/>
                  <a:gd name="connsiteX138-6297" fmla="*/ 898200 w 3079941"/>
                  <a:gd name="connsiteY138-6298" fmla="*/ 698254 h 1160647"/>
                  <a:gd name="connsiteX139-6299" fmla="*/ 898200 w 3079941"/>
                  <a:gd name="connsiteY139-6300" fmla="*/ 713387 h 1160647"/>
                  <a:gd name="connsiteX140-6301" fmla="*/ 902253 w 3079941"/>
                  <a:gd name="connsiteY140-6302" fmla="*/ 711495 h 1160647"/>
                  <a:gd name="connsiteX141-6303" fmla="*/ 902253 w 3079941"/>
                  <a:gd name="connsiteY141-6304" fmla="*/ 698254 h 1160647"/>
                  <a:gd name="connsiteX142-6305" fmla="*/ 903266 w 3079941"/>
                  <a:gd name="connsiteY142-6306" fmla="*/ 698254 h 1160647"/>
                  <a:gd name="connsiteX143-6307" fmla="*/ 910360 w 3079941"/>
                  <a:gd name="connsiteY143-6308" fmla="*/ 698254 h 1160647"/>
                  <a:gd name="connsiteX144-6309" fmla="*/ 910360 w 3079941"/>
                  <a:gd name="connsiteY144-6310" fmla="*/ 699876 h 1160647"/>
                  <a:gd name="connsiteX145-6311" fmla="*/ 910360 w 3079941"/>
                  <a:gd name="connsiteY145-6312" fmla="*/ 711225 h 1160647"/>
                  <a:gd name="connsiteX146-6313" fmla="*/ 911120 w 3079941"/>
                  <a:gd name="connsiteY146-6314" fmla="*/ 711225 h 1160647"/>
                  <a:gd name="connsiteX147-6315" fmla="*/ 916440 w 3079941"/>
                  <a:gd name="connsiteY147-6316" fmla="*/ 711225 h 1160647"/>
                  <a:gd name="connsiteX148-6317" fmla="*/ 965080 w 3079941"/>
                  <a:gd name="connsiteY148-6318" fmla="*/ 706902 h 1160647"/>
                  <a:gd name="connsiteX149-6319" fmla="*/ 965080 w 3079941"/>
                  <a:gd name="connsiteY149-6320" fmla="*/ 708253 h 1160647"/>
                  <a:gd name="connsiteX150-6321" fmla="*/ 965080 w 3079941"/>
                  <a:gd name="connsiteY150-6322" fmla="*/ 717710 h 1160647"/>
                  <a:gd name="connsiteX151-6323" fmla="*/ 965840 w 3079941"/>
                  <a:gd name="connsiteY151-6324" fmla="*/ 717710 h 1160647"/>
                  <a:gd name="connsiteX152-6325" fmla="*/ 971161 w 3079941"/>
                  <a:gd name="connsiteY152-6326" fmla="*/ 717710 h 1160647"/>
                  <a:gd name="connsiteX153-6327" fmla="*/ 971161 w 3079941"/>
                  <a:gd name="connsiteY153-6328" fmla="*/ 719872 h 1160647"/>
                  <a:gd name="connsiteX154-6329" fmla="*/ 971161 w 3079941"/>
                  <a:gd name="connsiteY154-6330" fmla="*/ 735005 h 1160647"/>
                  <a:gd name="connsiteX155-6331" fmla="*/ 973187 w 3079941"/>
                  <a:gd name="connsiteY155-6332" fmla="*/ 733654 h 1160647"/>
                  <a:gd name="connsiteX156-6333" fmla="*/ 987374 w 3079941"/>
                  <a:gd name="connsiteY156-6334" fmla="*/ 724196 h 1160647"/>
                  <a:gd name="connsiteX157-6335" fmla="*/ 993454 w 3079941"/>
                  <a:gd name="connsiteY157-6336" fmla="*/ 683122 h 1160647"/>
                  <a:gd name="connsiteX158-6337" fmla="*/ 994214 w 3079941"/>
                  <a:gd name="connsiteY158-6338" fmla="*/ 682852 h 1160647"/>
                  <a:gd name="connsiteX159-6339" fmla="*/ 999534 w 3079941"/>
                  <a:gd name="connsiteY159-6340" fmla="*/ 680960 h 1160647"/>
                  <a:gd name="connsiteX160-6341" fmla="*/ 1001561 w 3079941"/>
                  <a:gd name="connsiteY160-6342" fmla="*/ 611783 h 1160647"/>
                  <a:gd name="connsiteX161-6343" fmla="*/ 1003588 w 3079941"/>
                  <a:gd name="connsiteY161-6344" fmla="*/ 680960 h 1160647"/>
                  <a:gd name="connsiteX162-6345" fmla="*/ 1004348 w 3079941"/>
                  <a:gd name="connsiteY162-6346" fmla="*/ 681230 h 1160647"/>
                  <a:gd name="connsiteX163-6347" fmla="*/ 1009668 w 3079941"/>
                  <a:gd name="connsiteY163-6348" fmla="*/ 683122 h 1160647"/>
                  <a:gd name="connsiteX164-6349" fmla="*/ 1009668 w 3079941"/>
                  <a:gd name="connsiteY164-6350" fmla="*/ 596651 h 1160647"/>
                  <a:gd name="connsiteX165-6351" fmla="*/ 1013721 w 3079941"/>
                  <a:gd name="connsiteY165-6352" fmla="*/ 564224 h 1160647"/>
                  <a:gd name="connsiteX166-6353" fmla="*/ 1052228 w 3079941"/>
                  <a:gd name="connsiteY166-6354" fmla="*/ 564224 h 1160647"/>
                  <a:gd name="connsiteX167-6355" fmla="*/ 1052228 w 3079941"/>
                  <a:gd name="connsiteY167-6356" fmla="*/ 596651 h 1160647"/>
                  <a:gd name="connsiteX168-6357" fmla="*/ 1052988 w 3079941"/>
                  <a:gd name="connsiteY168-6358" fmla="*/ 596651 h 1160647"/>
                  <a:gd name="connsiteX169-6359" fmla="*/ 1058308 w 3079941"/>
                  <a:gd name="connsiteY169-6360" fmla="*/ 596651 h 1160647"/>
                  <a:gd name="connsiteX170-6361" fmla="*/ 1058308 w 3079941"/>
                  <a:gd name="connsiteY170-6362" fmla="*/ 514503 h 1160647"/>
                  <a:gd name="connsiteX171-6363" fmla="*/ 1060082 w 3079941"/>
                  <a:gd name="connsiteY171-6364" fmla="*/ 514503 h 1160647"/>
                  <a:gd name="connsiteX172-6365" fmla="*/ 1072495 w 3079941"/>
                  <a:gd name="connsiteY172-6366" fmla="*/ 514503 h 1160647"/>
                  <a:gd name="connsiteX173-6367" fmla="*/ 1072495 w 3079941"/>
                  <a:gd name="connsiteY173-6368" fmla="*/ 512612 h 1160647"/>
                  <a:gd name="connsiteX174-6369" fmla="*/ 1072495 w 3079941"/>
                  <a:gd name="connsiteY174-6370" fmla="*/ 499371 h 1160647"/>
                  <a:gd name="connsiteX175-6371" fmla="*/ 1094789 w 3079941"/>
                  <a:gd name="connsiteY175-6372" fmla="*/ 499371 h 1160647"/>
                  <a:gd name="connsiteX176-6373" fmla="*/ 1094789 w 3079941"/>
                  <a:gd name="connsiteY176-6374" fmla="*/ 498290 h 1160647"/>
                  <a:gd name="connsiteX177-6375" fmla="*/ 1094789 w 3079941"/>
                  <a:gd name="connsiteY177-6376" fmla="*/ 490724 h 1160647"/>
                  <a:gd name="connsiteX178-6377" fmla="*/ 1096562 w 3079941"/>
                  <a:gd name="connsiteY178-6378" fmla="*/ 490724 h 1160647"/>
                  <a:gd name="connsiteX179-6379" fmla="*/ 1108976 w 3079941"/>
                  <a:gd name="connsiteY179-6380" fmla="*/ 490724 h 1160647"/>
                  <a:gd name="connsiteX180-6381" fmla="*/ 1108976 w 3079941"/>
                  <a:gd name="connsiteY180-6382" fmla="*/ 491805 h 1160647"/>
                  <a:gd name="connsiteX181-6383" fmla="*/ 1108976 w 3079941"/>
                  <a:gd name="connsiteY181-6384" fmla="*/ 499371 h 1160647"/>
                  <a:gd name="connsiteX182-6385" fmla="*/ 1109736 w 3079941"/>
                  <a:gd name="connsiteY182-6386" fmla="*/ 499371 h 1160647"/>
                  <a:gd name="connsiteX183-6387" fmla="*/ 1115056 w 3079941"/>
                  <a:gd name="connsiteY183-6388" fmla="*/ 499371 h 1160647"/>
                  <a:gd name="connsiteX184-6389" fmla="*/ 1125189 w 3079941"/>
                  <a:gd name="connsiteY184-6390" fmla="*/ 495047 h 1160647"/>
                  <a:gd name="connsiteX185-6391" fmla="*/ 1129242 w 3079941"/>
                  <a:gd name="connsiteY185-6392" fmla="*/ 498290 h 1160647"/>
                  <a:gd name="connsiteX186-6393" fmla="*/ 1129242 w 3079941"/>
                  <a:gd name="connsiteY186-6394" fmla="*/ 490724 h 1160647"/>
                  <a:gd name="connsiteX187-6395" fmla="*/ 1131522 w 3079941"/>
                  <a:gd name="connsiteY187-6396" fmla="*/ 490724 h 1160647"/>
                  <a:gd name="connsiteX188-6397" fmla="*/ 1147483 w 3079941"/>
                  <a:gd name="connsiteY188-6398" fmla="*/ 490724 h 1160647"/>
                  <a:gd name="connsiteX189-6399" fmla="*/ 1147483 w 3079941"/>
                  <a:gd name="connsiteY189-6400" fmla="*/ 491805 h 1160647"/>
                  <a:gd name="connsiteX190-6401" fmla="*/ 1147483 w 3079941"/>
                  <a:gd name="connsiteY190-6402" fmla="*/ 499371 h 1160647"/>
                  <a:gd name="connsiteX191-6403" fmla="*/ 1177883 w 3079941"/>
                  <a:gd name="connsiteY191-6404" fmla="*/ 499371 h 1160647"/>
                  <a:gd name="connsiteX192-6405" fmla="*/ 1177883 w 3079941"/>
                  <a:gd name="connsiteY192-6406" fmla="*/ 500992 h 1160647"/>
                  <a:gd name="connsiteX193-6407" fmla="*/ 1177883 w 3079941"/>
                  <a:gd name="connsiteY193-6408" fmla="*/ 512342 h 1160647"/>
                  <a:gd name="connsiteX194-6409" fmla="*/ 1204230 w 3079941"/>
                  <a:gd name="connsiteY194-6410" fmla="*/ 512342 h 1160647"/>
                  <a:gd name="connsiteX195-6411" fmla="*/ 1204230 w 3079941"/>
                  <a:gd name="connsiteY195-6412" fmla="*/ 542606 h 1160647"/>
                  <a:gd name="connsiteX196-6413" fmla="*/ 1204990 w 3079941"/>
                  <a:gd name="connsiteY196-6414" fmla="*/ 542606 h 1160647"/>
                  <a:gd name="connsiteX197-6415" fmla="*/ 1210310 w 3079941"/>
                  <a:gd name="connsiteY197-6416" fmla="*/ 542606 h 1160647"/>
                  <a:gd name="connsiteX198-6417" fmla="*/ 1210310 w 3079941"/>
                  <a:gd name="connsiteY198-6418" fmla="*/ 543687 h 1160647"/>
                  <a:gd name="connsiteX199-6419" fmla="*/ 1210310 w 3079941"/>
                  <a:gd name="connsiteY199-6420" fmla="*/ 551254 h 1160647"/>
                  <a:gd name="connsiteX200-6421" fmla="*/ 1214364 w 3079941"/>
                  <a:gd name="connsiteY200-6422" fmla="*/ 581518 h 1160647"/>
                  <a:gd name="connsiteX201-6423" fmla="*/ 1215124 w 3079941"/>
                  <a:gd name="connsiteY201-6424" fmla="*/ 581518 h 1160647"/>
                  <a:gd name="connsiteX202-6425" fmla="*/ 1220444 w 3079941"/>
                  <a:gd name="connsiteY202-6426" fmla="*/ 581518 h 1160647"/>
                  <a:gd name="connsiteX203-6427" fmla="*/ 1220444 w 3079941"/>
                  <a:gd name="connsiteY203-6428" fmla="*/ 582329 h 1160647"/>
                  <a:gd name="connsiteX204-6429" fmla="*/ 1220444 w 3079941"/>
                  <a:gd name="connsiteY204-6430" fmla="*/ 588004 h 1160647"/>
                  <a:gd name="connsiteX205-6431" fmla="*/ 1221457 w 3079941"/>
                  <a:gd name="connsiteY205-6432" fmla="*/ 588004 h 1160647"/>
                  <a:gd name="connsiteX206-6433" fmla="*/ 1228550 w 3079941"/>
                  <a:gd name="connsiteY206-6434" fmla="*/ 588004 h 1160647"/>
                  <a:gd name="connsiteX207-6435" fmla="*/ 1228550 w 3079941"/>
                  <a:gd name="connsiteY207-6436" fmla="*/ 618269 h 1160647"/>
                  <a:gd name="connsiteX208-6437" fmla="*/ 1230577 w 3079941"/>
                  <a:gd name="connsiteY208-6438" fmla="*/ 618269 h 1160647"/>
                  <a:gd name="connsiteX209-6439" fmla="*/ 1244764 w 3079941"/>
                  <a:gd name="connsiteY209-6440" fmla="*/ 618269 h 1160647"/>
                  <a:gd name="connsiteX210-6441" fmla="*/ 1244764 w 3079941"/>
                  <a:gd name="connsiteY210-6442" fmla="*/ 642048 h 1160647"/>
                  <a:gd name="connsiteX211-6443" fmla="*/ 1246791 w 3079941"/>
                  <a:gd name="connsiteY211-6444" fmla="*/ 643669 h 1160647"/>
                  <a:gd name="connsiteX212-6445" fmla="*/ 1246791 w 3079941"/>
                  <a:gd name="connsiteY212-6446" fmla="*/ 655019 h 1160647"/>
                  <a:gd name="connsiteX213-6447" fmla="*/ 1247551 w 3079941"/>
                  <a:gd name="connsiteY213-6448" fmla="*/ 655019 h 1160647"/>
                  <a:gd name="connsiteX214-6449" fmla="*/ 1252871 w 3079941"/>
                  <a:gd name="connsiteY214-6450" fmla="*/ 655019 h 1160647"/>
                  <a:gd name="connsiteX215-6451" fmla="*/ 1252871 w 3079941"/>
                  <a:gd name="connsiteY215-6452" fmla="*/ 678798 h 1160647"/>
                  <a:gd name="connsiteX216-6453" fmla="*/ 1254137 w 3079941"/>
                  <a:gd name="connsiteY216-6454" fmla="*/ 678798 h 1160647"/>
                  <a:gd name="connsiteX217-6455" fmla="*/ 1263004 w 3079941"/>
                  <a:gd name="connsiteY217-6456" fmla="*/ 678798 h 1160647"/>
                  <a:gd name="connsiteX218-6457" fmla="*/ 1265031 w 3079941"/>
                  <a:gd name="connsiteY218-6458" fmla="*/ 682852 h 1160647"/>
                  <a:gd name="connsiteX219-6459" fmla="*/ 1265031 w 3079941"/>
                  <a:gd name="connsiteY219-6460" fmla="*/ 696093 h 1160647"/>
                  <a:gd name="connsiteX220-6461" fmla="*/ 1266551 w 3079941"/>
                  <a:gd name="connsiteY220-6462" fmla="*/ 694201 h 1160647"/>
                  <a:gd name="connsiteX221-6463" fmla="*/ 1277191 w 3079941"/>
                  <a:gd name="connsiteY221-6464" fmla="*/ 680960 h 1160647"/>
                  <a:gd name="connsiteX222-6465" fmla="*/ 1305565 w 3079941"/>
                  <a:gd name="connsiteY222-6466" fmla="*/ 680960 h 1160647"/>
                  <a:gd name="connsiteX223-6467" fmla="*/ 1305565 w 3079941"/>
                  <a:gd name="connsiteY223-6468" fmla="*/ 767431 h 1160647"/>
                  <a:gd name="connsiteX224-6469" fmla="*/ 1306325 w 3079941"/>
                  <a:gd name="connsiteY224-6470" fmla="*/ 767431 h 1160647"/>
                  <a:gd name="connsiteX225-6471" fmla="*/ 1311645 w 3079941"/>
                  <a:gd name="connsiteY225-6472" fmla="*/ 767431 h 1160647"/>
                  <a:gd name="connsiteX226-6473" fmla="*/ 1312405 w 3079941"/>
                  <a:gd name="connsiteY226-6474" fmla="*/ 766080 h 1160647"/>
                  <a:gd name="connsiteX227-6475" fmla="*/ 1317725 w 3079941"/>
                  <a:gd name="connsiteY227-6476" fmla="*/ 756622 h 1160647"/>
                  <a:gd name="connsiteX228-6477" fmla="*/ 1317725 w 3079941"/>
                  <a:gd name="connsiteY228-6478" fmla="*/ 758514 h 1160647"/>
                  <a:gd name="connsiteX229-6479" fmla="*/ 1317725 w 3079941"/>
                  <a:gd name="connsiteY229-6480" fmla="*/ 771755 h 1160647"/>
                  <a:gd name="connsiteX230-6481" fmla="*/ 1321778 w 3079941"/>
                  <a:gd name="connsiteY230-6482" fmla="*/ 726358 h 1160647"/>
                  <a:gd name="connsiteX231-6483" fmla="*/ 1322538 w 3079941"/>
                  <a:gd name="connsiteY231-6484" fmla="*/ 726358 h 1160647"/>
                  <a:gd name="connsiteX232-6485" fmla="*/ 1327858 w 3079941"/>
                  <a:gd name="connsiteY232-6486" fmla="*/ 726358 h 1160647"/>
                  <a:gd name="connsiteX233-6487" fmla="*/ 1327858 w 3079941"/>
                  <a:gd name="connsiteY233-6488" fmla="*/ 661504 h 1160647"/>
                  <a:gd name="connsiteX234-6489" fmla="*/ 1328872 w 3079941"/>
                  <a:gd name="connsiteY234-6490" fmla="*/ 661504 h 1160647"/>
                  <a:gd name="connsiteX235-6491" fmla="*/ 1335965 w 3079941"/>
                  <a:gd name="connsiteY235-6492" fmla="*/ 661504 h 1160647"/>
                  <a:gd name="connsiteX236-6493" fmla="*/ 1348125 w 3079941"/>
                  <a:gd name="connsiteY236-6494" fmla="*/ 618269 h 1160647"/>
                  <a:gd name="connsiteX237-6495" fmla="*/ 1349392 w 3079941"/>
                  <a:gd name="connsiteY237-6496" fmla="*/ 618269 h 1160647"/>
                  <a:gd name="connsiteX238-6497" fmla="*/ 1358259 w 3079941"/>
                  <a:gd name="connsiteY238-6498" fmla="*/ 618269 h 1160647"/>
                  <a:gd name="connsiteX239-6499" fmla="*/ 1368392 w 3079941"/>
                  <a:gd name="connsiteY239-6500" fmla="*/ 661504 h 1160647"/>
                  <a:gd name="connsiteX240-6501" fmla="*/ 1369405 w 3079941"/>
                  <a:gd name="connsiteY240-6502" fmla="*/ 661504 h 1160647"/>
                  <a:gd name="connsiteX241-6503" fmla="*/ 1376499 w 3079941"/>
                  <a:gd name="connsiteY241-6504" fmla="*/ 661504 h 1160647"/>
                  <a:gd name="connsiteX242-6505" fmla="*/ 1376499 w 3079941"/>
                  <a:gd name="connsiteY242-6506" fmla="*/ 700416 h 1160647"/>
                  <a:gd name="connsiteX243-6507" fmla="*/ 1378272 w 3079941"/>
                  <a:gd name="connsiteY243-6508" fmla="*/ 700416 h 1160647"/>
                  <a:gd name="connsiteX244-6509" fmla="*/ 1390686 w 3079941"/>
                  <a:gd name="connsiteY244-6510" fmla="*/ 700416 h 1160647"/>
                  <a:gd name="connsiteX245-6511" fmla="*/ 1390686 w 3079941"/>
                  <a:gd name="connsiteY245-6512" fmla="*/ 702578 h 1160647"/>
                  <a:gd name="connsiteX246-6513" fmla="*/ 1390686 w 3079941"/>
                  <a:gd name="connsiteY246-6514" fmla="*/ 717710 h 1160647"/>
                  <a:gd name="connsiteX247-6515" fmla="*/ 1394739 w 3079941"/>
                  <a:gd name="connsiteY247-6516" fmla="*/ 715549 h 1160647"/>
                  <a:gd name="connsiteX248-6517" fmla="*/ 1394739 w 3079941"/>
                  <a:gd name="connsiteY248-6518" fmla="*/ 700416 h 1160647"/>
                  <a:gd name="connsiteX249-6519" fmla="*/ 1396259 w 3079941"/>
                  <a:gd name="connsiteY249-6520" fmla="*/ 700416 h 1160647"/>
                  <a:gd name="connsiteX250-6521" fmla="*/ 1406899 w 3079941"/>
                  <a:gd name="connsiteY250-6522" fmla="*/ 700416 h 1160647"/>
                  <a:gd name="connsiteX251-6523" fmla="*/ 1406899 w 3079941"/>
                  <a:gd name="connsiteY251-6524" fmla="*/ 702037 h 1160647"/>
                  <a:gd name="connsiteX252-6525" fmla="*/ 1406899 w 3079941"/>
                  <a:gd name="connsiteY252-6526" fmla="*/ 713387 h 1160647"/>
                  <a:gd name="connsiteX253-6527" fmla="*/ 1437300 w 3079941"/>
                  <a:gd name="connsiteY253-6528" fmla="*/ 713387 h 1160647"/>
                  <a:gd name="connsiteX254-6529" fmla="*/ 1437300 w 3079941"/>
                  <a:gd name="connsiteY254-6530" fmla="*/ 676637 h 1160647"/>
                  <a:gd name="connsiteX255-6531" fmla="*/ 1438566 w 3079941"/>
                  <a:gd name="connsiteY255-6532" fmla="*/ 676637 h 1160647"/>
                  <a:gd name="connsiteX256-6533" fmla="*/ 1447433 w 3079941"/>
                  <a:gd name="connsiteY256-6534" fmla="*/ 676637 h 1160647"/>
                  <a:gd name="connsiteX257-6535" fmla="*/ 1447433 w 3079941"/>
                  <a:gd name="connsiteY257-6536" fmla="*/ 698254 h 1160647"/>
                  <a:gd name="connsiteX258-6537" fmla="*/ 1449460 w 3079941"/>
                  <a:gd name="connsiteY258-6538" fmla="*/ 665828 h 1160647"/>
                  <a:gd name="connsiteX259-6539" fmla="*/ 1471753 w 3079941"/>
                  <a:gd name="connsiteY259-6540" fmla="*/ 665828 h 1160647"/>
                  <a:gd name="connsiteX260-6541" fmla="*/ 1471753 w 3079941"/>
                  <a:gd name="connsiteY260-6542" fmla="*/ 664206 h 1160647"/>
                  <a:gd name="connsiteX261-6543" fmla="*/ 1471753 w 3079941"/>
                  <a:gd name="connsiteY261-6544" fmla="*/ 652857 h 1160647"/>
                  <a:gd name="connsiteX262-6545" fmla="*/ 1472513 w 3079941"/>
                  <a:gd name="connsiteY262-6546" fmla="*/ 652857 h 1160647"/>
                  <a:gd name="connsiteX263-6547" fmla="*/ 1477833 w 3079941"/>
                  <a:gd name="connsiteY263-6548" fmla="*/ 652857 h 1160647"/>
                  <a:gd name="connsiteX264-6549" fmla="*/ 1477833 w 3079941"/>
                  <a:gd name="connsiteY264-6550" fmla="*/ 650966 h 1160647"/>
                  <a:gd name="connsiteX265-6551" fmla="*/ 1477833 w 3079941"/>
                  <a:gd name="connsiteY265-6552" fmla="*/ 637725 h 1160647"/>
                  <a:gd name="connsiteX266-6553" fmla="*/ 1481887 w 3079941"/>
                  <a:gd name="connsiteY266-6554" fmla="*/ 644210 h 1160647"/>
                  <a:gd name="connsiteX267-6555" fmla="*/ 1484167 w 3079941"/>
                  <a:gd name="connsiteY267-6556" fmla="*/ 644210 h 1160647"/>
                  <a:gd name="connsiteX268-6557" fmla="*/ 1500127 w 3079941"/>
                  <a:gd name="connsiteY268-6558" fmla="*/ 644210 h 1160647"/>
                  <a:gd name="connsiteX269-6559" fmla="*/ 1500127 w 3079941"/>
                  <a:gd name="connsiteY269-6560" fmla="*/ 643399 h 1160647"/>
                  <a:gd name="connsiteX270-6561" fmla="*/ 1500127 w 3079941"/>
                  <a:gd name="connsiteY270-6562" fmla="*/ 637725 h 1160647"/>
                  <a:gd name="connsiteX271-6563" fmla="*/ 1500887 w 3079941"/>
                  <a:gd name="connsiteY271-6564" fmla="*/ 637725 h 1160647"/>
                  <a:gd name="connsiteX272-6565" fmla="*/ 1506207 w 3079941"/>
                  <a:gd name="connsiteY272-6566" fmla="*/ 637725 h 1160647"/>
                  <a:gd name="connsiteX273-6567" fmla="*/ 1506207 w 3079941"/>
                  <a:gd name="connsiteY273-6568" fmla="*/ 639076 h 1160647"/>
                  <a:gd name="connsiteX274-6569" fmla="*/ 1506207 w 3079941"/>
                  <a:gd name="connsiteY274-6570" fmla="*/ 648534 h 1160647"/>
                  <a:gd name="connsiteX275-6571" fmla="*/ 1544714 w 3079941"/>
                  <a:gd name="connsiteY275-6572" fmla="*/ 648534 h 1160647"/>
                  <a:gd name="connsiteX276-6573" fmla="*/ 1544714 w 3079941"/>
                  <a:gd name="connsiteY276-6574" fmla="*/ 786887 h 1160647"/>
                  <a:gd name="connsiteX277-6575" fmla="*/ 1546234 w 3079941"/>
                  <a:gd name="connsiteY277-6576" fmla="*/ 786887 h 1160647"/>
                  <a:gd name="connsiteX278-6577" fmla="*/ 1556874 w 3079941"/>
                  <a:gd name="connsiteY278-6578" fmla="*/ 786887 h 1160647"/>
                  <a:gd name="connsiteX279-6579" fmla="*/ 1556874 w 3079941"/>
                  <a:gd name="connsiteY279-6580" fmla="*/ 773917 h 1160647"/>
                  <a:gd name="connsiteX280-6581" fmla="*/ 1560928 w 3079941"/>
                  <a:gd name="connsiteY280-6582" fmla="*/ 773917 h 1160647"/>
                  <a:gd name="connsiteX281-6583" fmla="*/ 1560928 w 3079941"/>
                  <a:gd name="connsiteY281-6584" fmla="*/ 786887 h 1160647"/>
                  <a:gd name="connsiteX282-6585" fmla="*/ 1591328 w 3079941"/>
                  <a:gd name="connsiteY282-6586" fmla="*/ 786887 h 1160647"/>
                  <a:gd name="connsiteX283-6587" fmla="*/ 1591328 w 3079941"/>
                  <a:gd name="connsiteY283-6588" fmla="*/ 756622 h 1160647"/>
                  <a:gd name="connsiteX284-6589" fmla="*/ 1603488 w 3079941"/>
                  <a:gd name="connsiteY284-6590" fmla="*/ 756622 h 1160647"/>
                  <a:gd name="connsiteX285-6591" fmla="*/ 1615648 w 3079941"/>
                  <a:gd name="connsiteY285-6592" fmla="*/ 754461 h 1160647"/>
                  <a:gd name="connsiteX286-6593" fmla="*/ 1619702 w 3079941"/>
                  <a:gd name="connsiteY286-6594" fmla="*/ 756622 h 1160647"/>
                  <a:gd name="connsiteX287-6595" fmla="*/ 1629835 w 3079941"/>
                  <a:gd name="connsiteY287-6596" fmla="*/ 756622 h 1160647"/>
                  <a:gd name="connsiteX288-6597" fmla="*/ 1629835 w 3079941"/>
                  <a:gd name="connsiteY288-6598" fmla="*/ 786887 h 1160647"/>
                  <a:gd name="connsiteX289-6599" fmla="*/ 1637942 w 3079941"/>
                  <a:gd name="connsiteY289-6600" fmla="*/ 786887 h 1160647"/>
                  <a:gd name="connsiteX290-6601" fmla="*/ 1637942 w 3079941"/>
                  <a:gd name="connsiteY290-6602" fmla="*/ 804182 h 1160647"/>
                  <a:gd name="connsiteX291-6603" fmla="*/ 1647278 w 3079941"/>
                  <a:gd name="connsiteY291-6604" fmla="*/ 805087 h 1160647"/>
                  <a:gd name="connsiteX292-6605" fmla="*/ 1660236 w 3079941"/>
                  <a:gd name="connsiteY292-6606" fmla="*/ 805087 h 1160647"/>
                  <a:gd name="connsiteX293-6607" fmla="*/ 1660236 w 3079941"/>
                  <a:gd name="connsiteY293-6608" fmla="*/ 789049 h 1160647"/>
                  <a:gd name="connsiteX294-6609" fmla="*/ 1728192 w 3079941"/>
                  <a:gd name="connsiteY294-6610" fmla="*/ 789049 h 1160647"/>
                  <a:gd name="connsiteX295-6611" fmla="*/ 1728192 w 3079941"/>
                  <a:gd name="connsiteY295-6612" fmla="*/ 703796 h 1160647"/>
                  <a:gd name="connsiteX296-6613" fmla="*/ 1800200 w 3079941"/>
                  <a:gd name="connsiteY296-6614" fmla="*/ 703796 h 1160647"/>
                  <a:gd name="connsiteX297-6615" fmla="*/ 1800200 w 3079941"/>
                  <a:gd name="connsiteY297-6616" fmla="*/ 782564 h 1160647"/>
                  <a:gd name="connsiteX298-6617" fmla="*/ 1802104 w 3079941"/>
                  <a:gd name="connsiteY298-6618" fmla="*/ 782564 h 1160647"/>
                  <a:gd name="connsiteX299-6619" fmla="*/ 1803346 w 3079941"/>
                  <a:gd name="connsiteY299-6620" fmla="*/ 805087 h 1160647"/>
                  <a:gd name="connsiteX300-6621" fmla="*/ 1813022 w 3079941"/>
                  <a:gd name="connsiteY300-6622" fmla="*/ 805087 h 1160647"/>
                  <a:gd name="connsiteX301-6623" fmla="*/ 1814264 w 3079941"/>
                  <a:gd name="connsiteY301-6624" fmla="*/ 782564 h 1160647"/>
                  <a:gd name="connsiteX302-6625" fmla="*/ 1820344 w 3079941"/>
                  <a:gd name="connsiteY302-6626" fmla="*/ 782564 h 1160647"/>
                  <a:gd name="connsiteX303-6627" fmla="*/ 1821586 w 3079941"/>
                  <a:gd name="connsiteY303-6628" fmla="*/ 805087 h 1160647"/>
                  <a:gd name="connsiteX304-6629" fmla="*/ 1872208 w 3079941"/>
                  <a:gd name="connsiteY304-6630" fmla="*/ 805087 h 1160647"/>
                  <a:gd name="connsiteX305-6631" fmla="*/ 1872208 w 3079941"/>
                  <a:gd name="connsiteY305-6632" fmla="*/ 642059 h 1160647"/>
                  <a:gd name="connsiteX306-6633" fmla="*/ 2069535 w 3079941"/>
                  <a:gd name="connsiteY306-6634" fmla="*/ 642059 h 1160647"/>
                  <a:gd name="connsiteX307-6635" fmla="*/ 2069535 w 3079941"/>
                  <a:gd name="connsiteY307-6636" fmla="*/ 805087 h 1160647"/>
                  <a:gd name="connsiteX308-6637" fmla="*/ 2088232 w 3079941"/>
                  <a:gd name="connsiteY308-6638" fmla="*/ 805087 h 1160647"/>
                  <a:gd name="connsiteX309-6639" fmla="*/ 2088232 w 3079941"/>
                  <a:gd name="connsiteY309-6640" fmla="*/ 722394 h 1160647"/>
                  <a:gd name="connsiteX310-6641" fmla="*/ 2183352 w 3079941"/>
                  <a:gd name="connsiteY310-6642" fmla="*/ 722394 h 1160647"/>
                  <a:gd name="connsiteX311-6643" fmla="*/ 2195282 w 3079941"/>
                  <a:gd name="connsiteY311-6644" fmla="*/ 404253 h 1160647"/>
                  <a:gd name="connsiteX312-6645" fmla="*/ 2183122 w 3079941"/>
                  <a:gd name="connsiteY312-6646" fmla="*/ 382635 h 1160647"/>
                  <a:gd name="connsiteX313-6647" fmla="*/ 2177042 w 3079941"/>
                  <a:gd name="connsiteY313-6648" fmla="*/ 378311 h 1160647"/>
                  <a:gd name="connsiteX314-6649" fmla="*/ 2185149 w 3079941"/>
                  <a:gd name="connsiteY314-6650" fmla="*/ 354532 h 1160647"/>
                  <a:gd name="connsiteX315-6651" fmla="*/ 2185149 w 3079941"/>
                  <a:gd name="connsiteY315-6652" fmla="*/ 337238 h 1160647"/>
                  <a:gd name="connsiteX316-6653" fmla="*/ 2199336 w 3079941"/>
                  <a:gd name="connsiteY316-6654" fmla="*/ 337238 h 1160647"/>
                  <a:gd name="connsiteX317-6655" fmla="*/ 2199336 w 3079941"/>
                  <a:gd name="connsiteY317-6656" fmla="*/ 315620 h 1160647"/>
                  <a:gd name="connsiteX318-6657" fmla="*/ 2201362 w 3079941"/>
                  <a:gd name="connsiteY318-6658" fmla="*/ 311296 h 1160647"/>
                  <a:gd name="connsiteX319-6659" fmla="*/ 2201362 w 3079941"/>
                  <a:gd name="connsiteY319-6660" fmla="*/ 233472 h 1160647"/>
                  <a:gd name="connsiteX320-6661" fmla="*/ 2199336 w 3079941"/>
                  <a:gd name="connsiteY320-6662" fmla="*/ 226987 h 1160647"/>
                  <a:gd name="connsiteX321-6663" fmla="*/ 2205416 w 3079941"/>
                  <a:gd name="connsiteY321-6664" fmla="*/ 220501 h 1160647"/>
                  <a:gd name="connsiteX322-6665" fmla="*/ 2205416 w 3079941"/>
                  <a:gd name="connsiteY322-6666" fmla="*/ 162133 h 1160647"/>
                  <a:gd name="connsiteX323-6667" fmla="*/ 2207442 w 3079941"/>
                  <a:gd name="connsiteY323-6668" fmla="*/ 157810 h 1160647"/>
                  <a:gd name="connsiteX324-6669" fmla="*/ 2207442 w 3079941"/>
                  <a:gd name="connsiteY324-6670" fmla="*/ 101604 h 1160647"/>
                  <a:gd name="connsiteX325-6671" fmla="*/ 2209469 w 3079941"/>
                  <a:gd name="connsiteY325-6672" fmla="*/ 82148 h 1160647"/>
                  <a:gd name="connsiteX326-6673" fmla="*/ 2213523 w 3079941"/>
                  <a:gd name="connsiteY326-6674" fmla="*/ 99442 h 1160647"/>
                  <a:gd name="connsiteX327-6675" fmla="*/ 2215549 w 3079941"/>
                  <a:gd name="connsiteY327-6676" fmla="*/ 157810 h 1160647"/>
                  <a:gd name="connsiteX328-6677" fmla="*/ 2217576 w 3079941"/>
                  <a:gd name="connsiteY328-6678" fmla="*/ 220501 h 1160647"/>
                  <a:gd name="connsiteX329-6679" fmla="*/ 2223656 w 3079941"/>
                  <a:gd name="connsiteY329-6680" fmla="*/ 226987 h 1160647"/>
                  <a:gd name="connsiteX330-6681" fmla="*/ 2221629 w 3079941"/>
                  <a:gd name="connsiteY330-6682" fmla="*/ 233472 h 1160647"/>
                  <a:gd name="connsiteX331-6683" fmla="*/ 2221629 w 3079941"/>
                  <a:gd name="connsiteY331-6684" fmla="*/ 311296 h 1160647"/>
                  <a:gd name="connsiteX332-6685" fmla="*/ 2223656 w 3079941"/>
                  <a:gd name="connsiteY332-6686" fmla="*/ 315620 h 1160647"/>
                  <a:gd name="connsiteX333-6687" fmla="*/ 2223656 w 3079941"/>
                  <a:gd name="connsiteY333-6688" fmla="*/ 337238 h 1160647"/>
                  <a:gd name="connsiteX334-6689" fmla="*/ 2237843 w 3079941"/>
                  <a:gd name="connsiteY334-6690" fmla="*/ 337238 h 1160647"/>
                  <a:gd name="connsiteX335-6691" fmla="*/ 2237843 w 3079941"/>
                  <a:gd name="connsiteY335-6692" fmla="*/ 354532 h 1160647"/>
                  <a:gd name="connsiteX336-6693" fmla="*/ 2245950 w 3079941"/>
                  <a:gd name="connsiteY336-6694" fmla="*/ 378311 h 1160647"/>
                  <a:gd name="connsiteX337-6695" fmla="*/ 2239870 w 3079941"/>
                  <a:gd name="connsiteY337-6696" fmla="*/ 382635 h 1160647"/>
                  <a:gd name="connsiteX338-6697" fmla="*/ 2227709 w 3079941"/>
                  <a:gd name="connsiteY338-6698" fmla="*/ 404253 h 1160647"/>
                  <a:gd name="connsiteX339-6699" fmla="*/ 2235816 w 3079941"/>
                  <a:gd name="connsiteY339-6700" fmla="*/ 657181 h 1160647"/>
                  <a:gd name="connsiteX340-6701" fmla="*/ 2300670 w 3079941"/>
                  <a:gd name="connsiteY340-6702" fmla="*/ 657181 h 1160647"/>
                  <a:gd name="connsiteX341-6703" fmla="*/ 2300670 w 3079941"/>
                  <a:gd name="connsiteY341-6704" fmla="*/ 732843 h 1160647"/>
                  <a:gd name="connsiteX342-6705" fmla="*/ 2308777 w 3079941"/>
                  <a:gd name="connsiteY342-6706" fmla="*/ 732843 h 1160647"/>
                  <a:gd name="connsiteX343-6707" fmla="*/ 2310804 w 3079941"/>
                  <a:gd name="connsiteY343-6708" fmla="*/ 726358 h 1160647"/>
                  <a:gd name="connsiteX344-6709" fmla="*/ 2316884 w 3079941"/>
                  <a:gd name="connsiteY344-6710" fmla="*/ 726358 h 1160647"/>
                  <a:gd name="connsiteX345-6711" fmla="*/ 2318911 w 3079941"/>
                  <a:gd name="connsiteY345-6712" fmla="*/ 735005 h 1160647"/>
                  <a:gd name="connsiteX346-6713" fmla="*/ 2331071 w 3079941"/>
                  <a:gd name="connsiteY346-6714" fmla="*/ 735005 h 1160647"/>
                  <a:gd name="connsiteX347-6715" fmla="*/ 2331071 w 3079941"/>
                  <a:gd name="connsiteY347-6716" fmla="*/ 728519 h 1160647"/>
                  <a:gd name="connsiteX348-6717" fmla="*/ 2353364 w 3079941"/>
                  <a:gd name="connsiteY348-6718" fmla="*/ 728519 h 1160647"/>
                  <a:gd name="connsiteX349-6719" fmla="*/ 2353364 w 3079941"/>
                  <a:gd name="connsiteY349-6720" fmla="*/ 735005 h 1160647"/>
                  <a:gd name="connsiteX350-6721" fmla="*/ 2373631 w 3079941"/>
                  <a:gd name="connsiteY350-6722" fmla="*/ 735005 h 1160647"/>
                  <a:gd name="connsiteX351-6723" fmla="*/ 2373631 w 3079941"/>
                  <a:gd name="connsiteY351-6724" fmla="*/ 780402 h 1160647"/>
                  <a:gd name="connsiteX352-6725" fmla="*/ 2387818 w 3079941"/>
                  <a:gd name="connsiteY352-6726" fmla="*/ 780402 h 1160647"/>
                  <a:gd name="connsiteX353-6727" fmla="*/ 2387818 w 3079941"/>
                  <a:gd name="connsiteY353-6728" fmla="*/ 767431 h 1160647"/>
                  <a:gd name="connsiteX354-6729" fmla="*/ 2404032 w 3079941"/>
                  <a:gd name="connsiteY354-6730" fmla="*/ 767431 h 1160647"/>
                  <a:gd name="connsiteX355-6731" fmla="*/ 2404032 w 3079941"/>
                  <a:gd name="connsiteY355-6732" fmla="*/ 588004 h 1160647"/>
                  <a:gd name="connsiteX356-6733" fmla="*/ 2410112 w 3079941"/>
                  <a:gd name="connsiteY356-6734" fmla="*/ 581518 h 1160647"/>
                  <a:gd name="connsiteX357-6735" fmla="*/ 2483073 w 3079941"/>
                  <a:gd name="connsiteY357-6736" fmla="*/ 581518 h 1160647"/>
                  <a:gd name="connsiteX358-6737" fmla="*/ 2483073 w 3079941"/>
                  <a:gd name="connsiteY358-6738" fmla="*/ 590166 h 1160647"/>
                  <a:gd name="connsiteX359-6739" fmla="*/ 2493206 w 3079941"/>
                  <a:gd name="connsiteY359-6740" fmla="*/ 590166 h 1160647"/>
                  <a:gd name="connsiteX360-6741" fmla="*/ 2493206 w 3079941"/>
                  <a:gd name="connsiteY360-6742" fmla="*/ 704740 h 1160647"/>
                  <a:gd name="connsiteX361-6743" fmla="*/ 2515500 w 3079941"/>
                  <a:gd name="connsiteY361-6744" fmla="*/ 704740 h 1160647"/>
                  <a:gd name="connsiteX362-6745" fmla="*/ 2515500 w 3079941"/>
                  <a:gd name="connsiteY362-6746" fmla="*/ 637725 h 1160647"/>
                  <a:gd name="connsiteX363-6747" fmla="*/ 2541847 w 3079941"/>
                  <a:gd name="connsiteY363-6748" fmla="*/ 637725 h 1160647"/>
                  <a:gd name="connsiteX364-6749" fmla="*/ 2545900 w 3079941"/>
                  <a:gd name="connsiteY364-6750" fmla="*/ 633401 h 1160647"/>
                  <a:gd name="connsiteX365-6751" fmla="*/ 2554007 w 3079941"/>
                  <a:gd name="connsiteY365-6752" fmla="*/ 633401 h 1160647"/>
                  <a:gd name="connsiteX366-6753" fmla="*/ 2558060 w 3079941"/>
                  <a:gd name="connsiteY366-6754" fmla="*/ 637725 h 1160647"/>
                  <a:gd name="connsiteX367-6755" fmla="*/ 2580354 w 3079941"/>
                  <a:gd name="connsiteY367-6756" fmla="*/ 637725 h 1160647"/>
                  <a:gd name="connsiteX368-6757" fmla="*/ 2580354 w 3079941"/>
                  <a:gd name="connsiteY368-6758" fmla="*/ 520989 h 1160647"/>
                  <a:gd name="connsiteX369-6759" fmla="*/ 2637101 w 3079941"/>
                  <a:gd name="connsiteY369-6760" fmla="*/ 510180 h 1160647"/>
                  <a:gd name="connsiteX370-6761" fmla="*/ 2637101 w 3079941"/>
                  <a:gd name="connsiteY370-6762" fmla="*/ 511261 h 1160647"/>
                  <a:gd name="connsiteX371-6763" fmla="*/ 2637101 w 3079941"/>
                  <a:gd name="connsiteY371-6764" fmla="*/ 518827 h 1160647"/>
                  <a:gd name="connsiteX372-6765" fmla="*/ 2663448 w 3079941"/>
                  <a:gd name="connsiteY372-6766" fmla="*/ 518827 h 1160647"/>
                  <a:gd name="connsiteX373-6767" fmla="*/ 2663448 w 3079941"/>
                  <a:gd name="connsiteY373-6768" fmla="*/ 773917 h 1160647"/>
                  <a:gd name="connsiteX374-6769" fmla="*/ 2685742 w 3079941"/>
                  <a:gd name="connsiteY374-6770" fmla="*/ 773917 h 1160647"/>
                  <a:gd name="connsiteX375-6771" fmla="*/ 2685742 w 3079941"/>
                  <a:gd name="connsiteY375-6772" fmla="*/ 769593 h 1160647"/>
                  <a:gd name="connsiteX376-6773" fmla="*/ 2697902 w 3079941"/>
                  <a:gd name="connsiteY376-6774" fmla="*/ 769593 h 1160647"/>
                  <a:gd name="connsiteX377-6775" fmla="*/ 2697902 w 3079941"/>
                  <a:gd name="connsiteY377-6776" fmla="*/ 773917 h 1160647"/>
                  <a:gd name="connsiteX378-6777" fmla="*/ 2722222 w 3079941"/>
                  <a:gd name="connsiteY378-6778" fmla="*/ 773917 h 1160647"/>
                  <a:gd name="connsiteX379-6779" fmla="*/ 2722222 w 3079941"/>
                  <a:gd name="connsiteY379-6780" fmla="*/ 760946 h 1160647"/>
                  <a:gd name="connsiteX380-6781" fmla="*/ 2750596 w 3079941"/>
                  <a:gd name="connsiteY380-6782" fmla="*/ 760946 h 1160647"/>
                  <a:gd name="connsiteX381-6783" fmla="*/ 2762756 w 3079941"/>
                  <a:gd name="connsiteY381-6784" fmla="*/ 756622 h 1160647"/>
                  <a:gd name="connsiteX382-6785" fmla="*/ 2783023 w 3079941"/>
                  <a:gd name="connsiteY382-6786" fmla="*/ 760946 h 1160647"/>
                  <a:gd name="connsiteX383-6787" fmla="*/ 2783023 w 3079941"/>
                  <a:gd name="connsiteY383-6788" fmla="*/ 743652 h 1160647"/>
                  <a:gd name="connsiteX384-6789" fmla="*/ 2791130 w 3079941"/>
                  <a:gd name="connsiteY384-6790" fmla="*/ 743652 h 1160647"/>
                  <a:gd name="connsiteX385-6791" fmla="*/ 2791130 w 3079941"/>
                  <a:gd name="connsiteY385-6792" fmla="*/ 730681 h 1160647"/>
                  <a:gd name="connsiteX386-6793" fmla="*/ 2847877 w 3079941"/>
                  <a:gd name="connsiteY386-6794" fmla="*/ 730681 h 1160647"/>
                  <a:gd name="connsiteX387-6795" fmla="*/ 2847877 w 3079941"/>
                  <a:gd name="connsiteY387-6796" fmla="*/ 700416 h 1160647"/>
                  <a:gd name="connsiteX388-6797" fmla="*/ 2866117 w 3079941"/>
                  <a:gd name="connsiteY388-6798" fmla="*/ 700416 h 1160647"/>
                  <a:gd name="connsiteX389-6799" fmla="*/ 2866117 w 3079941"/>
                  <a:gd name="connsiteY389-6800" fmla="*/ 693931 h 1160647"/>
                  <a:gd name="connsiteX390-6801" fmla="*/ 2878277 w 3079941"/>
                  <a:gd name="connsiteY390-6802" fmla="*/ 693931 h 1160647"/>
                  <a:gd name="connsiteX391-6803" fmla="*/ 2878277 w 3079941"/>
                  <a:gd name="connsiteY391-6804" fmla="*/ 700416 h 1160647"/>
                  <a:gd name="connsiteX392-6805" fmla="*/ 2894491 w 3079941"/>
                  <a:gd name="connsiteY392-6806" fmla="*/ 700416 h 1160647"/>
                  <a:gd name="connsiteX393-6807" fmla="*/ 2894491 w 3079941"/>
                  <a:gd name="connsiteY393-6808" fmla="*/ 750137 h 1160647"/>
                  <a:gd name="connsiteX394-6809" fmla="*/ 2926918 w 3079941"/>
                  <a:gd name="connsiteY394-6810" fmla="*/ 750137 h 1160647"/>
                  <a:gd name="connsiteX395-6811" fmla="*/ 2926918 w 3079941"/>
                  <a:gd name="connsiteY395-6812" fmla="*/ 724196 h 1160647"/>
                  <a:gd name="connsiteX396-6813" fmla="*/ 2965425 w 3079941"/>
                  <a:gd name="connsiteY396-6814" fmla="*/ 724196 h 1160647"/>
                  <a:gd name="connsiteX397-6815" fmla="*/ 2965425 w 3079941"/>
                  <a:gd name="connsiteY397-6816" fmla="*/ 693931 h 1160647"/>
                  <a:gd name="connsiteX398-6817" fmla="*/ 3014066 w 3079941"/>
                  <a:gd name="connsiteY398-6818" fmla="*/ 693931 h 1160647"/>
                  <a:gd name="connsiteX399-6819" fmla="*/ 3014066 w 3079941"/>
                  <a:gd name="connsiteY399-6820" fmla="*/ 805087 h 1160647"/>
                  <a:gd name="connsiteX400-6821" fmla="*/ 3014066 w 3079941"/>
                  <a:gd name="connsiteY400-6822" fmla="*/ 818866 h 1160647"/>
                  <a:gd name="connsiteX401-6823" fmla="*/ 3079941 w 3079941"/>
                  <a:gd name="connsiteY401-6824" fmla="*/ 818866 h 1160647"/>
                  <a:gd name="connsiteX402-6825" fmla="*/ 3079941 w 3079941"/>
                  <a:gd name="connsiteY402-6826" fmla="*/ 1160647 h 1160647"/>
                  <a:gd name="connsiteX403-6827" fmla="*/ 200958 w 3079941"/>
                  <a:gd name="connsiteY403-6828" fmla="*/ 1160647 h 1160647"/>
                  <a:gd name="connsiteX404-6829" fmla="*/ 0 w 3079941"/>
                  <a:gd name="connsiteY404-6830" fmla="*/ 1126882 h 1160647"/>
                  <a:gd name="connsiteX405-6831" fmla="*/ 55096 w 3079941"/>
                  <a:gd name="connsiteY405-6832" fmla="*/ 724196 h 1160647"/>
                  <a:gd name="connsiteX406-6833" fmla="*/ 75363 w 3079941"/>
                  <a:gd name="connsiteY406-6834" fmla="*/ 724196 h 1160647"/>
                  <a:gd name="connsiteX407-6835" fmla="*/ 75870 w 3079941"/>
                  <a:gd name="connsiteY407-6836" fmla="*/ 723115 h 1160647"/>
                  <a:gd name="connsiteX408-6837" fmla="*/ 79416 w 3079941"/>
                  <a:gd name="connsiteY408-6838" fmla="*/ 715549 h 1160647"/>
                  <a:gd name="connsiteX409-6839" fmla="*/ 81190 w 3079941"/>
                  <a:gd name="connsiteY409-6840" fmla="*/ 715819 h 1160647"/>
                  <a:gd name="connsiteX410-6841" fmla="*/ 93603 w 3079941"/>
                  <a:gd name="connsiteY410-6842" fmla="*/ 717710 h 1160647"/>
                  <a:gd name="connsiteX411-6843" fmla="*/ 94110 w 3079941"/>
                  <a:gd name="connsiteY411-6844" fmla="*/ 719062 h 1160647"/>
                  <a:gd name="connsiteX412-6845" fmla="*/ 97656 w 3079941"/>
                  <a:gd name="connsiteY412-6846" fmla="*/ 728519 h 1160647"/>
                  <a:gd name="connsiteX413-6847" fmla="*/ 124003 w 3079941"/>
                  <a:gd name="connsiteY413-6848" fmla="*/ 730681 h 1160647"/>
                  <a:gd name="connsiteX414-6849" fmla="*/ 124003 w 3079941"/>
                  <a:gd name="connsiteY414-6850" fmla="*/ 607460 h 1160647"/>
                  <a:gd name="connsiteX415-6851" fmla="*/ 126030 w 3079941"/>
                  <a:gd name="connsiteY415-6852" fmla="*/ 607460 h 1160647"/>
                  <a:gd name="connsiteX416-6853" fmla="*/ 140217 w 3079941"/>
                  <a:gd name="connsiteY416-6854" fmla="*/ 607460 h 1160647"/>
                  <a:gd name="connsiteX417-6855" fmla="*/ 140217 w 3079941"/>
                  <a:gd name="connsiteY417-6856" fmla="*/ 471268 h 1160647"/>
                  <a:gd name="connsiteX418-6857" fmla="*/ 141990 w 3079941"/>
                  <a:gd name="connsiteY418-6858" fmla="*/ 471268 h 1160647"/>
                  <a:gd name="connsiteX419-6859" fmla="*/ 154404 w 3079941"/>
                  <a:gd name="connsiteY419-6860" fmla="*/ 471268 h 1160647"/>
                  <a:gd name="connsiteX420-6861" fmla="*/ 154404 w 3079941"/>
                  <a:gd name="connsiteY420-6862" fmla="*/ 356694 h 1160647"/>
                  <a:gd name="connsiteX421-6863" fmla="*/ 158457 w 3079941"/>
                  <a:gd name="connsiteY421-6864" fmla="*/ 328590 h 1160647"/>
                  <a:gd name="connsiteX422-6865" fmla="*/ 160484 w 3079941"/>
                  <a:gd name="connsiteY422-6866" fmla="*/ 328590 h 1160647"/>
                  <a:gd name="connsiteX423-6867" fmla="*/ 174671 w 3079941"/>
                  <a:gd name="connsiteY423-6868" fmla="*/ 328590 h 1160647"/>
                  <a:gd name="connsiteX424-6869" fmla="*/ 211151 w 3079941"/>
                  <a:gd name="connsiteY424-6870" fmla="*/ 246443 h 1160647"/>
                  <a:gd name="connsiteX425-6871" fmla="*/ 215205 w 3079941"/>
                  <a:gd name="connsiteY425-6872" fmla="*/ 0 h 1160647"/>
                  <a:gd name="connsiteX0-6873" fmla="*/ 160109 w 3024845"/>
                  <a:gd name="connsiteY0-6874" fmla="*/ 0 h 1166887"/>
                  <a:gd name="connsiteX1-6875" fmla="*/ 162135 w 3024845"/>
                  <a:gd name="connsiteY1-6876" fmla="*/ 246443 h 1166887"/>
                  <a:gd name="connsiteX2-6877" fmla="*/ 200642 w 3024845"/>
                  <a:gd name="connsiteY2-6878" fmla="*/ 326429 h 1166887"/>
                  <a:gd name="connsiteX3-6879" fmla="*/ 202669 w 3024845"/>
                  <a:gd name="connsiteY3-6880" fmla="*/ 326429 h 1166887"/>
                  <a:gd name="connsiteX4-6881" fmla="*/ 216856 w 3024845"/>
                  <a:gd name="connsiteY4-6882" fmla="*/ 326429 h 1166887"/>
                  <a:gd name="connsiteX5-6883" fmla="*/ 216856 w 3024845"/>
                  <a:gd name="connsiteY5-6884" fmla="*/ 350208 h 1166887"/>
                  <a:gd name="connsiteX6-6885" fmla="*/ 217363 w 3024845"/>
                  <a:gd name="connsiteY6-6886" fmla="*/ 351019 h 1166887"/>
                  <a:gd name="connsiteX7-6887" fmla="*/ 220909 w 3024845"/>
                  <a:gd name="connsiteY7-6888" fmla="*/ 356694 h 1166887"/>
                  <a:gd name="connsiteX8-6889" fmla="*/ 220909 w 3024845"/>
                  <a:gd name="connsiteY8-6890" fmla="*/ 471268 h 1166887"/>
                  <a:gd name="connsiteX9-6891" fmla="*/ 223189 w 3024845"/>
                  <a:gd name="connsiteY9-6892" fmla="*/ 471268 h 1166887"/>
                  <a:gd name="connsiteX10-6893" fmla="*/ 239150 w 3024845"/>
                  <a:gd name="connsiteY10-6894" fmla="*/ 471268 h 1166887"/>
                  <a:gd name="connsiteX11-6895" fmla="*/ 239150 w 3024845"/>
                  <a:gd name="connsiteY11-6896" fmla="*/ 611783 h 1166887"/>
                  <a:gd name="connsiteX12-6897" fmla="*/ 240670 w 3024845"/>
                  <a:gd name="connsiteY12-6898" fmla="*/ 611513 h 1166887"/>
                  <a:gd name="connsiteX13-6899" fmla="*/ 251310 w 3024845"/>
                  <a:gd name="connsiteY13-6900" fmla="*/ 609622 h 1166887"/>
                  <a:gd name="connsiteX14-6901" fmla="*/ 249283 w 3024845"/>
                  <a:gd name="connsiteY14-6902" fmla="*/ 698254 h 1166887"/>
                  <a:gd name="connsiteX15-6903" fmla="*/ 250803 w 3024845"/>
                  <a:gd name="connsiteY15-6904" fmla="*/ 698525 h 1166887"/>
                  <a:gd name="connsiteX16-6905" fmla="*/ 261443 w 3024845"/>
                  <a:gd name="connsiteY16-6906" fmla="*/ 700416 h 1166887"/>
                  <a:gd name="connsiteX17-6907" fmla="*/ 261696 w 3024845"/>
                  <a:gd name="connsiteY17-6908" fmla="*/ 701227 h 1166887"/>
                  <a:gd name="connsiteX18-6909" fmla="*/ 263470 w 3024845"/>
                  <a:gd name="connsiteY18-6910" fmla="*/ 706902 h 1166887"/>
                  <a:gd name="connsiteX19-6911" fmla="*/ 264230 w 3024845"/>
                  <a:gd name="connsiteY19-6912" fmla="*/ 704470 h 1166887"/>
                  <a:gd name="connsiteX20-6913" fmla="*/ 269550 w 3024845"/>
                  <a:gd name="connsiteY20-6914" fmla="*/ 687446 h 1166887"/>
                  <a:gd name="connsiteX21-6915" fmla="*/ 271323 w 3024845"/>
                  <a:gd name="connsiteY21-6916" fmla="*/ 687446 h 1166887"/>
                  <a:gd name="connsiteX22-6917" fmla="*/ 283737 w 3024845"/>
                  <a:gd name="connsiteY22-6918" fmla="*/ 687446 h 1166887"/>
                  <a:gd name="connsiteX23-6919" fmla="*/ 283737 w 3024845"/>
                  <a:gd name="connsiteY23-6920" fmla="*/ 719872 h 1166887"/>
                  <a:gd name="connsiteX24-6921" fmla="*/ 284750 w 3024845"/>
                  <a:gd name="connsiteY24-6922" fmla="*/ 720413 h 1166887"/>
                  <a:gd name="connsiteX25-6923" fmla="*/ 291844 w 3024845"/>
                  <a:gd name="connsiteY25-6924" fmla="*/ 724196 h 1166887"/>
                  <a:gd name="connsiteX26-6925" fmla="*/ 291844 w 3024845"/>
                  <a:gd name="connsiteY26-6926" fmla="*/ 725547 h 1166887"/>
                  <a:gd name="connsiteX27-6927" fmla="*/ 291844 w 3024845"/>
                  <a:gd name="connsiteY27-6928" fmla="*/ 735005 h 1166887"/>
                  <a:gd name="connsiteX28-6929" fmla="*/ 336431 w 3024845"/>
                  <a:gd name="connsiteY28-6930" fmla="*/ 735005 h 1166887"/>
                  <a:gd name="connsiteX29-6931" fmla="*/ 336431 w 3024845"/>
                  <a:gd name="connsiteY29-6932" fmla="*/ 736086 h 1166887"/>
                  <a:gd name="connsiteX30-6933" fmla="*/ 336431 w 3024845"/>
                  <a:gd name="connsiteY30-6934" fmla="*/ 743652 h 1166887"/>
                  <a:gd name="connsiteX31-6935" fmla="*/ 338457 w 3024845"/>
                  <a:gd name="connsiteY31-6936" fmla="*/ 743652 h 1166887"/>
                  <a:gd name="connsiteX32-6937" fmla="*/ 352644 w 3024845"/>
                  <a:gd name="connsiteY32-6938" fmla="*/ 743652 h 1166887"/>
                  <a:gd name="connsiteX33-6939" fmla="*/ 352644 w 3024845"/>
                  <a:gd name="connsiteY33-6940" fmla="*/ 713387 h 1166887"/>
                  <a:gd name="connsiteX34-6941" fmla="*/ 397231 w 3024845"/>
                  <a:gd name="connsiteY34-6942" fmla="*/ 713387 h 1166887"/>
                  <a:gd name="connsiteX35-6943" fmla="*/ 397231 w 3024845"/>
                  <a:gd name="connsiteY35-6944" fmla="*/ 712036 h 1166887"/>
                  <a:gd name="connsiteX36-6945" fmla="*/ 397231 w 3024845"/>
                  <a:gd name="connsiteY36-6946" fmla="*/ 702578 h 1166887"/>
                  <a:gd name="connsiteX37-6947" fmla="*/ 398245 w 3024845"/>
                  <a:gd name="connsiteY37-6948" fmla="*/ 702578 h 1166887"/>
                  <a:gd name="connsiteX38-6949" fmla="*/ 405338 w 3024845"/>
                  <a:gd name="connsiteY38-6950" fmla="*/ 702578 h 1166887"/>
                  <a:gd name="connsiteX39-6951" fmla="*/ 405338 w 3024845"/>
                  <a:gd name="connsiteY39-6952" fmla="*/ 700687 h 1166887"/>
                  <a:gd name="connsiteX40-6953" fmla="*/ 405338 w 3024845"/>
                  <a:gd name="connsiteY40-6954" fmla="*/ 687446 h 1166887"/>
                  <a:gd name="connsiteX41-6955" fmla="*/ 406098 w 3024845"/>
                  <a:gd name="connsiteY41-6956" fmla="*/ 687446 h 1166887"/>
                  <a:gd name="connsiteX42-6957" fmla="*/ 411418 w 3024845"/>
                  <a:gd name="connsiteY42-6958" fmla="*/ 687446 h 1166887"/>
                  <a:gd name="connsiteX43-6959" fmla="*/ 411418 w 3024845"/>
                  <a:gd name="connsiteY43-6960" fmla="*/ 686365 h 1166887"/>
                  <a:gd name="connsiteX44-6961" fmla="*/ 411418 w 3024845"/>
                  <a:gd name="connsiteY44-6962" fmla="*/ 678798 h 1166887"/>
                  <a:gd name="connsiteX45-6963" fmla="*/ 413445 w 3024845"/>
                  <a:gd name="connsiteY45-6964" fmla="*/ 678798 h 1166887"/>
                  <a:gd name="connsiteX46-6965" fmla="*/ 427632 w 3024845"/>
                  <a:gd name="connsiteY46-6966" fmla="*/ 678798 h 1166887"/>
                  <a:gd name="connsiteX47-6967" fmla="*/ 427632 w 3024845"/>
                  <a:gd name="connsiteY47-6968" fmla="*/ 679879 h 1166887"/>
                  <a:gd name="connsiteX48-6969" fmla="*/ 427632 w 3024845"/>
                  <a:gd name="connsiteY48-6970" fmla="*/ 687446 h 1166887"/>
                  <a:gd name="connsiteX49-6971" fmla="*/ 449925 w 3024845"/>
                  <a:gd name="connsiteY49-6972" fmla="*/ 687446 h 1166887"/>
                  <a:gd name="connsiteX50-6973" fmla="*/ 449925 w 3024845"/>
                  <a:gd name="connsiteY50-6974" fmla="*/ 685554 h 1166887"/>
                  <a:gd name="connsiteX51-6975" fmla="*/ 449925 w 3024845"/>
                  <a:gd name="connsiteY51-6976" fmla="*/ 672313 h 1166887"/>
                  <a:gd name="connsiteX52-6977" fmla="*/ 451699 w 3024845"/>
                  <a:gd name="connsiteY52-6978" fmla="*/ 672313 h 1166887"/>
                  <a:gd name="connsiteX53-6979" fmla="*/ 464112 w 3024845"/>
                  <a:gd name="connsiteY53-6980" fmla="*/ 672313 h 1166887"/>
                  <a:gd name="connsiteX54-6981" fmla="*/ 464112 w 3024845"/>
                  <a:gd name="connsiteY54-6982" fmla="*/ 696093 h 1166887"/>
                  <a:gd name="connsiteX55-6983" fmla="*/ 465126 w 3024845"/>
                  <a:gd name="connsiteY55-6984" fmla="*/ 696093 h 1166887"/>
                  <a:gd name="connsiteX56-6985" fmla="*/ 472219 w 3024845"/>
                  <a:gd name="connsiteY56-6986" fmla="*/ 696093 h 1166887"/>
                  <a:gd name="connsiteX57-6987" fmla="*/ 472219 w 3024845"/>
                  <a:gd name="connsiteY57-6988" fmla="*/ 695012 h 1166887"/>
                  <a:gd name="connsiteX58-6989" fmla="*/ 472219 w 3024845"/>
                  <a:gd name="connsiteY58-6990" fmla="*/ 687446 h 1166887"/>
                  <a:gd name="connsiteX59-6991" fmla="*/ 473992 w 3024845"/>
                  <a:gd name="connsiteY59-6992" fmla="*/ 687446 h 1166887"/>
                  <a:gd name="connsiteX60-6993" fmla="*/ 486406 w 3024845"/>
                  <a:gd name="connsiteY60-6994" fmla="*/ 687446 h 1166887"/>
                  <a:gd name="connsiteX61-6995" fmla="*/ 486406 w 3024845"/>
                  <a:gd name="connsiteY61-6996" fmla="*/ 713387 h 1166887"/>
                  <a:gd name="connsiteX62-6997" fmla="*/ 488433 w 3024845"/>
                  <a:gd name="connsiteY62-6998" fmla="*/ 713387 h 1166887"/>
                  <a:gd name="connsiteX63-6999" fmla="*/ 502619 w 3024845"/>
                  <a:gd name="connsiteY63-7000" fmla="*/ 713387 h 1166887"/>
                  <a:gd name="connsiteX64-7001" fmla="*/ 502619 w 3024845"/>
                  <a:gd name="connsiteY64-7002" fmla="*/ 715008 h 1166887"/>
                  <a:gd name="connsiteX65-7003" fmla="*/ 502619 w 3024845"/>
                  <a:gd name="connsiteY65-7004" fmla="*/ 726358 h 1166887"/>
                  <a:gd name="connsiteX66-7005" fmla="*/ 503379 w 3024845"/>
                  <a:gd name="connsiteY66-7006" fmla="*/ 726358 h 1166887"/>
                  <a:gd name="connsiteX67-7007" fmla="*/ 508700 w 3024845"/>
                  <a:gd name="connsiteY67-7008" fmla="*/ 726358 h 1166887"/>
                  <a:gd name="connsiteX68-7009" fmla="*/ 508700 w 3024845"/>
                  <a:gd name="connsiteY68-7010" fmla="*/ 725547 h 1166887"/>
                  <a:gd name="connsiteX69-7011" fmla="*/ 508700 w 3024845"/>
                  <a:gd name="connsiteY69-7012" fmla="*/ 719872 h 1166887"/>
                  <a:gd name="connsiteX70-7013" fmla="*/ 539100 w 3024845"/>
                  <a:gd name="connsiteY70-7014" fmla="*/ 719872 h 1166887"/>
                  <a:gd name="connsiteX71-7015" fmla="*/ 539100 w 3024845"/>
                  <a:gd name="connsiteY71-7016" fmla="*/ 743652 h 1166887"/>
                  <a:gd name="connsiteX72-7017" fmla="*/ 540113 w 3024845"/>
                  <a:gd name="connsiteY72-7018" fmla="*/ 743652 h 1166887"/>
                  <a:gd name="connsiteX73-7019" fmla="*/ 547207 w 3024845"/>
                  <a:gd name="connsiteY73-7020" fmla="*/ 743652 h 1166887"/>
                  <a:gd name="connsiteX74-7021" fmla="*/ 547207 w 3024845"/>
                  <a:gd name="connsiteY74-7022" fmla="*/ 744733 h 1166887"/>
                  <a:gd name="connsiteX75-7023" fmla="*/ 547207 w 3024845"/>
                  <a:gd name="connsiteY75-7024" fmla="*/ 752299 h 1166887"/>
                  <a:gd name="connsiteX76-7025" fmla="*/ 547967 w 3024845"/>
                  <a:gd name="connsiteY76-7026" fmla="*/ 752299 h 1166887"/>
                  <a:gd name="connsiteX77-7027" fmla="*/ 553287 w 3024845"/>
                  <a:gd name="connsiteY77-7028" fmla="*/ 752299 h 1166887"/>
                  <a:gd name="connsiteX78-7029" fmla="*/ 553287 w 3024845"/>
                  <a:gd name="connsiteY78-7030" fmla="*/ 750137 h 1166887"/>
                  <a:gd name="connsiteX79-7031" fmla="*/ 553287 w 3024845"/>
                  <a:gd name="connsiteY79-7032" fmla="*/ 735005 h 1166887"/>
                  <a:gd name="connsiteX80-7033" fmla="*/ 554300 w 3024845"/>
                  <a:gd name="connsiteY80-7034" fmla="*/ 735005 h 1166887"/>
                  <a:gd name="connsiteX81-7035" fmla="*/ 561394 w 3024845"/>
                  <a:gd name="connsiteY81-7036" fmla="*/ 735005 h 1166887"/>
                  <a:gd name="connsiteX82-7037" fmla="*/ 561394 w 3024845"/>
                  <a:gd name="connsiteY82-7038" fmla="*/ 736086 h 1166887"/>
                  <a:gd name="connsiteX83-7039" fmla="*/ 561394 w 3024845"/>
                  <a:gd name="connsiteY83-7040" fmla="*/ 743652 h 1166887"/>
                  <a:gd name="connsiteX84-7041" fmla="*/ 566714 w 3024845"/>
                  <a:gd name="connsiteY84-7042" fmla="*/ 741659 h 1166887"/>
                  <a:gd name="connsiteX85-7043" fmla="*/ 567474 w 3024845"/>
                  <a:gd name="connsiteY85-7044" fmla="*/ 740679 h 1166887"/>
                  <a:gd name="connsiteX86-7045" fmla="*/ 567474 w 3024845"/>
                  <a:gd name="connsiteY86-7046" fmla="*/ 735005 h 1166887"/>
                  <a:gd name="connsiteX87-7047" fmla="*/ 605981 w 3024845"/>
                  <a:gd name="connsiteY87-7048" fmla="*/ 735005 h 1166887"/>
                  <a:gd name="connsiteX88-7049" fmla="*/ 605981 w 3024845"/>
                  <a:gd name="connsiteY88-7050" fmla="*/ 758784 h 1166887"/>
                  <a:gd name="connsiteX89-7051" fmla="*/ 608007 w 3024845"/>
                  <a:gd name="connsiteY89-7052" fmla="*/ 758784 h 1166887"/>
                  <a:gd name="connsiteX90-7053" fmla="*/ 622194 w 3024845"/>
                  <a:gd name="connsiteY90-7054" fmla="*/ 758784 h 1166887"/>
                  <a:gd name="connsiteX91-7055" fmla="*/ 622194 w 3024845"/>
                  <a:gd name="connsiteY91-7056" fmla="*/ 759865 h 1166887"/>
                  <a:gd name="connsiteX92-7057" fmla="*/ 622194 w 3024845"/>
                  <a:gd name="connsiteY92-7058" fmla="*/ 767431 h 1166887"/>
                  <a:gd name="connsiteX93-7059" fmla="*/ 623968 w 3024845"/>
                  <a:gd name="connsiteY93-7060" fmla="*/ 767431 h 1166887"/>
                  <a:gd name="connsiteX94-7061" fmla="*/ 636381 w 3024845"/>
                  <a:gd name="connsiteY94-7062" fmla="*/ 767431 h 1166887"/>
                  <a:gd name="connsiteX95-7063" fmla="*/ 636381 w 3024845"/>
                  <a:gd name="connsiteY95-7064" fmla="*/ 743652 h 1166887"/>
                  <a:gd name="connsiteX96-7065" fmla="*/ 637394 w 3024845"/>
                  <a:gd name="connsiteY96-7066" fmla="*/ 743652 h 1166887"/>
                  <a:gd name="connsiteX97-7067" fmla="*/ 644488 w 3024845"/>
                  <a:gd name="connsiteY97-7068" fmla="*/ 743652 h 1166887"/>
                  <a:gd name="connsiteX98-7069" fmla="*/ 644488 w 3024845"/>
                  <a:gd name="connsiteY98-7070" fmla="*/ 711225 h 1166887"/>
                  <a:gd name="connsiteX99-7071" fmla="*/ 645501 w 3024845"/>
                  <a:gd name="connsiteY99-7072" fmla="*/ 711225 h 1166887"/>
                  <a:gd name="connsiteX100-7073" fmla="*/ 652595 w 3024845"/>
                  <a:gd name="connsiteY100-7074" fmla="*/ 711225 h 1166887"/>
                  <a:gd name="connsiteX101-7075" fmla="*/ 652595 w 3024845"/>
                  <a:gd name="connsiteY101-7076" fmla="*/ 709334 h 1166887"/>
                  <a:gd name="connsiteX102-7077" fmla="*/ 652595 w 3024845"/>
                  <a:gd name="connsiteY102-7078" fmla="*/ 696093 h 1166887"/>
                  <a:gd name="connsiteX103-7079" fmla="*/ 651328 w 3024845"/>
                  <a:gd name="connsiteY103-7080" fmla="*/ 694471 h 1166887"/>
                  <a:gd name="connsiteX104-7081" fmla="*/ 656648 w 3024845"/>
                  <a:gd name="connsiteY104-7082" fmla="*/ 683122 h 1166887"/>
                  <a:gd name="connsiteX105-7083" fmla="*/ 664755 w 3024845"/>
                  <a:gd name="connsiteY105-7084" fmla="*/ 711225 h 1166887"/>
                  <a:gd name="connsiteX106-7085" fmla="*/ 665515 w 3024845"/>
                  <a:gd name="connsiteY106-7086" fmla="*/ 711225 h 1166887"/>
                  <a:gd name="connsiteX107-7087" fmla="*/ 670835 w 3024845"/>
                  <a:gd name="connsiteY107-7088" fmla="*/ 711225 h 1166887"/>
                  <a:gd name="connsiteX108-7089" fmla="*/ 670835 w 3024845"/>
                  <a:gd name="connsiteY108-7090" fmla="*/ 605298 h 1166887"/>
                  <a:gd name="connsiteX109-7091" fmla="*/ 672355 w 3024845"/>
                  <a:gd name="connsiteY109-7092" fmla="*/ 605298 h 1166887"/>
                  <a:gd name="connsiteX110-7093" fmla="*/ 682995 w 3024845"/>
                  <a:gd name="connsiteY110-7094" fmla="*/ 605298 h 1166887"/>
                  <a:gd name="connsiteX111-7095" fmla="*/ 682995 w 3024845"/>
                  <a:gd name="connsiteY111-7096" fmla="*/ 557739 h 1166887"/>
                  <a:gd name="connsiteX112-7097" fmla="*/ 709342 w 3024845"/>
                  <a:gd name="connsiteY112-7098" fmla="*/ 557739 h 1166887"/>
                  <a:gd name="connsiteX113-7099" fmla="*/ 709342 w 3024845"/>
                  <a:gd name="connsiteY113-7100" fmla="*/ 536121 h 1166887"/>
                  <a:gd name="connsiteX114-7101" fmla="*/ 743796 w 3024845"/>
                  <a:gd name="connsiteY114-7102" fmla="*/ 536121 h 1166887"/>
                  <a:gd name="connsiteX115-7103" fmla="*/ 743796 w 3024845"/>
                  <a:gd name="connsiteY115-7104" fmla="*/ 538553 h 1166887"/>
                  <a:gd name="connsiteX116-7105" fmla="*/ 743796 w 3024845"/>
                  <a:gd name="connsiteY116-7106" fmla="*/ 555577 h 1166887"/>
                  <a:gd name="connsiteX117-7107" fmla="*/ 746076 w 3024845"/>
                  <a:gd name="connsiteY117-7108" fmla="*/ 555577 h 1166887"/>
                  <a:gd name="connsiteX118-7109" fmla="*/ 762036 w 3024845"/>
                  <a:gd name="connsiteY118-7110" fmla="*/ 555577 h 1166887"/>
                  <a:gd name="connsiteX119-7111" fmla="*/ 762036 w 3024845"/>
                  <a:gd name="connsiteY119-7112" fmla="*/ 603136 h 1166887"/>
                  <a:gd name="connsiteX120-7113" fmla="*/ 763049 w 3024845"/>
                  <a:gd name="connsiteY120-7114" fmla="*/ 603136 h 1166887"/>
                  <a:gd name="connsiteX121-7115" fmla="*/ 770143 w 3024845"/>
                  <a:gd name="connsiteY121-7116" fmla="*/ 603136 h 1166887"/>
                  <a:gd name="connsiteX122-7117" fmla="*/ 784330 w 3024845"/>
                  <a:gd name="connsiteY122-7118" fmla="*/ 607460 h 1166887"/>
                  <a:gd name="connsiteX123-7119" fmla="*/ 784330 w 3024845"/>
                  <a:gd name="connsiteY123-7120" fmla="*/ 646372 h 1166887"/>
                  <a:gd name="connsiteX124-7121" fmla="*/ 785343 w 3024845"/>
                  <a:gd name="connsiteY124-7122" fmla="*/ 646372 h 1166887"/>
                  <a:gd name="connsiteX125-7123" fmla="*/ 792436 w 3024845"/>
                  <a:gd name="connsiteY125-7124" fmla="*/ 646372 h 1166887"/>
                  <a:gd name="connsiteX126-7125" fmla="*/ 792436 w 3024845"/>
                  <a:gd name="connsiteY126-7126" fmla="*/ 647993 h 1166887"/>
                  <a:gd name="connsiteX127-7127" fmla="*/ 792436 w 3024845"/>
                  <a:gd name="connsiteY127-7128" fmla="*/ 659342 h 1166887"/>
                  <a:gd name="connsiteX128-7129" fmla="*/ 794463 w 3024845"/>
                  <a:gd name="connsiteY128-7130" fmla="*/ 659342 h 1166887"/>
                  <a:gd name="connsiteX129-7131" fmla="*/ 808650 w 3024845"/>
                  <a:gd name="connsiteY129-7132" fmla="*/ 659342 h 1166887"/>
                  <a:gd name="connsiteX130-7133" fmla="*/ 814730 w 3024845"/>
                  <a:gd name="connsiteY130-7134" fmla="*/ 665828 h 1166887"/>
                  <a:gd name="connsiteX131-7135" fmla="*/ 814730 w 3024845"/>
                  <a:gd name="connsiteY131-7136" fmla="*/ 687446 h 1166887"/>
                  <a:gd name="connsiteX132-7137" fmla="*/ 817010 w 3024845"/>
                  <a:gd name="connsiteY132-7138" fmla="*/ 687446 h 1166887"/>
                  <a:gd name="connsiteX133-7139" fmla="*/ 832970 w 3024845"/>
                  <a:gd name="connsiteY133-7140" fmla="*/ 687446 h 1166887"/>
                  <a:gd name="connsiteX134-7141" fmla="*/ 832970 w 3024845"/>
                  <a:gd name="connsiteY134-7142" fmla="*/ 688526 h 1166887"/>
                  <a:gd name="connsiteX135-7143" fmla="*/ 832970 w 3024845"/>
                  <a:gd name="connsiteY135-7144" fmla="*/ 696093 h 1166887"/>
                  <a:gd name="connsiteX136-7145" fmla="*/ 834237 w 3024845"/>
                  <a:gd name="connsiteY136-7146" fmla="*/ 696093 h 1166887"/>
                  <a:gd name="connsiteX137-7147" fmla="*/ 843104 w 3024845"/>
                  <a:gd name="connsiteY137-7148" fmla="*/ 696093 h 1166887"/>
                  <a:gd name="connsiteX138-7149" fmla="*/ 843104 w 3024845"/>
                  <a:gd name="connsiteY138-7150" fmla="*/ 698254 h 1166887"/>
                  <a:gd name="connsiteX139-7151" fmla="*/ 843104 w 3024845"/>
                  <a:gd name="connsiteY139-7152" fmla="*/ 713387 h 1166887"/>
                  <a:gd name="connsiteX140-7153" fmla="*/ 847157 w 3024845"/>
                  <a:gd name="connsiteY140-7154" fmla="*/ 711495 h 1166887"/>
                  <a:gd name="connsiteX141-7155" fmla="*/ 847157 w 3024845"/>
                  <a:gd name="connsiteY141-7156" fmla="*/ 698254 h 1166887"/>
                  <a:gd name="connsiteX142-7157" fmla="*/ 848170 w 3024845"/>
                  <a:gd name="connsiteY142-7158" fmla="*/ 698254 h 1166887"/>
                  <a:gd name="connsiteX143-7159" fmla="*/ 855264 w 3024845"/>
                  <a:gd name="connsiteY143-7160" fmla="*/ 698254 h 1166887"/>
                  <a:gd name="connsiteX144-7161" fmla="*/ 855264 w 3024845"/>
                  <a:gd name="connsiteY144-7162" fmla="*/ 699876 h 1166887"/>
                  <a:gd name="connsiteX145-7163" fmla="*/ 855264 w 3024845"/>
                  <a:gd name="connsiteY145-7164" fmla="*/ 711225 h 1166887"/>
                  <a:gd name="connsiteX146-7165" fmla="*/ 856024 w 3024845"/>
                  <a:gd name="connsiteY146-7166" fmla="*/ 711225 h 1166887"/>
                  <a:gd name="connsiteX147-7167" fmla="*/ 861344 w 3024845"/>
                  <a:gd name="connsiteY147-7168" fmla="*/ 711225 h 1166887"/>
                  <a:gd name="connsiteX148-7169" fmla="*/ 909984 w 3024845"/>
                  <a:gd name="connsiteY148-7170" fmla="*/ 706902 h 1166887"/>
                  <a:gd name="connsiteX149-7171" fmla="*/ 909984 w 3024845"/>
                  <a:gd name="connsiteY149-7172" fmla="*/ 708253 h 1166887"/>
                  <a:gd name="connsiteX150-7173" fmla="*/ 909984 w 3024845"/>
                  <a:gd name="connsiteY150-7174" fmla="*/ 717710 h 1166887"/>
                  <a:gd name="connsiteX151-7175" fmla="*/ 910744 w 3024845"/>
                  <a:gd name="connsiteY151-7176" fmla="*/ 717710 h 1166887"/>
                  <a:gd name="connsiteX152-7177" fmla="*/ 916065 w 3024845"/>
                  <a:gd name="connsiteY152-7178" fmla="*/ 717710 h 1166887"/>
                  <a:gd name="connsiteX153-7179" fmla="*/ 916065 w 3024845"/>
                  <a:gd name="connsiteY153-7180" fmla="*/ 719872 h 1166887"/>
                  <a:gd name="connsiteX154-7181" fmla="*/ 916065 w 3024845"/>
                  <a:gd name="connsiteY154-7182" fmla="*/ 735005 h 1166887"/>
                  <a:gd name="connsiteX155-7183" fmla="*/ 918091 w 3024845"/>
                  <a:gd name="connsiteY155-7184" fmla="*/ 733654 h 1166887"/>
                  <a:gd name="connsiteX156-7185" fmla="*/ 932278 w 3024845"/>
                  <a:gd name="connsiteY156-7186" fmla="*/ 724196 h 1166887"/>
                  <a:gd name="connsiteX157-7187" fmla="*/ 938358 w 3024845"/>
                  <a:gd name="connsiteY157-7188" fmla="*/ 683122 h 1166887"/>
                  <a:gd name="connsiteX158-7189" fmla="*/ 939118 w 3024845"/>
                  <a:gd name="connsiteY158-7190" fmla="*/ 682852 h 1166887"/>
                  <a:gd name="connsiteX159-7191" fmla="*/ 944438 w 3024845"/>
                  <a:gd name="connsiteY159-7192" fmla="*/ 680960 h 1166887"/>
                  <a:gd name="connsiteX160-7193" fmla="*/ 946465 w 3024845"/>
                  <a:gd name="connsiteY160-7194" fmla="*/ 611783 h 1166887"/>
                  <a:gd name="connsiteX161-7195" fmla="*/ 948492 w 3024845"/>
                  <a:gd name="connsiteY161-7196" fmla="*/ 680960 h 1166887"/>
                  <a:gd name="connsiteX162-7197" fmla="*/ 949252 w 3024845"/>
                  <a:gd name="connsiteY162-7198" fmla="*/ 681230 h 1166887"/>
                  <a:gd name="connsiteX163-7199" fmla="*/ 954572 w 3024845"/>
                  <a:gd name="connsiteY163-7200" fmla="*/ 683122 h 1166887"/>
                  <a:gd name="connsiteX164-7201" fmla="*/ 954572 w 3024845"/>
                  <a:gd name="connsiteY164-7202" fmla="*/ 596651 h 1166887"/>
                  <a:gd name="connsiteX165-7203" fmla="*/ 958625 w 3024845"/>
                  <a:gd name="connsiteY165-7204" fmla="*/ 564224 h 1166887"/>
                  <a:gd name="connsiteX166-7205" fmla="*/ 997132 w 3024845"/>
                  <a:gd name="connsiteY166-7206" fmla="*/ 564224 h 1166887"/>
                  <a:gd name="connsiteX167-7207" fmla="*/ 997132 w 3024845"/>
                  <a:gd name="connsiteY167-7208" fmla="*/ 596651 h 1166887"/>
                  <a:gd name="connsiteX168-7209" fmla="*/ 997892 w 3024845"/>
                  <a:gd name="connsiteY168-7210" fmla="*/ 596651 h 1166887"/>
                  <a:gd name="connsiteX169-7211" fmla="*/ 1003212 w 3024845"/>
                  <a:gd name="connsiteY169-7212" fmla="*/ 596651 h 1166887"/>
                  <a:gd name="connsiteX170-7213" fmla="*/ 1003212 w 3024845"/>
                  <a:gd name="connsiteY170-7214" fmla="*/ 514503 h 1166887"/>
                  <a:gd name="connsiteX171-7215" fmla="*/ 1004986 w 3024845"/>
                  <a:gd name="connsiteY171-7216" fmla="*/ 514503 h 1166887"/>
                  <a:gd name="connsiteX172-7217" fmla="*/ 1017399 w 3024845"/>
                  <a:gd name="connsiteY172-7218" fmla="*/ 514503 h 1166887"/>
                  <a:gd name="connsiteX173-7219" fmla="*/ 1017399 w 3024845"/>
                  <a:gd name="connsiteY173-7220" fmla="*/ 512612 h 1166887"/>
                  <a:gd name="connsiteX174-7221" fmla="*/ 1017399 w 3024845"/>
                  <a:gd name="connsiteY174-7222" fmla="*/ 499371 h 1166887"/>
                  <a:gd name="connsiteX175-7223" fmla="*/ 1039693 w 3024845"/>
                  <a:gd name="connsiteY175-7224" fmla="*/ 499371 h 1166887"/>
                  <a:gd name="connsiteX176-7225" fmla="*/ 1039693 w 3024845"/>
                  <a:gd name="connsiteY176-7226" fmla="*/ 498290 h 1166887"/>
                  <a:gd name="connsiteX177-7227" fmla="*/ 1039693 w 3024845"/>
                  <a:gd name="connsiteY177-7228" fmla="*/ 490724 h 1166887"/>
                  <a:gd name="connsiteX178-7229" fmla="*/ 1041466 w 3024845"/>
                  <a:gd name="connsiteY178-7230" fmla="*/ 490724 h 1166887"/>
                  <a:gd name="connsiteX179-7231" fmla="*/ 1053880 w 3024845"/>
                  <a:gd name="connsiteY179-7232" fmla="*/ 490724 h 1166887"/>
                  <a:gd name="connsiteX180-7233" fmla="*/ 1053880 w 3024845"/>
                  <a:gd name="connsiteY180-7234" fmla="*/ 491805 h 1166887"/>
                  <a:gd name="connsiteX181-7235" fmla="*/ 1053880 w 3024845"/>
                  <a:gd name="connsiteY181-7236" fmla="*/ 499371 h 1166887"/>
                  <a:gd name="connsiteX182-7237" fmla="*/ 1054640 w 3024845"/>
                  <a:gd name="connsiteY182-7238" fmla="*/ 499371 h 1166887"/>
                  <a:gd name="connsiteX183-7239" fmla="*/ 1059960 w 3024845"/>
                  <a:gd name="connsiteY183-7240" fmla="*/ 499371 h 1166887"/>
                  <a:gd name="connsiteX184-7241" fmla="*/ 1070093 w 3024845"/>
                  <a:gd name="connsiteY184-7242" fmla="*/ 495047 h 1166887"/>
                  <a:gd name="connsiteX185-7243" fmla="*/ 1074146 w 3024845"/>
                  <a:gd name="connsiteY185-7244" fmla="*/ 498290 h 1166887"/>
                  <a:gd name="connsiteX186-7245" fmla="*/ 1074146 w 3024845"/>
                  <a:gd name="connsiteY186-7246" fmla="*/ 490724 h 1166887"/>
                  <a:gd name="connsiteX187-7247" fmla="*/ 1076426 w 3024845"/>
                  <a:gd name="connsiteY187-7248" fmla="*/ 490724 h 1166887"/>
                  <a:gd name="connsiteX188-7249" fmla="*/ 1092387 w 3024845"/>
                  <a:gd name="connsiteY188-7250" fmla="*/ 490724 h 1166887"/>
                  <a:gd name="connsiteX189-7251" fmla="*/ 1092387 w 3024845"/>
                  <a:gd name="connsiteY189-7252" fmla="*/ 491805 h 1166887"/>
                  <a:gd name="connsiteX190-7253" fmla="*/ 1092387 w 3024845"/>
                  <a:gd name="connsiteY190-7254" fmla="*/ 499371 h 1166887"/>
                  <a:gd name="connsiteX191-7255" fmla="*/ 1122787 w 3024845"/>
                  <a:gd name="connsiteY191-7256" fmla="*/ 499371 h 1166887"/>
                  <a:gd name="connsiteX192-7257" fmla="*/ 1122787 w 3024845"/>
                  <a:gd name="connsiteY192-7258" fmla="*/ 500992 h 1166887"/>
                  <a:gd name="connsiteX193-7259" fmla="*/ 1122787 w 3024845"/>
                  <a:gd name="connsiteY193-7260" fmla="*/ 512342 h 1166887"/>
                  <a:gd name="connsiteX194-7261" fmla="*/ 1149134 w 3024845"/>
                  <a:gd name="connsiteY194-7262" fmla="*/ 512342 h 1166887"/>
                  <a:gd name="connsiteX195-7263" fmla="*/ 1149134 w 3024845"/>
                  <a:gd name="connsiteY195-7264" fmla="*/ 542606 h 1166887"/>
                  <a:gd name="connsiteX196-7265" fmla="*/ 1149894 w 3024845"/>
                  <a:gd name="connsiteY196-7266" fmla="*/ 542606 h 1166887"/>
                  <a:gd name="connsiteX197-7267" fmla="*/ 1155214 w 3024845"/>
                  <a:gd name="connsiteY197-7268" fmla="*/ 542606 h 1166887"/>
                  <a:gd name="connsiteX198-7269" fmla="*/ 1155214 w 3024845"/>
                  <a:gd name="connsiteY198-7270" fmla="*/ 543687 h 1166887"/>
                  <a:gd name="connsiteX199-7271" fmla="*/ 1155214 w 3024845"/>
                  <a:gd name="connsiteY199-7272" fmla="*/ 551254 h 1166887"/>
                  <a:gd name="connsiteX200-7273" fmla="*/ 1159268 w 3024845"/>
                  <a:gd name="connsiteY200-7274" fmla="*/ 581518 h 1166887"/>
                  <a:gd name="connsiteX201-7275" fmla="*/ 1160028 w 3024845"/>
                  <a:gd name="connsiteY201-7276" fmla="*/ 581518 h 1166887"/>
                  <a:gd name="connsiteX202-7277" fmla="*/ 1165348 w 3024845"/>
                  <a:gd name="connsiteY202-7278" fmla="*/ 581518 h 1166887"/>
                  <a:gd name="connsiteX203-7279" fmla="*/ 1165348 w 3024845"/>
                  <a:gd name="connsiteY203-7280" fmla="*/ 582329 h 1166887"/>
                  <a:gd name="connsiteX204-7281" fmla="*/ 1165348 w 3024845"/>
                  <a:gd name="connsiteY204-7282" fmla="*/ 588004 h 1166887"/>
                  <a:gd name="connsiteX205-7283" fmla="*/ 1166361 w 3024845"/>
                  <a:gd name="connsiteY205-7284" fmla="*/ 588004 h 1166887"/>
                  <a:gd name="connsiteX206-7285" fmla="*/ 1173454 w 3024845"/>
                  <a:gd name="connsiteY206-7286" fmla="*/ 588004 h 1166887"/>
                  <a:gd name="connsiteX207-7287" fmla="*/ 1173454 w 3024845"/>
                  <a:gd name="connsiteY207-7288" fmla="*/ 618269 h 1166887"/>
                  <a:gd name="connsiteX208-7289" fmla="*/ 1175481 w 3024845"/>
                  <a:gd name="connsiteY208-7290" fmla="*/ 618269 h 1166887"/>
                  <a:gd name="connsiteX209-7291" fmla="*/ 1189668 w 3024845"/>
                  <a:gd name="connsiteY209-7292" fmla="*/ 618269 h 1166887"/>
                  <a:gd name="connsiteX210-7293" fmla="*/ 1189668 w 3024845"/>
                  <a:gd name="connsiteY210-7294" fmla="*/ 642048 h 1166887"/>
                  <a:gd name="connsiteX211-7295" fmla="*/ 1191695 w 3024845"/>
                  <a:gd name="connsiteY211-7296" fmla="*/ 643669 h 1166887"/>
                  <a:gd name="connsiteX212-7297" fmla="*/ 1191695 w 3024845"/>
                  <a:gd name="connsiteY212-7298" fmla="*/ 655019 h 1166887"/>
                  <a:gd name="connsiteX213-7299" fmla="*/ 1192455 w 3024845"/>
                  <a:gd name="connsiteY213-7300" fmla="*/ 655019 h 1166887"/>
                  <a:gd name="connsiteX214-7301" fmla="*/ 1197775 w 3024845"/>
                  <a:gd name="connsiteY214-7302" fmla="*/ 655019 h 1166887"/>
                  <a:gd name="connsiteX215-7303" fmla="*/ 1197775 w 3024845"/>
                  <a:gd name="connsiteY215-7304" fmla="*/ 678798 h 1166887"/>
                  <a:gd name="connsiteX216-7305" fmla="*/ 1199041 w 3024845"/>
                  <a:gd name="connsiteY216-7306" fmla="*/ 678798 h 1166887"/>
                  <a:gd name="connsiteX217-7307" fmla="*/ 1207908 w 3024845"/>
                  <a:gd name="connsiteY217-7308" fmla="*/ 678798 h 1166887"/>
                  <a:gd name="connsiteX218-7309" fmla="*/ 1209935 w 3024845"/>
                  <a:gd name="connsiteY218-7310" fmla="*/ 682852 h 1166887"/>
                  <a:gd name="connsiteX219-7311" fmla="*/ 1209935 w 3024845"/>
                  <a:gd name="connsiteY219-7312" fmla="*/ 696093 h 1166887"/>
                  <a:gd name="connsiteX220-7313" fmla="*/ 1211455 w 3024845"/>
                  <a:gd name="connsiteY220-7314" fmla="*/ 694201 h 1166887"/>
                  <a:gd name="connsiteX221-7315" fmla="*/ 1222095 w 3024845"/>
                  <a:gd name="connsiteY221-7316" fmla="*/ 680960 h 1166887"/>
                  <a:gd name="connsiteX222-7317" fmla="*/ 1250469 w 3024845"/>
                  <a:gd name="connsiteY222-7318" fmla="*/ 680960 h 1166887"/>
                  <a:gd name="connsiteX223-7319" fmla="*/ 1250469 w 3024845"/>
                  <a:gd name="connsiteY223-7320" fmla="*/ 767431 h 1166887"/>
                  <a:gd name="connsiteX224-7321" fmla="*/ 1251229 w 3024845"/>
                  <a:gd name="connsiteY224-7322" fmla="*/ 767431 h 1166887"/>
                  <a:gd name="connsiteX225-7323" fmla="*/ 1256549 w 3024845"/>
                  <a:gd name="connsiteY225-7324" fmla="*/ 767431 h 1166887"/>
                  <a:gd name="connsiteX226-7325" fmla="*/ 1257309 w 3024845"/>
                  <a:gd name="connsiteY226-7326" fmla="*/ 766080 h 1166887"/>
                  <a:gd name="connsiteX227-7327" fmla="*/ 1262629 w 3024845"/>
                  <a:gd name="connsiteY227-7328" fmla="*/ 756622 h 1166887"/>
                  <a:gd name="connsiteX228-7329" fmla="*/ 1262629 w 3024845"/>
                  <a:gd name="connsiteY228-7330" fmla="*/ 758514 h 1166887"/>
                  <a:gd name="connsiteX229-7331" fmla="*/ 1262629 w 3024845"/>
                  <a:gd name="connsiteY229-7332" fmla="*/ 771755 h 1166887"/>
                  <a:gd name="connsiteX230-7333" fmla="*/ 1266682 w 3024845"/>
                  <a:gd name="connsiteY230-7334" fmla="*/ 726358 h 1166887"/>
                  <a:gd name="connsiteX231-7335" fmla="*/ 1267442 w 3024845"/>
                  <a:gd name="connsiteY231-7336" fmla="*/ 726358 h 1166887"/>
                  <a:gd name="connsiteX232-7337" fmla="*/ 1272762 w 3024845"/>
                  <a:gd name="connsiteY232-7338" fmla="*/ 726358 h 1166887"/>
                  <a:gd name="connsiteX233-7339" fmla="*/ 1272762 w 3024845"/>
                  <a:gd name="connsiteY233-7340" fmla="*/ 661504 h 1166887"/>
                  <a:gd name="connsiteX234-7341" fmla="*/ 1273776 w 3024845"/>
                  <a:gd name="connsiteY234-7342" fmla="*/ 661504 h 1166887"/>
                  <a:gd name="connsiteX235-7343" fmla="*/ 1280869 w 3024845"/>
                  <a:gd name="connsiteY235-7344" fmla="*/ 661504 h 1166887"/>
                  <a:gd name="connsiteX236-7345" fmla="*/ 1293029 w 3024845"/>
                  <a:gd name="connsiteY236-7346" fmla="*/ 618269 h 1166887"/>
                  <a:gd name="connsiteX237-7347" fmla="*/ 1294296 w 3024845"/>
                  <a:gd name="connsiteY237-7348" fmla="*/ 618269 h 1166887"/>
                  <a:gd name="connsiteX238-7349" fmla="*/ 1303163 w 3024845"/>
                  <a:gd name="connsiteY238-7350" fmla="*/ 618269 h 1166887"/>
                  <a:gd name="connsiteX239-7351" fmla="*/ 1313296 w 3024845"/>
                  <a:gd name="connsiteY239-7352" fmla="*/ 661504 h 1166887"/>
                  <a:gd name="connsiteX240-7353" fmla="*/ 1314309 w 3024845"/>
                  <a:gd name="connsiteY240-7354" fmla="*/ 661504 h 1166887"/>
                  <a:gd name="connsiteX241-7355" fmla="*/ 1321403 w 3024845"/>
                  <a:gd name="connsiteY241-7356" fmla="*/ 661504 h 1166887"/>
                  <a:gd name="connsiteX242-7357" fmla="*/ 1321403 w 3024845"/>
                  <a:gd name="connsiteY242-7358" fmla="*/ 700416 h 1166887"/>
                  <a:gd name="connsiteX243-7359" fmla="*/ 1323176 w 3024845"/>
                  <a:gd name="connsiteY243-7360" fmla="*/ 700416 h 1166887"/>
                  <a:gd name="connsiteX244-7361" fmla="*/ 1335590 w 3024845"/>
                  <a:gd name="connsiteY244-7362" fmla="*/ 700416 h 1166887"/>
                  <a:gd name="connsiteX245-7363" fmla="*/ 1335590 w 3024845"/>
                  <a:gd name="connsiteY245-7364" fmla="*/ 702578 h 1166887"/>
                  <a:gd name="connsiteX246-7365" fmla="*/ 1335590 w 3024845"/>
                  <a:gd name="connsiteY246-7366" fmla="*/ 717710 h 1166887"/>
                  <a:gd name="connsiteX247-7367" fmla="*/ 1339643 w 3024845"/>
                  <a:gd name="connsiteY247-7368" fmla="*/ 715549 h 1166887"/>
                  <a:gd name="connsiteX248-7369" fmla="*/ 1339643 w 3024845"/>
                  <a:gd name="connsiteY248-7370" fmla="*/ 700416 h 1166887"/>
                  <a:gd name="connsiteX249-7371" fmla="*/ 1341163 w 3024845"/>
                  <a:gd name="connsiteY249-7372" fmla="*/ 700416 h 1166887"/>
                  <a:gd name="connsiteX250-7373" fmla="*/ 1351803 w 3024845"/>
                  <a:gd name="connsiteY250-7374" fmla="*/ 700416 h 1166887"/>
                  <a:gd name="connsiteX251-7375" fmla="*/ 1351803 w 3024845"/>
                  <a:gd name="connsiteY251-7376" fmla="*/ 702037 h 1166887"/>
                  <a:gd name="connsiteX252-7377" fmla="*/ 1351803 w 3024845"/>
                  <a:gd name="connsiteY252-7378" fmla="*/ 713387 h 1166887"/>
                  <a:gd name="connsiteX253-7379" fmla="*/ 1382204 w 3024845"/>
                  <a:gd name="connsiteY253-7380" fmla="*/ 713387 h 1166887"/>
                  <a:gd name="connsiteX254-7381" fmla="*/ 1382204 w 3024845"/>
                  <a:gd name="connsiteY254-7382" fmla="*/ 676637 h 1166887"/>
                  <a:gd name="connsiteX255-7383" fmla="*/ 1383470 w 3024845"/>
                  <a:gd name="connsiteY255-7384" fmla="*/ 676637 h 1166887"/>
                  <a:gd name="connsiteX256-7385" fmla="*/ 1392337 w 3024845"/>
                  <a:gd name="connsiteY256-7386" fmla="*/ 676637 h 1166887"/>
                  <a:gd name="connsiteX257-7387" fmla="*/ 1392337 w 3024845"/>
                  <a:gd name="connsiteY257-7388" fmla="*/ 698254 h 1166887"/>
                  <a:gd name="connsiteX258-7389" fmla="*/ 1394364 w 3024845"/>
                  <a:gd name="connsiteY258-7390" fmla="*/ 665828 h 1166887"/>
                  <a:gd name="connsiteX259-7391" fmla="*/ 1416657 w 3024845"/>
                  <a:gd name="connsiteY259-7392" fmla="*/ 665828 h 1166887"/>
                  <a:gd name="connsiteX260-7393" fmla="*/ 1416657 w 3024845"/>
                  <a:gd name="connsiteY260-7394" fmla="*/ 664206 h 1166887"/>
                  <a:gd name="connsiteX261-7395" fmla="*/ 1416657 w 3024845"/>
                  <a:gd name="connsiteY261-7396" fmla="*/ 652857 h 1166887"/>
                  <a:gd name="connsiteX262-7397" fmla="*/ 1417417 w 3024845"/>
                  <a:gd name="connsiteY262-7398" fmla="*/ 652857 h 1166887"/>
                  <a:gd name="connsiteX263-7399" fmla="*/ 1422737 w 3024845"/>
                  <a:gd name="connsiteY263-7400" fmla="*/ 652857 h 1166887"/>
                  <a:gd name="connsiteX264-7401" fmla="*/ 1422737 w 3024845"/>
                  <a:gd name="connsiteY264-7402" fmla="*/ 650966 h 1166887"/>
                  <a:gd name="connsiteX265-7403" fmla="*/ 1422737 w 3024845"/>
                  <a:gd name="connsiteY265-7404" fmla="*/ 637725 h 1166887"/>
                  <a:gd name="connsiteX266-7405" fmla="*/ 1426791 w 3024845"/>
                  <a:gd name="connsiteY266-7406" fmla="*/ 644210 h 1166887"/>
                  <a:gd name="connsiteX267-7407" fmla="*/ 1429071 w 3024845"/>
                  <a:gd name="connsiteY267-7408" fmla="*/ 644210 h 1166887"/>
                  <a:gd name="connsiteX268-7409" fmla="*/ 1445031 w 3024845"/>
                  <a:gd name="connsiteY268-7410" fmla="*/ 644210 h 1166887"/>
                  <a:gd name="connsiteX269-7411" fmla="*/ 1445031 w 3024845"/>
                  <a:gd name="connsiteY269-7412" fmla="*/ 643399 h 1166887"/>
                  <a:gd name="connsiteX270-7413" fmla="*/ 1445031 w 3024845"/>
                  <a:gd name="connsiteY270-7414" fmla="*/ 637725 h 1166887"/>
                  <a:gd name="connsiteX271-7415" fmla="*/ 1445791 w 3024845"/>
                  <a:gd name="connsiteY271-7416" fmla="*/ 637725 h 1166887"/>
                  <a:gd name="connsiteX272-7417" fmla="*/ 1451111 w 3024845"/>
                  <a:gd name="connsiteY272-7418" fmla="*/ 637725 h 1166887"/>
                  <a:gd name="connsiteX273-7419" fmla="*/ 1451111 w 3024845"/>
                  <a:gd name="connsiteY273-7420" fmla="*/ 639076 h 1166887"/>
                  <a:gd name="connsiteX274-7421" fmla="*/ 1451111 w 3024845"/>
                  <a:gd name="connsiteY274-7422" fmla="*/ 648534 h 1166887"/>
                  <a:gd name="connsiteX275-7423" fmla="*/ 1489618 w 3024845"/>
                  <a:gd name="connsiteY275-7424" fmla="*/ 648534 h 1166887"/>
                  <a:gd name="connsiteX276-7425" fmla="*/ 1489618 w 3024845"/>
                  <a:gd name="connsiteY276-7426" fmla="*/ 786887 h 1166887"/>
                  <a:gd name="connsiteX277-7427" fmla="*/ 1491138 w 3024845"/>
                  <a:gd name="connsiteY277-7428" fmla="*/ 786887 h 1166887"/>
                  <a:gd name="connsiteX278-7429" fmla="*/ 1501778 w 3024845"/>
                  <a:gd name="connsiteY278-7430" fmla="*/ 786887 h 1166887"/>
                  <a:gd name="connsiteX279-7431" fmla="*/ 1501778 w 3024845"/>
                  <a:gd name="connsiteY279-7432" fmla="*/ 773917 h 1166887"/>
                  <a:gd name="connsiteX280-7433" fmla="*/ 1505832 w 3024845"/>
                  <a:gd name="connsiteY280-7434" fmla="*/ 773917 h 1166887"/>
                  <a:gd name="connsiteX281-7435" fmla="*/ 1505832 w 3024845"/>
                  <a:gd name="connsiteY281-7436" fmla="*/ 786887 h 1166887"/>
                  <a:gd name="connsiteX282-7437" fmla="*/ 1536232 w 3024845"/>
                  <a:gd name="connsiteY282-7438" fmla="*/ 786887 h 1166887"/>
                  <a:gd name="connsiteX283-7439" fmla="*/ 1536232 w 3024845"/>
                  <a:gd name="connsiteY283-7440" fmla="*/ 756622 h 1166887"/>
                  <a:gd name="connsiteX284-7441" fmla="*/ 1548392 w 3024845"/>
                  <a:gd name="connsiteY284-7442" fmla="*/ 756622 h 1166887"/>
                  <a:gd name="connsiteX285-7443" fmla="*/ 1560552 w 3024845"/>
                  <a:gd name="connsiteY285-7444" fmla="*/ 754461 h 1166887"/>
                  <a:gd name="connsiteX286-7445" fmla="*/ 1564606 w 3024845"/>
                  <a:gd name="connsiteY286-7446" fmla="*/ 756622 h 1166887"/>
                  <a:gd name="connsiteX287-7447" fmla="*/ 1574739 w 3024845"/>
                  <a:gd name="connsiteY287-7448" fmla="*/ 756622 h 1166887"/>
                  <a:gd name="connsiteX288-7449" fmla="*/ 1574739 w 3024845"/>
                  <a:gd name="connsiteY288-7450" fmla="*/ 786887 h 1166887"/>
                  <a:gd name="connsiteX289-7451" fmla="*/ 1582846 w 3024845"/>
                  <a:gd name="connsiteY289-7452" fmla="*/ 786887 h 1166887"/>
                  <a:gd name="connsiteX290-7453" fmla="*/ 1582846 w 3024845"/>
                  <a:gd name="connsiteY290-7454" fmla="*/ 804182 h 1166887"/>
                  <a:gd name="connsiteX291-7455" fmla="*/ 1592182 w 3024845"/>
                  <a:gd name="connsiteY291-7456" fmla="*/ 805087 h 1166887"/>
                  <a:gd name="connsiteX292-7457" fmla="*/ 1605140 w 3024845"/>
                  <a:gd name="connsiteY292-7458" fmla="*/ 805087 h 1166887"/>
                  <a:gd name="connsiteX293-7459" fmla="*/ 1605140 w 3024845"/>
                  <a:gd name="connsiteY293-7460" fmla="*/ 789049 h 1166887"/>
                  <a:gd name="connsiteX294-7461" fmla="*/ 1673096 w 3024845"/>
                  <a:gd name="connsiteY294-7462" fmla="*/ 789049 h 1166887"/>
                  <a:gd name="connsiteX295-7463" fmla="*/ 1673096 w 3024845"/>
                  <a:gd name="connsiteY295-7464" fmla="*/ 703796 h 1166887"/>
                  <a:gd name="connsiteX296-7465" fmla="*/ 1745104 w 3024845"/>
                  <a:gd name="connsiteY296-7466" fmla="*/ 703796 h 1166887"/>
                  <a:gd name="connsiteX297-7467" fmla="*/ 1745104 w 3024845"/>
                  <a:gd name="connsiteY297-7468" fmla="*/ 782564 h 1166887"/>
                  <a:gd name="connsiteX298-7469" fmla="*/ 1747008 w 3024845"/>
                  <a:gd name="connsiteY298-7470" fmla="*/ 782564 h 1166887"/>
                  <a:gd name="connsiteX299-7471" fmla="*/ 1748250 w 3024845"/>
                  <a:gd name="connsiteY299-7472" fmla="*/ 805087 h 1166887"/>
                  <a:gd name="connsiteX300-7473" fmla="*/ 1757926 w 3024845"/>
                  <a:gd name="connsiteY300-7474" fmla="*/ 805087 h 1166887"/>
                  <a:gd name="connsiteX301-7475" fmla="*/ 1759168 w 3024845"/>
                  <a:gd name="connsiteY301-7476" fmla="*/ 782564 h 1166887"/>
                  <a:gd name="connsiteX302-7477" fmla="*/ 1765248 w 3024845"/>
                  <a:gd name="connsiteY302-7478" fmla="*/ 782564 h 1166887"/>
                  <a:gd name="connsiteX303-7479" fmla="*/ 1766490 w 3024845"/>
                  <a:gd name="connsiteY303-7480" fmla="*/ 805087 h 1166887"/>
                  <a:gd name="connsiteX304-7481" fmla="*/ 1817112 w 3024845"/>
                  <a:gd name="connsiteY304-7482" fmla="*/ 805087 h 1166887"/>
                  <a:gd name="connsiteX305-7483" fmla="*/ 1817112 w 3024845"/>
                  <a:gd name="connsiteY305-7484" fmla="*/ 642059 h 1166887"/>
                  <a:gd name="connsiteX306-7485" fmla="*/ 2014439 w 3024845"/>
                  <a:gd name="connsiteY306-7486" fmla="*/ 642059 h 1166887"/>
                  <a:gd name="connsiteX307-7487" fmla="*/ 2014439 w 3024845"/>
                  <a:gd name="connsiteY307-7488" fmla="*/ 805087 h 1166887"/>
                  <a:gd name="connsiteX308-7489" fmla="*/ 2033136 w 3024845"/>
                  <a:gd name="connsiteY308-7490" fmla="*/ 805087 h 1166887"/>
                  <a:gd name="connsiteX309-7491" fmla="*/ 2033136 w 3024845"/>
                  <a:gd name="connsiteY309-7492" fmla="*/ 722394 h 1166887"/>
                  <a:gd name="connsiteX310-7493" fmla="*/ 2128256 w 3024845"/>
                  <a:gd name="connsiteY310-7494" fmla="*/ 722394 h 1166887"/>
                  <a:gd name="connsiteX311-7495" fmla="*/ 2140186 w 3024845"/>
                  <a:gd name="connsiteY311-7496" fmla="*/ 404253 h 1166887"/>
                  <a:gd name="connsiteX312-7497" fmla="*/ 2128026 w 3024845"/>
                  <a:gd name="connsiteY312-7498" fmla="*/ 382635 h 1166887"/>
                  <a:gd name="connsiteX313-7499" fmla="*/ 2121946 w 3024845"/>
                  <a:gd name="connsiteY313-7500" fmla="*/ 378311 h 1166887"/>
                  <a:gd name="connsiteX314-7501" fmla="*/ 2130053 w 3024845"/>
                  <a:gd name="connsiteY314-7502" fmla="*/ 354532 h 1166887"/>
                  <a:gd name="connsiteX315-7503" fmla="*/ 2130053 w 3024845"/>
                  <a:gd name="connsiteY315-7504" fmla="*/ 337238 h 1166887"/>
                  <a:gd name="connsiteX316-7505" fmla="*/ 2144240 w 3024845"/>
                  <a:gd name="connsiteY316-7506" fmla="*/ 337238 h 1166887"/>
                  <a:gd name="connsiteX317-7507" fmla="*/ 2144240 w 3024845"/>
                  <a:gd name="connsiteY317-7508" fmla="*/ 315620 h 1166887"/>
                  <a:gd name="connsiteX318-7509" fmla="*/ 2146266 w 3024845"/>
                  <a:gd name="connsiteY318-7510" fmla="*/ 311296 h 1166887"/>
                  <a:gd name="connsiteX319-7511" fmla="*/ 2146266 w 3024845"/>
                  <a:gd name="connsiteY319-7512" fmla="*/ 233472 h 1166887"/>
                  <a:gd name="connsiteX320-7513" fmla="*/ 2144240 w 3024845"/>
                  <a:gd name="connsiteY320-7514" fmla="*/ 226987 h 1166887"/>
                  <a:gd name="connsiteX321-7515" fmla="*/ 2150320 w 3024845"/>
                  <a:gd name="connsiteY321-7516" fmla="*/ 220501 h 1166887"/>
                  <a:gd name="connsiteX322-7517" fmla="*/ 2150320 w 3024845"/>
                  <a:gd name="connsiteY322-7518" fmla="*/ 162133 h 1166887"/>
                  <a:gd name="connsiteX323-7519" fmla="*/ 2152346 w 3024845"/>
                  <a:gd name="connsiteY323-7520" fmla="*/ 157810 h 1166887"/>
                  <a:gd name="connsiteX324-7521" fmla="*/ 2152346 w 3024845"/>
                  <a:gd name="connsiteY324-7522" fmla="*/ 101604 h 1166887"/>
                  <a:gd name="connsiteX325-7523" fmla="*/ 2154373 w 3024845"/>
                  <a:gd name="connsiteY325-7524" fmla="*/ 82148 h 1166887"/>
                  <a:gd name="connsiteX326-7525" fmla="*/ 2158427 w 3024845"/>
                  <a:gd name="connsiteY326-7526" fmla="*/ 99442 h 1166887"/>
                  <a:gd name="connsiteX327-7527" fmla="*/ 2160453 w 3024845"/>
                  <a:gd name="connsiteY327-7528" fmla="*/ 157810 h 1166887"/>
                  <a:gd name="connsiteX328-7529" fmla="*/ 2162480 w 3024845"/>
                  <a:gd name="connsiteY328-7530" fmla="*/ 220501 h 1166887"/>
                  <a:gd name="connsiteX329-7531" fmla="*/ 2168560 w 3024845"/>
                  <a:gd name="connsiteY329-7532" fmla="*/ 226987 h 1166887"/>
                  <a:gd name="connsiteX330-7533" fmla="*/ 2166533 w 3024845"/>
                  <a:gd name="connsiteY330-7534" fmla="*/ 233472 h 1166887"/>
                  <a:gd name="connsiteX331-7535" fmla="*/ 2166533 w 3024845"/>
                  <a:gd name="connsiteY331-7536" fmla="*/ 311296 h 1166887"/>
                  <a:gd name="connsiteX332-7537" fmla="*/ 2168560 w 3024845"/>
                  <a:gd name="connsiteY332-7538" fmla="*/ 315620 h 1166887"/>
                  <a:gd name="connsiteX333-7539" fmla="*/ 2168560 w 3024845"/>
                  <a:gd name="connsiteY333-7540" fmla="*/ 337238 h 1166887"/>
                  <a:gd name="connsiteX334-7541" fmla="*/ 2182747 w 3024845"/>
                  <a:gd name="connsiteY334-7542" fmla="*/ 337238 h 1166887"/>
                  <a:gd name="connsiteX335-7543" fmla="*/ 2182747 w 3024845"/>
                  <a:gd name="connsiteY335-7544" fmla="*/ 354532 h 1166887"/>
                  <a:gd name="connsiteX336-7545" fmla="*/ 2190854 w 3024845"/>
                  <a:gd name="connsiteY336-7546" fmla="*/ 378311 h 1166887"/>
                  <a:gd name="connsiteX337-7547" fmla="*/ 2184774 w 3024845"/>
                  <a:gd name="connsiteY337-7548" fmla="*/ 382635 h 1166887"/>
                  <a:gd name="connsiteX338-7549" fmla="*/ 2172613 w 3024845"/>
                  <a:gd name="connsiteY338-7550" fmla="*/ 404253 h 1166887"/>
                  <a:gd name="connsiteX339-7551" fmla="*/ 2180720 w 3024845"/>
                  <a:gd name="connsiteY339-7552" fmla="*/ 657181 h 1166887"/>
                  <a:gd name="connsiteX340-7553" fmla="*/ 2245574 w 3024845"/>
                  <a:gd name="connsiteY340-7554" fmla="*/ 657181 h 1166887"/>
                  <a:gd name="connsiteX341-7555" fmla="*/ 2245574 w 3024845"/>
                  <a:gd name="connsiteY341-7556" fmla="*/ 732843 h 1166887"/>
                  <a:gd name="connsiteX342-7557" fmla="*/ 2253681 w 3024845"/>
                  <a:gd name="connsiteY342-7558" fmla="*/ 732843 h 1166887"/>
                  <a:gd name="connsiteX343-7559" fmla="*/ 2255708 w 3024845"/>
                  <a:gd name="connsiteY343-7560" fmla="*/ 726358 h 1166887"/>
                  <a:gd name="connsiteX344-7561" fmla="*/ 2261788 w 3024845"/>
                  <a:gd name="connsiteY344-7562" fmla="*/ 726358 h 1166887"/>
                  <a:gd name="connsiteX345-7563" fmla="*/ 2263815 w 3024845"/>
                  <a:gd name="connsiteY345-7564" fmla="*/ 735005 h 1166887"/>
                  <a:gd name="connsiteX346-7565" fmla="*/ 2275975 w 3024845"/>
                  <a:gd name="connsiteY346-7566" fmla="*/ 735005 h 1166887"/>
                  <a:gd name="connsiteX347-7567" fmla="*/ 2275975 w 3024845"/>
                  <a:gd name="connsiteY347-7568" fmla="*/ 728519 h 1166887"/>
                  <a:gd name="connsiteX348-7569" fmla="*/ 2298268 w 3024845"/>
                  <a:gd name="connsiteY348-7570" fmla="*/ 728519 h 1166887"/>
                  <a:gd name="connsiteX349-7571" fmla="*/ 2298268 w 3024845"/>
                  <a:gd name="connsiteY349-7572" fmla="*/ 735005 h 1166887"/>
                  <a:gd name="connsiteX350-7573" fmla="*/ 2318535 w 3024845"/>
                  <a:gd name="connsiteY350-7574" fmla="*/ 735005 h 1166887"/>
                  <a:gd name="connsiteX351-7575" fmla="*/ 2318535 w 3024845"/>
                  <a:gd name="connsiteY351-7576" fmla="*/ 780402 h 1166887"/>
                  <a:gd name="connsiteX352-7577" fmla="*/ 2332722 w 3024845"/>
                  <a:gd name="connsiteY352-7578" fmla="*/ 780402 h 1166887"/>
                  <a:gd name="connsiteX353-7579" fmla="*/ 2332722 w 3024845"/>
                  <a:gd name="connsiteY353-7580" fmla="*/ 767431 h 1166887"/>
                  <a:gd name="connsiteX354-7581" fmla="*/ 2348936 w 3024845"/>
                  <a:gd name="connsiteY354-7582" fmla="*/ 767431 h 1166887"/>
                  <a:gd name="connsiteX355-7583" fmla="*/ 2348936 w 3024845"/>
                  <a:gd name="connsiteY355-7584" fmla="*/ 588004 h 1166887"/>
                  <a:gd name="connsiteX356-7585" fmla="*/ 2355016 w 3024845"/>
                  <a:gd name="connsiteY356-7586" fmla="*/ 581518 h 1166887"/>
                  <a:gd name="connsiteX357-7587" fmla="*/ 2427977 w 3024845"/>
                  <a:gd name="connsiteY357-7588" fmla="*/ 581518 h 1166887"/>
                  <a:gd name="connsiteX358-7589" fmla="*/ 2427977 w 3024845"/>
                  <a:gd name="connsiteY358-7590" fmla="*/ 590166 h 1166887"/>
                  <a:gd name="connsiteX359-7591" fmla="*/ 2438110 w 3024845"/>
                  <a:gd name="connsiteY359-7592" fmla="*/ 590166 h 1166887"/>
                  <a:gd name="connsiteX360-7593" fmla="*/ 2438110 w 3024845"/>
                  <a:gd name="connsiteY360-7594" fmla="*/ 704740 h 1166887"/>
                  <a:gd name="connsiteX361-7595" fmla="*/ 2460404 w 3024845"/>
                  <a:gd name="connsiteY361-7596" fmla="*/ 704740 h 1166887"/>
                  <a:gd name="connsiteX362-7597" fmla="*/ 2460404 w 3024845"/>
                  <a:gd name="connsiteY362-7598" fmla="*/ 637725 h 1166887"/>
                  <a:gd name="connsiteX363-7599" fmla="*/ 2486751 w 3024845"/>
                  <a:gd name="connsiteY363-7600" fmla="*/ 637725 h 1166887"/>
                  <a:gd name="connsiteX364-7601" fmla="*/ 2490804 w 3024845"/>
                  <a:gd name="connsiteY364-7602" fmla="*/ 633401 h 1166887"/>
                  <a:gd name="connsiteX365-7603" fmla="*/ 2498911 w 3024845"/>
                  <a:gd name="connsiteY365-7604" fmla="*/ 633401 h 1166887"/>
                  <a:gd name="connsiteX366-7605" fmla="*/ 2502964 w 3024845"/>
                  <a:gd name="connsiteY366-7606" fmla="*/ 637725 h 1166887"/>
                  <a:gd name="connsiteX367-7607" fmla="*/ 2525258 w 3024845"/>
                  <a:gd name="connsiteY367-7608" fmla="*/ 637725 h 1166887"/>
                  <a:gd name="connsiteX368-7609" fmla="*/ 2525258 w 3024845"/>
                  <a:gd name="connsiteY368-7610" fmla="*/ 520989 h 1166887"/>
                  <a:gd name="connsiteX369-7611" fmla="*/ 2582005 w 3024845"/>
                  <a:gd name="connsiteY369-7612" fmla="*/ 510180 h 1166887"/>
                  <a:gd name="connsiteX370-7613" fmla="*/ 2582005 w 3024845"/>
                  <a:gd name="connsiteY370-7614" fmla="*/ 511261 h 1166887"/>
                  <a:gd name="connsiteX371-7615" fmla="*/ 2582005 w 3024845"/>
                  <a:gd name="connsiteY371-7616" fmla="*/ 518827 h 1166887"/>
                  <a:gd name="connsiteX372-7617" fmla="*/ 2608352 w 3024845"/>
                  <a:gd name="connsiteY372-7618" fmla="*/ 518827 h 1166887"/>
                  <a:gd name="connsiteX373-7619" fmla="*/ 2608352 w 3024845"/>
                  <a:gd name="connsiteY373-7620" fmla="*/ 773917 h 1166887"/>
                  <a:gd name="connsiteX374-7621" fmla="*/ 2630646 w 3024845"/>
                  <a:gd name="connsiteY374-7622" fmla="*/ 773917 h 1166887"/>
                  <a:gd name="connsiteX375-7623" fmla="*/ 2630646 w 3024845"/>
                  <a:gd name="connsiteY375-7624" fmla="*/ 769593 h 1166887"/>
                  <a:gd name="connsiteX376-7625" fmla="*/ 2642806 w 3024845"/>
                  <a:gd name="connsiteY376-7626" fmla="*/ 769593 h 1166887"/>
                  <a:gd name="connsiteX377-7627" fmla="*/ 2642806 w 3024845"/>
                  <a:gd name="connsiteY377-7628" fmla="*/ 773917 h 1166887"/>
                  <a:gd name="connsiteX378-7629" fmla="*/ 2667126 w 3024845"/>
                  <a:gd name="connsiteY378-7630" fmla="*/ 773917 h 1166887"/>
                  <a:gd name="connsiteX379-7631" fmla="*/ 2667126 w 3024845"/>
                  <a:gd name="connsiteY379-7632" fmla="*/ 760946 h 1166887"/>
                  <a:gd name="connsiteX380-7633" fmla="*/ 2695500 w 3024845"/>
                  <a:gd name="connsiteY380-7634" fmla="*/ 760946 h 1166887"/>
                  <a:gd name="connsiteX381-7635" fmla="*/ 2707660 w 3024845"/>
                  <a:gd name="connsiteY381-7636" fmla="*/ 756622 h 1166887"/>
                  <a:gd name="connsiteX382-7637" fmla="*/ 2727927 w 3024845"/>
                  <a:gd name="connsiteY382-7638" fmla="*/ 760946 h 1166887"/>
                  <a:gd name="connsiteX383-7639" fmla="*/ 2727927 w 3024845"/>
                  <a:gd name="connsiteY383-7640" fmla="*/ 743652 h 1166887"/>
                  <a:gd name="connsiteX384-7641" fmla="*/ 2736034 w 3024845"/>
                  <a:gd name="connsiteY384-7642" fmla="*/ 743652 h 1166887"/>
                  <a:gd name="connsiteX385-7643" fmla="*/ 2736034 w 3024845"/>
                  <a:gd name="connsiteY385-7644" fmla="*/ 730681 h 1166887"/>
                  <a:gd name="connsiteX386-7645" fmla="*/ 2792781 w 3024845"/>
                  <a:gd name="connsiteY386-7646" fmla="*/ 730681 h 1166887"/>
                  <a:gd name="connsiteX387-7647" fmla="*/ 2792781 w 3024845"/>
                  <a:gd name="connsiteY387-7648" fmla="*/ 700416 h 1166887"/>
                  <a:gd name="connsiteX388-7649" fmla="*/ 2811021 w 3024845"/>
                  <a:gd name="connsiteY388-7650" fmla="*/ 700416 h 1166887"/>
                  <a:gd name="connsiteX389-7651" fmla="*/ 2811021 w 3024845"/>
                  <a:gd name="connsiteY389-7652" fmla="*/ 693931 h 1166887"/>
                  <a:gd name="connsiteX390-7653" fmla="*/ 2823181 w 3024845"/>
                  <a:gd name="connsiteY390-7654" fmla="*/ 693931 h 1166887"/>
                  <a:gd name="connsiteX391-7655" fmla="*/ 2823181 w 3024845"/>
                  <a:gd name="connsiteY391-7656" fmla="*/ 700416 h 1166887"/>
                  <a:gd name="connsiteX392-7657" fmla="*/ 2839395 w 3024845"/>
                  <a:gd name="connsiteY392-7658" fmla="*/ 700416 h 1166887"/>
                  <a:gd name="connsiteX393-7659" fmla="*/ 2839395 w 3024845"/>
                  <a:gd name="connsiteY393-7660" fmla="*/ 750137 h 1166887"/>
                  <a:gd name="connsiteX394-7661" fmla="*/ 2871822 w 3024845"/>
                  <a:gd name="connsiteY394-7662" fmla="*/ 750137 h 1166887"/>
                  <a:gd name="connsiteX395-7663" fmla="*/ 2871822 w 3024845"/>
                  <a:gd name="connsiteY395-7664" fmla="*/ 724196 h 1166887"/>
                  <a:gd name="connsiteX396-7665" fmla="*/ 2910329 w 3024845"/>
                  <a:gd name="connsiteY396-7666" fmla="*/ 724196 h 1166887"/>
                  <a:gd name="connsiteX397-7667" fmla="*/ 2910329 w 3024845"/>
                  <a:gd name="connsiteY397-7668" fmla="*/ 693931 h 1166887"/>
                  <a:gd name="connsiteX398-7669" fmla="*/ 2958970 w 3024845"/>
                  <a:gd name="connsiteY398-7670" fmla="*/ 693931 h 1166887"/>
                  <a:gd name="connsiteX399-7671" fmla="*/ 2958970 w 3024845"/>
                  <a:gd name="connsiteY399-7672" fmla="*/ 805087 h 1166887"/>
                  <a:gd name="connsiteX400-7673" fmla="*/ 2958970 w 3024845"/>
                  <a:gd name="connsiteY400-7674" fmla="*/ 818866 h 1166887"/>
                  <a:gd name="connsiteX401-7675" fmla="*/ 3024845 w 3024845"/>
                  <a:gd name="connsiteY401-7676" fmla="*/ 818866 h 1166887"/>
                  <a:gd name="connsiteX402-7677" fmla="*/ 3024845 w 3024845"/>
                  <a:gd name="connsiteY402-7678" fmla="*/ 1160647 h 1166887"/>
                  <a:gd name="connsiteX403-7679" fmla="*/ 145862 w 3024845"/>
                  <a:gd name="connsiteY403-7680" fmla="*/ 1160647 h 1166887"/>
                  <a:gd name="connsiteX404-7681" fmla="*/ 2054 w 3024845"/>
                  <a:gd name="connsiteY404-7682" fmla="*/ 1166887 h 1166887"/>
                  <a:gd name="connsiteX405-7683" fmla="*/ 0 w 3024845"/>
                  <a:gd name="connsiteY405-7684" fmla="*/ 724196 h 1166887"/>
                  <a:gd name="connsiteX406-7685" fmla="*/ 20267 w 3024845"/>
                  <a:gd name="connsiteY406-7686" fmla="*/ 724196 h 1166887"/>
                  <a:gd name="connsiteX407-7687" fmla="*/ 20774 w 3024845"/>
                  <a:gd name="connsiteY407-7688" fmla="*/ 723115 h 1166887"/>
                  <a:gd name="connsiteX408-7689" fmla="*/ 24320 w 3024845"/>
                  <a:gd name="connsiteY408-7690" fmla="*/ 715549 h 1166887"/>
                  <a:gd name="connsiteX409-7691" fmla="*/ 26094 w 3024845"/>
                  <a:gd name="connsiteY409-7692" fmla="*/ 715819 h 1166887"/>
                  <a:gd name="connsiteX410-7693" fmla="*/ 38507 w 3024845"/>
                  <a:gd name="connsiteY410-7694" fmla="*/ 717710 h 1166887"/>
                  <a:gd name="connsiteX411-7695" fmla="*/ 39014 w 3024845"/>
                  <a:gd name="connsiteY411-7696" fmla="*/ 719062 h 1166887"/>
                  <a:gd name="connsiteX412-7697" fmla="*/ 42560 w 3024845"/>
                  <a:gd name="connsiteY412-7698" fmla="*/ 728519 h 1166887"/>
                  <a:gd name="connsiteX413-7699" fmla="*/ 68907 w 3024845"/>
                  <a:gd name="connsiteY413-7700" fmla="*/ 730681 h 1166887"/>
                  <a:gd name="connsiteX414-7701" fmla="*/ 68907 w 3024845"/>
                  <a:gd name="connsiteY414-7702" fmla="*/ 607460 h 1166887"/>
                  <a:gd name="connsiteX415-7703" fmla="*/ 70934 w 3024845"/>
                  <a:gd name="connsiteY415-7704" fmla="*/ 607460 h 1166887"/>
                  <a:gd name="connsiteX416-7705" fmla="*/ 85121 w 3024845"/>
                  <a:gd name="connsiteY416-7706" fmla="*/ 607460 h 1166887"/>
                  <a:gd name="connsiteX417-7707" fmla="*/ 85121 w 3024845"/>
                  <a:gd name="connsiteY417-7708" fmla="*/ 471268 h 1166887"/>
                  <a:gd name="connsiteX418-7709" fmla="*/ 86894 w 3024845"/>
                  <a:gd name="connsiteY418-7710" fmla="*/ 471268 h 1166887"/>
                  <a:gd name="connsiteX419-7711" fmla="*/ 99308 w 3024845"/>
                  <a:gd name="connsiteY419-7712" fmla="*/ 471268 h 1166887"/>
                  <a:gd name="connsiteX420-7713" fmla="*/ 99308 w 3024845"/>
                  <a:gd name="connsiteY420-7714" fmla="*/ 356694 h 1166887"/>
                  <a:gd name="connsiteX421-7715" fmla="*/ 103361 w 3024845"/>
                  <a:gd name="connsiteY421-7716" fmla="*/ 328590 h 1166887"/>
                  <a:gd name="connsiteX422-7717" fmla="*/ 105388 w 3024845"/>
                  <a:gd name="connsiteY422-7718" fmla="*/ 328590 h 1166887"/>
                  <a:gd name="connsiteX423-7719" fmla="*/ 119575 w 3024845"/>
                  <a:gd name="connsiteY423-7720" fmla="*/ 328590 h 1166887"/>
                  <a:gd name="connsiteX424-7721" fmla="*/ 156055 w 3024845"/>
                  <a:gd name="connsiteY424-7722" fmla="*/ 246443 h 1166887"/>
                  <a:gd name="connsiteX425-7723" fmla="*/ 160109 w 3024845"/>
                  <a:gd name="connsiteY425-7724" fmla="*/ 0 h 1166887"/>
                  <a:gd name="connsiteX0-7725" fmla="*/ 160109 w 3024845"/>
                  <a:gd name="connsiteY0-7726" fmla="*/ 0 h 1160647"/>
                  <a:gd name="connsiteX1-7727" fmla="*/ 162135 w 3024845"/>
                  <a:gd name="connsiteY1-7728" fmla="*/ 246443 h 1160647"/>
                  <a:gd name="connsiteX2-7729" fmla="*/ 200642 w 3024845"/>
                  <a:gd name="connsiteY2-7730" fmla="*/ 326429 h 1160647"/>
                  <a:gd name="connsiteX3-7731" fmla="*/ 202669 w 3024845"/>
                  <a:gd name="connsiteY3-7732" fmla="*/ 326429 h 1160647"/>
                  <a:gd name="connsiteX4-7733" fmla="*/ 216856 w 3024845"/>
                  <a:gd name="connsiteY4-7734" fmla="*/ 326429 h 1160647"/>
                  <a:gd name="connsiteX5-7735" fmla="*/ 216856 w 3024845"/>
                  <a:gd name="connsiteY5-7736" fmla="*/ 350208 h 1160647"/>
                  <a:gd name="connsiteX6-7737" fmla="*/ 217363 w 3024845"/>
                  <a:gd name="connsiteY6-7738" fmla="*/ 351019 h 1160647"/>
                  <a:gd name="connsiteX7-7739" fmla="*/ 220909 w 3024845"/>
                  <a:gd name="connsiteY7-7740" fmla="*/ 356694 h 1160647"/>
                  <a:gd name="connsiteX8-7741" fmla="*/ 220909 w 3024845"/>
                  <a:gd name="connsiteY8-7742" fmla="*/ 471268 h 1160647"/>
                  <a:gd name="connsiteX9-7743" fmla="*/ 223189 w 3024845"/>
                  <a:gd name="connsiteY9-7744" fmla="*/ 471268 h 1160647"/>
                  <a:gd name="connsiteX10-7745" fmla="*/ 239150 w 3024845"/>
                  <a:gd name="connsiteY10-7746" fmla="*/ 471268 h 1160647"/>
                  <a:gd name="connsiteX11-7747" fmla="*/ 239150 w 3024845"/>
                  <a:gd name="connsiteY11-7748" fmla="*/ 611783 h 1160647"/>
                  <a:gd name="connsiteX12-7749" fmla="*/ 240670 w 3024845"/>
                  <a:gd name="connsiteY12-7750" fmla="*/ 611513 h 1160647"/>
                  <a:gd name="connsiteX13-7751" fmla="*/ 251310 w 3024845"/>
                  <a:gd name="connsiteY13-7752" fmla="*/ 609622 h 1160647"/>
                  <a:gd name="connsiteX14-7753" fmla="*/ 249283 w 3024845"/>
                  <a:gd name="connsiteY14-7754" fmla="*/ 698254 h 1160647"/>
                  <a:gd name="connsiteX15-7755" fmla="*/ 250803 w 3024845"/>
                  <a:gd name="connsiteY15-7756" fmla="*/ 698525 h 1160647"/>
                  <a:gd name="connsiteX16-7757" fmla="*/ 261443 w 3024845"/>
                  <a:gd name="connsiteY16-7758" fmla="*/ 700416 h 1160647"/>
                  <a:gd name="connsiteX17-7759" fmla="*/ 261696 w 3024845"/>
                  <a:gd name="connsiteY17-7760" fmla="*/ 701227 h 1160647"/>
                  <a:gd name="connsiteX18-7761" fmla="*/ 263470 w 3024845"/>
                  <a:gd name="connsiteY18-7762" fmla="*/ 706902 h 1160647"/>
                  <a:gd name="connsiteX19-7763" fmla="*/ 264230 w 3024845"/>
                  <a:gd name="connsiteY19-7764" fmla="*/ 704470 h 1160647"/>
                  <a:gd name="connsiteX20-7765" fmla="*/ 269550 w 3024845"/>
                  <a:gd name="connsiteY20-7766" fmla="*/ 687446 h 1160647"/>
                  <a:gd name="connsiteX21-7767" fmla="*/ 271323 w 3024845"/>
                  <a:gd name="connsiteY21-7768" fmla="*/ 687446 h 1160647"/>
                  <a:gd name="connsiteX22-7769" fmla="*/ 283737 w 3024845"/>
                  <a:gd name="connsiteY22-7770" fmla="*/ 687446 h 1160647"/>
                  <a:gd name="connsiteX23-7771" fmla="*/ 283737 w 3024845"/>
                  <a:gd name="connsiteY23-7772" fmla="*/ 719872 h 1160647"/>
                  <a:gd name="connsiteX24-7773" fmla="*/ 284750 w 3024845"/>
                  <a:gd name="connsiteY24-7774" fmla="*/ 720413 h 1160647"/>
                  <a:gd name="connsiteX25-7775" fmla="*/ 291844 w 3024845"/>
                  <a:gd name="connsiteY25-7776" fmla="*/ 724196 h 1160647"/>
                  <a:gd name="connsiteX26-7777" fmla="*/ 291844 w 3024845"/>
                  <a:gd name="connsiteY26-7778" fmla="*/ 725547 h 1160647"/>
                  <a:gd name="connsiteX27-7779" fmla="*/ 291844 w 3024845"/>
                  <a:gd name="connsiteY27-7780" fmla="*/ 735005 h 1160647"/>
                  <a:gd name="connsiteX28-7781" fmla="*/ 336431 w 3024845"/>
                  <a:gd name="connsiteY28-7782" fmla="*/ 735005 h 1160647"/>
                  <a:gd name="connsiteX29-7783" fmla="*/ 336431 w 3024845"/>
                  <a:gd name="connsiteY29-7784" fmla="*/ 736086 h 1160647"/>
                  <a:gd name="connsiteX30-7785" fmla="*/ 336431 w 3024845"/>
                  <a:gd name="connsiteY30-7786" fmla="*/ 743652 h 1160647"/>
                  <a:gd name="connsiteX31-7787" fmla="*/ 338457 w 3024845"/>
                  <a:gd name="connsiteY31-7788" fmla="*/ 743652 h 1160647"/>
                  <a:gd name="connsiteX32-7789" fmla="*/ 352644 w 3024845"/>
                  <a:gd name="connsiteY32-7790" fmla="*/ 743652 h 1160647"/>
                  <a:gd name="connsiteX33-7791" fmla="*/ 352644 w 3024845"/>
                  <a:gd name="connsiteY33-7792" fmla="*/ 713387 h 1160647"/>
                  <a:gd name="connsiteX34-7793" fmla="*/ 397231 w 3024845"/>
                  <a:gd name="connsiteY34-7794" fmla="*/ 713387 h 1160647"/>
                  <a:gd name="connsiteX35-7795" fmla="*/ 397231 w 3024845"/>
                  <a:gd name="connsiteY35-7796" fmla="*/ 712036 h 1160647"/>
                  <a:gd name="connsiteX36-7797" fmla="*/ 397231 w 3024845"/>
                  <a:gd name="connsiteY36-7798" fmla="*/ 702578 h 1160647"/>
                  <a:gd name="connsiteX37-7799" fmla="*/ 398245 w 3024845"/>
                  <a:gd name="connsiteY37-7800" fmla="*/ 702578 h 1160647"/>
                  <a:gd name="connsiteX38-7801" fmla="*/ 405338 w 3024845"/>
                  <a:gd name="connsiteY38-7802" fmla="*/ 702578 h 1160647"/>
                  <a:gd name="connsiteX39-7803" fmla="*/ 405338 w 3024845"/>
                  <a:gd name="connsiteY39-7804" fmla="*/ 700687 h 1160647"/>
                  <a:gd name="connsiteX40-7805" fmla="*/ 405338 w 3024845"/>
                  <a:gd name="connsiteY40-7806" fmla="*/ 687446 h 1160647"/>
                  <a:gd name="connsiteX41-7807" fmla="*/ 406098 w 3024845"/>
                  <a:gd name="connsiteY41-7808" fmla="*/ 687446 h 1160647"/>
                  <a:gd name="connsiteX42-7809" fmla="*/ 411418 w 3024845"/>
                  <a:gd name="connsiteY42-7810" fmla="*/ 687446 h 1160647"/>
                  <a:gd name="connsiteX43-7811" fmla="*/ 411418 w 3024845"/>
                  <a:gd name="connsiteY43-7812" fmla="*/ 686365 h 1160647"/>
                  <a:gd name="connsiteX44-7813" fmla="*/ 411418 w 3024845"/>
                  <a:gd name="connsiteY44-7814" fmla="*/ 678798 h 1160647"/>
                  <a:gd name="connsiteX45-7815" fmla="*/ 413445 w 3024845"/>
                  <a:gd name="connsiteY45-7816" fmla="*/ 678798 h 1160647"/>
                  <a:gd name="connsiteX46-7817" fmla="*/ 427632 w 3024845"/>
                  <a:gd name="connsiteY46-7818" fmla="*/ 678798 h 1160647"/>
                  <a:gd name="connsiteX47-7819" fmla="*/ 427632 w 3024845"/>
                  <a:gd name="connsiteY47-7820" fmla="*/ 679879 h 1160647"/>
                  <a:gd name="connsiteX48-7821" fmla="*/ 427632 w 3024845"/>
                  <a:gd name="connsiteY48-7822" fmla="*/ 687446 h 1160647"/>
                  <a:gd name="connsiteX49-7823" fmla="*/ 449925 w 3024845"/>
                  <a:gd name="connsiteY49-7824" fmla="*/ 687446 h 1160647"/>
                  <a:gd name="connsiteX50-7825" fmla="*/ 449925 w 3024845"/>
                  <a:gd name="connsiteY50-7826" fmla="*/ 685554 h 1160647"/>
                  <a:gd name="connsiteX51-7827" fmla="*/ 449925 w 3024845"/>
                  <a:gd name="connsiteY51-7828" fmla="*/ 672313 h 1160647"/>
                  <a:gd name="connsiteX52-7829" fmla="*/ 451699 w 3024845"/>
                  <a:gd name="connsiteY52-7830" fmla="*/ 672313 h 1160647"/>
                  <a:gd name="connsiteX53-7831" fmla="*/ 464112 w 3024845"/>
                  <a:gd name="connsiteY53-7832" fmla="*/ 672313 h 1160647"/>
                  <a:gd name="connsiteX54-7833" fmla="*/ 464112 w 3024845"/>
                  <a:gd name="connsiteY54-7834" fmla="*/ 696093 h 1160647"/>
                  <a:gd name="connsiteX55-7835" fmla="*/ 465126 w 3024845"/>
                  <a:gd name="connsiteY55-7836" fmla="*/ 696093 h 1160647"/>
                  <a:gd name="connsiteX56-7837" fmla="*/ 472219 w 3024845"/>
                  <a:gd name="connsiteY56-7838" fmla="*/ 696093 h 1160647"/>
                  <a:gd name="connsiteX57-7839" fmla="*/ 472219 w 3024845"/>
                  <a:gd name="connsiteY57-7840" fmla="*/ 695012 h 1160647"/>
                  <a:gd name="connsiteX58-7841" fmla="*/ 472219 w 3024845"/>
                  <a:gd name="connsiteY58-7842" fmla="*/ 687446 h 1160647"/>
                  <a:gd name="connsiteX59-7843" fmla="*/ 473992 w 3024845"/>
                  <a:gd name="connsiteY59-7844" fmla="*/ 687446 h 1160647"/>
                  <a:gd name="connsiteX60-7845" fmla="*/ 486406 w 3024845"/>
                  <a:gd name="connsiteY60-7846" fmla="*/ 687446 h 1160647"/>
                  <a:gd name="connsiteX61-7847" fmla="*/ 486406 w 3024845"/>
                  <a:gd name="connsiteY61-7848" fmla="*/ 713387 h 1160647"/>
                  <a:gd name="connsiteX62-7849" fmla="*/ 488433 w 3024845"/>
                  <a:gd name="connsiteY62-7850" fmla="*/ 713387 h 1160647"/>
                  <a:gd name="connsiteX63-7851" fmla="*/ 502619 w 3024845"/>
                  <a:gd name="connsiteY63-7852" fmla="*/ 713387 h 1160647"/>
                  <a:gd name="connsiteX64-7853" fmla="*/ 502619 w 3024845"/>
                  <a:gd name="connsiteY64-7854" fmla="*/ 715008 h 1160647"/>
                  <a:gd name="connsiteX65-7855" fmla="*/ 502619 w 3024845"/>
                  <a:gd name="connsiteY65-7856" fmla="*/ 726358 h 1160647"/>
                  <a:gd name="connsiteX66-7857" fmla="*/ 503379 w 3024845"/>
                  <a:gd name="connsiteY66-7858" fmla="*/ 726358 h 1160647"/>
                  <a:gd name="connsiteX67-7859" fmla="*/ 508700 w 3024845"/>
                  <a:gd name="connsiteY67-7860" fmla="*/ 726358 h 1160647"/>
                  <a:gd name="connsiteX68-7861" fmla="*/ 508700 w 3024845"/>
                  <a:gd name="connsiteY68-7862" fmla="*/ 725547 h 1160647"/>
                  <a:gd name="connsiteX69-7863" fmla="*/ 508700 w 3024845"/>
                  <a:gd name="connsiteY69-7864" fmla="*/ 719872 h 1160647"/>
                  <a:gd name="connsiteX70-7865" fmla="*/ 539100 w 3024845"/>
                  <a:gd name="connsiteY70-7866" fmla="*/ 719872 h 1160647"/>
                  <a:gd name="connsiteX71-7867" fmla="*/ 539100 w 3024845"/>
                  <a:gd name="connsiteY71-7868" fmla="*/ 743652 h 1160647"/>
                  <a:gd name="connsiteX72-7869" fmla="*/ 540113 w 3024845"/>
                  <a:gd name="connsiteY72-7870" fmla="*/ 743652 h 1160647"/>
                  <a:gd name="connsiteX73-7871" fmla="*/ 547207 w 3024845"/>
                  <a:gd name="connsiteY73-7872" fmla="*/ 743652 h 1160647"/>
                  <a:gd name="connsiteX74-7873" fmla="*/ 547207 w 3024845"/>
                  <a:gd name="connsiteY74-7874" fmla="*/ 744733 h 1160647"/>
                  <a:gd name="connsiteX75-7875" fmla="*/ 547207 w 3024845"/>
                  <a:gd name="connsiteY75-7876" fmla="*/ 752299 h 1160647"/>
                  <a:gd name="connsiteX76-7877" fmla="*/ 547967 w 3024845"/>
                  <a:gd name="connsiteY76-7878" fmla="*/ 752299 h 1160647"/>
                  <a:gd name="connsiteX77-7879" fmla="*/ 553287 w 3024845"/>
                  <a:gd name="connsiteY77-7880" fmla="*/ 752299 h 1160647"/>
                  <a:gd name="connsiteX78-7881" fmla="*/ 553287 w 3024845"/>
                  <a:gd name="connsiteY78-7882" fmla="*/ 750137 h 1160647"/>
                  <a:gd name="connsiteX79-7883" fmla="*/ 553287 w 3024845"/>
                  <a:gd name="connsiteY79-7884" fmla="*/ 735005 h 1160647"/>
                  <a:gd name="connsiteX80-7885" fmla="*/ 554300 w 3024845"/>
                  <a:gd name="connsiteY80-7886" fmla="*/ 735005 h 1160647"/>
                  <a:gd name="connsiteX81-7887" fmla="*/ 561394 w 3024845"/>
                  <a:gd name="connsiteY81-7888" fmla="*/ 735005 h 1160647"/>
                  <a:gd name="connsiteX82-7889" fmla="*/ 561394 w 3024845"/>
                  <a:gd name="connsiteY82-7890" fmla="*/ 736086 h 1160647"/>
                  <a:gd name="connsiteX83-7891" fmla="*/ 561394 w 3024845"/>
                  <a:gd name="connsiteY83-7892" fmla="*/ 743652 h 1160647"/>
                  <a:gd name="connsiteX84-7893" fmla="*/ 566714 w 3024845"/>
                  <a:gd name="connsiteY84-7894" fmla="*/ 741659 h 1160647"/>
                  <a:gd name="connsiteX85-7895" fmla="*/ 567474 w 3024845"/>
                  <a:gd name="connsiteY85-7896" fmla="*/ 740679 h 1160647"/>
                  <a:gd name="connsiteX86-7897" fmla="*/ 567474 w 3024845"/>
                  <a:gd name="connsiteY86-7898" fmla="*/ 735005 h 1160647"/>
                  <a:gd name="connsiteX87-7899" fmla="*/ 605981 w 3024845"/>
                  <a:gd name="connsiteY87-7900" fmla="*/ 735005 h 1160647"/>
                  <a:gd name="connsiteX88-7901" fmla="*/ 605981 w 3024845"/>
                  <a:gd name="connsiteY88-7902" fmla="*/ 758784 h 1160647"/>
                  <a:gd name="connsiteX89-7903" fmla="*/ 608007 w 3024845"/>
                  <a:gd name="connsiteY89-7904" fmla="*/ 758784 h 1160647"/>
                  <a:gd name="connsiteX90-7905" fmla="*/ 622194 w 3024845"/>
                  <a:gd name="connsiteY90-7906" fmla="*/ 758784 h 1160647"/>
                  <a:gd name="connsiteX91-7907" fmla="*/ 622194 w 3024845"/>
                  <a:gd name="connsiteY91-7908" fmla="*/ 759865 h 1160647"/>
                  <a:gd name="connsiteX92-7909" fmla="*/ 622194 w 3024845"/>
                  <a:gd name="connsiteY92-7910" fmla="*/ 767431 h 1160647"/>
                  <a:gd name="connsiteX93-7911" fmla="*/ 623968 w 3024845"/>
                  <a:gd name="connsiteY93-7912" fmla="*/ 767431 h 1160647"/>
                  <a:gd name="connsiteX94-7913" fmla="*/ 636381 w 3024845"/>
                  <a:gd name="connsiteY94-7914" fmla="*/ 767431 h 1160647"/>
                  <a:gd name="connsiteX95-7915" fmla="*/ 636381 w 3024845"/>
                  <a:gd name="connsiteY95-7916" fmla="*/ 743652 h 1160647"/>
                  <a:gd name="connsiteX96-7917" fmla="*/ 637394 w 3024845"/>
                  <a:gd name="connsiteY96-7918" fmla="*/ 743652 h 1160647"/>
                  <a:gd name="connsiteX97-7919" fmla="*/ 644488 w 3024845"/>
                  <a:gd name="connsiteY97-7920" fmla="*/ 743652 h 1160647"/>
                  <a:gd name="connsiteX98-7921" fmla="*/ 644488 w 3024845"/>
                  <a:gd name="connsiteY98-7922" fmla="*/ 711225 h 1160647"/>
                  <a:gd name="connsiteX99-7923" fmla="*/ 645501 w 3024845"/>
                  <a:gd name="connsiteY99-7924" fmla="*/ 711225 h 1160647"/>
                  <a:gd name="connsiteX100-7925" fmla="*/ 652595 w 3024845"/>
                  <a:gd name="connsiteY100-7926" fmla="*/ 711225 h 1160647"/>
                  <a:gd name="connsiteX101-7927" fmla="*/ 652595 w 3024845"/>
                  <a:gd name="connsiteY101-7928" fmla="*/ 709334 h 1160647"/>
                  <a:gd name="connsiteX102-7929" fmla="*/ 652595 w 3024845"/>
                  <a:gd name="connsiteY102-7930" fmla="*/ 696093 h 1160647"/>
                  <a:gd name="connsiteX103-7931" fmla="*/ 651328 w 3024845"/>
                  <a:gd name="connsiteY103-7932" fmla="*/ 694471 h 1160647"/>
                  <a:gd name="connsiteX104-7933" fmla="*/ 656648 w 3024845"/>
                  <a:gd name="connsiteY104-7934" fmla="*/ 683122 h 1160647"/>
                  <a:gd name="connsiteX105-7935" fmla="*/ 664755 w 3024845"/>
                  <a:gd name="connsiteY105-7936" fmla="*/ 711225 h 1160647"/>
                  <a:gd name="connsiteX106-7937" fmla="*/ 665515 w 3024845"/>
                  <a:gd name="connsiteY106-7938" fmla="*/ 711225 h 1160647"/>
                  <a:gd name="connsiteX107-7939" fmla="*/ 670835 w 3024845"/>
                  <a:gd name="connsiteY107-7940" fmla="*/ 711225 h 1160647"/>
                  <a:gd name="connsiteX108-7941" fmla="*/ 670835 w 3024845"/>
                  <a:gd name="connsiteY108-7942" fmla="*/ 605298 h 1160647"/>
                  <a:gd name="connsiteX109-7943" fmla="*/ 672355 w 3024845"/>
                  <a:gd name="connsiteY109-7944" fmla="*/ 605298 h 1160647"/>
                  <a:gd name="connsiteX110-7945" fmla="*/ 682995 w 3024845"/>
                  <a:gd name="connsiteY110-7946" fmla="*/ 605298 h 1160647"/>
                  <a:gd name="connsiteX111-7947" fmla="*/ 682995 w 3024845"/>
                  <a:gd name="connsiteY111-7948" fmla="*/ 557739 h 1160647"/>
                  <a:gd name="connsiteX112-7949" fmla="*/ 709342 w 3024845"/>
                  <a:gd name="connsiteY112-7950" fmla="*/ 557739 h 1160647"/>
                  <a:gd name="connsiteX113-7951" fmla="*/ 709342 w 3024845"/>
                  <a:gd name="connsiteY113-7952" fmla="*/ 536121 h 1160647"/>
                  <a:gd name="connsiteX114-7953" fmla="*/ 743796 w 3024845"/>
                  <a:gd name="connsiteY114-7954" fmla="*/ 536121 h 1160647"/>
                  <a:gd name="connsiteX115-7955" fmla="*/ 743796 w 3024845"/>
                  <a:gd name="connsiteY115-7956" fmla="*/ 538553 h 1160647"/>
                  <a:gd name="connsiteX116-7957" fmla="*/ 743796 w 3024845"/>
                  <a:gd name="connsiteY116-7958" fmla="*/ 555577 h 1160647"/>
                  <a:gd name="connsiteX117-7959" fmla="*/ 746076 w 3024845"/>
                  <a:gd name="connsiteY117-7960" fmla="*/ 555577 h 1160647"/>
                  <a:gd name="connsiteX118-7961" fmla="*/ 762036 w 3024845"/>
                  <a:gd name="connsiteY118-7962" fmla="*/ 555577 h 1160647"/>
                  <a:gd name="connsiteX119-7963" fmla="*/ 762036 w 3024845"/>
                  <a:gd name="connsiteY119-7964" fmla="*/ 603136 h 1160647"/>
                  <a:gd name="connsiteX120-7965" fmla="*/ 763049 w 3024845"/>
                  <a:gd name="connsiteY120-7966" fmla="*/ 603136 h 1160647"/>
                  <a:gd name="connsiteX121-7967" fmla="*/ 770143 w 3024845"/>
                  <a:gd name="connsiteY121-7968" fmla="*/ 603136 h 1160647"/>
                  <a:gd name="connsiteX122-7969" fmla="*/ 784330 w 3024845"/>
                  <a:gd name="connsiteY122-7970" fmla="*/ 607460 h 1160647"/>
                  <a:gd name="connsiteX123-7971" fmla="*/ 784330 w 3024845"/>
                  <a:gd name="connsiteY123-7972" fmla="*/ 646372 h 1160647"/>
                  <a:gd name="connsiteX124-7973" fmla="*/ 785343 w 3024845"/>
                  <a:gd name="connsiteY124-7974" fmla="*/ 646372 h 1160647"/>
                  <a:gd name="connsiteX125-7975" fmla="*/ 792436 w 3024845"/>
                  <a:gd name="connsiteY125-7976" fmla="*/ 646372 h 1160647"/>
                  <a:gd name="connsiteX126-7977" fmla="*/ 792436 w 3024845"/>
                  <a:gd name="connsiteY126-7978" fmla="*/ 647993 h 1160647"/>
                  <a:gd name="connsiteX127-7979" fmla="*/ 792436 w 3024845"/>
                  <a:gd name="connsiteY127-7980" fmla="*/ 659342 h 1160647"/>
                  <a:gd name="connsiteX128-7981" fmla="*/ 794463 w 3024845"/>
                  <a:gd name="connsiteY128-7982" fmla="*/ 659342 h 1160647"/>
                  <a:gd name="connsiteX129-7983" fmla="*/ 808650 w 3024845"/>
                  <a:gd name="connsiteY129-7984" fmla="*/ 659342 h 1160647"/>
                  <a:gd name="connsiteX130-7985" fmla="*/ 814730 w 3024845"/>
                  <a:gd name="connsiteY130-7986" fmla="*/ 665828 h 1160647"/>
                  <a:gd name="connsiteX131-7987" fmla="*/ 814730 w 3024845"/>
                  <a:gd name="connsiteY131-7988" fmla="*/ 687446 h 1160647"/>
                  <a:gd name="connsiteX132-7989" fmla="*/ 817010 w 3024845"/>
                  <a:gd name="connsiteY132-7990" fmla="*/ 687446 h 1160647"/>
                  <a:gd name="connsiteX133-7991" fmla="*/ 832970 w 3024845"/>
                  <a:gd name="connsiteY133-7992" fmla="*/ 687446 h 1160647"/>
                  <a:gd name="connsiteX134-7993" fmla="*/ 832970 w 3024845"/>
                  <a:gd name="connsiteY134-7994" fmla="*/ 688526 h 1160647"/>
                  <a:gd name="connsiteX135-7995" fmla="*/ 832970 w 3024845"/>
                  <a:gd name="connsiteY135-7996" fmla="*/ 696093 h 1160647"/>
                  <a:gd name="connsiteX136-7997" fmla="*/ 834237 w 3024845"/>
                  <a:gd name="connsiteY136-7998" fmla="*/ 696093 h 1160647"/>
                  <a:gd name="connsiteX137-7999" fmla="*/ 843104 w 3024845"/>
                  <a:gd name="connsiteY137-8000" fmla="*/ 696093 h 1160647"/>
                  <a:gd name="connsiteX138-8001" fmla="*/ 843104 w 3024845"/>
                  <a:gd name="connsiteY138-8002" fmla="*/ 698254 h 1160647"/>
                  <a:gd name="connsiteX139-8003" fmla="*/ 843104 w 3024845"/>
                  <a:gd name="connsiteY139-8004" fmla="*/ 713387 h 1160647"/>
                  <a:gd name="connsiteX140-8005" fmla="*/ 847157 w 3024845"/>
                  <a:gd name="connsiteY140-8006" fmla="*/ 711495 h 1160647"/>
                  <a:gd name="connsiteX141-8007" fmla="*/ 847157 w 3024845"/>
                  <a:gd name="connsiteY141-8008" fmla="*/ 698254 h 1160647"/>
                  <a:gd name="connsiteX142-8009" fmla="*/ 848170 w 3024845"/>
                  <a:gd name="connsiteY142-8010" fmla="*/ 698254 h 1160647"/>
                  <a:gd name="connsiteX143-8011" fmla="*/ 855264 w 3024845"/>
                  <a:gd name="connsiteY143-8012" fmla="*/ 698254 h 1160647"/>
                  <a:gd name="connsiteX144-8013" fmla="*/ 855264 w 3024845"/>
                  <a:gd name="connsiteY144-8014" fmla="*/ 699876 h 1160647"/>
                  <a:gd name="connsiteX145-8015" fmla="*/ 855264 w 3024845"/>
                  <a:gd name="connsiteY145-8016" fmla="*/ 711225 h 1160647"/>
                  <a:gd name="connsiteX146-8017" fmla="*/ 856024 w 3024845"/>
                  <a:gd name="connsiteY146-8018" fmla="*/ 711225 h 1160647"/>
                  <a:gd name="connsiteX147-8019" fmla="*/ 861344 w 3024845"/>
                  <a:gd name="connsiteY147-8020" fmla="*/ 711225 h 1160647"/>
                  <a:gd name="connsiteX148-8021" fmla="*/ 909984 w 3024845"/>
                  <a:gd name="connsiteY148-8022" fmla="*/ 706902 h 1160647"/>
                  <a:gd name="connsiteX149-8023" fmla="*/ 909984 w 3024845"/>
                  <a:gd name="connsiteY149-8024" fmla="*/ 708253 h 1160647"/>
                  <a:gd name="connsiteX150-8025" fmla="*/ 909984 w 3024845"/>
                  <a:gd name="connsiteY150-8026" fmla="*/ 717710 h 1160647"/>
                  <a:gd name="connsiteX151-8027" fmla="*/ 910744 w 3024845"/>
                  <a:gd name="connsiteY151-8028" fmla="*/ 717710 h 1160647"/>
                  <a:gd name="connsiteX152-8029" fmla="*/ 916065 w 3024845"/>
                  <a:gd name="connsiteY152-8030" fmla="*/ 717710 h 1160647"/>
                  <a:gd name="connsiteX153-8031" fmla="*/ 916065 w 3024845"/>
                  <a:gd name="connsiteY153-8032" fmla="*/ 719872 h 1160647"/>
                  <a:gd name="connsiteX154-8033" fmla="*/ 916065 w 3024845"/>
                  <a:gd name="connsiteY154-8034" fmla="*/ 735005 h 1160647"/>
                  <a:gd name="connsiteX155-8035" fmla="*/ 918091 w 3024845"/>
                  <a:gd name="connsiteY155-8036" fmla="*/ 733654 h 1160647"/>
                  <a:gd name="connsiteX156-8037" fmla="*/ 932278 w 3024845"/>
                  <a:gd name="connsiteY156-8038" fmla="*/ 724196 h 1160647"/>
                  <a:gd name="connsiteX157-8039" fmla="*/ 938358 w 3024845"/>
                  <a:gd name="connsiteY157-8040" fmla="*/ 683122 h 1160647"/>
                  <a:gd name="connsiteX158-8041" fmla="*/ 939118 w 3024845"/>
                  <a:gd name="connsiteY158-8042" fmla="*/ 682852 h 1160647"/>
                  <a:gd name="connsiteX159-8043" fmla="*/ 944438 w 3024845"/>
                  <a:gd name="connsiteY159-8044" fmla="*/ 680960 h 1160647"/>
                  <a:gd name="connsiteX160-8045" fmla="*/ 946465 w 3024845"/>
                  <a:gd name="connsiteY160-8046" fmla="*/ 611783 h 1160647"/>
                  <a:gd name="connsiteX161-8047" fmla="*/ 948492 w 3024845"/>
                  <a:gd name="connsiteY161-8048" fmla="*/ 680960 h 1160647"/>
                  <a:gd name="connsiteX162-8049" fmla="*/ 949252 w 3024845"/>
                  <a:gd name="connsiteY162-8050" fmla="*/ 681230 h 1160647"/>
                  <a:gd name="connsiteX163-8051" fmla="*/ 954572 w 3024845"/>
                  <a:gd name="connsiteY163-8052" fmla="*/ 683122 h 1160647"/>
                  <a:gd name="connsiteX164-8053" fmla="*/ 954572 w 3024845"/>
                  <a:gd name="connsiteY164-8054" fmla="*/ 596651 h 1160647"/>
                  <a:gd name="connsiteX165-8055" fmla="*/ 958625 w 3024845"/>
                  <a:gd name="connsiteY165-8056" fmla="*/ 564224 h 1160647"/>
                  <a:gd name="connsiteX166-8057" fmla="*/ 997132 w 3024845"/>
                  <a:gd name="connsiteY166-8058" fmla="*/ 564224 h 1160647"/>
                  <a:gd name="connsiteX167-8059" fmla="*/ 997132 w 3024845"/>
                  <a:gd name="connsiteY167-8060" fmla="*/ 596651 h 1160647"/>
                  <a:gd name="connsiteX168-8061" fmla="*/ 997892 w 3024845"/>
                  <a:gd name="connsiteY168-8062" fmla="*/ 596651 h 1160647"/>
                  <a:gd name="connsiteX169-8063" fmla="*/ 1003212 w 3024845"/>
                  <a:gd name="connsiteY169-8064" fmla="*/ 596651 h 1160647"/>
                  <a:gd name="connsiteX170-8065" fmla="*/ 1003212 w 3024845"/>
                  <a:gd name="connsiteY170-8066" fmla="*/ 514503 h 1160647"/>
                  <a:gd name="connsiteX171-8067" fmla="*/ 1004986 w 3024845"/>
                  <a:gd name="connsiteY171-8068" fmla="*/ 514503 h 1160647"/>
                  <a:gd name="connsiteX172-8069" fmla="*/ 1017399 w 3024845"/>
                  <a:gd name="connsiteY172-8070" fmla="*/ 514503 h 1160647"/>
                  <a:gd name="connsiteX173-8071" fmla="*/ 1017399 w 3024845"/>
                  <a:gd name="connsiteY173-8072" fmla="*/ 512612 h 1160647"/>
                  <a:gd name="connsiteX174-8073" fmla="*/ 1017399 w 3024845"/>
                  <a:gd name="connsiteY174-8074" fmla="*/ 499371 h 1160647"/>
                  <a:gd name="connsiteX175-8075" fmla="*/ 1039693 w 3024845"/>
                  <a:gd name="connsiteY175-8076" fmla="*/ 499371 h 1160647"/>
                  <a:gd name="connsiteX176-8077" fmla="*/ 1039693 w 3024845"/>
                  <a:gd name="connsiteY176-8078" fmla="*/ 498290 h 1160647"/>
                  <a:gd name="connsiteX177-8079" fmla="*/ 1039693 w 3024845"/>
                  <a:gd name="connsiteY177-8080" fmla="*/ 490724 h 1160647"/>
                  <a:gd name="connsiteX178-8081" fmla="*/ 1041466 w 3024845"/>
                  <a:gd name="connsiteY178-8082" fmla="*/ 490724 h 1160647"/>
                  <a:gd name="connsiteX179-8083" fmla="*/ 1053880 w 3024845"/>
                  <a:gd name="connsiteY179-8084" fmla="*/ 490724 h 1160647"/>
                  <a:gd name="connsiteX180-8085" fmla="*/ 1053880 w 3024845"/>
                  <a:gd name="connsiteY180-8086" fmla="*/ 491805 h 1160647"/>
                  <a:gd name="connsiteX181-8087" fmla="*/ 1053880 w 3024845"/>
                  <a:gd name="connsiteY181-8088" fmla="*/ 499371 h 1160647"/>
                  <a:gd name="connsiteX182-8089" fmla="*/ 1054640 w 3024845"/>
                  <a:gd name="connsiteY182-8090" fmla="*/ 499371 h 1160647"/>
                  <a:gd name="connsiteX183-8091" fmla="*/ 1059960 w 3024845"/>
                  <a:gd name="connsiteY183-8092" fmla="*/ 499371 h 1160647"/>
                  <a:gd name="connsiteX184-8093" fmla="*/ 1070093 w 3024845"/>
                  <a:gd name="connsiteY184-8094" fmla="*/ 495047 h 1160647"/>
                  <a:gd name="connsiteX185-8095" fmla="*/ 1074146 w 3024845"/>
                  <a:gd name="connsiteY185-8096" fmla="*/ 498290 h 1160647"/>
                  <a:gd name="connsiteX186-8097" fmla="*/ 1074146 w 3024845"/>
                  <a:gd name="connsiteY186-8098" fmla="*/ 490724 h 1160647"/>
                  <a:gd name="connsiteX187-8099" fmla="*/ 1076426 w 3024845"/>
                  <a:gd name="connsiteY187-8100" fmla="*/ 490724 h 1160647"/>
                  <a:gd name="connsiteX188-8101" fmla="*/ 1092387 w 3024845"/>
                  <a:gd name="connsiteY188-8102" fmla="*/ 490724 h 1160647"/>
                  <a:gd name="connsiteX189-8103" fmla="*/ 1092387 w 3024845"/>
                  <a:gd name="connsiteY189-8104" fmla="*/ 491805 h 1160647"/>
                  <a:gd name="connsiteX190-8105" fmla="*/ 1092387 w 3024845"/>
                  <a:gd name="connsiteY190-8106" fmla="*/ 499371 h 1160647"/>
                  <a:gd name="connsiteX191-8107" fmla="*/ 1122787 w 3024845"/>
                  <a:gd name="connsiteY191-8108" fmla="*/ 499371 h 1160647"/>
                  <a:gd name="connsiteX192-8109" fmla="*/ 1122787 w 3024845"/>
                  <a:gd name="connsiteY192-8110" fmla="*/ 500992 h 1160647"/>
                  <a:gd name="connsiteX193-8111" fmla="*/ 1122787 w 3024845"/>
                  <a:gd name="connsiteY193-8112" fmla="*/ 512342 h 1160647"/>
                  <a:gd name="connsiteX194-8113" fmla="*/ 1149134 w 3024845"/>
                  <a:gd name="connsiteY194-8114" fmla="*/ 512342 h 1160647"/>
                  <a:gd name="connsiteX195-8115" fmla="*/ 1149134 w 3024845"/>
                  <a:gd name="connsiteY195-8116" fmla="*/ 542606 h 1160647"/>
                  <a:gd name="connsiteX196-8117" fmla="*/ 1149894 w 3024845"/>
                  <a:gd name="connsiteY196-8118" fmla="*/ 542606 h 1160647"/>
                  <a:gd name="connsiteX197-8119" fmla="*/ 1155214 w 3024845"/>
                  <a:gd name="connsiteY197-8120" fmla="*/ 542606 h 1160647"/>
                  <a:gd name="connsiteX198-8121" fmla="*/ 1155214 w 3024845"/>
                  <a:gd name="connsiteY198-8122" fmla="*/ 543687 h 1160647"/>
                  <a:gd name="connsiteX199-8123" fmla="*/ 1155214 w 3024845"/>
                  <a:gd name="connsiteY199-8124" fmla="*/ 551254 h 1160647"/>
                  <a:gd name="connsiteX200-8125" fmla="*/ 1159268 w 3024845"/>
                  <a:gd name="connsiteY200-8126" fmla="*/ 581518 h 1160647"/>
                  <a:gd name="connsiteX201-8127" fmla="*/ 1160028 w 3024845"/>
                  <a:gd name="connsiteY201-8128" fmla="*/ 581518 h 1160647"/>
                  <a:gd name="connsiteX202-8129" fmla="*/ 1165348 w 3024845"/>
                  <a:gd name="connsiteY202-8130" fmla="*/ 581518 h 1160647"/>
                  <a:gd name="connsiteX203-8131" fmla="*/ 1165348 w 3024845"/>
                  <a:gd name="connsiteY203-8132" fmla="*/ 582329 h 1160647"/>
                  <a:gd name="connsiteX204-8133" fmla="*/ 1165348 w 3024845"/>
                  <a:gd name="connsiteY204-8134" fmla="*/ 588004 h 1160647"/>
                  <a:gd name="connsiteX205-8135" fmla="*/ 1166361 w 3024845"/>
                  <a:gd name="connsiteY205-8136" fmla="*/ 588004 h 1160647"/>
                  <a:gd name="connsiteX206-8137" fmla="*/ 1173454 w 3024845"/>
                  <a:gd name="connsiteY206-8138" fmla="*/ 588004 h 1160647"/>
                  <a:gd name="connsiteX207-8139" fmla="*/ 1173454 w 3024845"/>
                  <a:gd name="connsiteY207-8140" fmla="*/ 618269 h 1160647"/>
                  <a:gd name="connsiteX208-8141" fmla="*/ 1175481 w 3024845"/>
                  <a:gd name="connsiteY208-8142" fmla="*/ 618269 h 1160647"/>
                  <a:gd name="connsiteX209-8143" fmla="*/ 1189668 w 3024845"/>
                  <a:gd name="connsiteY209-8144" fmla="*/ 618269 h 1160647"/>
                  <a:gd name="connsiteX210-8145" fmla="*/ 1189668 w 3024845"/>
                  <a:gd name="connsiteY210-8146" fmla="*/ 642048 h 1160647"/>
                  <a:gd name="connsiteX211-8147" fmla="*/ 1191695 w 3024845"/>
                  <a:gd name="connsiteY211-8148" fmla="*/ 643669 h 1160647"/>
                  <a:gd name="connsiteX212-8149" fmla="*/ 1191695 w 3024845"/>
                  <a:gd name="connsiteY212-8150" fmla="*/ 655019 h 1160647"/>
                  <a:gd name="connsiteX213-8151" fmla="*/ 1192455 w 3024845"/>
                  <a:gd name="connsiteY213-8152" fmla="*/ 655019 h 1160647"/>
                  <a:gd name="connsiteX214-8153" fmla="*/ 1197775 w 3024845"/>
                  <a:gd name="connsiteY214-8154" fmla="*/ 655019 h 1160647"/>
                  <a:gd name="connsiteX215-8155" fmla="*/ 1197775 w 3024845"/>
                  <a:gd name="connsiteY215-8156" fmla="*/ 678798 h 1160647"/>
                  <a:gd name="connsiteX216-8157" fmla="*/ 1199041 w 3024845"/>
                  <a:gd name="connsiteY216-8158" fmla="*/ 678798 h 1160647"/>
                  <a:gd name="connsiteX217-8159" fmla="*/ 1207908 w 3024845"/>
                  <a:gd name="connsiteY217-8160" fmla="*/ 678798 h 1160647"/>
                  <a:gd name="connsiteX218-8161" fmla="*/ 1209935 w 3024845"/>
                  <a:gd name="connsiteY218-8162" fmla="*/ 682852 h 1160647"/>
                  <a:gd name="connsiteX219-8163" fmla="*/ 1209935 w 3024845"/>
                  <a:gd name="connsiteY219-8164" fmla="*/ 696093 h 1160647"/>
                  <a:gd name="connsiteX220-8165" fmla="*/ 1211455 w 3024845"/>
                  <a:gd name="connsiteY220-8166" fmla="*/ 694201 h 1160647"/>
                  <a:gd name="connsiteX221-8167" fmla="*/ 1222095 w 3024845"/>
                  <a:gd name="connsiteY221-8168" fmla="*/ 680960 h 1160647"/>
                  <a:gd name="connsiteX222-8169" fmla="*/ 1250469 w 3024845"/>
                  <a:gd name="connsiteY222-8170" fmla="*/ 680960 h 1160647"/>
                  <a:gd name="connsiteX223-8171" fmla="*/ 1250469 w 3024845"/>
                  <a:gd name="connsiteY223-8172" fmla="*/ 767431 h 1160647"/>
                  <a:gd name="connsiteX224-8173" fmla="*/ 1251229 w 3024845"/>
                  <a:gd name="connsiteY224-8174" fmla="*/ 767431 h 1160647"/>
                  <a:gd name="connsiteX225-8175" fmla="*/ 1256549 w 3024845"/>
                  <a:gd name="connsiteY225-8176" fmla="*/ 767431 h 1160647"/>
                  <a:gd name="connsiteX226-8177" fmla="*/ 1257309 w 3024845"/>
                  <a:gd name="connsiteY226-8178" fmla="*/ 766080 h 1160647"/>
                  <a:gd name="connsiteX227-8179" fmla="*/ 1262629 w 3024845"/>
                  <a:gd name="connsiteY227-8180" fmla="*/ 756622 h 1160647"/>
                  <a:gd name="connsiteX228-8181" fmla="*/ 1262629 w 3024845"/>
                  <a:gd name="connsiteY228-8182" fmla="*/ 758514 h 1160647"/>
                  <a:gd name="connsiteX229-8183" fmla="*/ 1262629 w 3024845"/>
                  <a:gd name="connsiteY229-8184" fmla="*/ 771755 h 1160647"/>
                  <a:gd name="connsiteX230-8185" fmla="*/ 1266682 w 3024845"/>
                  <a:gd name="connsiteY230-8186" fmla="*/ 726358 h 1160647"/>
                  <a:gd name="connsiteX231-8187" fmla="*/ 1267442 w 3024845"/>
                  <a:gd name="connsiteY231-8188" fmla="*/ 726358 h 1160647"/>
                  <a:gd name="connsiteX232-8189" fmla="*/ 1272762 w 3024845"/>
                  <a:gd name="connsiteY232-8190" fmla="*/ 726358 h 1160647"/>
                  <a:gd name="connsiteX233-8191" fmla="*/ 1272762 w 3024845"/>
                  <a:gd name="connsiteY233-8192" fmla="*/ 661504 h 1160647"/>
                  <a:gd name="connsiteX234-8193" fmla="*/ 1273776 w 3024845"/>
                  <a:gd name="connsiteY234-8194" fmla="*/ 661504 h 1160647"/>
                  <a:gd name="connsiteX235-8195" fmla="*/ 1280869 w 3024845"/>
                  <a:gd name="connsiteY235-8196" fmla="*/ 661504 h 1160647"/>
                  <a:gd name="connsiteX236-8197" fmla="*/ 1293029 w 3024845"/>
                  <a:gd name="connsiteY236-8198" fmla="*/ 618269 h 1160647"/>
                  <a:gd name="connsiteX237-8199" fmla="*/ 1294296 w 3024845"/>
                  <a:gd name="connsiteY237-8200" fmla="*/ 618269 h 1160647"/>
                  <a:gd name="connsiteX238-8201" fmla="*/ 1303163 w 3024845"/>
                  <a:gd name="connsiteY238-8202" fmla="*/ 618269 h 1160647"/>
                  <a:gd name="connsiteX239-8203" fmla="*/ 1313296 w 3024845"/>
                  <a:gd name="connsiteY239-8204" fmla="*/ 661504 h 1160647"/>
                  <a:gd name="connsiteX240-8205" fmla="*/ 1314309 w 3024845"/>
                  <a:gd name="connsiteY240-8206" fmla="*/ 661504 h 1160647"/>
                  <a:gd name="connsiteX241-8207" fmla="*/ 1321403 w 3024845"/>
                  <a:gd name="connsiteY241-8208" fmla="*/ 661504 h 1160647"/>
                  <a:gd name="connsiteX242-8209" fmla="*/ 1321403 w 3024845"/>
                  <a:gd name="connsiteY242-8210" fmla="*/ 700416 h 1160647"/>
                  <a:gd name="connsiteX243-8211" fmla="*/ 1323176 w 3024845"/>
                  <a:gd name="connsiteY243-8212" fmla="*/ 700416 h 1160647"/>
                  <a:gd name="connsiteX244-8213" fmla="*/ 1335590 w 3024845"/>
                  <a:gd name="connsiteY244-8214" fmla="*/ 700416 h 1160647"/>
                  <a:gd name="connsiteX245-8215" fmla="*/ 1335590 w 3024845"/>
                  <a:gd name="connsiteY245-8216" fmla="*/ 702578 h 1160647"/>
                  <a:gd name="connsiteX246-8217" fmla="*/ 1335590 w 3024845"/>
                  <a:gd name="connsiteY246-8218" fmla="*/ 717710 h 1160647"/>
                  <a:gd name="connsiteX247-8219" fmla="*/ 1339643 w 3024845"/>
                  <a:gd name="connsiteY247-8220" fmla="*/ 715549 h 1160647"/>
                  <a:gd name="connsiteX248-8221" fmla="*/ 1339643 w 3024845"/>
                  <a:gd name="connsiteY248-8222" fmla="*/ 700416 h 1160647"/>
                  <a:gd name="connsiteX249-8223" fmla="*/ 1341163 w 3024845"/>
                  <a:gd name="connsiteY249-8224" fmla="*/ 700416 h 1160647"/>
                  <a:gd name="connsiteX250-8225" fmla="*/ 1351803 w 3024845"/>
                  <a:gd name="connsiteY250-8226" fmla="*/ 700416 h 1160647"/>
                  <a:gd name="connsiteX251-8227" fmla="*/ 1351803 w 3024845"/>
                  <a:gd name="connsiteY251-8228" fmla="*/ 702037 h 1160647"/>
                  <a:gd name="connsiteX252-8229" fmla="*/ 1351803 w 3024845"/>
                  <a:gd name="connsiteY252-8230" fmla="*/ 713387 h 1160647"/>
                  <a:gd name="connsiteX253-8231" fmla="*/ 1382204 w 3024845"/>
                  <a:gd name="connsiteY253-8232" fmla="*/ 713387 h 1160647"/>
                  <a:gd name="connsiteX254-8233" fmla="*/ 1382204 w 3024845"/>
                  <a:gd name="connsiteY254-8234" fmla="*/ 676637 h 1160647"/>
                  <a:gd name="connsiteX255-8235" fmla="*/ 1383470 w 3024845"/>
                  <a:gd name="connsiteY255-8236" fmla="*/ 676637 h 1160647"/>
                  <a:gd name="connsiteX256-8237" fmla="*/ 1392337 w 3024845"/>
                  <a:gd name="connsiteY256-8238" fmla="*/ 676637 h 1160647"/>
                  <a:gd name="connsiteX257-8239" fmla="*/ 1392337 w 3024845"/>
                  <a:gd name="connsiteY257-8240" fmla="*/ 698254 h 1160647"/>
                  <a:gd name="connsiteX258-8241" fmla="*/ 1394364 w 3024845"/>
                  <a:gd name="connsiteY258-8242" fmla="*/ 665828 h 1160647"/>
                  <a:gd name="connsiteX259-8243" fmla="*/ 1416657 w 3024845"/>
                  <a:gd name="connsiteY259-8244" fmla="*/ 665828 h 1160647"/>
                  <a:gd name="connsiteX260-8245" fmla="*/ 1416657 w 3024845"/>
                  <a:gd name="connsiteY260-8246" fmla="*/ 664206 h 1160647"/>
                  <a:gd name="connsiteX261-8247" fmla="*/ 1416657 w 3024845"/>
                  <a:gd name="connsiteY261-8248" fmla="*/ 652857 h 1160647"/>
                  <a:gd name="connsiteX262-8249" fmla="*/ 1417417 w 3024845"/>
                  <a:gd name="connsiteY262-8250" fmla="*/ 652857 h 1160647"/>
                  <a:gd name="connsiteX263-8251" fmla="*/ 1422737 w 3024845"/>
                  <a:gd name="connsiteY263-8252" fmla="*/ 652857 h 1160647"/>
                  <a:gd name="connsiteX264-8253" fmla="*/ 1422737 w 3024845"/>
                  <a:gd name="connsiteY264-8254" fmla="*/ 650966 h 1160647"/>
                  <a:gd name="connsiteX265-8255" fmla="*/ 1422737 w 3024845"/>
                  <a:gd name="connsiteY265-8256" fmla="*/ 637725 h 1160647"/>
                  <a:gd name="connsiteX266-8257" fmla="*/ 1426791 w 3024845"/>
                  <a:gd name="connsiteY266-8258" fmla="*/ 644210 h 1160647"/>
                  <a:gd name="connsiteX267-8259" fmla="*/ 1429071 w 3024845"/>
                  <a:gd name="connsiteY267-8260" fmla="*/ 644210 h 1160647"/>
                  <a:gd name="connsiteX268-8261" fmla="*/ 1445031 w 3024845"/>
                  <a:gd name="connsiteY268-8262" fmla="*/ 644210 h 1160647"/>
                  <a:gd name="connsiteX269-8263" fmla="*/ 1445031 w 3024845"/>
                  <a:gd name="connsiteY269-8264" fmla="*/ 643399 h 1160647"/>
                  <a:gd name="connsiteX270-8265" fmla="*/ 1445031 w 3024845"/>
                  <a:gd name="connsiteY270-8266" fmla="*/ 637725 h 1160647"/>
                  <a:gd name="connsiteX271-8267" fmla="*/ 1445791 w 3024845"/>
                  <a:gd name="connsiteY271-8268" fmla="*/ 637725 h 1160647"/>
                  <a:gd name="connsiteX272-8269" fmla="*/ 1451111 w 3024845"/>
                  <a:gd name="connsiteY272-8270" fmla="*/ 637725 h 1160647"/>
                  <a:gd name="connsiteX273-8271" fmla="*/ 1451111 w 3024845"/>
                  <a:gd name="connsiteY273-8272" fmla="*/ 639076 h 1160647"/>
                  <a:gd name="connsiteX274-8273" fmla="*/ 1451111 w 3024845"/>
                  <a:gd name="connsiteY274-8274" fmla="*/ 648534 h 1160647"/>
                  <a:gd name="connsiteX275-8275" fmla="*/ 1489618 w 3024845"/>
                  <a:gd name="connsiteY275-8276" fmla="*/ 648534 h 1160647"/>
                  <a:gd name="connsiteX276-8277" fmla="*/ 1489618 w 3024845"/>
                  <a:gd name="connsiteY276-8278" fmla="*/ 786887 h 1160647"/>
                  <a:gd name="connsiteX277-8279" fmla="*/ 1491138 w 3024845"/>
                  <a:gd name="connsiteY277-8280" fmla="*/ 786887 h 1160647"/>
                  <a:gd name="connsiteX278-8281" fmla="*/ 1501778 w 3024845"/>
                  <a:gd name="connsiteY278-8282" fmla="*/ 786887 h 1160647"/>
                  <a:gd name="connsiteX279-8283" fmla="*/ 1501778 w 3024845"/>
                  <a:gd name="connsiteY279-8284" fmla="*/ 773917 h 1160647"/>
                  <a:gd name="connsiteX280-8285" fmla="*/ 1505832 w 3024845"/>
                  <a:gd name="connsiteY280-8286" fmla="*/ 773917 h 1160647"/>
                  <a:gd name="connsiteX281-8287" fmla="*/ 1505832 w 3024845"/>
                  <a:gd name="connsiteY281-8288" fmla="*/ 786887 h 1160647"/>
                  <a:gd name="connsiteX282-8289" fmla="*/ 1536232 w 3024845"/>
                  <a:gd name="connsiteY282-8290" fmla="*/ 786887 h 1160647"/>
                  <a:gd name="connsiteX283-8291" fmla="*/ 1536232 w 3024845"/>
                  <a:gd name="connsiteY283-8292" fmla="*/ 756622 h 1160647"/>
                  <a:gd name="connsiteX284-8293" fmla="*/ 1548392 w 3024845"/>
                  <a:gd name="connsiteY284-8294" fmla="*/ 756622 h 1160647"/>
                  <a:gd name="connsiteX285-8295" fmla="*/ 1560552 w 3024845"/>
                  <a:gd name="connsiteY285-8296" fmla="*/ 754461 h 1160647"/>
                  <a:gd name="connsiteX286-8297" fmla="*/ 1564606 w 3024845"/>
                  <a:gd name="connsiteY286-8298" fmla="*/ 756622 h 1160647"/>
                  <a:gd name="connsiteX287-8299" fmla="*/ 1574739 w 3024845"/>
                  <a:gd name="connsiteY287-8300" fmla="*/ 756622 h 1160647"/>
                  <a:gd name="connsiteX288-8301" fmla="*/ 1574739 w 3024845"/>
                  <a:gd name="connsiteY288-8302" fmla="*/ 786887 h 1160647"/>
                  <a:gd name="connsiteX289-8303" fmla="*/ 1582846 w 3024845"/>
                  <a:gd name="connsiteY289-8304" fmla="*/ 786887 h 1160647"/>
                  <a:gd name="connsiteX290-8305" fmla="*/ 1582846 w 3024845"/>
                  <a:gd name="connsiteY290-8306" fmla="*/ 804182 h 1160647"/>
                  <a:gd name="connsiteX291-8307" fmla="*/ 1592182 w 3024845"/>
                  <a:gd name="connsiteY291-8308" fmla="*/ 805087 h 1160647"/>
                  <a:gd name="connsiteX292-8309" fmla="*/ 1605140 w 3024845"/>
                  <a:gd name="connsiteY292-8310" fmla="*/ 805087 h 1160647"/>
                  <a:gd name="connsiteX293-8311" fmla="*/ 1605140 w 3024845"/>
                  <a:gd name="connsiteY293-8312" fmla="*/ 789049 h 1160647"/>
                  <a:gd name="connsiteX294-8313" fmla="*/ 1673096 w 3024845"/>
                  <a:gd name="connsiteY294-8314" fmla="*/ 789049 h 1160647"/>
                  <a:gd name="connsiteX295-8315" fmla="*/ 1673096 w 3024845"/>
                  <a:gd name="connsiteY295-8316" fmla="*/ 703796 h 1160647"/>
                  <a:gd name="connsiteX296-8317" fmla="*/ 1745104 w 3024845"/>
                  <a:gd name="connsiteY296-8318" fmla="*/ 703796 h 1160647"/>
                  <a:gd name="connsiteX297-8319" fmla="*/ 1745104 w 3024845"/>
                  <a:gd name="connsiteY297-8320" fmla="*/ 782564 h 1160647"/>
                  <a:gd name="connsiteX298-8321" fmla="*/ 1747008 w 3024845"/>
                  <a:gd name="connsiteY298-8322" fmla="*/ 782564 h 1160647"/>
                  <a:gd name="connsiteX299-8323" fmla="*/ 1748250 w 3024845"/>
                  <a:gd name="connsiteY299-8324" fmla="*/ 805087 h 1160647"/>
                  <a:gd name="connsiteX300-8325" fmla="*/ 1757926 w 3024845"/>
                  <a:gd name="connsiteY300-8326" fmla="*/ 805087 h 1160647"/>
                  <a:gd name="connsiteX301-8327" fmla="*/ 1759168 w 3024845"/>
                  <a:gd name="connsiteY301-8328" fmla="*/ 782564 h 1160647"/>
                  <a:gd name="connsiteX302-8329" fmla="*/ 1765248 w 3024845"/>
                  <a:gd name="connsiteY302-8330" fmla="*/ 782564 h 1160647"/>
                  <a:gd name="connsiteX303-8331" fmla="*/ 1766490 w 3024845"/>
                  <a:gd name="connsiteY303-8332" fmla="*/ 805087 h 1160647"/>
                  <a:gd name="connsiteX304-8333" fmla="*/ 1817112 w 3024845"/>
                  <a:gd name="connsiteY304-8334" fmla="*/ 805087 h 1160647"/>
                  <a:gd name="connsiteX305-8335" fmla="*/ 1817112 w 3024845"/>
                  <a:gd name="connsiteY305-8336" fmla="*/ 642059 h 1160647"/>
                  <a:gd name="connsiteX306-8337" fmla="*/ 2014439 w 3024845"/>
                  <a:gd name="connsiteY306-8338" fmla="*/ 642059 h 1160647"/>
                  <a:gd name="connsiteX307-8339" fmla="*/ 2014439 w 3024845"/>
                  <a:gd name="connsiteY307-8340" fmla="*/ 805087 h 1160647"/>
                  <a:gd name="connsiteX308-8341" fmla="*/ 2033136 w 3024845"/>
                  <a:gd name="connsiteY308-8342" fmla="*/ 805087 h 1160647"/>
                  <a:gd name="connsiteX309-8343" fmla="*/ 2033136 w 3024845"/>
                  <a:gd name="connsiteY309-8344" fmla="*/ 722394 h 1160647"/>
                  <a:gd name="connsiteX310-8345" fmla="*/ 2128256 w 3024845"/>
                  <a:gd name="connsiteY310-8346" fmla="*/ 722394 h 1160647"/>
                  <a:gd name="connsiteX311-8347" fmla="*/ 2140186 w 3024845"/>
                  <a:gd name="connsiteY311-8348" fmla="*/ 404253 h 1160647"/>
                  <a:gd name="connsiteX312-8349" fmla="*/ 2128026 w 3024845"/>
                  <a:gd name="connsiteY312-8350" fmla="*/ 382635 h 1160647"/>
                  <a:gd name="connsiteX313-8351" fmla="*/ 2121946 w 3024845"/>
                  <a:gd name="connsiteY313-8352" fmla="*/ 378311 h 1160647"/>
                  <a:gd name="connsiteX314-8353" fmla="*/ 2130053 w 3024845"/>
                  <a:gd name="connsiteY314-8354" fmla="*/ 354532 h 1160647"/>
                  <a:gd name="connsiteX315-8355" fmla="*/ 2130053 w 3024845"/>
                  <a:gd name="connsiteY315-8356" fmla="*/ 337238 h 1160647"/>
                  <a:gd name="connsiteX316-8357" fmla="*/ 2144240 w 3024845"/>
                  <a:gd name="connsiteY316-8358" fmla="*/ 337238 h 1160647"/>
                  <a:gd name="connsiteX317-8359" fmla="*/ 2144240 w 3024845"/>
                  <a:gd name="connsiteY317-8360" fmla="*/ 315620 h 1160647"/>
                  <a:gd name="connsiteX318-8361" fmla="*/ 2146266 w 3024845"/>
                  <a:gd name="connsiteY318-8362" fmla="*/ 311296 h 1160647"/>
                  <a:gd name="connsiteX319-8363" fmla="*/ 2146266 w 3024845"/>
                  <a:gd name="connsiteY319-8364" fmla="*/ 233472 h 1160647"/>
                  <a:gd name="connsiteX320-8365" fmla="*/ 2144240 w 3024845"/>
                  <a:gd name="connsiteY320-8366" fmla="*/ 226987 h 1160647"/>
                  <a:gd name="connsiteX321-8367" fmla="*/ 2150320 w 3024845"/>
                  <a:gd name="connsiteY321-8368" fmla="*/ 220501 h 1160647"/>
                  <a:gd name="connsiteX322-8369" fmla="*/ 2150320 w 3024845"/>
                  <a:gd name="connsiteY322-8370" fmla="*/ 162133 h 1160647"/>
                  <a:gd name="connsiteX323-8371" fmla="*/ 2152346 w 3024845"/>
                  <a:gd name="connsiteY323-8372" fmla="*/ 157810 h 1160647"/>
                  <a:gd name="connsiteX324-8373" fmla="*/ 2152346 w 3024845"/>
                  <a:gd name="connsiteY324-8374" fmla="*/ 101604 h 1160647"/>
                  <a:gd name="connsiteX325-8375" fmla="*/ 2154373 w 3024845"/>
                  <a:gd name="connsiteY325-8376" fmla="*/ 82148 h 1160647"/>
                  <a:gd name="connsiteX326-8377" fmla="*/ 2158427 w 3024845"/>
                  <a:gd name="connsiteY326-8378" fmla="*/ 99442 h 1160647"/>
                  <a:gd name="connsiteX327-8379" fmla="*/ 2160453 w 3024845"/>
                  <a:gd name="connsiteY327-8380" fmla="*/ 157810 h 1160647"/>
                  <a:gd name="connsiteX328-8381" fmla="*/ 2162480 w 3024845"/>
                  <a:gd name="connsiteY328-8382" fmla="*/ 220501 h 1160647"/>
                  <a:gd name="connsiteX329-8383" fmla="*/ 2168560 w 3024845"/>
                  <a:gd name="connsiteY329-8384" fmla="*/ 226987 h 1160647"/>
                  <a:gd name="connsiteX330-8385" fmla="*/ 2166533 w 3024845"/>
                  <a:gd name="connsiteY330-8386" fmla="*/ 233472 h 1160647"/>
                  <a:gd name="connsiteX331-8387" fmla="*/ 2166533 w 3024845"/>
                  <a:gd name="connsiteY331-8388" fmla="*/ 311296 h 1160647"/>
                  <a:gd name="connsiteX332-8389" fmla="*/ 2168560 w 3024845"/>
                  <a:gd name="connsiteY332-8390" fmla="*/ 315620 h 1160647"/>
                  <a:gd name="connsiteX333-8391" fmla="*/ 2168560 w 3024845"/>
                  <a:gd name="connsiteY333-8392" fmla="*/ 337238 h 1160647"/>
                  <a:gd name="connsiteX334-8393" fmla="*/ 2182747 w 3024845"/>
                  <a:gd name="connsiteY334-8394" fmla="*/ 337238 h 1160647"/>
                  <a:gd name="connsiteX335-8395" fmla="*/ 2182747 w 3024845"/>
                  <a:gd name="connsiteY335-8396" fmla="*/ 354532 h 1160647"/>
                  <a:gd name="connsiteX336-8397" fmla="*/ 2190854 w 3024845"/>
                  <a:gd name="connsiteY336-8398" fmla="*/ 378311 h 1160647"/>
                  <a:gd name="connsiteX337-8399" fmla="*/ 2184774 w 3024845"/>
                  <a:gd name="connsiteY337-8400" fmla="*/ 382635 h 1160647"/>
                  <a:gd name="connsiteX338-8401" fmla="*/ 2172613 w 3024845"/>
                  <a:gd name="connsiteY338-8402" fmla="*/ 404253 h 1160647"/>
                  <a:gd name="connsiteX339-8403" fmla="*/ 2180720 w 3024845"/>
                  <a:gd name="connsiteY339-8404" fmla="*/ 657181 h 1160647"/>
                  <a:gd name="connsiteX340-8405" fmla="*/ 2245574 w 3024845"/>
                  <a:gd name="connsiteY340-8406" fmla="*/ 657181 h 1160647"/>
                  <a:gd name="connsiteX341-8407" fmla="*/ 2245574 w 3024845"/>
                  <a:gd name="connsiteY341-8408" fmla="*/ 732843 h 1160647"/>
                  <a:gd name="connsiteX342-8409" fmla="*/ 2253681 w 3024845"/>
                  <a:gd name="connsiteY342-8410" fmla="*/ 732843 h 1160647"/>
                  <a:gd name="connsiteX343-8411" fmla="*/ 2255708 w 3024845"/>
                  <a:gd name="connsiteY343-8412" fmla="*/ 726358 h 1160647"/>
                  <a:gd name="connsiteX344-8413" fmla="*/ 2261788 w 3024845"/>
                  <a:gd name="connsiteY344-8414" fmla="*/ 726358 h 1160647"/>
                  <a:gd name="connsiteX345-8415" fmla="*/ 2263815 w 3024845"/>
                  <a:gd name="connsiteY345-8416" fmla="*/ 735005 h 1160647"/>
                  <a:gd name="connsiteX346-8417" fmla="*/ 2275975 w 3024845"/>
                  <a:gd name="connsiteY346-8418" fmla="*/ 735005 h 1160647"/>
                  <a:gd name="connsiteX347-8419" fmla="*/ 2275975 w 3024845"/>
                  <a:gd name="connsiteY347-8420" fmla="*/ 728519 h 1160647"/>
                  <a:gd name="connsiteX348-8421" fmla="*/ 2298268 w 3024845"/>
                  <a:gd name="connsiteY348-8422" fmla="*/ 728519 h 1160647"/>
                  <a:gd name="connsiteX349-8423" fmla="*/ 2298268 w 3024845"/>
                  <a:gd name="connsiteY349-8424" fmla="*/ 735005 h 1160647"/>
                  <a:gd name="connsiteX350-8425" fmla="*/ 2318535 w 3024845"/>
                  <a:gd name="connsiteY350-8426" fmla="*/ 735005 h 1160647"/>
                  <a:gd name="connsiteX351-8427" fmla="*/ 2318535 w 3024845"/>
                  <a:gd name="connsiteY351-8428" fmla="*/ 780402 h 1160647"/>
                  <a:gd name="connsiteX352-8429" fmla="*/ 2332722 w 3024845"/>
                  <a:gd name="connsiteY352-8430" fmla="*/ 780402 h 1160647"/>
                  <a:gd name="connsiteX353-8431" fmla="*/ 2332722 w 3024845"/>
                  <a:gd name="connsiteY353-8432" fmla="*/ 767431 h 1160647"/>
                  <a:gd name="connsiteX354-8433" fmla="*/ 2348936 w 3024845"/>
                  <a:gd name="connsiteY354-8434" fmla="*/ 767431 h 1160647"/>
                  <a:gd name="connsiteX355-8435" fmla="*/ 2348936 w 3024845"/>
                  <a:gd name="connsiteY355-8436" fmla="*/ 588004 h 1160647"/>
                  <a:gd name="connsiteX356-8437" fmla="*/ 2355016 w 3024845"/>
                  <a:gd name="connsiteY356-8438" fmla="*/ 581518 h 1160647"/>
                  <a:gd name="connsiteX357-8439" fmla="*/ 2427977 w 3024845"/>
                  <a:gd name="connsiteY357-8440" fmla="*/ 581518 h 1160647"/>
                  <a:gd name="connsiteX358-8441" fmla="*/ 2427977 w 3024845"/>
                  <a:gd name="connsiteY358-8442" fmla="*/ 590166 h 1160647"/>
                  <a:gd name="connsiteX359-8443" fmla="*/ 2438110 w 3024845"/>
                  <a:gd name="connsiteY359-8444" fmla="*/ 590166 h 1160647"/>
                  <a:gd name="connsiteX360-8445" fmla="*/ 2438110 w 3024845"/>
                  <a:gd name="connsiteY360-8446" fmla="*/ 704740 h 1160647"/>
                  <a:gd name="connsiteX361-8447" fmla="*/ 2460404 w 3024845"/>
                  <a:gd name="connsiteY361-8448" fmla="*/ 704740 h 1160647"/>
                  <a:gd name="connsiteX362-8449" fmla="*/ 2460404 w 3024845"/>
                  <a:gd name="connsiteY362-8450" fmla="*/ 637725 h 1160647"/>
                  <a:gd name="connsiteX363-8451" fmla="*/ 2486751 w 3024845"/>
                  <a:gd name="connsiteY363-8452" fmla="*/ 637725 h 1160647"/>
                  <a:gd name="connsiteX364-8453" fmla="*/ 2490804 w 3024845"/>
                  <a:gd name="connsiteY364-8454" fmla="*/ 633401 h 1160647"/>
                  <a:gd name="connsiteX365-8455" fmla="*/ 2498911 w 3024845"/>
                  <a:gd name="connsiteY365-8456" fmla="*/ 633401 h 1160647"/>
                  <a:gd name="connsiteX366-8457" fmla="*/ 2502964 w 3024845"/>
                  <a:gd name="connsiteY366-8458" fmla="*/ 637725 h 1160647"/>
                  <a:gd name="connsiteX367-8459" fmla="*/ 2525258 w 3024845"/>
                  <a:gd name="connsiteY367-8460" fmla="*/ 637725 h 1160647"/>
                  <a:gd name="connsiteX368-8461" fmla="*/ 2525258 w 3024845"/>
                  <a:gd name="connsiteY368-8462" fmla="*/ 520989 h 1160647"/>
                  <a:gd name="connsiteX369-8463" fmla="*/ 2582005 w 3024845"/>
                  <a:gd name="connsiteY369-8464" fmla="*/ 510180 h 1160647"/>
                  <a:gd name="connsiteX370-8465" fmla="*/ 2582005 w 3024845"/>
                  <a:gd name="connsiteY370-8466" fmla="*/ 511261 h 1160647"/>
                  <a:gd name="connsiteX371-8467" fmla="*/ 2582005 w 3024845"/>
                  <a:gd name="connsiteY371-8468" fmla="*/ 518827 h 1160647"/>
                  <a:gd name="connsiteX372-8469" fmla="*/ 2608352 w 3024845"/>
                  <a:gd name="connsiteY372-8470" fmla="*/ 518827 h 1160647"/>
                  <a:gd name="connsiteX373-8471" fmla="*/ 2608352 w 3024845"/>
                  <a:gd name="connsiteY373-8472" fmla="*/ 773917 h 1160647"/>
                  <a:gd name="connsiteX374-8473" fmla="*/ 2630646 w 3024845"/>
                  <a:gd name="connsiteY374-8474" fmla="*/ 773917 h 1160647"/>
                  <a:gd name="connsiteX375-8475" fmla="*/ 2630646 w 3024845"/>
                  <a:gd name="connsiteY375-8476" fmla="*/ 769593 h 1160647"/>
                  <a:gd name="connsiteX376-8477" fmla="*/ 2642806 w 3024845"/>
                  <a:gd name="connsiteY376-8478" fmla="*/ 769593 h 1160647"/>
                  <a:gd name="connsiteX377-8479" fmla="*/ 2642806 w 3024845"/>
                  <a:gd name="connsiteY377-8480" fmla="*/ 773917 h 1160647"/>
                  <a:gd name="connsiteX378-8481" fmla="*/ 2667126 w 3024845"/>
                  <a:gd name="connsiteY378-8482" fmla="*/ 773917 h 1160647"/>
                  <a:gd name="connsiteX379-8483" fmla="*/ 2667126 w 3024845"/>
                  <a:gd name="connsiteY379-8484" fmla="*/ 760946 h 1160647"/>
                  <a:gd name="connsiteX380-8485" fmla="*/ 2695500 w 3024845"/>
                  <a:gd name="connsiteY380-8486" fmla="*/ 760946 h 1160647"/>
                  <a:gd name="connsiteX381-8487" fmla="*/ 2707660 w 3024845"/>
                  <a:gd name="connsiteY381-8488" fmla="*/ 756622 h 1160647"/>
                  <a:gd name="connsiteX382-8489" fmla="*/ 2727927 w 3024845"/>
                  <a:gd name="connsiteY382-8490" fmla="*/ 760946 h 1160647"/>
                  <a:gd name="connsiteX383-8491" fmla="*/ 2727927 w 3024845"/>
                  <a:gd name="connsiteY383-8492" fmla="*/ 743652 h 1160647"/>
                  <a:gd name="connsiteX384-8493" fmla="*/ 2736034 w 3024845"/>
                  <a:gd name="connsiteY384-8494" fmla="*/ 743652 h 1160647"/>
                  <a:gd name="connsiteX385-8495" fmla="*/ 2736034 w 3024845"/>
                  <a:gd name="connsiteY385-8496" fmla="*/ 730681 h 1160647"/>
                  <a:gd name="connsiteX386-8497" fmla="*/ 2792781 w 3024845"/>
                  <a:gd name="connsiteY386-8498" fmla="*/ 730681 h 1160647"/>
                  <a:gd name="connsiteX387-8499" fmla="*/ 2792781 w 3024845"/>
                  <a:gd name="connsiteY387-8500" fmla="*/ 700416 h 1160647"/>
                  <a:gd name="connsiteX388-8501" fmla="*/ 2811021 w 3024845"/>
                  <a:gd name="connsiteY388-8502" fmla="*/ 700416 h 1160647"/>
                  <a:gd name="connsiteX389-8503" fmla="*/ 2811021 w 3024845"/>
                  <a:gd name="connsiteY389-8504" fmla="*/ 693931 h 1160647"/>
                  <a:gd name="connsiteX390-8505" fmla="*/ 2823181 w 3024845"/>
                  <a:gd name="connsiteY390-8506" fmla="*/ 693931 h 1160647"/>
                  <a:gd name="connsiteX391-8507" fmla="*/ 2823181 w 3024845"/>
                  <a:gd name="connsiteY391-8508" fmla="*/ 700416 h 1160647"/>
                  <a:gd name="connsiteX392-8509" fmla="*/ 2839395 w 3024845"/>
                  <a:gd name="connsiteY392-8510" fmla="*/ 700416 h 1160647"/>
                  <a:gd name="connsiteX393-8511" fmla="*/ 2839395 w 3024845"/>
                  <a:gd name="connsiteY393-8512" fmla="*/ 750137 h 1160647"/>
                  <a:gd name="connsiteX394-8513" fmla="*/ 2871822 w 3024845"/>
                  <a:gd name="connsiteY394-8514" fmla="*/ 750137 h 1160647"/>
                  <a:gd name="connsiteX395-8515" fmla="*/ 2871822 w 3024845"/>
                  <a:gd name="connsiteY395-8516" fmla="*/ 724196 h 1160647"/>
                  <a:gd name="connsiteX396-8517" fmla="*/ 2910329 w 3024845"/>
                  <a:gd name="connsiteY396-8518" fmla="*/ 724196 h 1160647"/>
                  <a:gd name="connsiteX397-8519" fmla="*/ 2910329 w 3024845"/>
                  <a:gd name="connsiteY397-8520" fmla="*/ 693931 h 1160647"/>
                  <a:gd name="connsiteX398-8521" fmla="*/ 2958970 w 3024845"/>
                  <a:gd name="connsiteY398-8522" fmla="*/ 693931 h 1160647"/>
                  <a:gd name="connsiteX399-8523" fmla="*/ 2958970 w 3024845"/>
                  <a:gd name="connsiteY399-8524" fmla="*/ 805087 h 1160647"/>
                  <a:gd name="connsiteX400-8525" fmla="*/ 2958970 w 3024845"/>
                  <a:gd name="connsiteY400-8526" fmla="*/ 818866 h 1160647"/>
                  <a:gd name="connsiteX401-8527" fmla="*/ 3024845 w 3024845"/>
                  <a:gd name="connsiteY401-8528" fmla="*/ 818866 h 1160647"/>
                  <a:gd name="connsiteX402-8529" fmla="*/ 3024845 w 3024845"/>
                  <a:gd name="connsiteY402-8530" fmla="*/ 1160647 h 1160647"/>
                  <a:gd name="connsiteX403-8531" fmla="*/ 145862 w 3024845"/>
                  <a:gd name="connsiteY403-8532" fmla="*/ 1160647 h 1160647"/>
                  <a:gd name="connsiteX404-8533" fmla="*/ 2054 w 3024845"/>
                  <a:gd name="connsiteY404-8534" fmla="*/ 1158314 h 1160647"/>
                  <a:gd name="connsiteX405-8535" fmla="*/ 0 w 3024845"/>
                  <a:gd name="connsiteY405-8536" fmla="*/ 724196 h 1160647"/>
                  <a:gd name="connsiteX406-8537" fmla="*/ 20267 w 3024845"/>
                  <a:gd name="connsiteY406-8538" fmla="*/ 724196 h 1160647"/>
                  <a:gd name="connsiteX407-8539" fmla="*/ 20774 w 3024845"/>
                  <a:gd name="connsiteY407-8540" fmla="*/ 723115 h 1160647"/>
                  <a:gd name="connsiteX408-8541" fmla="*/ 24320 w 3024845"/>
                  <a:gd name="connsiteY408-8542" fmla="*/ 715549 h 1160647"/>
                  <a:gd name="connsiteX409-8543" fmla="*/ 26094 w 3024845"/>
                  <a:gd name="connsiteY409-8544" fmla="*/ 715819 h 1160647"/>
                  <a:gd name="connsiteX410-8545" fmla="*/ 38507 w 3024845"/>
                  <a:gd name="connsiteY410-8546" fmla="*/ 717710 h 1160647"/>
                  <a:gd name="connsiteX411-8547" fmla="*/ 39014 w 3024845"/>
                  <a:gd name="connsiteY411-8548" fmla="*/ 719062 h 1160647"/>
                  <a:gd name="connsiteX412-8549" fmla="*/ 42560 w 3024845"/>
                  <a:gd name="connsiteY412-8550" fmla="*/ 728519 h 1160647"/>
                  <a:gd name="connsiteX413-8551" fmla="*/ 68907 w 3024845"/>
                  <a:gd name="connsiteY413-8552" fmla="*/ 730681 h 1160647"/>
                  <a:gd name="connsiteX414-8553" fmla="*/ 68907 w 3024845"/>
                  <a:gd name="connsiteY414-8554" fmla="*/ 607460 h 1160647"/>
                  <a:gd name="connsiteX415-8555" fmla="*/ 70934 w 3024845"/>
                  <a:gd name="connsiteY415-8556" fmla="*/ 607460 h 1160647"/>
                  <a:gd name="connsiteX416-8557" fmla="*/ 85121 w 3024845"/>
                  <a:gd name="connsiteY416-8558" fmla="*/ 607460 h 1160647"/>
                  <a:gd name="connsiteX417-8559" fmla="*/ 85121 w 3024845"/>
                  <a:gd name="connsiteY417-8560" fmla="*/ 471268 h 1160647"/>
                  <a:gd name="connsiteX418-8561" fmla="*/ 86894 w 3024845"/>
                  <a:gd name="connsiteY418-8562" fmla="*/ 471268 h 1160647"/>
                  <a:gd name="connsiteX419-8563" fmla="*/ 99308 w 3024845"/>
                  <a:gd name="connsiteY419-8564" fmla="*/ 471268 h 1160647"/>
                  <a:gd name="connsiteX420-8565" fmla="*/ 99308 w 3024845"/>
                  <a:gd name="connsiteY420-8566" fmla="*/ 356694 h 1160647"/>
                  <a:gd name="connsiteX421-8567" fmla="*/ 103361 w 3024845"/>
                  <a:gd name="connsiteY421-8568" fmla="*/ 328590 h 1160647"/>
                  <a:gd name="connsiteX422-8569" fmla="*/ 105388 w 3024845"/>
                  <a:gd name="connsiteY422-8570" fmla="*/ 328590 h 1160647"/>
                  <a:gd name="connsiteX423-8571" fmla="*/ 119575 w 3024845"/>
                  <a:gd name="connsiteY423-8572" fmla="*/ 328590 h 1160647"/>
                  <a:gd name="connsiteX424-8573" fmla="*/ 156055 w 3024845"/>
                  <a:gd name="connsiteY424-8574" fmla="*/ 246443 h 1160647"/>
                  <a:gd name="connsiteX425-8575" fmla="*/ 160109 w 3024845"/>
                  <a:gd name="connsiteY425-8576" fmla="*/ 0 h 1160647"/>
                  <a:gd name="connsiteX0-8577" fmla="*/ 160109 w 3024845"/>
                  <a:gd name="connsiteY0-8578" fmla="*/ 0 h 1160647"/>
                  <a:gd name="connsiteX1-8579" fmla="*/ 162135 w 3024845"/>
                  <a:gd name="connsiteY1-8580" fmla="*/ 246443 h 1160647"/>
                  <a:gd name="connsiteX2-8581" fmla="*/ 200642 w 3024845"/>
                  <a:gd name="connsiteY2-8582" fmla="*/ 326429 h 1160647"/>
                  <a:gd name="connsiteX3-8583" fmla="*/ 202669 w 3024845"/>
                  <a:gd name="connsiteY3-8584" fmla="*/ 326429 h 1160647"/>
                  <a:gd name="connsiteX4-8585" fmla="*/ 216856 w 3024845"/>
                  <a:gd name="connsiteY4-8586" fmla="*/ 326429 h 1160647"/>
                  <a:gd name="connsiteX5-8587" fmla="*/ 216856 w 3024845"/>
                  <a:gd name="connsiteY5-8588" fmla="*/ 350208 h 1160647"/>
                  <a:gd name="connsiteX6-8589" fmla="*/ 217363 w 3024845"/>
                  <a:gd name="connsiteY6-8590" fmla="*/ 351019 h 1160647"/>
                  <a:gd name="connsiteX7-8591" fmla="*/ 220909 w 3024845"/>
                  <a:gd name="connsiteY7-8592" fmla="*/ 356694 h 1160647"/>
                  <a:gd name="connsiteX8-8593" fmla="*/ 220909 w 3024845"/>
                  <a:gd name="connsiteY8-8594" fmla="*/ 471268 h 1160647"/>
                  <a:gd name="connsiteX9-8595" fmla="*/ 223189 w 3024845"/>
                  <a:gd name="connsiteY9-8596" fmla="*/ 471268 h 1160647"/>
                  <a:gd name="connsiteX10-8597" fmla="*/ 239150 w 3024845"/>
                  <a:gd name="connsiteY10-8598" fmla="*/ 471268 h 1160647"/>
                  <a:gd name="connsiteX11-8599" fmla="*/ 239150 w 3024845"/>
                  <a:gd name="connsiteY11-8600" fmla="*/ 611783 h 1160647"/>
                  <a:gd name="connsiteX12-8601" fmla="*/ 240670 w 3024845"/>
                  <a:gd name="connsiteY12-8602" fmla="*/ 611513 h 1160647"/>
                  <a:gd name="connsiteX13-8603" fmla="*/ 251310 w 3024845"/>
                  <a:gd name="connsiteY13-8604" fmla="*/ 609622 h 1160647"/>
                  <a:gd name="connsiteX14-8605" fmla="*/ 249283 w 3024845"/>
                  <a:gd name="connsiteY14-8606" fmla="*/ 698254 h 1160647"/>
                  <a:gd name="connsiteX15-8607" fmla="*/ 250803 w 3024845"/>
                  <a:gd name="connsiteY15-8608" fmla="*/ 698525 h 1160647"/>
                  <a:gd name="connsiteX16-8609" fmla="*/ 261443 w 3024845"/>
                  <a:gd name="connsiteY16-8610" fmla="*/ 700416 h 1160647"/>
                  <a:gd name="connsiteX17-8611" fmla="*/ 261696 w 3024845"/>
                  <a:gd name="connsiteY17-8612" fmla="*/ 701227 h 1160647"/>
                  <a:gd name="connsiteX18-8613" fmla="*/ 263470 w 3024845"/>
                  <a:gd name="connsiteY18-8614" fmla="*/ 706902 h 1160647"/>
                  <a:gd name="connsiteX19-8615" fmla="*/ 264230 w 3024845"/>
                  <a:gd name="connsiteY19-8616" fmla="*/ 704470 h 1160647"/>
                  <a:gd name="connsiteX20-8617" fmla="*/ 269550 w 3024845"/>
                  <a:gd name="connsiteY20-8618" fmla="*/ 687446 h 1160647"/>
                  <a:gd name="connsiteX21-8619" fmla="*/ 271323 w 3024845"/>
                  <a:gd name="connsiteY21-8620" fmla="*/ 687446 h 1160647"/>
                  <a:gd name="connsiteX22-8621" fmla="*/ 283737 w 3024845"/>
                  <a:gd name="connsiteY22-8622" fmla="*/ 687446 h 1160647"/>
                  <a:gd name="connsiteX23-8623" fmla="*/ 283737 w 3024845"/>
                  <a:gd name="connsiteY23-8624" fmla="*/ 719872 h 1160647"/>
                  <a:gd name="connsiteX24-8625" fmla="*/ 284750 w 3024845"/>
                  <a:gd name="connsiteY24-8626" fmla="*/ 720413 h 1160647"/>
                  <a:gd name="connsiteX25-8627" fmla="*/ 291844 w 3024845"/>
                  <a:gd name="connsiteY25-8628" fmla="*/ 724196 h 1160647"/>
                  <a:gd name="connsiteX26-8629" fmla="*/ 291844 w 3024845"/>
                  <a:gd name="connsiteY26-8630" fmla="*/ 725547 h 1160647"/>
                  <a:gd name="connsiteX27-8631" fmla="*/ 291844 w 3024845"/>
                  <a:gd name="connsiteY27-8632" fmla="*/ 735005 h 1160647"/>
                  <a:gd name="connsiteX28-8633" fmla="*/ 336431 w 3024845"/>
                  <a:gd name="connsiteY28-8634" fmla="*/ 735005 h 1160647"/>
                  <a:gd name="connsiteX29-8635" fmla="*/ 336431 w 3024845"/>
                  <a:gd name="connsiteY29-8636" fmla="*/ 736086 h 1160647"/>
                  <a:gd name="connsiteX30-8637" fmla="*/ 336431 w 3024845"/>
                  <a:gd name="connsiteY30-8638" fmla="*/ 743652 h 1160647"/>
                  <a:gd name="connsiteX31-8639" fmla="*/ 338457 w 3024845"/>
                  <a:gd name="connsiteY31-8640" fmla="*/ 743652 h 1160647"/>
                  <a:gd name="connsiteX32-8641" fmla="*/ 352644 w 3024845"/>
                  <a:gd name="connsiteY32-8642" fmla="*/ 743652 h 1160647"/>
                  <a:gd name="connsiteX33-8643" fmla="*/ 352644 w 3024845"/>
                  <a:gd name="connsiteY33-8644" fmla="*/ 713387 h 1160647"/>
                  <a:gd name="connsiteX34-8645" fmla="*/ 397231 w 3024845"/>
                  <a:gd name="connsiteY34-8646" fmla="*/ 713387 h 1160647"/>
                  <a:gd name="connsiteX35-8647" fmla="*/ 397231 w 3024845"/>
                  <a:gd name="connsiteY35-8648" fmla="*/ 712036 h 1160647"/>
                  <a:gd name="connsiteX36-8649" fmla="*/ 397231 w 3024845"/>
                  <a:gd name="connsiteY36-8650" fmla="*/ 702578 h 1160647"/>
                  <a:gd name="connsiteX37-8651" fmla="*/ 398245 w 3024845"/>
                  <a:gd name="connsiteY37-8652" fmla="*/ 702578 h 1160647"/>
                  <a:gd name="connsiteX38-8653" fmla="*/ 405338 w 3024845"/>
                  <a:gd name="connsiteY38-8654" fmla="*/ 702578 h 1160647"/>
                  <a:gd name="connsiteX39-8655" fmla="*/ 405338 w 3024845"/>
                  <a:gd name="connsiteY39-8656" fmla="*/ 700687 h 1160647"/>
                  <a:gd name="connsiteX40-8657" fmla="*/ 405338 w 3024845"/>
                  <a:gd name="connsiteY40-8658" fmla="*/ 687446 h 1160647"/>
                  <a:gd name="connsiteX41-8659" fmla="*/ 406098 w 3024845"/>
                  <a:gd name="connsiteY41-8660" fmla="*/ 687446 h 1160647"/>
                  <a:gd name="connsiteX42-8661" fmla="*/ 411418 w 3024845"/>
                  <a:gd name="connsiteY42-8662" fmla="*/ 687446 h 1160647"/>
                  <a:gd name="connsiteX43-8663" fmla="*/ 411418 w 3024845"/>
                  <a:gd name="connsiteY43-8664" fmla="*/ 686365 h 1160647"/>
                  <a:gd name="connsiteX44-8665" fmla="*/ 411418 w 3024845"/>
                  <a:gd name="connsiteY44-8666" fmla="*/ 678798 h 1160647"/>
                  <a:gd name="connsiteX45-8667" fmla="*/ 413445 w 3024845"/>
                  <a:gd name="connsiteY45-8668" fmla="*/ 678798 h 1160647"/>
                  <a:gd name="connsiteX46-8669" fmla="*/ 427632 w 3024845"/>
                  <a:gd name="connsiteY46-8670" fmla="*/ 678798 h 1160647"/>
                  <a:gd name="connsiteX47-8671" fmla="*/ 427632 w 3024845"/>
                  <a:gd name="connsiteY47-8672" fmla="*/ 679879 h 1160647"/>
                  <a:gd name="connsiteX48-8673" fmla="*/ 427632 w 3024845"/>
                  <a:gd name="connsiteY48-8674" fmla="*/ 687446 h 1160647"/>
                  <a:gd name="connsiteX49-8675" fmla="*/ 449925 w 3024845"/>
                  <a:gd name="connsiteY49-8676" fmla="*/ 687446 h 1160647"/>
                  <a:gd name="connsiteX50-8677" fmla="*/ 449925 w 3024845"/>
                  <a:gd name="connsiteY50-8678" fmla="*/ 685554 h 1160647"/>
                  <a:gd name="connsiteX51-8679" fmla="*/ 449925 w 3024845"/>
                  <a:gd name="connsiteY51-8680" fmla="*/ 672313 h 1160647"/>
                  <a:gd name="connsiteX52-8681" fmla="*/ 451699 w 3024845"/>
                  <a:gd name="connsiteY52-8682" fmla="*/ 672313 h 1160647"/>
                  <a:gd name="connsiteX53-8683" fmla="*/ 464112 w 3024845"/>
                  <a:gd name="connsiteY53-8684" fmla="*/ 672313 h 1160647"/>
                  <a:gd name="connsiteX54-8685" fmla="*/ 464112 w 3024845"/>
                  <a:gd name="connsiteY54-8686" fmla="*/ 696093 h 1160647"/>
                  <a:gd name="connsiteX55-8687" fmla="*/ 465126 w 3024845"/>
                  <a:gd name="connsiteY55-8688" fmla="*/ 696093 h 1160647"/>
                  <a:gd name="connsiteX56-8689" fmla="*/ 472219 w 3024845"/>
                  <a:gd name="connsiteY56-8690" fmla="*/ 696093 h 1160647"/>
                  <a:gd name="connsiteX57-8691" fmla="*/ 472219 w 3024845"/>
                  <a:gd name="connsiteY57-8692" fmla="*/ 695012 h 1160647"/>
                  <a:gd name="connsiteX58-8693" fmla="*/ 472219 w 3024845"/>
                  <a:gd name="connsiteY58-8694" fmla="*/ 687446 h 1160647"/>
                  <a:gd name="connsiteX59-8695" fmla="*/ 473992 w 3024845"/>
                  <a:gd name="connsiteY59-8696" fmla="*/ 687446 h 1160647"/>
                  <a:gd name="connsiteX60-8697" fmla="*/ 486406 w 3024845"/>
                  <a:gd name="connsiteY60-8698" fmla="*/ 687446 h 1160647"/>
                  <a:gd name="connsiteX61-8699" fmla="*/ 486406 w 3024845"/>
                  <a:gd name="connsiteY61-8700" fmla="*/ 713387 h 1160647"/>
                  <a:gd name="connsiteX62-8701" fmla="*/ 488433 w 3024845"/>
                  <a:gd name="connsiteY62-8702" fmla="*/ 713387 h 1160647"/>
                  <a:gd name="connsiteX63-8703" fmla="*/ 502619 w 3024845"/>
                  <a:gd name="connsiteY63-8704" fmla="*/ 713387 h 1160647"/>
                  <a:gd name="connsiteX64-8705" fmla="*/ 502619 w 3024845"/>
                  <a:gd name="connsiteY64-8706" fmla="*/ 715008 h 1160647"/>
                  <a:gd name="connsiteX65-8707" fmla="*/ 502619 w 3024845"/>
                  <a:gd name="connsiteY65-8708" fmla="*/ 726358 h 1160647"/>
                  <a:gd name="connsiteX66-8709" fmla="*/ 503379 w 3024845"/>
                  <a:gd name="connsiteY66-8710" fmla="*/ 726358 h 1160647"/>
                  <a:gd name="connsiteX67-8711" fmla="*/ 508700 w 3024845"/>
                  <a:gd name="connsiteY67-8712" fmla="*/ 726358 h 1160647"/>
                  <a:gd name="connsiteX68-8713" fmla="*/ 508700 w 3024845"/>
                  <a:gd name="connsiteY68-8714" fmla="*/ 725547 h 1160647"/>
                  <a:gd name="connsiteX69-8715" fmla="*/ 508700 w 3024845"/>
                  <a:gd name="connsiteY69-8716" fmla="*/ 719872 h 1160647"/>
                  <a:gd name="connsiteX70-8717" fmla="*/ 539100 w 3024845"/>
                  <a:gd name="connsiteY70-8718" fmla="*/ 719872 h 1160647"/>
                  <a:gd name="connsiteX71-8719" fmla="*/ 539100 w 3024845"/>
                  <a:gd name="connsiteY71-8720" fmla="*/ 743652 h 1160647"/>
                  <a:gd name="connsiteX72-8721" fmla="*/ 540113 w 3024845"/>
                  <a:gd name="connsiteY72-8722" fmla="*/ 743652 h 1160647"/>
                  <a:gd name="connsiteX73-8723" fmla="*/ 547207 w 3024845"/>
                  <a:gd name="connsiteY73-8724" fmla="*/ 743652 h 1160647"/>
                  <a:gd name="connsiteX74-8725" fmla="*/ 547207 w 3024845"/>
                  <a:gd name="connsiteY74-8726" fmla="*/ 744733 h 1160647"/>
                  <a:gd name="connsiteX75-8727" fmla="*/ 547207 w 3024845"/>
                  <a:gd name="connsiteY75-8728" fmla="*/ 752299 h 1160647"/>
                  <a:gd name="connsiteX76-8729" fmla="*/ 547967 w 3024845"/>
                  <a:gd name="connsiteY76-8730" fmla="*/ 752299 h 1160647"/>
                  <a:gd name="connsiteX77-8731" fmla="*/ 553287 w 3024845"/>
                  <a:gd name="connsiteY77-8732" fmla="*/ 752299 h 1160647"/>
                  <a:gd name="connsiteX78-8733" fmla="*/ 553287 w 3024845"/>
                  <a:gd name="connsiteY78-8734" fmla="*/ 750137 h 1160647"/>
                  <a:gd name="connsiteX79-8735" fmla="*/ 553287 w 3024845"/>
                  <a:gd name="connsiteY79-8736" fmla="*/ 735005 h 1160647"/>
                  <a:gd name="connsiteX80-8737" fmla="*/ 554300 w 3024845"/>
                  <a:gd name="connsiteY80-8738" fmla="*/ 735005 h 1160647"/>
                  <a:gd name="connsiteX81-8739" fmla="*/ 561394 w 3024845"/>
                  <a:gd name="connsiteY81-8740" fmla="*/ 735005 h 1160647"/>
                  <a:gd name="connsiteX82-8741" fmla="*/ 561394 w 3024845"/>
                  <a:gd name="connsiteY82-8742" fmla="*/ 736086 h 1160647"/>
                  <a:gd name="connsiteX83-8743" fmla="*/ 561394 w 3024845"/>
                  <a:gd name="connsiteY83-8744" fmla="*/ 743652 h 1160647"/>
                  <a:gd name="connsiteX84-8745" fmla="*/ 566714 w 3024845"/>
                  <a:gd name="connsiteY84-8746" fmla="*/ 741659 h 1160647"/>
                  <a:gd name="connsiteX85-8747" fmla="*/ 567474 w 3024845"/>
                  <a:gd name="connsiteY85-8748" fmla="*/ 740679 h 1160647"/>
                  <a:gd name="connsiteX86-8749" fmla="*/ 567474 w 3024845"/>
                  <a:gd name="connsiteY86-8750" fmla="*/ 735005 h 1160647"/>
                  <a:gd name="connsiteX87-8751" fmla="*/ 605981 w 3024845"/>
                  <a:gd name="connsiteY87-8752" fmla="*/ 735005 h 1160647"/>
                  <a:gd name="connsiteX88-8753" fmla="*/ 605981 w 3024845"/>
                  <a:gd name="connsiteY88-8754" fmla="*/ 758784 h 1160647"/>
                  <a:gd name="connsiteX89-8755" fmla="*/ 608007 w 3024845"/>
                  <a:gd name="connsiteY89-8756" fmla="*/ 758784 h 1160647"/>
                  <a:gd name="connsiteX90-8757" fmla="*/ 622194 w 3024845"/>
                  <a:gd name="connsiteY90-8758" fmla="*/ 758784 h 1160647"/>
                  <a:gd name="connsiteX91-8759" fmla="*/ 622194 w 3024845"/>
                  <a:gd name="connsiteY91-8760" fmla="*/ 759865 h 1160647"/>
                  <a:gd name="connsiteX92-8761" fmla="*/ 622194 w 3024845"/>
                  <a:gd name="connsiteY92-8762" fmla="*/ 767431 h 1160647"/>
                  <a:gd name="connsiteX93-8763" fmla="*/ 623968 w 3024845"/>
                  <a:gd name="connsiteY93-8764" fmla="*/ 767431 h 1160647"/>
                  <a:gd name="connsiteX94-8765" fmla="*/ 636381 w 3024845"/>
                  <a:gd name="connsiteY94-8766" fmla="*/ 767431 h 1160647"/>
                  <a:gd name="connsiteX95-8767" fmla="*/ 636381 w 3024845"/>
                  <a:gd name="connsiteY95-8768" fmla="*/ 743652 h 1160647"/>
                  <a:gd name="connsiteX96-8769" fmla="*/ 637394 w 3024845"/>
                  <a:gd name="connsiteY96-8770" fmla="*/ 743652 h 1160647"/>
                  <a:gd name="connsiteX97-8771" fmla="*/ 644488 w 3024845"/>
                  <a:gd name="connsiteY97-8772" fmla="*/ 743652 h 1160647"/>
                  <a:gd name="connsiteX98-8773" fmla="*/ 644488 w 3024845"/>
                  <a:gd name="connsiteY98-8774" fmla="*/ 711225 h 1160647"/>
                  <a:gd name="connsiteX99-8775" fmla="*/ 645501 w 3024845"/>
                  <a:gd name="connsiteY99-8776" fmla="*/ 711225 h 1160647"/>
                  <a:gd name="connsiteX100-8777" fmla="*/ 652595 w 3024845"/>
                  <a:gd name="connsiteY100-8778" fmla="*/ 711225 h 1160647"/>
                  <a:gd name="connsiteX101-8779" fmla="*/ 652595 w 3024845"/>
                  <a:gd name="connsiteY101-8780" fmla="*/ 709334 h 1160647"/>
                  <a:gd name="connsiteX102-8781" fmla="*/ 652595 w 3024845"/>
                  <a:gd name="connsiteY102-8782" fmla="*/ 696093 h 1160647"/>
                  <a:gd name="connsiteX103-8783" fmla="*/ 651328 w 3024845"/>
                  <a:gd name="connsiteY103-8784" fmla="*/ 694471 h 1160647"/>
                  <a:gd name="connsiteX104-8785" fmla="*/ 656648 w 3024845"/>
                  <a:gd name="connsiteY104-8786" fmla="*/ 683122 h 1160647"/>
                  <a:gd name="connsiteX105-8787" fmla="*/ 664755 w 3024845"/>
                  <a:gd name="connsiteY105-8788" fmla="*/ 711225 h 1160647"/>
                  <a:gd name="connsiteX106-8789" fmla="*/ 665515 w 3024845"/>
                  <a:gd name="connsiteY106-8790" fmla="*/ 711225 h 1160647"/>
                  <a:gd name="connsiteX107-8791" fmla="*/ 670835 w 3024845"/>
                  <a:gd name="connsiteY107-8792" fmla="*/ 711225 h 1160647"/>
                  <a:gd name="connsiteX108-8793" fmla="*/ 670835 w 3024845"/>
                  <a:gd name="connsiteY108-8794" fmla="*/ 605298 h 1160647"/>
                  <a:gd name="connsiteX109-8795" fmla="*/ 672355 w 3024845"/>
                  <a:gd name="connsiteY109-8796" fmla="*/ 605298 h 1160647"/>
                  <a:gd name="connsiteX110-8797" fmla="*/ 682995 w 3024845"/>
                  <a:gd name="connsiteY110-8798" fmla="*/ 605298 h 1160647"/>
                  <a:gd name="connsiteX111-8799" fmla="*/ 682995 w 3024845"/>
                  <a:gd name="connsiteY111-8800" fmla="*/ 557739 h 1160647"/>
                  <a:gd name="connsiteX112-8801" fmla="*/ 709342 w 3024845"/>
                  <a:gd name="connsiteY112-8802" fmla="*/ 557739 h 1160647"/>
                  <a:gd name="connsiteX113-8803" fmla="*/ 709342 w 3024845"/>
                  <a:gd name="connsiteY113-8804" fmla="*/ 536121 h 1160647"/>
                  <a:gd name="connsiteX114-8805" fmla="*/ 743796 w 3024845"/>
                  <a:gd name="connsiteY114-8806" fmla="*/ 536121 h 1160647"/>
                  <a:gd name="connsiteX115-8807" fmla="*/ 743796 w 3024845"/>
                  <a:gd name="connsiteY115-8808" fmla="*/ 538553 h 1160647"/>
                  <a:gd name="connsiteX116-8809" fmla="*/ 743796 w 3024845"/>
                  <a:gd name="connsiteY116-8810" fmla="*/ 555577 h 1160647"/>
                  <a:gd name="connsiteX117-8811" fmla="*/ 746076 w 3024845"/>
                  <a:gd name="connsiteY117-8812" fmla="*/ 555577 h 1160647"/>
                  <a:gd name="connsiteX118-8813" fmla="*/ 762036 w 3024845"/>
                  <a:gd name="connsiteY118-8814" fmla="*/ 555577 h 1160647"/>
                  <a:gd name="connsiteX119-8815" fmla="*/ 762036 w 3024845"/>
                  <a:gd name="connsiteY119-8816" fmla="*/ 603136 h 1160647"/>
                  <a:gd name="connsiteX120-8817" fmla="*/ 763049 w 3024845"/>
                  <a:gd name="connsiteY120-8818" fmla="*/ 603136 h 1160647"/>
                  <a:gd name="connsiteX121-8819" fmla="*/ 770143 w 3024845"/>
                  <a:gd name="connsiteY121-8820" fmla="*/ 603136 h 1160647"/>
                  <a:gd name="connsiteX122-8821" fmla="*/ 784330 w 3024845"/>
                  <a:gd name="connsiteY122-8822" fmla="*/ 607460 h 1160647"/>
                  <a:gd name="connsiteX123-8823" fmla="*/ 784330 w 3024845"/>
                  <a:gd name="connsiteY123-8824" fmla="*/ 646372 h 1160647"/>
                  <a:gd name="connsiteX124-8825" fmla="*/ 785343 w 3024845"/>
                  <a:gd name="connsiteY124-8826" fmla="*/ 646372 h 1160647"/>
                  <a:gd name="connsiteX125-8827" fmla="*/ 792436 w 3024845"/>
                  <a:gd name="connsiteY125-8828" fmla="*/ 646372 h 1160647"/>
                  <a:gd name="connsiteX126-8829" fmla="*/ 792436 w 3024845"/>
                  <a:gd name="connsiteY126-8830" fmla="*/ 647993 h 1160647"/>
                  <a:gd name="connsiteX127-8831" fmla="*/ 792436 w 3024845"/>
                  <a:gd name="connsiteY127-8832" fmla="*/ 659342 h 1160647"/>
                  <a:gd name="connsiteX128-8833" fmla="*/ 794463 w 3024845"/>
                  <a:gd name="connsiteY128-8834" fmla="*/ 659342 h 1160647"/>
                  <a:gd name="connsiteX129-8835" fmla="*/ 808650 w 3024845"/>
                  <a:gd name="connsiteY129-8836" fmla="*/ 659342 h 1160647"/>
                  <a:gd name="connsiteX130-8837" fmla="*/ 814730 w 3024845"/>
                  <a:gd name="connsiteY130-8838" fmla="*/ 665828 h 1160647"/>
                  <a:gd name="connsiteX131-8839" fmla="*/ 814730 w 3024845"/>
                  <a:gd name="connsiteY131-8840" fmla="*/ 687446 h 1160647"/>
                  <a:gd name="connsiteX132-8841" fmla="*/ 817010 w 3024845"/>
                  <a:gd name="connsiteY132-8842" fmla="*/ 687446 h 1160647"/>
                  <a:gd name="connsiteX133-8843" fmla="*/ 832970 w 3024845"/>
                  <a:gd name="connsiteY133-8844" fmla="*/ 687446 h 1160647"/>
                  <a:gd name="connsiteX134-8845" fmla="*/ 832970 w 3024845"/>
                  <a:gd name="connsiteY134-8846" fmla="*/ 688526 h 1160647"/>
                  <a:gd name="connsiteX135-8847" fmla="*/ 832970 w 3024845"/>
                  <a:gd name="connsiteY135-8848" fmla="*/ 696093 h 1160647"/>
                  <a:gd name="connsiteX136-8849" fmla="*/ 834237 w 3024845"/>
                  <a:gd name="connsiteY136-8850" fmla="*/ 696093 h 1160647"/>
                  <a:gd name="connsiteX137-8851" fmla="*/ 843104 w 3024845"/>
                  <a:gd name="connsiteY137-8852" fmla="*/ 696093 h 1160647"/>
                  <a:gd name="connsiteX138-8853" fmla="*/ 843104 w 3024845"/>
                  <a:gd name="connsiteY138-8854" fmla="*/ 698254 h 1160647"/>
                  <a:gd name="connsiteX139-8855" fmla="*/ 843104 w 3024845"/>
                  <a:gd name="connsiteY139-8856" fmla="*/ 713387 h 1160647"/>
                  <a:gd name="connsiteX140-8857" fmla="*/ 847157 w 3024845"/>
                  <a:gd name="connsiteY140-8858" fmla="*/ 711495 h 1160647"/>
                  <a:gd name="connsiteX141-8859" fmla="*/ 847157 w 3024845"/>
                  <a:gd name="connsiteY141-8860" fmla="*/ 698254 h 1160647"/>
                  <a:gd name="connsiteX142-8861" fmla="*/ 848170 w 3024845"/>
                  <a:gd name="connsiteY142-8862" fmla="*/ 698254 h 1160647"/>
                  <a:gd name="connsiteX143-8863" fmla="*/ 855264 w 3024845"/>
                  <a:gd name="connsiteY143-8864" fmla="*/ 698254 h 1160647"/>
                  <a:gd name="connsiteX144-8865" fmla="*/ 855264 w 3024845"/>
                  <a:gd name="connsiteY144-8866" fmla="*/ 699876 h 1160647"/>
                  <a:gd name="connsiteX145-8867" fmla="*/ 855264 w 3024845"/>
                  <a:gd name="connsiteY145-8868" fmla="*/ 711225 h 1160647"/>
                  <a:gd name="connsiteX146-8869" fmla="*/ 856024 w 3024845"/>
                  <a:gd name="connsiteY146-8870" fmla="*/ 711225 h 1160647"/>
                  <a:gd name="connsiteX147-8871" fmla="*/ 861344 w 3024845"/>
                  <a:gd name="connsiteY147-8872" fmla="*/ 711225 h 1160647"/>
                  <a:gd name="connsiteX148-8873" fmla="*/ 909984 w 3024845"/>
                  <a:gd name="connsiteY148-8874" fmla="*/ 706902 h 1160647"/>
                  <a:gd name="connsiteX149-8875" fmla="*/ 909984 w 3024845"/>
                  <a:gd name="connsiteY149-8876" fmla="*/ 708253 h 1160647"/>
                  <a:gd name="connsiteX150-8877" fmla="*/ 909984 w 3024845"/>
                  <a:gd name="connsiteY150-8878" fmla="*/ 717710 h 1160647"/>
                  <a:gd name="connsiteX151-8879" fmla="*/ 910744 w 3024845"/>
                  <a:gd name="connsiteY151-8880" fmla="*/ 717710 h 1160647"/>
                  <a:gd name="connsiteX152-8881" fmla="*/ 916065 w 3024845"/>
                  <a:gd name="connsiteY152-8882" fmla="*/ 717710 h 1160647"/>
                  <a:gd name="connsiteX153-8883" fmla="*/ 916065 w 3024845"/>
                  <a:gd name="connsiteY153-8884" fmla="*/ 719872 h 1160647"/>
                  <a:gd name="connsiteX154-8885" fmla="*/ 916065 w 3024845"/>
                  <a:gd name="connsiteY154-8886" fmla="*/ 735005 h 1160647"/>
                  <a:gd name="connsiteX155-8887" fmla="*/ 918091 w 3024845"/>
                  <a:gd name="connsiteY155-8888" fmla="*/ 733654 h 1160647"/>
                  <a:gd name="connsiteX156-8889" fmla="*/ 932278 w 3024845"/>
                  <a:gd name="connsiteY156-8890" fmla="*/ 724196 h 1160647"/>
                  <a:gd name="connsiteX157-8891" fmla="*/ 938358 w 3024845"/>
                  <a:gd name="connsiteY157-8892" fmla="*/ 683122 h 1160647"/>
                  <a:gd name="connsiteX158-8893" fmla="*/ 939118 w 3024845"/>
                  <a:gd name="connsiteY158-8894" fmla="*/ 682852 h 1160647"/>
                  <a:gd name="connsiteX159-8895" fmla="*/ 944438 w 3024845"/>
                  <a:gd name="connsiteY159-8896" fmla="*/ 680960 h 1160647"/>
                  <a:gd name="connsiteX160-8897" fmla="*/ 946465 w 3024845"/>
                  <a:gd name="connsiteY160-8898" fmla="*/ 611783 h 1160647"/>
                  <a:gd name="connsiteX161-8899" fmla="*/ 948492 w 3024845"/>
                  <a:gd name="connsiteY161-8900" fmla="*/ 680960 h 1160647"/>
                  <a:gd name="connsiteX162-8901" fmla="*/ 949252 w 3024845"/>
                  <a:gd name="connsiteY162-8902" fmla="*/ 681230 h 1160647"/>
                  <a:gd name="connsiteX163-8903" fmla="*/ 954572 w 3024845"/>
                  <a:gd name="connsiteY163-8904" fmla="*/ 683122 h 1160647"/>
                  <a:gd name="connsiteX164-8905" fmla="*/ 954572 w 3024845"/>
                  <a:gd name="connsiteY164-8906" fmla="*/ 596651 h 1160647"/>
                  <a:gd name="connsiteX165-8907" fmla="*/ 958625 w 3024845"/>
                  <a:gd name="connsiteY165-8908" fmla="*/ 564224 h 1160647"/>
                  <a:gd name="connsiteX166-8909" fmla="*/ 997132 w 3024845"/>
                  <a:gd name="connsiteY166-8910" fmla="*/ 564224 h 1160647"/>
                  <a:gd name="connsiteX167-8911" fmla="*/ 997132 w 3024845"/>
                  <a:gd name="connsiteY167-8912" fmla="*/ 596651 h 1160647"/>
                  <a:gd name="connsiteX168-8913" fmla="*/ 997892 w 3024845"/>
                  <a:gd name="connsiteY168-8914" fmla="*/ 596651 h 1160647"/>
                  <a:gd name="connsiteX169-8915" fmla="*/ 1003212 w 3024845"/>
                  <a:gd name="connsiteY169-8916" fmla="*/ 596651 h 1160647"/>
                  <a:gd name="connsiteX170-8917" fmla="*/ 1003212 w 3024845"/>
                  <a:gd name="connsiteY170-8918" fmla="*/ 514503 h 1160647"/>
                  <a:gd name="connsiteX171-8919" fmla="*/ 1004986 w 3024845"/>
                  <a:gd name="connsiteY171-8920" fmla="*/ 514503 h 1160647"/>
                  <a:gd name="connsiteX172-8921" fmla="*/ 1017399 w 3024845"/>
                  <a:gd name="connsiteY172-8922" fmla="*/ 514503 h 1160647"/>
                  <a:gd name="connsiteX173-8923" fmla="*/ 1017399 w 3024845"/>
                  <a:gd name="connsiteY173-8924" fmla="*/ 512612 h 1160647"/>
                  <a:gd name="connsiteX174-8925" fmla="*/ 1017399 w 3024845"/>
                  <a:gd name="connsiteY174-8926" fmla="*/ 499371 h 1160647"/>
                  <a:gd name="connsiteX175-8927" fmla="*/ 1039693 w 3024845"/>
                  <a:gd name="connsiteY175-8928" fmla="*/ 499371 h 1160647"/>
                  <a:gd name="connsiteX176-8929" fmla="*/ 1039693 w 3024845"/>
                  <a:gd name="connsiteY176-8930" fmla="*/ 498290 h 1160647"/>
                  <a:gd name="connsiteX177-8931" fmla="*/ 1039693 w 3024845"/>
                  <a:gd name="connsiteY177-8932" fmla="*/ 490724 h 1160647"/>
                  <a:gd name="connsiteX178-8933" fmla="*/ 1041466 w 3024845"/>
                  <a:gd name="connsiteY178-8934" fmla="*/ 490724 h 1160647"/>
                  <a:gd name="connsiteX179-8935" fmla="*/ 1053880 w 3024845"/>
                  <a:gd name="connsiteY179-8936" fmla="*/ 490724 h 1160647"/>
                  <a:gd name="connsiteX180-8937" fmla="*/ 1053880 w 3024845"/>
                  <a:gd name="connsiteY180-8938" fmla="*/ 491805 h 1160647"/>
                  <a:gd name="connsiteX181-8939" fmla="*/ 1053880 w 3024845"/>
                  <a:gd name="connsiteY181-8940" fmla="*/ 499371 h 1160647"/>
                  <a:gd name="connsiteX182-8941" fmla="*/ 1054640 w 3024845"/>
                  <a:gd name="connsiteY182-8942" fmla="*/ 499371 h 1160647"/>
                  <a:gd name="connsiteX183-8943" fmla="*/ 1059960 w 3024845"/>
                  <a:gd name="connsiteY183-8944" fmla="*/ 499371 h 1160647"/>
                  <a:gd name="connsiteX184-8945" fmla="*/ 1070093 w 3024845"/>
                  <a:gd name="connsiteY184-8946" fmla="*/ 495047 h 1160647"/>
                  <a:gd name="connsiteX185-8947" fmla="*/ 1074146 w 3024845"/>
                  <a:gd name="connsiteY185-8948" fmla="*/ 498290 h 1160647"/>
                  <a:gd name="connsiteX186-8949" fmla="*/ 1074146 w 3024845"/>
                  <a:gd name="connsiteY186-8950" fmla="*/ 490724 h 1160647"/>
                  <a:gd name="connsiteX187-8951" fmla="*/ 1076426 w 3024845"/>
                  <a:gd name="connsiteY187-8952" fmla="*/ 490724 h 1160647"/>
                  <a:gd name="connsiteX188-8953" fmla="*/ 1092387 w 3024845"/>
                  <a:gd name="connsiteY188-8954" fmla="*/ 490724 h 1160647"/>
                  <a:gd name="connsiteX189-8955" fmla="*/ 1092387 w 3024845"/>
                  <a:gd name="connsiteY189-8956" fmla="*/ 491805 h 1160647"/>
                  <a:gd name="connsiteX190-8957" fmla="*/ 1092387 w 3024845"/>
                  <a:gd name="connsiteY190-8958" fmla="*/ 499371 h 1160647"/>
                  <a:gd name="connsiteX191-8959" fmla="*/ 1122787 w 3024845"/>
                  <a:gd name="connsiteY191-8960" fmla="*/ 499371 h 1160647"/>
                  <a:gd name="connsiteX192-8961" fmla="*/ 1122787 w 3024845"/>
                  <a:gd name="connsiteY192-8962" fmla="*/ 500992 h 1160647"/>
                  <a:gd name="connsiteX193-8963" fmla="*/ 1122787 w 3024845"/>
                  <a:gd name="connsiteY193-8964" fmla="*/ 512342 h 1160647"/>
                  <a:gd name="connsiteX194-8965" fmla="*/ 1149134 w 3024845"/>
                  <a:gd name="connsiteY194-8966" fmla="*/ 512342 h 1160647"/>
                  <a:gd name="connsiteX195-8967" fmla="*/ 1149134 w 3024845"/>
                  <a:gd name="connsiteY195-8968" fmla="*/ 542606 h 1160647"/>
                  <a:gd name="connsiteX196-8969" fmla="*/ 1149894 w 3024845"/>
                  <a:gd name="connsiteY196-8970" fmla="*/ 542606 h 1160647"/>
                  <a:gd name="connsiteX197-8971" fmla="*/ 1155214 w 3024845"/>
                  <a:gd name="connsiteY197-8972" fmla="*/ 542606 h 1160647"/>
                  <a:gd name="connsiteX198-8973" fmla="*/ 1155214 w 3024845"/>
                  <a:gd name="connsiteY198-8974" fmla="*/ 543687 h 1160647"/>
                  <a:gd name="connsiteX199-8975" fmla="*/ 1155214 w 3024845"/>
                  <a:gd name="connsiteY199-8976" fmla="*/ 551254 h 1160647"/>
                  <a:gd name="connsiteX200-8977" fmla="*/ 1159268 w 3024845"/>
                  <a:gd name="connsiteY200-8978" fmla="*/ 581518 h 1160647"/>
                  <a:gd name="connsiteX201-8979" fmla="*/ 1160028 w 3024845"/>
                  <a:gd name="connsiteY201-8980" fmla="*/ 581518 h 1160647"/>
                  <a:gd name="connsiteX202-8981" fmla="*/ 1165348 w 3024845"/>
                  <a:gd name="connsiteY202-8982" fmla="*/ 581518 h 1160647"/>
                  <a:gd name="connsiteX203-8983" fmla="*/ 1165348 w 3024845"/>
                  <a:gd name="connsiteY203-8984" fmla="*/ 582329 h 1160647"/>
                  <a:gd name="connsiteX204-8985" fmla="*/ 1165348 w 3024845"/>
                  <a:gd name="connsiteY204-8986" fmla="*/ 588004 h 1160647"/>
                  <a:gd name="connsiteX205-8987" fmla="*/ 1166361 w 3024845"/>
                  <a:gd name="connsiteY205-8988" fmla="*/ 588004 h 1160647"/>
                  <a:gd name="connsiteX206-8989" fmla="*/ 1173454 w 3024845"/>
                  <a:gd name="connsiteY206-8990" fmla="*/ 588004 h 1160647"/>
                  <a:gd name="connsiteX207-8991" fmla="*/ 1173454 w 3024845"/>
                  <a:gd name="connsiteY207-8992" fmla="*/ 618269 h 1160647"/>
                  <a:gd name="connsiteX208-8993" fmla="*/ 1175481 w 3024845"/>
                  <a:gd name="connsiteY208-8994" fmla="*/ 618269 h 1160647"/>
                  <a:gd name="connsiteX209-8995" fmla="*/ 1189668 w 3024845"/>
                  <a:gd name="connsiteY209-8996" fmla="*/ 618269 h 1160647"/>
                  <a:gd name="connsiteX210-8997" fmla="*/ 1189668 w 3024845"/>
                  <a:gd name="connsiteY210-8998" fmla="*/ 642048 h 1160647"/>
                  <a:gd name="connsiteX211-8999" fmla="*/ 1191695 w 3024845"/>
                  <a:gd name="connsiteY211-9000" fmla="*/ 643669 h 1160647"/>
                  <a:gd name="connsiteX212-9001" fmla="*/ 1191695 w 3024845"/>
                  <a:gd name="connsiteY212-9002" fmla="*/ 655019 h 1160647"/>
                  <a:gd name="connsiteX213-9003" fmla="*/ 1192455 w 3024845"/>
                  <a:gd name="connsiteY213-9004" fmla="*/ 655019 h 1160647"/>
                  <a:gd name="connsiteX214-9005" fmla="*/ 1197775 w 3024845"/>
                  <a:gd name="connsiteY214-9006" fmla="*/ 655019 h 1160647"/>
                  <a:gd name="connsiteX215-9007" fmla="*/ 1197775 w 3024845"/>
                  <a:gd name="connsiteY215-9008" fmla="*/ 678798 h 1160647"/>
                  <a:gd name="connsiteX216-9009" fmla="*/ 1199041 w 3024845"/>
                  <a:gd name="connsiteY216-9010" fmla="*/ 678798 h 1160647"/>
                  <a:gd name="connsiteX217-9011" fmla="*/ 1207908 w 3024845"/>
                  <a:gd name="connsiteY217-9012" fmla="*/ 678798 h 1160647"/>
                  <a:gd name="connsiteX218-9013" fmla="*/ 1209935 w 3024845"/>
                  <a:gd name="connsiteY218-9014" fmla="*/ 682852 h 1160647"/>
                  <a:gd name="connsiteX219-9015" fmla="*/ 1209935 w 3024845"/>
                  <a:gd name="connsiteY219-9016" fmla="*/ 696093 h 1160647"/>
                  <a:gd name="connsiteX220-9017" fmla="*/ 1211455 w 3024845"/>
                  <a:gd name="connsiteY220-9018" fmla="*/ 694201 h 1160647"/>
                  <a:gd name="connsiteX221-9019" fmla="*/ 1222095 w 3024845"/>
                  <a:gd name="connsiteY221-9020" fmla="*/ 680960 h 1160647"/>
                  <a:gd name="connsiteX222-9021" fmla="*/ 1250469 w 3024845"/>
                  <a:gd name="connsiteY222-9022" fmla="*/ 680960 h 1160647"/>
                  <a:gd name="connsiteX223-9023" fmla="*/ 1250469 w 3024845"/>
                  <a:gd name="connsiteY223-9024" fmla="*/ 767431 h 1160647"/>
                  <a:gd name="connsiteX224-9025" fmla="*/ 1251229 w 3024845"/>
                  <a:gd name="connsiteY224-9026" fmla="*/ 767431 h 1160647"/>
                  <a:gd name="connsiteX225-9027" fmla="*/ 1256549 w 3024845"/>
                  <a:gd name="connsiteY225-9028" fmla="*/ 767431 h 1160647"/>
                  <a:gd name="connsiteX226-9029" fmla="*/ 1257309 w 3024845"/>
                  <a:gd name="connsiteY226-9030" fmla="*/ 766080 h 1160647"/>
                  <a:gd name="connsiteX227-9031" fmla="*/ 1262629 w 3024845"/>
                  <a:gd name="connsiteY227-9032" fmla="*/ 756622 h 1160647"/>
                  <a:gd name="connsiteX228-9033" fmla="*/ 1262629 w 3024845"/>
                  <a:gd name="connsiteY228-9034" fmla="*/ 758514 h 1160647"/>
                  <a:gd name="connsiteX229-9035" fmla="*/ 1262629 w 3024845"/>
                  <a:gd name="connsiteY229-9036" fmla="*/ 771755 h 1160647"/>
                  <a:gd name="connsiteX230-9037" fmla="*/ 1266682 w 3024845"/>
                  <a:gd name="connsiteY230-9038" fmla="*/ 726358 h 1160647"/>
                  <a:gd name="connsiteX231-9039" fmla="*/ 1267442 w 3024845"/>
                  <a:gd name="connsiteY231-9040" fmla="*/ 726358 h 1160647"/>
                  <a:gd name="connsiteX232-9041" fmla="*/ 1272762 w 3024845"/>
                  <a:gd name="connsiteY232-9042" fmla="*/ 726358 h 1160647"/>
                  <a:gd name="connsiteX233-9043" fmla="*/ 1272762 w 3024845"/>
                  <a:gd name="connsiteY233-9044" fmla="*/ 661504 h 1160647"/>
                  <a:gd name="connsiteX234-9045" fmla="*/ 1273776 w 3024845"/>
                  <a:gd name="connsiteY234-9046" fmla="*/ 661504 h 1160647"/>
                  <a:gd name="connsiteX235-9047" fmla="*/ 1280869 w 3024845"/>
                  <a:gd name="connsiteY235-9048" fmla="*/ 661504 h 1160647"/>
                  <a:gd name="connsiteX236-9049" fmla="*/ 1293029 w 3024845"/>
                  <a:gd name="connsiteY236-9050" fmla="*/ 618269 h 1160647"/>
                  <a:gd name="connsiteX237-9051" fmla="*/ 1294296 w 3024845"/>
                  <a:gd name="connsiteY237-9052" fmla="*/ 618269 h 1160647"/>
                  <a:gd name="connsiteX238-9053" fmla="*/ 1303163 w 3024845"/>
                  <a:gd name="connsiteY238-9054" fmla="*/ 618269 h 1160647"/>
                  <a:gd name="connsiteX239-9055" fmla="*/ 1313296 w 3024845"/>
                  <a:gd name="connsiteY239-9056" fmla="*/ 661504 h 1160647"/>
                  <a:gd name="connsiteX240-9057" fmla="*/ 1314309 w 3024845"/>
                  <a:gd name="connsiteY240-9058" fmla="*/ 661504 h 1160647"/>
                  <a:gd name="connsiteX241-9059" fmla="*/ 1321403 w 3024845"/>
                  <a:gd name="connsiteY241-9060" fmla="*/ 661504 h 1160647"/>
                  <a:gd name="connsiteX242-9061" fmla="*/ 1321403 w 3024845"/>
                  <a:gd name="connsiteY242-9062" fmla="*/ 700416 h 1160647"/>
                  <a:gd name="connsiteX243-9063" fmla="*/ 1323176 w 3024845"/>
                  <a:gd name="connsiteY243-9064" fmla="*/ 700416 h 1160647"/>
                  <a:gd name="connsiteX244-9065" fmla="*/ 1335590 w 3024845"/>
                  <a:gd name="connsiteY244-9066" fmla="*/ 700416 h 1160647"/>
                  <a:gd name="connsiteX245-9067" fmla="*/ 1335590 w 3024845"/>
                  <a:gd name="connsiteY245-9068" fmla="*/ 702578 h 1160647"/>
                  <a:gd name="connsiteX246-9069" fmla="*/ 1335590 w 3024845"/>
                  <a:gd name="connsiteY246-9070" fmla="*/ 717710 h 1160647"/>
                  <a:gd name="connsiteX247-9071" fmla="*/ 1339643 w 3024845"/>
                  <a:gd name="connsiteY247-9072" fmla="*/ 715549 h 1160647"/>
                  <a:gd name="connsiteX248-9073" fmla="*/ 1339643 w 3024845"/>
                  <a:gd name="connsiteY248-9074" fmla="*/ 700416 h 1160647"/>
                  <a:gd name="connsiteX249-9075" fmla="*/ 1341163 w 3024845"/>
                  <a:gd name="connsiteY249-9076" fmla="*/ 700416 h 1160647"/>
                  <a:gd name="connsiteX250-9077" fmla="*/ 1351803 w 3024845"/>
                  <a:gd name="connsiteY250-9078" fmla="*/ 700416 h 1160647"/>
                  <a:gd name="connsiteX251-9079" fmla="*/ 1351803 w 3024845"/>
                  <a:gd name="connsiteY251-9080" fmla="*/ 702037 h 1160647"/>
                  <a:gd name="connsiteX252-9081" fmla="*/ 1351803 w 3024845"/>
                  <a:gd name="connsiteY252-9082" fmla="*/ 713387 h 1160647"/>
                  <a:gd name="connsiteX253-9083" fmla="*/ 1382204 w 3024845"/>
                  <a:gd name="connsiteY253-9084" fmla="*/ 713387 h 1160647"/>
                  <a:gd name="connsiteX254-9085" fmla="*/ 1382204 w 3024845"/>
                  <a:gd name="connsiteY254-9086" fmla="*/ 676637 h 1160647"/>
                  <a:gd name="connsiteX255-9087" fmla="*/ 1383470 w 3024845"/>
                  <a:gd name="connsiteY255-9088" fmla="*/ 676637 h 1160647"/>
                  <a:gd name="connsiteX256-9089" fmla="*/ 1392337 w 3024845"/>
                  <a:gd name="connsiteY256-9090" fmla="*/ 676637 h 1160647"/>
                  <a:gd name="connsiteX257-9091" fmla="*/ 1392337 w 3024845"/>
                  <a:gd name="connsiteY257-9092" fmla="*/ 698254 h 1160647"/>
                  <a:gd name="connsiteX258-9093" fmla="*/ 1394364 w 3024845"/>
                  <a:gd name="connsiteY258-9094" fmla="*/ 665828 h 1160647"/>
                  <a:gd name="connsiteX259-9095" fmla="*/ 1416657 w 3024845"/>
                  <a:gd name="connsiteY259-9096" fmla="*/ 665828 h 1160647"/>
                  <a:gd name="connsiteX260-9097" fmla="*/ 1416657 w 3024845"/>
                  <a:gd name="connsiteY260-9098" fmla="*/ 664206 h 1160647"/>
                  <a:gd name="connsiteX261-9099" fmla="*/ 1416657 w 3024845"/>
                  <a:gd name="connsiteY261-9100" fmla="*/ 652857 h 1160647"/>
                  <a:gd name="connsiteX262-9101" fmla="*/ 1417417 w 3024845"/>
                  <a:gd name="connsiteY262-9102" fmla="*/ 652857 h 1160647"/>
                  <a:gd name="connsiteX263-9103" fmla="*/ 1422737 w 3024845"/>
                  <a:gd name="connsiteY263-9104" fmla="*/ 652857 h 1160647"/>
                  <a:gd name="connsiteX264-9105" fmla="*/ 1422737 w 3024845"/>
                  <a:gd name="connsiteY264-9106" fmla="*/ 650966 h 1160647"/>
                  <a:gd name="connsiteX265-9107" fmla="*/ 1422737 w 3024845"/>
                  <a:gd name="connsiteY265-9108" fmla="*/ 637725 h 1160647"/>
                  <a:gd name="connsiteX266-9109" fmla="*/ 1426791 w 3024845"/>
                  <a:gd name="connsiteY266-9110" fmla="*/ 644210 h 1160647"/>
                  <a:gd name="connsiteX267-9111" fmla="*/ 1429071 w 3024845"/>
                  <a:gd name="connsiteY267-9112" fmla="*/ 644210 h 1160647"/>
                  <a:gd name="connsiteX268-9113" fmla="*/ 1445031 w 3024845"/>
                  <a:gd name="connsiteY268-9114" fmla="*/ 644210 h 1160647"/>
                  <a:gd name="connsiteX269-9115" fmla="*/ 1445031 w 3024845"/>
                  <a:gd name="connsiteY269-9116" fmla="*/ 643399 h 1160647"/>
                  <a:gd name="connsiteX270-9117" fmla="*/ 1445031 w 3024845"/>
                  <a:gd name="connsiteY270-9118" fmla="*/ 637725 h 1160647"/>
                  <a:gd name="connsiteX271-9119" fmla="*/ 1445791 w 3024845"/>
                  <a:gd name="connsiteY271-9120" fmla="*/ 637725 h 1160647"/>
                  <a:gd name="connsiteX272-9121" fmla="*/ 1451111 w 3024845"/>
                  <a:gd name="connsiteY272-9122" fmla="*/ 637725 h 1160647"/>
                  <a:gd name="connsiteX273-9123" fmla="*/ 1451111 w 3024845"/>
                  <a:gd name="connsiteY273-9124" fmla="*/ 639076 h 1160647"/>
                  <a:gd name="connsiteX274-9125" fmla="*/ 1451111 w 3024845"/>
                  <a:gd name="connsiteY274-9126" fmla="*/ 648534 h 1160647"/>
                  <a:gd name="connsiteX275-9127" fmla="*/ 1489618 w 3024845"/>
                  <a:gd name="connsiteY275-9128" fmla="*/ 648534 h 1160647"/>
                  <a:gd name="connsiteX276-9129" fmla="*/ 1489618 w 3024845"/>
                  <a:gd name="connsiteY276-9130" fmla="*/ 786887 h 1160647"/>
                  <a:gd name="connsiteX277-9131" fmla="*/ 1491138 w 3024845"/>
                  <a:gd name="connsiteY277-9132" fmla="*/ 786887 h 1160647"/>
                  <a:gd name="connsiteX278-9133" fmla="*/ 1501778 w 3024845"/>
                  <a:gd name="connsiteY278-9134" fmla="*/ 786887 h 1160647"/>
                  <a:gd name="connsiteX279-9135" fmla="*/ 1501778 w 3024845"/>
                  <a:gd name="connsiteY279-9136" fmla="*/ 773917 h 1160647"/>
                  <a:gd name="connsiteX280-9137" fmla="*/ 1505832 w 3024845"/>
                  <a:gd name="connsiteY280-9138" fmla="*/ 773917 h 1160647"/>
                  <a:gd name="connsiteX281-9139" fmla="*/ 1505832 w 3024845"/>
                  <a:gd name="connsiteY281-9140" fmla="*/ 786887 h 1160647"/>
                  <a:gd name="connsiteX282-9141" fmla="*/ 1536232 w 3024845"/>
                  <a:gd name="connsiteY282-9142" fmla="*/ 786887 h 1160647"/>
                  <a:gd name="connsiteX283-9143" fmla="*/ 1536232 w 3024845"/>
                  <a:gd name="connsiteY283-9144" fmla="*/ 756622 h 1160647"/>
                  <a:gd name="connsiteX284-9145" fmla="*/ 1548392 w 3024845"/>
                  <a:gd name="connsiteY284-9146" fmla="*/ 756622 h 1160647"/>
                  <a:gd name="connsiteX285-9147" fmla="*/ 1560552 w 3024845"/>
                  <a:gd name="connsiteY285-9148" fmla="*/ 754461 h 1160647"/>
                  <a:gd name="connsiteX286-9149" fmla="*/ 1564606 w 3024845"/>
                  <a:gd name="connsiteY286-9150" fmla="*/ 756622 h 1160647"/>
                  <a:gd name="connsiteX287-9151" fmla="*/ 1574739 w 3024845"/>
                  <a:gd name="connsiteY287-9152" fmla="*/ 756622 h 1160647"/>
                  <a:gd name="connsiteX288-9153" fmla="*/ 1574739 w 3024845"/>
                  <a:gd name="connsiteY288-9154" fmla="*/ 786887 h 1160647"/>
                  <a:gd name="connsiteX289-9155" fmla="*/ 1582846 w 3024845"/>
                  <a:gd name="connsiteY289-9156" fmla="*/ 786887 h 1160647"/>
                  <a:gd name="connsiteX290-9157" fmla="*/ 1582846 w 3024845"/>
                  <a:gd name="connsiteY290-9158" fmla="*/ 804182 h 1160647"/>
                  <a:gd name="connsiteX291-9159" fmla="*/ 1592182 w 3024845"/>
                  <a:gd name="connsiteY291-9160" fmla="*/ 805087 h 1160647"/>
                  <a:gd name="connsiteX292-9161" fmla="*/ 1605140 w 3024845"/>
                  <a:gd name="connsiteY292-9162" fmla="*/ 805087 h 1160647"/>
                  <a:gd name="connsiteX293-9163" fmla="*/ 1605140 w 3024845"/>
                  <a:gd name="connsiteY293-9164" fmla="*/ 789049 h 1160647"/>
                  <a:gd name="connsiteX294-9165" fmla="*/ 1673096 w 3024845"/>
                  <a:gd name="connsiteY294-9166" fmla="*/ 789049 h 1160647"/>
                  <a:gd name="connsiteX295-9167" fmla="*/ 1673096 w 3024845"/>
                  <a:gd name="connsiteY295-9168" fmla="*/ 703796 h 1160647"/>
                  <a:gd name="connsiteX296-9169" fmla="*/ 1745104 w 3024845"/>
                  <a:gd name="connsiteY296-9170" fmla="*/ 703796 h 1160647"/>
                  <a:gd name="connsiteX297-9171" fmla="*/ 1745104 w 3024845"/>
                  <a:gd name="connsiteY297-9172" fmla="*/ 782564 h 1160647"/>
                  <a:gd name="connsiteX298-9173" fmla="*/ 1747008 w 3024845"/>
                  <a:gd name="connsiteY298-9174" fmla="*/ 782564 h 1160647"/>
                  <a:gd name="connsiteX299-9175" fmla="*/ 1748250 w 3024845"/>
                  <a:gd name="connsiteY299-9176" fmla="*/ 805087 h 1160647"/>
                  <a:gd name="connsiteX300-9177" fmla="*/ 1757926 w 3024845"/>
                  <a:gd name="connsiteY300-9178" fmla="*/ 805087 h 1160647"/>
                  <a:gd name="connsiteX301-9179" fmla="*/ 1759168 w 3024845"/>
                  <a:gd name="connsiteY301-9180" fmla="*/ 782564 h 1160647"/>
                  <a:gd name="connsiteX302-9181" fmla="*/ 1765248 w 3024845"/>
                  <a:gd name="connsiteY302-9182" fmla="*/ 782564 h 1160647"/>
                  <a:gd name="connsiteX303-9183" fmla="*/ 1766490 w 3024845"/>
                  <a:gd name="connsiteY303-9184" fmla="*/ 805087 h 1160647"/>
                  <a:gd name="connsiteX304-9185" fmla="*/ 1817112 w 3024845"/>
                  <a:gd name="connsiteY304-9186" fmla="*/ 805087 h 1160647"/>
                  <a:gd name="connsiteX305-9187" fmla="*/ 1817112 w 3024845"/>
                  <a:gd name="connsiteY305-9188" fmla="*/ 642059 h 1160647"/>
                  <a:gd name="connsiteX306-9189" fmla="*/ 2014439 w 3024845"/>
                  <a:gd name="connsiteY306-9190" fmla="*/ 642059 h 1160647"/>
                  <a:gd name="connsiteX307-9191" fmla="*/ 2014439 w 3024845"/>
                  <a:gd name="connsiteY307-9192" fmla="*/ 805087 h 1160647"/>
                  <a:gd name="connsiteX308-9193" fmla="*/ 2033136 w 3024845"/>
                  <a:gd name="connsiteY308-9194" fmla="*/ 805087 h 1160647"/>
                  <a:gd name="connsiteX309-9195" fmla="*/ 2033136 w 3024845"/>
                  <a:gd name="connsiteY309-9196" fmla="*/ 722394 h 1160647"/>
                  <a:gd name="connsiteX310-9197" fmla="*/ 2128256 w 3024845"/>
                  <a:gd name="connsiteY310-9198" fmla="*/ 722394 h 1160647"/>
                  <a:gd name="connsiteX311-9199" fmla="*/ 2140186 w 3024845"/>
                  <a:gd name="connsiteY311-9200" fmla="*/ 404253 h 1160647"/>
                  <a:gd name="connsiteX312-9201" fmla="*/ 2128026 w 3024845"/>
                  <a:gd name="connsiteY312-9202" fmla="*/ 382635 h 1160647"/>
                  <a:gd name="connsiteX313-9203" fmla="*/ 2121946 w 3024845"/>
                  <a:gd name="connsiteY313-9204" fmla="*/ 378311 h 1160647"/>
                  <a:gd name="connsiteX314-9205" fmla="*/ 2130053 w 3024845"/>
                  <a:gd name="connsiteY314-9206" fmla="*/ 354532 h 1160647"/>
                  <a:gd name="connsiteX315-9207" fmla="*/ 2130053 w 3024845"/>
                  <a:gd name="connsiteY315-9208" fmla="*/ 337238 h 1160647"/>
                  <a:gd name="connsiteX316-9209" fmla="*/ 2144240 w 3024845"/>
                  <a:gd name="connsiteY316-9210" fmla="*/ 337238 h 1160647"/>
                  <a:gd name="connsiteX317-9211" fmla="*/ 2144240 w 3024845"/>
                  <a:gd name="connsiteY317-9212" fmla="*/ 315620 h 1160647"/>
                  <a:gd name="connsiteX318-9213" fmla="*/ 2146266 w 3024845"/>
                  <a:gd name="connsiteY318-9214" fmla="*/ 311296 h 1160647"/>
                  <a:gd name="connsiteX319-9215" fmla="*/ 2146266 w 3024845"/>
                  <a:gd name="connsiteY319-9216" fmla="*/ 233472 h 1160647"/>
                  <a:gd name="connsiteX320-9217" fmla="*/ 2144240 w 3024845"/>
                  <a:gd name="connsiteY320-9218" fmla="*/ 226987 h 1160647"/>
                  <a:gd name="connsiteX321-9219" fmla="*/ 2150320 w 3024845"/>
                  <a:gd name="connsiteY321-9220" fmla="*/ 220501 h 1160647"/>
                  <a:gd name="connsiteX322-9221" fmla="*/ 2150320 w 3024845"/>
                  <a:gd name="connsiteY322-9222" fmla="*/ 162133 h 1160647"/>
                  <a:gd name="connsiteX323-9223" fmla="*/ 2152346 w 3024845"/>
                  <a:gd name="connsiteY323-9224" fmla="*/ 157810 h 1160647"/>
                  <a:gd name="connsiteX324-9225" fmla="*/ 2152346 w 3024845"/>
                  <a:gd name="connsiteY324-9226" fmla="*/ 101604 h 1160647"/>
                  <a:gd name="connsiteX325-9227" fmla="*/ 2154373 w 3024845"/>
                  <a:gd name="connsiteY325-9228" fmla="*/ 82148 h 1160647"/>
                  <a:gd name="connsiteX326-9229" fmla="*/ 2158427 w 3024845"/>
                  <a:gd name="connsiteY326-9230" fmla="*/ 99442 h 1160647"/>
                  <a:gd name="connsiteX327-9231" fmla="*/ 2160453 w 3024845"/>
                  <a:gd name="connsiteY327-9232" fmla="*/ 157810 h 1160647"/>
                  <a:gd name="connsiteX328-9233" fmla="*/ 2162480 w 3024845"/>
                  <a:gd name="connsiteY328-9234" fmla="*/ 220501 h 1160647"/>
                  <a:gd name="connsiteX329-9235" fmla="*/ 2168560 w 3024845"/>
                  <a:gd name="connsiteY329-9236" fmla="*/ 226987 h 1160647"/>
                  <a:gd name="connsiteX330-9237" fmla="*/ 2166533 w 3024845"/>
                  <a:gd name="connsiteY330-9238" fmla="*/ 233472 h 1160647"/>
                  <a:gd name="connsiteX331-9239" fmla="*/ 2166533 w 3024845"/>
                  <a:gd name="connsiteY331-9240" fmla="*/ 311296 h 1160647"/>
                  <a:gd name="connsiteX332-9241" fmla="*/ 2168560 w 3024845"/>
                  <a:gd name="connsiteY332-9242" fmla="*/ 315620 h 1160647"/>
                  <a:gd name="connsiteX333-9243" fmla="*/ 2168560 w 3024845"/>
                  <a:gd name="connsiteY333-9244" fmla="*/ 337238 h 1160647"/>
                  <a:gd name="connsiteX334-9245" fmla="*/ 2182747 w 3024845"/>
                  <a:gd name="connsiteY334-9246" fmla="*/ 337238 h 1160647"/>
                  <a:gd name="connsiteX335-9247" fmla="*/ 2182747 w 3024845"/>
                  <a:gd name="connsiteY335-9248" fmla="*/ 354532 h 1160647"/>
                  <a:gd name="connsiteX336-9249" fmla="*/ 2190854 w 3024845"/>
                  <a:gd name="connsiteY336-9250" fmla="*/ 378311 h 1160647"/>
                  <a:gd name="connsiteX337-9251" fmla="*/ 2184774 w 3024845"/>
                  <a:gd name="connsiteY337-9252" fmla="*/ 382635 h 1160647"/>
                  <a:gd name="connsiteX338-9253" fmla="*/ 2172613 w 3024845"/>
                  <a:gd name="connsiteY338-9254" fmla="*/ 404253 h 1160647"/>
                  <a:gd name="connsiteX339-9255" fmla="*/ 2180720 w 3024845"/>
                  <a:gd name="connsiteY339-9256" fmla="*/ 657181 h 1160647"/>
                  <a:gd name="connsiteX340-9257" fmla="*/ 2245574 w 3024845"/>
                  <a:gd name="connsiteY340-9258" fmla="*/ 657181 h 1160647"/>
                  <a:gd name="connsiteX341-9259" fmla="*/ 2245574 w 3024845"/>
                  <a:gd name="connsiteY341-9260" fmla="*/ 732843 h 1160647"/>
                  <a:gd name="connsiteX342-9261" fmla="*/ 2253681 w 3024845"/>
                  <a:gd name="connsiteY342-9262" fmla="*/ 732843 h 1160647"/>
                  <a:gd name="connsiteX343-9263" fmla="*/ 2255708 w 3024845"/>
                  <a:gd name="connsiteY343-9264" fmla="*/ 726358 h 1160647"/>
                  <a:gd name="connsiteX344-9265" fmla="*/ 2261788 w 3024845"/>
                  <a:gd name="connsiteY344-9266" fmla="*/ 726358 h 1160647"/>
                  <a:gd name="connsiteX345-9267" fmla="*/ 2263815 w 3024845"/>
                  <a:gd name="connsiteY345-9268" fmla="*/ 735005 h 1160647"/>
                  <a:gd name="connsiteX346-9269" fmla="*/ 2275975 w 3024845"/>
                  <a:gd name="connsiteY346-9270" fmla="*/ 735005 h 1160647"/>
                  <a:gd name="connsiteX347-9271" fmla="*/ 2275975 w 3024845"/>
                  <a:gd name="connsiteY347-9272" fmla="*/ 728519 h 1160647"/>
                  <a:gd name="connsiteX348-9273" fmla="*/ 2298268 w 3024845"/>
                  <a:gd name="connsiteY348-9274" fmla="*/ 728519 h 1160647"/>
                  <a:gd name="connsiteX349-9275" fmla="*/ 2298268 w 3024845"/>
                  <a:gd name="connsiteY349-9276" fmla="*/ 735005 h 1160647"/>
                  <a:gd name="connsiteX350-9277" fmla="*/ 2318535 w 3024845"/>
                  <a:gd name="connsiteY350-9278" fmla="*/ 735005 h 1160647"/>
                  <a:gd name="connsiteX351-9279" fmla="*/ 2318535 w 3024845"/>
                  <a:gd name="connsiteY351-9280" fmla="*/ 780402 h 1160647"/>
                  <a:gd name="connsiteX352-9281" fmla="*/ 2332722 w 3024845"/>
                  <a:gd name="connsiteY352-9282" fmla="*/ 780402 h 1160647"/>
                  <a:gd name="connsiteX353-9283" fmla="*/ 2332722 w 3024845"/>
                  <a:gd name="connsiteY353-9284" fmla="*/ 767431 h 1160647"/>
                  <a:gd name="connsiteX354-9285" fmla="*/ 2348936 w 3024845"/>
                  <a:gd name="connsiteY354-9286" fmla="*/ 767431 h 1160647"/>
                  <a:gd name="connsiteX355-9287" fmla="*/ 2348936 w 3024845"/>
                  <a:gd name="connsiteY355-9288" fmla="*/ 588004 h 1160647"/>
                  <a:gd name="connsiteX356-9289" fmla="*/ 2355016 w 3024845"/>
                  <a:gd name="connsiteY356-9290" fmla="*/ 581518 h 1160647"/>
                  <a:gd name="connsiteX357-9291" fmla="*/ 2427977 w 3024845"/>
                  <a:gd name="connsiteY357-9292" fmla="*/ 581518 h 1160647"/>
                  <a:gd name="connsiteX358-9293" fmla="*/ 2427977 w 3024845"/>
                  <a:gd name="connsiteY358-9294" fmla="*/ 590166 h 1160647"/>
                  <a:gd name="connsiteX359-9295" fmla="*/ 2438110 w 3024845"/>
                  <a:gd name="connsiteY359-9296" fmla="*/ 590166 h 1160647"/>
                  <a:gd name="connsiteX360-9297" fmla="*/ 2438110 w 3024845"/>
                  <a:gd name="connsiteY360-9298" fmla="*/ 704740 h 1160647"/>
                  <a:gd name="connsiteX361-9299" fmla="*/ 2460404 w 3024845"/>
                  <a:gd name="connsiteY361-9300" fmla="*/ 704740 h 1160647"/>
                  <a:gd name="connsiteX362-9301" fmla="*/ 2460404 w 3024845"/>
                  <a:gd name="connsiteY362-9302" fmla="*/ 637725 h 1160647"/>
                  <a:gd name="connsiteX363-9303" fmla="*/ 2486751 w 3024845"/>
                  <a:gd name="connsiteY363-9304" fmla="*/ 637725 h 1160647"/>
                  <a:gd name="connsiteX364-9305" fmla="*/ 2490804 w 3024845"/>
                  <a:gd name="connsiteY364-9306" fmla="*/ 633401 h 1160647"/>
                  <a:gd name="connsiteX365-9307" fmla="*/ 2498911 w 3024845"/>
                  <a:gd name="connsiteY365-9308" fmla="*/ 633401 h 1160647"/>
                  <a:gd name="connsiteX366-9309" fmla="*/ 2502964 w 3024845"/>
                  <a:gd name="connsiteY366-9310" fmla="*/ 637725 h 1160647"/>
                  <a:gd name="connsiteX367-9311" fmla="*/ 2525258 w 3024845"/>
                  <a:gd name="connsiteY367-9312" fmla="*/ 637725 h 1160647"/>
                  <a:gd name="connsiteX368-9313" fmla="*/ 2525258 w 3024845"/>
                  <a:gd name="connsiteY368-9314" fmla="*/ 520989 h 1160647"/>
                  <a:gd name="connsiteX369-9315" fmla="*/ 2582005 w 3024845"/>
                  <a:gd name="connsiteY369-9316" fmla="*/ 510180 h 1160647"/>
                  <a:gd name="connsiteX370-9317" fmla="*/ 2582005 w 3024845"/>
                  <a:gd name="connsiteY370-9318" fmla="*/ 511261 h 1160647"/>
                  <a:gd name="connsiteX371-9319" fmla="*/ 2582005 w 3024845"/>
                  <a:gd name="connsiteY371-9320" fmla="*/ 518827 h 1160647"/>
                  <a:gd name="connsiteX372-9321" fmla="*/ 2608352 w 3024845"/>
                  <a:gd name="connsiteY372-9322" fmla="*/ 518827 h 1160647"/>
                  <a:gd name="connsiteX373-9323" fmla="*/ 2608352 w 3024845"/>
                  <a:gd name="connsiteY373-9324" fmla="*/ 773917 h 1160647"/>
                  <a:gd name="connsiteX374-9325" fmla="*/ 2630646 w 3024845"/>
                  <a:gd name="connsiteY374-9326" fmla="*/ 773917 h 1160647"/>
                  <a:gd name="connsiteX375-9327" fmla="*/ 2630646 w 3024845"/>
                  <a:gd name="connsiteY375-9328" fmla="*/ 769593 h 1160647"/>
                  <a:gd name="connsiteX376-9329" fmla="*/ 2642806 w 3024845"/>
                  <a:gd name="connsiteY376-9330" fmla="*/ 769593 h 1160647"/>
                  <a:gd name="connsiteX377-9331" fmla="*/ 2642806 w 3024845"/>
                  <a:gd name="connsiteY377-9332" fmla="*/ 773917 h 1160647"/>
                  <a:gd name="connsiteX378-9333" fmla="*/ 2667126 w 3024845"/>
                  <a:gd name="connsiteY378-9334" fmla="*/ 773917 h 1160647"/>
                  <a:gd name="connsiteX379-9335" fmla="*/ 2667126 w 3024845"/>
                  <a:gd name="connsiteY379-9336" fmla="*/ 760946 h 1160647"/>
                  <a:gd name="connsiteX380-9337" fmla="*/ 2695500 w 3024845"/>
                  <a:gd name="connsiteY380-9338" fmla="*/ 760946 h 1160647"/>
                  <a:gd name="connsiteX381-9339" fmla="*/ 2707660 w 3024845"/>
                  <a:gd name="connsiteY381-9340" fmla="*/ 756622 h 1160647"/>
                  <a:gd name="connsiteX382-9341" fmla="*/ 2727927 w 3024845"/>
                  <a:gd name="connsiteY382-9342" fmla="*/ 760946 h 1160647"/>
                  <a:gd name="connsiteX383-9343" fmla="*/ 2727927 w 3024845"/>
                  <a:gd name="connsiteY383-9344" fmla="*/ 743652 h 1160647"/>
                  <a:gd name="connsiteX384-9345" fmla="*/ 2736034 w 3024845"/>
                  <a:gd name="connsiteY384-9346" fmla="*/ 743652 h 1160647"/>
                  <a:gd name="connsiteX385-9347" fmla="*/ 2736034 w 3024845"/>
                  <a:gd name="connsiteY385-9348" fmla="*/ 730681 h 1160647"/>
                  <a:gd name="connsiteX386-9349" fmla="*/ 2792781 w 3024845"/>
                  <a:gd name="connsiteY386-9350" fmla="*/ 730681 h 1160647"/>
                  <a:gd name="connsiteX387-9351" fmla="*/ 2792781 w 3024845"/>
                  <a:gd name="connsiteY387-9352" fmla="*/ 700416 h 1160647"/>
                  <a:gd name="connsiteX388-9353" fmla="*/ 2811021 w 3024845"/>
                  <a:gd name="connsiteY388-9354" fmla="*/ 700416 h 1160647"/>
                  <a:gd name="connsiteX389-9355" fmla="*/ 2811021 w 3024845"/>
                  <a:gd name="connsiteY389-9356" fmla="*/ 693931 h 1160647"/>
                  <a:gd name="connsiteX390-9357" fmla="*/ 2823181 w 3024845"/>
                  <a:gd name="connsiteY390-9358" fmla="*/ 693931 h 1160647"/>
                  <a:gd name="connsiteX391-9359" fmla="*/ 2823181 w 3024845"/>
                  <a:gd name="connsiteY391-9360" fmla="*/ 700416 h 1160647"/>
                  <a:gd name="connsiteX392-9361" fmla="*/ 2839395 w 3024845"/>
                  <a:gd name="connsiteY392-9362" fmla="*/ 700416 h 1160647"/>
                  <a:gd name="connsiteX393-9363" fmla="*/ 2839395 w 3024845"/>
                  <a:gd name="connsiteY393-9364" fmla="*/ 750137 h 1160647"/>
                  <a:gd name="connsiteX394-9365" fmla="*/ 2871822 w 3024845"/>
                  <a:gd name="connsiteY394-9366" fmla="*/ 750137 h 1160647"/>
                  <a:gd name="connsiteX395-9367" fmla="*/ 2871822 w 3024845"/>
                  <a:gd name="connsiteY395-9368" fmla="*/ 724196 h 1160647"/>
                  <a:gd name="connsiteX396-9369" fmla="*/ 2910329 w 3024845"/>
                  <a:gd name="connsiteY396-9370" fmla="*/ 724196 h 1160647"/>
                  <a:gd name="connsiteX397-9371" fmla="*/ 2910329 w 3024845"/>
                  <a:gd name="connsiteY397-9372" fmla="*/ 693931 h 1160647"/>
                  <a:gd name="connsiteX398-9373" fmla="*/ 2958970 w 3024845"/>
                  <a:gd name="connsiteY398-9374" fmla="*/ 693931 h 1160647"/>
                  <a:gd name="connsiteX399-9375" fmla="*/ 2958970 w 3024845"/>
                  <a:gd name="connsiteY399-9376" fmla="*/ 805087 h 1160647"/>
                  <a:gd name="connsiteX400-9377" fmla="*/ 2958970 w 3024845"/>
                  <a:gd name="connsiteY400-9378" fmla="*/ 818866 h 1160647"/>
                  <a:gd name="connsiteX401-9379" fmla="*/ 3024845 w 3024845"/>
                  <a:gd name="connsiteY401-9380" fmla="*/ 818866 h 1160647"/>
                  <a:gd name="connsiteX402-9381" fmla="*/ 3024845 w 3024845"/>
                  <a:gd name="connsiteY402-9382" fmla="*/ 1160647 h 1160647"/>
                  <a:gd name="connsiteX403-9383" fmla="*/ 145862 w 3024845"/>
                  <a:gd name="connsiteY403-9384" fmla="*/ 1160647 h 1160647"/>
                  <a:gd name="connsiteX404-9385" fmla="*/ 2054 w 3024845"/>
                  <a:gd name="connsiteY404-9386" fmla="*/ 1158314 h 1160647"/>
                  <a:gd name="connsiteX405-9387" fmla="*/ 0 w 3024845"/>
                  <a:gd name="connsiteY405-9388" fmla="*/ 724196 h 1160647"/>
                  <a:gd name="connsiteX406-9389" fmla="*/ 20267 w 3024845"/>
                  <a:gd name="connsiteY406-9390" fmla="*/ 724196 h 1160647"/>
                  <a:gd name="connsiteX407-9391" fmla="*/ 20774 w 3024845"/>
                  <a:gd name="connsiteY407-9392" fmla="*/ 723115 h 1160647"/>
                  <a:gd name="connsiteX408-9393" fmla="*/ 24320 w 3024845"/>
                  <a:gd name="connsiteY408-9394" fmla="*/ 715549 h 1160647"/>
                  <a:gd name="connsiteX409-9395" fmla="*/ 26094 w 3024845"/>
                  <a:gd name="connsiteY409-9396" fmla="*/ 715819 h 1160647"/>
                  <a:gd name="connsiteX410-9397" fmla="*/ 38507 w 3024845"/>
                  <a:gd name="connsiteY410-9398" fmla="*/ 717710 h 1160647"/>
                  <a:gd name="connsiteX411-9399" fmla="*/ 39014 w 3024845"/>
                  <a:gd name="connsiteY411-9400" fmla="*/ 719062 h 1160647"/>
                  <a:gd name="connsiteX412-9401" fmla="*/ 42560 w 3024845"/>
                  <a:gd name="connsiteY412-9402" fmla="*/ 728519 h 1160647"/>
                  <a:gd name="connsiteX413-9403" fmla="*/ 68907 w 3024845"/>
                  <a:gd name="connsiteY413-9404" fmla="*/ 730681 h 1160647"/>
                  <a:gd name="connsiteX414-9405" fmla="*/ 68907 w 3024845"/>
                  <a:gd name="connsiteY414-9406" fmla="*/ 607460 h 1160647"/>
                  <a:gd name="connsiteX415-9407" fmla="*/ 70934 w 3024845"/>
                  <a:gd name="connsiteY415-9408" fmla="*/ 607460 h 1160647"/>
                  <a:gd name="connsiteX416-9409" fmla="*/ 85121 w 3024845"/>
                  <a:gd name="connsiteY416-9410" fmla="*/ 607460 h 1160647"/>
                  <a:gd name="connsiteX417-9411" fmla="*/ 85121 w 3024845"/>
                  <a:gd name="connsiteY417-9412" fmla="*/ 471268 h 1160647"/>
                  <a:gd name="connsiteX418-9413" fmla="*/ 86894 w 3024845"/>
                  <a:gd name="connsiteY418-9414" fmla="*/ 471268 h 1160647"/>
                  <a:gd name="connsiteX419-9415" fmla="*/ 99308 w 3024845"/>
                  <a:gd name="connsiteY419-9416" fmla="*/ 471268 h 1160647"/>
                  <a:gd name="connsiteX420-9417" fmla="*/ 99308 w 3024845"/>
                  <a:gd name="connsiteY420-9418" fmla="*/ 356694 h 1160647"/>
                  <a:gd name="connsiteX421-9419" fmla="*/ 103361 w 3024845"/>
                  <a:gd name="connsiteY421-9420" fmla="*/ 328590 h 1160647"/>
                  <a:gd name="connsiteX422-9421" fmla="*/ 105388 w 3024845"/>
                  <a:gd name="connsiteY422-9422" fmla="*/ 328590 h 1160647"/>
                  <a:gd name="connsiteX423-9423" fmla="*/ 119575 w 3024845"/>
                  <a:gd name="connsiteY423-9424" fmla="*/ 328590 h 1160647"/>
                  <a:gd name="connsiteX424-9425" fmla="*/ 156055 w 3024845"/>
                  <a:gd name="connsiteY424-9426" fmla="*/ 246443 h 1160647"/>
                  <a:gd name="connsiteX425-9427" fmla="*/ 160109 w 3024845"/>
                  <a:gd name="connsiteY425-9428" fmla="*/ 0 h 1160647"/>
                  <a:gd name="connsiteX0-9429" fmla="*/ 160109 w 3024845"/>
                  <a:gd name="connsiteY0-9430" fmla="*/ 0 h 1160647"/>
                  <a:gd name="connsiteX1-9431" fmla="*/ 162135 w 3024845"/>
                  <a:gd name="connsiteY1-9432" fmla="*/ 246443 h 1160647"/>
                  <a:gd name="connsiteX2-9433" fmla="*/ 200642 w 3024845"/>
                  <a:gd name="connsiteY2-9434" fmla="*/ 326429 h 1160647"/>
                  <a:gd name="connsiteX3-9435" fmla="*/ 202669 w 3024845"/>
                  <a:gd name="connsiteY3-9436" fmla="*/ 326429 h 1160647"/>
                  <a:gd name="connsiteX4-9437" fmla="*/ 216856 w 3024845"/>
                  <a:gd name="connsiteY4-9438" fmla="*/ 326429 h 1160647"/>
                  <a:gd name="connsiteX5-9439" fmla="*/ 216856 w 3024845"/>
                  <a:gd name="connsiteY5-9440" fmla="*/ 350208 h 1160647"/>
                  <a:gd name="connsiteX6-9441" fmla="*/ 217363 w 3024845"/>
                  <a:gd name="connsiteY6-9442" fmla="*/ 351019 h 1160647"/>
                  <a:gd name="connsiteX7-9443" fmla="*/ 220909 w 3024845"/>
                  <a:gd name="connsiteY7-9444" fmla="*/ 356694 h 1160647"/>
                  <a:gd name="connsiteX8-9445" fmla="*/ 220909 w 3024845"/>
                  <a:gd name="connsiteY8-9446" fmla="*/ 471268 h 1160647"/>
                  <a:gd name="connsiteX9-9447" fmla="*/ 223189 w 3024845"/>
                  <a:gd name="connsiteY9-9448" fmla="*/ 471268 h 1160647"/>
                  <a:gd name="connsiteX10-9449" fmla="*/ 239150 w 3024845"/>
                  <a:gd name="connsiteY10-9450" fmla="*/ 471268 h 1160647"/>
                  <a:gd name="connsiteX11-9451" fmla="*/ 239150 w 3024845"/>
                  <a:gd name="connsiteY11-9452" fmla="*/ 611783 h 1160647"/>
                  <a:gd name="connsiteX12-9453" fmla="*/ 240670 w 3024845"/>
                  <a:gd name="connsiteY12-9454" fmla="*/ 611513 h 1160647"/>
                  <a:gd name="connsiteX13-9455" fmla="*/ 251310 w 3024845"/>
                  <a:gd name="connsiteY13-9456" fmla="*/ 609622 h 1160647"/>
                  <a:gd name="connsiteX14-9457" fmla="*/ 249283 w 3024845"/>
                  <a:gd name="connsiteY14-9458" fmla="*/ 698254 h 1160647"/>
                  <a:gd name="connsiteX15-9459" fmla="*/ 250803 w 3024845"/>
                  <a:gd name="connsiteY15-9460" fmla="*/ 698525 h 1160647"/>
                  <a:gd name="connsiteX16-9461" fmla="*/ 261443 w 3024845"/>
                  <a:gd name="connsiteY16-9462" fmla="*/ 700416 h 1160647"/>
                  <a:gd name="connsiteX17-9463" fmla="*/ 261696 w 3024845"/>
                  <a:gd name="connsiteY17-9464" fmla="*/ 701227 h 1160647"/>
                  <a:gd name="connsiteX18-9465" fmla="*/ 263470 w 3024845"/>
                  <a:gd name="connsiteY18-9466" fmla="*/ 706902 h 1160647"/>
                  <a:gd name="connsiteX19-9467" fmla="*/ 264230 w 3024845"/>
                  <a:gd name="connsiteY19-9468" fmla="*/ 704470 h 1160647"/>
                  <a:gd name="connsiteX20-9469" fmla="*/ 269550 w 3024845"/>
                  <a:gd name="connsiteY20-9470" fmla="*/ 687446 h 1160647"/>
                  <a:gd name="connsiteX21-9471" fmla="*/ 271323 w 3024845"/>
                  <a:gd name="connsiteY21-9472" fmla="*/ 687446 h 1160647"/>
                  <a:gd name="connsiteX22-9473" fmla="*/ 283737 w 3024845"/>
                  <a:gd name="connsiteY22-9474" fmla="*/ 687446 h 1160647"/>
                  <a:gd name="connsiteX23-9475" fmla="*/ 283737 w 3024845"/>
                  <a:gd name="connsiteY23-9476" fmla="*/ 719872 h 1160647"/>
                  <a:gd name="connsiteX24-9477" fmla="*/ 284750 w 3024845"/>
                  <a:gd name="connsiteY24-9478" fmla="*/ 720413 h 1160647"/>
                  <a:gd name="connsiteX25-9479" fmla="*/ 291844 w 3024845"/>
                  <a:gd name="connsiteY25-9480" fmla="*/ 724196 h 1160647"/>
                  <a:gd name="connsiteX26-9481" fmla="*/ 291844 w 3024845"/>
                  <a:gd name="connsiteY26-9482" fmla="*/ 725547 h 1160647"/>
                  <a:gd name="connsiteX27-9483" fmla="*/ 291844 w 3024845"/>
                  <a:gd name="connsiteY27-9484" fmla="*/ 735005 h 1160647"/>
                  <a:gd name="connsiteX28-9485" fmla="*/ 336431 w 3024845"/>
                  <a:gd name="connsiteY28-9486" fmla="*/ 735005 h 1160647"/>
                  <a:gd name="connsiteX29-9487" fmla="*/ 336431 w 3024845"/>
                  <a:gd name="connsiteY29-9488" fmla="*/ 736086 h 1160647"/>
                  <a:gd name="connsiteX30-9489" fmla="*/ 336431 w 3024845"/>
                  <a:gd name="connsiteY30-9490" fmla="*/ 743652 h 1160647"/>
                  <a:gd name="connsiteX31-9491" fmla="*/ 338457 w 3024845"/>
                  <a:gd name="connsiteY31-9492" fmla="*/ 743652 h 1160647"/>
                  <a:gd name="connsiteX32-9493" fmla="*/ 352644 w 3024845"/>
                  <a:gd name="connsiteY32-9494" fmla="*/ 743652 h 1160647"/>
                  <a:gd name="connsiteX33-9495" fmla="*/ 352644 w 3024845"/>
                  <a:gd name="connsiteY33-9496" fmla="*/ 713387 h 1160647"/>
                  <a:gd name="connsiteX34-9497" fmla="*/ 397231 w 3024845"/>
                  <a:gd name="connsiteY34-9498" fmla="*/ 713387 h 1160647"/>
                  <a:gd name="connsiteX35-9499" fmla="*/ 397231 w 3024845"/>
                  <a:gd name="connsiteY35-9500" fmla="*/ 712036 h 1160647"/>
                  <a:gd name="connsiteX36-9501" fmla="*/ 397231 w 3024845"/>
                  <a:gd name="connsiteY36-9502" fmla="*/ 702578 h 1160647"/>
                  <a:gd name="connsiteX37-9503" fmla="*/ 398245 w 3024845"/>
                  <a:gd name="connsiteY37-9504" fmla="*/ 702578 h 1160647"/>
                  <a:gd name="connsiteX38-9505" fmla="*/ 405338 w 3024845"/>
                  <a:gd name="connsiteY38-9506" fmla="*/ 702578 h 1160647"/>
                  <a:gd name="connsiteX39-9507" fmla="*/ 405338 w 3024845"/>
                  <a:gd name="connsiteY39-9508" fmla="*/ 700687 h 1160647"/>
                  <a:gd name="connsiteX40-9509" fmla="*/ 405338 w 3024845"/>
                  <a:gd name="connsiteY40-9510" fmla="*/ 687446 h 1160647"/>
                  <a:gd name="connsiteX41-9511" fmla="*/ 406098 w 3024845"/>
                  <a:gd name="connsiteY41-9512" fmla="*/ 687446 h 1160647"/>
                  <a:gd name="connsiteX42-9513" fmla="*/ 411418 w 3024845"/>
                  <a:gd name="connsiteY42-9514" fmla="*/ 687446 h 1160647"/>
                  <a:gd name="connsiteX43-9515" fmla="*/ 411418 w 3024845"/>
                  <a:gd name="connsiteY43-9516" fmla="*/ 686365 h 1160647"/>
                  <a:gd name="connsiteX44-9517" fmla="*/ 411418 w 3024845"/>
                  <a:gd name="connsiteY44-9518" fmla="*/ 678798 h 1160647"/>
                  <a:gd name="connsiteX45-9519" fmla="*/ 413445 w 3024845"/>
                  <a:gd name="connsiteY45-9520" fmla="*/ 678798 h 1160647"/>
                  <a:gd name="connsiteX46-9521" fmla="*/ 427632 w 3024845"/>
                  <a:gd name="connsiteY46-9522" fmla="*/ 678798 h 1160647"/>
                  <a:gd name="connsiteX47-9523" fmla="*/ 427632 w 3024845"/>
                  <a:gd name="connsiteY47-9524" fmla="*/ 679879 h 1160647"/>
                  <a:gd name="connsiteX48-9525" fmla="*/ 427632 w 3024845"/>
                  <a:gd name="connsiteY48-9526" fmla="*/ 687446 h 1160647"/>
                  <a:gd name="connsiteX49-9527" fmla="*/ 449925 w 3024845"/>
                  <a:gd name="connsiteY49-9528" fmla="*/ 687446 h 1160647"/>
                  <a:gd name="connsiteX50-9529" fmla="*/ 449925 w 3024845"/>
                  <a:gd name="connsiteY50-9530" fmla="*/ 685554 h 1160647"/>
                  <a:gd name="connsiteX51-9531" fmla="*/ 449925 w 3024845"/>
                  <a:gd name="connsiteY51-9532" fmla="*/ 672313 h 1160647"/>
                  <a:gd name="connsiteX52-9533" fmla="*/ 451699 w 3024845"/>
                  <a:gd name="connsiteY52-9534" fmla="*/ 672313 h 1160647"/>
                  <a:gd name="connsiteX53-9535" fmla="*/ 464112 w 3024845"/>
                  <a:gd name="connsiteY53-9536" fmla="*/ 672313 h 1160647"/>
                  <a:gd name="connsiteX54-9537" fmla="*/ 464112 w 3024845"/>
                  <a:gd name="connsiteY54-9538" fmla="*/ 696093 h 1160647"/>
                  <a:gd name="connsiteX55-9539" fmla="*/ 465126 w 3024845"/>
                  <a:gd name="connsiteY55-9540" fmla="*/ 696093 h 1160647"/>
                  <a:gd name="connsiteX56-9541" fmla="*/ 472219 w 3024845"/>
                  <a:gd name="connsiteY56-9542" fmla="*/ 696093 h 1160647"/>
                  <a:gd name="connsiteX57-9543" fmla="*/ 472219 w 3024845"/>
                  <a:gd name="connsiteY57-9544" fmla="*/ 695012 h 1160647"/>
                  <a:gd name="connsiteX58-9545" fmla="*/ 472219 w 3024845"/>
                  <a:gd name="connsiteY58-9546" fmla="*/ 687446 h 1160647"/>
                  <a:gd name="connsiteX59-9547" fmla="*/ 473992 w 3024845"/>
                  <a:gd name="connsiteY59-9548" fmla="*/ 687446 h 1160647"/>
                  <a:gd name="connsiteX60-9549" fmla="*/ 486406 w 3024845"/>
                  <a:gd name="connsiteY60-9550" fmla="*/ 687446 h 1160647"/>
                  <a:gd name="connsiteX61-9551" fmla="*/ 486406 w 3024845"/>
                  <a:gd name="connsiteY61-9552" fmla="*/ 713387 h 1160647"/>
                  <a:gd name="connsiteX62-9553" fmla="*/ 488433 w 3024845"/>
                  <a:gd name="connsiteY62-9554" fmla="*/ 713387 h 1160647"/>
                  <a:gd name="connsiteX63-9555" fmla="*/ 502619 w 3024845"/>
                  <a:gd name="connsiteY63-9556" fmla="*/ 713387 h 1160647"/>
                  <a:gd name="connsiteX64-9557" fmla="*/ 502619 w 3024845"/>
                  <a:gd name="connsiteY64-9558" fmla="*/ 715008 h 1160647"/>
                  <a:gd name="connsiteX65-9559" fmla="*/ 502619 w 3024845"/>
                  <a:gd name="connsiteY65-9560" fmla="*/ 726358 h 1160647"/>
                  <a:gd name="connsiteX66-9561" fmla="*/ 503379 w 3024845"/>
                  <a:gd name="connsiteY66-9562" fmla="*/ 726358 h 1160647"/>
                  <a:gd name="connsiteX67-9563" fmla="*/ 508700 w 3024845"/>
                  <a:gd name="connsiteY67-9564" fmla="*/ 726358 h 1160647"/>
                  <a:gd name="connsiteX68-9565" fmla="*/ 508700 w 3024845"/>
                  <a:gd name="connsiteY68-9566" fmla="*/ 725547 h 1160647"/>
                  <a:gd name="connsiteX69-9567" fmla="*/ 508700 w 3024845"/>
                  <a:gd name="connsiteY69-9568" fmla="*/ 719872 h 1160647"/>
                  <a:gd name="connsiteX70-9569" fmla="*/ 539100 w 3024845"/>
                  <a:gd name="connsiteY70-9570" fmla="*/ 719872 h 1160647"/>
                  <a:gd name="connsiteX71-9571" fmla="*/ 539100 w 3024845"/>
                  <a:gd name="connsiteY71-9572" fmla="*/ 743652 h 1160647"/>
                  <a:gd name="connsiteX72-9573" fmla="*/ 540113 w 3024845"/>
                  <a:gd name="connsiteY72-9574" fmla="*/ 743652 h 1160647"/>
                  <a:gd name="connsiteX73-9575" fmla="*/ 547207 w 3024845"/>
                  <a:gd name="connsiteY73-9576" fmla="*/ 743652 h 1160647"/>
                  <a:gd name="connsiteX74-9577" fmla="*/ 547207 w 3024845"/>
                  <a:gd name="connsiteY74-9578" fmla="*/ 744733 h 1160647"/>
                  <a:gd name="connsiteX75-9579" fmla="*/ 547207 w 3024845"/>
                  <a:gd name="connsiteY75-9580" fmla="*/ 752299 h 1160647"/>
                  <a:gd name="connsiteX76-9581" fmla="*/ 547967 w 3024845"/>
                  <a:gd name="connsiteY76-9582" fmla="*/ 752299 h 1160647"/>
                  <a:gd name="connsiteX77-9583" fmla="*/ 553287 w 3024845"/>
                  <a:gd name="connsiteY77-9584" fmla="*/ 752299 h 1160647"/>
                  <a:gd name="connsiteX78-9585" fmla="*/ 553287 w 3024845"/>
                  <a:gd name="connsiteY78-9586" fmla="*/ 750137 h 1160647"/>
                  <a:gd name="connsiteX79-9587" fmla="*/ 553287 w 3024845"/>
                  <a:gd name="connsiteY79-9588" fmla="*/ 735005 h 1160647"/>
                  <a:gd name="connsiteX80-9589" fmla="*/ 554300 w 3024845"/>
                  <a:gd name="connsiteY80-9590" fmla="*/ 735005 h 1160647"/>
                  <a:gd name="connsiteX81-9591" fmla="*/ 561394 w 3024845"/>
                  <a:gd name="connsiteY81-9592" fmla="*/ 735005 h 1160647"/>
                  <a:gd name="connsiteX82-9593" fmla="*/ 561394 w 3024845"/>
                  <a:gd name="connsiteY82-9594" fmla="*/ 736086 h 1160647"/>
                  <a:gd name="connsiteX83-9595" fmla="*/ 561394 w 3024845"/>
                  <a:gd name="connsiteY83-9596" fmla="*/ 743652 h 1160647"/>
                  <a:gd name="connsiteX84-9597" fmla="*/ 566714 w 3024845"/>
                  <a:gd name="connsiteY84-9598" fmla="*/ 741659 h 1160647"/>
                  <a:gd name="connsiteX85-9599" fmla="*/ 567474 w 3024845"/>
                  <a:gd name="connsiteY85-9600" fmla="*/ 740679 h 1160647"/>
                  <a:gd name="connsiteX86-9601" fmla="*/ 567474 w 3024845"/>
                  <a:gd name="connsiteY86-9602" fmla="*/ 735005 h 1160647"/>
                  <a:gd name="connsiteX87-9603" fmla="*/ 605981 w 3024845"/>
                  <a:gd name="connsiteY87-9604" fmla="*/ 735005 h 1160647"/>
                  <a:gd name="connsiteX88-9605" fmla="*/ 605981 w 3024845"/>
                  <a:gd name="connsiteY88-9606" fmla="*/ 758784 h 1160647"/>
                  <a:gd name="connsiteX89-9607" fmla="*/ 608007 w 3024845"/>
                  <a:gd name="connsiteY89-9608" fmla="*/ 758784 h 1160647"/>
                  <a:gd name="connsiteX90-9609" fmla="*/ 622194 w 3024845"/>
                  <a:gd name="connsiteY90-9610" fmla="*/ 758784 h 1160647"/>
                  <a:gd name="connsiteX91-9611" fmla="*/ 622194 w 3024845"/>
                  <a:gd name="connsiteY91-9612" fmla="*/ 759865 h 1160647"/>
                  <a:gd name="connsiteX92-9613" fmla="*/ 622194 w 3024845"/>
                  <a:gd name="connsiteY92-9614" fmla="*/ 767431 h 1160647"/>
                  <a:gd name="connsiteX93-9615" fmla="*/ 623968 w 3024845"/>
                  <a:gd name="connsiteY93-9616" fmla="*/ 767431 h 1160647"/>
                  <a:gd name="connsiteX94-9617" fmla="*/ 636381 w 3024845"/>
                  <a:gd name="connsiteY94-9618" fmla="*/ 767431 h 1160647"/>
                  <a:gd name="connsiteX95-9619" fmla="*/ 636381 w 3024845"/>
                  <a:gd name="connsiteY95-9620" fmla="*/ 743652 h 1160647"/>
                  <a:gd name="connsiteX96-9621" fmla="*/ 637394 w 3024845"/>
                  <a:gd name="connsiteY96-9622" fmla="*/ 743652 h 1160647"/>
                  <a:gd name="connsiteX97-9623" fmla="*/ 644488 w 3024845"/>
                  <a:gd name="connsiteY97-9624" fmla="*/ 743652 h 1160647"/>
                  <a:gd name="connsiteX98-9625" fmla="*/ 644488 w 3024845"/>
                  <a:gd name="connsiteY98-9626" fmla="*/ 711225 h 1160647"/>
                  <a:gd name="connsiteX99-9627" fmla="*/ 645501 w 3024845"/>
                  <a:gd name="connsiteY99-9628" fmla="*/ 711225 h 1160647"/>
                  <a:gd name="connsiteX100-9629" fmla="*/ 652595 w 3024845"/>
                  <a:gd name="connsiteY100-9630" fmla="*/ 711225 h 1160647"/>
                  <a:gd name="connsiteX101-9631" fmla="*/ 652595 w 3024845"/>
                  <a:gd name="connsiteY101-9632" fmla="*/ 709334 h 1160647"/>
                  <a:gd name="connsiteX102-9633" fmla="*/ 652595 w 3024845"/>
                  <a:gd name="connsiteY102-9634" fmla="*/ 696093 h 1160647"/>
                  <a:gd name="connsiteX103-9635" fmla="*/ 651328 w 3024845"/>
                  <a:gd name="connsiteY103-9636" fmla="*/ 694471 h 1160647"/>
                  <a:gd name="connsiteX104-9637" fmla="*/ 656648 w 3024845"/>
                  <a:gd name="connsiteY104-9638" fmla="*/ 683122 h 1160647"/>
                  <a:gd name="connsiteX105-9639" fmla="*/ 664755 w 3024845"/>
                  <a:gd name="connsiteY105-9640" fmla="*/ 711225 h 1160647"/>
                  <a:gd name="connsiteX106-9641" fmla="*/ 665515 w 3024845"/>
                  <a:gd name="connsiteY106-9642" fmla="*/ 711225 h 1160647"/>
                  <a:gd name="connsiteX107-9643" fmla="*/ 670835 w 3024845"/>
                  <a:gd name="connsiteY107-9644" fmla="*/ 711225 h 1160647"/>
                  <a:gd name="connsiteX108-9645" fmla="*/ 670835 w 3024845"/>
                  <a:gd name="connsiteY108-9646" fmla="*/ 605298 h 1160647"/>
                  <a:gd name="connsiteX109-9647" fmla="*/ 672355 w 3024845"/>
                  <a:gd name="connsiteY109-9648" fmla="*/ 605298 h 1160647"/>
                  <a:gd name="connsiteX110-9649" fmla="*/ 682995 w 3024845"/>
                  <a:gd name="connsiteY110-9650" fmla="*/ 605298 h 1160647"/>
                  <a:gd name="connsiteX111-9651" fmla="*/ 682995 w 3024845"/>
                  <a:gd name="connsiteY111-9652" fmla="*/ 557739 h 1160647"/>
                  <a:gd name="connsiteX112-9653" fmla="*/ 709342 w 3024845"/>
                  <a:gd name="connsiteY112-9654" fmla="*/ 557739 h 1160647"/>
                  <a:gd name="connsiteX113-9655" fmla="*/ 709342 w 3024845"/>
                  <a:gd name="connsiteY113-9656" fmla="*/ 536121 h 1160647"/>
                  <a:gd name="connsiteX114-9657" fmla="*/ 743796 w 3024845"/>
                  <a:gd name="connsiteY114-9658" fmla="*/ 536121 h 1160647"/>
                  <a:gd name="connsiteX115-9659" fmla="*/ 743796 w 3024845"/>
                  <a:gd name="connsiteY115-9660" fmla="*/ 538553 h 1160647"/>
                  <a:gd name="connsiteX116-9661" fmla="*/ 743796 w 3024845"/>
                  <a:gd name="connsiteY116-9662" fmla="*/ 555577 h 1160647"/>
                  <a:gd name="connsiteX117-9663" fmla="*/ 746076 w 3024845"/>
                  <a:gd name="connsiteY117-9664" fmla="*/ 555577 h 1160647"/>
                  <a:gd name="connsiteX118-9665" fmla="*/ 762036 w 3024845"/>
                  <a:gd name="connsiteY118-9666" fmla="*/ 555577 h 1160647"/>
                  <a:gd name="connsiteX119-9667" fmla="*/ 762036 w 3024845"/>
                  <a:gd name="connsiteY119-9668" fmla="*/ 603136 h 1160647"/>
                  <a:gd name="connsiteX120-9669" fmla="*/ 763049 w 3024845"/>
                  <a:gd name="connsiteY120-9670" fmla="*/ 603136 h 1160647"/>
                  <a:gd name="connsiteX121-9671" fmla="*/ 770143 w 3024845"/>
                  <a:gd name="connsiteY121-9672" fmla="*/ 603136 h 1160647"/>
                  <a:gd name="connsiteX122-9673" fmla="*/ 784330 w 3024845"/>
                  <a:gd name="connsiteY122-9674" fmla="*/ 607460 h 1160647"/>
                  <a:gd name="connsiteX123-9675" fmla="*/ 784330 w 3024845"/>
                  <a:gd name="connsiteY123-9676" fmla="*/ 646372 h 1160647"/>
                  <a:gd name="connsiteX124-9677" fmla="*/ 785343 w 3024845"/>
                  <a:gd name="connsiteY124-9678" fmla="*/ 646372 h 1160647"/>
                  <a:gd name="connsiteX125-9679" fmla="*/ 792436 w 3024845"/>
                  <a:gd name="connsiteY125-9680" fmla="*/ 646372 h 1160647"/>
                  <a:gd name="connsiteX126-9681" fmla="*/ 792436 w 3024845"/>
                  <a:gd name="connsiteY126-9682" fmla="*/ 647993 h 1160647"/>
                  <a:gd name="connsiteX127-9683" fmla="*/ 792436 w 3024845"/>
                  <a:gd name="connsiteY127-9684" fmla="*/ 659342 h 1160647"/>
                  <a:gd name="connsiteX128-9685" fmla="*/ 794463 w 3024845"/>
                  <a:gd name="connsiteY128-9686" fmla="*/ 659342 h 1160647"/>
                  <a:gd name="connsiteX129-9687" fmla="*/ 808650 w 3024845"/>
                  <a:gd name="connsiteY129-9688" fmla="*/ 659342 h 1160647"/>
                  <a:gd name="connsiteX130-9689" fmla="*/ 814730 w 3024845"/>
                  <a:gd name="connsiteY130-9690" fmla="*/ 665828 h 1160647"/>
                  <a:gd name="connsiteX131-9691" fmla="*/ 814730 w 3024845"/>
                  <a:gd name="connsiteY131-9692" fmla="*/ 687446 h 1160647"/>
                  <a:gd name="connsiteX132-9693" fmla="*/ 817010 w 3024845"/>
                  <a:gd name="connsiteY132-9694" fmla="*/ 687446 h 1160647"/>
                  <a:gd name="connsiteX133-9695" fmla="*/ 832970 w 3024845"/>
                  <a:gd name="connsiteY133-9696" fmla="*/ 687446 h 1160647"/>
                  <a:gd name="connsiteX134-9697" fmla="*/ 832970 w 3024845"/>
                  <a:gd name="connsiteY134-9698" fmla="*/ 688526 h 1160647"/>
                  <a:gd name="connsiteX135-9699" fmla="*/ 832970 w 3024845"/>
                  <a:gd name="connsiteY135-9700" fmla="*/ 696093 h 1160647"/>
                  <a:gd name="connsiteX136-9701" fmla="*/ 834237 w 3024845"/>
                  <a:gd name="connsiteY136-9702" fmla="*/ 696093 h 1160647"/>
                  <a:gd name="connsiteX137-9703" fmla="*/ 843104 w 3024845"/>
                  <a:gd name="connsiteY137-9704" fmla="*/ 696093 h 1160647"/>
                  <a:gd name="connsiteX138-9705" fmla="*/ 843104 w 3024845"/>
                  <a:gd name="connsiteY138-9706" fmla="*/ 698254 h 1160647"/>
                  <a:gd name="connsiteX139-9707" fmla="*/ 843104 w 3024845"/>
                  <a:gd name="connsiteY139-9708" fmla="*/ 713387 h 1160647"/>
                  <a:gd name="connsiteX140-9709" fmla="*/ 847157 w 3024845"/>
                  <a:gd name="connsiteY140-9710" fmla="*/ 711495 h 1160647"/>
                  <a:gd name="connsiteX141-9711" fmla="*/ 847157 w 3024845"/>
                  <a:gd name="connsiteY141-9712" fmla="*/ 698254 h 1160647"/>
                  <a:gd name="connsiteX142-9713" fmla="*/ 848170 w 3024845"/>
                  <a:gd name="connsiteY142-9714" fmla="*/ 698254 h 1160647"/>
                  <a:gd name="connsiteX143-9715" fmla="*/ 855264 w 3024845"/>
                  <a:gd name="connsiteY143-9716" fmla="*/ 698254 h 1160647"/>
                  <a:gd name="connsiteX144-9717" fmla="*/ 855264 w 3024845"/>
                  <a:gd name="connsiteY144-9718" fmla="*/ 699876 h 1160647"/>
                  <a:gd name="connsiteX145-9719" fmla="*/ 855264 w 3024845"/>
                  <a:gd name="connsiteY145-9720" fmla="*/ 711225 h 1160647"/>
                  <a:gd name="connsiteX146-9721" fmla="*/ 856024 w 3024845"/>
                  <a:gd name="connsiteY146-9722" fmla="*/ 711225 h 1160647"/>
                  <a:gd name="connsiteX147-9723" fmla="*/ 861344 w 3024845"/>
                  <a:gd name="connsiteY147-9724" fmla="*/ 711225 h 1160647"/>
                  <a:gd name="connsiteX148-9725" fmla="*/ 909984 w 3024845"/>
                  <a:gd name="connsiteY148-9726" fmla="*/ 706902 h 1160647"/>
                  <a:gd name="connsiteX149-9727" fmla="*/ 909984 w 3024845"/>
                  <a:gd name="connsiteY149-9728" fmla="*/ 708253 h 1160647"/>
                  <a:gd name="connsiteX150-9729" fmla="*/ 909984 w 3024845"/>
                  <a:gd name="connsiteY150-9730" fmla="*/ 717710 h 1160647"/>
                  <a:gd name="connsiteX151-9731" fmla="*/ 910744 w 3024845"/>
                  <a:gd name="connsiteY151-9732" fmla="*/ 717710 h 1160647"/>
                  <a:gd name="connsiteX152-9733" fmla="*/ 916065 w 3024845"/>
                  <a:gd name="connsiteY152-9734" fmla="*/ 717710 h 1160647"/>
                  <a:gd name="connsiteX153-9735" fmla="*/ 916065 w 3024845"/>
                  <a:gd name="connsiteY153-9736" fmla="*/ 719872 h 1160647"/>
                  <a:gd name="connsiteX154-9737" fmla="*/ 916065 w 3024845"/>
                  <a:gd name="connsiteY154-9738" fmla="*/ 735005 h 1160647"/>
                  <a:gd name="connsiteX155-9739" fmla="*/ 918091 w 3024845"/>
                  <a:gd name="connsiteY155-9740" fmla="*/ 733654 h 1160647"/>
                  <a:gd name="connsiteX156-9741" fmla="*/ 932278 w 3024845"/>
                  <a:gd name="connsiteY156-9742" fmla="*/ 724196 h 1160647"/>
                  <a:gd name="connsiteX157-9743" fmla="*/ 938358 w 3024845"/>
                  <a:gd name="connsiteY157-9744" fmla="*/ 683122 h 1160647"/>
                  <a:gd name="connsiteX158-9745" fmla="*/ 939118 w 3024845"/>
                  <a:gd name="connsiteY158-9746" fmla="*/ 682852 h 1160647"/>
                  <a:gd name="connsiteX159-9747" fmla="*/ 944438 w 3024845"/>
                  <a:gd name="connsiteY159-9748" fmla="*/ 680960 h 1160647"/>
                  <a:gd name="connsiteX160-9749" fmla="*/ 946465 w 3024845"/>
                  <a:gd name="connsiteY160-9750" fmla="*/ 611783 h 1160647"/>
                  <a:gd name="connsiteX161-9751" fmla="*/ 948492 w 3024845"/>
                  <a:gd name="connsiteY161-9752" fmla="*/ 680960 h 1160647"/>
                  <a:gd name="connsiteX162-9753" fmla="*/ 949252 w 3024845"/>
                  <a:gd name="connsiteY162-9754" fmla="*/ 681230 h 1160647"/>
                  <a:gd name="connsiteX163-9755" fmla="*/ 954572 w 3024845"/>
                  <a:gd name="connsiteY163-9756" fmla="*/ 683122 h 1160647"/>
                  <a:gd name="connsiteX164-9757" fmla="*/ 954572 w 3024845"/>
                  <a:gd name="connsiteY164-9758" fmla="*/ 596651 h 1160647"/>
                  <a:gd name="connsiteX165-9759" fmla="*/ 958625 w 3024845"/>
                  <a:gd name="connsiteY165-9760" fmla="*/ 564224 h 1160647"/>
                  <a:gd name="connsiteX166-9761" fmla="*/ 997132 w 3024845"/>
                  <a:gd name="connsiteY166-9762" fmla="*/ 564224 h 1160647"/>
                  <a:gd name="connsiteX167-9763" fmla="*/ 997132 w 3024845"/>
                  <a:gd name="connsiteY167-9764" fmla="*/ 596651 h 1160647"/>
                  <a:gd name="connsiteX168-9765" fmla="*/ 997892 w 3024845"/>
                  <a:gd name="connsiteY168-9766" fmla="*/ 596651 h 1160647"/>
                  <a:gd name="connsiteX169-9767" fmla="*/ 1003212 w 3024845"/>
                  <a:gd name="connsiteY169-9768" fmla="*/ 596651 h 1160647"/>
                  <a:gd name="connsiteX170-9769" fmla="*/ 1003212 w 3024845"/>
                  <a:gd name="connsiteY170-9770" fmla="*/ 514503 h 1160647"/>
                  <a:gd name="connsiteX171-9771" fmla="*/ 1004986 w 3024845"/>
                  <a:gd name="connsiteY171-9772" fmla="*/ 514503 h 1160647"/>
                  <a:gd name="connsiteX172-9773" fmla="*/ 1017399 w 3024845"/>
                  <a:gd name="connsiteY172-9774" fmla="*/ 514503 h 1160647"/>
                  <a:gd name="connsiteX173-9775" fmla="*/ 1017399 w 3024845"/>
                  <a:gd name="connsiteY173-9776" fmla="*/ 512612 h 1160647"/>
                  <a:gd name="connsiteX174-9777" fmla="*/ 1017399 w 3024845"/>
                  <a:gd name="connsiteY174-9778" fmla="*/ 499371 h 1160647"/>
                  <a:gd name="connsiteX175-9779" fmla="*/ 1039693 w 3024845"/>
                  <a:gd name="connsiteY175-9780" fmla="*/ 499371 h 1160647"/>
                  <a:gd name="connsiteX176-9781" fmla="*/ 1039693 w 3024845"/>
                  <a:gd name="connsiteY176-9782" fmla="*/ 498290 h 1160647"/>
                  <a:gd name="connsiteX177-9783" fmla="*/ 1039693 w 3024845"/>
                  <a:gd name="connsiteY177-9784" fmla="*/ 490724 h 1160647"/>
                  <a:gd name="connsiteX178-9785" fmla="*/ 1041466 w 3024845"/>
                  <a:gd name="connsiteY178-9786" fmla="*/ 490724 h 1160647"/>
                  <a:gd name="connsiteX179-9787" fmla="*/ 1053880 w 3024845"/>
                  <a:gd name="connsiteY179-9788" fmla="*/ 490724 h 1160647"/>
                  <a:gd name="connsiteX180-9789" fmla="*/ 1053880 w 3024845"/>
                  <a:gd name="connsiteY180-9790" fmla="*/ 491805 h 1160647"/>
                  <a:gd name="connsiteX181-9791" fmla="*/ 1053880 w 3024845"/>
                  <a:gd name="connsiteY181-9792" fmla="*/ 499371 h 1160647"/>
                  <a:gd name="connsiteX182-9793" fmla="*/ 1054640 w 3024845"/>
                  <a:gd name="connsiteY182-9794" fmla="*/ 499371 h 1160647"/>
                  <a:gd name="connsiteX183-9795" fmla="*/ 1059960 w 3024845"/>
                  <a:gd name="connsiteY183-9796" fmla="*/ 499371 h 1160647"/>
                  <a:gd name="connsiteX184-9797" fmla="*/ 1070093 w 3024845"/>
                  <a:gd name="connsiteY184-9798" fmla="*/ 495047 h 1160647"/>
                  <a:gd name="connsiteX185-9799" fmla="*/ 1074146 w 3024845"/>
                  <a:gd name="connsiteY185-9800" fmla="*/ 498290 h 1160647"/>
                  <a:gd name="connsiteX186-9801" fmla="*/ 1074146 w 3024845"/>
                  <a:gd name="connsiteY186-9802" fmla="*/ 490724 h 1160647"/>
                  <a:gd name="connsiteX187-9803" fmla="*/ 1076426 w 3024845"/>
                  <a:gd name="connsiteY187-9804" fmla="*/ 490724 h 1160647"/>
                  <a:gd name="connsiteX188-9805" fmla="*/ 1092387 w 3024845"/>
                  <a:gd name="connsiteY188-9806" fmla="*/ 490724 h 1160647"/>
                  <a:gd name="connsiteX189-9807" fmla="*/ 1092387 w 3024845"/>
                  <a:gd name="connsiteY189-9808" fmla="*/ 491805 h 1160647"/>
                  <a:gd name="connsiteX190-9809" fmla="*/ 1092387 w 3024845"/>
                  <a:gd name="connsiteY190-9810" fmla="*/ 499371 h 1160647"/>
                  <a:gd name="connsiteX191-9811" fmla="*/ 1122787 w 3024845"/>
                  <a:gd name="connsiteY191-9812" fmla="*/ 499371 h 1160647"/>
                  <a:gd name="connsiteX192-9813" fmla="*/ 1122787 w 3024845"/>
                  <a:gd name="connsiteY192-9814" fmla="*/ 500992 h 1160647"/>
                  <a:gd name="connsiteX193-9815" fmla="*/ 1122787 w 3024845"/>
                  <a:gd name="connsiteY193-9816" fmla="*/ 512342 h 1160647"/>
                  <a:gd name="connsiteX194-9817" fmla="*/ 1149134 w 3024845"/>
                  <a:gd name="connsiteY194-9818" fmla="*/ 512342 h 1160647"/>
                  <a:gd name="connsiteX195-9819" fmla="*/ 1149134 w 3024845"/>
                  <a:gd name="connsiteY195-9820" fmla="*/ 542606 h 1160647"/>
                  <a:gd name="connsiteX196-9821" fmla="*/ 1149894 w 3024845"/>
                  <a:gd name="connsiteY196-9822" fmla="*/ 542606 h 1160647"/>
                  <a:gd name="connsiteX197-9823" fmla="*/ 1155214 w 3024845"/>
                  <a:gd name="connsiteY197-9824" fmla="*/ 542606 h 1160647"/>
                  <a:gd name="connsiteX198-9825" fmla="*/ 1155214 w 3024845"/>
                  <a:gd name="connsiteY198-9826" fmla="*/ 543687 h 1160647"/>
                  <a:gd name="connsiteX199-9827" fmla="*/ 1155214 w 3024845"/>
                  <a:gd name="connsiteY199-9828" fmla="*/ 551254 h 1160647"/>
                  <a:gd name="connsiteX200-9829" fmla="*/ 1159268 w 3024845"/>
                  <a:gd name="connsiteY200-9830" fmla="*/ 581518 h 1160647"/>
                  <a:gd name="connsiteX201-9831" fmla="*/ 1160028 w 3024845"/>
                  <a:gd name="connsiteY201-9832" fmla="*/ 581518 h 1160647"/>
                  <a:gd name="connsiteX202-9833" fmla="*/ 1165348 w 3024845"/>
                  <a:gd name="connsiteY202-9834" fmla="*/ 581518 h 1160647"/>
                  <a:gd name="connsiteX203-9835" fmla="*/ 1165348 w 3024845"/>
                  <a:gd name="connsiteY203-9836" fmla="*/ 582329 h 1160647"/>
                  <a:gd name="connsiteX204-9837" fmla="*/ 1165348 w 3024845"/>
                  <a:gd name="connsiteY204-9838" fmla="*/ 588004 h 1160647"/>
                  <a:gd name="connsiteX205-9839" fmla="*/ 1166361 w 3024845"/>
                  <a:gd name="connsiteY205-9840" fmla="*/ 588004 h 1160647"/>
                  <a:gd name="connsiteX206-9841" fmla="*/ 1173454 w 3024845"/>
                  <a:gd name="connsiteY206-9842" fmla="*/ 588004 h 1160647"/>
                  <a:gd name="connsiteX207-9843" fmla="*/ 1173454 w 3024845"/>
                  <a:gd name="connsiteY207-9844" fmla="*/ 618269 h 1160647"/>
                  <a:gd name="connsiteX208-9845" fmla="*/ 1175481 w 3024845"/>
                  <a:gd name="connsiteY208-9846" fmla="*/ 618269 h 1160647"/>
                  <a:gd name="connsiteX209-9847" fmla="*/ 1189668 w 3024845"/>
                  <a:gd name="connsiteY209-9848" fmla="*/ 618269 h 1160647"/>
                  <a:gd name="connsiteX210-9849" fmla="*/ 1189668 w 3024845"/>
                  <a:gd name="connsiteY210-9850" fmla="*/ 642048 h 1160647"/>
                  <a:gd name="connsiteX211-9851" fmla="*/ 1191695 w 3024845"/>
                  <a:gd name="connsiteY211-9852" fmla="*/ 643669 h 1160647"/>
                  <a:gd name="connsiteX212-9853" fmla="*/ 1191695 w 3024845"/>
                  <a:gd name="connsiteY212-9854" fmla="*/ 655019 h 1160647"/>
                  <a:gd name="connsiteX213-9855" fmla="*/ 1192455 w 3024845"/>
                  <a:gd name="connsiteY213-9856" fmla="*/ 655019 h 1160647"/>
                  <a:gd name="connsiteX214-9857" fmla="*/ 1197775 w 3024845"/>
                  <a:gd name="connsiteY214-9858" fmla="*/ 655019 h 1160647"/>
                  <a:gd name="connsiteX215-9859" fmla="*/ 1197775 w 3024845"/>
                  <a:gd name="connsiteY215-9860" fmla="*/ 678798 h 1160647"/>
                  <a:gd name="connsiteX216-9861" fmla="*/ 1199041 w 3024845"/>
                  <a:gd name="connsiteY216-9862" fmla="*/ 678798 h 1160647"/>
                  <a:gd name="connsiteX217-9863" fmla="*/ 1207908 w 3024845"/>
                  <a:gd name="connsiteY217-9864" fmla="*/ 678798 h 1160647"/>
                  <a:gd name="connsiteX218-9865" fmla="*/ 1209935 w 3024845"/>
                  <a:gd name="connsiteY218-9866" fmla="*/ 682852 h 1160647"/>
                  <a:gd name="connsiteX219-9867" fmla="*/ 1209935 w 3024845"/>
                  <a:gd name="connsiteY219-9868" fmla="*/ 696093 h 1160647"/>
                  <a:gd name="connsiteX220-9869" fmla="*/ 1211455 w 3024845"/>
                  <a:gd name="connsiteY220-9870" fmla="*/ 694201 h 1160647"/>
                  <a:gd name="connsiteX221-9871" fmla="*/ 1222095 w 3024845"/>
                  <a:gd name="connsiteY221-9872" fmla="*/ 680960 h 1160647"/>
                  <a:gd name="connsiteX222-9873" fmla="*/ 1250469 w 3024845"/>
                  <a:gd name="connsiteY222-9874" fmla="*/ 680960 h 1160647"/>
                  <a:gd name="connsiteX223-9875" fmla="*/ 1250469 w 3024845"/>
                  <a:gd name="connsiteY223-9876" fmla="*/ 767431 h 1160647"/>
                  <a:gd name="connsiteX224-9877" fmla="*/ 1251229 w 3024845"/>
                  <a:gd name="connsiteY224-9878" fmla="*/ 767431 h 1160647"/>
                  <a:gd name="connsiteX225-9879" fmla="*/ 1256549 w 3024845"/>
                  <a:gd name="connsiteY225-9880" fmla="*/ 767431 h 1160647"/>
                  <a:gd name="connsiteX226-9881" fmla="*/ 1257309 w 3024845"/>
                  <a:gd name="connsiteY226-9882" fmla="*/ 766080 h 1160647"/>
                  <a:gd name="connsiteX227-9883" fmla="*/ 1262629 w 3024845"/>
                  <a:gd name="connsiteY227-9884" fmla="*/ 756622 h 1160647"/>
                  <a:gd name="connsiteX228-9885" fmla="*/ 1262629 w 3024845"/>
                  <a:gd name="connsiteY228-9886" fmla="*/ 758514 h 1160647"/>
                  <a:gd name="connsiteX229-9887" fmla="*/ 1262629 w 3024845"/>
                  <a:gd name="connsiteY229-9888" fmla="*/ 771755 h 1160647"/>
                  <a:gd name="connsiteX230-9889" fmla="*/ 1266682 w 3024845"/>
                  <a:gd name="connsiteY230-9890" fmla="*/ 726358 h 1160647"/>
                  <a:gd name="connsiteX231-9891" fmla="*/ 1267442 w 3024845"/>
                  <a:gd name="connsiteY231-9892" fmla="*/ 726358 h 1160647"/>
                  <a:gd name="connsiteX232-9893" fmla="*/ 1272762 w 3024845"/>
                  <a:gd name="connsiteY232-9894" fmla="*/ 726358 h 1160647"/>
                  <a:gd name="connsiteX233-9895" fmla="*/ 1272762 w 3024845"/>
                  <a:gd name="connsiteY233-9896" fmla="*/ 661504 h 1160647"/>
                  <a:gd name="connsiteX234-9897" fmla="*/ 1273776 w 3024845"/>
                  <a:gd name="connsiteY234-9898" fmla="*/ 661504 h 1160647"/>
                  <a:gd name="connsiteX235-9899" fmla="*/ 1280869 w 3024845"/>
                  <a:gd name="connsiteY235-9900" fmla="*/ 661504 h 1160647"/>
                  <a:gd name="connsiteX236-9901" fmla="*/ 1293029 w 3024845"/>
                  <a:gd name="connsiteY236-9902" fmla="*/ 618269 h 1160647"/>
                  <a:gd name="connsiteX237-9903" fmla="*/ 1294296 w 3024845"/>
                  <a:gd name="connsiteY237-9904" fmla="*/ 618269 h 1160647"/>
                  <a:gd name="connsiteX238-9905" fmla="*/ 1303163 w 3024845"/>
                  <a:gd name="connsiteY238-9906" fmla="*/ 618269 h 1160647"/>
                  <a:gd name="connsiteX239-9907" fmla="*/ 1313296 w 3024845"/>
                  <a:gd name="connsiteY239-9908" fmla="*/ 661504 h 1160647"/>
                  <a:gd name="connsiteX240-9909" fmla="*/ 1314309 w 3024845"/>
                  <a:gd name="connsiteY240-9910" fmla="*/ 661504 h 1160647"/>
                  <a:gd name="connsiteX241-9911" fmla="*/ 1321403 w 3024845"/>
                  <a:gd name="connsiteY241-9912" fmla="*/ 661504 h 1160647"/>
                  <a:gd name="connsiteX242-9913" fmla="*/ 1321403 w 3024845"/>
                  <a:gd name="connsiteY242-9914" fmla="*/ 700416 h 1160647"/>
                  <a:gd name="connsiteX243-9915" fmla="*/ 1323176 w 3024845"/>
                  <a:gd name="connsiteY243-9916" fmla="*/ 700416 h 1160647"/>
                  <a:gd name="connsiteX244-9917" fmla="*/ 1335590 w 3024845"/>
                  <a:gd name="connsiteY244-9918" fmla="*/ 700416 h 1160647"/>
                  <a:gd name="connsiteX245-9919" fmla="*/ 1335590 w 3024845"/>
                  <a:gd name="connsiteY245-9920" fmla="*/ 702578 h 1160647"/>
                  <a:gd name="connsiteX246-9921" fmla="*/ 1335590 w 3024845"/>
                  <a:gd name="connsiteY246-9922" fmla="*/ 717710 h 1160647"/>
                  <a:gd name="connsiteX247-9923" fmla="*/ 1339643 w 3024845"/>
                  <a:gd name="connsiteY247-9924" fmla="*/ 715549 h 1160647"/>
                  <a:gd name="connsiteX248-9925" fmla="*/ 1339643 w 3024845"/>
                  <a:gd name="connsiteY248-9926" fmla="*/ 700416 h 1160647"/>
                  <a:gd name="connsiteX249-9927" fmla="*/ 1341163 w 3024845"/>
                  <a:gd name="connsiteY249-9928" fmla="*/ 700416 h 1160647"/>
                  <a:gd name="connsiteX250-9929" fmla="*/ 1351803 w 3024845"/>
                  <a:gd name="connsiteY250-9930" fmla="*/ 700416 h 1160647"/>
                  <a:gd name="connsiteX251-9931" fmla="*/ 1351803 w 3024845"/>
                  <a:gd name="connsiteY251-9932" fmla="*/ 702037 h 1160647"/>
                  <a:gd name="connsiteX252-9933" fmla="*/ 1351803 w 3024845"/>
                  <a:gd name="connsiteY252-9934" fmla="*/ 713387 h 1160647"/>
                  <a:gd name="connsiteX253-9935" fmla="*/ 1382204 w 3024845"/>
                  <a:gd name="connsiteY253-9936" fmla="*/ 713387 h 1160647"/>
                  <a:gd name="connsiteX254-9937" fmla="*/ 1382204 w 3024845"/>
                  <a:gd name="connsiteY254-9938" fmla="*/ 676637 h 1160647"/>
                  <a:gd name="connsiteX255-9939" fmla="*/ 1383470 w 3024845"/>
                  <a:gd name="connsiteY255-9940" fmla="*/ 676637 h 1160647"/>
                  <a:gd name="connsiteX256-9941" fmla="*/ 1392337 w 3024845"/>
                  <a:gd name="connsiteY256-9942" fmla="*/ 676637 h 1160647"/>
                  <a:gd name="connsiteX257-9943" fmla="*/ 1392337 w 3024845"/>
                  <a:gd name="connsiteY257-9944" fmla="*/ 698254 h 1160647"/>
                  <a:gd name="connsiteX258-9945" fmla="*/ 1394364 w 3024845"/>
                  <a:gd name="connsiteY258-9946" fmla="*/ 665828 h 1160647"/>
                  <a:gd name="connsiteX259-9947" fmla="*/ 1416657 w 3024845"/>
                  <a:gd name="connsiteY259-9948" fmla="*/ 665828 h 1160647"/>
                  <a:gd name="connsiteX260-9949" fmla="*/ 1416657 w 3024845"/>
                  <a:gd name="connsiteY260-9950" fmla="*/ 664206 h 1160647"/>
                  <a:gd name="connsiteX261-9951" fmla="*/ 1416657 w 3024845"/>
                  <a:gd name="connsiteY261-9952" fmla="*/ 652857 h 1160647"/>
                  <a:gd name="connsiteX262-9953" fmla="*/ 1417417 w 3024845"/>
                  <a:gd name="connsiteY262-9954" fmla="*/ 652857 h 1160647"/>
                  <a:gd name="connsiteX263-9955" fmla="*/ 1422737 w 3024845"/>
                  <a:gd name="connsiteY263-9956" fmla="*/ 652857 h 1160647"/>
                  <a:gd name="connsiteX264-9957" fmla="*/ 1422737 w 3024845"/>
                  <a:gd name="connsiteY264-9958" fmla="*/ 650966 h 1160647"/>
                  <a:gd name="connsiteX265-9959" fmla="*/ 1422737 w 3024845"/>
                  <a:gd name="connsiteY265-9960" fmla="*/ 637725 h 1160647"/>
                  <a:gd name="connsiteX266-9961" fmla="*/ 1426791 w 3024845"/>
                  <a:gd name="connsiteY266-9962" fmla="*/ 644210 h 1160647"/>
                  <a:gd name="connsiteX267-9963" fmla="*/ 1429071 w 3024845"/>
                  <a:gd name="connsiteY267-9964" fmla="*/ 644210 h 1160647"/>
                  <a:gd name="connsiteX268-9965" fmla="*/ 1445031 w 3024845"/>
                  <a:gd name="connsiteY268-9966" fmla="*/ 644210 h 1160647"/>
                  <a:gd name="connsiteX269-9967" fmla="*/ 1445031 w 3024845"/>
                  <a:gd name="connsiteY269-9968" fmla="*/ 643399 h 1160647"/>
                  <a:gd name="connsiteX270-9969" fmla="*/ 1445031 w 3024845"/>
                  <a:gd name="connsiteY270-9970" fmla="*/ 637725 h 1160647"/>
                  <a:gd name="connsiteX271-9971" fmla="*/ 1445791 w 3024845"/>
                  <a:gd name="connsiteY271-9972" fmla="*/ 637725 h 1160647"/>
                  <a:gd name="connsiteX272-9973" fmla="*/ 1451111 w 3024845"/>
                  <a:gd name="connsiteY272-9974" fmla="*/ 637725 h 1160647"/>
                  <a:gd name="connsiteX273-9975" fmla="*/ 1451111 w 3024845"/>
                  <a:gd name="connsiteY273-9976" fmla="*/ 639076 h 1160647"/>
                  <a:gd name="connsiteX274-9977" fmla="*/ 1451111 w 3024845"/>
                  <a:gd name="connsiteY274-9978" fmla="*/ 648534 h 1160647"/>
                  <a:gd name="connsiteX275-9979" fmla="*/ 1489618 w 3024845"/>
                  <a:gd name="connsiteY275-9980" fmla="*/ 648534 h 1160647"/>
                  <a:gd name="connsiteX276-9981" fmla="*/ 1489618 w 3024845"/>
                  <a:gd name="connsiteY276-9982" fmla="*/ 786887 h 1160647"/>
                  <a:gd name="connsiteX277-9983" fmla="*/ 1491138 w 3024845"/>
                  <a:gd name="connsiteY277-9984" fmla="*/ 786887 h 1160647"/>
                  <a:gd name="connsiteX278-9985" fmla="*/ 1501778 w 3024845"/>
                  <a:gd name="connsiteY278-9986" fmla="*/ 786887 h 1160647"/>
                  <a:gd name="connsiteX279-9987" fmla="*/ 1501778 w 3024845"/>
                  <a:gd name="connsiteY279-9988" fmla="*/ 773917 h 1160647"/>
                  <a:gd name="connsiteX280-9989" fmla="*/ 1505832 w 3024845"/>
                  <a:gd name="connsiteY280-9990" fmla="*/ 773917 h 1160647"/>
                  <a:gd name="connsiteX281-9991" fmla="*/ 1505832 w 3024845"/>
                  <a:gd name="connsiteY281-9992" fmla="*/ 786887 h 1160647"/>
                  <a:gd name="connsiteX282-9993" fmla="*/ 1536232 w 3024845"/>
                  <a:gd name="connsiteY282-9994" fmla="*/ 786887 h 1160647"/>
                  <a:gd name="connsiteX283-9995" fmla="*/ 1536232 w 3024845"/>
                  <a:gd name="connsiteY283-9996" fmla="*/ 756622 h 1160647"/>
                  <a:gd name="connsiteX284-9997" fmla="*/ 1548392 w 3024845"/>
                  <a:gd name="connsiteY284-9998" fmla="*/ 756622 h 1160647"/>
                  <a:gd name="connsiteX285-9999" fmla="*/ 1560552 w 3024845"/>
                  <a:gd name="connsiteY285-10000" fmla="*/ 754461 h 1160647"/>
                  <a:gd name="connsiteX286-10001" fmla="*/ 1564606 w 3024845"/>
                  <a:gd name="connsiteY286-10002" fmla="*/ 756622 h 1160647"/>
                  <a:gd name="connsiteX287-10003" fmla="*/ 1574739 w 3024845"/>
                  <a:gd name="connsiteY287-10004" fmla="*/ 756622 h 1160647"/>
                  <a:gd name="connsiteX288-10005" fmla="*/ 1574739 w 3024845"/>
                  <a:gd name="connsiteY288-10006" fmla="*/ 786887 h 1160647"/>
                  <a:gd name="connsiteX289-10007" fmla="*/ 1582846 w 3024845"/>
                  <a:gd name="connsiteY289-10008" fmla="*/ 786887 h 1160647"/>
                  <a:gd name="connsiteX290-10009" fmla="*/ 1582846 w 3024845"/>
                  <a:gd name="connsiteY290-10010" fmla="*/ 804182 h 1160647"/>
                  <a:gd name="connsiteX291-10011" fmla="*/ 1592182 w 3024845"/>
                  <a:gd name="connsiteY291-10012" fmla="*/ 805087 h 1160647"/>
                  <a:gd name="connsiteX292-10013" fmla="*/ 1605140 w 3024845"/>
                  <a:gd name="connsiteY292-10014" fmla="*/ 805087 h 1160647"/>
                  <a:gd name="connsiteX293-10015" fmla="*/ 1605140 w 3024845"/>
                  <a:gd name="connsiteY293-10016" fmla="*/ 789049 h 1160647"/>
                  <a:gd name="connsiteX294-10017" fmla="*/ 1673096 w 3024845"/>
                  <a:gd name="connsiteY294-10018" fmla="*/ 789049 h 1160647"/>
                  <a:gd name="connsiteX295-10019" fmla="*/ 1673096 w 3024845"/>
                  <a:gd name="connsiteY295-10020" fmla="*/ 703796 h 1160647"/>
                  <a:gd name="connsiteX296-10021" fmla="*/ 1745104 w 3024845"/>
                  <a:gd name="connsiteY296-10022" fmla="*/ 703796 h 1160647"/>
                  <a:gd name="connsiteX297-10023" fmla="*/ 1745104 w 3024845"/>
                  <a:gd name="connsiteY297-10024" fmla="*/ 782564 h 1160647"/>
                  <a:gd name="connsiteX298-10025" fmla="*/ 1747008 w 3024845"/>
                  <a:gd name="connsiteY298-10026" fmla="*/ 782564 h 1160647"/>
                  <a:gd name="connsiteX299-10027" fmla="*/ 1748250 w 3024845"/>
                  <a:gd name="connsiteY299-10028" fmla="*/ 805087 h 1160647"/>
                  <a:gd name="connsiteX300-10029" fmla="*/ 1757926 w 3024845"/>
                  <a:gd name="connsiteY300-10030" fmla="*/ 805087 h 1160647"/>
                  <a:gd name="connsiteX301-10031" fmla="*/ 1759168 w 3024845"/>
                  <a:gd name="connsiteY301-10032" fmla="*/ 782564 h 1160647"/>
                  <a:gd name="connsiteX302-10033" fmla="*/ 1765248 w 3024845"/>
                  <a:gd name="connsiteY302-10034" fmla="*/ 782564 h 1160647"/>
                  <a:gd name="connsiteX303-10035" fmla="*/ 1766490 w 3024845"/>
                  <a:gd name="connsiteY303-10036" fmla="*/ 805087 h 1160647"/>
                  <a:gd name="connsiteX304-10037" fmla="*/ 1817112 w 3024845"/>
                  <a:gd name="connsiteY304-10038" fmla="*/ 805087 h 1160647"/>
                  <a:gd name="connsiteX305-10039" fmla="*/ 1817112 w 3024845"/>
                  <a:gd name="connsiteY305-10040" fmla="*/ 642059 h 1160647"/>
                  <a:gd name="connsiteX306-10041" fmla="*/ 2014439 w 3024845"/>
                  <a:gd name="connsiteY306-10042" fmla="*/ 642059 h 1160647"/>
                  <a:gd name="connsiteX307-10043" fmla="*/ 2014439 w 3024845"/>
                  <a:gd name="connsiteY307-10044" fmla="*/ 805087 h 1160647"/>
                  <a:gd name="connsiteX308-10045" fmla="*/ 2033136 w 3024845"/>
                  <a:gd name="connsiteY308-10046" fmla="*/ 805087 h 1160647"/>
                  <a:gd name="connsiteX309-10047" fmla="*/ 2033136 w 3024845"/>
                  <a:gd name="connsiteY309-10048" fmla="*/ 722394 h 1160647"/>
                  <a:gd name="connsiteX310-10049" fmla="*/ 2128256 w 3024845"/>
                  <a:gd name="connsiteY310-10050" fmla="*/ 722394 h 1160647"/>
                  <a:gd name="connsiteX311-10051" fmla="*/ 2140186 w 3024845"/>
                  <a:gd name="connsiteY311-10052" fmla="*/ 404253 h 1160647"/>
                  <a:gd name="connsiteX312-10053" fmla="*/ 2128026 w 3024845"/>
                  <a:gd name="connsiteY312-10054" fmla="*/ 382635 h 1160647"/>
                  <a:gd name="connsiteX313-10055" fmla="*/ 2121946 w 3024845"/>
                  <a:gd name="connsiteY313-10056" fmla="*/ 378311 h 1160647"/>
                  <a:gd name="connsiteX314-10057" fmla="*/ 2130053 w 3024845"/>
                  <a:gd name="connsiteY314-10058" fmla="*/ 354532 h 1160647"/>
                  <a:gd name="connsiteX315-10059" fmla="*/ 2130053 w 3024845"/>
                  <a:gd name="connsiteY315-10060" fmla="*/ 337238 h 1160647"/>
                  <a:gd name="connsiteX316-10061" fmla="*/ 2144240 w 3024845"/>
                  <a:gd name="connsiteY316-10062" fmla="*/ 337238 h 1160647"/>
                  <a:gd name="connsiteX317-10063" fmla="*/ 2144240 w 3024845"/>
                  <a:gd name="connsiteY317-10064" fmla="*/ 315620 h 1160647"/>
                  <a:gd name="connsiteX318-10065" fmla="*/ 2146266 w 3024845"/>
                  <a:gd name="connsiteY318-10066" fmla="*/ 311296 h 1160647"/>
                  <a:gd name="connsiteX319-10067" fmla="*/ 2146266 w 3024845"/>
                  <a:gd name="connsiteY319-10068" fmla="*/ 233472 h 1160647"/>
                  <a:gd name="connsiteX320-10069" fmla="*/ 2144240 w 3024845"/>
                  <a:gd name="connsiteY320-10070" fmla="*/ 226987 h 1160647"/>
                  <a:gd name="connsiteX321-10071" fmla="*/ 2150320 w 3024845"/>
                  <a:gd name="connsiteY321-10072" fmla="*/ 220501 h 1160647"/>
                  <a:gd name="connsiteX322-10073" fmla="*/ 2150320 w 3024845"/>
                  <a:gd name="connsiteY322-10074" fmla="*/ 162133 h 1160647"/>
                  <a:gd name="connsiteX323-10075" fmla="*/ 2152346 w 3024845"/>
                  <a:gd name="connsiteY323-10076" fmla="*/ 157810 h 1160647"/>
                  <a:gd name="connsiteX324-10077" fmla="*/ 2152346 w 3024845"/>
                  <a:gd name="connsiteY324-10078" fmla="*/ 101604 h 1160647"/>
                  <a:gd name="connsiteX325-10079" fmla="*/ 2154373 w 3024845"/>
                  <a:gd name="connsiteY325-10080" fmla="*/ 82148 h 1160647"/>
                  <a:gd name="connsiteX326-10081" fmla="*/ 2158427 w 3024845"/>
                  <a:gd name="connsiteY326-10082" fmla="*/ 99442 h 1160647"/>
                  <a:gd name="connsiteX327-10083" fmla="*/ 2160453 w 3024845"/>
                  <a:gd name="connsiteY327-10084" fmla="*/ 157810 h 1160647"/>
                  <a:gd name="connsiteX328-10085" fmla="*/ 2162480 w 3024845"/>
                  <a:gd name="connsiteY328-10086" fmla="*/ 220501 h 1160647"/>
                  <a:gd name="connsiteX329-10087" fmla="*/ 2168560 w 3024845"/>
                  <a:gd name="connsiteY329-10088" fmla="*/ 226987 h 1160647"/>
                  <a:gd name="connsiteX330-10089" fmla="*/ 2166533 w 3024845"/>
                  <a:gd name="connsiteY330-10090" fmla="*/ 233472 h 1160647"/>
                  <a:gd name="connsiteX331-10091" fmla="*/ 2166533 w 3024845"/>
                  <a:gd name="connsiteY331-10092" fmla="*/ 311296 h 1160647"/>
                  <a:gd name="connsiteX332-10093" fmla="*/ 2168560 w 3024845"/>
                  <a:gd name="connsiteY332-10094" fmla="*/ 315620 h 1160647"/>
                  <a:gd name="connsiteX333-10095" fmla="*/ 2168560 w 3024845"/>
                  <a:gd name="connsiteY333-10096" fmla="*/ 337238 h 1160647"/>
                  <a:gd name="connsiteX334-10097" fmla="*/ 2182747 w 3024845"/>
                  <a:gd name="connsiteY334-10098" fmla="*/ 337238 h 1160647"/>
                  <a:gd name="connsiteX335-10099" fmla="*/ 2182747 w 3024845"/>
                  <a:gd name="connsiteY335-10100" fmla="*/ 354532 h 1160647"/>
                  <a:gd name="connsiteX336-10101" fmla="*/ 2190854 w 3024845"/>
                  <a:gd name="connsiteY336-10102" fmla="*/ 378311 h 1160647"/>
                  <a:gd name="connsiteX337-10103" fmla="*/ 2184774 w 3024845"/>
                  <a:gd name="connsiteY337-10104" fmla="*/ 382635 h 1160647"/>
                  <a:gd name="connsiteX338-10105" fmla="*/ 2172613 w 3024845"/>
                  <a:gd name="connsiteY338-10106" fmla="*/ 404253 h 1160647"/>
                  <a:gd name="connsiteX339-10107" fmla="*/ 2180720 w 3024845"/>
                  <a:gd name="connsiteY339-10108" fmla="*/ 657181 h 1160647"/>
                  <a:gd name="connsiteX340-10109" fmla="*/ 2245574 w 3024845"/>
                  <a:gd name="connsiteY340-10110" fmla="*/ 657181 h 1160647"/>
                  <a:gd name="connsiteX341-10111" fmla="*/ 2245574 w 3024845"/>
                  <a:gd name="connsiteY341-10112" fmla="*/ 732843 h 1160647"/>
                  <a:gd name="connsiteX342-10113" fmla="*/ 2253681 w 3024845"/>
                  <a:gd name="connsiteY342-10114" fmla="*/ 732843 h 1160647"/>
                  <a:gd name="connsiteX343-10115" fmla="*/ 2255708 w 3024845"/>
                  <a:gd name="connsiteY343-10116" fmla="*/ 726358 h 1160647"/>
                  <a:gd name="connsiteX344-10117" fmla="*/ 2261788 w 3024845"/>
                  <a:gd name="connsiteY344-10118" fmla="*/ 726358 h 1160647"/>
                  <a:gd name="connsiteX345-10119" fmla="*/ 2263815 w 3024845"/>
                  <a:gd name="connsiteY345-10120" fmla="*/ 735005 h 1160647"/>
                  <a:gd name="connsiteX346-10121" fmla="*/ 2275975 w 3024845"/>
                  <a:gd name="connsiteY346-10122" fmla="*/ 735005 h 1160647"/>
                  <a:gd name="connsiteX347-10123" fmla="*/ 2275975 w 3024845"/>
                  <a:gd name="connsiteY347-10124" fmla="*/ 728519 h 1160647"/>
                  <a:gd name="connsiteX348-10125" fmla="*/ 2298268 w 3024845"/>
                  <a:gd name="connsiteY348-10126" fmla="*/ 728519 h 1160647"/>
                  <a:gd name="connsiteX349-10127" fmla="*/ 2298268 w 3024845"/>
                  <a:gd name="connsiteY349-10128" fmla="*/ 735005 h 1160647"/>
                  <a:gd name="connsiteX350-10129" fmla="*/ 2318535 w 3024845"/>
                  <a:gd name="connsiteY350-10130" fmla="*/ 735005 h 1160647"/>
                  <a:gd name="connsiteX351-10131" fmla="*/ 2318535 w 3024845"/>
                  <a:gd name="connsiteY351-10132" fmla="*/ 780402 h 1160647"/>
                  <a:gd name="connsiteX352-10133" fmla="*/ 2332722 w 3024845"/>
                  <a:gd name="connsiteY352-10134" fmla="*/ 780402 h 1160647"/>
                  <a:gd name="connsiteX353-10135" fmla="*/ 2332722 w 3024845"/>
                  <a:gd name="connsiteY353-10136" fmla="*/ 767431 h 1160647"/>
                  <a:gd name="connsiteX354-10137" fmla="*/ 2348936 w 3024845"/>
                  <a:gd name="connsiteY354-10138" fmla="*/ 767431 h 1160647"/>
                  <a:gd name="connsiteX355-10139" fmla="*/ 2348936 w 3024845"/>
                  <a:gd name="connsiteY355-10140" fmla="*/ 588004 h 1160647"/>
                  <a:gd name="connsiteX356-10141" fmla="*/ 2355016 w 3024845"/>
                  <a:gd name="connsiteY356-10142" fmla="*/ 581518 h 1160647"/>
                  <a:gd name="connsiteX357-10143" fmla="*/ 2427977 w 3024845"/>
                  <a:gd name="connsiteY357-10144" fmla="*/ 581518 h 1160647"/>
                  <a:gd name="connsiteX358-10145" fmla="*/ 2427977 w 3024845"/>
                  <a:gd name="connsiteY358-10146" fmla="*/ 590166 h 1160647"/>
                  <a:gd name="connsiteX359-10147" fmla="*/ 2438110 w 3024845"/>
                  <a:gd name="connsiteY359-10148" fmla="*/ 590166 h 1160647"/>
                  <a:gd name="connsiteX360-10149" fmla="*/ 2438110 w 3024845"/>
                  <a:gd name="connsiteY360-10150" fmla="*/ 704740 h 1160647"/>
                  <a:gd name="connsiteX361-10151" fmla="*/ 2460404 w 3024845"/>
                  <a:gd name="connsiteY361-10152" fmla="*/ 704740 h 1160647"/>
                  <a:gd name="connsiteX362-10153" fmla="*/ 2460404 w 3024845"/>
                  <a:gd name="connsiteY362-10154" fmla="*/ 637725 h 1160647"/>
                  <a:gd name="connsiteX363-10155" fmla="*/ 2486751 w 3024845"/>
                  <a:gd name="connsiteY363-10156" fmla="*/ 637725 h 1160647"/>
                  <a:gd name="connsiteX364-10157" fmla="*/ 2490804 w 3024845"/>
                  <a:gd name="connsiteY364-10158" fmla="*/ 633401 h 1160647"/>
                  <a:gd name="connsiteX365-10159" fmla="*/ 2498911 w 3024845"/>
                  <a:gd name="connsiteY365-10160" fmla="*/ 633401 h 1160647"/>
                  <a:gd name="connsiteX366-10161" fmla="*/ 2502964 w 3024845"/>
                  <a:gd name="connsiteY366-10162" fmla="*/ 637725 h 1160647"/>
                  <a:gd name="connsiteX367-10163" fmla="*/ 2525258 w 3024845"/>
                  <a:gd name="connsiteY367-10164" fmla="*/ 637725 h 1160647"/>
                  <a:gd name="connsiteX368-10165" fmla="*/ 2525258 w 3024845"/>
                  <a:gd name="connsiteY368-10166" fmla="*/ 520989 h 1160647"/>
                  <a:gd name="connsiteX369-10167" fmla="*/ 2582005 w 3024845"/>
                  <a:gd name="connsiteY369-10168" fmla="*/ 510180 h 1160647"/>
                  <a:gd name="connsiteX370-10169" fmla="*/ 2582005 w 3024845"/>
                  <a:gd name="connsiteY370-10170" fmla="*/ 511261 h 1160647"/>
                  <a:gd name="connsiteX371-10171" fmla="*/ 2582005 w 3024845"/>
                  <a:gd name="connsiteY371-10172" fmla="*/ 518827 h 1160647"/>
                  <a:gd name="connsiteX372-10173" fmla="*/ 2608352 w 3024845"/>
                  <a:gd name="connsiteY372-10174" fmla="*/ 518827 h 1160647"/>
                  <a:gd name="connsiteX373-10175" fmla="*/ 2608352 w 3024845"/>
                  <a:gd name="connsiteY373-10176" fmla="*/ 773917 h 1160647"/>
                  <a:gd name="connsiteX374-10177" fmla="*/ 2630646 w 3024845"/>
                  <a:gd name="connsiteY374-10178" fmla="*/ 773917 h 1160647"/>
                  <a:gd name="connsiteX375-10179" fmla="*/ 2630646 w 3024845"/>
                  <a:gd name="connsiteY375-10180" fmla="*/ 769593 h 1160647"/>
                  <a:gd name="connsiteX376-10181" fmla="*/ 2642806 w 3024845"/>
                  <a:gd name="connsiteY376-10182" fmla="*/ 769593 h 1160647"/>
                  <a:gd name="connsiteX377-10183" fmla="*/ 2642806 w 3024845"/>
                  <a:gd name="connsiteY377-10184" fmla="*/ 773917 h 1160647"/>
                  <a:gd name="connsiteX378-10185" fmla="*/ 2667126 w 3024845"/>
                  <a:gd name="connsiteY378-10186" fmla="*/ 773917 h 1160647"/>
                  <a:gd name="connsiteX379-10187" fmla="*/ 2667126 w 3024845"/>
                  <a:gd name="connsiteY379-10188" fmla="*/ 760946 h 1160647"/>
                  <a:gd name="connsiteX380-10189" fmla="*/ 2695500 w 3024845"/>
                  <a:gd name="connsiteY380-10190" fmla="*/ 760946 h 1160647"/>
                  <a:gd name="connsiteX381-10191" fmla="*/ 2707660 w 3024845"/>
                  <a:gd name="connsiteY381-10192" fmla="*/ 756622 h 1160647"/>
                  <a:gd name="connsiteX382-10193" fmla="*/ 2727927 w 3024845"/>
                  <a:gd name="connsiteY382-10194" fmla="*/ 760946 h 1160647"/>
                  <a:gd name="connsiteX383-10195" fmla="*/ 2727927 w 3024845"/>
                  <a:gd name="connsiteY383-10196" fmla="*/ 743652 h 1160647"/>
                  <a:gd name="connsiteX384-10197" fmla="*/ 2736034 w 3024845"/>
                  <a:gd name="connsiteY384-10198" fmla="*/ 743652 h 1160647"/>
                  <a:gd name="connsiteX385-10199" fmla="*/ 2736034 w 3024845"/>
                  <a:gd name="connsiteY385-10200" fmla="*/ 730681 h 1160647"/>
                  <a:gd name="connsiteX386-10201" fmla="*/ 2792781 w 3024845"/>
                  <a:gd name="connsiteY386-10202" fmla="*/ 730681 h 1160647"/>
                  <a:gd name="connsiteX387-10203" fmla="*/ 2792781 w 3024845"/>
                  <a:gd name="connsiteY387-10204" fmla="*/ 700416 h 1160647"/>
                  <a:gd name="connsiteX388-10205" fmla="*/ 2811021 w 3024845"/>
                  <a:gd name="connsiteY388-10206" fmla="*/ 700416 h 1160647"/>
                  <a:gd name="connsiteX389-10207" fmla="*/ 2811021 w 3024845"/>
                  <a:gd name="connsiteY389-10208" fmla="*/ 693931 h 1160647"/>
                  <a:gd name="connsiteX390-10209" fmla="*/ 2823181 w 3024845"/>
                  <a:gd name="connsiteY390-10210" fmla="*/ 693931 h 1160647"/>
                  <a:gd name="connsiteX391-10211" fmla="*/ 2823181 w 3024845"/>
                  <a:gd name="connsiteY391-10212" fmla="*/ 700416 h 1160647"/>
                  <a:gd name="connsiteX392-10213" fmla="*/ 2839395 w 3024845"/>
                  <a:gd name="connsiteY392-10214" fmla="*/ 700416 h 1160647"/>
                  <a:gd name="connsiteX393-10215" fmla="*/ 2839395 w 3024845"/>
                  <a:gd name="connsiteY393-10216" fmla="*/ 750137 h 1160647"/>
                  <a:gd name="connsiteX394-10217" fmla="*/ 2871822 w 3024845"/>
                  <a:gd name="connsiteY394-10218" fmla="*/ 750137 h 1160647"/>
                  <a:gd name="connsiteX395-10219" fmla="*/ 2871822 w 3024845"/>
                  <a:gd name="connsiteY395-10220" fmla="*/ 724196 h 1160647"/>
                  <a:gd name="connsiteX396-10221" fmla="*/ 2910329 w 3024845"/>
                  <a:gd name="connsiteY396-10222" fmla="*/ 724196 h 1160647"/>
                  <a:gd name="connsiteX397-10223" fmla="*/ 2910329 w 3024845"/>
                  <a:gd name="connsiteY397-10224" fmla="*/ 693931 h 1160647"/>
                  <a:gd name="connsiteX398-10225" fmla="*/ 2958970 w 3024845"/>
                  <a:gd name="connsiteY398-10226" fmla="*/ 693931 h 1160647"/>
                  <a:gd name="connsiteX399-10227" fmla="*/ 2958970 w 3024845"/>
                  <a:gd name="connsiteY399-10228" fmla="*/ 805087 h 1160647"/>
                  <a:gd name="connsiteX400-10229" fmla="*/ 2958970 w 3024845"/>
                  <a:gd name="connsiteY400-10230" fmla="*/ 818866 h 1160647"/>
                  <a:gd name="connsiteX401-10231" fmla="*/ 3024845 w 3024845"/>
                  <a:gd name="connsiteY401-10232" fmla="*/ 818866 h 1160647"/>
                  <a:gd name="connsiteX402-10233" fmla="*/ 3024845 w 3024845"/>
                  <a:gd name="connsiteY402-10234" fmla="*/ 1160647 h 1160647"/>
                  <a:gd name="connsiteX403-10235" fmla="*/ 2054 w 3024845"/>
                  <a:gd name="connsiteY403-10236" fmla="*/ 1158314 h 1160647"/>
                  <a:gd name="connsiteX404-10237" fmla="*/ 0 w 3024845"/>
                  <a:gd name="connsiteY404-10238" fmla="*/ 724196 h 1160647"/>
                  <a:gd name="connsiteX405-10239" fmla="*/ 20267 w 3024845"/>
                  <a:gd name="connsiteY405-10240" fmla="*/ 724196 h 1160647"/>
                  <a:gd name="connsiteX406-10241" fmla="*/ 20774 w 3024845"/>
                  <a:gd name="connsiteY406-10242" fmla="*/ 723115 h 1160647"/>
                  <a:gd name="connsiteX407-10243" fmla="*/ 24320 w 3024845"/>
                  <a:gd name="connsiteY407-10244" fmla="*/ 715549 h 1160647"/>
                  <a:gd name="connsiteX408-10245" fmla="*/ 26094 w 3024845"/>
                  <a:gd name="connsiteY408-10246" fmla="*/ 715819 h 1160647"/>
                  <a:gd name="connsiteX409-10247" fmla="*/ 38507 w 3024845"/>
                  <a:gd name="connsiteY409-10248" fmla="*/ 717710 h 1160647"/>
                  <a:gd name="connsiteX410-10249" fmla="*/ 39014 w 3024845"/>
                  <a:gd name="connsiteY410-10250" fmla="*/ 719062 h 1160647"/>
                  <a:gd name="connsiteX411-10251" fmla="*/ 42560 w 3024845"/>
                  <a:gd name="connsiteY411-10252" fmla="*/ 728519 h 1160647"/>
                  <a:gd name="connsiteX412-10253" fmla="*/ 68907 w 3024845"/>
                  <a:gd name="connsiteY412-10254" fmla="*/ 730681 h 1160647"/>
                  <a:gd name="connsiteX413-10255" fmla="*/ 68907 w 3024845"/>
                  <a:gd name="connsiteY413-10256" fmla="*/ 607460 h 1160647"/>
                  <a:gd name="connsiteX414-10257" fmla="*/ 70934 w 3024845"/>
                  <a:gd name="connsiteY414-10258" fmla="*/ 607460 h 1160647"/>
                  <a:gd name="connsiteX415-10259" fmla="*/ 85121 w 3024845"/>
                  <a:gd name="connsiteY415-10260" fmla="*/ 607460 h 1160647"/>
                  <a:gd name="connsiteX416-10261" fmla="*/ 85121 w 3024845"/>
                  <a:gd name="connsiteY416-10262" fmla="*/ 471268 h 1160647"/>
                  <a:gd name="connsiteX417-10263" fmla="*/ 86894 w 3024845"/>
                  <a:gd name="connsiteY417-10264" fmla="*/ 471268 h 1160647"/>
                  <a:gd name="connsiteX418-10265" fmla="*/ 99308 w 3024845"/>
                  <a:gd name="connsiteY418-10266" fmla="*/ 471268 h 1160647"/>
                  <a:gd name="connsiteX419-10267" fmla="*/ 99308 w 3024845"/>
                  <a:gd name="connsiteY419-10268" fmla="*/ 356694 h 1160647"/>
                  <a:gd name="connsiteX420-10269" fmla="*/ 103361 w 3024845"/>
                  <a:gd name="connsiteY420-10270" fmla="*/ 328590 h 1160647"/>
                  <a:gd name="connsiteX421-10271" fmla="*/ 105388 w 3024845"/>
                  <a:gd name="connsiteY421-10272" fmla="*/ 328590 h 1160647"/>
                  <a:gd name="connsiteX422-10273" fmla="*/ 119575 w 3024845"/>
                  <a:gd name="connsiteY422-10274" fmla="*/ 328590 h 1160647"/>
                  <a:gd name="connsiteX423-10275" fmla="*/ 156055 w 3024845"/>
                  <a:gd name="connsiteY423-10276" fmla="*/ 246443 h 1160647"/>
                  <a:gd name="connsiteX424-10277" fmla="*/ 160109 w 3024845"/>
                  <a:gd name="connsiteY424-10278" fmla="*/ 0 h 1160647"/>
                  <a:gd name="connsiteX0-10279" fmla="*/ 160109 w 3024845"/>
                  <a:gd name="connsiteY0-10280" fmla="*/ 0 h 1160647"/>
                  <a:gd name="connsiteX1-10281" fmla="*/ 162135 w 3024845"/>
                  <a:gd name="connsiteY1-10282" fmla="*/ 246443 h 1160647"/>
                  <a:gd name="connsiteX2-10283" fmla="*/ 200642 w 3024845"/>
                  <a:gd name="connsiteY2-10284" fmla="*/ 326429 h 1160647"/>
                  <a:gd name="connsiteX3-10285" fmla="*/ 202669 w 3024845"/>
                  <a:gd name="connsiteY3-10286" fmla="*/ 326429 h 1160647"/>
                  <a:gd name="connsiteX4-10287" fmla="*/ 216856 w 3024845"/>
                  <a:gd name="connsiteY4-10288" fmla="*/ 326429 h 1160647"/>
                  <a:gd name="connsiteX5-10289" fmla="*/ 216856 w 3024845"/>
                  <a:gd name="connsiteY5-10290" fmla="*/ 350208 h 1160647"/>
                  <a:gd name="connsiteX6-10291" fmla="*/ 217363 w 3024845"/>
                  <a:gd name="connsiteY6-10292" fmla="*/ 351019 h 1160647"/>
                  <a:gd name="connsiteX7-10293" fmla="*/ 220909 w 3024845"/>
                  <a:gd name="connsiteY7-10294" fmla="*/ 356694 h 1160647"/>
                  <a:gd name="connsiteX8-10295" fmla="*/ 220909 w 3024845"/>
                  <a:gd name="connsiteY8-10296" fmla="*/ 471268 h 1160647"/>
                  <a:gd name="connsiteX9-10297" fmla="*/ 223189 w 3024845"/>
                  <a:gd name="connsiteY9-10298" fmla="*/ 471268 h 1160647"/>
                  <a:gd name="connsiteX10-10299" fmla="*/ 239150 w 3024845"/>
                  <a:gd name="connsiteY10-10300" fmla="*/ 471268 h 1160647"/>
                  <a:gd name="connsiteX11-10301" fmla="*/ 239150 w 3024845"/>
                  <a:gd name="connsiteY11-10302" fmla="*/ 611783 h 1160647"/>
                  <a:gd name="connsiteX12-10303" fmla="*/ 240670 w 3024845"/>
                  <a:gd name="connsiteY12-10304" fmla="*/ 611513 h 1160647"/>
                  <a:gd name="connsiteX13-10305" fmla="*/ 251310 w 3024845"/>
                  <a:gd name="connsiteY13-10306" fmla="*/ 609622 h 1160647"/>
                  <a:gd name="connsiteX14-10307" fmla="*/ 249283 w 3024845"/>
                  <a:gd name="connsiteY14-10308" fmla="*/ 698254 h 1160647"/>
                  <a:gd name="connsiteX15-10309" fmla="*/ 250803 w 3024845"/>
                  <a:gd name="connsiteY15-10310" fmla="*/ 698525 h 1160647"/>
                  <a:gd name="connsiteX16-10311" fmla="*/ 261443 w 3024845"/>
                  <a:gd name="connsiteY16-10312" fmla="*/ 700416 h 1160647"/>
                  <a:gd name="connsiteX17-10313" fmla="*/ 261696 w 3024845"/>
                  <a:gd name="connsiteY17-10314" fmla="*/ 701227 h 1160647"/>
                  <a:gd name="connsiteX18-10315" fmla="*/ 263470 w 3024845"/>
                  <a:gd name="connsiteY18-10316" fmla="*/ 706902 h 1160647"/>
                  <a:gd name="connsiteX19-10317" fmla="*/ 264230 w 3024845"/>
                  <a:gd name="connsiteY19-10318" fmla="*/ 704470 h 1160647"/>
                  <a:gd name="connsiteX20-10319" fmla="*/ 269550 w 3024845"/>
                  <a:gd name="connsiteY20-10320" fmla="*/ 687446 h 1160647"/>
                  <a:gd name="connsiteX21-10321" fmla="*/ 271323 w 3024845"/>
                  <a:gd name="connsiteY21-10322" fmla="*/ 687446 h 1160647"/>
                  <a:gd name="connsiteX22-10323" fmla="*/ 283737 w 3024845"/>
                  <a:gd name="connsiteY22-10324" fmla="*/ 687446 h 1160647"/>
                  <a:gd name="connsiteX23-10325" fmla="*/ 283737 w 3024845"/>
                  <a:gd name="connsiteY23-10326" fmla="*/ 719872 h 1160647"/>
                  <a:gd name="connsiteX24-10327" fmla="*/ 284750 w 3024845"/>
                  <a:gd name="connsiteY24-10328" fmla="*/ 720413 h 1160647"/>
                  <a:gd name="connsiteX25-10329" fmla="*/ 291844 w 3024845"/>
                  <a:gd name="connsiteY25-10330" fmla="*/ 724196 h 1160647"/>
                  <a:gd name="connsiteX26-10331" fmla="*/ 291844 w 3024845"/>
                  <a:gd name="connsiteY26-10332" fmla="*/ 725547 h 1160647"/>
                  <a:gd name="connsiteX27-10333" fmla="*/ 291844 w 3024845"/>
                  <a:gd name="connsiteY27-10334" fmla="*/ 735005 h 1160647"/>
                  <a:gd name="connsiteX28-10335" fmla="*/ 336431 w 3024845"/>
                  <a:gd name="connsiteY28-10336" fmla="*/ 735005 h 1160647"/>
                  <a:gd name="connsiteX29-10337" fmla="*/ 336431 w 3024845"/>
                  <a:gd name="connsiteY29-10338" fmla="*/ 736086 h 1160647"/>
                  <a:gd name="connsiteX30-10339" fmla="*/ 336431 w 3024845"/>
                  <a:gd name="connsiteY30-10340" fmla="*/ 743652 h 1160647"/>
                  <a:gd name="connsiteX31-10341" fmla="*/ 338457 w 3024845"/>
                  <a:gd name="connsiteY31-10342" fmla="*/ 743652 h 1160647"/>
                  <a:gd name="connsiteX32-10343" fmla="*/ 352644 w 3024845"/>
                  <a:gd name="connsiteY32-10344" fmla="*/ 743652 h 1160647"/>
                  <a:gd name="connsiteX33-10345" fmla="*/ 352644 w 3024845"/>
                  <a:gd name="connsiteY33-10346" fmla="*/ 713387 h 1160647"/>
                  <a:gd name="connsiteX34-10347" fmla="*/ 397231 w 3024845"/>
                  <a:gd name="connsiteY34-10348" fmla="*/ 713387 h 1160647"/>
                  <a:gd name="connsiteX35-10349" fmla="*/ 397231 w 3024845"/>
                  <a:gd name="connsiteY35-10350" fmla="*/ 712036 h 1160647"/>
                  <a:gd name="connsiteX36-10351" fmla="*/ 397231 w 3024845"/>
                  <a:gd name="connsiteY36-10352" fmla="*/ 702578 h 1160647"/>
                  <a:gd name="connsiteX37-10353" fmla="*/ 398245 w 3024845"/>
                  <a:gd name="connsiteY37-10354" fmla="*/ 702578 h 1160647"/>
                  <a:gd name="connsiteX38-10355" fmla="*/ 405338 w 3024845"/>
                  <a:gd name="connsiteY38-10356" fmla="*/ 702578 h 1160647"/>
                  <a:gd name="connsiteX39-10357" fmla="*/ 405338 w 3024845"/>
                  <a:gd name="connsiteY39-10358" fmla="*/ 700687 h 1160647"/>
                  <a:gd name="connsiteX40-10359" fmla="*/ 405338 w 3024845"/>
                  <a:gd name="connsiteY40-10360" fmla="*/ 687446 h 1160647"/>
                  <a:gd name="connsiteX41-10361" fmla="*/ 406098 w 3024845"/>
                  <a:gd name="connsiteY41-10362" fmla="*/ 687446 h 1160647"/>
                  <a:gd name="connsiteX42-10363" fmla="*/ 411418 w 3024845"/>
                  <a:gd name="connsiteY42-10364" fmla="*/ 687446 h 1160647"/>
                  <a:gd name="connsiteX43-10365" fmla="*/ 411418 w 3024845"/>
                  <a:gd name="connsiteY43-10366" fmla="*/ 686365 h 1160647"/>
                  <a:gd name="connsiteX44-10367" fmla="*/ 411418 w 3024845"/>
                  <a:gd name="connsiteY44-10368" fmla="*/ 678798 h 1160647"/>
                  <a:gd name="connsiteX45-10369" fmla="*/ 413445 w 3024845"/>
                  <a:gd name="connsiteY45-10370" fmla="*/ 678798 h 1160647"/>
                  <a:gd name="connsiteX46-10371" fmla="*/ 427632 w 3024845"/>
                  <a:gd name="connsiteY46-10372" fmla="*/ 678798 h 1160647"/>
                  <a:gd name="connsiteX47-10373" fmla="*/ 427632 w 3024845"/>
                  <a:gd name="connsiteY47-10374" fmla="*/ 679879 h 1160647"/>
                  <a:gd name="connsiteX48-10375" fmla="*/ 427632 w 3024845"/>
                  <a:gd name="connsiteY48-10376" fmla="*/ 687446 h 1160647"/>
                  <a:gd name="connsiteX49-10377" fmla="*/ 449925 w 3024845"/>
                  <a:gd name="connsiteY49-10378" fmla="*/ 687446 h 1160647"/>
                  <a:gd name="connsiteX50-10379" fmla="*/ 449925 w 3024845"/>
                  <a:gd name="connsiteY50-10380" fmla="*/ 685554 h 1160647"/>
                  <a:gd name="connsiteX51-10381" fmla="*/ 449925 w 3024845"/>
                  <a:gd name="connsiteY51-10382" fmla="*/ 672313 h 1160647"/>
                  <a:gd name="connsiteX52-10383" fmla="*/ 451699 w 3024845"/>
                  <a:gd name="connsiteY52-10384" fmla="*/ 672313 h 1160647"/>
                  <a:gd name="connsiteX53-10385" fmla="*/ 464112 w 3024845"/>
                  <a:gd name="connsiteY53-10386" fmla="*/ 672313 h 1160647"/>
                  <a:gd name="connsiteX54-10387" fmla="*/ 464112 w 3024845"/>
                  <a:gd name="connsiteY54-10388" fmla="*/ 696093 h 1160647"/>
                  <a:gd name="connsiteX55-10389" fmla="*/ 465126 w 3024845"/>
                  <a:gd name="connsiteY55-10390" fmla="*/ 696093 h 1160647"/>
                  <a:gd name="connsiteX56-10391" fmla="*/ 472219 w 3024845"/>
                  <a:gd name="connsiteY56-10392" fmla="*/ 696093 h 1160647"/>
                  <a:gd name="connsiteX57-10393" fmla="*/ 472219 w 3024845"/>
                  <a:gd name="connsiteY57-10394" fmla="*/ 695012 h 1160647"/>
                  <a:gd name="connsiteX58-10395" fmla="*/ 472219 w 3024845"/>
                  <a:gd name="connsiteY58-10396" fmla="*/ 687446 h 1160647"/>
                  <a:gd name="connsiteX59-10397" fmla="*/ 473992 w 3024845"/>
                  <a:gd name="connsiteY59-10398" fmla="*/ 687446 h 1160647"/>
                  <a:gd name="connsiteX60-10399" fmla="*/ 486406 w 3024845"/>
                  <a:gd name="connsiteY60-10400" fmla="*/ 687446 h 1160647"/>
                  <a:gd name="connsiteX61-10401" fmla="*/ 486406 w 3024845"/>
                  <a:gd name="connsiteY61-10402" fmla="*/ 713387 h 1160647"/>
                  <a:gd name="connsiteX62-10403" fmla="*/ 488433 w 3024845"/>
                  <a:gd name="connsiteY62-10404" fmla="*/ 713387 h 1160647"/>
                  <a:gd name="connsiteX63-10405" fmla="*/ 502619 w 3024845"/>
                  <a:gd name="connsiteY63-10406" fmla="*/ 713387 h 1160647"/>
                  <a:gd name="connsiteX64-10407" fmla="*/ 502619 w 3024845"/>
                  <a:gd name="connsiteY64-10408" fmla="*/ 715008 h 1160647"/>
                  <a:gd name="connsiteX65-10409" fmla="*/ 502619 w 3024845"/>
                  <a:gd name="connsiteY65-10410" fmla="*/ 726358 h 1160647"/>
                  <a:gd name="connsiteX66-10411" fmla="*/ 503379 w 3024845"/>
                  <a:gd name="connsiteY66-10412" fmla="*/ 726358 h 1160647"/>
                  <a:gd name="connsiteX67-10413" fmla="*/ 508700 w 3024845"/>
                  <a:gd name="connsiteY67-10414" fmla="*/ 726358 h 1160647"/>
                  <a:gd name="connsiteX68-10415" fmla="*/ 508700 w 3024845"/>
                  <a:gd name="connsiteY68-10416" fmla="*/ 725547 h 1160647"/>
                  <a:gd name="connsiteX69-10417" fmla="*/ 508700 w 3024845"/>
                  <a:gd name="connsiteY69-10418" fmla="*/ 719872 h 1160647"/>
                  <a:gd name="connsiteX70-10419" fmla="*/ 539100 w 3024845"/>
                  <a:gd name="connsiteY70-10420" fmla="*/ 719872 h 1160647"/>
                  <a:gd name="connsiteX71-10421" fmla="*/ 539100 w 3024845"/>
                  <a:gd name="connsiteY71-10422" fmla="*/ 743652 h 1160647"/>
                  <a:gd name="connsiteX72-10423" fmla="*/ 540113 w 3024845"/>
                  <a:gd name="connsiteY72-10424" fmla="*/ 743652 h 1160647"/>
                  <a:gd name="connsiteX73-10425" fmla="*/ 547207 w 3024845"/>
                  <a:gd name="connsiteY73-10426" fmla="*/ 743652 h 1160647"/>
                  <a:gd name="connsiteX74-10427" fmla="*/ 547207 w 3024845"/>
                  <a:gd name="connsiteY74-10428" fmla="*/ 744733 h 1160647"/>
                  <a:gd name="connsiteX75-10429" fmla="*/ 547207 w 3024845"/>
                  <a:gd name="connsiteY75-10430" fmla="*/ 752299 h 1160647"/>
                  <a:gd name="connsiteX76-10431" fmla="*/ 547967 w 3024845"/>
                  <a:gd name="connsiteY76-10432" fmla="*/ 752299 h 1160647"/>
                  <a:gd name="connsiteX77-10433" fmla="*/ 553287 w 3024845"/>
                  <a:gd name="connsiteY77-10434" fmla="*/ 752299 h 1160647"/>
                  <a:gd name="connsiteX78-10435" fmla="*/ 553287 w 3024845"/>
                  <a:gd name="connsiteY78-10436" fmla="*/ 750137 h 1160647"/>
                  <a:gd name="connsiteX79-10437" fmla="*/ 553287 w 3024845"/>
                  <a:gd name="connsiteY79-10438" fmla="*/ 735005 h 1160647"/>
                  <a:gd name="connsiteX80-10439" fmla="*/ 554300 w 3024845"/>
                  <a:gd name="connsiteY80-10440" fmla="*/ 735005 h 1160647"/>
                  <a:gd name="connsiteX81-10441" fmla="*/ 561394 w 3024845"/>
                  <a:gd name="connsiteY81-10442" fmla="*/ 735005 h 1160647"/>
                  <a:gd name="connsiteX82-10443" fmla="*/ 561394 w 3024845"/>
                  <a:gd name="connsiteY82-10444" fmla="*/ 736086 h 1160647"/>
                  <a:gd name="connsiteX83-10445" fmla="*/ 561394 w 3024845"/>
                  <a:gd name="connsiteY83-10446" fmla="*/ 743652 h 1160647"/>
                  <a:gd name="connsiteX84-10447" fmla="*/ 566714 w 3024845"/>
                  <a:gd name="connsiteY84-10448" fmla="*/ 741659 h 1160647"/>
                  <a:gd name="connsiteX85-10449" fmla="*/ 567474 w 3024845"/>
                  <a:gd name="connsiteY85-10450" fmla="*/ 740679 h 1160647"/>
                  <a:gd name="connsiteX86-10451" fmla="*/ 567474 w 3024845"/>
                  <a:gd name="connsiteY86-10452" fmla="*/ 735005 h 1160647"/>
                  <a:gd name="connsiteX87-10453" fmla="*/ 605981 w 3024845"/>
                  <a:gd name="connsiteY87-10454" fmla="*/ 735005 h 1160647"/>
                  <a:gd name="connsiteX88-10455" fmla="*/ 605981 w 3024845"/>
                  <a:gd name="connsiteY88-10456" fmla="*/ 758784 h 1160647"/>
                  <a:gd name="connsiteX89-10457" fmla="*/ 608007 w 3024845"/>
                  <a:gd name="connsiteY89-10458" fmla="*/ 758784 h 1160647"/>
                  <a:gd name="connsiteX90-10459" fmla="*/ 622194 w 3024845"/>
                  <a:gd name="connsiteY90-10460" fmla="*/ 758784 h 1160647"/>
                  <a:gd name="connsiteX91-10461" fmla="*/ 622194 w 3024845"/>
                  <a:gd name="connsiteY91-10462" fmla="*/ 759865 h 1160647"/>
                  <a:gd name="connsiteX92-10463" fmla="*/ 622194 w 3024845"/>
                  <a:gd name="connsiteY92-10464" fmla="*/ 767431 h 1160647"/>
                  <a:gd name="connsiteX93-10465" fmla="*/ 623968 w 3024845"/>
                  <a:gd name="connsiteY93-10466" fmla="*/ 767431 h 1160647"/>
                  <a:gd name="connsiteX94-10467" fmla="*/ 636381 w 3024845"/>
                  <a:gd name="connsiteY94-10468" fmla="*/ 767431 h 1160647"/>
                  <a:gd name="connsiteX95-10469" fmla="*/ 636381 w 3024845"/>
                  <a:gd name="connsiteY95-10470" fmla="*/ 743652 h 1160647"/>
                  <a:gd name="connsiteX96-10471" fmla="*/ 637394 w 3024845"/>
                  <a:gd name="connsiteY96-10472" fmla="*/ 743652 h 1160647"/>
                  <a:gd name="connsiteX97-10473" fmla="*/ 644488 w 3024845"/>
                  <a:gd name="connsiteY97-10474" fmla="*/ 743652 h 1160647"/>
                  <a:gd name="connsiteX98-10475" fmla="*/ 644488 w 3024845"/>
                  <a:gd name="connsiteY98-10476" fmla="*/ 711225 h 1160647"/>
                  <a:gd name="connsiteX99-10477" fmla="*/ 645501 w 3024845"/>
                  <a:gd name="connsiteY99-10478" fmla="*/ 711225 h 1160647"/>
                  <a:gd name="connsiteX100-10479" fmla="*/ 652595 w 3024845"/>
                  <a:gd name="connsiteY100-10480" fmla="*/ 711225 h 1160647"/>
                  <a:gd name="connsiteX101-10481" fmla="*/ 652595 w 3024845"/>
                  <a:gd name="connsiteY101-10482" fmla="*/ 709334 h 1160647"/>
                  <a:gd name="connsiteX102-10483" fmla="*/ 652595 w 3024845"/>
                  <a:gd name="connsiteY102-10484" fmla="*/ 696093 h 1160647"/>
                  <a:gd name="connsiteX103-10485" fmla="*/ 651328 w 3024845"/>
                  <a:gd name="connsiteY103-10486" fmla="*/ 694471 h 1160647"/>
                  <a:gd name="connsiteX104-10487" fmla="*/ 656648 w 3024845"/>
                  <a:gd name="connsiteY104-10488" fmla="*/ 683122 h 1160647"/>
                  <a:gd name="connsiteX105-10489" fmla="*/ 664755 w 3024845"/>
                  <a:gd name="connsiteY105-10490" fmla="*/ 711225 h 1160647"/>
                  <a:gd name="connsiteX106-10491" fmla="*/ 665515 w 3024845"/>
                  <a:gd name="connsiteY106-10492" fmla="*/ 711225 h 1160647"/>
                  <a:gd name="connsiteX107-10493" fmla="*/ 670835 w 3024845"/>
                  <a:gd name="connsiteY107-10494" fmla="*/ 711225 h 1160647"/>
                  <a:gd name="connsiteX108-10495" fmla="*/ 670835 w 3024845"/>
                  <a:gd name="connsiteY108-10496" fmla="*/ 605298 h 1160647"/>
                  <a:gd name="connsiteX109-10497" fmla="*/ 672355 w 3024845"/>
                  <a:gd name="connsiteY109-10498" fmla="*/ 605298 h 1160647"/>
                  <a:gd name="connsiteX110-10499" fmla="*/ 682995 w 3024845"/>
                  <a:gd name="connsiteY110-10500" fmla="*/ 605298 h 1160647"/>
                  <a:gd name="connsiteX111-10501" fmla="*/ 682995 w 3024845"/>
                  <a:gd name="connsiteY111-10502" fmla="*/ 557739 h 1160647"/>
                  <a:gd name="connsiteX112-10503" fmla="*/ 709342 w 3024845"/>
                  <a:gd name="connsiteY112-10504" fmla="*/ 557739 h 1160647"/>
                  <a:gd name="connsiteX113-10505" fmla="*/ 709342 w 3024845"/>
                  <a:gd name="connsiteY113-10506" fmla="*/ 536121 h 1160647"/>
                  <a:gd name="connsiteX114-10507" fmla="*/ 743796 w 3024845"/>
                  <a:gd name="connsiteY114-10508" fmla="*/ 536121 h 1160647"/>
                  <a:gd name="connsiteX115-10509" fmla="*/ 743796 w 3024845"/>
                  <a:gd name="connsiteY115-10510" fmla="*/ 538553 h 1160647"/>
                  <a:gd name="connsiteX116-10511" fmla="*/ 743796 w 3024845"/>
                  <a:gd name="connsiteY116-10512" fmla="*/ 555577 h 1160647"/>
                  <a:gd name="connsiteX117-10513" fmla="*/ 746076 w 3024845"/>
                  <a:gd name="connsiteY117-10514" fmla="*/ 555577 h 1160647"/>
                  <a:gd name="connsiteX118-10515" fmla="*/ 762036 w 3024845"/>
                  <a:gd name="connsiteY118-10516" fmla="*/ 555577 h 1160647"/>
                  <a:gd name="connsiteX119-10517" fmla="*/ 762036 w 3024845"/>
                  <a:gd name="connsiteY119-10518" fmla="*/ 603136 h 1160647"/>
                  <a:gd name="connsiteX120-10519" fmla="*/ 763049 w 3024845"/>
                  <a:gd name="connsiteY120-10520" fmla="*/ 603136 h 1160647"/>
                  <a:gd name="connsiteX121-10521" fmla="*/ 770143 w 3024845"/>
                  <a:gd name="connsiteY121-10522" fmla="*/ 603136 h 1160647"/>
                  <a:gd name="connsiteX122-10523" fmla="*/ 784330 w 3024845"/>
                  <a:gd name="connsiteY122-10524" fmla="*/ 607460 h 1160647"/>
                  <a:gd name="connsiteX123-10525" fmla="*/ 784330 w 3024845"/>
                  <a:gd name="connsiteY123-10526" fmla="*/ 646372 h 1160647"/>
                  <a:gd name="connsiteX124-10527" fmla="*/ 785343 w 3024845"/>
                  <a:gd name="connsiteY124-10528" fmla="*/ 646372 h 1160647"/>
                  <a:gd name="connsiteX125-10529" fmla="*/ 792436 w 3024845"/>
                  <a:gd name="connsiteY125-10530" fmla="*/ 646372 h 1160647"/>
                  <a:gd name="connsiteX126-10531" fmla="*/ 792436 w 3024845"/>
                  <a:gd name="connsiteY126-10532" fmla="*/ 647993 h 1160647"/>
                  <a:gd name="connsiteX127-10533" fmla="*/ 792436 w 3024845"/>
                  <a:gd name="connsiteY127-10534" fmla="*/ 659342 h 1160647"/>
                  <a:gd name="connsiteX128-10535" fmla="*/ 794463 w 3024845"/>
                  <a:gd name="connsiteY128-10536" fmla="*/ 659342 h 1160647"/>
                  <a:gd name="connsiteX129-10537" fmla="*/ 808650 w 3024845"/>
                  <a:gd name="connsiteY129-10538" fmla="*/ 659342 h 1160647"/>
                  <a:gd name="connsiteX130-10539" fmla="*/ 814730 w 3024845"/>
                  <a:gd name="connsiteY130-10540" fmla="*/ 665828 h 1160647"/>
                  <a:gd name="connsiteX131-10541" fmla="*/ 814730 w 3024845"/>
                  <a:gd name="connsiteY131-10542" fmla="*/ 687446 h 1160647"/>
                  <a:gd name="connsiteX132-10543" fmla="*/ 817010 w 3024845"/>
                  <a:gd name="connsiteY132-10544" fmla="*/ 687446 h 1160647"/>
                  <a:gd name="connsiteX133-10545" fmla="*/ 832970 w 3024845"/>
                  <a:gd name="connsiteY133-10546" fmla="*/ 687446 h 1160647"/>
                  <a:gd name="connsiteX134-10547" fmla="*/ 832970 w 3024845"/>
                  <a:gd name="connsiteY134-10548" fmla="*/ 688526 h 1160647"/>
                  <a:gd name="connsiteX135-10549" fmla="*/ 832970 w 3024845"/>
                  <a:gd name="connsiteY135-10550" fmla="*/ 696093 h 1160647"/>
                  <a:gd name="connsiteX136-10551" fmla="*/ 834237 w 3024845"/>
                  <a:gd name="connsiteY136-10552" fmla="*/ 696093 h 1160647"/>
                  <a:gd name="connsiteX137-10553" fmla="*/ 843104 w 3024845"/>
                  <a:gd name="connsiteY137-10554" fmla="*/ 696093 h 1160647"/>
                  <a:gd name="connsiteX138-10555" fmla="*/ 843104 w 3024845"/>
                  <a:gd name="connsiteY138-10556" fmla="*/ 698254 h 1160647"/>
                  <a:gd name="connsiteX139-10557" fmla="*/ 843104 w 3024845"/>
                  <a:gd name="connsiteY139-10558" fmla="*/ 713387 h 1160647"/>
                  <a:gd name="connsiteX140-10559" fmla="*/ 847157 w 3024845"/>
                  <a:gd name="connsiteY140-10560" fmla="*/ 711495 h 1160647"/>
                  <a:gd name="connsiteX141-10561" fmla="*/ 847157 w 3024845"/>
                  <a:gd name="connsiteY141-10562" fmla="*/ 698254 h 1160647"/>
                  <a:gd name="connsiteX142-10563" fmla="*/ 848170 w 3024845"/>
                  <a:gd name="connsiteY142-10564" fmla="*/ 698254 h 1160647"/>
                  <a:gd name="connsiteX143-10565" fmla="*/ 855264 w 3024845"/>
                  <a:gd name="connsiteY143-10566" fmla="*/ 698254 h 1160647"/>
                  <a:gd name="connsiteX144-10567" fmla="*/ 855264 w 3024845"/>
                  <a:gd name="connsiteY144-10568" fmla="*/ 699876 h 1160647"/>
                  <a:gd name="connsiteX145-10569" fmla="*/ 855264 w 3024845"/>
                  <a:gd name="connsiteY145-10570" fmla="*/ 711225 h 1160647"/>
                  <a:gd name="connsiteX146-10571" fmla="*/ 856024 w 3024845"/>
                  <a:gd name="connsiteY146-10572" fmla="*/ 711225 h 1160647"/>
                  <a:gd name="connsiteX147-10573" fmla="*/ 861344 w 3024845"/>
                  <a:gd name="connsiteY147-10574" fmla="*/ 711225 h 1160647"/>
                  <a:gd name="connsiteX148-10575" fmla="*/ 909984 w 3024845"/>
                  <a:gd name="connsiteY148-10576" fmla="*/ 706902 h 1160647"/>
                  <a:gd name="connsiteX149-10577" fmla="*/ 909984 w 3024845"/>
                  <a:gd name="connsiteY149-10578" fmla="*/ 708253 h 1160647"/>
                  <a:gd name="connsiteX150-10579" fmla="*/ 909984 w 3024845"/>
                  <a:gd name="connsiteY150-10580" fmla="*/ 717710 h 1160647"/>
                  <a:gd name="connsiteX151-10581" fmla="*/ 910744 w 3024845"/>
                  <a:gd name="connsiteY151-10582" fmla="*/ 717710 h 1160647"/>
                  <a:gd name="connsiteX152-10583" fmla="*/ 916065 w 3024845"/>
                  <a:gd name="connsiteY152-10584" fmla="*/ 717710 h 1160647"/>
                  <a:gd name="connsiteX153-10585" fmla="*/ 916065 w 3024845"/>
                  <a:gd name="connsiteY153-10586" fmla="*/ 719872 h 1160647"/>
                  <a:gd name="connsiteX154-10587" fmla="*/ 916065 w 3024845"/>
                  <a:gd name="connsiteY154-10588" fmla="*/ 735005 h 1160647"/>
                  <a:gd name="connsiteX155-10589" fmla="*/ 918091 w 3024845"/>
                  <a:gd name="connsiteY155-10590" fmla="*/ 733654 h 1160647"/>
                  <a:gd name="connsiteX156-10591" fmla="*/ 932278 w 3024845"/>
                  <a:gd name="connsiteY156-10592" fmla="*/ 724196 h 1160647"/>
                  <a:gd name="connsiteX157-10593" fmla="*/ 938358 w 3024845"/>
                  <a:gd name="connsiteY157-10594" fmla="*/ 683122 h 1160647"/>
                  <a:gd name="connsiteX158-10595" fmla="*/ 939118 w 3024845"/>
                  <a:gd name="connsiteY158-10596" fmla="*/ 682852 h 1160647"/>
                  <a:gd name="connsiteX159-10597" fmla="*/ 944438 w 3024845"/>
                  <a:gd name="connsiteY159-10598" fmla="*/ 680960 h 1160647"/>
                  <a:gd name="connsiteX160-10599" fmla="*/ 946465 w 3024845"/>
                  <a:gd name="connsiteY160-10600" fmla="*/ 611783 h 1160647"/>
                  <a:gd name="connsiteX161-10601" fmla="*/ 948492 w 3024845"/>
                  <a:gd name="connsiteY161-10602" fmla="*/ 680960 h 1160647"/>
                  <a:gd name="connsiteX162-10603" fmla="*/ 949252 w 3024845"/>
                  <a:gd name="connsiteY162-10604" fmla="*/ 681230 h 1160647"/>
                  <a:gd name="connsiteX163-10605" fmla="*/ 954572 w 3024845"/>
                  <a:gd name="connsiteY163-10606" fmla="*/ 683122 h 1160647"/>
                  <a:gd name="connsiteX164-10607" fmla="*/ 954572 w 3024845"/>
                  <a:gd name="connsiteY164-10608" fmla="*/ 596651 h 1160647"/>
                  <a:gd name="connsiteX165-10609" fmla="*/ 958625 w 3024845"/>
                  <a:gd name="connsiteY165-10610" fmla="*/ 564224 h 1160647"/>
                  <a:gd name="connsiteX166-10611" fmla="*/ 997132 w 3024845"/>
                  <a:gd name="connsiteY166-10612" fmla="*/ 564224 h 1160647"/>
                  <a:gd name="connsiteX167-10613" fmla="*/ 997132 w 3024845"/>
                  <a:gd name="connsiteY167-10614" fmla="*/ 596651 h 1160647"/>
                  <a:gd name="connsiteX168-10615" fmla="*/ 997892 w 3024845"/>
                  <a:gd name="connsiteY168-10616" fmla="*/ 596651 h 1160647"/>
                  <a:gd name="connsiteX169-10617" fmla="*/ 1003212 w 3024845"/>
                  <a:gd name="connsiteY169-10618" fmla="*/ 596651 h 1160647"/>
                  <a:gd name="connsiteX170-10619" fmla="*/ 1003212 w 3024845"/>
                  <a:gd name="connsiteY170-10620" fmla="*/ 514503 h 1160647"/>
                  <a:gd name="connsiteX171-10621" fmla="*/ 1004986 w 3024845"/>
                  <a:gd name="connsiteY171-10622" fmla="*/ 514503 h 1160647"/>
                  <a:gd name="connsiteX172-10623" fmla="*/ 1017399 w 3024845"/>
                  <a:gd name="connsiteY172-10624" fmla="*/ 514503 h 1160647"/>
                  <a:gd name="connsiteX173-10625" fmla="*/ 1017399 w 3024845"/>
                  <a:gd name="connsiteY173-10626" fmla="*/ 512612 h 1160647"/>
                  <a:gd name="connsiteX174-10627" fmla="*/ 1017399 w 3024845"/>
                  <a:gd name="connsiteY174-10628" fmla="*/ 499371 h 1160647"/>
                  <a:gd name="connsiteX175-10629" fmla="*/ 1039693 w 3024845"/>
                  <a:gd name="connsiteY175-10630" fmla="*/ 499371 h 1160647"/>
                  <a:gd name="connsiteX176-10631" fmla="*/ 1039693 w 3024845"/>
                  <a:gd name="connsiteY176-10632" fmla="*/ 498290 h 1160647"/>
                  <a:gd name="connsiteX177-10633" fmla="*/ 1039693 w 3024845"/>
                  <a:gd name="connsiteY177-10634" fmla="*/ 490724 h 1160647"/>
                  <a:gd name="connsiteX178-10635" fmla="*/ 1041466 w 3024845"/>
                  <a:gd name="connsiteY178-10636" fmla="*/ 490724 h 1160647"/>
                  <a:gd name="connsiteX179-10637" fmla="*/ 1053880 w 3024845"/>
                  <a:gd name="connsiteY179-10638" fmla="*/ 490724 h 1160647"/>
                  <a:gd name="connsiteX180-10639" fmla="*/ 1053880 w 3024845"/>
                  <a:gd name="connsiteY180-10640" fmla="*/ 491805 h 1160647"/>
                  <a:gd name="connsiteX181-10641" fmla="*/ 1053880 w 3024845"/>
                  <a:gd name="connsiteY181-10642" fmla="*/ 499371 h 1160647"/>
                  <a:gd name="connsiteX182-10643" fmla="*/ 1054640 w 3024845"/>
                  <a:gd name="connsiteY182-10644" fmla="*/ 499371 h 1160647"/>
                  <a:gd name="connsiteX183-10645" fmla="*/ 1059960 w 3024845"/>
                  <a:gd name="connsiteY183-10646" fmla="*/ 499371 h 1160647"/>
                  <a:gd name="connsiteX184-10647" fmla="*/ 1070093 w 3024845"/>
                  <a:gd name="connsiteY184-10648" fmla="*/ 495047 h 1160647"/>
                  <a:gd name="connsiteX185-10649" fmla="*/ 1074146 w 3024845"/>
                  <a:gd name="connsiteY185-10650" fmla="*/ 498290 h 1160647"/>
                  <a:gd name="connsiteX186-10651" fmla="*/ 1074146 w 3024845"/>
                  <a:gd name="connsiteY186-10652" fmla="*/ 490724 h 1160647"/>
                  <a:gd name="connsiteX187-10653" fmla="*/ 1076426 w 3024845"/>
                  <a:gd name="connsiteY187-10654" fmla="*/ 490724 h 1160647"/>
                  <a:gd name="connsiteX188-10655" fmla="*/ 1092387 w 3024845"/>
                  <a:gd name="connsiteY188-10656" fmla="*/ 490724 h 1160647"/>
                  <a:gd name="connsiteX189-10657" fmla="*/ 1092387 w 3024845"/>
                  <a:gd name="connsiteY189-10658" fmla="*/ 491805 h 1160647"/>
                  <a:gd name="connsiteX190-10659" fmla="*/ 1092387 w 3024845"/>
                  <a:gd name="connsiteY190-10660" fmla="*/ 499371 h 1160647"/>
                  <a:gd name="connsiteX191-10661" fmla="*/ 1122787 w 3024845"/>
                  <a:gd name="connsiteY191-10662" fmla="*/ 499371 h 1160647"/>
                  <a:gd name="connsiteX192-10663" fmla="*/ 1122787 w 3024845"/>
                  <a:gd name="connsiteY192-10664" fmla="*/ 500992 h 1160647"/>
                  <a:gd name="connsiteX193-10665" fmla="*/ 1122787 w 3024845"/>
                  <a:gd name="connsiteY193-10666" fmla="*/ 512342 h 1160647"/>
                  <a:gd name="connsiteX194-10667" fmla="*/ 1149134 w 3024845"/>
                  <a:gd name="connsiteY194-10668" fmla="*/ 512342 h 1160647"/>
                  <a:gd name="connsiteX195-10669" fmla="*/ 1149134 w 3024845"/>
                  <a:gd name="connsiteY195-10670" fmla="*/ 542606 h 1160647"/>
                  <a:gd name="connsiteX196-10671" fmla="*/ 1149894 w 3024845"/>
                  <a:gd name="connsiteY196-10672" fmla="*/ 542606 h 1160647"/>
                  <a:gd name="connsiteX197-10673" fmla="*/ 1155214 w 3024845"/>
                  <a:gd name="connsiteY197-10674" fmla="*/ 542606 h 1160647"/>
                  <a:gd name="connsiteX198-10675" fmla="*/ 1155214 w 3024845"/>
                  <a:gd name="connsiteY198-10676" fmla="*/ 543687 h 1160647"/>
                  <a:gd name="connsiteX199-10677" fmla="*/ 1155214 w 3024845"/>
                  <a:gd name="connsiteY199-10678" fmla="*/ 551254 h 1160647"/>
                  <a:gd name="connsiteX200-10679" fmla="*/ 1159268 w 3024845"/>
                  <a:gd name="connsiteY200-10680" fmla="*/ 581518 h 1160647"/>
                  <a:gd name="connsiteX201-10681" fmla="*/ 1160028 w 3024845"/>
                  <a:gd name="connsiteY201-10682" fmla="*/ 581518 h 1160647"/>
                  <a:gd name="connsiteX202-10683" fmla="*/ 1165348 w 3024845"/>
                  <a:gd name="connsiteY202-10684" fmla="*/ 581518 h 1160647"/>
                  <a:gd name="connsiteX203-10685" fmla="*/ 1165348 w 3024845"/>
                  <a:gd name="connsiteY203-10686" fmla="*/ 582329 h 1160647"/>
                  <a:gd name="connsiteX204-10687" fmla="*/ 1165348 w 3024845"/>
                  <a:gd name="connsiteY204-10688" fmla="*/ 588004 h 1160647"/>
                  <a:gd name="connsiteX205-10689" fmla="*/ 1166361 w 3024845"/>
                  <a:gd name="connsiteY205-10690" fmla="*/ 588004 h 1160647"/>
                  <a:gd name="connsiteX206-10691" fmla="*/ 1173454 w 3024845"/>
                  <a:gd name="connsiteY206-10692" fmla="*/ 588004 h 1160647"/>
                  <a:gd name="connsiteX207-10693" fmla="*/ 1173454 w 3024845"/>
                  <a:gd name="connsiteY207-10694" fmla="*/ 618269 h 1160647"/>
                  <a:gd name="connsiteX208-10695" fmla="*/ 1175481 w 3024845"/>
                  <a:gd name="connsiteY208-10696" fmla="*/ 618269 h 1160647"/>
                  <a:gd name="connsiteX209-10697" fmla="*/ 1189668 w 3024845"/>
                  <a:gd name="connsiteY209-10698" fmla="*/ 618269 h 1160647"/>
                  <a:gd name="connsiteX210-10699" fmla="*/ 1189668 w 3024845"/>
                  <a:gd name="connsiteY210-10700" fmla="*/ 642048 h 1160647"/>
                  <a:gd name="connsiteX211-10701" fmla="*/ 1191695 w 3024845"/>
                  <a:gd name="connsiteY211-10702" fmla="*/ 643669 h 1160647"/>
                  <a:gd name="connsiteX212-10703" fmla="*/ 1191695 w 3024845"/>
                  <a:gd name="connsiteY212-10704" fmla="*/ 655019 h 1160647"/>
                  <a:gd name="connsiteX213-10705" fmla="*/ 1192455 w 3024845"/>
                  <a:gd name="connsiteY213-10706" fmla="*/ 655019 h 1160647"/>
                  <a:gd name="connsiteX214-10707" fmla="*/ 1197775 w 3024845"/>
                  <a:gd name="connsiteY214-10708" fmla="*/ 655019 h 1160647"/>
                  <a:gd name="connsiteX215-10709" fmla="*/ 1197775 w 3024845"/>
                  <a:gd name="connsiteY215-10710" fmla="*/ 678798 h 1160647"/>
                  <a:gd name="connsiteX216-10711" fmla="*/ 1199041 w 3024845"/>
                  <a:gd name="connsiteY216-10712" fmla="*/ 678798 h 1160647"/>
                  <a:gd name="connsiteX217-10713" fmla="*/ 1207908 w 3024845"/>
                  <a:gd name="connsiteY217-10714" fmla="*/ 678798 h 1160647"/>
                  <a:gd name="connsiteX218-10715" fmla="*/ 1209935 w 3024845"/>
                  <a:gd name="connsiteY218-10716" fmla="*/ 682852 h 1160647"/>
                  <a:gd name="connsiteX219-10717" fmla="*/ 1209935 w 3024845"/>
                  <a:gd name="connsiteY219-10718" fmla="*/ 696093 h 1160647"/>
                  <a:gd name="connsiteX220-10719" fmla="*/ 1211455 w 3024845"/>
                  <a:gd name="connsiteY220-10720" fmla="*/ 694201 h 1160647"/>
                  <a:gd name="connsiteX221-10721" fmla="*/ 1222095 w 3024845"/>
                  <a:gd name="connsiteY221-10722" fmla="*/ 680960 h 1160647"/>
                  <a:gd name="connsiteX222-10723" fmla="*/ 1250469 w 3024845"/>
                  <a:gd name="connsiteY222-10724" fmla="*/ 680960 h 1160647"/>
                  <a:gd name="connsiteX223-10725" fmla="*/ 1250469 w 3024845"/>
                  <a:gd name="connsiteY223-10726" fmla="*/ 767431 h 1160647"/>
                  <a:gd name="connsiteX224-10727" fmla="*/ 1251229 w 3024845"/>
                  <a:gd name="connsiteY224-10728" fmla="*/ 767431 h 1160647"/>
                  <a:gd name="connsiteX225-10729" fmla="*/ 1256549 w 3024845"/>
                  <a:gd name="connsiteY225-10730" fmla="*/ 767431 h 1160647"/>
                  <a:gd name="connsiteX226-10731" fmla="*/ 1257309 w 3024845"/>
                  <a:gd name="connsiteY226-10732" fmla="*/ 766080 h 1160647"/>
                  <a:gd name="connsiteX227-10733" fmla="*/ 1262629 w 3024845"/>
                  <a:gd name="connsiteY227-10734" fmla="*/ 756622 h 1160647"/>
                  <a:gd name="connsiteX228-10735" fmla="*/ 1262629 w 3024845"/>
                  <a:gd name="connsiteY228-10736" fmla="*/ 758514 h 1160647"/>
                  <a:gd name="connsiteX229-10737" fmla="*/ 1262629 w 3024845"/>
                  <a:gd name="connsiteY229-10738" fmla="*/ 771755 h 1160647"/>
                  <a:gd name="connsiteX230-10739" fmla="*/ 1266682 w 3024845"/>
                  <a:gd name="connsiteY230-10740" fmla="*/ 726358 h 1160647"/>
                  <a:gd name="connsiteX231-10741" fmla="*/ 1267442 w 3024845"/>
                  <a:gd name="connsiteY231-10742" fmla="*/ 726358 h 1160647"/>
                  <a:gd name="connsiteX232-10743" fmla="*/ 1272762 w 3024845"/>
                  <a:gd name="connsiteY232-10744" fmla="*/ 726358 h 1160647"/>
                  <a:gd name="connsiteX233-10745" fmla="*/ 1272762 w 3024845"/>
                  <a:gd name="connsiteY233-10746" fmla="*/ 661504 h 1160647"/>
                  <a:gd name="connsiteX234-10747" fmla="*/ 1273776 w 3024845"/>
                  <a:gd name="connsiteY234-10748" fmla="*/ 661504 h 1160647"/>
                  <a:gd name="connsiteX235-10749" fmla="*/ 1280869 w 3024845"/>
                  <a:gd name="connsiteY235-10750" fmla="*/ 661504 h 1160647"/>
                  <a:gd name="connsiteX236-10751" fmla="*/ 1293029 w 3024845"/>
                  <a:gd name="connsiteY236-10752" fmla="*/ 618269 h 1160647"/>
                  <a:gd name="connsiteX237-10753" fmla="*/ 1294296 w 3024845"/>
                  <a:gd name="connsiteY237-10754" fmla="*/ 618269 h 1160647"/>
                  <a:gd name="connsiteX238-10755" fmla="*/ 1303163 w 3024845"/>
                  <a:gd name="connsiteY238-10756" fmla="*/ 618269 h 1160647"/>
                  <a:gd name="connsiteX239-10757" fmla="*/ 1313296 w 3024845"/>
                  <a:gd name="connsiteY239-10758" fmla="*/ 661504 h 1160647"/>
                  <a:gd name="connsiteX240-10759" fmla="*/ 1314309 w 3024845"/>
                  <a:gd name="connsiteY240-10760" fmla="*/ 661504 h 1160647"/>
                  <a:gd name="connsiteX241-10761" fmla="*/ 1321403 w 3024845"/>
                  <a:gd name="connsiteY241-10762" fmla="*/ 661504 h 1160647"/>
                  <a:gd name="connsiteX242-10763" fmla="*/ 1321403 w 3024845"/>
                  <a:gd name="connsiteY242-10764" fmla="*/ 700416 h 1160647"/>
                  <a:gd name="connsiteX243-10765" fmla="*/ 1323176 w 3024845"/>
                  <a:gd name="connsiteY243-10766" fmla="*/ 700416 h 1160647"/>
                  <a:gd name="connsiteX244-10767" fmla="*/ 1335590 w 3024845"/>
                  <a:gd name="connsiteY244-10768" fmla="*/ 700416 h 1160647"/>
                  <a:gd name="connsiteX245-10769" fmla="*/ 1335590 w 3024845"/>
                  <a:gd name="connsiteY245-10770" fmla="*/ 702578 h 1160647"/>
                  <a:gd name="connsiteX246-10771" fmla="*/ 1335590 w 3024845"/>
                  <a:gd name="connsiteY246-10772" fmla="*/ 717710 h 1160647"/>
                  <a:gd name="connsiteX247-10773" fmla="*/ 1339643 w 3024845"/>
                  <a:gd name="connsiteY247-10774" fmla="*/ 715549 h 1160647"/>
                  <a:gd name="connsiteX248-10775" fmla="*/ 1339643 w 3024845"/>
                  <a:gd name="connsiteY248-10776" fmla="*/ 700416 h 1160647"/>
                  <a:gd name="connsiteX249-10777" fmla="*/ 1341163 w 3024845"/>
                  <a:gd name="connsiteY249-10778" fmla="*/ 700416 h 1160647"/>
                  <a:gd name="connsiteX250-10779" fmla="*/ 1351803 w 3024845"/>
                  <a:gd name="connsiteY250-10780" fmla="*/ 700416 h 1160647"/>
                  <a:gd name="connsiteX251-10781" fmla="*/ 1351803 w 3024845"/>
                  <a:gd name="connsiteY251-10782" fmla="*/ 702037 h 1160647"/>
                  <a:gd name="connsiteX252-10783" fmla="*/ 1351803 w 3024845"/>
                  <a:gd name="connsiteY252-10784" fmla="*/ 713387 h 1160647"/>
                  <a:gd name="connsiteX253-10785" fmla="*/ 1382204 w 3024845"/>
                  <a:gd name="connsiteY253-10786" fmla="*/ 713387 h 1160647"/>
                  <a:gd name="connsiteX254-10787" fmla="*/ 1382204 w 3024845"/>
                  <a:gd name="connsiteY254-10788" fmla="*/ 676637 h 1160647"/>
                  <a:gd name="connsiteX255-10789" fmla="*/ 1383470 w 3024845"/>
                  <a:gd name="connsiteY255-10790" fmla="*/ 676637 h 1160647"/>
                  <a:gd name="connsiteX256-10791" fmla="*/ 1392337 w 3024845"/>
                  <a:gd name="connsiteY256-10792" fmla="*/ 676637 h 1160647"/>
                  <a:gd name="connsiteX257-10793" fmla="*/ 1392337 w 3024845"/>
                  <a:gd name="connsiteY257-10794" fmla="*/ 698254 h 1160647"/>
                  <a:gd name="connsiteX258-10795" fmla="*/ 1394364 w 3024845"/>
                  <a:gd name="connsiteY258-10796" fmla="*/ 665828 h 1160647"/>
                  <a:gd name="connsiteX259-10797" fmla="*/ 1416657 w 3024845"/>
                  <a:gd name="connsiteY259-10798" fmla="*/ 665828 h 1160647"/>
                  <a:gd name="connsiteX260-10799" fmla="*/ 1416657 w 3024845"/>
                  <a:gd name="connsiteY260-10800" fmla="*/ 664206 h 1160647"/>
                  <a:gd name="connsiteX261-10801" fmla="*/ 1416657 w 3024845"/>
                  <a:gd name="connsiteY261-10802" fmla="*/ 652857 h 1160647"/>
                  <a:gd name="connsiteX262-10803" fmla="*/ 1417417 w 3024845"/>
                  <a:gd name="connsiteY262-10804" fmla="*/ 652857 h 1160647"/>
                  <a:gd name="connsiteX263-10805" fmla="*/ 1422737 w 3024845"/>
                  <a:gd name="connsiteY263-10806" fmla="*/ 652857 h 1160647"/>
                  <a:gd name="connsiteX264-10807" fmla="*/ 1422737 w 3024845"/>
                  <a:gd name="connsiteY264-10808" fmla="*/ 650966 h 1160647"/>
                  <a:gd name="connsiteX265-10809" fmla="*/ 1422737 w 3024845"/>
                  <a:gd name="connsiteY265-10810" fmla="*/ 637725 h 1160647"/>
                  <a:gd name="connsiteX266-10811" fmla="*/ 1426791 w 3024845"/>
                  <a:gd name="connsiteY266-10812" fmla="*/ 644210 h 1160647"/>
                  <a:gd name="connsiteX267-10813" fmla="*/ 1429071 w 3024845"/>
                  <a:gd name="connsiteY267-10814" fmla="*/ 644210 h 1160647"/>
                  <a:gd name="connsiteX268-10815" fmla="*/ 1445031 w 3024845"/>
                  <a:gd name="connsiteY268-10816" fmla="*/ 644210 h 1160647"/>
                  <a:gd name="connsiteX269-10817" fmla="*/ 1445031 w 3024845"/>
                  <a:gd name="connsiteY269-10818" fmla="*/ 643399 h 1160647"/>
                  <a:gd name="connsiteX270-10819" fmla="*/ 1445031 w 3024845"/>
                  <a:gd name="connsiteY270-10820" fmla="*/ 637725 h 1160647"/>
                  <a:gd name="connsiteX271-10821" fmla="*/ 1445791 w 3024845"/>
                  <a:gd name="connsiteY271-10822" fmla="*/ 637725 h 1160647"/>
                  <a:gd name="connsiteX272-10823" fmla="*/ 1451111 w 3024845"/>
                  <a:gd name="connsiteY272-10824" fmla="*/ 637725 h 1160647"/>
                  <a:gd name="connsiteX273-10825" fmla="*/ 1451111 w 3024845"/>
                  <a:gd name="connsiteY273-10826" fmla="*/ 639076 h 1160647"/>
                  <a:gd name="connsiteX274-10827" fmla="*/ 1451111 w 3024845"/>
                  <a:gd name="connsiteY274-10828" fmla="*/ 648534 h 1160647"/>
                  <a:gd name="connsiteX275-10829" fmla="*/ 1489618 w 3024845"/>
                  <a:gd name="connsiteY275-10830" fmla="*/ 648534 h 1160647"/>
                  <a:gd name="connsiteX276-10831" fmla="*/ 1489618 w 3024845"/>
                  <a:gd name="connsiteY276-10832" fmla="*/ 786887 h 1160647"/>
                  <a:gd name="connsiteX277-10833" fmla="*/ 1491138 w 3024845"/>
                  <a:gd name="connsiteY277-10834" fmla="*/ 786887 h 1160647"/>
                  <a:gd name="connsiteX278-10835" fmla="*/ 1501778 w 3024845"/>
                  <a:gd name="connsiteY278-10836" fmla="*/ 786887 h 1160647"/>
                  <a:gd name="connsiteX279-10837" fmla="*/ 1501778 w 3024845"/>
                  <a:gd name="connsiteY279-10838" fmla="*/ 773917 h 1160647"/>
                  <a:gd name="connsiteX280-10839" fmla="*/ 1505832 w 3024845"/>
                  <a:gd name="connsiteY280-10840" fmla="*/ 773917 h 1160647"/>
                  <a:gd name="connsiteX281-10841" fmla="*/ 1505832 w 3024845"/>
                  <a:gd name="connsiteY281-10842" fmla="*/ 786887 h 1160647"/>
                  <a:gd name="connsiteX282-10843" fmla="*/ 1536232 w 3024845"/>
                  <a:gd name="connsiteY282-10844" fmla="*/ 786887 h 1160647"/>
                  <a:gd name="connsiteX283-10845" fmla="*/ 1536232 w 3024845"/>
                  <a:gd name="connsiteY283-10846" fmla="*/ 756622 h 1160647"/>
                  <a:gd name="connsiteX284-10847" fmla="*/ 1548392 w 3024845"/>
                  <a:gd name="connsiteY284-10848" fmla="*/ 756622 h 1160647"/>
                  <a:gd name="connsiteX285-10849" fmla="*/ 1560552 w 3024845"/>
                  <a:gd name="connsiteY285-10850" fmla="*/ 754461 h 1160647"/>
                  <a:gd name="connsiteX286-10851" fmla="*/ 1564606 w 3024845"/>
                  <a:gd name="connsiteY286-10852" fmla="*/ 756622 h 1160647"/>
                  <a:gd name="connsiteX287-10853" fmla="*/ 1574739 w 3024845"/>
                  <a:gd name="connsiteY287-10854" fmla="*/ 756622 h 1160647"/>
                  <a:gd name="connsiteX288-10855" fmla="*/ 1574739 w 3024845"/>
                  <a:gd name="connsiteY288-10856" fmla="*/ 786887 h 1160647"/>
                  <a:gd name="connsiteX289-10857" fmla="*/ 1582846 w 3024845"/>
                  <a:gd name="connsiteY289-10858" fmla="*/ 786887 h 1160647"/>
                  <a:gd name="connsiteX290-10859" fmla="*/ 1582846 w 3024845"/>
                  <a:gd name="connsiteY290-10860" fmla="*/ 804182 h 1160647"/>
                  <a:gd name="connsiteX291-10861" fmla="*/ 1592182 w 3024845"/>
                  <a:gd name="connsiteY291-10862" fmla="*/ 805087 h 1160647"/>
                  <a:gd name="connsiteX292-10863" fmla="*/ 1605140 w 3024845"/>
                  <a:gd name="connsiteY292-10864" fmla="*/ 805087 h 1160647"/>
                  <a:gd name="connsiteX293-10865" fmla="*/ 1605140 w 3024845"/>
                  <a:gd name="connsiteY293-10866" fmla="*/ 789049 h 1160647"/>
                  <a:gd name="connsiteX294-10867" fmla="*/ 1673096 w 3024845"/>
                  <a:gd name="connsiteY294-10868" fmla="*/ 789049 h 1160647"/>
                  <a:gd name="connsiteX295-10869" fmla="*/ 1673096 w 3024845"/>
                  <a:gd name="connsiteY295-10870" fmla="*/ 703796 h 1160647"/>
                  <a:gd name="connsiteX296-10871" fmla="*/ 1745104 w 3024845"/>
                  <a:gd name="connsiteY296-10872" fmla="*/ 703796 h 1160647"/>
                  <a:gd name="connsiteX297-10873" fmla="*/ 1745104 w 3024845"/>
                  <a:gd name="connsiteY297-10874" fmla="*/ 782564 h 1160647"/>
                  <a:gd name="connsiteX298-10875" fmla="*/ 1747008 w 3024845"/>
                  <a:gd name="connsiteY298-10876" fmla="*/ 782564 h 1160647"/>
                  <a:gd name="connsiteX299-10877" fmla="*/ 1748250 w 3024845"/>
                  <a:gd name="connsiteY299-10878" fmla="*/ 805087 h 1160647"/>
                  <a:gd name="connsiteX300-10879" fmla="*/ 1757926 w 3024845"/>
                  <a:gd name="connsiteY300-10880" fmla="*/ 805087 h 1160647"/>
                  <a:gd name="connsiteX301-10881" fmla="*/ 1759168 w 3024845"/>
                  <a:gd name="connsiteY301-10882" fmla="*/ 782564 h 1160647"/>
                  <a:gd name="connsiteX302-10883" fmla="*/ 1765248 w 3024845"/>
                  <a:gd name="connsiteY302-10884" fmla="*/ 782564 h 1160647"/>
                  <a:gd name="connsiteX303-10885" fmla="*/ 1766490 w 3024845"/>
                  <a:gd name="connsiteY303-10886" fmla="*/ 805087 h 1160647"/>
                  <a:gd name="connsiteX304-10887" fmla="*/ 1817112 w 3024845"/>
                  <a:gd name="connsiteY304-10888" fmla="*/ 805087 h 1160647"/>
                  <a:gd name="connsiteX305-10889" fmla="*/ 1817112 w 3024845"/>
                  <a:gd name="connsiteY305-10890" fmla="*/ 642059 h 1160647"/>
                  <a:gd name="connsiteX306-10891" fmla="*/ 2014439 w 3024845"/>
                  <a:gd name="connsiteY306-10892" fmla="*/ 642059 h 1160647"/>
                  <a:gd name="connsiteX307-10893" fmla="*/ 2014439 w 3024845"/>
                  <a:gd name="connsiteY307-10894" fmla="*/ 805087 h 1160647"/>
                  <a:gd name="connsiteX308-10895" fmla="*/ 2033136 w 3024845"/>
                  <a:gd name="connsiteY308-10896" fmla="*/ 805087 h 1160647"/>
                  <a:gd name="connsiteX309-10897" fmla="*/ 2033136 w 3024845"/>
                  <a:gd name="connsiteY309-10898" fmla="*/ 722394 h 1160647"/>
                  <a:gd name="connsiteX310-10899" fmla="*/ 2128256 w 3024845"/>
                  <a:gd name="connsiteY310-10900" fmla="*/ 722394 h 1160647"/>
                  <a:gd name="connsiteX311-10901" fmla="*/ 2140186 w 3024845"/>
                  <a:gd name="connsiteY311-10902" fmla="*/ 404253 h 1160647"/>
                  <a:gd name="connsiteX312-10903" fmla="*/ 2128026 w 3024845"/>
                  <a:gd name="connsiteY312-10904" fmla="*/ 382635 h 1160647"/>
                  <a:gd name="connsiteX313-10905" fmla="*/ 2121946 w 3024845"/>
                  <a:gd name="connsiteY313-10906" fmla="*/ 378311 h 1160647"/>
                  <a:gd name="connsiteX314-10907" fmla="*/ 2130053 w 3024845"/>
                  <a:gd name="connsiteY314-10908" fmla="*/ 354532 h 1160647"/>
                  <a:gd name="connsiteX315-10909" fmla="*/ 2130053 w 3024845"/>
                  <a:gd name="connsiteY315-10910" fmla="*/ 337238 h 1160647"/>
                  <a:gd name="connsiteX316-10911" fmla="*/ 2144240 w 3024845"/>
                  <a:gd name="connsiteY316-10912" fmla="*/ 337238 h 1160647"/>
                  <a:gd name="connsiteX317-10913" fmla="*/ 2144240 w 3024845"/>
                  <a:gd name="connsiteY317-10914" fmla="*/ 315620 h 1160647"/>
                  <a:gd name="connsiteX318-10915" fmla="*/ 2146266 w 3024845"/>
                  <a:gd name="connsiteY318-10916" fmla="*/ 311296 h 1160647"/>
                  <a:gd name="connsiteX319-10917" fmla="*/ 2146266 w 3024845"/>
                  <a:gd name="connsiteY319-10918" fmla="*/ 233472 h 1160647"/>
                  <a:gd name="connsiteX320-10919" fmla="*/ 2144240 w 3024845"/>
                  <a:gd name="connsiteY320-10920" fmla="*/ 226987 h 1160647"/>
                  <a:gd name="connsiteX321-10921" fmla="*/ 2150320 w 3024845"/>
                  <a:gd name="connsiteY321-10922" fmla="*/ 220501 h 1160647"/>
                  <a:gd name="connsiteX322-10923" fmla="*/ 2150320 w 3024845"/>
                  <a:gd name="connsiteY322-10924" fmla="*/ 162133 h 1160647"/>
                  <a:gd name="connsiteX323-10925" fmla="*/ 2152346 w 3024845"/>
                  <a:gd name="connsiteY323-10926" fmla="*/ 157810 h 1160647"/>
                  <a:gd name="connsiteX324-10927" fmla="*/ 2152346 w 3024845"/>
                  <a:gd name="connsiteY324-10928" fmla="*/ 101604 h 1160647"/>
                  <a:gd name="connsiteX325-10929" fmla="*/ 2154373 w 3024845"/>
                  <a:gd name="connsiteY325-10930" fmla="*/ 82148 h 1160647"/>
                  <a:gd name="connsiteX326-10931" fmla="*/ 2158427 w 3024845"/>
                  <a:gd name="connsiteY326-10932" fmla="*/ 99442 h 1160647"/>
                  <a:gd name="connsiteX327-10933" fmla="*/ 2160453 w 3024845"/>
                  <a:gd name="connsiteY327-10934" fmla="*/ 157810 h 1160647"/>
                  <a:gd name="connsiteX328-10935" fmla="*/ 2162480 w 3024845"/>
                  <a:gd name="connsiteY328-10936" fmla="*/ 220501 h 1160647"/>
                  <a:gd name="connsiteX329-10937" fmla="*/ 2168560 w 3024845"/>
                  <a:gd name="connsiteY329-10938" fmla="*/ 226987 h 1160647"/>
                  <a:gd name="connsiteX330-10939" fmla="*/ 2166533 w 3024845"/>
                  <a:gd name="connsiteY330-10940" fmla="*/ 233472 h 1160647"/>
                  <a:gd name="connsiteX331-10941" fmla="*/ 2166533 w 3024845"/>
                  <a:gd name="connsiteY331-10942" fmla="*/ 311296 h 1160647"/>
                  <a:gd name="connsiteX332-10943" fmla="*/ 2168560 w 3024845"/>
                  <a:gd name="connsiteY332-10944" fmla="*/ 315620 h 1160647"/>
                  <a:gd name="connsiteX333-10945" fmla="*/ 2168560 w 3024845"/>
                  <a:gd name="connsiteY333-10946" fmla="*/ 337238 h 1160647"/>
                  <a:gd name="connsiteX334-10947" fmla="*/ 2182747 w 3024845"/>
                  <a:gd name="connsiteY334-10948" fmla="*/ 337238 h 1160647"/>
                  <a:gd name="connsiteX335-10949" fmla="*/ 2182747 w 3024845"/>
                  <a:gd name="connsiteY335-10950" fmla="*/ 354532 h 1160647"/>
                  <a:gd name="connsiteX336-10951" fmla="*/ 2190854 w 3024845"/>
                  <a:gd name="connsiteY336-10952" fmla="*/ 378311 h 1160647"/>
                  <a:gd name="connsiteX337-10953" fmla="*/ 2184774 w 3024845"/>
                  <a:gd name="connsiteY337-10954" fmla="*/ 382635 h 1160647"/>
                  <a:gd name="connsiteX338-10955" fmla="*/ 2172613 w 3024845"/>
                  <a:gd name="connsiteY338-10956" fmla="*/ 404253 h 1160647"/>
                  <a:gd name="connsiteX339-10957" fmla="*/ 2180720 w 3024845"/>
                  <a:gd name="connsiteY339-10958" fmla="*/ 657181 h 1160647"/>
                  <a:gd name="connsiteX340-10959" fmla="*/ 2245574 w 3024845"/>
                  <a:gd name="connsiteY340-10960" fmla="*/ 657181 h 1160647"/>
                  <a:gd name="connsiteX341-10961" fmla="*/ 2245574 w 3024845"/>
                  <a:gd name="connsiteY341-10962" fmla="*/ 732843 h 1160647"/>
                  <a:gd name="connsiteX342-10963" fmla="*/ 2253681 w 3024845"/>
                  <a:gd name="connsiteY342-10964" fmla="*/ 732843 h 1160647"/>
                  <a:gd name="connsiteX343-10965" fmla="*/ 2255708 w 3024845"/>
                  <a:gd name="connsiteY343-10966" fmla="*/ 726358 h 1160647"/>
                  <a:gd name="connsiteX344-10967" fmla="*/ 2261788 w 3024845"/>
                  <a:gd name="connsiteY344-10968" fmla="*/ 726358 h 1160647"/>
                  <a:gd name="connsiteX345-10969" fmla="*/ 2263815 w 3024845"/>
                  <a:gd name="connsiteY345-10970" fmla="*/ 735005 h 1160647"/>
                  <a:gd name="connsiteX346-10971" fmla="*/ 2275975 w 3024845"/>
                  <a:gd name="connsiteY346-10972" fmla="*/ 735005 h 1160647"/>
                  <a:gd name="connsiteX347-10973" fmla="*/ 2275975 w 3024845"/>
                  <a:gd name="connsiteY347-10974" fmla="*/ 728519 h 1160647"/>
                  <a:gd name="connsiteX348-10975" fmla="*/ 2298268 w 3024845"/>
                  <a:gd name="connsiteY348-10976" fmla="*/ 728519 h 1160647"/>
                  <a:gd name="connsiteX349-10977" fmla="*/ 2298268 w 3024845"/>
                  <a:gd name="connsiteY349-10978" fmla="*/ 735005 h 1160647"/>
                  <a:gd name="connsiteX350-10979" fmla="*/ 2318535 w 3024845"/>
                  <a:gd name="connsiteY350-10980" fmla="*/ 735005 h 1160647"/>
                  <a:gd name="connsiteX351-10981" fmla="*/ 2318535 w 3024845"/>
                  <a:gd name="connsiteY351-10982" fmla="*/ 780402 h 1160647"/>
                  <a:gd name="connsiteX352-10983" fmla="*/ 2332722 w 3024845"/>
                  <a:gd name="connsiteY352-10984" fmla="*/ 780402 h 1160647"/>
                  <a:gd name="connsiteX353-10985" fmla="*/ 2332722 w 3024845"/>
                  <a:gd name="connsiteY353-10986" fmla="*/ 767431 h 1160647"/>
                  <a:gd name="connsiteX354-10987" fmla="*/ 2348936 w 3024845"/>
                  <a:gd name="connsiteY354-10988" fmla="*/ 767431 h 1160647"/>
                  <a:gd name="connsiteX355-10989" fmla="*/ 2348936 w 3024845"/>
                  <a:gd name="connsiteY355-10990" fmla="*/ 588004 h 1160647"/>
                  <a:gd name="connsiteX356-10991" fmla="*/ 2355016 w 3024845"/>
                  <a:gd name="connsiteY356-10992" fmla="*/ 581518 h 1160647"/>
                  <a:gd name="connsiteX357-10993" fmla="*/ 2427977 w 3024845"/>
                  <a:gd name="connsiteY357-10994" fmla="*/ 581518 h 1160647"/>
                  <a:gd name="connsiteX358-10995" fmla="*/ 2427977 w 3024845"/>
                  <a:gd name="connsiteY358-10996" fmla="*/ 590166 h 1160647"/>
                  <a:gd name="connsiteX359-10997" fmla="*/ 2438110 w 3024845"/>
                  <a:gd name="connsiteY359-10998" fmla="*/ 590166 h 1160647"/>
                  <a:gd name="connsiteX360-10999" fmla="*/ 2438110 w 3024845"/>
                  <a:gd name="connsiteY360-11000" fmla="*/ 704740 h 1160647"/>
                  <a:gd name="connsiteX361-11001" fmla="*/ 2460404 w 3024845"/>
                  <a:gd name="connsiteY361-11002" fmla="*/ 704740 h 1160647"/>
                  <a:gd name="connsiteX362-11003" fmla="*/ 2460404 w 3024845"/>
                  <a:gd name="connsiteY362-11004" fmla="*/ 637725 h 1160647"/>
                  <a:gd name="connsiteX363-11005" fmla="*/ 2486751 w 3024845"/>
                  <a:gd name="connsiteY363-11006" fmla="*/ 637725 h 1160647"/>
                  <a:gd name="connsiteX364-11007" fmla="*/ 2490804 w 3024845"/>
                  <a:gd name="connsiteY364-11008" fmla="*/ 633401 h 1160647"/>
                  <a:gd name="connsiteX365-11009" fmla="*/ 2498911 w 3024845"/>
                  <a:gd name="connsiteY365-11010" fmla="*/ 633401 h 1160647"/>
                  <a:gd name="connsiteX366-11011" fmla="*/ 2502964 w 3024845"/>
                  <a:gd name="connsiteY366-11012" fmla="*/ 637725 h 1160647"/>
                  <a:gd name="connsiteX367-11013" fmla="*/ 2525258 w 3024845"/>
                  <a:gd name="connsiteY367-11014" fmla="*/ 637725 h 1160647"/>
                  <a:gd name="connsiteX368-11015" fmla="*/ 2525258 w 3024845"/>
                  <a:gd name="connsiteY368-11016" fmla="*/ 520989 h 1160647"/>
                  <a:gd name="connsiteX369-11017" fmla="*/ 2582005 w 3024845"/>
                  <a:gd name="connsiteY369-11018" fmla="*/ 510180 h 1160647"/>
                  <a:gd name="connsiteX370-11019" fmla="*/ 2582005 w 3024845"/>
                  <a:gd name="connsiteY370-11020" fmla="*/ 511261 h 1160647"/>
                  <a:gd name="connsiteX371-11021" fmla="*/ 2582005 w 3024845"/>
                  <a:gd name="connsiteY371-11022" fmla="*/ 518827 h 1160647"/>
                  <a:gd name="connsiteX372-11023" fmla="*/ 2608352 w 3024845"/>
                  <a:gd name="connsiteY372-11024" fmla="*/ 518827 h 1160647"/>
                  <a:gd name="connsiteX373-11025" fmla="*/ 2608352 w 3024845"/>
                  <a:gd name="connsiteY373-11026" fmla="*/ 773917 h 1160647"/>
                  <a:gd name="connsiteX374-11027" fmla="*/ 2630646 w 3024845"/>
                  <a:gd name="connsiteY374-11028" fmla="*/ 773917 h 1160647"/>
                  <a:gd name="connsiteX375-11029" fmla="*/ 2630646 w 3024845"/>
                  <a:gd name="connsiteY375-11030" fmla="*/ 769593 h 1160647"/>
                  <a:gd name="connsiteX376-11031" fmla="*/ 2642806 w 3024845"/>
                  <a:gd name="connsiteY376-11032" fmla="*/ 769593 h 1160647"/>
                  <a:gd name="connsiteX377-11033" fmla="*/ 2642806 w 3024845"/>
                  <a:gd name="connsiteY377-11034" fmla="*/ 773917 h 1160647"/>
                  <a:gd name="connsiteX378-11035" fmla="*/ 2667126 w 3024845"/>
                  <a:gd name="connsiteY378-11036" fmla="*/ 773917 h 1160647"/>
                  <a:gd name="connsiteX379-11037" fmla="*/ 2667126 w 3024845"/>
                  <a:gd name="connsiteY379-11038" fmla="*/ 760946 h 1160647"/>
                  <a:gd name="connsiteX380-11039" fmla="*/ 2695500 w 3024845"/>
                  <a:gd name="connsiteY380-11040" fmla="*/ 760946 h 1160647"/>
                  <a:gd name="connsiteX381-11041" fmla="*/ 2707660 w 3024845"/>
                  <a:gd name="connsiteY381-11042" fmla="*/ 756622 h 1160647"/>
                  <a:gd name="connsiteX382-11043" fmla="*/ 2727927 w 3024845"/>
                  <a:gd name="connsiteY382-11044" fmla="*/ 760946 h 1160647"/>
                  <a:gd name="connsiteX383-11045" fmla="*/ 2727927 w 3024845"/>
                  <a:gd name="connsiteY383-11046" fmla="*/ 743652 h 1160647"/>
                  <a:gd name="connsiteX384-11047" fmla="*/ 2736034 w 3024845"/>
                  <a:gd name="connsiteY384-11048" fmla="*/ 743652 h 1160647"/>
                  <a:gd name="connsiteX385-11049" fmla="*/ 2736034 w 3024845"/>
                  <a:gd name="connsiteY385-11050" fmla="*/ 730681 h 1160647"/>
                  <a:gd name="connsiteX386-11051" fmla="*/ 2792781 w 3024845"/>
                  <a:gd name="connsiteY386-11052" fmla="*/ 730681 h 1160647"/>
                  <a:gd name="connsiteX387-11053" fmla="*/ 2792781 w 3024845"/>
                  <a:gd name="connsiteY387-11054" fmla="*/ 700416 h 1160647"/>
                  <a:gd name="connsiteX388-11055" fmla="*/ 2811021 w 3024845"/>
                  <a:gd name="connsiteY388-11056" fmla="*/ 700416 h 1160647"/>
                  <a:gd name="connsiteX389-11057" fmla="*/ 2811021 w 3024845"/>
                  <a:gd name="connsiteY389-11058" fmla="*/ 693931 h 1160647"/>
                  <a:gd name="connsiteX390-11059" fmla="*/ 2823181 w 3024845"/>
                  <a:gd name="connsiteY390-11060" fmla="*/ 693931 h 1160647"/>
                  <a:gd name="connsiteX391-11061" fmla="*/ 2823181 w 3024845"/>
                  <a:gd name="connsiteY391-11062" fmla="*/ 700416 h 1160647"/>
                  <a:gd name="connsiteX392-11063" fmla="*/ 2839395 w 3024845"/>
                  <a:gd name="connsiteY392-11064" fmla="*/ 700416 h 1160647"/>
                  <a:gd name="connsiteX393-11065" fmla="*/ 2839395 w 3024845"/>
                  <a:gd name="connsiteY393-11066" fmla="*/ 750137 h 1160647"/>
                  <a:gd name="connsiteX394-11067" fmla="*/ 2871822 w 3024845"/>
                  <a:gd name="connsiteY394-11068" fmla="*/ 750137 h 1160647"/>
                  <a:gd name="connsiteX395-11069" fmla="*/ 2871822 w 3024845"/>
                  <a:gd name="connsiteY395-11070" fmla="*/ 724196 h 1160647"/>
                  <a:gd name="connsiteX396-11071" fmla="*/ 2910329 w 3024845"/>
                  <a:gd name="connsiteY396-11072" fmla="*/ 724196 h 1160647"/>
                  <a:gd name="connsiteX397-11073" fmla="*/ 2910329 w 3024845"/>
                  <a:gd name="connsiteY397-11074" fmla="*/ 693931 h 1160647"/>
                  <a:gd name="connsiteX398-11075" fmla="*/ 2958970 w 3024845"/>
                  <a:gd name="connsiteY398-11076" fmla="*/ 693931 h 1160647"/>
                  <a:gd name="connsiteX399-11077" fmla="*/ 2958970 w 3024845"/>
                  <a:gd name="connsiteY399-11078" fmla="*/ 805087 h 1160647"/>
                  <a:gd name="connsiteX400-11079" fmla="*/ 2958970 w 3024845"/>
                  <a:gd name="connsiteY400-11080" fmla="*/ 818866 h 1160647"/>
                  <a:gd name="connsiteX401-11081" fmla="*/ 3024845 w 3024845"/>
                  <a:gd name="connsiteY401-11082" fmla="*/ 818866 h 1160647"/>
                  <a:gd name="connsiteX402-11083" fmla="*/ 3024845 w 3024845"/>
                  <a:gd name="connsiteY402-11084" fmla="*/ 1160647 h 1160647"/>
                  <a:gd name="connsiteX403-11085" fmla="*/ 2054 w 3024845"/>
                  <a:gd name="connsiteY403-11086" fmla="*/ 1158314 h 1160647"/>
                  <a:gd name="connsiteX404-11087" fmla="*/ 0 w 3024845"/>
                  <a:gd name="connsiteY404-11088" fmla="*/ 724196 h 1160647"/>
                  <a:gd name="connsiteX405-11089" fmla="*/ 20267 w 3024845"/>
                  <a:gd name="connsiteY405-11090" fmla="*/ 724196 h 1160647"/>
                  <a:gd name="connsiteX406-11091" fmla="*/ 20774 w 3024845"/>
                  <a:gd name="connsiteY406-11092" fmla="*/ 723115 h 1160647"/>
                  <a:gd name="connsiteX407-11093" fmla="*/ 24320 w 3024845"/>
                  <a:gd name="connsiteY407-11094" fmla="*/ 715549 h 1160647"/>
                  <a:gd name="connsiteX408-11095" fmla="*/ 26094 w 3024845"/>
                  <a:gd name="connsiteY408-11096" fmla="*/ 715819 h 1160647"/>
                  <a:gd name="connsiteX409-11097" fmla="*/ 38507 w 3024845"/>
                  <a:gd name="connsiteY409-11098" fmla="*/ 717710 h 1160647"/>
                  <a:gd name="connsiteX410-11099" fmla="*/ 39014 w 3024845"/>
                  <a:gd name="connsiteY410-11100" fmla="*/ 719062 h 1160647"/>
                  <a:gd name="connsiteX411-11101" fmla="*/ 42560 w 3024845"/>
                  <a:gd name="connsiteY411-11102" fmla="*/ 728519 h 1160647"/>
                  <a:gd name="connsiteX412-11103" fmla="*/ 68907 w 3024845"/>
                  <a:gd name="connsiteY412-11104" fmla="*/ 730681 h 1160647"/>
                  <a:gd name="connsiteX413-11105" fmla="*/ 68907 w 3024845"/>
                  <a:gd name="connsiteY413-11106" fmla="*/ 607460 h 1160647"/>
                  <a:gd name="connsiteX414-11107" fmla="*/ 70934 w 3024845"/>
                  <a:gd name="connsiteY414-11108" fmla="*/ 607460 h 1160647"/>
                  <a:gd name="connsiteX415-11109" fmla="*/ 85121 w 3024845"/>
                  <a:gd name="connsiteY415-11110" fmla="*/ 607460 h 1160647"/>
                  <a:gd name="connsiteX416-11111" fmla="*/ 85121 w 3024845"/>
                  <a:gd name="connsiteY416-11112" fmla="*/ 471268 h 1160647"/>
                  <a:gd name="connsiteX417-11113" fmla="*/ 86894 w 3024845"/>
                  <a:gd name="connsiteY417-11114" fmla="*/ 471268 h 1160647"/>
                  <a:gd name="connsiteX418-11115" fmla="*/ 99308 w 3024845"/>
                  <a:gd name="connsiteY418-11116" fmla="*/ 471268 h 1160647"/>
                  <a:gd name="connsiteX419-11117" fmla="*/ 99308 w 3024845"/>
                  <a:gd name="connsiteY419-11118" fmla="*/ 356694 h 1160647"/>
                  <a:gd name="connsiteX420-11119" fmla="*/ 103361 w 3024845"/>
                  <a:gd name="connsiteY420-11120" fmla="*/ 328590 h 1160647"/>
                  <a:gd name="connsiteX421-11121" fmla="*/ 105388 w 3024845"/>
                  <a:gd name="connsiteY421-11122" fmla="*/ 328590 h 1160647"/>
                  <a:gd name="connsiteX422-11123" fmla="*/ 119575 w 3024845"/>
                  <a:gd name="connsiteY422-11124" fmla="*/ 328590 h 1160647"/>
                  <a:gd name="connsiteX423-11125" fmla="*/ 156055 w 3024845"/>
                  <a:gd name="connsiteY423-11126" fmla="*/ 246443 h 1160647"/>
                  <a:gd name="connsiteX424-11127" fmla="*/ 160109 w 3024845"/>
                  <a:gd name="connsiteY424-11128" fmla="*/ 0 h 1160647"/>
                  <a:gd name="connsiteX0-11129" fmla="*/ 156055 w 3024845"/>
                  <a:gd name="connsiteY0-11130" fmla="*/ 164295 h 1078499"/>
                  <a:gd name="connsiteX1-11131" fmla="*/ 162135 w 3024845"/>
                  <a:gd name="connsiteY1-11132" fmla="*/ 164295 h 1078499"/>
                  <a:gd name="connsiteX2-11133" fmla="*/ 200642 w 3024845"/>
                  <a:gd name="connsiteY2-11134" fmla="*/ 244281 h 1078499"/>
                  <a:gd name="connsiteX3-11135" fmla="*/ 202669 w 3024845"/>
                  <a:gd name="connsiteY3-11136" fmla="*/ 244281 h 1078499"/>
                  <a:gd name="connsiteX4-11137" fmla="*/ 216856 w 3024845"/>
                  <a:gd name="connsiteY4-11138" fmla="*/ 244281 h 1078499"/>
                  <a:gd name="connsiteX5-11139" fmla="*/ 216856 w 3024845"/>
                  <a:gd name="connsiteY5-11140" fmla="*/ 268060 h 1078499"/>
                  <a:gd name="connsiteX6-11141" fmla="*/ 217363 w 3024845"/>
                  <a:gd name="connsiteY6-11142" fmla="*/ 268871 h 1078499"/>
                  <a:gd name="connsiteX7-11143" fmla="*/ 220909 w 3024845"/>
                  <a:gd name="connsiteY7-11144" fmla="*/ 274546 h 1078499"/>
                  <a:gd name="connsiteX8-11145" fmla="*/ 220909 w 3024845"/>
                  <a:gd name="connsiteY8-11146" fmla="*/ 389120 h 1078499"/>
                  <a:gd name="connsiteX9-11147" fmla="*/ 223189 w 3024845"/>
                  <a:gd name="connsiteY9-11148" fmla="*/ 389120 h 1078499"/>
                  <a:gd name="connsiteX10-11149" fmla="*/ 239150 w 3024845"/>
                  <a:gd name="connsiteY10-11150" fmla="*/ 389120 h 1078499"/>
                  <a:gd name="connsiteX11-11151" fmla="*/ 239150 w 3024845"/>
                  <a:gd name="connsiteY11-11152" fmla="*/ 529635 h 1078499"/>
                  <a:gd name="connsiteX12-11153" fmla="*/ 240670 w 3024845"/>
                  <a:gd name="connsiteY12-11154" fmla="*/ 529365 h 1078499"/>
                  <a:gd name="connsiteX13-11155" fmla="*/ 251310 w 3024845"/>
                  <a:gd name="connsiteY13-11156" fmla="*/ 527474 h 1078499"/>
                  <a:gd name="connsiteX14-11157" fmla="*/ 249283 w 3024845"/>
                  <a:gd name="connsiteY14-11158" fmla="*/ 616106 h 1078499"/>
                  <a:gd name="connsiteX15-11159" fmla="*/ 250803 w 3024845"/>
                  <a:gd name="connsiteY15-11160" fmla="*/ 616377 h 1078499"/>
                  <a:gd name="connsiteX16-11161" fmla="*/ 261443 w 3024845"/>
                  <a:gd name="connsiteY16-11162" fmla="*/ 618268 h 1078499"/>
                  <a:gd name="connsiteX17-11163" fmla="*/ 261696 w 3024845"/>
                  <a:gd name="connsiteY17-11164" fmla="*/ 619079 h 1078499"/>
                  <a:gd name="connsiteX18-11165" fmla="*/ 263470 w 3024845"/>
                  <a:gd name="connsiteY18-11166" fmla="*/ 624754 h 1078499"/>
                  <a:gd name="connsiteX19-11167" fmla="*/ 264230 w 3024845"/>
                  <a:gd name="connsiteY19-11168" fmla="*/ 622322 h 1078499"/>
                  <a:gd name="connsiteX20-11169" fmla="*/ 269550 w 3024845"/>
                  <a:gd name="connsiteY20-11170" fmla="*/ 605298 h 1078499"/>
                  <a:gd name="connsiteX21-11171" fmla="*/ 271323 w 3024845"/>
                  <a:gd name="connsiteY21-11172" fmla="*/ 605298 h 1078499"/>
                  <a:gd name="connsiteX22-11173" fmla="*/ 283737 w 3024845"/>
                  <a:gd name="connsiteY22-11174" fmla="*/ 605298 h 1078499"/>
                  <a:gd name="connsiteX23-11175" fmla="*/ 283737 w 3024845"/>
                  <a:gd name="connsiteY23-11176" fmla="*/ 637724 h 1078499"/>
                  <a:gd name="connsiteX24-11177" fmla="*/ 284750 w 3024845"/>
                  <a:gd name="connsiteY24-11178" fmla="*/ 638265 h 1078499"/>
                  <a:gd name="connsiteX25-11179" fmla="*/ 291844 w 3024845"/>
                  <a:gd name="connsiteY25-11180" fmla="*/ 642048 h 1078499"/>
                  <a:gd name="connsiteX26-11181" fmla="*/ 291844 w 3024845"/>
                  <a:gd name="connsiteY26-11182" fmla="*/ 643399 h 1078499"/>
                  <a:gd name="connsiteX27-11183" fmla="*/ 291844 w 3024845"/>
                  <a:gd name="connsiteY27-11184" fmla="*/ 652857 h 1078499"/>
                  <a:gd name="connsiteX28-11185" fmla="*/ 336431 w 3024845"/>
                  <a:gd name="connsiteY28-11186" fmla="*/ 652857 h 1078499"/>
                  <a:gd name="connsiteX29-11187" fmla="*/ 336431 w 3024845"/>
                  <a:gd name="connsiteY29-11188" fmla="*/ 653938 h 1078499"/>
                  <a:gd name="connsiteX30-11189" fmla="*/ 336431 w 3024845"/>
                  <a:gd name="connsiteY30-11190" fmla="*/ 661504 h 1078499"/>
                  <a:gd name="connsiteX31-11191" fmla="*/ 338457 w 3024845"/>
                  <a:gd name="connsiteY31-11192" fmla="*/ 661504 h 1078499"/>
                  <a:gd name="connsiteX32-11193" fmla="*/ 352644 w 3024845"/>
                  <a:gd name="connsiteY32-11194" fmla="*/ 661504 h 1078499"/>
                  <a:gd name="connsiteX33-11195" fmla="*/ 352644 w 3024845"/>
                  <a:gd name="connsiteY33-11196" fmla="*/ 631239 h 1078499"/>
                  <a:gd name="connsiteX34-11197" fmla="*/ 397231 w 3024845"/>
                  <a:gd name="connsiteY34-11198" fmla="*/ 631239 h 1078499"/>
                  <a:gd name="connsiteX35-11199" fmla="*/ 397231 w 3024845"/>
                  <a:gd name="connsiteY35-11200" fmla="*/ 629888 h 1078499"/>
                  <a:gd name="connsiteX36-11201" fmla="*/ 397231 w 3024845"/>
                  <a:gd name="connsiteY36-11202" fmla="*/ 620430 h 1078499"/>
                  <a:gd name="connsiteX37-11203" fmla="*/ 398245 w 3024845"/>
                  <a:gd name="connsiteY37-11204" fmla="*/ 620430 h 1078499"/>
                  <a:gd name="connsiteX38-11205" fmla="*/ 405338 w 3024845"/>
                  <a:gd name="connsiteY38-11206" fmla="*/ 620430 h 1078499"/>
                  <a:gd name="connsiteX39-11207" fmla="*/ 405338 w 3024845"/>
                  <a:gd name="connsiteY39-11208" fmla="*/ 618539 h 1078499"/>
                  <a:gd name="connsiteX40-11209" fmla="*/ 405338 w 3024845"/>
                  <a:gd name="connsiteY40-11210" fmla="*/ 605298 h 1078499"/>
                  <a:gd name="connsiteX41-11211" fmla="*/ 406098 w 3024845"/>
                  <a:gd name="connsiteY41-11212" fmla="*/ 605298 h 1078499"/>
                  <a:gd name="connsiteX42-11213" fmla="*/ 411418 w 3024845"/>
                  <a:gd name="connsiteY42-11214" fmla="*/ 605298 h 1078499"/>
                  <a:gd name="connsiteX43-11215" fmla="*/ 411418 w 3024845"/>
                  <a:gd name="connsiteY43-11216" fmla="*/ 604217 h 1078499"/>
                  <a:gd name="connsiteX44-11217" fmla="*/ 411418 w 3024845"/>
                  <a:gd name="connsiteY44-11218" fmla="*/ 596650 h 1078499"/>
                  <a:gd name="connsiteX45-11219" fmla="*/ 413445 w 3024845"/>
                  <a:gd name="connsiteY45-11220" fmla="*/ 596650 h 1078499"/>
                  <a:gd name="connsiteX46-11221" fmla="*/ 427632 w 3024845"/>
                  <a:gd name="connsiteY46-11222" fmla="*/ 596650 h 1078499"/>
                  <a:gd name="connsiteX47-11223" fmla="*/ 427632 w 3024845"/>
                  <a:gd name="connsiteY47-11224" fmla="*/ 597731 h 1078499"/>
                  <a:gd name="connsiteX48-11225" fmla="*/ 427632 w 3024845"/>
                  <a:gd name="connsiteY48-11226" fmla="*/ 605298 h 1078499"/>
                  <a:gd name="connsiteX49-11227" fmla="*/ 449925 w 3024845"/>
                  <a:gd name="connsiteY49-11228" fmla="*/ 605298 h 1078499"/>
                  <a:gd name="connsiteX50-11229" fmla="*/ 449925 w 3024845"/>
                  <a:gd name="connsiteY50-11230" fmla="*/ 603406 h 1078499"/>
                  <a:gd name="connsiteX51-11231" fmla="*/ 449925 w 3024845"/>
                  <a:gd name="connsiteY51-11232" fmla="*/ 590165 h 1078499"/>
                  <a:gd name="connsiteX52-11233" fmla="*/ 451699 w 3024845"/>
                  <a:gd name="connsiteY52-11234" fmla="*/ 590165 h 1078499"/>
                  <a:gd name="connsiteX53-11235" fmla="*/ 464112 w 3024845"/>
                  <a:gd name="connsiteY53-11236" fmla="*/ 590165 h 1078499"/>
                  <a:gd name="connsiteX54-11237" fmla="*/ 464112 w 3024845"/>
                  <a:gd name="connsiteY54-11238" fmla="*/ 613945 h 1078499"/>
                  <a:gd name="connsiteX55-11239" fmla="*/ 465126 w 3024845"/>
                  <a:gd name="connsiteY55-11240" fmla="*/ 613945 h 1078499"/>
                  <a:gd name="connsiteX56-11241" fmla="*/ 472219 w 3024845"/>
                  <a:gd name="connsiteY56-11242" fmla="*/ 613945 h 1078499"/>
                  <a:gd name="connsiteX57-11243" fmla="*/ 472219 w 3024845"/>
                  <a:gd name="connsiteY57-11244" fmla="*/ 612864 h 1078499"/>
                  <a:gd name="connsiteX58-11245" fmla="*/ 472219 w 3024845"/>
                  <a:gd name="connsiteY58-11246" fmla="*/ 605298 h 1078499"/>
                  <a:gd name="connsiteX59-11247" fmla="*/ 473992 w 3024845"/>
                  <a:gd name="connsiteY59-11248" fmla="*/ 605298 h 1078499"/>
                  <a:gd name="connsiteX60-11249" fmla="*/ 486406 w 3024845"/>
                  <a:gd name="connsiteY60-11250" fmla="*/ 605298 h 1078499"/>
                  <a:gd name="connsiteX61-11251" fmla="*/ 486406 w 3024845"/>
                  <a:gd name="connsiteY61-11252" fmla="*/ 631239 h 1078499"/>
                  <a:gd name="connsiteX62-11253" fmla="*/ 488433 w 3024845"/>
                  <a:gd name="connsiteY62-11254" fmla="*/ 631239 h 1078499"/>
                  <a:gd name="connsiteX63-11255" fmla="*/ 502619 w 3024845"/>
                  <a:gd name="connsiteY63-11256" fmla="*/ 631239 h 1078499"/>
                  <a:gd name="connsiteX64-11257" fmla="*/ 502619 w 3024845"/>
                  <a:gd name="connsiteY64-11258" fmla="*/ 632860 h 1078499"/>
                  <a:gd name="connsiteX65-11259" fmla="*/ 502619 w 3024845"/>
                  <a:gd name="connsiteY65-11260" fmla="*/ 644210 h 1078499"/>
                  <a:gd name="connsiteX66-11261" fmla="*/ 503379 w 3024845"/>
                  <a:gd name="connsiteY66-11262" fmla="*/ 644210 h 1078499"/>
                  <a:gd name="connsiteX67-11263" fmla="*/ 508700 w 3024845"/>
                  <a:gd name="connsiteY67-11264" fmla="*/ 644210 h 1078499"/>
                  <a:gd name="connsiteX68-11265" fmla="*/ 508700 w 3024845"/>
                  <a:gd name="connsiteY68-11266" fmla="*/ 643399 h 1078499"/>
                  <a:gd name="connsiteX69-11267" fmla="*/ 508700 w 3024845"/>
                  <a:gd name="connsiteY69-11268" fmla="*/ 637724 h 1078499"/>
                  <a:gd name="connsiteX70-11269" fmla="*/ 539100 w 3024845"/>
                  <a:gd name="connsiteY70-11270" fmla="*/ 637724 h 1078499"/>
                  <a:gd name="connsiteX71-11271" fmla="*/ 539100 w 3024845"/>
                  <a:gd name="connsiteY71-11272" fmla="*/ 661504 h 1078499"/>
                  <a:gd name="connsiteX72-11273" fmla="*/ 540113 w 3024845"/>
                  <a:gd name="connsiteY72-11274" fmla="*/ 661504 h 1078499"/>
                  <a:gd name="connsiteX73-11275" fmla="*/ 547207 w 3024845"/>
                  <a:gd name="connsiteY73-11276" fmla="*/ 661504 h 1078499"/>
                  <a:gd name="connsiteX74-11277" fmla="*/ 547207 w 3024845"/>
                  <a:gd name="connsiteY74-11278" fmla="*/ 662585 h 1078499"/>
                  <a:gd name="connsiteX75-11279" fmla="*/ 547207 w 3024845"/>
                  <a:gd name="connsiteY75-11280" fmla="*/ 670151 h 1078499"/>
                  <a:gd name="connsiteX76-11281" fmla="*/ 547967 w 3024845"/>
                  <a:gd name="connsiteY76-11282" fmla="*/ 670151 h 1078499"/>
                  <a:gd name="connsiteX77-11283" fmla="*/ 553287 w 3024845"/>
                  <a:gd name="connsiteY77-11284" fmla="*/ 670151 h 1078499"/>
                  <a:gd name="connsiteX78-11285" fmla="*/ 553287 w 3024845"/>
                  <a:gd name="connsiteY78-11286" fmla="*/ 667989 h 1078499"/>
                  <a:gd name="connsiteX79-11287" fmla="*/ 553287 w 3024845"/>
                  <a:gd name="connsiteY79-11288" fmla="*/ 652857 h 1078499"/>
                  <a:gd name="connsiteX80-11289" fmla="*/ 554300 w 3024845"/>
                  <a:gd name="connsiteY80-11290" fmla="*/ 652857 h 1078499"/>
                  <a:gd name="connsiteX81-11291" fmla="*/ 561394 w 3024845"/>
                  <a:gd name="connsiteY81-11292" fmla="*/ 652857 h 1078499"/>
                  <a:gd name="connsiteX82-11293" fmla="*/ 561394 w 3024845"/>
                  <a:gd name="connsiteY82-11294" fmla="*/ 653938 h 1078499"/>
                  <a:gd name="connsiteX83-11295" fmla="*/ 561394 w 3024845"/>
                  <a:gd name="connsiteY83-11296" fmla="*/ 661504 h 1078499"/>
                  <a:gd name="connsiteX84-11297" fmla="*/ 566714 w 3024845"/>
                  <a:gd name="connsiteY84-11298" fmla="*/ 659511 h 1078499"/>
                  <a:gd name="connsiteX85-11299" fmla="*/ 567474 w 3024845"/>
                  <a:gd name="connsiteY85-11300" fmla="*/ 658531 h 1078499"/>
                  <a:gd name="connsiteX86-11301" fmla="*/ 567474 w 3024845"/>
                  <a:gd name="connsiteY86-11302" fmla="*/ 652857 h 1078499"/>
                  <a:gd name="connsiteX87-11303" fmla="*/ 605981 w 3024845"/>
                  <a:gd name="connsiteY87-11304" fmla="*/ 652857 h 1078499"/>
                  <a:gd name="connsiteX88-11305" fmla="*/ 605981 w 3024845"/>
                  <a:gd name="connsiteY88-11306" fmla="*/ 676636 h 1078499"/>
                  <a:gd name="connsiteX89-11307" fmla="*/ 608007 w 3024845"/>
                  <a:gd name="connsiteY89-11308" fmla="*/ 676636 h 1078499"/>
                  <a:gd name="connsiteX90-11309" fmla="*/ 622194 w 3024845"/>
                  <a:gd name="connsiteY90-11310" fmla="*/ 676636 h 1078499"/>
                  <a:gd name="connsiteX91-11311" fmla="*/ 622194 w 3024845"/>
                  <a:gd name="connsiteY91-11312" fmla="*/ 677717 h 1078499"/>
                  <a:gd name="connsiteX92-11313" fmla="*/ 622194 w 3024845"/>
                  <a:gd name="connsiteY92-11314" fmla="*/ 685283 h 1078499"/>
                  <a:gd name="connsiteX93-11315" fmla="*/ 623968 w 3024845"/>
                  <a:gd name="connsiteY93-11316" fmla="*/ 685283 h 1078499"/>
                  <a:gd name="connsiteX94-11317" fmla="*/ 636381 w 3024845"/>
                  <a:gd name="connsiteY94-11318" fmla="*/ 685283 h 1078499"/>
                  <a:gd name="connsiteX95-11319" fmla="*/ 636381 w 3024845"/>
                  <a:gd name="connsiteY95-11320" fmla="*/ 661504 h 1078499"/>
                  <a:gd name="connsiteX96-11321" fmla="*/ 637394 w 3024845"/>
                  <a:gd name="connsiteY96-11322" fmla="*/ 661504 h 1078499"/>
                  <a:gd name="connsiteX97-11323" fmla="*/ 644488 w 3024845"/>
                  <a:gd name="connsiteY97-11324" fmla="*/ 661504 h 1078499"/>
                  <a:gd name="connsiteX98-11325" fmla="*/ 644488 w 3024845"/>
                  <a:gd name="connsiteY98-11326" fmla="*/ 629077 h 1078499"/>
                  <a:gd name="connsiteX99-11327" fmla="*/ 645501 w 3024845"/>
                  <a:gd name="connsiteY99-11328" fmla="*/ 629077 h 1078499"/>
                  <a:gd name="connsiteX100-11329" fmla="*/ 652595 w 3024845"/>
                  <a:gd name="connsiteY100-11330" fmla="*/ 629077 h 1078499"/>
                  <a:gd name="connsiteX101-11331" fmla="*/ 652595 w 3024845"/>
                  <a:gd name="connsiteY101-11332" fmla="*/ 627186 h 1078499"/>
                  <a:gd name="connsiteX102-11333" fmla="*/ 652595 w 3024845"/>
                  <a:gd name="connsiteY102-11334" fmla="*/ 613945 h 1078499"/>
                  <a:gd name="connsiteX103-11335" fmla="*/ 651328 w 3024845"/>
                  <a:gd name="connsiteY103-11336" fmla="*/ 612323 h 1078499"/>
                  <a:gd name="connsiteX104-11337" fmla="*/ 656648 w 3024845"/>
                  <a:gd name="connsiteY104-11338" fmla="*/ 600974 h 1078499"/>
                  <a:gd name="connsiteX105-11339" fmla="*/ 664755 w 3024845"/>
                  <a:gd name="connsiteY105-11340" fmla="*/ 629077 h 1078499"/>
                  <a:gd name="connsiteX106-11341" fmla="*/ 665515 w 3024845"/>
                  <a:gd name="connsiteY106-11342" fmla="*/ 629077 h 1078499"/>
                  <a:gd name="connsiteX107-11343" fmla="*/ 670835 w 3024845"/>
                  <a:gd name="connsiteY107-11344" fmla="*/ 629077 h 1078499"/>
                  <a:gd name="connsiteX108-11345" fmla="*/ 670835 w 3024845"/>
                  <a:gd name="connsiteY108-11346" fmla="*/ 523150 h 1078499"/>
                  <a:gd name="connsiteX109-11347" fmla="*/ 672355 w 3024845"/>
                  <a:gd name="connsiteY109-11348" fmla="*/ 523150 h 1078499"/>
                  <a:gd name="connsiteX110-11349" fmla="*/ 682995 w 3024845"/>
                  <a:gd name="connsiteY110-11350" fmla="*/ 523150 h 1078499"/>
                  <a:gd name="connsiteX111-11351" fmla="*/ 682995 w 3024845"/>
                  <a:gd name="connsiteY111-11352" fmla="*/ 475591 h 1078499"/>
                  <a:gd name="connsiteX112-11353" fmla="*/ 709342 w 3024845"/>
                  <a:gd name="connsiteY112-11354" fmla="*/ 475591 h 1078499"/>
                  <a:gd name="connsiteX113-11355" fmla="*/ 709342 w 3024845"/>
                  <a:gd name="connsiteY113-11356" fmla="*/ 453973 h 1078499"/>
                  <a:gd name="connsiteX114-11357" fmla="*/ 743796 w 3024845"/>
                  <a:gd name="connsiteY114-11358" fmla="*/ 453973 h 1078499"/>
                  <a:gd name="connsiteX115-11359" fmla="*/ 743796 w 3024845"/>
                  <a:gd name="connsiteY115-11360" fmla="*/ 456405 h 1078499"/>
                  <a:gd name="connsiteX116-11361" fmla="*/ 743796 w 3024845"/>
                  <a:gd name="connsiteY116-11362" fmla="*/ 473429 h 1078499"/>
                  <a:gd name="connsiteX117-11363" fmla="*/ 746076 w 3024845"/>
                  <a:gd name="connsiteY117-11364" fmla="*/ 473429 h 1078499"/>
                  <a:gd name="connsiteX118-11365" fmla="*/ 762036 w 3024845"/>
                  <a:gd name="connsiteY118-11366" fmla="*/ 473429 h 1078499"/>
                  <a:gd name="connsiteX119-11367" fmla="*/ 762036 w 3024845"/>
                  <a:gd name="connsiteY119-11368" fmla="*/ 520988 h 1078499"/>
                  <a:gd name="connsiteX120-11369" fmla="*/ 763049 w 3024845"/>
                  <a:gd name="connsiteY120-11370" fmla="*/ 520988 h 1078499"/>
                  <a:gd name="connsiteX121-11371" fmla="*/ 770143 w 3024845"/>
                  <a:gd name="connsiteY121-11372" fmla="*/ 520988 h 1078499"/>
                  <a:gd name="connsiteX122-11373" fmla="*/ 784330 w 3024845"/>
                  <a:gd name="connsiteY122-11374" fmla="*/ 525312 h 1078499"/>
                  <a:gd name="connsiteX123-11375" fmla="*/ 784330 w 3024845"/>
                  <a:gd name="connsiteY123-11376" fmla="*/ 564224 h 1078499"/>
                  <a:gd name="connsiteX124-11377" fmla="*/ 785343 w 3024845"/>
                  <a:gd name="connsiteY124-11378" fmla="*/ 564224 h 1078499"/>
                  <a:gd name="connsiteX125-11379" fmla="*/ 792436 w 3024845"/>
                  <a:gd name="connsiteY125-11380" fmla="*/ 564224 h 1078499"/>
                  <a:gd name="connsiteX126-11381" fmla="*/ 792436 w 3024845"/>
                  <a:gd name="connsiteY126-11382" fmla="*/ 565845 h 1078499"/>
                  <a:gd name="connsiteX127-11383" fmla="*/ 792436 w 3024845"/>
                  <a:gd name="connsiteY127-11384" fmla="*/ 577194 h 1078499"/>
                  <a:gd name="connsiteX128-11385" fmla="*/ 794463 w 3024845"/>
                  <a:gd name="connsiteY128-11386" fmla="*/ 577194 h 1078499"/>
                  <a:gd name="connsiteX129-11387" fmla="*/ 808650 w 3024845"/>
                  <a:gd name="connsiteY129-11388" fmla="*/ 577194 h 1078499"/>
                  <a:gd name="connsiteX130-11389" fmla="*/ 814730 w 3024845"/>
                  <a:gd name="connsiteY130-11390" fmla="*/ 583680 h 1078499"/>
                  <a:gd name="connsiteX131-11391" fmla="*/ 814730 w 3024845"/>
                  <a:gd name="connsiteY131-11392" fmla="*/ 605298 h 1078499"/>
                  <a:gd name="connsiteX132-11393" fmla="*/ 817010 w 3024845"/>
                  <a:gd name="connsiteY132-11394" fmla="*/ 605298 h 1078499"/>
                  <a:gd name="connsiteX133-11395" fmla="*/ 832970 w 3024845"/>
                  <a:gd name="connsiteY133-11396" fmla="*/ 605298 h 1078499"/>
                  <a:gd name="connsiteX134-11397" fmla="*/ 832970 w 3024845"/>
                  <a:gd name="connsiteY134-11398" fmla="*/ 606378 h 1078499"/>
                  <a:gd name="connsiteX135-11399" fmla="*/ 832970 w 3024845"/>
                  <a:gd name="connsiteY135-11400" fmla="*/ 613945 h 1078499"/>
                  <a:gd name="connsiteX136-11401" fmla="*/ 834237 w 3024845"/>
                  <a:gd name="connsiteY136-11402" fmla="*/ 613945 h 1078499"/>
                  <a:gd name="connsiteX137-11403" fmla="*/ 843104 w 3024845"/>
                  <a:gd name="connsiteY137-11404" fmla="*/ 613945 h 1078499"/>
                  <a:gd name="connsiteX138-11405" fmla="*/ 843104 w 3024845"/>
                  <a:gd name="connsiteY138-11406" fmla="*/ 616106 h 1078499"/>
                  <a:gd name="connsiteX139-11407" fmla="*/ 843104 w 3024845"/>
                  <a:gd name="connsiteY139-11408" fmla="*/ 631239 h 1078499"/>
                  <a:gd name="connsiteX140-11409" fmla="*/ 847157 w 3024845"/>
                  <a:gd name="connsiteY140-11410" fmla="*/ 629347 h 1078499"/>
                  <a:gd name="connsiteX141-11411" fmla="*/ 847157 w 3024845"/>
                  <a:gd name="connsiteY141-11412" fmla="*/ 616106 h 1078499"/>
                  <a:gd name="connsiteX142-11413" fmla="*/ 848170 w 3024845"/>
                  <a:gd name="connsiteY142-11414" fmla="*/ 616106 h 1078499"/>
                  <a:gd name="connsiteX143-11415" fmla="*/ 855264 w 3024845"/>
                  <a:gd name="connsiteY143-11416" fmla="*/ 616106 h 1078499"/>
                  <a:gd name="connsiteX144-11417" fmla="*/ 855264 w 3024845"/>
                  <a:gd name="connsiteY144-11418" fmla="*/ 617728 h 1078499"/>
                  <a:gd name="connsiteX145-11419" fmla="*/ 855264 w 3024845"/>
                  <a:gd name="connsiteY145-11420" fmla="*/ 629077 h 1078499"/>
                  <a:gd name="connsiteX146-11421" fmla="*/ 856024 w 3024845"/>
                  <a:gd name="connsiteY146-11422" fmla="*/ 629077 h 1078499"/>
                  <a:gd name="connsiteX147-11423" fmla="*/ 861344 w 3024845"/>
                  <a:gd name="connsiteY147-11424" fmla="*/ 629077 h 1078499"/>
                  <a:gd name="connsiteX148-11425" fmla="*/ 909984 w 3024845"/>
                  <a:gd name="connsiteY148-11426" fmla="*/ 624754 h 1078499"/>
                  <a:gd name="connsiteX149-11427" fmla="*/ 909984 w 3024845"/>
                  <a:gd name="connsiteY149-11428" fmla="*/ 626105 h 1078499"/>
                  <a:gd name="connsiteX150-11429" fmla="*/ 909984 w 3024845"/>
                  <a:gd name="connsiteY150-11430" fmla="*/ 635562 h 1078499"/>
                  <a:gd name="connsiteX151-11431" fmla="*/ 910744 w 3024845"/>
                  <a:gd name="connsiteY151-11432" fmla="*/ 635562 h 1078499"/>
                  <a:gd name="connsiteX152-11433" fmla="*/ 916065 w 3024845"/>
                  <a:gd name="connsiteY152-11434" fmla="*/ 635562 h 1078499"/>
                  <a:gd name="connsiteX153-11435" fmla="*/ 916065 w 3024845"/>
                  <a:gd name="connsiteY153-11436" fmla="*/ 637724 h 1078499"/>
                  <a:gd name="connsiteX154-11437" fmla="*/ 916065 w 3024845"/>
                  <a:gd name="connsiteY154-11438" fmla="*/ 652857 h 1078499"/>
                  <a:gd name="connsiteX155-11439" fmla="*/ 918091 w 3024845"/>
                  <a:gd name="connsiteY155-11440" fmla="*/ 651506 h 1078499"/>
                  <a:gd name="connsiteX156-11441" fmla="*/ 932278 w 3024845"/>
                  <a:gd name="connsiteY156-11442" fmla="*/ 642048 h 1078499"/>
                  <a:gd name="connsiteX157-11443" fmla="*/ 938358 w 3024845"/>
                  <a:gd name="connsiteY157-11444" fmla="*/ 600974 h 1078499"/>
                  <a:gd name="connsiteX158-11445" fmla="*/ 939118 w 3024845"/>
                  <a:gd name="connsiteY158-11446" fmla="*/ 600704 h 1078499"/>
                  <a:gd name="connsiteX159-11447" fmla="*/ 944438 w 3024845"/>
                  <a:gd name="connsiteY159-11448" fmla="*/ 598812 h 1078499"/>
                  <a:gd name="connsiteX160-11449" fmla="*/ 946465 w 3024845"/>
                  <a:gd name="connsiteY160-11450" fmla="*/ 529635 h 1078499"/>
                  <a:gd name="connsiteX161-11451" fmla="*/ 948492 w 3024845"/>
                  <a:gd name="connsiteY161-11452" fmla="*/ 598812 h 1078499"/>
                  <a:gd name="connsiteX162-11453" fmla="*/ 949252 w 3024845"/>
                  <a:gd name="connsiteY162-11454" fmla="*/ 599082 h 1078499"/>
                  <a:gd name="connsiteX163-11455" fmla="*/ 954572 w 3024845"/>
                  <a:gd name="connsiteY163-11456" fmla="*/ 600974 h 1078499"/>
                  <a:gd name="connsiteX164-11457" fmla="*/ 954572 w 3024845"/>
                  <a:gd name="connsiteY164-11458" fmla="*/ 514503 h 1078499"/>
                  <a:gd name="connsiteX165-11459" fmla="*/ 958625 w 3024845"/>
                  <a:gd name="connsiteY165-11460" fmla="*/ 482076 h 1078499"/>
                  <a:gd name="connsiteX166-11461" fmla="*/ 997132 w 3024845"/>
                  <a:gd name="connsiteY166-11462" fmla="*/ 482076 h 1078499"/>
                  <a:gd name="connsiteX167-11463" fmla="*/ 997132 w 3024845"/>
                  <a:gd name="connsiteY167-11464" fmla="*/ 514503 h 1078499"/>
                  <a:gd name="connsiteX168-11465" fmla="*/ 997892 w 3024845"/>
                  <a:gd name="connsiteY168-11466" fmla="*/ 514503 h 1078499"/>
                  <a:gd name="connsiteX169-11467" fmla="*/ 1003212 w 3024845"/>
                  <a:gd name="connsiteY169-11468" fmla="*/ 514503 h 1078499"/>
                  <a:gd name="connsiteX170-11469" fmla="*/ 1003212 w 3024845"/>
                  <a:gd name="connsiteY170-11470" fmla="*/ 432355 h 1078499"/>
                  <a:gd name="connsiteX171-11471" fmla="*/ 1004986 w 3024845"/>
                  <a:gd name="connsiteY171-11472" fmla="*/ 432355 h 1078499"/>
                  <a:gd name="connsiteX172-11473" fmla="*/ 1017399 w 3024845"/>
                  <a:gd name="connsiteY172-11474" fmla="*/ 432355 h 1078499"/>
                  <a:gd name="connsiteX173-11475" fmla="*/ 1017399 w 3024845"/>
                  <a:gd name="connsiteY173-11476" fmla="*/ 430464 h 1078499"/>
                  <a:gd name="connsiteX174-11477" fmla="*/ 1017399 w 3024845"/>
                  <a:gd name="connsiteY174-11478" fmla="*/ 417223 h 1078499"/>
                  <a:gd name="connsiteX175-11479" fmla="*/ 1039693 w 3024845"/>
                  <a:gd name="connsiteY175-11480" fmla="*/ 417223 h 1078499"/>
                  <a:gd name="connsiteX176-11481" fmla="*/ 1039693 w 3024845"/>
                  <a:gd name="connsiteY176-11482" fmla="*/ 416142 h 1078499"/>
                  <a:gd name="connsiteX177-11483" fmla="*/ 1039693 w 3024845"/>
                  <a:gd name="connsiteY177-11484" fmla="*/ 408576 h 1078499"/>
                  <a:gd name="connsiteX178-11485" fmla="*/ 1041466 w 3024845"/>
                  <a:gd name="connsiteY178-11486" fmla="*/ 408576 h 1078499"/>
                  <a:gd name="connsiteX179-11487" fmla="*/ 1053880 w 3024845"/>
                  <a:gd name="connsiteY179-11488" fmla="*/ 408576 h 1078499"/>
                  <a:gd name="connsiteX180-11489" fmla="*/ 1053880 w 3024845"/>
                  <a:gd name="connsiteY180-11490" fmla="*/ 409657 h 1078499"/>
                  <a:gd name="connsiteX181-11491" fmla="*/ 1053880 w 3024845"/>
                  <a:gd name="connsiteY181-11492" fmla="*/ 417223 h 1078499"/>
                  <a:gd name="connsiteX182-11493" fmla="*/ 1054640 w 3024845"/>
                  <a:gd name="connsiteY182-11494" fmla="*/ 417223 h 1078499"/>
                  <a:gd name="connsiteX183-11495" fmla="*/ 1059960 w 3024845"/>
                  <a:gd name="connsiteY183-11496" fmla="*/ 417223 h 1078499"/>
                  <a:gd name="connsiteX184-11497" fmla="*/ 1070093 w 3024845"/>
                  <a:gd name="connsiteY184-11498" fmla="*/ 412899 h 1078499"/>
                  <a:gd name="connsiteX185-11499" fmla="*/ 1074146 w 3024845"/>
                  <a:gd name="connsiteY185-11500" fmla="*/ 416142 h 1078499"/>
                  <a:gd name="connsiteX186-11501" fmla="*/ 1074146 w 3024845"/>
                  <a:gd name="connsiteY186-11502" fmla="*/ 408576 h 1078499"/>
                  <a:gd name="connsiteX187-11503" fmla="*/ 1076426 w 3024845"/>
                  <a:gd name="connsiteY187-11504" fmla="*/ 408576 h 1078499"/>
                  <a:gd name="connsiteX188-11505" fmla="*/ 1092387 w 3024845"/>
                  <a:gd name="connsiteY188-11506" fmla="*/ 408576 h 1078499"/>
                  <a:gd name="connsiteX189-11507" fmla="*/ 1092387 w 3024845"/>
                  <a:gd name="connsiteY189-11508" fmla="*/ 409657 h 1078499"/>
                  <a:gd name="connsiteX190-11509" fmla="*/ 1092387 w 3024845"/>
                  <a:gd name="connsiteY190-11510" fmla="*/ 417223 h 1078499"/>
                  <a:gd name="connsiteX191-11511" fmla="*/ 1122787 w 3024845"/>
                  <a:gd name="connsiteY191-11512" fmla="*/ 417223 h 1078499"/>
                  <a:gd name="connsiteX192-11513" fmla="*/ 1122787 w 3024845"/>
                  <a:gd name="connsiteY192-11514" fmla="*/ 418844 h 1078499"/>
                  <a:gd name="connsiteX193-11515" fmla="*/ 1122787 w 3024845"/>
                  <a:gd name="connsiteY193-11516" fmla="*/ 430194 h 1078499"/>
                  <a:gd name="connsiteX194-11517" fmla="*/ 1149134 w 3024845"/>
                  <a:gd name="connsiteY194-11518" fmla="*/ 430194 h 1078499"/>
                  <a:gd name="connsiteX195-11519" fmla="*/ 1149134 w 3024845"/>
                  <a:gd name="connsiteY195-11520" fmla="*/ 460458 h 1078499"/>
                  <a:gd name="connsiteX196-11521" fmla="*/ 1149894 w 3024845"/>
                  <a:gd name="connsiteY196-11522" fmla="*/ 460458 h 1078499"/>
                  <a:gd name="connsiteX197-11523" fmla="*/ 1155214 w 3024845"/>
                  <a:gd name="connsiteY197-11524" fmla="*/ 460458 h 1078499"/>
                  <a:gd name="connsiteX198-11525" fmla="*/ 1155214 w 3024845"/>
                  <a:gd name="connsiteY198-11526" fmla="*/ 461539 h 1078499"/>
                  <a:gd name="connsiteX199-11527" fmla="*/ 1155214 w 3024845"/>
                  <a:gd name="connsiteY199-11528" fmla="*/ 469106 h 1078499"/>
                  <a:gd name="connsiteX200-11529" fmla="*/ 1159268 w 3024845"/>
                  <a:gd name="connsiteY200-11530" fmla="*/ 499370 h 1078499"/>
                  <a:gd name="connsiteX201-11531" fmla="*/ 1160028 w 3024845"/>
                  <a:gd name="connsiteY201-11532" fmla="*/ 499370 h 1078499"/>
                  <a:gd name="connsiteX202-11533" fmla="*/ 1165348 w 3024845"/>
                  <a:gd name="connsiteY202-11534" fmla="*/ 499370 h 1078499"/>
                  <a:gd name="connsiteX203-11535" fmla="*/ 1165348 w 3024845"/>
                  <a:gd name="connsiteY203-11536" fmla="*/ 500181 h 1078499"/>
                  <a:gd name="connsiteX204-11537" fmla="*/ 1165348 w 3024845"/>
                  <a:gd name="connsiteY204-11538" fmla="*/ 505856 h 1078499"/>
                  <a:gd name="connsiteX205-11539" fmla="*/ 1166361 w 3024845"/>
                  <a:gd name="connsiteY205-11540" fmla="*/ 505856 h 1078499"/>
                  <a:gd name="connsiteX206-11541" fmla="*/ 1173454 w 3024845"/>
                  <a:gd name="connsiteY206-11542" fmla="*/ 505856 h 1078499"/>
                  <a:gd name="connsiteX207-11543" fmla="*/ 1173454 w 3024845"/>
                  <a:gd name="connsiteY207-11544" fmla="*/ 536121 h 1078499"/>
                  <a:gd name="connsiteX208-11545" fmla="*/ 1175481 w 3024845"/>
                  <a:gd name="connsiteY208-11546" fmla="*/ 536121 h 1078499"/>
                  <a:gd name="connsiteX209-11547" fmla="*/ 1189668 w 3024845"/>
                  <a:gd name="connsiteY209-11548" fmla="*/ 536121 h 1078499"/>
                  <a:gd name="connsiteX210-11549" fmla="*/ 1189668 w 3024845"/>
                  <a:gd name="connsiteY210-11550" fmla="*/ 559900 h 1078499"/>
                  <a:gd name="connsiteX211-11551" fmla="*/ 1191695 w 3024845"/>
                  <a:gd name="connsiteY211-11552" fmla="*/ 561521 h 1078499"/>
                  <a:gd name="connsiteX212-11553" fmla="*/ 1191695 w 3024845"/>
                  <a:gd name="connsiteY212-11554" fmla="*/ 572871 h 1078499"/>
                  <a:gd name="connsiteX213-11555" fmla="*/ 1192455 w 3024845"/>
                  <a:gd name="connsiteY213-11556" fmla="*/ 572871 h 1078499"/>
                  <a:gd name="connsiteX214-11557" fmla="*/ 1197775 w 3024845"/>
                  <a:gd name="connsiteY214-11558" fmla="*/ 572871 h 1078499"/>
                  <a:gd name="connsiteX215-11559" fmla="*/ 1197775 w 3024845"/>
                  <a:gd name="connsiteY215-11560" fmla="*/ 596650 h 1078499"/>
                  <a:gd name="connsiteX216-11561" fmla="*/ 1199041 w 3024845"/>
                  <a:gd name="connsiteY216-11562" fmla="*/ 596650 h 1078499"/>
                  <a:gd name="connsiteX217-11563" fmla="*/ 1207908 w 3024845"/>
                  <a:gd name="connsiteY217-11564" fmla="*/ 596650 h 1078499"/>
                  <a:gd name="connsiteX218-11565" fmla="*/ 1209935 w 3024845"/>
                  <a:gd name="connsiteY218-11566" fmla="*/ 600704 h 1078499"/>
                  <a:gd name="connsiteX219-11567" fmla="*/ 1209935 w 3024845"/>
                  <a:gd name="connsiteY219-11568" fmla="*/ 613945 h 1078499"/>
                  <a:gd name="connsiteX220-11569" fmla="*/ 1211455 w 3024845"/>
                  <a:gd name="connsiteY220-11570" fmla="*/ 612053 h 1078499"/>
                  <a:gd name="connsiteX221-11571" fmla="*/ 1222095 w 3024845"/>
                  <a:gd name="connsiteY221-11572" fmla="*/ 598812 h 1078499"/>
                  <a:gd name="connsiteX222-11573" fmla="*/ 1250469 w 3024845"/>
                  <a:gd name="connsiteY222-11574" fmla="*/ 598812 h 1078499"/>
                  <a:gd name="connsiteX223-11575" fmla="*/ 1250469 w 3024845"/>
                  <a:gd name="connsiteY223-11576" fmla="*/ 685283 h 1078499"/>
                  <a:gd name="connsiteX224-11577" fmla="*/ 1251229 w 3024845"/>
                  <a:gd name="connsiteY224-11578" fmla="*/ 685283 h 1078499"/>
                  <a:gd name="connsiteX225-11579" fmla="*/ 1256549 w 3024845"/>
                  <a:gd name="connsiteY225-11580" fmla="*/ 685283 h 1078499"/>
                  <a:gd name="connsiteX226-11581" fmla="*/ 1257309 w 3024845"/>
                  <a:gd name="connsiteY226-11582" fmla="*/ 683932 h 1078499"/>
                  <a:gd name="connsiteX227-11583" fmla="*/ 1262629 w 3024845"/>
                  <a:gd name="connsiteY227-11584" fmla="*/ 674474 h 1078499"/>
                  <a:gd name="connsiteX228-11585" fmla="*/ 1262629 w 3024845"/>
                  <a:gd name="connsiteY228-11586" fmla="*/ 676366 h 1078499"/>
                  <a:gd name="connsiteX229-11587" fmla="*/ 1262629 w 3024845"/>
                  <a:gd name="connsiteY229-11588" fmla="*/ 689607 h 1078499"/>
                  <a:gd name="connsiteX230-11589" fmla="*/ 1266682 w 3024845"/>
                  <a:gd name="connsiteY230-11590" fmla="*/ 644210 h 1078499"/>
                  <a:gd name="connsiteX231-11591" fmla="*/ 1267442 w 3024845"/>
                  <a:gd name="connsiteY231-11592" fmla="*/ 644210 h 1078499"/>
                  <a:gd name="connsiteX232-11593" fmla="*/ 1272762 w 3024845"/>
                  <a:gd name="connsiteY232-11594" fmla="*/ 644210 h 1078499"/>
                  <a:gd name="connsiteX233-11595" fmla="*/ 1272762 w 3024845"/>
                  <a:gd name="connsiteY233-11596" fmla="*/ 579356 h 1078499"/>
                  <a:gd name="connsiteX234-11597" fmla="*/ 1273776 w 3024845"/>
                  <a:gd name="connsiteY234-11598" fmla="*/ 579356 h 1078499"/>
                  <a:gd name="connsiteX235-11599" fmla="*/ 1280869 w 3024845"/>
                  <a:gd name="connsiteY235-11600" fmla="*/ 579356 h 1078499"/>
                  <a:gd name="connsiteX236-11601" fmla="*/ 1293029 w 3024845"/>
                  <a:gd name="connsiteY236-11602" fmla="*/ 536121 h 1078499"/>
                  <a:gd name="connsiteX237-11603" fmla="*/ 1294296 w 3024845"/>
                  <a:gd name="connsiteY237-11604" fmla="*/ 536121 h 1078499"/>
                  <a:gd name="connsiteX238-11605" fmla="*/ 1303163 w 3024845"/>
                  <a:gd name="connsiteY238-11606" fmla="*/ 536121 h 1078499"/>
                  <a:gd name="connsiteX239-11607" fmla="*/ 1313296 w 3024845"/>
                  <a:gd name="connsiteY239-11608" fmla="*/ 579356 h 1078499"/>
                  <a:gd name="connsiteX240-11609" fmla="*/ 1314309 w 3024845"/>
                  <a:gd name="connsiteY240-11610" fmla="*/ 579356 h 1078499"/>
                  <a:gd name="connsiteX241-11611" fmla="*/ 1321403 w 3024845"/>
                  <a:gd name="connsiteY241-11612" fmla="*/ 579356 h 1078499"/>
                  <a:gd name="connsiteX242-11613" fmla="*/ 1321403 w 3024845"/>
                  <a:gd name="connsiteY242-11614" fmla="*/ 618268 h 1078499"/>
                  <a:gd name="connsiteX243-11615" fmla="*/ 1323176 w 3024845"/>
                  <a:gd name="connsiteY243-11616" fmla="*/ 618268 h 1078499"/>
                  <a:gd name="connsiteX244-11617" fmla="*/ 1335590 w 3024845"/>
                  <a:gd name="connsiteY244-11618" fmla="*/ 618268 h 1078499"/>
                  <a:gd name="connsiteX245-11619" fmla="*/ 1335590 w 3024845"/>
                  <a:gd name="connsiteY245-11620" fmla="*/ 620430 h 1078499"/>
                  <a:gd name="connsiteX246-11621" fmla="*/ 1335590 w 3024845"/>
                  <a:gd name="connsiteY246-11622" fmla="*/ 635562 h 1078499"/>
                  <a:gd name="connsiteX247-11623" fmla="*/ 1339643 w 3024845"/>
                  <a:gd name="connsiteY247-11624" fmla="*/ 633401 h 1078499"/>
                  <a:gd name="connsiteX248-11625" fmla="*/ 1339643 w 3024845"/>
                  <a:gd name="connsiteY248-11626" fmla="*/ 618268 h 1078499"/>
                  <a:gd name="connsiteX249-11627" fmla="*/ 1341163 w 3024845"/>
                  <a:gd name="connsiteY249-11628" fmla="*/ 618268 h 1078499"/>
                  <a:gd name="connsiteX250-11629" fmla="*/ 1351803 w 3024845"/>
                  <a:gd name="connsiteY250-11630" fmla="*/ 618268 h 1078499"/>
                  <a:gd name="connsiteX251-11631" fmla="*/ 1351803 w 3024845"/>
                  <a:gd name="connsiteY251-11632" fmla="*/ 619889 h 1078499"/>
                  <a:gd name="connsiteX252-11633" fmla="*/ 1351803 w 3024845"/>
                  <a:gd name="connsiteY252-11634" fmla="*/ 631239 h 1078499"/>
                  <a:gd name="connsiteX253-11635" fmla="*/ 1382204 w 3024845"/>
                  <a:gd name="connsiteY253-11636" fmla="*/ 631239 h 1078499"/>
                  <a:gd name="connsiteX254-11637" fmla="*/ 1382204 w 3024845"/>
                  <a:gd name="connsiteY254-11638" fmla="*/ 594489 h 1078499"/>
                  <a:gd name="connsiteX255-11639" fmla="*/ 1383470 w 3024845"/>
                  <a:gd name="connsiteY255-11640" fmla="*/ 594489 h 1078499"/>
                  <a:gd name="connsiteX256-11641" fmla="*/ 1392337 w 3024845"/>
                  <a:gd name="connsiteY256-11642" fmla="*/ 594489 h 1078499"/>
                  <a:gd name="connsiteX257-11643" fmla="*/ 1392337 w 3024845"/>
                  <a:gd name="connsiteY257-11644" fmla="*/ 616106 h 1078499"/>
                  <a:gd name="connsiteX258-11645" fmla="*/ 1394364 w 3024845"/>
                  <a:gd name="connsiteY258-11646" fmla="*/ 583680 h 1078499"/>
                  <a:gd name="connsiteX259-11647" fmla="*/ 1416657 w 3024845"/>
                  <a:gd name="connsiteY259-11648" fmla="*/ 583680 h 1078499"/>
                  <a:gd name="connsiteX260-11649" fmla="*/ 1416657 w 3024845"/>
                  <a:gd name="connsiteY260-11650" fmla="*/ 582058 h 1078499"/>
                  <a:gd name="connsiteX261-11651" fmla="*/ 1416657 w 3024845"/>
                  <a:gd name="connsiteY261-11652" fmla="*/ 570709 h 1078499"/>
                  <a:gd name="connsiteX262-11653" fmla="*/ 1417417 w 3024845"/>
                  <a:gd name="connsiteY262-11654" fmla="*/ 570709 h 1078499"/>
                  <a:gd name="connsiteX263-11655" fmla="*/ 1422737 w 3024845"/>
                  <a:gd name="connsiteY263-11656" fmla="*/ 570709 h 1078499"/>
                  <a:gd name="connsiteX264-11657" fmla="*/ 1422737 w 3024845"/>
                  <a:gd name="connsiteY264-11658" fmla="*/ 568818 h 1078499"/>
                  <a:gd name="connsiteX265-11659" fmla="*/ 1422737 w 3024845"/>
                  <a:gd name="connsiteY265-11660" fmla="*/ 555577 h 1078499"/>
                  <a:gd name="connsiteX266-11661" fmla="*/ 1426791 w 3024845"/>
                  <a:gd name="connsiteY266-11662" fmla="*/ 562062 h 1078499"/>
                  <a:gd name="connsiteX267-11663" fmla="*/ 1429071 w 3024845"/>
                  <a:gd name="connsiteY267-11664" fmla="*/ 562062 h 1078499"/>
                  <a:gd name="connsiteX268-11665" fmla="*/ 1445031 w 3024845"/>
                  <a:gd name="connsiteY268-11666" fmla="*/ 562062 h 1078499"/>
                  <a:gd name="connsiteX269-11667" fmla="*/ 1445031 w 3024845"/>
                  <a:gd name="connsiteY269-11668" fmla="*/ 561251 h 1078499"/>
                  <a:gd name="connsiteX270-11669" fmla="*/ 1445031 w 3024845"/>
                  <a:gd name="connsiteY270-11670" fmla="*/ 555577 h 1078499"/>
                  <a:gd name="connsiteX271-11671" fmla="*/ 1445791 w 3024845"/>
                  <a:gd name="connsiteY271-11672" fmla="*/ 555577 h 1078499"/>
                  <a:gd name="connsiteX272-11673" fmla="*/ 1451111 w 3024845"/>
                  <a:gd name="connsiteY272-11674" fmla="*/ 555577 h 1078499"/>
                  <a:gd name="connsiteX273-11675" fmla="*/ 1451111 w 3024845"/>
                  <a:gd name="connsiteY273-11676" fmla="*/ 556928 h 1078499"/>
                  <a:gd name="connsiteX274-11677" fmla="*/ 1451111 w 3024845"/>
                  <a:gd name="connsiteY274-11678" fmla="*/ 566386 h 1078499"/>
                  <a:gd name="connsiteX275-11679" fmla="*/ 1489618 w 3024845"/>
                  <a:gd name="connsiteY275-11680" fmla="*/ 566386 h 1078499"/>
                  <a:gd name="connsiteX276-11681" fmla="*/ 1489618 w 3024845"/>
                  <a:gd name="connsiteY276-11682" fmla="*/ 704739 h 1078499"/>
                  <a:gd name="connsiteX277-11683" fmla="*/ 1491138 w 3024845"/>
                  <a:gd name="connsiteY277-11684" fmla="*/ 704739 h 1078499"/>
                  <a:gd name="connsiteX278-11685" fmla="*/ 1501778 w 3024845"/>
                  <a:gd name="connsiteY278-11686" fmla="*/ 704739 h 1078499"/>
                  <a:gd name="connsiteX279-11687" fmla="*/ 1501778 w 3024845"/>
                  <a:gd name="connsiteY279-11688" fmla="*/ 691769 h 1078499"/>
                  <a:gd name="connsiteX280-11689" fmla="*/ 1505832 w 3024845"/>
                  <a:gd name="connsiteY280-11690" fmla="*/ 691769 h 1078499"/>
                  <a:gd name="connsiteX281-11691" fmla="*/ 1505832 w 3024845"/>
                  <a:gd name="connsiteY281-11692" fmla="*/ 704739 h 1078499"/>
                  <a:gd name="connsiteX282-11693" fmla="*/ 1536232 w 3024845"/>
                  <a:gd name="connsiteY282-11694" fmla="*/ 704739 h 1078499"/>
                  <a:gd name="connsiteX283-11695" fmla="*/ 1536232 w 3024845"/>
                  <a:gd name="connsiteY283-11696" fmla="*/ 674474 h 1078499"/>
                  <a:gd name="connsiteX284-11697" fmla="*/ 1548392 w 3024845"/>
                  <a:gd name="connsiteY284-11698" fmla="*/ 674474 h 1078499"/>
                  <a:gd name="connsiteX285-11699" fmla="*/ 1560552 w 3024845"/>
                  <a:gd name="connsiteY285-11700" fmla="*/ 672313 h 1078499"/>
                  <a:gd name="connsiteX286-11701" fmla="*/ 1564606 w 3024845"/>
                  <a:gd name="connsiteY286-11702" fmla="*/ 674474 h 1078499"/>
                  <a:gd name="connsiteX287-11703" fmla="*/ 1574739 w 3024845"/>
                  <a:gd name="connsiteY287-11704" fmla="*/ 674474 h 1078499"/>
                  <a:gd name="connsiteX288-11705" fmla="*/ 1574739 w 3024845"/>
                  <a:gd name="connsiteY288-11706" fmla="*/ 704739 h 1078499"/>
                  <a:gd name="connsiteX289-11707" fmla="*/ 1582846 w 3024845"/>
                  <a:gd name="connsiteY289-11708" fmla="*/ 704739 h 1078499"/>
                  <a:gd name="connsiteX290-11709" fmla="*/ 1582846 w 3024845"/>
                  <a:gd name="connsiteY290-11710" fmla="*/ 722034 h 1078499"/>
                  <a:gd name="connsiteX291-11711" fmla="*/ 1592182 w 3024845"/>
                  <a:gd name="connsiteY291-11712" fmla="*/ 722939 h 1078499"/>
                  <a:gd name="connsiteX292-11713" fmla="*/ 1605140 w 3024845"/>
                  <a:gd name="connsiteY292-11714" fmla="*/ 722939 h 1078499"/>
                  <a:gd name="connsiteX293-11715" fmla="*/ 1605140 w 3024845"/>
                  <a:gd name="connsiteY293-11716" fmla="*/ 706901 h 1078499"/>
                  <a:gd name="connsiteX294-11717" fmla="*/ 1673096 w 3024845"/>
                  <a:gd name="connsiteY294-11718" fmla="*/ 706901 h 1078499"/>
                  <a:gd name="connsiteX295-11719" fmla="*/ 1673096 w 3024845"/>
                  <a:gd name="connsiteY295-11720" fmla="*/ 621648 h 1078499"/>
                  <a:gd name="connsiteX296-11721" fmla="*/ 1745104 w 3024845"/>
                  <a:gd name="connsiteY296-11722" fmla="*/ 621648 h 1078499"/>
                  <a:gd name="connsiteX297-11723" fmla="*/ 1745104 w 3024845"/>
                  <a:gd name="connsiteY297-11724" fmla="*/ 700416 h 1078499"/>
                  <a:gd name="connsiteX298-11725" fmla="*/ 1747008 w 3024845"/>
                  <a:gd name="connsiteY298-11726" fmla="*/ 700416 h 1078499"/>
                  <a:gd name="connsiteX299-11727" fmla="*/ 1748250 w 3024845"/>
                  <a:gd name="connsiteY299-11728" fmla="*/ 722939 h 1078499"/>
                  <a:gd name="connsiteX300-11729" fmla="*/ 1757926 w 3024845"/>
                  <a:gd name="connsiteY300-11730" fmla="*/ 722939 h 1078499"/>
                  <a:gd name="connsiteX301-11731" fmla="*/ 1759168 w 3024845"/>
                  <a:gd name="connsiteY301-11732" fmla="*/ 700416 h 1078499"/>
                  <a:gd name="connsiteX302-11733" fmla="*/ 1765248 w 3024845"/>
                  <a:gd name="connsiteY302-11734" fmla="*/ 700416 h 1078499"/>
                  <a:gd name="connsiteX303-11735" fmla="*/ 1766490 w 3024845"/>
                  <a:gd name="connsiteY303-11736" fmla="*/ 722939 h 1078499"/>
                  <a:gd name="connsiteX304-11737" fmla="*/ 1817112 w 3024845"/>
                  <a:gd name="connsiteY304-11738" fmla="*/ 722939 h 1078499"/>
                  <a:gd name="connsiteX305-11739" fmla="*/ 1817112 w 3024845"/>
                  <a:gd name="connsiteY305-11740" fmla="*/ 559911 h 1078499"/>
                  <a:gd name="connsiteX306-11741" fmla="*/ 2014439 w 3024845"/>
                  <a:gd name="connsiteY306-11742" fmla="*/ 559911 h 1078499"/>
                  <a:gd name="connsiteX307-11743" fmla="*/ 2014439 w 3024845"/>
                  <a:gd name="connsiteY307-11744" fmla="*/ 722939 h 1078499"/>
                  <a:gd name="connsiteX308-11745" fmla="*/ 2033136 w 3024845"/>
                  <a:gd name="connsiteY308-11746" fmla="*/ 722939 h 1078499"/>
                  <a:gd name="connsiteX309-11747" fmla="*/ 2033136 w 3024845"/>
                  <a:gd name="connsiteY309-11748" fmla="*/ 640246 h 1078499"/>
                  <a:gd name="connsiteX310-11749" fmla="*/ 2128256 w 3024845"/>
                  <a:gd name="connsiteY310-11750" fmla="*/ 640246 h 1078499"/>
                  <a:gd name="connsiteX311-11751" fmla="*/ 2140186 w 3024845"/>
                  <a:gd name="connsiteY311-11752" fmla="*/ 322105 h 1078499"/>
                  <a:gd name="connsiteX312-11753" fmla="*/ 2128026 w 3024845"/>
                  <a:gd name="connsiteY312-11754" fmla="*/ 300487 h 1078499"/>
                  <a:gd name="connsiteX313-11755" fmla="*/ 2121946 w 3024845"/>
                  <a:gd name="connsiteY313-11756" fmla="*/ 296163 h 1078499"/>
                  <a:gd name="connsiteX314-11757" fmla="*/ 2130053 w 3024845"/>
                  <a:gd name="connsiteY314-11758" fmla="*/ 272384 h 1078499"/>
                  <a:gd name="connsiteX315-11759" fmla="*/ 2130053 w 3024845"/>
                  <a:gd name="connsiteY315-11760" fmla="*/ 255090 h 1078499"/>
                  <a:gd name="connsiteX316-11761" fmla="*/ 2144240 w 3024845"/>
                  <a:gd name="connsiteY316-11762" fmla="*/ 255090 h 1078499"/>
                  <a:gd name="connsiteX317-11763" fmla="*/ 2144240 w 3024845"/>
                  <a:gd name="connsiteY317-11764" fmla="*/ 233472 h 1078499"/>
                  <a:gd name="connsiteX318-11765" fmla="*/ 2146266 w 3024845"/>
                  <a:gd name="connsiteY318-11766" fmla="*/ 229148 h 1078499"/>
                  <a:gd name="connsiteX319-11767" fmla="*/ 2146266 w 3024845"/>
                  <a:gd name="connsiteY319-11768" fmla="*/ 151324 h 1078499"/>
                  <a:gd name="connsiteX320-11769" fmla="*/ 2144240 w 3024845"/>
                  <a:gd name="connsiteY320-11770" fmla="*/ 144839 h 1078499"/>
                  <a:gd name="connsiteX321-11771" fmla="*/ 2150320 w 3024845"/>
                  <a:gd name="connsiteY321-11772" fmla="*/ 138353 h 1078499"/>
                  <a:gd name="connsiteX322-11773" fmla="*/ 2150320 w 3024845"/>
                  <a:gd name="connsiteY322-11774" fmla="*/ 79985 h 1078499"/>
                  <a:gd name="connsiteX323-11775" fmla="*/ 2152346 w 3024845"/>
                  <a:gd name="connsiteY323-11776" fmla="*/ 75662 h 1078499"/>
                  <a:gd name="connsiteX324-11777" fmla="*/ 2152346 w 3024845"/>
                  <a:gd name="connsiteY324-11778" fmla="*/ 19456 h 1078499"/>
                  <a:gd name="connsiteX325-11779" fmla="*/ 2154373 w 3024845"/>
                  <a:gd name="connsiteY325-11780" fmla="*/ 0 h 1078499"/>
                  <a:gd name="connsiteX326-11781" fmla="*/ 2158427 w 3024845"/>
                  <a:gd name="connsiteY326-11782" fmla="*/ 17294 h 1078499"/>
                  <a:gd name="connsiteX327-11783" fmla="*/ 2160453 w 3024845"/>
                  <a:gd name="connsiteY327-11784" fmla="*/ 75662 h 1078499"/>
                  <a:gd name="connsiteX328-11785" fmla="*/ 2162480 w 3024845"/>
                  <a:gd name="connsiteY328-11786" fmla="*/ 138353 h 1078499"/>
                  <a:gd name="connsiteX329-11787" fmla="*/ 2168560 w 3024845"/>
                  <a:gd name="connsiteY329-11788" fmla="*/ 144839 h 1078499"/>
                  <a:gd name="connsiteX330-11789" fmla="*/ 2166533 w 3024845"/>
                  <a:gd name="connsiteY330-11790" fmla="*/ 151324 h 1078499"/>
                  <a:gd name="connsiteX331-11791" fmla="*/ 2166533 w 3024845"/>
                  <a:gd name="connsiteY331-11792" fmla="*/ 229148 h 1078499"/>
                  <a:gd name="connsiteX332-11793" fmla="*/ 2168560 w 3024845"/>
                  <a:gd name="connsiteY332-11794" fmla="*/ 233472 h 1078499"/>
                  <a:gd name="connsiteX333-11795" fmla="*/ 2168560 w 3024845"/>
                  <a:gd name="connsiteY333-11796" fmla="*/ 255090 h 1078499"/>
                  <a:gd name="connsiteX334-11797" fmla="*/ 2182747 w 3024845"/>
                  <a:gd name="connsiteY334-11798" fmla="*/ 255090 h 1078499"/>
                  <a:gd name="connsiteX335-11799" fmla="*/ 2182747 w 3024845"/>
                  <a:gd name="connsiteY335-11800" fmla="*/ 272384 h 1078499"/>
                  <a:gd name="connsiteX336-11801" fmla="*/ 2190854 w 3024845"/>
                  <a:gd name="connsiteY336-11802" fmla="*/ 296163 h 1078499"/>
                  <a:gd name="connsiteX337-11803" fmla="*/ 2184774 w 3024845"/>
                  <a:gd name="connsiteY337-11804" fmla="*/ 300487 h 1078499"/>
                  <a:gd name="connsiteX338-11805" fmla="*/ 2172613 w 3024845"/>
                  <a:gd name="connsiteY338-11806" fmla="*/ 322105 h 1078499"/>
                  <a:gd name="connsiteX339-11807" fmla="*/ 2180720 w 3024845"/>
                  <a:gd name="connsiteY339-11808" fmla="*/ 575033 h 1078499"/>
                  <a:gd name="connsiteX340-11809" fmla="*/ 2245574 w 3024845"/>
                  <a:gd name="connsiteY340-11810" fmla="*/ 575033 h 1078499"/>
                  <a:gd name="connsiteX341-11811" fmla="*/ 2245574 w 3024845"/>
                  <a:gd name="connsiteY341-11812" fmla="*/ 650695 h 1078499"/>
                  <a:gd name="connsiteX342-11813" fmla="*/ 2253681 w 3024845"/>
                  <a:gd name="connsiteY342-11814" fmla="*/ 650695 h 1078499"/>
                  <a:gd name="connsiteX343-11815" fmla="*/ 2255708 w 3024845"/>
                  <a:gd name="connsiteY343-11816" fmla="*/ 644210 h 1078499"/>
                  <a:gd name="connsiteX344-11817" fmla="*/ 2261788 w 3024845"/>
                  <a:gd name="connsiteY344-11818" fmla="*/ 644210 h 1078499"/>
                  <a:gd name="connsiteX345-11819" fmla="*/ 2263815 w 3024845"/>
                  <a:gd name="connsiteY345-11820" fmla="*/ 652857 h 1078499"/>
                  <a:gd name="connsiteX346-11821" fmla="*/ 2275975 w 3024845"/>
                  <a:gd name="connsiteY346-11822" fmla="*/ 652857 h 1078499"/>
                  <a:gd name="connsiteX347-11823" fmla="*/ 2275975 w 3024845"/>
                  <a:gd name="connsiteY347-11824" fmla="*/ 646371 h 1078499"/>
                  <a:gd name="connsiteX348-11825" fmla="*/ 2298268 w 3024845"/>
                  <a:gd name="connsiteY348-11826" fmla="*/ 646371 h 1078499"/>
                  <a:gd name="connsiteX349-11827" fmla="*/ 2298268 w 3024845"/>
                  <a:gd name="connsiteY349-11828" fmla="*/ 652857 h 1078499"/>
                  <a:gd name="connsiteX350-11829" fmla="*/ 2318535 w 3024845"/>
                  <a:gd name="connsiteY350-11830" fmla="*/ 652857 h 1078499"/>
                  <a:gd name="connsiteX351-11831" fmla="*/ 2318535 w 3024845"/>
                  <a:gd name="connsiteY351-11832" fmla="*/ 698254 h 1078499"/>
                  <a:gd name="connsiteX352-11833" fmla="*/ 2332722 w 3024845"/>
                  <a:gd name="connsiteY352-11834" fmla="*/ 698254 h 1078499"/>
                  <a:gd name="connsiteX353-11835" fmla="*/ 2332722 w 3024845"/>
                  <a:gd name="connsiteY353-11836" fmla="*/ 685283 h 1078499"/>
                  <a:gd name="connsiteX354-11837" fmla="*/ 2348936 w 3024845"/>
                  <a:gd name="connsiteY354-11838" fmla="*/ 685283 h 1078499"/>
                  <a:gd name="connsiteX355-11839" fmla="*/ 2348936 w 3024845"/>
                  <a:gd name="connsiteY355-11840" fmla="*/ 505856 h 1078499"/>
                  <a:gd name="connsiteX356-11841" fmla="*/ 2355016 w 3024845"/>
                  <a:gd name="connsiteY356-11842" fmla="*/ 499370 h 1078499"/>
                  <a:gd name="connsiteX357-11843" fmla="*/ 2427977 w 3024845"/>
                  <a:gd name="connsiteY357-11844" fmla="*/ 499370 h 1078499"/>
                  <a:gd name="connsiteX358-11845" fmla="*/ 2427977 w 3024845"/>
                  <a:gd name="connsiteY358-11846" fmla="*/ 508018 h 1078499"/>
                  <a:gd name="connsiteX359-11847" fmla="*/ 2438110 w 3024845"/>
                  <a:gd name="connsiteY359-11848" fmla="*/ 508018 h 1078499"/>
                  <a:gd name="connsiteX360-11849" fmla="*/ 2438110 w 3024845"/>
                  <a:gd name="connsiteY360-11850" fmla="*/ 622592 h 1078499"/>
                  <a:gd name="connsiteX361-11851" fmla="*/ 2460404 w 3024845"/>
                  <a:gd name="connsiteY361-11852" fmla="*/ 622592 h 1078499"/>
                  <a:gd name="connsiteX362-11853" fmla="*/ 2460404 w 3024845"/>
                  <a:gd name="connsiteY362-11854" fmla="*/ 555577 h 1078499"/>
                  <a:gd name="connsiteX363-11855" fmla="*/ 2486751 w 3024845"/>
                  <a:gd name="connsiteY363-11856" fmla="*/ 555577 h 1078499"/>
                  <a:gd name="connsiteX364-11857" fmla="*/ 2490804 w 3024845"/>
                  <a:gd name="connsiteY364-11858" fmla="*/ 551253 h 1078499"/>
                  <a:gd name="connsiteX365-11859" fmla="*/ 2498911 w 3024845"/>
                  <a:gd name="connsiteY365-11860" fmla="*/ 551253 h 1078499"/>
                  <a:gd name="connsiteX366-11861" fmla="*/ 2502964 w 3024845"/>
                  <a:gd name="connsiteY366-11862" fmla="*/ 555577 h 1078499"/>
                  <a:gd name="connsiteX367-11863" fmla="*/ 2525258 w 3024845"/>
                  <a:gd name="connsiteY367-11864" fmla="*/ 555577 h 1078499"/>
                  <a:gd name="connsiteX368-11865" fmla="*/ 2525258 w 3024845"/>
                  <a:gd name="connsiteY368-11866" fmla="*/ 438841 h 1078499"/>
                  <a:gd name="connsiteX369-11867" fmla="*/ 2582005 w 3024845"/>
                  <a:gd name="connsiteY369-11868" fmla="*/ 428032 h 1078499"/>
                  <a:gd name="connsiteX370-11869" fmla="*/ 2582005 w 3024845"/>
                  <a:gd name="connsiteY370-11870" fmla="*/ 429113 h 1078499"/>
                  <a:gd name="connsiteX371-11871" fmla="*/ 2582005 w 3024845"/>
                  <a:gd name="connsiteY371-11872" fmla="*/ 436679 h 1078499"/>
                  <a:gd name="connsiteX372-11873" fmla="*/ 2608352 w 3024845"/>
                  <a:gd name="connsiteY372-11874" fmla="*/ 436679 h 1078499"/>
                  <a:gd name="connsiteX373-11875" fmla="*/ 2608352 w 3024845"/>
                  <a:gd name="connsiteY373-11876" fmla="*/ 691769 h 1078499"/>
                  <a:gd name="connsiteX374-11877" fmla="*/ 2630646 w 3024845"/>
                  <a:gd name="connsiteY374-11878" fmla="*/ 691769 h 1078499"/>
                  <a:gd name="connsiteX375-11879" fmla="*/ 2630646 w 3024845"/>
                  <a:gd name="connsiteY375-11880" fmla="*/ 687445 h 1078499"/>
                  <a:gd name="connsiteX376-11881" fmla="*/ 2642806 w 3024845"/>
                  <a:gd name="connsiteY376-11882" fmla="*/ 687445 h 1078499"/>
                  <a:gd name="connsiteX377-11883" fmla="*/ 2642806 w 3024845"/>
                  <a:gd name="connsiteY377-11884" fmla="*/ 691769 h 1078499"/>
                  <a:gd name="connsiteX378-11885" fmla="*/ 2667126 w 3024845"/>
                  <a:gd name="connsiteY378-11886" fmla="*/ 691769 h 1078499"/>
                  <a:gd name="connsiteX379-11887" fmla="*/ 2667126 w 3024845"/>
                  <a:gd name="connsiteY379-11888" fmla="*/ 678798 h 1078499"/>
                  <a:gd name="connsiteX380-11889" fmla="*/ 2695500 w 3024845"/>
                  <a:gd name="connsiteY380-11890" fmla="*/ 678798 h 1078499"/>
                  <a:gd name="connsiteX381-11891" fmla="*/ 2707660 w 3024845"/>
                  <a:gd name="connsiteY381-11892" fmla="*/ 674474 h 1078499"/>
                  <a:gd name="connsiteX382-11893" fmla="*/ 2727927 w 3024845"/>
                  <a:gd name="connsiteY382-11894" fmla="*/ 678798 h 1078499"/>
                  <a:gd name="connsiteX383-11895" fmla="*/ 2727927 w 3024845"/>
                  <a:gd name="connsiteY383-11896" fmla="*/ 661504 h 1078499"/>
                  <a:gd name="connsiteX384-11897" fmla="*/ 2736034 w 3024845"/>
                  <a:gd name="connsiteY384-11898" fmla="*/ 661504 h 1078499"/>
                  <a:gd name="connsiteX385-11899" fmla="*/ 2736034 w 3024845"/>
                  <a:gd name="connsiteY385-11900" fmla="*/ 648533 h 1078499"/>
                  <a:gd name="connsiteX386-11901" fmla="*/ 2792781 w 3024845"/>
                  <a:gd name="connsiteY386-11902" fmla="*/ 648533 h 1078499"/>
                  <a:gd name="connsiteX387-11903" fmla="*/ 2792781 w 3024845"/>
                  <a:gd name="connsiteY387-11904" fmla="*/ 618268 h 1078499"/>
                  <a:gd name="connsiteX388-11905" fmla="*/ 2811021 w 3024845"/>
                  <a:gd name="connsiteY388-11906" fmla="*/ 618268 h 1078499"/>
                  <a:gd name="connsiteX389-11907" fmla="*/ 2811021 w 3024845"/>
                  <a:gd name="connsiteY389-11908" fmla="*/ 611783 h 1078499"/>
                  <a:gd name="connsiteX390-11909" fmla="*/ 2823181 w 3024845"/>
                  <a:gd name="connsiteY390-11910" fmla="*/ 611783 h 1078499"/>
                  <a:gd name="connsiteX391-11911" fmla="*/ 2823181 w 3024845"/>
                  <a:gd name="connsiteY391-11912" fmla="*/ 618268 h 1078499"/>
                  <a:gd name="connsiteX392-11913" fmla="*/ 2839395 w 3024845"/>
                  <a:gd name="connsiteY392-11914" fmla="*/ 618268 h 1078499"/>
                  <a:gd name="connsiteX393-11915" fmla="*/ 2839395 w 3024845"/>
                  <a:gd name="connsiteY393-11916" fmla="*/ 667989 h 1078499"/>
                  <a:gd name="connsiteX394-11917" fmla="*/ 2871822 w 3024845"/>
                  <a:gd name="connsiteY394-11918" fmla="*/ 667989 h 1078499"/>
                  <a:gd name="connsiteX395-11919" fmla="*/ 2871822 w 3024845"/>
                  <a:gd name="connsiteY395-11920" fmla="*/ 642048 h 1078499"/>
                  <a:gd name="connsiteX396-11921" fmla="*/ 2910329 w 3024845"/>
                  <a:gd name="connsiteY396-11922" fmla="*/ 642048 h 1078499"/>
                  <a:gd name="connsiteX397-11923" fmla="*/ 2910329 w 3024845"/>
                  <a:gd name="connsiteY397-11924" fmla="*/ 611783 h 1078499"/>
                  <a:gd name="connsiteX398-11925" fmla="*/ 2958970 w 3024845"/>
                  <a:gd name="connsiteY398-11926" fmla="*/ 611783 h 1078499"/>
                  <a:gd name="connsiteX399-11927" fmla="*/ 2958970 w 3024845"/>
                  <a:gd name="connsiteY399-11928" fmla="*/ 722939 h 1078499"/>
                  <a:gd name="connsiteX400-11929" fmla="*/ 2958970 w 3024845"/>
                  <a:gd name="connsiteY400-11930" fmla="*/ 736718 h 1078499"/>
                  <a:gd name="connsiteX401-11931" fmla="*/ 3024845 w 3024845"/>
                  <a:gd name="connsiteY401-11932" fmla="*/ 736718 h 1078499"/>
                  <a:gd name="connsiteX402-11933" fmla="*/ 3024845 w 3024845"/>
                  <a:gd name="connsiteY402-11934" fmla="*/ 1078499 h 1078499"/>
                  <a:gd name="connsiteX403-11935" fmla="*/ 2054 w 3024845"/>
                  <a:gd name="connsiteY403-11936" fmla="*/ 1076166 h 1078499"/>
                  <a:gd name="connsiteX404-11937" fmla="*/ 0 w 3024845"/>
                  <a:gd name="connsiteY404-11938" fmla="*/ 642048 h 1078499"/>
                  <a:gd name="connsiteX405-11939" fmla="*/ 20267 w 3024845"/>
                  <a:gd name="connsiteY405-11940" fmla="*/ 642048 h 1078499"/>
                  <a:gd name="connsiteX406-11941" fmla="*/ 20774 w 3024845"/>
                  <a:gd name="connsiteY406-11942" fmla="*/ 640967 h 1078499"/>
                  <a:gd name="connsiteX407-11943" fmla="*/ 24320 w 3024845"/>
                  <a:gd name="connsiteY407-11944" fmla="*/ 633401 h 1078499"/>
                  <a:gd name="connsiteX408-11945" fmla="*/ 26094 w 3024845"/>
                  <a:gd name="connsiteY408-11946" fmla="*/ 633671 h 1078499"/>
                  <a:gd name="connsiteX409-11947" fmla="*/ 38507 w 3024845"/>
                  <a:gd name="connsiteY409-11948" fmla="*/ 635562 h 1078499"/>
                  <a:gd name="connsiteX410-11949" fmla="*/ 39014 w 3024845"/>
                  <a:gd name="connsiteY410-11950" fmla="*/ 636914 h 1078499"/>
                  <a:gd name="connsiteX411-11951" fmla="*/ 42560 w 3024845"/>
                  <a:gd name="connsiteY411-11952" fmla="*/ 646371 h 1078499"/>
                  <a:gd name="connsiteX412-11953" fmla="*/ 68907 w 3024845"/>
                  <a:gd name="connsiteY412-11954" fmla="*/ 648533 h 1078499"/>
                  <a:gd name="connsiteX413-11955" fmla="*/ 68907 w 3024845"/>
                  <a:gd name="connsiteY413-11956" fmla="*/ 525312 h 1078499"/>
                  <a:gd name="connsiteX414-11957" fmla="*/ 70934 w 3024845"/>
                  <a:gd name="connsiteY414-11958" fmla="*/ 525312 h 1078499"/>
                  <a:gd name="connsiteX415-11959" fmla="*/ 85121 w 3024845"/>
                  <a:gd name="connsiteY415-11960" fmla="*/ 525312 h 1078499"/>
                  <a:gd name="connsiteX416-11961" fmla="*/ 85121 w 3024845"/>
                  <a:gd name="connsiteY416-11962" fmla="*/ 389120 h 1078499"/>
                  <a:gd name="connsiteX417-11963" fmla="*/ 86894 w 3024845"/>
                  <a:gd name="connsiteY417-11964" fmla="*/ 389120 h 1078499"/>
                  <a:gd name="connsiteX418-11965" fmla="*/ 99308 w 3024845"/>
                  <a:gd name="connsiteY418-11966" fmla="*/ 389120 h 1078499"/>
                  <a:gd name="connsiteX419-11967" fmla="*/ 99308 w 3024845"/>
                  <a:gd name="connsiteY419-11968" fmla="*/ 274546 h 1078499"/>
                  <a:gd name="connsiteX420-11969" fmla="*/ 103361 w 3024845"/>
                  <a:gd name="connsiteY420-11970" fmla="*/ 246442 h 1078499"/>
                  <a:gd name="connsiteX421-11971" fmla="*/ 105388 w 3024845"/>
                  <a:gd name="connsiteY421-11972" fmla="*/ 246442 h 1078499"/>
                  <a:gd name="connsiteX422-11973" fmla="*/ 119575 w 3024845"/>
                  <a:gd name="connsiteY422-11974" fmla="*/ 246442 h 1078499"/>
                  <a:gd name="connsiteX423-11975" fmla="*/ 156055 w 3024845"/>
                  <a:gd name="connsiteY423-11976" fmla="*/ 164295 h 1078499"/>
                  <a:gd name="connsiteX0-11977" fmla="*/ 119575 w 3024845"/>
                  <a:gd name="connsiteY0-11978" fmla="*/ 246442 h 1078499"/>
                  <a:gd name="connsiteX1-11979" fmla="*/ 162135 w 3024845"/>
                  <a:gd name="connsiteY1-11980" fmla="*/ 164295 h 1078499"/>
                  <a:gd name="connsiteX2-11981" fmla="*/ 200642 w 3024845"/>
                  <a:gd name="connsiteY2-11982" fmla="*/ 244281 h 1078499"/>
                  <a:gd name="connsiteX3-11983" fmla="*/ 202669 w 3024845"/>
                  <a:gd name="connsiteY3-11984" fmla="*/ 244281 h 1078499"/>
                  <a:gd name="connsiteX4-11985" fmla="*/ 216856 w 3024845"/>
                  <a:gd name="connsiteY4-11986" fmla="*/ 244281 h 1078499"/>
                  <a:gd name="connsiteX5-11987" fmla="*/ 216856 w 3024845"/>
                  <a:gd name="connsiteY5-11988" fmla="*/ 268060 h 1078499"/>
                  <a:gd name="connsiteX6-11989" fmla="*/ 217363 w 3024845"/>
                  <a:gd name="connsiteY6-11990" fmla="*/ 268871 h 1078499"/>
                  <a:gd name="connsiteX7-11991" fmla="*/ 220909 w 3024845"/>
                  <a:gd name="connsiteY7-11992" fmla="*/ 274546 h 1078499"/>
                  <a:gd name="connsiteX8-11993" fmla="*/ 220909 w 3024845"/>
                  <a:gd name="connsiteY8-11994" fmla="*/ 389120 h 1078499"/>
                  <a:gd name="connsiteX9-11995" fmla="*/ 223189 w 3024845"/>
                  <a:gd name="connsiteY9-11996" fmla="*/ 389120 h 1078499"/>
                  <a:gd name="connsiteX10-11997" fmla="*/ 239150 w 3024845"/>
                  <a:gd name="connsiteY10-11998" fmla="*/ 389120 h 1078499"/>
                  <a:gd name="connsiteX11-11999" fmla="*/ 239150 w 3024845"/>
                  <a:gd name="connsiteY11-12000" fmla="*/ 529635 h 1078499"/>
                  <a:gd name="connsiteX12-12001" fmla="*/ 240670 w 3024845"/>
                  <a:gd name="connsiteY12-12002" fmla="*/ 529365 h 1078499"/>
                  <a:gd name="connsiteX13-12003" fmla="*/ 251310 w 3024845"/>
                  <a:gd name="connsiteY13-12004" fmla="*/ 527474 h 1078499"/>
                  <a:gd name="connsiteX14-12005" fmla="*/ 249283 w 3024845"/>
                  <a:gd name="connsiteY14-12006" fmla="*/ 616106 h 1078499"/>
                  <a:gd name="connsiteX15-12007" fmla="*/ 250803 w 3024845"/>
                  <a:gd name="connsiteY15-12008" fmla="*/ 616377 h 1078499"/>
                  <a:gd name="connsiteX16-12009" fmla="*/ 261443 w 3024845"/>
                  <a:gd name="connsiteY16-12010" fmla="*/ 618268 h 1078499"/>
                  <a:gd name="connsiteX17-12011" fmla="*/ 261696 w 3024845"/>
                  <a:gd name="connsiteY17-12012" fmla="*/ 619079 h 1078499"/>
                  <a:gd name="connsiteX18-12013" fmla="*/ 263470 w 3024845"/>
                  <a:gd name="connsiteY18-12014" fmla="*/ 624754 h 1078499"/>
                  <a:gd name="connsiteX19-12015" fmla="*/ 264230 w 3024845"/>
                  <a:gd name="connsiteY19-12016" fmla="*/ 622322 h 1078499"/>
                  <a:gd name="connsiteX20-12017" fmla="*/ 269550 w 3024845"/>
                  <a:gd name="connsiteY20-12018" fmla="*/ 605298 h 1078499"/>
                  <a:gd name="connsiteX21-12019" fmla="*/ 271323 w 3024845"/>
                  <a:gd name="connsiteY21-12020" fmla="*/ 605298 h 1078499"/>
                  <a:gd name="connsiteX22-12021" fmla="*/ 283737 w 3024845"/>
                  <a:gd name="connsiteY22-12022" fmla="*/ 605298 h 1078499"/>
                  <a:gd name="connsiteX23-12023" fmla="*/ 283737 w 3024845"/>
                  <a:gd name="connsiteY23-12024" fmla="*/ 637724 h 1078499"/>
                  <a:gd name="connsiteX24-12025" fmla="*/ 284750 w 3024845"/>
                  <a:gd name="connsiteY24-12026" fmla="*/ 638265 h 1078499"/>
                  <a:gd name="connsiteX25-12027" fmla="*/ 291844 w 3024845"/>
                  <a:gd name="connsiteY25-12028" fmla="*/ 642048 h 1078499"/>
                  <a:gd name="connsiteX26-12029" fmla="*/ 291844 w 3024845"/>
                  <a:gd name="connsiteY26-12030" fmla="*/ 643399 h 1078499"/>
                  <a:gd name="connsiteX27-12031" fmla="*/ 291844 w 3024845"/>
                  <a:gd name="connsiteY27-12032" fmla="*/ 652857 h 1078499"/>
                  <a:gd name="connsiteX28-12033" fmla="*/ 336431 w 3024845"/>
                  <a:gd name="connsiteY28-12034" fmla="*/ 652857 h 1078499"/>
                  <a:gd name="connsiteX29-12035" fmla="*/ 336431 w 3024845"/>
                  <a:gd name="connsiteY29-12036" fmla="*/ 653938 h 1078499"/>
                  <a:gd name="connsiteX30-12037" fmla="*/ 336431 w 3024845"/>
                  <a:gd name="connsiteY30-12038" fmla="*/ 661504 h 1078499"/>
                  <a:gd name="connsiteX31-12039" fmla="*/ 338457 w 3024845"/>
                  <a:gd name="connsiteY31-12040" fmla="*/ 661504 h 1078499"/>
                  <a:gd name="connsiteX32-12041" fmla="*/ 352644 w 3024845"/>
                  <a:gd name="connsiteY32-12042" fmla="*/ 661504 h 1078499"/>
                  <a:gd name="connsiteX33-12043" fmla="*/ 352644 w 3024845"/>
                  <a:gd name="connsiteY33-12044" fmla="*/ 631239 h 1078499"/>
                  <a:gd name="connsiteX34-12045" fmla="*/ 397231 w 3024845"/>
                  <a:gd name="connsiteY34-12046" fmla="*/ 631239 h 1078499"/>
                  <a:gd name="connsiteX35-12047" fmla="*/ 397231 w 3024845"/>
                  <a:gd name="connsiteY35-12048" fmla="*/ 629888 h 1078499"/>
                  <a:gd name="connsiteX36-12049" fmla="*/ 397231 w 3024845"/>
                  <a:gd name="connsiteY36-12050" fmla="*/ 620430 h 1078499"/>
                  <a:gd name="connsiteX37-12051" fmla="*/ 398245 w 3024845"/>
                  <a:gd name="connsiteY37-12052" fmla="*/ 620430 h 1078499"/>
                  <a:gd name="connsiteX38-12053" fmla="*/ 405338 w 3024845"/>
                  <a:gd name="connsiteY38-12054" fmla="*/ 620430 h 1078499"/>
                  <a:gd name="connsiteX39-12055" fmla="*/ 405338 w 3024845"/>
                  <a:gd name="connsiteY39-12056" fmla="*/ 618539 h 1078499"/>
                  <a:gd name="connsiteX40-12057" fmla="*/ 405338 w 3024845"/>
                  <a:gd name="connsiteY40-12058" fmla="*/ 605298 h 1078499"/>
                  <a:gd name="connsiteX41-12059" fmla="*/ 406098 w 3024845"/>
                  <a:gd name="connsiteY41-12060" fmla="*/ 605298 h 1078499"/>
                  <a:gd name="connsiteX42-12061" fmla="*/ 411418 w 3024845"/>
                  <a:gd name="connsiteY42-12062" fmla="*/ 605298 h 1078499"/>
                  <a:gd name="connsiteX43-12063" fmla="*/ 411418 w 3024845"/>
                  <a:gd name="connsiteY43-12064" fmla="*/ 604217 h 1078499"/>
                  <a:gd name="connsiteX44-12065" fmla="*/ 411418 w 3024845"/>
                  <a:gd name="connsiteY44-12066" fmla="*/ 596650 h 1078499"/>
                  <a:gd name="connsiteX45-12067" fmla="*/ 413445 w 3024845"/>
                  <a:gd name="connsiteY45-12068" fmla="*/ 596650 h 1078499"/>
                  <a:gd name="connsiteX46-12069" fmla="*/ 427632 w 3024845"/>
                  <a:gd name="connsiteY46-12070" fmla="*/ 596650 h 1078499"/>
                  <a:gd name="connsiteX47-12071" fmla="*/ 427632 w 3024845"/>
                  <a:gd name="connsiteY47-12072" fmla="*/ 597731 h 1078499"/>
                  <a:gd name="connsiteX48-12073" fmla="*/ 427632 w 3024845"/>
                  <a:gd name="connsiteY48-12074" fmla="*/ 605298 h 1078499"/>
                  <a:gd name="connsiteX49-12075" fmla="*/ 449925 w 3024845"/>
                  <a:gd name="connsiteY49-12076" fmla="*/ 605298 h 1078499"/>
                  <a:gd name="connsiteX50-12077" fmla="*/ 449925 w 3024845"/>
                  <a:gd name="connsiteY50-12078" fmla="*/ 603406 h 1078499"/>
                  <a:gd name="connsiteX51-12079" fmla="*/ 449925 w 3024845"/>
                  <a:gd name="connsiteY51-12080" fmla="*/ 590165 h 1078499"/>
                  <a:gd name="connsiteX52-12081" fmla="*/ 451699 w 3024845"/>
                  <a:gd name="connsiteY52-12082" fmla="*/ 590165 h 1078499"/>
                  <a:gd name="connsiteX53-12083" fmla="*/ 464112 w 3024845"/>
                  <a:gd name="connsiteY53-12084" fmla="*/ 590165 h 1078499"/>
                  <a:gd name="connsiteX54-12085" fmla="*/ 464112 w 3024845"/>
                  <a:gd name="connsiteY54-12086" fmla="*/ 613945 h 1078499"/>
                  <a:gd name="connsiteX55-12087" fmla="*/ 465126 w 3024845"/>
                  <a:gd name="connsiteY55-12088" fmla="*/ 613945 h 1078499"/>
                  <a:gd name="connsiteX56-12089" fmla="*/ 472219 w 3024845"/>
                  <a:gd name="connsiteY56-12090" fmla="*/ 613945 h 1078499"/>
                  <a:gd name="connsiteX57-12091" fmla="*/ 472219 w 3024845"/>
                  <a:gd name="connsiteY57-12092" fmla="*/ 612864 h 1078499"/>
                  <a:gd name="connsiteX58-12093" fmla="*/ 472219 w 3024845"/>
                  <a:gd name="connsiteY58-12094" fmla="*/ 605298 h 1078499"/>
                  <a:gd name="connsiteX59-12095" fmla="*/ 473992 w 3024845"/>
                  <a:gd name="connsiteY59-12096" fmla="*/ 605298 h 1078499"/>
                  <a:gd name="connsiteX60-12097" fmla="*/ 486406 w 3024845"/>
                  <a:gd name="connsiteY60-12098" fmla="*/ 605298 h 1078499"/>
                  <a:gd name="connsiteX61-12099" fmla="*/ 486406 w 3024845"/>
                  <a:gd name="connsiteY61-12100" fmla="*/ 631239 h 1078499"/>
                  <a:gd name="connsiteX62-12101" fmla="*/ 488433 w 3024845"/>
                  <a:gd name="connsiteY62-12102" fmla="*/ 631239 h 1078499"/>
                  <a:gd name="connsiteX63-12103" fmla="*/ 502619 w 3024845"/>
                  <a:gd name="connsiteY63-12104" fmla="*/ 631239 h 1078499"/>
                  <a:gd name="connsiteX64-12105" fmla="*/ 502619 w 3024845"/>
                  <a:gd name="connsiteY64-12106" fmla="*/ 632860 h 1078499"/>
                  <a:gd name="connsiteX65-12107" fmla="*/ 502619 w 3024845"/>
                  <a:gd name="connsiteY65-12108" fmla="*/ 644210 h 1078499"/>
                  <a:gd name="connsiteX66-12109" fmla="*/ 503379 w 3024845"/>
                  <a:gd name="connsiteY66-12110" fmla="*/ 644210 h 1078499"/>
                  <a:gd name="connsiteX67-12111" fmla="*/ 508700 w 3024845"/>
                  <a:gd name="connsiteY67-12112" fmla="*/ 644210 h 1078499"/>
                  <a:gd name="connsiteX68-12113" fmla="*/ 508700 w 3024845"/>
                  <a:gd name="connsiteY68-12114" fmla="*/ 643399 h 1078499"/>
                  <a:gd name="connsiteX69-12115" fmla="*/ 508700 w 3024845"/>
                  <a:gd name="connsiteY69-12116" fmla="*/ 637724 h 1078499"/>
                  <a:gd name="connsiteX70-12117" fmla="*/ 539100 w 3024845"/>
                  <a:gd name="connsiteY70-12118" fmla="*/ 637724 h 1078499"/>
                  <a:gd name="connsiteX71-12119" fmla="*/ 539100 w 3024845"/>
                  <a:gd name="connsiteY71-12120" fmla="*/ 661504 h 1078499"/>
                  <a:gd name="connsiteX72-12121" fmla="*/ 540113 w 3024845"/>
                  <a:gd name="connsiteY72-12122" fmla="*/ 661504 h 1078499"/>
                  <a:gd name="connsiteX73-12123" fmla="*/ 547207 w 3024845"/>
                  <a:gd name="connsiteY73-12124" fmla="*/ 661504 h 1078499"/>
                  <a:gd name="connsiteX74-12125" fmla="*/ 547207 w 3024845"/>
                  <a:gd name="connsiteY74-12126" fmla="*/ 662585 h 1078499"/>
                  <a:gd name="connsiteX75-12127" fmla="*/ 547207 w 3024845"/>
                  <a:gd name="connsiteY75-12128" fmla="*/ 670151 h 1078499"/>
                  <a:gd name="connsiteX76-12129" fmla="*/ 547967 w 3024845"/>
                  <a:gd name="connsiteY76-12130" fmla="*/ 670151 h 1078499"/>
                  <a:gd name="connsiteX77-12131" fmla="*/ 553287 w 3024845"/>
                  <a:gd name="connsiteY77-12132" fmla="*/ 670151 h 1078499"/>
                  <a:gd name="connsiteX78-12133" fmla="*/ 553287 w 3024845"/>
                  <a:gd name="connsiteY78-12134" fmla="*/ 667989 h 1078499"/>
                  <a:gd name="connsiteX79-12135" fmla="*/ 553287 w 3024845"/>
                  <a:gd name="connsiteY79-12136" fmla="*/ 652857 h 1078499"/>
                  <a:gd name="connsiteX80-12137" fmla="*/ 554300 w 3024845"/>
                  <a:gd name="connsiteY80-12138" fmla="*/ 652857 h 1078499"/>
                  <a:gd name="connsiteX81-12139" fmla="*/ 561394 w 3024845"/>
                  <a:gd name="connsiteY81-12140" fmla="*/ 652857 h 1078499"/>
                  <a:gd name="connsiteX82-12141" fmla="*/ 561394 w 3024845"/>
                  <a:gd name="connsiteY82-12142" fmla="*/ 653938 h 1078499"/>
                  <a:gd name="connsiteX83-12143" fmla="*/ 561394 w 3024845"/>
                  <a:gd name="connsiteY83-12144" fmla="*/ 661504 h 1078499"/>
                  <a:gd name="connsiteX84-12145" fmla="*/ 566714 w 3024845"/>
                  <a:gd name="connsiteY84-12146" fmla="*/ 659511 h 1078499"/>
                  <a:gd name="connsiteX85-12147" fmla="*/ 567474 w 3024845"/>
                  <a:gd name="connsiteY85-12148" fmla="*/ 658531 h 1078499"/>
                  <a:gd name="connsiteX86-12149" fmla="*/ 567474 w 3024845"/>
                  <a:gd name="connsiteY86-12150" fmla="*/ 652857 h 1078499"/>
                  <a:gd name="connsiteX87-12151" fmla="*/ 605981 w 3024845"/>
                  <a:gd name="connsiteY87-12152" fmla="*/ 652857 h 1078499"/>
                  <a:gd name="connsiteX88-12153" fmla="*/ 605981 w 3024845"/>
                  <a:gd name="connsiteY88-12154" fmla="*/ 676636 h 1078499"/>
                  <a:gd name="connsiteX89-12155" fmla="*/ 608007 w 3024845"/>
                  <a:gd name="connsiteY89-12156" fmla="*/ 676636 h 1078499"/>
                  <a:gd name="connsiteX90-12157" fmla="*/ 622194 w 3024845"/>
                  <a:gd name="connsiteY90-12158" fmla="*/ 676636 h 1078499"/>
                  <a:gd name="connsiteX91-12159" fmla="*/ 622194 w 3024845"/>
                  <a:gd name="connsiteY91-12160" fmla="*/ 677717 h 1078499"/>
                  <a:gd name="connsiteX92-12161" fmla="*/ 622194 w 3024845"/>
                  <a:gd name="connsiteY92-12162" fmla="*/ 685283 h 1078499"/>
                  <a:gd name="connsiteX93-12163" fmla="*/ 623968 w 3024845"/>
                  <a:gd name="connsiteY93-12164" fmla="*/ 685283 h 1078499"/>
                  <a:gd name="connsiteX94-12165" fmla="*/ 636381 w 3024845"/>
                  <a:gd name="connsiteY94-12166" fmla="*/ 685283 h 1078499"/>
                  <a:gd name="connsiteX95-12167" fmla="*/ 636381 w 3024845"/>
                  <a:gd name="connsiteY95-12168" fmla="*/ 661504 h 1078499"/>
                  <a:gd name="connsiteX96-12169" fmla="*/ 637394 w 3024845"/>
                  <a:gd name="connsiteY96-12170" fmla="*/ 661504 h 1078499"/>
                  <a:gd name="connsiteX97-12171" fmla="*/ 644488 w 3024845"/>
                  <a:gd name="connsiteY97-12172" fmla="*/ 661504 h 1078499"/>
                  <a:gd name="connsiteX98-12173" fmla="*/ 644488 w 3024845"/>
                  <a:gd name="connsiteY98-12174" fmla="*/ 629077 h 1078499"/>
                  <a:gd name="connsiteX99-12175" fmla="*/ 645501 w 3024845"/>
                  <a:gd name="connsiteY99-12176" fmla="*/ 629077 h 1078499"/>
                  <a:gd name="connsiteX100-12177" fmla="*/ 652595 w 3024845"/>
                  <a:gd name="connsiteY100-12178" fmla="*/ 629077 h 1078499"/>
                  <a:gd name="connsiteX101-12179" fmla="*/ 652595 w 3024845"/>
                  <a:gd name="connsiteY101-12180" fmla="*/ 627186 h 1078499"/>
                  <a:gd name="connsiteX102-12181" fmla="*/ 652595 w 3024845"/>
                  <a:gd name="connsiteY102-12182" fmla="*/ 613945 h 1078499"/>
                  <a:gd name="connsiteX103-12183" fmla="*/ 651328 w 3024845"/>
                  <a:gd name="connsiteY103-12184" fmla="*/ 612323 h 1078499"/>
                  <a:gd name="connsiteX104-12185" fmla="*/ 656648 w 3024845"/>
                  <a:gd name="connsiteY104-12186" fmla="*/ 600974 h 1078499"/>
                  <a:gd name="connsiteX105-12187" fmla="*/ 664755 w 3024845"/>
                  <a:gd name="connsiteY105-12188" fmla="*/ 629077 h 1078499"/>
                  <a:gd name="connsiteX106-12189" fmla="*/ 665515 w 3024845"/>
                  <a:gd name="connsiteY106-12190" fmla="*/ 629077 h 1078499"/>
                  <a:gd name="connsiteX107-12191" fmla="*/ 670835 w 3024845"/>
                  <a:gd name="connsiteY107-12192" fmla="*/ 629077 h 1078499"/>
                  <a:gd name="connsiteX108-12193" fmla="*/ 670835 w 3024845"/>
                  <a:gd name="connsiteY108-12194" fmla="*/ 523150 h 1078499"/>
                  <a:gd name="connsiteX109-12195" fmla="*/ 672355 w 3024845"/>
                  <a:gd name="connsiteY109-12196" fmla="*/ 523150 h 1078499"/>
                  <a:gd name="connsiteX110-12197" fmla="*/ 682995 w 3024845"/>
                  <a:gd name="connsiteY110-12198" fmla="*/ 523150 h 1078499"/>
                  <a:gd name="connsiteX111-12199" fmla="*/ 682995 w 3024845"/>
                  <a:gd name="connsiteY111-12200" fmla="*/ 475591 h 1078499"/>
                  <a:gd name="connsiteX112-12201" fmla="*/ 709342 w 3024845"/>
                  <a:gd name="connsiteY112-12202" fmla="*/ 475591 h 1078499"/>
                  <a:gd name="connsiteX113-12203" fmla="*/ 709342 w 3024845"/>
                  <a:gd name="connsiteY113-12204" fmla="*/ 453973 h 1078499"/>
                  <a:gd name="connsiteX114-12205" fmla="*/ 743796 w 3024845"/>
                  <a:gd name="connsiteY114-12206" fmla="*/ 453973 h 1078499"/>
                  <a:gd name="connsiteX115-12207" fmla="*/ 743796 w 3024845"/>
                  <a:gd name="connsiteY115-12208" fmla="*/ 456405 h 1078499"/>
                  <a:gd name="connsiteX116-12209" fmla="*/ 743796 w 3024845"/>
                  <a:gd name="connsiteY116-12210" fmla="*/ 473429 h 1078499"/>
                  <a:gd name="connsiteX117-12211" fmla="*/ 746076 w 3024845"/>
                  <a:gd name="connsiteY117-12212" fmla="*/ 473429 h 1078499"/>
                  <a:gd name="connsiteX118-12213" fmla="*/ 762036 w 3024845"/>
                  <a:gd name="connsiteY118-12214" fmla="*/ 473429 h 1078499"/>
                  <a:gd name="connsiteX119-12215" fmla="*/ 762036 w 3024845"/>
                  <a:gd name="connsiteY119-12216" fmla="*/ 520988 h 1078499"/>
                  <a:gd name="connsiteX120-12217" fmla="*/ 763049 w 3024845"/>
                  <a:gd name="connsiteY120-12218" fmla="*/ 520988 h 1078499"/>
                  <a:gd name="connsiteX121-12219" fmla="*/ 770143 w 3024845"/>
                  <a:gd name="connsiteY121-12220" fmla="*/ 520988 h 1078499"/>
                  <a:gd name="connsiteX122-12221" fmla="*/ 784330 w 3024845"/>
                  <a:gd name="connsiteY122-12222" fmla="*/ 525312 h 1078499"/>
                  <a:gd name="connsiteX123-12223" fmla="*/ 784330 w 3024845"/>
                  <a:gd name="connsiteY123-12224" fmla="*/ 564224 h 1078499"/>
                  <a:gd name="connsiteX124-12225" fmla="*/ 785343 w 3024845"/>
                  <a:gd name="connsiteY124-12226" fmla="*/ 564224 h 1078499"/>
                  <a:gd name="connsiteX125-12227" fmla="*/ 792436 w 3024845"/>
                  <a:gd name="connsiteY125-12228" fmla="*/ 564224 h 1078499"/>
                  <a:gd name="connsiteX126-12229" fmla="*/ 792436 w 3024845"/>
                  <a:gd name="connsiteY126-12230" fmla="*/ 565845 h 1078499"/>
                  <a:gd name="connsiteX127-12231" fmla="*/ 792436 w 3024845"/>
                  <a:gd name="connsiteY127-12232" fmla="*/ 577194 h 1078499"/>
                  <a:gd name="connsiteX128-12233" fmla="*/ 794463 w 3024845"/>
                  <a:gd name="connsiteY128-12234" fmla="*/ 577194 h 1078499"/>
                  <a:gd name="connsiteX129-12235" fmla="*/ 808650 w 3024845"/>
                  <a:gd name="connsiteY129-12236" fmla="*/ 577194 h 1078499"/>
                  <a:gd name="connsiteX130-12237" fmla="*/ 814730 w 3024845"/>
                  <a:gd name="connsiteY130-12238" fmla="*/ 583680 h 1078499"/>
                  <a:gd name="connsiteX131-12239" fmla="*/ 814730 w 3024845"/>
                  <a:gd name="connsiteY131-12240" fmla="*/ 605298 h 1078499"/>
                  <a:gd name="connsiteX132-12241" fmla="*/ 817010 w 3024845"/>
                  <a:gd name="connsiteY132-12242" fmla="*/ 605298 h 1078499"/>
                  <a:gd name="connsiteX133-12243" fmla="*/ 832970 w 3024845"/>
                  <a:gd name="connsiteY133-12244" fmla="*/ 605298 h 1078499"/>
                  <a:gd name="connsiteX134-12245" fmla="*/ 832970 w 3024845"/>
                  <a:gd name="connsiteY134-12246" fmla="*/ 606378 h 1078499"/>
                  <a:gd name="connsiteX135-12247" fmla="*/ 832970 w 3024845"/>
                  <a:gd name="connsiteY135-12248" fmla="*/ 613945 h 1078499"/>
                  <a:gd name="connsiteX136-12249" fmla="*/ 834237 w 3024845"/>
                  <a:gd name="connsiteY136-12250" fmla="*/ 613945 h 1078499"/>
                  <a:gd name="connsiteX137-12251" fmla="*/ 843104 w 3024845"/>
                  <a:gd name="connsiteY137-12252" fmla="*/ 613945 h 1078499"/>
                  <a:gd name="connsiteX138-12253" fmla="*/ 843104 w 3024845"/>
                  <a:gd name="connsiteY138-12254" fmla="*/ 616106 h 1078499"/>
                  <a:gd name="connsiteX139-12255" fmla="*/ 843104 w 3024845"/>
                  <a:gd name="connsiteY139-12256" fmla="*/ 631239 h 1078499"/>
                  <a:gd name="connsiteX140-12257" fmla="*/ 847157 w 3024845"/>
                  <a:gd name="connsiteY140-12258" fmla="*/ 629347 h 1078499"/>
                  <a:gd name="connsiteX141-12259" fmla="*/ 847157 w 3024845"/>
                  <a:gd name="connsiteY141-12260" fmla="*/ 616106 h 1078499"/>
                  <a:gd name="connsiteX142-12261" fmla="*/ 848170 w 3024845"/>
                  <a:gd name="connsiteY142-12262" fmla="*/ 616106 h 1078499"/>
                  <a:gd name="connsiteX143-12263" fmla="*/ 855264 w 3024845"/>
                  <a:gd name="connsiteY143-12264" fmla="*/ 616106 h 1078499"/>
                  <a:gd name="connsiteX144-12265" fmla="*/ 855264 w 3024845"/>
                  <a:gd name="connsiteY144-12266" fmla="*/ 617728 h 1078499"/>
                  <a:gd name="connsiteX145-12267" fmla="*/ 855264 w 3024845"/>
                  <a:gd name="connsiteY145-12268" fmla="*/ 629077 h 1078499"/>
                  <a:gd name="connsiteX146-12269" fmla="*/ 856024 w 3024845"/>
                  <a:gd name="connsiteY146-12270" fmla="*/ 629077 h 1078499"/>
                  <a:gd name="connsiteX147-12271" fmla="*/ 861344 w 3024845"/>
                  <a:gd name="connsiteY147-12272" fmla="*/ 629077 h 1078499"/>
                  <a:gd name="connsiteX148-12273" fmla="*/ 909984 w 3024845"/>
                  <a:gd name="connsiteY148-12274" fmla="*/ 624754 h 1078499"/>
                  <a:gd name="connsiteX149-12275" fmla="*/ 909984 w 3024845"/>
                  <a:gd name="connsiteY149-12276" fmla="*/ 626105 h 1078499"/>
                  <a:gd name="connsiteX150-12277" fmla="*/ 909984 w 3024845"/>
                  <a:gd name="connsiteY150-12278" fmla="*/ 635562 h 1078499"/>
                  <a:gd name="connsiteX151-12279" fmla="*/ 910744 w 3024845"/>
                  <a:gd name="connsiteY151-12280" fmla="*/ 635562 h 1078499"/>
                  <a:gd name="connsiteX152-12281" fmla="*/ 916065 w 3024845"/>
                  <a:gd name="connsiteY152-12282" fmla="*/ 635562 h 1078499"/>
                  <a:gd name="connsiteX153-12283" fmla="*/ 916065 w 3024845"/>
                  <a:gd name="connsiteY153-12284" fmla="*/ 637724 h 1078499"/>
                  <a:gd name="connsiteX154-12285" fmla="*/ 916065 w 3024845"/>
                  <a:gd name="connsiteY154-12286" fmla="*/ 652857 h 1078499"/>
                  <a:gd name="connsiteX155-12287" fmla="*/ 918091 w 3024845"/>
                  <a:gd name="connsiteY155-12288" fmla="*/ 651506 h 1078499"/>
                  <a:gd name="connsiteX156-12289" fmla="*/ 932278 w 3024845"/>
                  <a:gd name="connsiteY156-12290" fmla="*/ 642048 h 1078499"/>
                  <a:gd name="connsiteX157-12291" fmla="*/ 938358 w 3024845"/>
                  <a:gd name="connsiteY157-12292" fmla="*/ 600974 h 1078499"/>
                  <a:gd name="connsiteX158-12293" fmla="*/ 939118 w 3024845"/>
                  <a:gd name="connsiteY158-12294" fmla="*/ 600704 h 1078499"/>
                  <a:gd name="connsiteX159-12295" fmla="*/ 944438 w 3024845"/>
                  <a:gd name="connsiteY159-12296" fmla="*/ 598812 h 1078499"/>
                  <a:gd name="connsiteX160-12297" fmla="*/ 946465 w 3024845"/>
                  <a:gd name="connsiteY160-12298" fmla="*/ 529635 h 1078499"/>
                  <a:gd name="connsiteX161-12299" fmla="*/ 948492 w 3024845"/>
                  <a:gd name="connsiteY161-12300" fmla="*/ 598812 h 1078499"/>
                  <a:gd name="connsiteX162-12301" fmla="*/ 949252 w 3024845"/>
                  <a:gd name="connsiteY162-12302" fmla="*/ 599082 h 1078499"/>
                  <a:gd name="connsiteX163-12303" fmla="*/ 954572 w 3024845"/>
                  <a:gd name="connsiteY163-12304" fmla="*/ 600974 h 1078499"/>
                  <a:gd name="connsiteX164-12305" fmla="*/ 954572 w 3024845"/>
                  <a:gd name="connsiteY164-12306" fmla="*/ 514503 h 1078499"/>
                  <a:gd name="connsiteX165-12307" fmla="*/ 958625 w 3024845"/>
                  <a:gd name="connsiteY165-12308" fmla="*/ 482076 h 1078499"/>
                  <a:gd name="connsiteX166-12309" fmla="*/ 997132 w 3024845"/>
                  <a:gd name="connsiteY166-12310" fmla="*/ 482076 h 1078499"/>
                  <a:gd name="connsiteX167-12311" fmla="*/ 997132 w 3024845"/>
                  <a:gd name="connsiteY167-12312" fmla="*/ 514503 h 1078499"/>
                  <a:gd name="connsiteX168-12313" fmla="*/ 997892 w 3024845"/>
                  <a:gd name="connsiteY168-12314" fmla="*/ 514503 h 1078499"/>
                  <a:gd name="connsiteX169-12315" fmla="*/ 1003212 w 3024845"/>
                  <a:gd name="connsiteY169-12316" fmla="*/ 514503 h 1078499"/>
                  <a:gd name="connsiteX170-12317" fmla="*/ 1003212 w 3024845"/>
                  <a:gd name="connsiteY170-12318" fmla="*/ 432355 h 1078499"/>
                  <a:gd name="connsiteX171-12319" fmla="*/ 1004986 w 3024845"/>
                  <a:gd name="connsiteY171-12320" fmla="*/ 432355 h 1078499"/>
                  <a:gd name="connsiteX172-12321" fmla="*/ 1017399 w 3024845"/>
                  <a:gd name="connsiteY172-12322" fmla="*/ 432355 h 1078499"/>
                  <a:gd name="connsiteX173-12323" fmla="*/ 1017399 w 3024845"/>
                  <a:gd name="connsiteY173-12324" fmla="*/ 430464 h 1078499"/>
                  <a:gd name="connsiteX174-12325" fmla="*/ 1017399 w 3024845"/>
                  <a:gd name="connsiteY174-12326" fmla="*/ 417223 h 1078499"/>
                  <a:gd name="connsiteX175-12327" fmla="*/ 1039693 w 3024845"/>
                  <a:gd name="connsiteY175-12328" fmla="*/ 417223 h 1078499"/>
                  <a:gd name="connsiteX176-12329" fmla="*/ 1039693 w 3024845"/>
                  <a:gd name="connsiteY176-12330" fmla="*/ 416142 h 1078499"/>
                  <a:gd name="connsiteX177-12331" fmla="*/ 1039693 w 3024845"/>
                  <a:gd name="connsiteY177-12332" fmla="*/ 408576 h 1078499"/>
                  <a:gd name="connsiteX178-12333" fmla="*/ 1041466 w 3024845"/>
                  <a:gd name="connsiteY178-12334" fmla="*/ 408576 h 1078499"/>
                  <a:gd name="connsiteX179-12335" fmla="*/ 1053880 w 3024845"/>
                  <a:gd name="connsiteY179-12336" fmla="*/ 408576 h 1078499"/>
                  <a:gd name="connsiteX180-12337" fmla="*/ 1053880 w 3024845"/>
                  <a:gd name="connsiteY180-12338" fmla="*/ 409657 h 1078499"/>
                  <a:gd name="connsiteX181-12339" fmla="*/ 1053880 w 3024845"/>
                  <a:gd name="connsiteY181-12340" fmla="*/ 417223 h 1078499"/>
                  <a:gd name="connsiteX182-12341" fmla="*/ 1054640 w 3024845"/>
                  <a:gd name="connsiteY182-12342" fmla="*/ 417223 h 1078499"/>
                  <a:gd name="connsiteX183-12343" fmla="*/ 1059960 w 3024845"/>
                  <a:gd name="connsiteY183-12344" fmla="*/ 417223 h 1078499"/>
                  <a:gd name="connsiteX184-12345" fmla="*/ 1070093 w 3024845"/>
                  <a:gd name="connsiteY184-12346" fmla="*/ 412899 h 1078499"/>
                  <a:gd name="connsiteX185-12347" fmla="*/ 1074146 w 3024845"/>
                  <a:gd name="connsiteY185-12348" fmla="*/ 416142 h 1078499"/>
                  <a:gd name="connsiteX186-12349" fmla="*/ 1074146 w 3024845"/>
                  <a:gd name="connsiteY186-12350" fmla="*/ 408576 h 1078499"/>
                  <a:gd name="connsiteX187-12351" fmla="*/ 1076426 w 3024845"/>
                  <a:gd name="connsiteY187-12352" fmla="*/ 408576 h 1078499"/>
                  <a:gd name="connsiteX188-12353" fmla="*/ 1092387 w 3024845"/>
                  <a:gd name="connsiteY188-12354" fmla="*/ 408576 h 1078499"/>
                  <a:gd name="connsiteX189-12355" fmla="*/ 1092387 w 3024845"/>
                  <a:gd name="connsiteY189-12356" fmla="*/ 409657 h 1078499"/>
                  <a:gd name="connsiteX190-12357" fmla="*/ 1092387 w 3024845"/>
                  <a:gd name="connsiteY190-12358" fmla="*/ 417223 h 1078499"/>
                  <a:gd name="connsiteX191-12359" fmla="*/ 1122787 w 3024845"/>
                  <a:gd name="connsiteY191-12360" fmla="*/ 417223 h 1078499"/>
                  <a:gd name="connsiteX192-12361" fmla="*/ 1122787 w 3024845"/>
                  <a:gd name="connsiteY192-12362" fmla="*/ 418844 h 1078499"/>
                  <a:gd name="connsiteX193-12363" fmla="*/ 1122787 w 3024845"/>
                  <a:gd name="connsiteY193-12364" fmla="*/ 430194 h 1078499"/>
                  <a:gd name="connsiteX194-12365" fmla="*/ 1149134 w 3024845"/>
                  <a:gd name="connsiteY194-12366" fmla="*/ 430194 h 1078499"/>
                  <a:gd name="connsiteX195-12367" fmla="*/ 1149134 w 3024845"/>
                  <a:gd name="connsiteY195-12368" fmla="*/ 460458 h 1078499"/>
                  <a:gd name="connsiteX196-12369" fmla="*/ 1149894 w 3024845"/>
                  <a:gd name="connsiteY196-12370" fmla="*/ 460458 h 1078499"/>
                  <a:gd name="connsiteX197-12371" fmla="*/ 1155214 w 3024845"/>
                  <a:gd name="connsiteY197-12372" fmla="*/ 460458 h 1078499"/>
                  <a:gd name="connsiteX198-12373" fmla="*/ 1155214 w 3024845"/>
                  <a:gd name="connsiteY198-12374" fmla="*/ 461539 h 1078499"/>
                  <a:gd name="connsiteX199-12375" fmla="*/ 1155214 w 3024845"/>
                  <a:gd name="connsiteY199-12376" fmla="*/ 469106 h 1078499"/>
                  <a:gd name="connsiteX200-12377" fmla="*/ 1159268 w 3024845"/>
                  <a:gd name="connsiteY200-12378" fmla="*/ 499370 h 1078499"/>
                  <a:gd name="connsiteX201-12379" fmla="*/ 1160028 w 3024845"/>
                  <a:gd name="connsiteY201-12380" fmla="*/ 499370 h 1078499"/>
                  <a:gd name="connsiteX202-12381" fmla="*/ 1165348 w 3024845"/>
                  <a:gd name="connsiteY202-12382" fmla="*/ 499370 h 1078499"/>
                  <a:gd name="connsiteX203-12383" fmla="*/ 1165348 w 3024845"/>
                  <a:gd name="connsiteY203-12384" fmla="*/ 500181 h 1078499"/>
                  <a:gd name="connsiteX204-12385" fmla="*/ 1165348 w 3024845"/>
                  <a:gd name="connsiteY204-12386" fmla="*/ 505856 h 1078499"/>
                  <a:gd name="connsiteX205-12387" fmla="*/ 1166361 w 3024845"/>
                  <a:gd name="connsiteY205-12388" fmla="*/ 505856 h 1078499"/>
                  <a:gd name="connsiteX206-12389" fmla="*/ 1173454 w 3024845"/>
                  <a:gd name="connsiteY206-12390" fmla="*/ 505856 h 1078499"/>
                  <a:gd name="connsiteX207-12391" fmla="*/ 1173454 w 3024845"/>
                  <a:gd name="connsiteY207-12392" fmla="*/ 536121 h 1078499"/>
                  <a:gd name="connsiteX208-12393" fmla="*/ 1175481 w 3024845"/>
                  <a:gd name="connsiteY208-12394" fmla="*/ 536121 h 1078499"/>
                  <a:gd name="connsiteX209-12395" fmla="*/ 1189668 w 3024845"/>
                  <a:gd name="connsiteY209-12396" fmla="*/ 536121 h 1078499"/>
                  <a:gd name="connsiteX210-12397" fmla="*/ 1189668 w 3024845"/>
                  <a:gd name="connsiteY210-12398" fmla="*/ 559900 h 1078499"/>
                  <a:gd name="connsiteX211-12399" fmla="*/ 1191695 w 3024845"/>
                  <a:gd name="connsiteY211-12400" fmla="*/ 561521 h 1078499"/>
                  <a:gd name="connsiteX212-12401" fmla="*/ 1191695 w 3024845"/>
                  <a:gd name="connsiteY212-12402" fmla="*/ 572871 h 1078499"/>
                  <a:gd name="connsiteX213-12403" fmla="*/ 1192455 w 3024845"/>
                  <a:gd name="connsiteY213-12404" fmla="*/ 572871 h 1078499"/>
                  <a:gd name="connsiteX214-12405" fmla="*/ 1197775 w 3024845"/>
                  <a:gd name="connsiteY214-12406" fmla="*/ 572871 h 1078499"/>
                  <a:gd name="connsiteX215-12407" fmla="*/ 1197775 w 3024845"/>
                  <a:gd name="connsiteY215-12408" fmla="*/ 596650 h 1078499"/>
                  <a:gd name="connsiteX216-12409" fmla="*/ 1199041 w 3024845"/>
                  <a:gd name="connsiteY216-12410" fmla="*/ 596650 h 1078499"/>
                  <a:gd name="connsiteX217-12411" fmla="*/ 1207908 w 3024845"/>
                  <a:gd name="connsiteY217-12412" fmla="*/ 596650 h 1078499"/>
                  <a:gd name="connsiteX218-12413" fmla="*/ 1209935 w 3024845"/>
                  <a:gd name="connsiteY218-12414" fmla="*/ 600704 h 1078499"/>
                  <a:gd name="connsiteX219-12415" fmla="*/ 1209935 w 3024845"/>
                  <a:gd name="connsiteY219-12416" fmla="*/ 613945 h 1078499"/>
                  <a:gd name="connsiteX220-12417" fmla="*/ 1211455 w 3024845"/>
                  <a:gd name="connsiteY220-12418" fmla="*/ 612053 h 1078499"/>
                  <a:gd name="connsiteX221-12419" fmla="*/ 1222095 w 3024845"/>
                  <a:gd name="connsiteY221-12420" fmla="*/ 598812 h 1078499"/>
                  <a:gd name="connsiteX222-12421" fmla="*/ 1250469 w 3024845"/>
                  <a:gd name="connsiteY222-12422" fmla="*/ 598812 h 1078499"/>
                  <a:gd name="connsiteX223-12423" fmla="*/ 1250469 w 3024845"/>
                  <a:gd name="connsiteY223-12424" fmla="*/ 685283 h 1078499"/>
                  <a:gd name="connsiteX224-12425" fmla="*/ 1251229 w 3024845"/>
                  <a:gd name="connsiteY224-12426" fmla="*/ 685283 h 1078499"/>
                  <a:gd name="connsiteX225-12427" fmla="*/ 1256549 w 3024845"/>
                  <a:gd name="connsiteY225-12428" fmla="*/ 685283 h 1078499"/>
                  <a:gd name="connsiteX226-12429" fmla="*/ 1257309 w 3024845"/>
                  <a:gd name="connsiteY226-12430" fmla="*/ 683932 h 1078499"/>
                  <a:gd name="connsiteX227-12431" fmla="*/ 1262629 w 3024845"/>
                  <a:gd name="connsiteY227-12432" fmla="*/ 674474 h 1078499"/>
                  <a:gd name="connsiteX228-12433" fmla="*/ 1262629 w 3024845"/>
                  <a:gd name="connsiteY228-12434" fmla="*/ 676366 h 1078499"/>
                  <a:gd name="connsiteX229-12435" fmla="*/ 1262629 w 3024845"/>
                  <a:gd name="connsiteY229-12436" fmla="*/ 689607 h 1078499"/>
                  <a:gd name="connsiteX230-12437" fmla="*/ 1266682 w 3024845"/>
                  <a:gd name="connsiteY230-12438" fmla="*/ 644210 h 1078499"/>
                  <a:gd name="connsiteX231-12439" fmla="*/ 1267442 w 3024845"/>
                  <a:gd name="connsiteY231-12440" fmla="*/ 644210 h 1078499"/>
                  <a:gd name="connsiteX232-12441" fmla="*/ 1272762 w 3024845"/>
                  <a:gd name="connsiteY232-12442" fmla="*/ 644210 h 1078499"/>
                  <a:gd name="connsiteX233-12443" fmla="*/ 1272762 w 3024845"/>
                  <a:gd name="connsiteY233-12444" fmla="*/ 579356 h 1078499"/>
                  <a:gd name="connsiteX234-12445" fmla="*/ 1273776 w 3024845"/>
                  <a:gd name="connsiteY234-12446" fmla="*/ 579356 h 1078499"/>
                  <a:gd name="connsiteX235-12447" fmla="*/ 1280869 w 3024845"/>
                  <a:gd name="connsiteY235-12448" fmla="*/ 579356 h 1078499"/>
                  <a:gd name="connsiteX236-12449" fmla="*/ 1293029 w 3024845"/>
                  <a:gd name="connsiteY236-12450" fmla="*/ 536121 h 1078499"/>
                  <a:gd name="connsiteX237-12451" fmla="*/ 1294296 w 3024845"/>
                  <a:gd name="connsiteY237-12452" fmla="*/ 536121 h 1078499"/>
                  <a:gd name="connsiteX238-12453" fmla="*/ 1303163 w 3024845"/>
                  <a:gd name="connsiteY238-12454" fmla="*/ 536121 h 1078499"/>
                  <a:gd name="connsiteX239-12455" fmla="*/ 1313296 w 3024845"/>
                  <a:gd name="connsiteY239-12456" fmla="*/ 579356 h 1078499"/>
                  <a:gd name="connsiteX240-12457" fmla="*/ 1314309 w 3024845"/>
                  <a:gd name="connsiteY240-12458" fmla="*/ 579356 h 1078499"/>
                  <a:gd name="connsiteX241-12459" fmla="*/ 1321403 w 3024845"/>
                  <a:gd name="connsiteY241-12460" fmla="*/ 579356 h 1078499"/>
                  <a:gd name="connsiteX242-12461" fmla="*/ 1321403 w 3024845"/>
                  <a:gd name="connsiteY242-12462" fmla="*/ 618268 h 1078499"/>
                  <a:gd name="connsiteX243-12463" fmla="*/ 1323176 w 3024845"/>
                  <a:gd name="connsiteY243-12464" fmla="*/ 618268 h 1078499"/>
                  <a:gd name="connsiteX244-12465" fmla="*/ 1335590 w 3024845"/>
                  <a:gd name="connsiteY244-12466" fmla="*/ 618268 h 1078499"/>
                  <a:gd name="connsiteX245-12467" fmla="*/ 1335590 w 3024845"/>
                  <a:gd name="connsiteY245-12468" fmla="*/ 620430 h 1078499"/>
                  <a:gd name="connsiteX246-12469" fmla="*/ 1335590 w 3024845"/>
                  <a:gd name="connsiteY246-12470" fmla="*/ 635562 h 1078499"/>
                  <a:gd name="connsiteX247-12471" fmla="*/ 1339643 w 3024845"/>
                  <a:gd name="connsiteY247-12472" fmla="*/ 633401 h 1078499"/>
                  <a:gd name="connsiteX248-12473" fmla="*/ 1339643 w 3024845"/>
                  <a:gd name="connsiteY248-12474" fmla="*/ 618268 h 1078499"/>
                  <a:gd name="connsiteX249-12475" fmla="*/ 1341163 w 3024845"/>
                  <a:gd name="connsiteY249-12476" fmla="*/ 618268 h 1078499"/>
                  <a:gd name="connsiteX250-12477" fmla="*/ 1351803 w 3024845"/>
                  <a:gd name="connsiteY250-12478" fmla="*/ 618268 h 1078499"/>
                  <a:gd name="connsiteX251-12479" fmla="*/ 1351803 w 3024845"/>
                  <a:gd name="connsiteY251-12480" fmla="*/ 619889 h 1078499"/>
                  <a:gd name="connsiteX252-12481" fmla="*/ 1351803 w 3024845"/>
                  <a:gd name="connsiteY252-12482" fmla="*/ 631239 h 1078499"/>
                  <a:gd name="connsiteX253-12483" fmla="*/ 1382204 w 3024845"/>
                  <a:gd name="connsiteY253-12484" fmla="*/ 631239 h 1078499"/>
                  <a:gd name="connsiteX254-12485" fmla="*/ 1382204 w 3024845"/>
                  <a:gd name="connsiteY254-12486" fmla="*/ 594489 h 1078499"/>
                  <a:gd name="connsiteX255-12487" fmla="*/ 1383470 w 3024845"/>
                  <a:gd name="connsiteY255-12488" fmla="*/ 594489 h 1078499"/>
                  <a:gd name="connsiteX256-12489" fmla="*/ 1392337 w 3024845"/>
                  <a:gd name="connsiteY256-12490" fmla="*/ 594489 h 1078499"/>
                  <a:gd name="connsiteX257-12491" fmla="*/ 1392337 w 3024845"/>
                  <a:gd name="connsiteY257-12492" fmla="*/ 616106 h 1078499"/>
                  <a:gd name="connsiteX258-12493" fmla="*/ 1394364 w 3024845"/>
                  <a:gd name="connsiteY258-12494" fmla="*/ 583680 h 1078499"/>
                  <a:gd name="connsiteX259-12495" fmla="*/ 1416657 w 3024845"/>
                  <a:gd name="connsiteY259-12496" fmla="*/ 583680 h 1078499"/>
                  <a:gd name="connsiteX260-12497" fmla="*/ 1416657 w 3024845"/>
                  <a:gd name="connsiteY260-12498" fmla="*/ 582058 h 1078499"/>
                  <a:gd name="connsiteX261-12499" fmla="*/ 1416657 w 3024845"/>
                  <a:gd name="connsiteY261-12500" fmla="*/ 570709 h 1078499"/>
                  <a:gd name="connsiteX262-12501" fmla="*/ 1417417 w 3024845"/>
                  <a:gd name="connsiteY262-12502" fmla="*/ 570709 h 1078499"/>
                  <a:gd name="connsiteX263-12503" fmla="*/ 1422737 w 3024845"/>
                  <a:gd name="connsiteY263-12504" fmla="*/ 570709 h 1078499"/>
                  <a:gd name="connsiteX264-12505" fmla="*/ 1422737 w 3024845"/>
                  <a:gd name="connsiteY264-12506" fmla="*/ 568818 h 1078499"/>
                  <a:gd name="connsiteX265-12507" fmla="*/ 1422737 w 3024845"/>
                  <a:gd name="connsiteY265-12508" fmla="*/ 555577 h 1078499"/>
                  <a:gd name="connsiteX266-12509" fmla="*/ 1426791 w 3024845"/>
                  <a:gd name="connsiteY266-12510" fmla="*/ 562062 h 1078499"/>
                  <a:gd name="connsiteX267-12511" fmla="*/ 1429071 w 3024845"/>
                  <a:gd name="connsiteY267-12512" fmla="*/ 562062 h 1078499"/>
                  <a:gd name="connsiteX268-12513" fmla="*/ 1445031 w 3024845"/>
                  <a:gd name="connsiteY268-12514" fmla="*/ 562062 h 1078499"/>
                  <a:gd name="connsiteX269-12515" fmla="*/ 1445031 w 3024845"/>
                  <a:gd name="connsiteY269-12516" fmla="*/ 561251 h 1078499"/>
                  <a:gd name="connsiteX270-12517" fmla="*/ 1445031 w 3024845"/>
                  <a:gd name="connsiteY270-12518" fmla="*/ 555577 h 1078499"/>
                  <a:gd name="connsiteX271-12519" fmla="*/ 1445791 w 3024845"/>
                  <a:gd name="connsiteY271-12520" fmla="*/ 555577 h 1078499"/>
                  <a:gd name="connsiteX272-12521" fmla="*/ 1451111 w 3024845"/>
                  <a:gd name="connsiteY272-12522" fmla="*/ 555577 h 1078499"/>
                  <a:gd name="connsiteX273-12523" fmla="*/ 1451111 w 3024845"/>
                  <a:gd name="connsiteY273-12524" fmla="*/ 556928 h 1078499"/>
                  <a:gd name="connsiteX274-12525" fmla="*/ 1451111 w 3024845"/>
                  <a:gd name="connsiteY274-12526" fmla="*/ 566386 h 1078499"/>
                  <a:gd name="connsiteX275-12527" fmla="*/ 1489618 w 3024845"/>
                  <a:gd name="connsiteY275-12528" fmla="*/ 566386 h 1078499"/>
                  <a:gd name="connsiteX276-12529" fmla="*/ 1489618 w 3024845"/>
                  <a:gd name="connsiteY276-12530" fmla="*/ 704739 h 1078499"/>
                  <a:gd name="connsiteX277-12531" fmla="*/ 1491138 w 3024845"/>
                  <a:gd name="connsiteY277-12532" fmla="*/ 704739 h 1078499"/>
                  <a:gd name="connsiteX278-12533" fmla="*/ 1501778 w 3024845"/>
                  <a:gd name="connsiteY278-12534" fmla="*/ 704739 h 1078499"/>
                  <a:gd name="connsiteX279-12535" fmla="*/ 1501778 w 3024845"/>
                  <a:gd name="connsiteY279-12536" fmla="*/ 691769 h 1078499"/>
                  <a:gd name="connsiteX280-12537" fmla="*/ 1505832 w 3024845"/>
                  <a:gd name="connsiteY280-12538" fmla="*/ 691769 h 1078499"/>
                  <a:gd name="connsiteX281-12539" fmla="*/ 1505832 w 3024845"/>
                  <a:gd name="connsiteY281-12540" fmla="*/ 704739 h 1078499"/>
                  <a:gd name="connsiteX282-12541" fmla="*/ 1536232 w 3024845"/>
                  <a:gd name="connsiteY282-12542" fmla="*/ 704739 h 1078499"/>
                  <a:gd name="connsiteX283-12543" fmla="*/ 1536232 w 3024845"/>
                  <a:gd name="connsiteY283-12544" fmla="*/ 674474 h 1078499"/>
                  <a:gd name="connsiteX284-12545" fmla="*/ 1548392 w 3024845"/>
                  <a:gd name="connsiteY284-12546" fmla="*/ 674474 h 1078499"/>
                  <a:gd name="connsiteX285-12547" fmla="*/ 1560552 w 3024845"/>
                  <a:gd name="connsiteY285-12548" fmla="*/ 672313 h 1078499"/>
                  <a:gd name="connsiteX286-12549" fmla="*/ 1564606 w 3024845"/>
                  <a:gd name="connsiteY286-12550" fmla="*/ 674474 h 1078499"/>
                  <a:gd name="connsiteX287-12551" fmla="*/ 1574739 w 3024845"/>
                  <a:gd name="connsiteY287-12552" fmla="*/ 674474 h 1078499"/>
                  <a:gd name="connsiteX288-12553" fmla="*/ 1574739 w 3024845"/>
                  <a:gd name="connsiteY288-12554" fmla="*/ 704739 h 1078499"/>
                  <a:gd name="connsiteX289-12555" fmla="*/ 1582846 w 3024845"/>
                  <a:gd name="connsiteY289-12556" fmla="*/ 704739 h 1078499"/>
                  <a:gd name="connsiteX290-12557" fmla="*/ 1582846 w 3024845"/>
                  <a:gd name="connsiteY290-12558" fmla="*/ 722034 h 1078499"/>
                  <a:gd name="connsiteX291-12559" fmla="*/ 1592182 w 3024845"/>
                  <a:gd name="connsiteY291-12560" fmla="*/ 722939 h 1078499"/>
                  <a:gd name="connsiteX292-12561" fmla="*/ 1605140 w 3024845"/>
                  <a:gd name="connsiteY292-12562" fmla="*/ 722939 h 1078499"/>
                  <a:gd name="connsiteX293-12563" fmla="*/ 1605140 w 3024845"/>
                  <a:gd name="connsiteY293-12564" fmla="*/ 706901 h 1078499"/>
                  <a:gd name="connsiteX294-12565" fmla="*/ 1673096 w 3024845"/>
                  <a:gd name="connsiteY294-12566" fmla="*/ 706901 h 1078499"/>
                  <a:gd name="connsiteX295-12567" fmla="*/ 1673096 w 3024845"/>
                  <a:gd name="connsiteY295-12568" fmla="*/ 621648 h 1078499"/>
                  <a:gd name="connsiteX296-12569" fmla="*/ 1745104 w 3024845"/>
                  <a:gd name="connsiteY296-12570" fmla="*/ 621648 h 1078499"/>
                  <a:gd name="connsiteX297-12571" fmla="*/ 1745104 w 3024845"/>
                  <a:gd name="connsiteY297-12572" fmla="*/ 700416 h 1078499"/>
                  <a:gd name="connsiteX298-12573" fmla="*/ 1747008 w 3024845"/>
                  <a:gd name="connsiteY298-12574" fmla="*/ 700416 h 1078499"/>
                  <a:gd name="connsiteX299-12575" fmla="*/ 1748250 w 3024845"/>
                  <a:gd name="connsiteY299-12576" fmla="*/ 722939 h 1078499"/>
                  <a:gd name="connsiteX300-12577" fmla="*/ 1757926 w 3024845"/>
                  <a:gd name="connsiteY300-12578" fmla="*/ 722939 h 1078499"/>
                  <a:gd name="connsiteX301-12579" fmla="*/ 1759168 w 3024845"/>
                  <a:gd name="connsiteY301-12580" fmla="*/ 700416 h 1078499"/>
                  <a:gd name="connsiteX302-12581" fmla="*/ 1765248 w 3024845"/>
                  <a:gd name="connsiteY302-12582" fmla="*/ 700416 h 1078499"/>
                  <a:gd name="connsiteX303-12583" fmla="*/ 1766490 w 3024845"/>
                  <a:gd name="connsiteY303-12584" fmla="*/ 722939 h 1078499"/>
                  <a:gd name="connsiteX304-12585" fmla="*/ 1817112 w 3024845"/>
                  <a:gd name="connsiteY304-12586" fmla="*/ 722939 h 1078499"/>
                  <a:gd name="connsiteX305-12587" fmla="*/ 1817112 w 3024845"/>
                  <a:gd name="connsiteY305-12588" fmla="*/ 559911 h 1078499"/>
                  <a:gd name="connsiteX306-12589" fmla="*/ 2014439 w 3024845"/>
                  <a:gd name="connsiteY306-12590" fmla="*/ 559911 h 1078499"/>
                  <a:gd name="connsiteX307-12591" fmla="*/ 2014439 w 3024845"/>
                  <a:gd name="connsiteY307-12592" fmla="*/ 722939 h 1078499"/>
                  <a:gd name="connsiteX308-12593" fmla="*/ 2033136 w 3024845"/>
                  <a:gd name="connsiteY308-12594" fmla="*/ 722939 h 1078499"/>
                  <a:gd name="connsiteX309-12595" fmla="*/ 2033136 w 3024845"/>
                  <a:gd name="connsiteY309-12596" fmla="*/ 640246 h 1078499"/>
                  <a:gd name="connsiteX310-12597" fmla="*/ 2128256 w 3024845"/>
                  <a:gd name="connsiteY310-12598" fmla="*/ 640246 h 1078499"/>
                  <a:gd name="connsiteX311-12599" fmla="*/ 2140186 w 3024845"/>
                  <a:gd name="connsiteY311-12600" fmla="*/ 322105 h 1078499"/>
                  <a:gd name="connsiteX312-12601" fmla="*/ 2128026 w 3024845"/>
                  <a:gd name="connsiteY312-12602" fmla="*/ 300487 h 1078499"/>
                  <a:gd name="connsiteX313-12603" fmla="*/ 2121946 w 3024845"/>
                  <a:gd name="connsiteY313-12604" fmla="*/ 296163 h 1078499"/>
                  <a:gd name="connsiteX314-12605" fmla="*/ 2130053 w 3024845"/>
                  <a:gd name="connsiteY314-12606" fmla="*/ 272384 h 1078499"/>
                  <a:gd name="connsiteX315-12607" fmla="*/ 2130053 w 3024845"/>
                  <a:gd name="connsiteY315-12608" fmla="*/ 255090 h 1078499"/>
                  <a:gd name="connsiteX316-12609" fmla="*/ 2144240 w 3024845"/>
                  <a:gd name="connsiteY316-12610" fmla="*/ 255090 h 1078499"/>
                  <a:gd name="connsiteX317-12611" fmla="*/ 2144240 w 3024845"/>
                  <a:gd name="connsiteY317-12612" fmla="*/ 233472 h 1078499"/>
                  <a:gd name="connsiteX318-12613" fmla="*/ 2146266 w 3024845"/>
                  <a:gd name="connsiteY318-12614" fmla="*/ 229148 h 1078499"/>
                  <a:gd name="connsiteX319-12615" fmla="*/ 2146266 w 3024845"/>
                  <a:gd name="connsiteY319-12616" fmla="*/ 151324 h 1078499"/>
                  <a:gd name="connsiteX320-12617" fmla="*/ 2144240 w 3024845"/>
                  <a:gd name="connsiteY320-12618" fmla="*/ 144839 h 1078499"/>
                  <a:gd name="connsiteX321-12619" fmla="*/ 2150320 w 3024845"/>
                  <a:gd name="connsiteY321-12620" fmla="*/ 138353 h 1078499"/>
                  <a:gd name="connsiteX322-12621" fmla="*/ 2150320 w 3024845"/>
                  <a:gd name="connsiteY322-12622" fmla="*/ 79985 h 1078499"/>
                  <a:gd name="connsiteX323-12623" fmla="*/ 2152346 w 3024845"/>
                  <a:gd name="connsiteY323-12624" fmla="*/ 75662 h 1078499"/>
                  <a:gd name="connsiteX324-12625" fmla="*/ 2152346 w 3024845"/>
                  <a:gd name="connsiteY324-12626" fmla="*/ 19456 h 1078499"/>
                  <a:gd name="connsiteX325-12627" fmla="*/ 2154373 w 3024845"/>
                  <a:gd name="connsiteY325-12628" fmla="*/ 0 h 1078499"/>
                  <a:gd name="connsiteX326-12629" fmla="*/ 2158427 w 3024845"/>
                  <a:gd name="connsiteY326-12630" fmla="*/ 17294 h 1078499"/>
                  <a:gd name="connsiteX327-12631" fmla="*/ 2160453 w 3024845"/>
                  <a:gd name="connsiteY327-12632" fmla="*/ 75662 h 1078499"/>
                  <a:gd name="connsiteX328-12633" fmla="*/ 2162480 w 3024845"/>
                  <a:gd name="connsiteY328-12634" fmla="*/ 138353 h 1078499"/>
                  <a:gd name="connsiteX329-12635" fmla="*/ 2168560 w 3024845"/>
                  <a:gd name="connsiteY329-12636" fmla="*/ 144839 h 1078499"/>
                  <a:gd name="connsiteX330-12637" fmla="*/ 2166533 w 3024845"/>
                  <a:gd name="connsiteY330-12638" fmla="*/ 151324 h 1078499"/>
                  <a:gd name="connsiteX331-12639" fmla="*/ 2166533 w 3024845"/>
                  <a:gd name="connsiteY331-12640" fmla="*/ 229148 h 1078499"/>
                  <a:gd name="connsiteX332-12641" fmla="*/ 2168560 w 3024845"/>
                  <a:gd name="connsiteY332-12642" fmla="*/ 233472 h 1078499"/>
                  <a:gd name="connsiteX333-12643" fmla="*/ 2168560 w 3024845"/>
                  <a:gd name="connsiteY333-12644" fmla="*/ 255090 h 1078499"/>
                  <a:gd name="connsiteX334-12645" fmla="*/ 2182747 w 3024845"/>
                  <a:gd name="connsiteY334-12646" fmla="*/ 255090 h 1078499"/>
                  <a:gd name="connsiteX335-12647" fmla="*/ 2182747 w 3024845"/>
                  <a:gd name="connsiteY335-12648" fmla="*/ 272384 h 1078499"/>
                  <a:gd name="connsiteX336-12649" fmla="*/ 2190854 w 3024845"/>
                  <a:gd name="connsiteY336-12650" fmla="*/ 296163 h 1078499"/>
                  <a:gd name="connsiteX337-12651" fmla="*/ 2184774 w 3024845"/>
                  <a:gd name="connsiteY337-12652" fmla="*/ 300487 h 1078499"/>
                  <a:gd name="connsiteX338-12653" fmla="*/ 2172613 w 3024845"/>
                  <a:gd name="connsiteY338-12654" fmla="*/ 322105 h 1078499"/>
                  <a:gd name="connsiteX339-12655" fmla="*/ 2180720 w 3024845"/>
                  <a:gd name="connsiteY339-12656" fmla="*/ 575033 h 1078499"/>
                  <a:gd name="connsiteX340-12657" fmla="*/ 2245574 w 3024845"/>
                  <a:gd name="connsiteY340-12658" fmla="*/ 575033 h 1078499"/>
                  <a:gd name="connsiteX341-12659" fmla="*/ 2245574 w 3024845"/>
                  <a:gd name="connsiteY341-12660" fmla="*/ 650695 h 1078499"/>
                  <a:gd name="connsiteX342-12661" fmla="*/ 2253681 w 3024845"/>
                  <a:gd name="connsiteY342-12662" fmla="*/ 650695 h 1078499"/>
                  <a:gd name="connsiteX343-12663" fmla="*/ 2255708 w 3024845"/>
                  <a:gd name="connsiteY343-12664" fmla="*/ 644210 h 1078499"/>
                  <a:gd name="connsiteX344-12665" fmla="*/ 2261788 w 3024845"/>
                  <a:gd name="connsiteY344-12666" fmla="*/ 644210 h 1078499"/>
                  <a:gd name="connsiteX345-12667" fmla="*/ 2263815 w 3024845"/>
                  <a:gd name="connsiteY345-12668" fmla="*/ 652857 h 1078499"/>
                  <a:gd name="connsiteX346-12669" fmla="*/ 2275975 w 3024845"/>
                  <a:gd name="connsiteY346-12670" fmla="*/ 652857 h 1078499"/>
                  <a:gd name="connsiteX347-12671" fmla="*/ 2275975 w 3024845"/>
                  <a:gd name="connsiteY347-12672" fmla="*/ 646371 h 1078499"/>
                  <a:gd name="connsiteX348-12673" fmla="*/ 2298268 w 3024845"/>
                  <a:gd name="connsiteY348-12674" fmla="*/ 646371 h 1078499"/>
                  <a:gd name="connsiteX349-12675" fmla="*/ 2298268 w 3024845"/>
                  <a:gd name="connsiteY349-12676" fmla="*/ 652857 h 1078499"/>
                  <a:gd name="connsiteX350-12677" fmla="*/ 2318535 w 3024845"/>
                  <a:gd name="connsiteY350-12678" fmla="*/ 652857 h 1078499"/>
                  <a:gd name="connsiteX351-12679" fmla="*/ 2318535 w 3024845"/>
                  <a:gd name="connsiteY351-12680" fmla="*/ 698254 h 1078499"/>
                  <a:gd name="connsiteX352-12681" fmla="*/ 2332722 w 3024845"/>
                  <a:gd name="connsiteY352-12682" fmla="*/ 698254 h 1078499"/>
                  <a:gd name="connsiteX353-12683" fmla="*/ 2332722 w 3024845"/>
                  <a:gd name="connsiteY353-12684" fmla="*/ 685283 h 1078499"/>
                  <a:gd name="connsiteX354-12685" fmla="*/ 2348936 w 3024845"/>
                  <a:gd name="connsiteY354-12686" fmla="*/ 685283 h 1078499"/>
                  <a:gd name="connsiteX355-12687" fmla="*/ 2348936 w 3024845"/>
                  <a:gd name="connsiteY355-12688" fmla="*/ 505856 h 1078499"/>
                  <a:gd name="connsiteX356-12689" fmla="*/ 2355016 w 3024845"/>
                  <a:gd name="connsiteY356-12690" fmla="*/ 499370 h 1078499"/>
                  <a:gd name="connsiteX357-12691" fmla="*/ 2427977 w 3024845"/>
                  <a:gd name="connsiteY357-12692" fmla="*/ 499370 h 1078499"/>
                  <a:gd name="connsiteX358-12693" fmla="*/ 2427977 w 3024845"/>
                  <a:gd name="connsiteY358-12694" fmla="*/ 508018 h 1078499"/>
                  <a:gd name="connsiteX359-12695" fmla="*/ 2438110 w 3024845"/>
                  <a:gd name="connsiteY359-12696" fmla="*/ 508018 h 1078499"/>
                  <a:gd name="connsiteX360-12697" fmla="*/ 2438110 w 3024845"/>
                  <a:gd name="connsiteY360-12698" fmla="*/ 622592 h 1078499"/>
                  <a:gd name="connsiteX361-12699" fmla="*/ 2460404 w 3024845"/>
                  <a:gd name="connsiteY361-12700" fmla="*/ 622592 h 1078499"/>
                  <a:gd name="connsiteX362-12701" fmla="*/ 2460404 w 3024845"/>
                  <a:gd name="connsiteY362-12702" fmla="*/ 555577 h 1078499"/>
                  <a:gd name="connsiteX363-12703" fmla="*/ 2486751 w 3024845"/>
                  <a:gd name="connsiteY363-12704" fmla="*/ 555577 h 1078499"/>
                  <a:gd name="connsiteX364-12705" fmla="*/ 2490804 w 3024845"/>
                  <a:gd name="connsiteY364-12706" fmla="*/ 551253 h 1078499"/>
                  <a:gd name="connsiteX365-12707" fmla="*/ 2498911 w 3024845"/>
                  <a:gd name="connsiteY365-12708" fmla="*/ 551253 h 1078499"/>
                  <a:gd name="connsiteX366-12709" fmla="*/ 2502964 w 3024845"/>
                  <a:gd name="connsiteY366-12710" fmla="*/ 555577 h 1078499"/>
                  <a:gd name="connsiteX367-12711" fmla="*/ 2525258 w 3024845"/>
                  <a:gd name="connsiteY367-12712" fmla="*/ 555577 h 1078499"/>
                  <a:gd name="connsiteX368-12713" fmla="*/ 2525258 w 3024845"/>
                  <a:gd name="connsiteY368-12714" fmla="*/ 438841 h 1078499"/>
                  <a:gd name="connsiteX369-12715" fmla="*/ 2582005 w 3024845"/>
                  <a:gd name="connsiteY369-12716" fmla="*/ 428032 h 1078499"/>
                  <a:gd name="connsiteX370-12717" fmla="*/ 2582005 w 3024845"/>
                  <a:gd name="connsiteY370-12718" fmla="*/ 429113 h 1078499"/>
                  <a:gd name="connsiteX371-12719" fmla="*/ 2582005 w 3024845"/>
                  <a:gd name="connsiteY371-12720" fmla="*/ 436679 h 1078499"/>
                  <a:gd name="connsiteX372-12721" fmla="*/ 2608352 w 3024845"/>
                  <a:gd name="connsiteY372-12722" fmla="*/ 436679 h 1078499"/>
                  <a:gd name="connsiteX373-12723" fmla="*/ 2608352 w 3024845"/>
                  <a:gd name="connsiteY373-12724" fmla="*/ 691769 h 1078499"/>
                  <a:gd name="connsiteX374-12725" fmla="*/ 2630646 w 3024845"/>
                  <a:gd name="connsiteY374-12726" fmla="*/ 691769 h 1078499"/>
                  <a:gd name="connsiteX375-12727" fmla="*/ 2630646 w 3024845"/>
                  <a:gd name="connsiteY375-12728" fmla="*/ 687445 h 1078499"/>
                  <a:gd name="connsiteX376-12729" fmla="*/ 2642806 w 3024845"/>
                  <a:gd name="connsiteY376-12730" fmla="*/ 687445 h 1078499"/>
                  <a:gd name="connsiteX377-12731" fmla="*/ 2642806 w 3024845"/>
                  <a:gd name="connsiteY377-12732" fmla="*/ 691769 h 1078499"/>
                  <a:gd name="connsiteX378-12733" fmla="*/ 2667126 w 3024845"/>
                  <a:gd name="connsiteY378-12734" fmla="*/ 691769 h 1078499"/>
                  <a:gd name="connsiteX379-12735" fmla="*/ 2667126 w 3024845"/>
                  <a:gd name="connsiteY379-12736" fmla="*/ 678798 h 1078499"/>
                  <a:gd name="connsiteX380-12737" fmla="*/ 2695500 w 3024845"/>
                  <a:gd name="connsiteY380-12738" fmla="*/ 678798 h 1078499"/>
                  <a:gd name="connsiteX381-12739" fmla="*/ 2707660 w 3024845"/>
                  <a:gd name="connsiteY381-12740" fmla="*/ 674474 h 1078499"/>
                  <a:gd name="connsiteX382-12741" fmla="*/ 2727927 w 3024845"/>
                  <a:gd name="connsiteY382-12742" fmla="*/ 678798 h 1078499"/>
                  <a:gd name="connsiteX383-12743" fmla="*/ 2727927 w 3024845"/>
                  <a:gd name="connsiteY383-12744" fmla="*/ 661504 h 1078499"/>
                  <a:gd name="connsiteX384-12745" fmla="*/ 2736034 w 3024845"/>
                  <a:gd name="connsiteY384-12746" fmla="*/ 661504 h 1078499"/>
                  <a:gd name="connsiteX385-12747" fmla="*/ 2736034 w 3024845"/>
                  <a:gd name="connsiteY385-12748" fmla="*/ 648533 h 1078499"/>
                  <a:gd name="connsiteX386-12749" fmla="*/ 2792781 w 3024845"/>
                  <a:gd name="connsiteY386-12750" fmla="*/ 648533 h 1078499"/>
                  <a:gd name="connsiteX387-12751" fmla="*/ 2792781 w 3024845"/>
                  <a:gd name="connsiteY387-12752" fmla="*/ 618268 h 1078499"/>
                  <a:gd name="connsiteX388-12753" fmla="*/ 2811021 w 3024845"/>
                  <a:gd name="connsiteY388-12754" fmla="*/ 618268 h 1078499"/>
                  <a:gd name="connsiteX389-12755" fmla="*/ 2811021 w 3024845"/>
                  <a:gd name="connsiteY389-12756" fmla="*/ 611783 h 1078499"/>
                  <a:gd name="connsiteX390-12757" fmla="*/ 2823181 w 3024845"/>
                  <a:gd name="connsiteY390-12758" fmla="*/ 611783 h 1078499"/>
                  <a:gd name="connsiteX391-12759" fmla="*/ 2823181 w 3024845"/>
                  <a:gd name="connsiteY391-12760" fmla="*/ 618268 h 1078499"/>
                  <a:gd name="connsiteX392-12761" fmla="*/ 2839395 w 3024845"/>
                  <a:gd name="connsiteY392-12762" fmla="*/ 618268 h 1078499"/>
                  <a:gd name="connsiteX393-12763" fmla="*/ 2839395 w 3024845"/>
                  <a:gd name="connsiteY393-12764" fmla="*/ 667989 h 1078499"/>
                  <a:gd name="connsiteX394-12765" fmla="*/ 2871822 w 3024845"/>
                  <a:gd name="connsiteY394-12766" fmla="*/ 667989 h 1078499"/>
                  <a:gd name="connsiteX395-12767" fmla="*/ 2871822 w 3024845"/>
                  <a:gd name="connsiteY395-12768" fmla="*/ 642048 h 1078499"/>
                  <a:gd name="connsiteX396-12769" fmla="*/ 2910329 w 3024845"/>
                  <a:gd name="connsiteY396-12770" fmla="*/ 642048 h 1078499"/>
                  <a:gd name="connsiteX397-12771" fmla="*/ 2910329 w 3024845"/>
                  <a:gd name="connsiteY397-12772" fmla="*/ 611783 h 1078499"/>
                  <a:gd name="connsiteX398-12773" fmla="*/ 2958970 w 3024845"/>
                  <a:gd name="connsiteY398-12774" fmla="*/ 611783 h 1078499"/>
                  <a:gd name="connsiteX399-12775" fmla="*/ 2958970 w 3024845"/>
                  <a:gd name="connsiteY399-12776" fmla="*/ 722939 h 1078499"/>
                  <a:gd name="connsiteX400-12777" fmla="*/ 2958970 w 3024845"/>
                  <a:gd name="connsiteY400-12778" fmla="*/ 736718 h 1078499"/>
                  <a:gd name="connsiteX401-12779" fmla="*/ 3024845 w 3024845"/>
                  <a:gd name="connsiteY401-12780" fmla="*/ 736718 h 1078499"/>
                  <a:gd name="connsiteX402-12781" fmla="*/ 3024845 w 3024845"/>
                  <a:gd name="connsiteY402-12782" fmla="*/ 1078499 h 1078499"/>
                  <a:gd name="connsiteX403-12783" fmla="*/ 2054 w 3024845"/>
                  <a:gd name="connsiteY403-12784" fmla="*/ 1076166 h 1078499"/>
                  <a:gd name="connsiteX404-12785" fmla="*/ 0 w 3024845"/>
                  <a:gd name="connsiteY404-12786" fmla="*/ 642048 h 1078499"/>
                  <a:gd name="connsiteX405-12787" fmla="*/ 20267 w 3024845"/>
                  <a:gd name="connsiteY405-12788" fmla="*/ 642048 h 1078499"/>
                  <a:gd name="connsiteX406-12789" fmla="*/ 20774 w 3024845"/>
                  <a:gd name="connsiteY406-12790" fmla="*/ 640967 h 1078499"/>
                  <a:gd name="connsiteX407-12791" fmla="*/ 24320 w 3024845"/>
                  <a:gd name="connsiteY407-12792" fmla="*/ 633401 h 1078499"/>
                  <a:gd name="connsiteX408-12793" fmla="*/ 26094 w 3024845"/>
                  <a:gd name="connsiteY408-12794" fmla="*/ 633671 h 1078499"/>
                  <a:gd name="connsiteX409-12795" fmla="*/ 38507 w 3024845"/>
                  <a:gd name="connsiteY409-12796" fmla="*/ 635562 h 1078499"/>
                  <a:gd name="connsiteX410-12797" fmla="*/ 39014 w 3024845"/>
                  <a:gd name="connsiteY410-12798" fmla="*/ 636914 h 1078499"/>
                  <a:gd name="connsiteX411-12799" fmla="*/ 42560 w 3024845"/>
                  <a:gd name="connsiteY411-12800" fmla="*/ 646371 h 1078499"/>
                  <a:gd name="connsiteX412-12801" fmla="*/ 68907 w 3024845"/>
                  <a:gd name="connsiteY412-12802" fmla="*/ 648533 h 1078499"/>
                  <a:gd name="connsiteX413-12803" fmla="*/ 68907 w 3024845"/>
                  <a:gd name="connsiteY413-12804" fmla="*/ 525312 h 1078499"/>
                  <a:gd name="connsiteX414-12805" fmla="*/ 70934 w 3024845"/>
                  <a:gd name="connsiteY414-12806" fmla="*/ 525312 h 1078499"/>
                  <a:gd name="connsiteX415-12807" fmla="*/ 85121 w 3024845"/>
                  <a:gd name="connsiteY415-12808" fmla="*/ 525312 h 1078499"/>
                  <a:gd name="connsiteX416-12809" fmla="*/ 85121 w 3024845"/>
                  <a:gd name="connsiteY416-12810" fmla="*/ 389120 h 1078499"/>
                  <a:gd name="connsiteX417-12811" fmla="*/ 86894 w 3024845"/>
                  <a:gd name="connsiteY417-12812" fmla="*/ 389120 h 1078499"/>
                  <a:gd name="connsiteX418-12813" fmla="*/ 99308 w 3024845"/>
                  <a:gd name="connsiteY418-12814" fmla="*/ 389120 h 1078499"/>
                  <a:gd name="connsiteX419-12815" fmla="*/ 99308 w 3024845"/>
                  <a:gd name="connsiteY419-12816" fmla="*/ 274546 h 1078499"/>
                  <a:gd name="connsiteX420-12817" fmla="*/ 103361 w 3024845"/>
                  <a:gd name="connsiteY420-12818" fmla="*/ 246442 h 1078499"/>
                  <a:gd name="connsiteX421-12819" fmla="*/ 105388 w 3024845"/>
                  <a:gd name="connsiteY421-12820" fmla="*/ 246442 h 1078499"/>
                  <a:gd name="connsiteX422-12821" fmla="*/ 119575 w 3024845"/>
                  <a:gd name="connsiteY422-12822" fmla="*/ 246442 h 1078499"/>
                  <a:gd name="connsiteX0-12823" fmla="*/ 119575 w 3024845"/>
                  <a:gd name="connsiteY0-12824" fmla="*/ 246442 h 1078499"/>
                  <a:gd name="connsiteX1-12825" fmla="*/ 200642 w 3024845"/>
                  <a:gd name="connsiteY1-12826" fmla="*/ 244281 h 1078499"/>
                  <a:gd name="connsiteX2-12827" fmla="*/ 202669 w 3024845"/>
                  <a:gd name="connsiteY2-12828" fmla="*/ 244281 h 1078499"/>
                  <a:gd name="connsiteX3-12829" fmla="*/ 216856 w 3024845"/>
                  <a:gd name="connsiteY3-12830" fmla="*/ 244281 h 1078499"/>
                  <a:gd name="connsiteX4-12831" fmla="*/ 216856 w 3024845"/>
                  <a:gd name="connsiteY4-12832" fmla="*/ 268060 h 1078499"/>
                  <a:gd name="connsiteX5-12833" fmla="*/ 217363 w 3024845"/>
                  <a:gd name="connsiteY5-12834" fmla="*/ 268871 h 1078499"/>
                  <a:gd name="connsiteX6-12835" fmla="*/ 220909 w 3024845"/>
                  <a:gd name="connsiteY6-12836" fmla="*/ 274546 h 1078499"/>
                  <a:gd name="connsiteX7-12837" fmla="*/ 220909 w 3024845"/>
                  <a:gd name="connsiteY7-12838" fmla="*/ 389120 h 1078499"/>
                  <a:gd name="connsiteX8-12839" fmla="*/ 223189 w 3024845"/>
                  <a:gd name="connsiteY8-12840" fmla="*/ 389120 h 1078499"/>
                  <a:gd name="connsiteX9-12841" fmla="*/ 239150 w 3024845"/>
                  <a:gd name="connsiteY9-12842" fmla="*/ 389120 h 1078499"/>
                  <a:gd name="connsiteX10-12843" fmla="*/ 239150 w 3024845"/>
                  <a:gd name="connsiteY10-12844" fmla="*/ 529635 h 1078499"/>
                  <a:gd name="connsiteX11-12845" fmla="*/ 240670 w 3024845"/>
                  <a:gd name="connsiteY11-12846" fmla="*/ 529365 h 1078499"/>
                  <a:gd name="connsiteX12-12847" fmla="*/ 251310 w 3024845"/>
                  <a:gd name="connsiteY12-12848" fmla="*/ 527474 h 1078499"/>
                  <a:gd name="connsiteX13-12849" fmla="*/ 249283 w 3024845"/>
                  <a:gd name="connsiteY13-12850" fmla="*/ 616106 h 1078499"/>
                  <a:gd name="connsiteX14-12851" fmla="*/ 250803 w 3024845"/>
                  <a:gd name="connsiteY14-12852" fmla="*/ 616377 h 1078499"/>
                  <a:gd name="connsiteX15-12853" fmla="*/ 261443 w 3024845"/>
                  <a:gd name="connsiteY15-12854" fmla="*/ 618268 h 1078499"/>
                  <a:gd name="connsiteX16-12855" fmla="*/ 261696 w 3024845"/>
                  <a:gd name="connsiteY16-12856" fmla="*/ 619079 h 1078499"/>
                  <a:gd name="connsiteX17-12857" fmla="*/ 263470 w 3024845"/>
                  <a:gd name="connsiteY17-12858" fmla="*/ 624754 h 1078499"/>
                  <a:gd name="connsiteX18-12859" fmla="*/ 264230 w 3024845"/>
                  <a:gd name="connsiteY18-12860" fmla="*/ 622322 h 1078499"/>
                  <a:gd name="connsiteX19-12861" fmla="*/ 269550 w 3024845"/>
                  <a:gd name="connsiteY19-12862" fmla="*/ 605298 h 1078499"/>
                  <a:gd name="connsiteX20-12863" fmla="*/ 271323 w 3024845"/>
                  <a:gd name="connsiteY20-12864" fmla="*/ 605298 h 1078499"/>
                  <a:gd name="connsiteX21-12865" fmla="*/ 283737 w 3024845"/>
                  <a:gd name="connsiteY21-12866" fmla="*/ 605298 h 1078499"/>
                  <a:gd name="connsiteX22-12867" fmla="*/ 283737 w 3024845"/>
                  <a:gd name="connsiteY22-12868" fmla="*/ 637724 h 1078499"/>
                  <a:gd name="connsiteX23-12869" fmla="*/ 284750 w 3024845"/>
                  <a:gd name="connsiteY23-12870" fmla="*/ 638265 h 1078499"/>
                  <a:gd name="connsiteX24-12871" fmla="*/ 291844 w 3024845"/>
                  <a:gd name="connsiteY24-12872" fmla="*/ 642048 h 1078499"/>
                  <a:gd name="connsiteX25-12873" fmla="*/ 291844 w 3024845"/>
                  <a:gd name="connsiteY25-12874" fmla="*/ 643399 h 1078499"/>
                  <a:gd name="connsiteX26-12875" fmla="*/ 291844 w 3024845"/>
                  <a:gd name="connsiteY26-12876" fmla="*/ 652857 h 1078499"/>
                  <a:gd name="connsiteX27-12877" fmla="*/ 336431 w 3024845"/>
                  <a:gd name="connsiteY27-12878" fmla="*/ 652857 h 1078499"/>
                  <a:gd name="connsiteX28-12879" fmla="*/ 336431 w 3024845"/>
                  <a:gd name="connsiteY28-12880" fmla="*/ 653938 h 1078499"/>
                  <a:gd name="connsiteX29-12881" fmla="*/ 336431 w 3024845"/>
                  <a:gd name="connsiteY29-12882" fmla="*/ 661504 h 1078499"/>
                  <a:gd name="connsiteX30-12883" fmla="*/ 338457 w 3024845"/>
                  <a:gd name="connsiteY30-12884" fmla="*/ 661504 h 1078499"/>
                  <a:gd name="connsiteX31-12885" fmla="*/ 352644 w 3024845"/>
                  <a:gd name="connsiteY31-12886" fmla="*/ 661504 h 1078499"/>
                  <a:gd name="connsiteX32-12887" fmla="*/ 352644 w 3024845"/>
                  <a:gd name="connsiteY32-12888" fmla="*/ 631239 h 1078499"/>
                  <a:gd name="connsiteX33-12889" fmla="*/ 397231 w 3024845"/>
                  <a:gd name="connsiteY33-12890" fmla="*/ 631239 h 1078499"/>
                  <a:gd name="connsiteX34-12891" fmla="*/ 397231 w 3024845"/>
                  <a:gd name="connsiteY34-12892" fmla="*/ 629888 h 1078499"/>
                  <a:gd name="connsiteX35-12893" fmla="*/ 397231 w 3024845"/>
                  <a:gd name="connsiteY35-12894" fmla="*/ 620430 h 1078499"/>
                  <a:gd name="connsiteX36-12895" fmla="*/ 398245 w 3024845"/>
                  <a:gd name="connsiteY36-12896" fmla="*/ 620430 h 1078499"/>
                  <a:gd name="connsiteX37-12897" fmla="*/ 405338 w 3024845"/>
                  <a:gd name="connsiteY37-12898" fmla="*/ 620430 h 1078499"/>
                  <a:gd name="connsiteX38-12899" fmla="*/ 405338 w 3024845"/>
                  <a:gd name="connsiteY38-12900" fmla="*/ 618539 h 1078499"/>
                  <a:gd name="connsiteX39-12901" fmla="*/ 405338 w 3024845"/>
                  <a:gd name="connsiteY39-12902" fmla="*/ 605298 h 1078499"/>
                  <a:gd name="connsiteX40-12903" fmla="*/ 406098 w 3024845"/>
                  <a:gd name="connsiteY40-12904" fmla="*/ 605298 h 1078499"/>
                  <a:gd name="connsiteX41-12905" fmla="*/ 411418 w 3024845"/>
                  <a:gd name="connsiteY41-12906" fmla="*/ 605298 h 1078499"/>
                  <a:gd name="connsiteX42-12907" fmla="*/ 411418 w 3024845"/>
                  <a:gd name="connsiteY42-12908" fmla="*/ 604217 h 1078499"/>
                  <a:gd name="connsiteX43-12909" fmla="*/ 411418 w 3024845"/>
                  <a:gd name="connsiteY43-12910" fmla="*/ 596650 h 1078499"/>
                  <a:gd name="connsiteX44-12911" fmla="*/ 413445 w 3024845"/>
                  <a:gd name="connsiteY44-12912" fmla="*/ 596650 h 1078499"/>
                  <a:gd name="connsiteX45-12913" fmla="*/ 427632 w 3024845"/>
                  <a:gd name="connsiteY45-12914" fmla="*/ 596650 h 1078499"/>
                  <a:gd name="connsiteX46-12915" fmla="*/ 427632 w 3024845"/>
                  <a:gd name="connsiteY46-12916" fmla="*/ 597731 h 1078499"/>
                  <a:gd name="connsiteX47-12917" fmla="*/ 427632 w 3024845"/>
                  <a:gd name="connsiteY47-12918" fmla="*/ 605298 h 1078499"/>
                  <a:gd name="connsiteX48-12919" fmla="*/ 449925 w 3024845"/>
                  <a:gd name="connsiteY48-12920" fmla="*/ 605298 h 1078499"/>
                  <a:gd name="connsiteX49-12921" fmla="*/ 449925 w 3024845"/>
                  <a:gd name="connsiteY49-12922" fmla="*/ 603406 h 1078499"/>
                  <a:gd name="connsiteX50-12923" fmla="*/ 449925 w 3024845"/>
                  <a:gd name="connsiteY50-12924" fmla="*/ 590165 h 1078499"/>
                  <a:gd name="connsiteX51-12925" fmla="*/ 451699 w 3024845"/>
                  <a:gd name="connsiteY51-12926" fmla="*/ 590165 h 1078499"/>
                  <a:gd name="connsiteX52-12927" fmla="*/ 464112 w 3024845"/>
                  <a:gd name="connsiteY52-12928" fmla="*/ 590165 h 1078499"/>
                  <a:gd name="connsiteX53-12929" fmla="*/ 464112 w 3024845"/>
                  <a:gd name="connsiteY53-12930" fmla="*/ 613945 h 1078499"/>
                  <a:gd name="connsiteX54-12931" fmla="*/ 465126 w 3024845"/>
                  <a:gd name="connsiteY54-12932" fmla="*/ 613945 h 1078499"/>
                  <a:gd name="connsiteX55-12933" fmla="*/ 472219 w 3024845"/>
                  <a:gd name="connsiteY55-12934" fmla="*/ 613945 h 1078499"/>
                  <a:gd name="connsiteX56-12935" fmla="*/ 472219 w 3024845"/>
                  <a:gd name="connsiteY56-12936" fmla="*/ 612864 h 1078499"/>
                  <a:gd name="connsiteX57-12937" fmla="*/ 472219 w 3024845"/>
                  <a:gd name="connsiteY57-12938" fmla="*/ 605298 h 1078499"/>
                  <a:gd name="connsiteX58-12939" fmla="*/ 473992 w 3024845"/>
                  <a:gd name="connsiteY58-12940" fmla="*/ 605298 h 1078499"/>
                  <a:gd name="connsiteX59-12941" fmla="*/ 486406 w 3024845"/>
                  <a:gd name="connsiteY59-12942" fmla="*/ 605298 h 1078499"/>
                  <a:gd name="connsiteX60-12943" fmla="*/ 486406 w 3024845"/>
                  <a:gd name="connsiteY60-12944" fmla="*/ 631239 h 1078499"/>
                  <a:gd name="connsiteX61-12945" fmla="*/ 488433 w 3024845"/>
                  <a:gd name="connsiteY61-12946" fmla="*/ 631239 h 1078499"/>
                  <a:gd name="connsiteX62-12947" fmla="*/ 502619 w 3024845"/>
                  <a:gd name="connsiteY62-12948" fmla="*/ 631239 h 1078499"/>
                  <a:gd name="connsiteX63-12949" fmla="*/ 502619 w 3024845"/>
                  <a:gd name="connsiteY63-12950" fmla="*/ 632860 h 1078499"/>
                  <a:gd name="connsiteX64-12951" fmla="*/ 502619 w 3024845"/>
                  <a:gd name="connsiteY64-12952" fmla="*/ 644210 h 1078499"/>
                  <a:gd name="connsiteX65-12953" fmla="*/ 503379 w 3024845"/>
                  <a:gd name="connsiteY65-12954" fmla="*/ 644210 h 1078499"/>
                  <a:gd name="connsiteX66-12955" fmla="*/ 508700 w 3024845"/>
                  <a:gd name="connsiteY66-12956" fmla="*/ 644210 h 1078499"/>
                  <a:gd name="connsiteX67-12957" fmla="*/ 508700 w 3024845"/>
                  <a:gd name="connsiteY67-12958" fmla="*/ 643399 h 1078499"/>
                  <a:gd name="connsiteX68-12959" fmla="*/ 508700 w 3024845"/>
                  <a:gd name="connsiteY68-12960" fmla="*/ 637724 h 1078499"/>
                  <a:gd name="connsiteX69-12961" fmla="*/ 539100 w 3024845"/>
                  <a:gd name="connsiteY69-12962" fmla="*/ 637724 h 1078499"/>
                  <a:gd name="connsiteX70-12963" fmla="*/ 539100 w 3024845"/>
                  <a:gd name="connsiteY70-12964" fmla="*/ 661504 h 1078499"/>
                  <a:gd name="connsiteX71-12965" fmla="*/ 540113 w 3024845"/>
                  <a:gd name="connsiteY71-12966" fmla="*/ 661504 h 1078499"/>
                  <a:gd name="connsiteX72-12967" fmla="*/ 547207 w 3024845"/>
                  <a:gd name="connsiteY72-12968" fmla="*/ 661504 h 1078499"/>
                  <a:gd name="connsiteX73-12969" fmla="*/ 547207 w 3024845"/>
                  <a:gd name="connsiteY73-12970" fmla="*/ 662585 h 1078499"/>
                  <a:gd name="connsiteX74-12971" fmla="*/ 547207 w 3024845"/>
                  <a:gd name="connsiteY74-12972" fmla="*/ 670151 h 1078499"/>
                  <a:gd name="connsiteX75-12973" fmla="*/ 547967 w 3024845"/>
                  <a:gd name="connsiteY75-12974" fmla="*/ 670151 h 1078499"/>
                  <a:gd name="connsiteX76-12975" fmla="*/ 553287 w 3024845"/>
                  <a:gd name="connsiteY76-12976" fmla="*/ 670151 h 1078499"/>
                  <a:gd name="connsiteX77-12977" fmla="*/ 553287 w 3024845"/>
                  <a:gd name="connsiteY77-12978" fmla="*/ 667989 h 1078499"/>
                  <a:gd name="connsiteX78-12979" fmla="*/ 553287 w 3024845"/>
                  <a:gd name="connsiteY78-12980" fmla="*/ 652857 h 1078499"/>
                  <a:gd name="connsiteX79-12981" fmla="*/ 554300 w 3024845"/>
                  <a:gd name="connsiteY79-12982" fmla="*/ 652857 h 1078499"/>
                  <a:gd name="connsiteX80-12983" fmla="*/ 561394 w 3024845"/>
                  <a:gd name="connsiteY80-12984" fmla="*/ 652857 h 1078499"/>
                  <a:gd name="connsiteX81-12985" fmla="*/ 561394 w 3024845"/>
                  <a:gd name="connsiteY81-12986" fmla="*/ 653938 h 1078499"/>
                  <a:gd name="connsiteX82-12987" fmla="*/ 561394 w 3024845"/>
                  <a:gd name="connsiteY82-12988" fmla="*/ 661504 h 1078499"/>
                  <a:gd name="connsiteX83-12989" fmla="*/ 566714 w 3024845"/>
                  <a:gd name="connsiteY83-12990" fmla="*/ 659511 h 1078499"/>
                  <a:gd name="connsiteX84-12991" fmla="*/ 567474 w 3024845"/>
                  <a:gd name="connsiteY84-12992" fmla="*/ 658531 h 1078499"/>
                  <a:gd name="connsiteX85-12993" fmla="*/ 567474 w 3024845"/>
                  <a:gd name="connsiteY85-12994" fmla="*/ 652857 h 1078499"/>
                  <a:gd name="connsiteX86-12995" fmla="*/ 605981 w 3024845"/>
                  <a:gd name="connsiteY86-12996" fmla="*/ 652857 h 1078499"/>
                  <a:gd name="connsiteX87-12997" fmla="*/ 605981 w 3024845"/>
                  <a:gd name="connsiteY87-12998" fmla="*/ 676636 h 1078499"/>
                  <a:gd name="connsiteX88-12999" fmla="*/ 608007 w 3024845"/>
                  <a:gd name="connsiteY88-13000" fmla="*/ 676636 h 1078499"/>
                  <a:gd name="connsiteX89-13001" fmla="*/ 622194 w 3024845"/>
                  <a:gd name="connsiteY89-13002" fmla="*/ 676636 h 1078499"/>
                  <a:gd name="connsiteX90-13003" fmla="*/ 622194 w 3024845"/>
                  <a:gd name="connsiteY90-13004" fmla="*/ 677717 h 1078499"/>
                  <a:gd name="connsiteX91-13005" fmla="*/ 622194 w 3024845"/>
                  <a:gd name="connsiteY91-13006" fmla="*/ 685283 h 1078499"/>
                  <a:gd name="connsiteX92-13007" fmla="*/ 623968 w 3024845"/>
                  <a:gd name="connsiteY92-13008" fmla="*/ 685283 h 1078499"/>
                  <a:gd name="connsiteX93-13009" fmla="*/ 636381 w 3024845"/>
                  <a:gd name="connsiteY93-13010" fmla="*/ 685283 h 1078499"/>
                  <a:gd name="connsiteX94-13011" fmla="*/ 636381 w 3024845"/>
                  <a:gd name="connsiteY94-13012" fmla="*/ 661504 h 1078499"/>
                  <a:gd name="connsiteX95-13013" fmla="*/ 637394 w 3024845"/>
                  <a:gd name="connsiteY95-13014" fmla="*/ 661504 h 1078499"/>
                  <a:gd name="connsiteX96-13015" fmla="*/ 644488 w 3024845"/>
                  <a:gd name="connsiteY96-13016" fmla="*/ 661504 h 1078499"/>
                  <a:gd name="connsiteX97-13017" fmla="*/ 644488 w 3024845"/>
                  <a:gd name="connsiteY97-13018" fmla="*/ 629077 h 1078499"/>
                  <a:gd name="connsiteX98-13019" fmla="*/ 645501 w 3024845"/>
                  <a:gd name="connsiteY98-13020" fmla="*/ 629077 h 1078499"/>
                  <a:gd name="connsiteX99-13021" fmla="*/ 652595 w 3024845"/>
                  <a:gd name="connsiteY99-13022" fmla="*/ 629077 h 1078499"/>
                  <a:gd name="connsiteX100-13023" fmla="*/ 652595 w 3024845"/>
                  <a:gd name="connsiteY100-13024" fmla="*/ 627186 h 1078499"/>
                  <a:gd name="connsiteX101-13025" fmla="*/ 652595 w 3024845"/>
                  <a:gd name="connsiteY101-13026" fmla="*/ 613945 h 1078499"/>
                  <a:gd name="connsiteX102-13027" fmla="*/ 651328 w 3024845"/>
                  <a:gd name="connsiteY102-13028" fmla="*/ 612323 h 1078499"/>
                  <a:gd name="connsiteX103-13029" fmla="*/ 656648 w 3024845"/>
                  <a:gd name="connsiteY103-13030" fmla="*/ 600974 h 1078499"/>
                  <a:gd name="connsiteX104-13031" fmla="*/ 664755 w 3024845"/>
                  <a:gd name="connsiteY104-13032" fmla="*/ 629077 h 1078499"/>
                  <a:gd name="connsiteX105-13033" fmla="*/ 665515 w 3024845"/>
                  <a:gd name="connsiteY105-13034" fmla="*/ 629077 h 1078499"/>
                  <a:gd name="connsiteX106-13035" fmla="*/ 670835 w 3024845"/>
                  <a:gd name="connsiteY106-13036" fmla="*/ 629077 h 1078499"/>
                  <a:gd name="connsiteX107-13037" fmla="*/ 670835 w 3024845"/>
                  <a:gd name="connsiteY107-13038" fmla="*/ 523150 h 1078499"/>
                  <a:gd name="connsiteX108-13039" fmla="*/ 672355 w 3024845"/>
                  <a:gd name="connsiteY108-13040" fmla="*/ 523150 h 1078499"/>
                  <a:gd name="connsiteX109-13041" fmla="*/ 682995 w 3024845"/>
                  <a:gd name="connsiteY109-13042" fmla="*/ 523150 h 1078499"/>
                  <a:gd name="connsiteX110-13043" fmla="*/ 682995 w 3024845"/>
                  <a:gd name="connsiteY110-13044" fmla="*/ 475591 h 1078499"/>
                  <a:gd name="connsiteX111-13045" fmla="*/ 709342 w 3024845"/>
                  <a:gd name="connsiteY111-13046" fmla="*/ 475591 h 1078499"/>
                  <a:gd name="connsiteX112-13047" fmla="*/ 709342 w 3024845"/>
                  <a:gd name="connsiteY112-13048" fmla="*/ 453973 h 1078499"/>
                  <a:gd name="connsiteX113-13049" fmla="*/ 743796 w 3024845"/>
                  <a:gd name="connsiteY113-13050" fmla="*/ 453973 h 1078499"/>
                  <a:gd name="connsiteX114-13051" fmla="*/ 743796 w 3024845"/>
                  <a:gd name="connsiteY114-13052" fmla="*/ 456405 h 1078499"/>
                  <a:gd name="connsiteX115-13053" fmla="*/ 743796 w 3024845"/>
                  <a:gd name="connsiteY115-13054" fmla="*/ 473429 h 1078499"/>
                  <a:gd name="connsiteX116-13055" fmla="*/ 746076 w 3024845"/>
                  <a:gd name="connsiteY116-13056" fmla="*/ 473429 h 1078499"/>
                  <a:gd name="connsiteX117-13057" fmla="*/ 762036 w 3024845"/>
                  <a:gd name="connsiteY117-13058" fmla="*/ 473429 h 1078499"/>
                  <a:gd name="connsiteX118-13059" fmla="*/ 762036 w 3024845"/>
                  <a:gd name="connsiteY118-13060" fmla="*/ 520988 h 1078499"/>
                  <a:gd name="connsiteX119-13061" fmla="*/ 763049 w 3024845"/>
                  <a:gd name="connsiteY119-13062" fmla="*/ 520988 h 1078499"/>
                  <a:gd name="connsiteX120-13063" fmla="*/ 770143 w 3024845"/>
                  <a:gd name="connsiteY120-13064" fmla="*/ 520988 h 1078499"/>
                  <a:gd name="connsiteX121-13065" fmla="*/ 784330 w 3024845"/>
                  <a:gd name="connsiteY121-13066" fmla="*/ 525312 h 1078499"/>
                  <a:gd name="connsiteX122-13067" fmla="*/ 784330 w 3024845"/>
                  <a:gd name="connsiteY122-13068" fmla="*/ 564224 h 1078499"/>
                  <a:gd name="connsiteX123-13069" fmla="*/ 785343 w 3024845"/>
                  <a:gd name="connsiteY123-13070" fmla="*/ 564224 h 1078499"/>
                  <a:gd name="connsiteX124-13071" fmla="*/ 792436 w 3024845"/>
                  <a:gd name="connsiteY124-13072" fmla="*/ 564224 h 1078499"/>
                  <a:gd name="connsiteX125-13073" fmla="*/ 792436 w 3024845"/>
                  <a:gd name="connsiteY125-13074" fmla="*/ 565845 h 1078499"/>
                  <a:gd name="connsiteX126-13075" fmla="*/ 792436 w 3024845"/>
                  <a:gd name="connsiteY126-13076" fmla="*/ 577194 h 1078499"/>
                  <a:gd name="connsiteX127-13077" fmla="*/ 794463 w 3024845"/>
                  <a:gd name="connsiteY127-13078" fmla="*/ 577194 h 1078499"/>
                  <a:gd name="connsiteX128-13079" fmla="*/ 808650 w 3024845"/>
                  <a:gd name="connsiteY128-13080" fmla="*/ 577194 h 1078499"/>
                  <a:gd name="connsiteX129-13081" fmla="*/ 814730 w 3024845"/>
                  <a:gd name="connsiteY129-13082" fmla="*/ 583680 h 1078499"/>
                  <a:gd name="connsiteX130-13083" fmla="*/ 814730 w 3024845"/>
                  <a:gd name="connsiteY130-13084" fmla="*/ 605298 h 1078499"/>
                  <a:gd name="connsiteX131-13085" fmla="*/ 817010 w 3024845"/>
                  <a:gd name="connsiteY131-13086" fmla="*/ 605298 h 1078499"/>
                  <a:gd name="connsiteX132-13087" fmla="*/ 832970 w 3024845"/>
                  <a:gd name="connsiteY132-13088" fmla="*/ 605298 h 1078499"/>
                  <a:gd name="connsiteX133-13089" fmla="*/ 832970 w 3024845"/>
                  <a:gd name="connsiteY133-13090" fmla="*/ 606378 h 1078499"/>
                  <a:gd name="connsiteX134-13091" fmla="*/ 832970 w 3024845"/>
                  <a:gd name="connsiteY134-13092" fmla="*/ 613945 h 1078499"/>
                  <a:gd name="connsiteX135-13093" fmla="*/ 834237 w 3024845"/>
                  <a:gd name="connsiteY135-13094" fmla="*/ 613945 h 1078499"/>
                  <a:gd name="connsiteX136-13095" fmla="*/ 843104 w 3024845"/>
                  <a:gd name="connsiteY136-13096" fmla="*/ 613945 h 1078499"/>
                  <a:gd name="connsiteX137-13097" fmla="*/ 843104 w 3024845"/>
                  <a:gd name="connsiteY137-13098" fmla="*/ 616106 h 1078499"/>
                  <a:gd name="connsiteX138-13099" fmla="*/ 843104 w 3024845"/>
                  <a:gd name="connsiteY138-13100" fmla="*/ 631239 h 1078499"/>
                  <a:gd name="connsiteX139-13101" fmla="*/ 847157 w 3024845"/>
                  <a:gd name="connsiteY139-13102" fmla="*/ 629347 h 1078499"/>
                  <a:gd name="connsiteX140-13103" fmla="*/ 847157 w 3024845"/>
                  <a:gd name="connsiteY140-13104" fmla="*/ 616106 h 1078499"/>
                  <a:gd name="connsiteX141-13105" fmla="*/ 848170 w 3024845"/>
                  <a:gd name="connsiteY141-13106" fmla="*/ 616106 h 1078499"/>
                  <a:gd name="connsiteX142-13107" fmla="*/ 855264 w 3024845"/>
                  <a:gd name="connsiteY142-13108" fmla="*/ 616106 h 1078499"/>
                  <a:gd name="connsiteX143-13109" fmla="*/ 855264 w 3024845"/>
                  <a:gd name="connsiteY143-13110" fmla="*/ 617728 h 1078499"/>
                  <a:gd name="connsiteX144-13111" fmla="*/ 855264 w 3024845"/>
                  <a:gd name="connsiteY144-13112" fmla="*/ 629077 h 1078499"/>
                  <a:gd name="connsiteX145-13113" fmla="*/ 856024 w 3024845"/>
                  <a:gd name="connsiteY145-13114" fmla="*/ 629077 h 1078499"/>
                  <a:gd name="connsiteX146-13115" fmla="*/ 861344 w 3024845"/>
                  <a:gd name="connsiteY146-13116" fmla="*/ 629077 h 1078499"/>
                  <a:gd name="connsiteX147-13117" fmla="*/ 909984 w 3024845"/>
                  <a:gd name="connsiteY147-13118" fmla="*/ 624754 h 1078499"/>
                  <a:gd name="connsiteX148-13119" fmla="*/ 909984 w 3024845"/>
                  <a:gd name="connsiteY148-13120" fmla="*/ 626105 h 1078499"/>
                  <a:gd name="connsiteX149-13121" fmla="*/ 909984 w 3024845"/>
                  <a:gd name="connsiteY149-13122" fmla="*/ 635562 h 1078499"/>
                  <a:gd name="connsiteX150-13123" fmla="*/ 910744 w 3024845"/>
                  <a:gd name="connsiteY150-13124" fmla="*/ 635562 h 1078499"/>
                  <a:gd name="connsiteX151-13125" fmla="*/ 916065 w 3024845"/>
                  <a:gd name="connsiteY151-13126" fmla="*/ 635562 h 1078499"/>
                  <a:gd name="connsiteX152-13127" fmla="*/ 916065 w 3024845"/>
                  <a:gd name="connsiteY152-13128" fmla="*/ 637724 h 1078499"/>
                  <a:gd name="connsiteX153-13129" fmla="*/ 916065 w 3024845"/>
                  <a:gd name="connsiteY153-13130" fmla="*/ 652857 h 1078499"/>
                  <a:gd name="connsiteX154-13131" fmla="*/ 918091 w 3024845"/>
                  <a:gd name="connsiteY154-13132" fmla="*/ 651506 h 1078499"/>
                  <a:gd name="connsiteX155-13133" fmla="*/ 932278 w 3024845"/>
                  <a:gd name="connsiteY155-13134" fmla="*/ 642048 h 1078499"/>
                  <a:gd name="connsiteX156-13135" fmla="*/ 938358 w 3024845"/>
                  <a:gd name="connsiteY156-13136" fmla="*/ 600974 h 1078499"/>
                  <a:gd name="connsiteX157-13137" fmla="*/ 939118 w 3024845"/>
                  <a:gd name="connsiteY157-13138" fmla="*/ 600704 h 1078499"/>
                  <a:gd name="connsiteX158-13139" fmla="*/ 944438 w 3024845"/>
                  <a:gd name="connsiteY158-13140" fmla="*/ 598812 h 1078499"/>
                  <a:gd name="connsiteX159-13141" fmla="*/ 946465 w 3024845"/>
                  <a:gd name="connsiteY159-13142" fmla="*/ 529635 h 1078499"/>
                  <a:gd name="connsiteX160-13143" fmla="*/ 948492 w 3024845"/>
                  <a:gd name="connsiteY160-13144" fmla="*/ 598812 h 1078499"/>
                  <a:gd name="connsiteX161-13145" fmla="*/ 949252 w 3024845"/>
                  <a:gd name="connsiteY161-13146" fmla="*/ 599082 h 1078499"/>
                  <a:gd name="connsiteX162-13147" fmla="*/ 954572 w 3024845"/>
                  <a:gd name="connsiteY162-13148" fmla="*/ 600974 h 1078499"/>
                  <a:gd name="connsiteX163-13149" fmla="*/ 954572 w 3024845"/>
                  <a:gd name="connsiteY163-13150" fmla="*/ 514503 h 1078499"/>
                  <a:gd name="connsiteX164-13151" fmla="*/ 958625 w 3024845"/>
                  <a:gd name="connsiteY164-13152" fmla="*/ 482076 h 1078499"/>
                  <a:gd name="connsiteX165-13153" fmla="*/ 997132 w 3024845"/>
                  <a:gd name="connsiteY165-13154" fmla="*/ 482076 h 1078499"/>
                  <a:gd name="connsiteX166-13155" fmla="*/ 997132 w 3024845"/>
                  <a:gd name="connsiteY166-13156" fmla="*/ 514503 h 1078499"/>
                  <a:gd name="connsiteX167-13157" fmla="*/ 997892 w 3024845"/>
                  <a:gd name="connsiteY167-13158" fmla="*/ 514503 h 1078499"/>
                  <a:gd name="connsiteX168-13159" fmla="*/ 1003212 w 3024845"/>
                  <a:gd name="connsiteY168-13160" fmla="*/ 514503 h 1078499"/>
                  <a:gd name="connsiteX169-13161" fmla="*/ 1003212 w 3024845"/>
                  <a:gd name="connsiteY169-13162" fmla="*/ 432355 h 1078499"/>
                  <a:gd name="connsiteX170-13163" fmla="*/ 1004986 w 3024845"/>
                  <a:gd name="connsiteY170-13164" fmla="*/ 432355 h 1078499"/>
                  <a:gd name="connsiteX171-13165" fmla="*/ 1017399 w 3024845"/>
                  <a:gd name="connsiteY171-13166" fmla="*/ 432355 h 1078499"/>
                  <a:gd name="connsiteX172-13167" fmla="*/ 1017399 w 3024845"/>
                  <a:gd name="connsiteY172-13168" fmla="*/ 430464 h 1078499"/>
                  <a:gd name="connsiteX173-13169" fmla="*/ 1017399 w 3024845"/>
                  <a:gd name="connsiteY173-13170" fmla="*/ 417223 h 1078499"/>
                  <a:gd name="connsiteX174-13171" fmla="*/ 1039693 w 3024845"/>
                  <a:gd name="connsiteY174-13172" fmla="*/ 417223 h 1078499"/>
                  <a:gd name="connsiteX175-13173" fmla="*/ 1039693 w 3024845"/>
                  <a:gd name="connsiteY175-13174" fmla="*/ 416142 h 1078499"/>
                  <a:gd name="connsiteX176-13175" fmla="*/ 1039693 w 3024845"/>
                  <a:gd name="connsiteY176-13176" fmla="*/ 408576 h 1078499"/>
                  <a:gd name="connsiteX177-13177" fmla="*/ 1041466 w 3024845"/>
                  <a:gd name="connsiteY177-13178" fmla="*/ 408576 h 1078499"/>
                  <a:gd name="connsiteX178-13179" fmla="*/ 1053880 w 3024845"/>
                  <a:gd name="connsiteY178-13180" fmla="*/ 408576 h 1078499"/>
                  <a:gd name="connsiteX179-13181" fmla="*/ 1053880 w 3024845"/>
                  <a:gd name="connsiteY179-13182" fmla="*/ 409657 h 1078499"/>
                  <a:gd name="connsiteX180-13183" fmla="*/ 1053880 w 3024845"/>
                  <a:gd name="connsiteY180-13184" fmla="*/ 417223 h 1078499"/>
                  <a:gd name="connsiteX181-13185" fmla="*/ 1054640 w 3024845"/>
                  <a:gd name="connsiteY181-13186" fmla="*/ 417223 h 1078499"/>
                  <a:gd name="connsiteX182-13187" fmla="*/ 1059960 w 3024845"/>
                  <a:gd name="connsiteY182-13188" fmla="*/ 417223 h 1078499"/>
                  <a:gd name="connsiteX183-13189" fmla="*/ 1070093 w 3024845"/>
                  <a:gd name="connsiteY183-13190" fmla="*/ 412899 h 1078499"/>
                  <a:gd name="connsiteX184-13191" fmla="*/ 1074146 w 3024845"/>
                  <a:gd name="connsiteY184-13192" fmla="*/ 416142 h 1078499"/>
                  <a:gd name="connsiteX185-13193" fmla="*/ 1074146 w 3024845"/>
                  <a:gd name="connsiteY185-13194" fmla="*/ 408576 h 1078499"/>
                  <a:gd name="connsiteX186-13195" fmla="*/ 1076426 w 3024845"/>
                  <a:gd name="connsiteY186-13196" fmla="*/ 408576 h 1078499"/>
                  <a:gd name="connsiteX187-13197" fmla="*/ 1092387 w 3024845"/>
                  <a:gd name="connsiteY187-13198" fmla="*/ 408576 h 1078499"/>
                  <a:gd name="connsiteX188-13199" fmla="*/ 1092387 w 3024845"/>
                  <a:gd name="connsiteY188-13200" fmla="*/ 409657 h 1078499"/>
                  <a:gd name="connsiteX189-13201" fmla="*/ 1092387 w 3024845"/>
                  <a:gd name="connsiteY189-13202" fmla="*/ 417223 h 1078499"/>
                  <a:gd name="connsiteX190-13203" fmla="*/ 1122787 w 3024845"/>
                  <a:gd name="connsiteY190-13204" fmla="*/ 417223 h 1078499"/>
                  <a:gd name="connsiteX191-13205" fmla="*/ 1122787 w 3024845"/>
                  <a:gd name="connsiteY191-13206" fmla="*/ 418844 h 1078499"/>
                  <a:gd name="connsiteX192-13207" fmla="*/ 1122787 w 3024845"/>
                  <a:gd name="connsiteY192-13208" fmla="*/ 430194 h 1078499"/>
                  <a:gd name="connsiteX193-13209" fmla="*/ 1149134 w 3024845"/>
                  <a:gd name="connsiteY193-13210" fmla="*/ 430194 h 1078499"/>
                  <a:gd name="connsiteX194-13211" fmla="*/ 1149134 w 3024845"/>
                  <a:gd name="connsiteY194-13212" fmla="*/ 460458 h 1078499"/>
                  <a:gd name="connsiteX195-13213" fmla="*/ 1149894 w 3024845"/>
                  <a:gd name="connsiteY195-13214" fmla="*/ 460458 h 1078499"/>
                  <a:gd name="connsiteX196-13215" fmla="*/ 1155214 w 3024845"/>
                  <a:gd name="connsiteY196-13216" fmla="*/ 460458 h 1078499"/>
                  <a:gd name="connsiteX197-13217" fmla="*/ 1155214 w 3024845"/>
                  <a:gd name="connsiteY197-13218" fmla="*/ 461539 h 1078499"/>
                  <a:gd name="connsiteX198-13219" fmla="*/ 1155214 w 3024845"/>
                  <a:gd name="connsiteY198-13220" fmla="*/ 469106 h 1078499"/>
                  <a:gd name="connsiteX199-13221" fmla="*/ 1159268 w 3024845"/>
                  <a:gd name="connsiteY199-13222" fmla="*/ 499370 h 1078499"/>
                  <a:gd name="connsiteX200-13223" fmla="*/ 1160028 w 3024845"/>
                  <a:gd name="connsiteY200-13224" fmla="*/ 499370 h 1078499"/>
                  <a:gd name="connsiteX201-13225" fmla="*/ 1165348 w 3024845"/>
                  <a:gd name="connsiteY201-13226" fmla="*/ 499370 h 1078499"/>
                  <a:gd name="connsiteX202-13227" fmla="*/ 1165348 w 3024845"/>
                  <a:gd name="connsiteY202-13228" fmla="*/ 500181 h 1078499"/>
                  <a:gd name="connsiteX203-13229" fmla="*/ 1165348 w 3024845"/>
                  <a:gd name="connsiteY203-13230" fmla="*/ 505856 h 1078499"/>
                  <a:gd name="connsiteX204-13231" fmla="*/ 1166361 w 3024845"/>
                  <a:gd name="connsiteY204-13232" fmla="*/ 505856 h 1078499"/>
                  <a:gd name="connsiteX205-13233" fmla="*/ 1173454 w 3024845"/>
                  <a:gd name="connsiteY205-13234" fmla="*/ 505856 h 1078499"/>
                  <a:gd name="connsiteX206-13235" fmla="*/ 1173454 w 3024845"/>
                  <a:gd name="connsiteY206-13236" fmla="*/ 536121 h 1078499"/>
                  <a:gd name="connsiteX207-13237" fmla="*/ 1175481 w 3024845"/>
                  <a:gd name="connsiteY207-13238" fmla="*/ 536121 h 1078499"/>
                  <a:gd name="connsiteX208-13239" fmla="*/ 1189668 w 3024845"/>
                  <a:gd name="connsiteY208-13240" fmla="*/ 536121 h 1078499"/>
                  <a:gd name="connsiteX209-13241" fmla="*/ 1189668 w 3024845"/>
                  <a:gd name="connsiteY209-13242" fmla="*/ 559900 h 1078499"/>
                  <a:gd name="connsiteX210-13243" fmla="*/ 1191695 w 3024845"/>
                  <a:gd name="connsiteY210-13244" fmla="*/ 561521 h 1078499"/>
                  <a:gd name="connsiteX211-13245" fmla="*/ 1191695 w 3024845"/>
                  <a:gd name="connsiteY211-13246" fmla="*/ 572871 h 1078499"/>
                  <a:gd name="connsiteX212-13247" fmla="*/ 1192455 w 3024845"/>
                  <a:gd name="connsiteY212-13248" fmla="*/ 572871 h 1078499"/>
                  <a:gd name="connsiteX213-13249" fmla="*/ 1197775 w 3024845"/>
                  <a:gd name="connsiteY213-13250" fmla="*/ 572871 h 1078499"/>
                  <a:gd name="connsiteX214-13251" fmla="*/ 1197775 w 3024845"/>
                  <a:gd name="connsiteY214-13252" fmla="*/ 596650 h 1078499"/>
                  <a:gd name="connsiteX215-13253" fmla="*/ 1199041 w 3024845"/>
                  <a:gd name="connsiteY215-13254" fmla="*/ 596650 h 1078499"/>
                  <a:gd name="connsiteX216-13255" fmla="*/ 1207908 w 3024845"/>
                  <a:gd name="connsiteY216-13256" fmla="*/ 596650 h 1078499"/>
                  <a:gd name="connsiteX217-13257" fmla="*/ 1209935 w 3024845"/>
                  <a:gd name="connsiteY217-13258" fmla="*/ 600704 h 1078499"/>
                  <a:gd name="connsiteX218-13259" fmla="*/ 1209935 w 3024845"/>
                  <a:gd name="connsiteY218-13260" fmla="*/ 613945 h 1078499"/>
                  <a:gd name="connsiteX219-13261" fmla="*/ 1211455 w 3024845"/>
                  <a:gd name="connsiteY219-13262" fmla="*/ 612053 h 1078499"/>
                  <a:gd name="connsiteX220-13263" fmla="*/ 1222095 w 3024845"/>
                  <a:gd name="connsiteY220-13264" fmla="*/ 598812 h 1078499"/>
                  <a:gd name="connsiteX221-13265" fmla="*/ 1250469 w 3024845"/>
                  <a:gd name="connsiteY221-13266" fmla="*/ 598812 h 1078499"/>
                  <a:gd name="connsiteX222-13267" fmla="*/ 1250469 w 3024845"/>
                  <a:gd name="connsiteY222-13268" fmla="*/ 685283 h 1078499"/>
                  <a:gd name="connsiteX223-13269" fmla="*/ 1251229 w 3024845"/>
                  <a:gd name="connsiteY223-13270" fmla="*/ 685283 h 1078499"/>
                  <a:gd name="connsiteX224-13271" fmla="*/ 1256549 w 3024845"/>
                  <a:gd name="connsiteY224-13272" fmla="*/ 685283 h 1078499"/>
                  <a:gd name="connsiteX225-13273" fmla="*/ 1257309 w 3024845"/>
                  <a:gd name="connsiteY225-13274" fmla="*/ 683932 h 1078499"/>
                  <a:gd name="connsiteX226-13275" fmla="*/ 1262629 w 3024845"/>
                  <a:gd name="connsiteY226-13276" fmla="*/ 674474 h 1078499"/>
                  <a:gd name="connsiteX227-13277" fmla="*/ 1262629 w 3024845"/>
                  <a:gd name="connsiteY227-13278" fmla="*/ 676366 h 1078499"/>
                  <a:gd name="connsiteX228-13279" fmla="*/ 1262629 w 3024845"/>
                  <a:gd name="connsiteY228-13280" fmla="*/ 689607 h 1078499"/>
                  <a:gd name="connsiteX229-13281" fmla="*/ 1266682 w 3024845"/>
                  <a:gd name="connsiteY229-13282" fmla="*/ 644210 h 1078499"/>
                  <a:gd name="connsiteX230-13283" fmla="*/ 1267442 w 3024845"/>
                  <a:gd name="connsiteY230-13284" fmla="*/ 644210 h 1078499"/>
                  <a:gd name="connsiteX231-13285" fmla="*/ 1272762 w 3024845"/>
                  <a:gd name="connsiteY231-13286" fmla="*/ 644210 h 1078499"/>
                  <a:gd name="connsiteX232-13287" fmla="*/ 1272762 w 3024845"/>
                  <a:gd name="connsiteY232-13288" fmla="*/ 579356 h 1078499"/>
                  <a:gd name="connsiteX233-13289" fmla="*/ 1273776 w 3024845"/>
                  <a:gd name="connsiteY233-13290" fmla="*/ 579356 h 1078499"/>
                  <a:gd name="connsiteX234-13291" fmla="*/ 1280869 w 3024845"/>
                  <a:gd name="connsiteY234-13292" fmla="*/ 579356 h 1078499"/>
                  <a:gd name="connsiteX235-13293" fmla="*/ 1293029 w 3024845"/>
                  <a:gd name="connsiteY235-13294" fmla="*/ 536121 h 1078499"/>
                  <a:gd name="connsiteX236-13295" fmla="*/ 1294296 w 3024845"/>
                  <a:gd name="connsiteY236-13296" fmla="*/ 536121 h 1078499"/>
                  <a:gd name="connsiteX237-13297" fmla="*/ 1303163 w 3024845"/>
                  <a:gd name="connsiteY237-13298" fmla="*/ 536121 h 1078499"/>
                  <a:gd name="connsiteX238-13299" fmla="*/ 1313296 w 3024845"/>
                  <a:gd name="connsiteY238-13300" fmla="*/ 579356 h 1078499"/>
                  <a:gd name="connsiteX239-13301" fmla="*/ 1314309 w 3024845"/>
                  <a:gd name="connsiteY239-13302" fmla="*/ 579356 h 1078499"/>
                  <a:gd name="connsiteX240-13303" fmla="*/ 1321403 w 3024845"/>
                  <a:gd name="connsiteY240-13304" fmla="*/ 579356 h 1078499"/>
                  <a:gd name="connsiteX241-13305" fmla="*/ 1321403 w 3024845"/>
                  <a:gd name="connsiteY241-13306" fmla="*/ 618268 h 1078499"/>
                  <a:gd name="connsiteX242-13307" fmla="*/ 1323176 w 3024845"/>
                  <a:gd name="connsiteY242-13308" fmla="*/ 618268 h 1078499"/>
                  <a:gd name="connsiteX243-13309" fmla="*/ 1335590 w 3024845"/>
                  <a:gd name="connsiteY243-13310" fmla="*/ 618268 h 1078499"/>
                  <a:gd name="connsiteX244-13311" fmla="*/ 1335590 w 3024845"/>
                  <a:gd name="connsiteY244-13312" fmla="*/ 620430 h 1078499"/>
                  <a:gd name="connsiteX245-13313" fmla="*/ 1335590 w 3024845"/>
                  <a:gd name="connsiteY245-13314" fmla="*/ 635562 h 1078499"/>
                  <a:gd name="connsiteX246-13315" fmla="*/ 1339643 w 3024845"/>
                  <a:gd name="connsiteY246-13316" fmla="*/ 633401 h 1078499"/>
                  <a:gd name="connsiteX247-13317" fmla="*/ 1339643 w 3024845"/>
                  <a:gd name="connsiteY247-13318" fmla="*/ 618268 h 1078499"/>
                  <a:gd name="connsiteX248-13319" fmla="*/ 1341163 w 3024845"/>
                  <a:gd name="connsiteY248-13320" fmla="*/ 618268 h 1078499"/>
                  <a:gd name="connsiteX249-13321" fmla="*/ 1351803 w 3024845"/>
                  <a:gd name="connsiteY249-13322" fmla="*/ 618268 h 1078499"/>
                  <a:gd name="connsiteX250-13323" fmla="*/ 1351803 w 3024845"/>
                  <a:gd name="connsiteY250-13324" fmla="*/ 619889 h 1078499"/>
                  <a:gd name="connsiteX251-13325" fmla="*/ 1351803 w 3024845"/>
                  <a:gd name="connsiteY251-13326" fmla="*/ 631239 h 1078499"/>
                  <a:gd name="connsiteX252-13327" fmla="*/ 1382204 w 3024845"/>
                  <a:gd name="connsiteY252-13328" fmla="*/ 631239 h 1078499"/>
                  <a:gd name="connsiteX253-13329" fmla="*/ 1382204 w 3024845"/>
                  <a:gd name="connsiteY253-13330" fmla="*/ 594489 h 1078499"/>
                  <a:gd name="connsiteX254-13331" fmla="*/ 1383470 w 3024845"/>
                  <a:gd name="connsiteY254-13332" fmla="*/ 594489 h 1078499"/>
                  <a:gd name="connsiteX255-13333" fmla="*/ 1392337 w 3024845"/>
                  <a:gd name="connsiteY255-13334" fmla="*/ 594489 h 1078499"/>
                  <a:gd name="connsiteX256-13335" fmla="*/ 1392337 w 3024845"/>
                  <a:gd name="connsiteY256-13336" fmla="*/ 616106 h 1078499"/>
                  <a:gd name="connsiteX257-13337" fmla="*/ 1394364 w 3024845"/>
                  <a:gd name="connsiteY257-13338" fmla="*/ 583680 h 1078499"/>
                  <a:gd name="connsiteX258-13339" fmla="*/ 1416657 w 3024845"/>
                  <a:gd name="connsiteY258-13340" fmla="*/ 583680 h 1078499"/>
                  <a:gd name="connsiteX259-13341" fmla="*/ 1416657 w 3024845"/>
                  <a:gd name="connsiteY259-13342" fmla="*/ 582058 h 1078499"/>
                  <a:gd name="connsiteX260-13343" fmla="*/ 1416657 w 3024845"/>
                  <a:gd name="connsiteY260-13344" fmla="*/ 570709 h 1078499"/>
                  <a:gd name="connsiteX261-13345" fmla="*/ 1417417 w 3024845"/>
                  <a:gd name="connsiteY261-13346" fmla="*/ 570709 h 1078499"/>
                  <a:gd name="connsiteX262-13347" fmla="*/ 1422737 w 3024845"/>
                  <a:gd name="connsiteY262-13348" fmla="*/ 570709 h 1078499"/>
                  <a:gd name="connsiteX263-13349" fmla="*/ 1422737 w 3024845"/>
                  <a:gd name="connsiteY263-13350" fmla="*/ 568818 h 1078499"/>
                  <a:gd name="connsiteX264-13351" fmla="*/ 1422737 w 3024845"/>
                  <a:gd name="connsiteY264-13352" fmla="*/ 555577 h 1078499"/>
                  <a:gd name="connsiteX265-13353" fmla="*/ 1426791 w 3024845"/>
                  <a:gd name="connsiteY265-13354" fmla="*/ 562062 h 1078499"/>
                  <a:gd name="connsiteX266-13355" fmla="*/ 1429071 w 3024845"/>
                  <a:gd name="connsiteY266-13356" fmla="*/ 562062 h 1078499"/>
                  <a:gd name="connsiteX267-13357" fmla="*/ 1445031 w 3024845"/>
                  <a:gd name="connsiteY267-13358" fmla="*/ 562062 h 1078499"/>
                  <a:gd name="connsiteX268-13359" fmla="*/ 1445031 w 3024845"/>
                  <a:gd name="connsiteY268-13360" fmla="*/ 561251 h 1078499"/>
                  <a:gd name="connsiteX269-13361" fmla="*/ 1445031 w 3024845"/>
                  <a:gd name="connsiteY269-13362" fmla="*/ 555577 h 1078499"/>
                  <a:gd name="connsiteX270-13363" fmla="*/ 1445791 w 3024845"/>
                  <a:gd name="connsiteY270-13364" fmla="*/ 555577 h 1078499"/>
                  <a:gd name="connsiteX271-13365" fmla="*/ 1451111 w 3024845"/>
                  <a:gd name="connsiteY271-13366" fmla="*/ 555577 h 1078499"/>
                  <a:gd name="connsiteX272-13367" fmla="*/ 1451111 w 3024845"/>
                  <a:gd name="connsiteY272-13368" fmla="*/ 556928 h 1078499"/>
                  <a:gd name="connsiteX273-13369" fmla="*/ 1451111 w 3024845"/>
                  <a:gd name="connsiteY273-13370" fmla="*/ 566386 h 1078499"/>
                  <a:gd name="connsiteX274-13371" fmla="*/ 1489618 w 3024845"/>
                  <a:gd name="connsiteY274-13372" fmla="*/ 566386 h 1078499"/>
                  <a:gd name="connsiteX275-13373" fmla="*/ 1489618 w 3024845"/>
                  <a:gd name="connsiteY275-13374" fmla="*/ 704739 h 1078499"/>
                  <a:gd name="connsiteX276-13375" fmla="*/ 1491138 w 3024845"/>
                  <a:gd name="connsiteY276-13376" fmla="*/ 704739 h 1078499"/>
                  <a:gd name="connsiteX277-13377" fmla="*/ 1501778 w 3024845"/>
                  <a:gd name="connsiteY277-13378" fmla="*/ 704739 h 1078499"/>
                  <a:gd name="connsiteX278-13379" fmla="*/ 1501778 w 3024845"/>
                  <a:gd name="connsiteY278-13380" fmla="*/ 691769 h 1078499"/>
                  <a:gd name="connsiteX279-13381" fmla="*/ 1505832 w 3024845"/>
                  <a:gd name="connsiteY279-13382" fmla="*/ 691769 h 1078499"/>
                  <a:gd name="connsiteX280-13383" fmla="*/ 1505832 w 3024845"/>
                  <a:gd name="connsiteY280-13384" fmla="*/ 704739 h 1078499"/>
                  <a:gd name="connsiteX281-13385" fmla="*/ 1536232 w 3024845"/>
                  <a:gd name="connsiteY281-13386" fmla="*/ 704739 h 1078499"/>
                  <a:gd name="connsiteX282-13387" fmla="*/ 1536232 w 3024845"/>
                  <a:gd name="connsiteY282-13388" fmla="*/ 674474 h 1078499"/>
                  <a:gd name="connsiteX283-13389" fmla="*/ 1548392 w 3024845"/>
                  <a:gd name="connsiteY283-13390" fmla="*/ 674474 h 1078499"/>
                  <a:gd name="connsiteX284-13391" fmla="*/ 1560552 w 3024845"/>
                  <a:gd name="connsiteY284-13392" fmla="*/ 672313 h 1078499"/>
                  <a:gd name="connsiteX285-13393" fmla="*/ 1564606 w 3024845"/>
                  <a:gd name="connsiteY285-13394" fmla="*/ 674474 h 1078499"/>
                  <a:gd name="connsiteX286-13395" fmla="*/ 1574739 w 3024845"/>
                  <a:gd name="connsiteY286-13396" fmla="*/ 674474 h 1078499"/>
                  <a:gd name="connsiteX287-13397" fmla="*/ 1574739 w 3024845"/>
                  <a:gd name="connsiteY287-13398" fmla="*/ 704739 h 1078499"/>
                  <a:gd name="connsiteX288-13399" fmla="*/ 1582846 w 3024845"/>
                  <a:gd name="connsiteY288-13400" fmla="*/ 704739 h 1078499"/>
                  <a:gd name="connsiteX289-13401" fmla="*/ 1582846 w 3024845"/>
                  <a:gd name="connsiteY289-13402" fmla="*/ 722034 h 1078499"/>
                  <a:gd name="connsiteX290-13403" fmla="*/ 1592182 w 3024845"/>
                  <a:gd name="connsiteY290-13404" fmla="*/ 722939 h 1078499"/>
                  <a:gd name="connsiteX291-13405" fmla="*/ 1605140 w 3024845"/>
                  <a:gd name="connsiteY291-13406" fmla="*/ 722939 h 1078499"/>
                  <a:gd name="connsiteX292-13407" fmla="*/ 1605140 w 3024845"/>
                  <a:gd name="connsiteY292-13408" fmla="*/ 706901 h 1078499"/>
                  <a:gd name="connsiteX293-13409" fmla="*/ 1673096 w 3024845"/>
                  <a:gd name="connsiteY293-13410" fmla="*/ 706901 h 1078499"/>
                  <a:gd name="connsiteX294-13411" fmla="*/ 1673096 w 3024845"/>
                  <a:gd name="connsiteY294-13412" fmla="*/ 621648 h 1078499"/>
                  <a:gd name="connsiteX295-13413" fmla="*/ 1745104 w 3024845"/>
                  <a:gd name="connsiteY295-13414" fmla="*/ 621648 h 1078499"/>
                  <a:gd name="connsiteX296-13415" fmla="*/ 1745104 w 3024845"/>
                  <a:gd name="connsiteY296-13416" fmla="*/ 700416 h 1078499"/>
                  <a:gd name="connsiteX297-13417" fmla="*/ 1747008 w 3024845"/>
                  <a:gd name="connsiteY297-13418" fmla="*/ 700416 h 1078499"/>
                  <a:gd name="connsiteX298-13419" fmla="*/ 1748250 w 3024845"/>
                  <a:gd name="connsiteY298-13420" fmla="*/ 722939 h 1078499"/>
                  <a:gd name="connsiteX299-13421" fmla="*/ 1757926 w 3024845"/>
                  <a:gd name="connsiteY299-13422" fmla="*/ 722939 h 1078499"/>
                  <a:gd name="connsiteX300-13423" fmla="*/ 1759168 w 3024845"/>
                  <a:gd name="connsiteY300-13424" fmla="*/ 700416 h 1078499"/>
                  <a:gd name="connsiteX301-13425" fmla="*/ 1765248 w 3024845"/>
                  <a:gd name="connsiteY301-13426" fmla="*/ 700416 h 1078499"/>
                  <a:gd name="connsiteX302-13427" fmla="*/ 1766490 w 3024845"/>
                  <a:gd name="connsiteY302-13428" fmla="*/ 722939 h 1078499"/>
                  <a:gd name="connsiteX303-13429" fmla="*/ 1817112 w 3024845"/>
                  <a:gd name="connsiteY303-13430" fmla="*/ 722939 h 1078499"/>
                  <a:gd name="connsiteX304-13431" fmla="*/ 1817112 w 3024845"/>
                  <a:gd name="connsiteY304-13432" fmla="*/ 559911 h 1078499"/>
                  <a:gd name="connsiteX305-13433" fmla="*/ 2014439 w 3024845"/>
                  <a:gd name="connsiteY305-13434" fmla="*/ 559911 h 1078499"/>
                  <a:gd name="connsiteX306-13435" fmla="*/ 2014439 w 3024845"/>
                  <a:gd name="connsiteY306-13436" fmla="*/ 722939 h 1078499"/>
                  <a:gd name="connsiteX307-13437" fmla="*/ 2033136 w 3024845"/>
                  <a:gd name="connsiteY307-13438" fmla="*/ 722939 h 1078499"/>
                  <a:gd name="connsiteX308-13439" fmla="*/ 2033136 w 3024845"/>
                  <a:gd name="connsiteY308-13440" fmla="*/ 640246 h 1078499"/>
                  <a:gd name="connsiteX309-13441" fmla="*/ 2128256 w 3024845"/>
                  <a:gd name="connsiteY309-13442" fmla="*/ 640246 h 1078499"/>
                  <a:gd name="connsiteX310-13443" fmla="*/ 2140186 w 3024845"/>
                  <a:gd name="connsiteY310-13444" fmla="*/ 322105 h 1078499"/>
                  <a:gd name="connsiteX311-13445" fmla="*/ 2128026 w 3024845"/>
                  <a:gd name="connsiteY311-13446" fmla="*/ 300487 h 1078499"/>
                  <a:gd name="connsiteX312-13447" fmla="*/ 2121946 w 3024845"/>
                  <a:gd name="connsiteY312-13448" fmla="*/ 296163 h 1078499"/>
                  <a:gd name="connsiteX313-13449" fmla="*/ 2130053 w 3024845"/>
                  <a:gd name="connsiteY313-13450" fmla="*/ 272384 h 1078499"/>
                  <a:gd name="connsiteX314-13451" fmla="*/ 2130053 w 3024845"/>
                  <a:gd name="connsiteY314-13452" fmla="*/ 255090 h 1078499"/>
                  <a:gd name="connsiteX315-13453" fmla="*/ 2144240 w 3024845"/>
                  <a:gd name="connsiteY315-13454" fmla="*/ 255090 h 1078499"/>
                  <a:gd name="connsiteX316-13455" fmla="*/ 2144240 w 3024845"/>
                  <a:gd name="connsiteY316-13456" fmla="*/ 233472 h 1078499"/>
                  <a:gd name="connsiteX317-13457" fmla="*/ 2146266 w 3024845"/>
                  <a:gd name="connsiteY317-13458" fmla="*/ 229148 h 1078499"/>
                  <a:gd name="connsiteX318-13459" fmla="*/ 2146266 w 3024845"/>
                  <a:gd name="connsiteY318-13460" fmla="*/ 151324 h 1078499"/>
                  <a:gd name="connsiteX319-13461" fmla="*/ 2144240 w 3024845"/>
                  <a:gd name="connsiteY319-13462" fmla="*/ 144839 h 1078499"/>
                  <a:gd name="connsiteX320-13463" fmla="*/ 2150320 w 3024845"/>
                  <a:gd name="connsiteY320-13464" fmla="*/ 138353 h 1078499"/>
                  <a:gd name="connsiteX321-13465" fmla="*/ 2150320 w 3024845"/>
                  <a:gd name="connsiteY321-13466" fmla="*/ 79985 h 1078499"/>
                  <a:gd name="connsiteX322-13467" fmla="*/ 2152346 w 3024845"/>
                  <a:gd name="connsiteY322-13468" fmla="*/ 75662 h 1078499"/>
                  <a:gd name="connsiteX323-13469" fmla="*/ 2152346 w 3024845"/>
                  <a:gd name="connsiteY323-13470" fmla="*/ 19456 h 1078499"/>
                  <a:gd name="connsiteX324-13471" fmla="*/ 2154373 w 3024845"/>
                  <a:gd name="connsiteY324-13472" fmla="*/ 0 h 1078499"/>
                  <a:gd name="connsiteX325-13473" fmla="*/ 2158427 w 3024845"/>
                  <a:gd name="connsiteY325-13474" fmla="*/ 17294 h 1078499"/>
                  <a:gd name="connsiteX326-13475" fmla="*/ 2160453 w 3024845"/>
                  <a:gd name="connsiteY326-13476" fmla="*/ 75662 h 1078499"/>
                  <a:gd name="connsiteX327-13477" fmla="*/ 2162480 w 3024845"/>
                  <a:gd name="connsiteY327-13478" fmla="*/ 138353 h 1078499"/>
                  <a:gd name="connsiteX328-13479" fmla="*/ 2168560 w 3024845"/>
                  <a:gd name="connsiteY328-13480" fmla="*/ 144839 h 1078499"/>
                  <a:gd name="connsiteX329-13481" fmla="*/ 2166533 w 3024845"/>
                  <a:gd name="connsiteY329-13482" fmla="*/ 151324 h 1078499"/>
                  <a:gd name="connsiteX330-13483" fmla="*/ 2166533 w 3024845"/>
                  <a:gd name="connsiteY330-13484" fmla="*/ 229148 h 1078499"/>
                  <a:gd name="connsiteX331-13485" fmla="*/ 2168560 w 3024845"/>
                  <a:gd name="connsiteY331-13486" fmla="*/ 233472 h 1078499"/>
                  <a:gd name="connsiteX332-13487" fmla="*/ 2168560 w 3024845"/>
                  <a:gd name="connsiteY332-13488" fmla="*/ 255090 h 1078499"/>
                  <a:gd name="connsiteX333-13489" fmla="*/ 2182747 w 3024845"/>
                  <a:gd name="connsiteY333-13490" fmla="*/ 255090 h 1078499"/>
                  <a:gd name="connsiteX334-13491" fmla="*/ 2182747 w 3024845"/>
                  <a:gd name="connsiteY334-13492" fmla="*/ 272384 h 1078499"/>
                  <a:gd name="connsiteX335-13493" fmla="*/ 2190854 w 3024845"/>
                  <a:gd name="connsiteY335-13494" fmla="*/ 296163 h 1078499"/>
                  <a:gd name="connsiteX336-13495" fmla="*/ 2184774 w 3024845"/>
                  <a:gd name="connsiteY336-13496" fmla="*/ 300487 h 1078499"/>
                  <a:gd name="connsiteX337-13497" fmla="*/ 2172613 w 3024845"/>
                  <a:gd name="connsiteY337-13498" fmla="*/ 322105 h 1078499"/>
                  <a:gd name="connsiteX338-13499" fmla="*/ 2180720 w 3024845"/>
                  <a:gd name="connsiteY338-13500" fmla="*/ 575033 h 1078499"/>
                  <a:gd name="connsiteX339-13501" fmla="*/ 2245574 w 3024845"/>
                  <a:gd name="connsiteY339-13502" fmla="*/ 575033 h 1078499"/>
                  <a:gd name="connsiteX340-13503" fmla="*/ 2245574 w 3024845"/>
                  <a:gd name="connsiteY340-13504" fmla="*/ 650695 h 1078499"/>
                  <a:gd name="connsiteX341-13505" fmla="*/ 2253681 w 3024845"/>
                  <a:gd name="connsiteY341-13506" fmla="*/ 650695 h 1078499"/>
                  <a:gd name="connsiteX342-13507" fmla="*/ 2255708 w 3024845"/>
                  <a:gd name="connsiteY342-13508" fmla="*/ 644210 h 1078499"/>
                  <a:gd name="connsiteX343-13509" fmla="*/ 2261788 w 3024845"/>
                  <a:gd name="connsiteY343-13510" fmla="*/ 644210 h 1078499"/>
                  <a:gd name="connsiteX344-13511" fmla="*/ 2263815 w 3024845"/>
                  <a:gd name="connsiteY344-13512" fmla="*/ 652857 h 1078499"/>
                  <a:gd name="connsiteX345-13513" fmla="*/ 2275975 w 3024845"/>
                  <a:gd name="connsiteY345-13514" fmla="*/ 652857 h 1078499"/>
                  <a:gd name="connsiteX346-13515" fmla="*/ 2275975 w 3024845"/>
                  <a:gd name="connsiteY346-13516" fmla="*/ 646371 h 1078499"/>
                  <a:gd name="connsiteX347-13517" fmla="*/ 2298268 w 3024845"/>
                  <a:gd name="connsiteY347-13518" fmla="*/ 646371 h 1078499"/>
                  <a:gd name="connsiteX348-13519" fmla="*/ 2298268 w 3024845"/>
                  <a:gd name="connsiteY348-13520" fmla="*/ 652857 h 1078499"/>
                  <a:gd name="connsiteX349-13521" fmla="*/ 2318535 w 3024845"/>
                  <a:gd name="connsiteY349-13522" fmla="*/ 652857 h 1078499"/>
                  <a:gd name="connsiteX350-13523" fmla="*/ 2318535 w 3024845"/>
                  <a:gd name="connsiteY350-13524" fmla="*/ 698254 h 1078499"/>
                  <a:gd name="connsiteX351-13525" fmla="*/ 2332722 w 3024845"/>
                  <a:gd name="connsiteY351-13526" fmla="*/ 698254 h 1078499"/>
                  <a:gd name="connsiteX352-13527" fmla="*/ 2332722 w 3024845"/>
                  <a:gd name="connsiteY352-13528" fmla="*/ 685283 h 1078499"/>
                  <a:gd name="connsiteX353-13529" fmla="*/ 2348936 w 3024845"/>
                  <a:gd name="connsiteY353-13530" fmla="*/ 685283 h 1078499"/>
                  <a:gd name="connsiteX354-13531" fmla="*/ 2348936 w 3024845"/>
                  <a:gd name="connsiteY354-13532" fmla="*/ 505856 h 1078499"/>
                  <a:gd name="connsiteX355-13533" fmla="*/ 2355016 w 3024845"/>
                  <a:gd name="connsiteY355-13534" fmla="*/ 499370 h 1078499"/>
                  <a:gd name="connsiteX356-13535" fmla="*/ 2427977 w 3024845"/>
                  <a:gd name="connsiteY356-13536" fmla="*/ 499370 h 1078499"/>
                  <a:gd name="connsiteX357-13537" fmla="*/ 2427977 w 3024845"/>
                  <a:gd name="connsiteY357-13538" fmla="*/ 508018 h 1078499"/>
                  <a:gd name="connsiteX358-13539" fmla="*/ 2438110 w 3024845"/>
                  <a:gd name="connsiteY358-13540" fmla="*/ 508018 h 1078499"/>
                  <a:gd name="connsiteX359-13541" fmla="*/ 2438110 w 3024845"/>
                  <a:gd name="connsiteY359-13542" fmla="*/ 622592 h 1078499"/>
                  <a:gd name="connsiteX360-13543" fmla="*/ 2460404 w 3024845"/>
                  <a:gd name="connsiteY360-13544" fmla="*/ 622592 h 1078499"/>
                  <a:gd name="connsiteX361-13545" fmla="*/ 2460404 w 3024845"/>
                  <a:gd name="connsiteY361-13546" fmla="*/ 555577 h 1078499"/>
                  <a:gd name="connsiteX362-13547" fmla="*/ 2486751 w 3024845"/>
                  <a:gd name="connsiteY362-13548" fmla="*/ 555577 h 1078499"/>
                  <a:gd name="connsiteX363-13549" fmla="*/ 2490804 w 3024845"/>
                  <a:gd name="connsiteY363-13550" fmla="*/ 551253 h 1078499"/>
                  <a:gd name="connsiteX364-13551" fmla="*/ 2498911 w 3024845"/>
                  <a:gd name="connsiteY364-13552" fmla="*/ 551253 h 1078499"/>
                  <a:gd name="connsiteX365-13553" fmla="*/ 2502964 w 3024845"/>
                  <a:gd name="connsiteY365-13554" fmla="*/ 555577 h 1078499"/>
                  <a:gd name="connsiteX366-13555" fmla="*/ 2525258 w 3024845"/>
                  <a:gd name="connsiteY366-13556" fmla="*/ 555577 h 1078499"/>
                  <a:gd name="connsiteX367-13557" fmla="*/ 2525258 w 3024845"/>
                  <a:gd name="connsiteY367-13558" fmla="*/ 438841 h 1078499"/>
                  <a:gd name="connsiteX368-13559" fmla="*/ 2582005 w 3024845"/>
                  <a:gd name="connsiteY368-13560" fmla="*/ 428032 h 1078499"/>
                  <a:gd name="connsiteX369-13561" fmla="*/ 2582005 w 3024845"/>
                  <a:gd name="connsiteY369-13562" fmla="*/ 429113 h 1078499"/>
                  <a:gd name="connsiteX370-13563" fmla="*/ 2582005 w 3024845"/>
                  <a:gd name="connsiteY370-13564" fmla="*/ 436679 h 1078499"/>
                  <a:gd name="connsiteX371-13565" fmla="*/ 2608352 w 3024845"/>
                  <a:gd name="connsiteY371-13566" fmla="*/ 436679 h 1078499"/>
                  <a:gd name="connsiteX372-13567" fmla="*/ 2608352 w 3024845"/>
                  <a:gd name="connsiteY372-13568" fmla="*/ 691769 h 1078499"/>
                  <a:gd name="connsiteX373-13569" fmla="*/ 2630646 w 3024845"/>
                  <a:gd name="connsiteY373-13570" fmla="*/ 691769 h 1078499"/>
                  <a:gd name="connsiteX374-13571" fmla="*/ 2630646 w 3024845"/>
                  <a:gd name="connsiteY374-13572" fmla="*/ 687445 h 1078499"/>
                  <a:gd name="connsiteX375-13573" fmla="*/ 2642806 w 3024845"/>
                  <a:gd name="connsiteY375-13574" fmla="*/ 687445 h 1078499"/>
                  <a:gd name="connsiteX376-13575" fmla="*/ 2642806 w 3024845"/>
                  <a:gd name="connsiteY376-13576" fmla="*/ 691769 h 1078499"/>
                  <a:gd name="connsiteX377-13577" fmla="*/ 2667126 w 3024845"/>
                  <a:gd name="connsiteY377-13578" fmla="*/ 691769 h 1078499"/>
                  <a:gd name="connsiteX378-13579" fmla="*/ 2667126 w 3024845"/>
                  <a:gd name="connsiteY378-13580" fmla="*/ 678798 h 1078499"/>
                  <a:gd name="connsiteX379-13581" fmla="*/ 2695500 w 3024845"/>
                  <a:gd name="connsiteY379-13582" fmla="*/ 678798 h 1078499"/>
                  <a:gd name="connsiteX380-13583" fmla="*/ 2707660 w 3024845"/>
                  <a:gd name="connsiteY380-13584" fmla="*/ 674474 h 1078499"/>
                  <a:gd name="connsiteX381-13585" fmla="*/ 2727927 w 3024845"/>
                  <a:gd name="connsiteY381-13586" fmla="*/ 678798 h 1078499"/>
                  <a:gd name="connsiteX382-13587" fmla="*/ 2727927 w 3024845"/>
                  <a:gd name="connsiteY382-13588" fmla="*/ 661504 h 1078499"/>
                  <a:gd name="connsiteX383-13589" fmla="*/ 2736034 w 3024845"/>
                  <a:gd name="connsiteY383-13590" fmla="*/ 661504 h 1078499"/>
                  <a:gd name="connsiteX384-13591" fmla="*/ 2736034 w 3024845"/>
                  <a:gd name="connsiteY384-13592" fmla="*/ 648533 h 1078499"/>
                  <a:gd name="connsiteX385-13593" fmla="*/ 2792781 w 3024845"/>
                  <a:gd name="connsiteY385-13594" fmla="*/ 648533 h 1078499"/>
                  <a:gd name="connsiteX386-13595" fmla="*/ 2792781 w 3024845"/>
                  <a:gd name="connsiteY386-13596" fmla="*/ 618268 h 1078499"/>
                  <a:gd name="connsiteX387-13597" fmla="*/ 2811021 w 3024845"/>
                  <a:gd name="connsiteY387-13598" fmla="*/ 618268 h 1078499"/>
                  <a:gd name="connsiteX388-13599" fmla="*/ 2811021 w 3024845"/>
                  <a:gd name="connsiteY388-13600" fmla="*/ 611783 h 1078499"/>
                  <a:gd name="connsiteX389-13601" fmla="*/ 2823181 w 3024845"/>
                  <a:gd name="connsiteY389-13602" fmla="*/ 611783 h 1078499"/>
                  <a:gd name="connsiteX390-13603" fmla="*/ 2823181 w 3024845"/>
                  <a:gd name="connsiteY390-13604" fmla="*/ 618268 h 1078499"/>
                  <a:gd name="connsiteX391-13605" fmla="*/ 2839395 w 3024845"/>
                  <a:gd name="connsiteY391-13606" fmla="*/ 618268 h 1078499"/>
                  <a:gd name="connsiteX392-13607" fmla="*/ 2839395 w 3024845"/>
                  <a:gd name="connsiteY392-13608" fmla="*/ 667989 h 1078499"/>
                  <a:gd name="connsiteX393-13609" fmla="*/ 2871822 w 3024845"/>
                  <a:gd name="connsiteY393-13610" fmla="*/ 667989 h 1078499"/>
                  <a:gd name="connsiteX394-13611" fmla="*/ 2871822 w 3024845"/>
                  <a:gd name="connsiteY394-13612" fmla="*/ 642048 h 1078499"/>
                  <a:gd name="connsiteX395-13613" fmla="*/ 2910329 w 3024845"/>
                  <a:gd name="connsiteY395-13614" fmla="*/ 642048 h 1078499"/>
                  <a:gd name="connsiteX396-13615" fmla="*/ 2910329 w 3024845"/>
                  <a:gd name="connsiteY396-13616" fmla="*/ 611783 h 1078499"/>
                  <a:gd name="connsiteX397-13617" fmla="*/ 2958970 w 3024845"/>
                  <a:gd name="connsiteY397-13618" fmla="*/ 611783 h 1078499"/>
                  <a:gd name="connsiteX398-13619" fmla="*/ 2958970 w 3024845"/>
                  <a:gd name="connsiteY398-13620" fmla="*/ 722939 h 1078499"/>
                  <a:gd name="connsiteX399-13621" fmla="*/ 2958970 w 3024845"/>
                  <a:gd name="connsiteY399-13622" fmla="*/ 736718 h 1078499"/>
                  <a:gd name="connsiteX400-13623" fmla="*/ 3024845 w 3024845"/>
                  <a:gd name="connsiteY400-13624" fmla="*/ 736718 h 1078499"/>
                  <a:gd name="connsiteX401-13625" fmla="*/ 3024845 w 3024845"/>
                  <a:gd name="connsiteY401-13626" fmla="*/ 1078499 h 1078499"/>
                  <a:gd name="connsiteX402-13627" fmla="*/ 2054 w 3024845"/>
                  <a:gd name="connsiteY402-13628" fmla="*/ 1076166 h 1078499"/>
                  <a:gd name="connsiteX403-13629" fmla="*/ 0 w 3024845"/>
                  <a:gd name="connsiteY403-13630" fmla="*/ 642048 h 1078499"/>
                  <a:gd name="connsiteX404-13631" fmla="*/ 20267 w 3024845"/>
                  <a:gd name="connsiteY404-13632" fmla="*/ 642048 h 1078499"/>
                  <a:gd name="connsiteX405-13633" fmla="*/ 20774 w 3024845"/>
                  <a:gd name="connsiteY405-13634" fmla="*/ 640967 h 1078499"/>
                  <a:gd name="connsiteX406-13635" fmla="*/ 24320 w 3024845"/>
                  <a:gd name="connsiteY406-13636" fmla="*/ 633401 h 1078499"/>
                  <a:gd name="connsiteX407-13637" fmla="*/ 26094 w 3024845"/>
                  <a:gd name="connsiteY407-13638" fmla="*/ 633671 h 1078499"/>
                  <a:gd name="connsiteX408-13639" fmla="*/ 38507 w 3024845"/>
                  <a:gd name="connsiteY408-13640" fmla="*/ 635562 h 1078499"/>
                  <a:gd name="connsiteX409-13641" fmla="*/ 39014 w 3024845"/>
                  <a:gd name="connsiteY409-13642" fmla="*/ 636914 h 1078499"/>
                  <a:gd name="connsiteX410-13643" fmla="*/ 42560 w 3024845"/>
                  <a:gd name="connsiteY410-13644" fmla="*/ 646371 h 1078499"/>
                  <a:gd name="connsiteX411-13645" fmla="*/ 68907 w 3024845"/>
                  <a:gd name="connsiteY411-13646" fmla="*/ 648533 h 1078499"/>
                  <a:gd name="connsiteX412-13647" fmla="*/ 68907 w 3024845"/>
                  <a:gd name="connsiteY412-13648" fmla="*/ 525312 h 1078499"/>
                  <a:gd name="connsiteX413-13649" fmla="*/ 70934 w 3024845"/>
                  <a:gd name="connsiteY413-13650" fmla="*/ 525312 h 1078499"/>
                  <a:gd name="connsiteX414-13651" fmla="*/ 85121 w 3024845"/>
                  <a:gd name="connsiteY414-13652" fmla="*/ 525312 h 1078499"/>
                  <a:gd name="connsiteX415-13653" fmla="*/ 85121 w 3024845"/>
                  <a:gd name="connsiteY415-13654" fmla="*/ 389120 h 1078499"/>
                  <a:gd name="connsiteX416-13655" fmla="*/ 86894 w 3024845"/>
                  <a:gd name="connsiteY416-13656" fmla="*/ 389120 h 1078499"/>
                  <a:gd name="connsiteX417-13657" fmla="*/ 99308 w 3024845"/>
                  <a:gd name="connsiteY417-13658" fmla="*/ 389120 h 1078499"/>
                  <a:gd name="connsiteX418-13659" fmla="*/ 99308 w 3024845"/>
                  <a:gd name="connsiteY418-13660" fmla="*/ 274546 h 1078499"/>
                  <a:gd name="connsiteX419-13661" fmla="*/ 103361 w 3024845"/>
                  <a:gd name="connsiteY419-13662" fmla="*/ 246442 h 1078499"/>
                  <a:gd name="connsiteX420-13663" fmla="*/ 105388 w 3024845"/>
                  <a:gd name="connsiteY420-13664" fmla="*/ 246442 h 1078499"/>
                  <a:gd name="connsiteX421-13665" fmla="*/ 119575 w 3024845"/>
                  <a:gd name="connsiteY421-13666" fmla="*/ 246442 h 1078499"/>
                  <a:gd name="connsiteX0-13667" fmla="*/ 119575 w 3024845"/>
                  <a:gd name="connsiteY0-13668" fmla="*/ 246442 h 1078499"/>
                  <a:gd name="connsiteX1-13669" fmla="*/ 200642 w 3024845"/>
                  <a:gd name="connsiteY1-13670" fmla="*/ 244281 h 1078499"/>
                  <a:gd name="connsiteX2-13671" fmla="*/ 202669 w 3024845"/>
                  <a:gd name="connsiteY2-13672" fmla="*/ 244281 h 1078499"/>
                  <a:gd name="connsiteX3-13673" fmla="*/ 216856 w 3024845"/>
                  <a:gd name="connsiteY3-13674" fmla="*/ 244281 h 1078499"/>
                  <a:gd name="connsiteX4-13675" fmla="*/ 216856 w 3024845"/>
                  <a:gd name="connsiteY4-13676" fmla="*/ 268060 h 1078499"/>
                  <a:gd name="connsiteX5-13677" fmla="*/ 217363 w 3024845"/>
                  <a:gd name="connsiteY5-13678" fmla="*/ 268871 h 1078499"/>
                  <a:gd name="connsiteX6-13679" fmla="*/ 220909 w 3024845"/>
                  <a:gd name="connsiteY6-13680" fmla="*/ 274546 h 1078499"/>
                  <a:gd name="connsiteX7-13681" fmla="*/ 220909 w 3024845"/>
                  <a:gd name="connsiteY7-13682" fmla="*/ 389120 h 1078499"/>
                  <a:gd name="connsiteX8-13683" fmla="*/ 223189 w 3024845"/>
                  <a:gd name="connsiteY8-13684" fmla="*/ 389120 h 1078499"/>
                  <a:gd name="connsiteX9-13685" fmla="*/ 239150 w 3024845"/>
                  <a:gd name="connsiteY9-13686" fmla="*/ 389120 h 1078499"/>
                  <a:gd name="connsiteX10-13687" fmla="*/ 239150 w 3024845"/>
                  <a:gd name="connsiteY10-13688" fmla="*/ 529635 h 1078499"/>
                  <a:gd name="connsiteX11-13689" fmla="*/ 240670 w 3024845"/>
                  <a:gd name="connsiteY11-13690" fmla="*/ 529365 h 1078499"/>
                  <a:gd name="connsiteX12-13691" fmla="*/ 251310 w 3024845"/>
                  <a:gd name="connsiteY12-13692" fmla="*/ 527474 h 1078499"/>
                  <a:gd name="connsiteX13-13693" fmla="*/ 249283 w 3024845"/>
                  <a:gd name="connsiteY13-13694" fmla="*/ 616106 h 1078499"/>
                  <a:gd name="connsiteX14-13695" fmla="*/ 250803 w 3024845"/>
                  <a:gd name="connsiteY14-13696" fmla="*/ 616377 h 1078499"/>
                  <a:gd name="connsiteX15-13697" fmla="*/ 261443 w 3024845"/>
                  <a:gd name="connsiteY15-13698" fmla="*/ 618268 h 1078499"/>
                  <a:gd name="connsiteX16-13699" fmla="*/ 261696 w 3024845"/>
                  <a:gd name="connsiteY16-13700" fmla="*/ 619079 h 1078499"/>
                  <a:gd name="connsiteX17-13701" fmla="*/ 263470 w 3024845"/>
                  <a:gd name="connsiteY17-13702" fmla="*/ 624754 h 1078499"/>
                  <a:gd name="connsiteX18-13703" fmla="*/ 264230 w 3024845"/>
                  <a:gd name="connsiteY18-13704" fmla="*/ 622322 h 1078499"/>
                  <a:gd name="connsiteX19-13705" fmla="*/ 269550 w 3024845"/>
                  <a:gd name="connsiteY19-13706" fmla="*/ 605298 h 1078499"/>
                  <a:gd name="connsiteX20-13707" fmla="*/ 271323 w 3024845"/>
                  <a:gd name="connsiteY20-13708" fmla="*/ 605298 h 1078499"/>
                  <a:gd name="connsiteX21-13709" fmla="*/ 283737 w 3024845"/>
                  <a:gd name="connsiteY21-13710" fmla="*/ 605298 h 1078499"/>
                  <a:gd name="connsiteX22-13711" fmla="*/ 283737 w 3024845"/>
                  <a:gd name="connsiteY22-13712" fmla="*/ 637724 h 1078499"/>
                  <a:gd name="connsiteX23-13713" fmla="*/ 284750 w 3024845"/>
                  <a:gd name="connsiteY23-13714" fmla="*/ 638265 h 1078499"/>
                  <a:gd name="connsiteX24-13715" fmla="*/ 291844 w 3024845"/>
                  <a:gd name="connsiteY24-13716" fmla="*/ 642048 h 1078499"/>
                  <a:gd name="connsiteX25-13717" fmla="*/ 291844 w 3024845"/>
                  <a:gd name="connsiteY25-13718" fmla="*/ 643399 h 1078499"/>
                  <a:gd name="connsiteX26-13719" fmla="*/ 291844 w 3024845"/>
                  <a:gd name="connsiteY26-13720" fmla="*/ 652857 h 1078499"/>
                  <a:gd name="connsiteX27-13721" fmla="*/ 336431 w 3024845"/>
                  <a:gd name="connsiteY27-13722" fmla="*/ 652857 h 1078499"/>
                  <a:gd name="connsiteX28-13723" fmla="*/ 336431 w 3024845"/>
                  <a:gd name="connsiteY28-13724" fmla="*/ 653938 h 1078499"/>
                  <a:gd name="connsiteX29-13725" fmla="*/ 336431 w 3024845"/>
                  <a:gd name="connsiteY29-13726" fmla="*/ 661504 h 1078499"/>
                  <a:gd name="connsiteX30-13727" fmla="*/ 338457 w 3024845"/>
                  <a:gd name="connsiteY30-13728" fmla="*/ 661504 h 1078499"/>
                  <a:gd name="connsiteX31-13729" fmla="*/ 352644 w 3024845"/>
                  <a:gd name="connsiteY31-13730" fmla="*/ 661504 h 1078499"/>
                  <a:gd name="connsiteX32-13731" fmla="*/ 352644 w 3024845"/>
                  <a:gd name="connsiteY32-13732" fmla="*/ 631239 h 1078499"/>
                  <a:gd name="connsiteX33-13733" fmla="*/ 397231 w 3024845"/>
                  <a:gd name="connsiteY33-13734" fmla="*/ 631239 h 1078499"/>
                  <a:gd name="connsiteX34-13735" fmla="*/ 397231 w 3024845"/>
                  <a:gd name="connsiteY34-13736" fmla="*/ 629888 h 1078499"/>
                  <a:gd name="connsiteX35-13737" fmla="*/ 397231 w 3024845"/>
                  <a:gd name="connsiteY35-13738" fmla="*/ 620430 h 1078499"/>
                  <a:gd name="connsiteX36-13739" fmla="*/ 398245 w 3024845"/>
                  <a:gd name="connsiteY36-13740" fmla="*/ 620430 h 1078499"/>
                  <a:gd name="connsiteX37-13741" fmla="*/ 405338 w 3024845"/>
                  <a:gd name="connsiteY37-13742" fmla="*/ 620430 h 1078499"/>
                  <a:gd name="connsiteX38-13743" fmla="*/ 405338 w 3024845"/>
                  <a:gd name="connsiteY38-13744" fmla="*/ 618539 h 1078499"/>
                  <a:gd name="connsiteX39-13745" fmla="*/ 405338 w 3024845"/>
                  <a:gd name="connsiteY39-13746" fmla="*/ 605298 h 1078499"/>
                  <a:gd name="connsiteX40-13747" fmla="*/ 406098 w 3024845"/>
                  <a:gd name="connsiteY40-13748" fmla="*/ 605298 h 1078499"/>
                  <a:gd name="connsiteX41-13749" fmla="*/ 411418 w 3024845"/>
                  <a:gd name="connsiteY41-13750" fmla="*/ 605298 h 1078499"/>
                  <a:gd name="connsiteX42-13751" fmla="*/ 411418 w 3024845"/>
                  <a:gd name="connsiteY42-13752" fmla="*/ 604217 h 1078499"/>
                  <a:gd name="connsiteX43-13753" fmla="*/ 411418 w 3024845"/>
                  <a:gd name="connsiteY43-13754" fmla="*/ 596650 h 1078499"/>
                  <a:gd name="connsiteX44-13755" fmla="*/ 413445 w 3024845"/>
                  <a:gd name="connsiteY44-13756" fmla="*/ 596650 h 1078499"/>
                  <a:gd name="connsiteX45-13757" fmla="*/ 427632 w 3024845"/>
                  <a:gd name="connsiteY45-13758" fmla="*/ 596650 h 1078499"/>
                  <a:gd name="connsiteX46-13759" fmla="*/ 427632 w 3024845"/>
                  <a:gd name="connsiteY46-13760" fmla="*/ 597731 h 1078499"/>
                  <a:gd name="connsiteX47-13761" fmla="*/ 427632 w 3024845"/>
                  <a:gd name="connsiteY47-13762" fmla="*/ 605298 h 1078499"/>
                  <a:gd name="connsiteX48-13763" fmla="*/ 449925 w 3024845"/>
                  <a:gd name="connsiteY48-13764" fmla="*/ 605298 h 1078499"/>
                  <a:gd name="connsiteX49-13765" fmla="*/ 449925 w 3024845"/>
                  <a:gd name="connsiteY49-13766" fmla="*/ 603406 h 1078499"/>
                  <a:gd name="connsiteX50-13767" fmla="*/ 449925 w 3024845"/>
                  <a:gd name="connsiteY50-13768" fmla="*/ 590165 h 1078499"/>
                  <a:gd name="connsiteX51-13769" fmla="*/ 451699 w 3024845"/>
                  <a:gd name="connsiteY51-13770" fmla="*/ 590165 h 1078499"/>
                  <a:gd name="connsiteX52-13771" fmla="*/ 464112 w 3024845"/>
                  <a:gd name="connsiteY52-13772" fmla="*/ 590165 h 1078499"/>
                  <a:gd name="connsiteX53-13773" fmla="*/ 464112 w 3024845"/>
                  <a:gd name="connsiteY53-13774" fmla="*/ 613945 h 1078499"/>
                  <a:gd name="connsiteX54-13775" fmla="*/ 465126 w 3024845"/>
                  <a:gd name="connsiteY54-13776" fmla="*/ 613945 h 1078499"/>
                  <a:gd name="connsiteX55-13777" fmla="*/ 472219 w 3024845"/>
                  <a:gd name="connsiteY55-13778" fmla="*/ 613945 h 1078499"/>
                  <a:gd name="connsiteX56-13779" fmla="*/ 472219 w 3024845"/>
                  <a:gd name="connsiteY56-13780" fmla="*/ 612864 h 1078499"/>
                  <a:gd name="connsiteX57-13781" fmla="*/ 472219 w 3024845"/>
                  <a:gd name="connsiteY57-13782" fmla="*/ 605298 h 1078499"/>
                  <a:gd name="connsiteX58-13783" fmla="*/ 473992 w 3024845"/>
                  <a:gd name="connsiteY58-13784" fmla="*/ 605298 h 1078499"/>
                  <a:gd name="connsiteX59-13785" fmla="*/ 486406 w 3024845"/>
                  <a:gd name="connsiteY59-13786" fmla="*/ 605298 h 1078499"/>
                  <a:gd name="connsiteX60-13787" fmla="*/ 486406 w 3024845"/>
                  <a:gd name="connsiteY60-13788" fmla="*/ 631239 h 1078499"/>
                  <a:gd name="connsiteX61-13789" fmla="*/ 488433 w 3024845"/>
                  <a:gd name="connsiteY61-13790" fmla="*/ 631239 h 1078499"/>
                  <a:gd name="connsiteX62-13791" fmla="*/ 502619 w 3024845"/>
                  <a:gd name="connsiteY62-13792" fmla="*/ 631239 h 1078499"/>
                  <a:gd name="connsiteX63-13793" fmla="*/ 502619 w 3024845"/>
                  <a:gd name="connsiteY63-13794" fmla="*/ 632860 h 1078499"/>
                  <a:gd name="connsiteX64-13795" fmla="*/ 502619 w 3024845"/>
                  <a:gd name="connsiteY64-13796" fmla="*/ 644210 h 1078499"/>
                  <a:gd name="connsiteX65-13797" fmla="*/ 503379 w 3024845"/>
                  <a:gd name="connsiteY65-13798" fmla="*/ 644210 h 1078499"/>
                  <a:gd name="connsiteX66-13799" fmla="*/ 508700 w 3024845"/>
                  <a:gd name="connsiteY66-13800" fmla="*/ 644210 h 1078499"/>
                  <a:gd name="connsiteX67-13801" fmla="*/ 508700 w 3024845"/>
                  <a:gd name="connsiteY67-13802" fmla="*/ 643399 h 1078499"/>
                  <a:gd name="connsiteX68-13803" fmla="*/ 508700 w 3024845"/>
                  <a:gd name="connsiteY68-13804" fmla="*/ 637724 h 1078499"/>
                  <a:gd name="connsiteX69-13805" fmla="*/ 539100 w 3024845"/>
                  <a:gd name="connsiteY69-13806" fmla="*/ 637724 h 1078499"/>
                  <a:gd name="connsiteX70-13807" fmla="*/ 539100 w 3024845"/>
                  <a:gd name="connsiteY70-13808" fmla="*/ 661504 h 1078499"/>
                  <a:gd name="connsiteX71-13809" fmla="*/ 540113 w 3024845"/>
                  <a:gd name="connsiteY71-13810" fmla="*/ 661504 h 1078499"/>
                  <a:gd name="connsiteX72-13811" fmla="*/ 547207 w 3024845"/>
                  <a:gd name="connsiteY72-13812" fmla="*/ 661504 h 1078499"/>
                  <a:gd name="connsiteX73-13813" fmla="*/ 547207 w 3024845"/>
                  <a:gd name="connsiteY73-13814" fmla="*/ 662585 h 1078499"/>
                  <a:gd name="connsiteX74-13815" fmla="*/ 547207 w 3024845"/>
                  <a:gd name="connsiteY74-13816" fmla="*/ 670151 h 1078499"/>
                  <a:gd name="connsiteX75-13817" fmla="*/ 547967 w 3024845"/>
                  <a:gd name="connsiteY75-13818" fmla="*/ 670151 h 1078499"/>
                  <a:gd name="connsiteX76-13819" fmla="*/ 553287 w 3024845"/>
                  <a:gd name="connsiteY76-13820" fmla="*/ 670151 h 1078499"/>
                  <a:gd name="connsiteX77-13821" fmla="*/ 553287 w 3024845"/>
                  <a:gd name="connsiteY77-13822" fmla="*/ 667989 h 1078499"/>
                  <a:gd name="connsiteX78-13823" fmla="*/ 553287 w 3024845"/>
                  <a:gd name="connsiteY78-13824" fmla="*/ 652857 h 1078499"/>
                  <a:gd name="connsiteX79-13825" fmla="*/ 554300 w 3024845"/>
                  <a:gd name="connsiteY79-13826" fmla="*/ 652857 h 1078499"/>
                  <a:gd name="connsiteX80-13827" fmla="*/ 561394 w 3024845"/>
                  <a:gd name="connsiteY80-13828" fmla="*/ 652857 h 1078499"/>
                  <a:gd name="connsiteX81-13829" fmla="*/ 561394 w 3024845"/>
                  <a:gd name="connsiteY81-13830" fmla="*/ 653938 h 1078499"/>
                  <a:gd name="connsiteX82-13831" fmla="*/ 561394 w 3024845"/>
                  <a:gd name="connsiteY82-13832" fmla="*/ 661504 h 1078499"/>
                  <a:gd name="connsiteX83-13833" fmla="*/ 566714 w 3024845"/>
                  <a:gd name="connsiteY83-13834" fmla="*/ 659511 h 1078499"/>
                  <a:gd name="connsiteX84-13835" fmla="*/ 567474 w 3024845"/>
                  <a:gd name="connsiteY84-13836" fmla="*/ 658531 h 1078499"/>
                  <a:gd name="connsiteX85-13837" fmla="*/ 567474 w 3024845"/>
                  <a:gd name="connsiteY85-13838" fmla="*/ 652857 h 1078499"/>
                  <a:gd name="connsiteX86-13839" fmla="*/ 605981 w 3024845"/>
                  <a:gd name="connsiteY86-13840" fmla="*/ 652857 h 1078499"/>
                  <a:gd name="connsiteX87-13841" fmla="*/ 605981 w 3024845"/>
                  <a:gd name="connsiteY87-13842" fmla="*/ 676636 h 1078499"/>
                  <a:gd name="connsiteX88-13843" fmla="*/ 608007 w 3024845"/>
                  <a:gd name="connsiteY88-13844" fmla="*/ 676636 h 1078499"/>
                  <a:gd name="connsiteX89-13845" fmla="*/ 622194 w 3024845"/>
                  <a:gd name="connsiteY89-13846" fmla="*/ 676636 h 1078499"/>
                  <a:gd name="connsiteX90-13847" fmla="*/ 622194 w 3024845"/>
                  <a:gd name="connsiteY90-13848" fmla="*/ 677717 h 1078499"/>
                  <a:gd name="connsiteX91-13849" fmla="*/ 622194 w 3024845"/>
                  <a:gd name="connsiteY91-13850" fmla="*/ 685283 h 1078499"/>
                  <a:gd name="connsiteX92-13851" fmla="*/ 623968 w 3024845"/>
                  <a:gd name="connsiteY92-13852" fmla="*/ 685283 h 1078499"/>
                  <a:gd name="connsiteX93-13853" fmla="*/ 636381 w 3024845"/>
                  <a:gd name="connsiteY93-13854" fmla="*/ 685283 h 1078499"/>
                  <a:gd name="connsiteX94-13855" fmla="*/ 636381 w 3024845"/>
                  <a:gd name="connsiteY94-13856" fmla="*/ 661504 h 1078499"/>
                  <a:gd name="connsiteX95-13857" fmla="*/ 637394 w 3024845"/>
                  <a:gd name="connsiteY95-13858" fmla="*/ 661504 h 1078499"/>
                  <a:gd name="connsiteX96-13859" fmla="*/ 644488 w 3024845"/>
                  <a:gd name="connsiteY96-13860" fmla="*/ 661504 h 1078499"/>
                  <a:gd name="connsiteX97-13861" fmla="*/ 644488 w 3024845"/>
                  <a:gd name="connsiteY97-13862" fmla="*/ 629077 h 1078499"/>
                  <a:gd name="connsiteX98-13863" fmla="*/ 645501 w 3024845"/>
                  <a:gd name="connsiteY98-13864" fmla="*/ 629077 h 1078499"/>
                  <a:gd name="connsiteX99-13865" fmla="*/ 652595 w 3024845"/>
                  <a:gd name="connsiteY99-13866" fmla="*/ 629077 h 1078499"/>
                  <a:gd name="connsiteX100-13867" fmla="*/ 652595 w 3024845"/>
                  <a:gd name="connsiteY100-13868" fmla="*/ 627186 h 1078499"/>
                  <a:gd name="connsiteX101-13869" fmla="*/ 652595 w 3024845"/>
                  <a:gd name="connsiteY101-13870" fmla="*/ 613945 h 1078499"/>
                  <a:gd name="connsiteX102-13871" fmla="*/ 651328 w 3024845"/>
                  <a:gd name="connsiteY102-13872" fmla="*/ 612323 h 1078499"/>
                  <a:gd name="connsiteX103-13873" fmla="*/ 656648 w 3024845"/>
                  <a:gd name="connsiteY103-13874" fmla="*/ 600974 h 1078499"/>
                  <a:gd name="connsiteX104-13875" fmla="*/ 664755 w 3024845"/>
                  <a:gd name="connsiteY104-13876" fmla="*/ 629077 h 1078499"/>
                  <a:gd name="connsiteX105-13877" fmla="*/ 665515 w 3024845"/>
                  <a:gd name="connsiteY105-13878" fmla="*/ 629077 h 1078499"/>
                  <a:gd name="connsiteX106-13879" fmla="*/ 670835 w 3024845"/>
                  <a:gd name="connsiteY106-13880" fmla="*/ 629077 h 1078499"/>
                  <a:gd name="connsiteX107-13881" fmla="*/ 670835 w 3024845"/>
                  <a:gd name="connsiteY107-13882" fmla="*/ 523150 h 1078499"/>
                  <a:gd name="connsiteX108-13883" fmla="*/ 672355 w 3024845"/>
                  <a:gd name="connsiteY108-13884" fmla="*/ 523150 h 1078499"/>
                  <a:gd name="connsiteX109-13885" fmla="*/ 682995 w 3024845"/>
                  <a:gd name="connsiteY109-13886" fmla="*/ 523150 h 1078499"/>
                  <a:gd name="connsiteX110-13887" fmla="*/ 682995 w 3024845"/>
                  <a:gd name="connsiteY110-13888" fmla="*/ 475591 h 1078499"/>
                  <a:gd name="connsiteX111-13889" fmla="*/ 709342 w 3024845"/>
                  <a:gd name="connsiteY111-13890" fmla="*/ 475591 h 1078499"/>
                  <a:gd name="connsiteX112-13891" fmla="*/ 709342 w 3024845"/>
                  <a:gd name="connsiteY112-13892" fmla="*/ 453973 h 1078499"/>
                  <a:gd name="connsiteX113-13893" fmla="*/ 743796 w 3024845"/>
                  <a:gd name="connsiteY113-13894" fmla="*/ 453973 h 1078499"/>
                  <a:gd name="connsiteX114-13895" fmla="*/ 743796 w 3024845"/>
                  <a:gd name="connsiteY114-13896" fmla="*/ 456405 h 1078499"/>
                  <a:gd name="connsiteX115-13897" fmla="*/ 743796 w 3024845"/>
                  <a:gd name="connsiteY115-13898" fmla="*/ 473429 h 1078499"/>
                  <a:gd name="connsiteX116-13899" fmla="*/ 746076 w 3024845"/>
                  <a:gd name="connsiteY116-13900" fmla="*/ 473429 h 1078499"/>
                  <a:gd name="connsiteX117-13901" fmla="*/ 762036 w 3024845"/>
                  <a:gd name="connsiteY117-13902" fmla="*/ 473429 h 1078499"/>
                  <a:gd name="connsiteX118-13903" fmla="*/ 762036 w 3024845"/>
                  <a:gd name="connsiteY118-13904" fmla="*/ 520988 h 1078499"/>
                  <a:gd name="connsiteX119-13905" fmla="*/ 763049 w 3024845"/>
                  <a:gd name="connsiteY119-13906" fmla="*/ 520988 h 1078499"/>
                  <a:gd name="connsiteX120-13907" fmla="*/ 770143 w 3024845"/>
                  <a:gd name="connsiteY120-13908" fmla="*/ 520988 h 1078499"/>
                  <a:gd name="connsiteX121-13909" fmla="*/ 784330 w 3024845"/>
                  <a:gd name="connsiteY121-13910" fmla="*/ 525312 h 1078499"/>
                  <a:gd name="connsiteX122-13911" fmla="*/ 784330 w 3024845"/>
                  <a:gd name="connsiteY122-13912" fmla="*/ 564224 h 1078499"/>
                  <a:gd name="connsiteX123-13913" fmla="*/ 785343 w 3024845"/>
                  <a:gd name="connsiteY123-13914" fmla="*/ 564224 h 1078499"/>
                  <a:gd name="connsiteX124-13915" fmla="*/ 792436 w 3024845"/>
                  <a:gd name="connsiteY124-13916" fmla="*/ 564224 h 1078499"/>
                  <a:gd name="connsiteX125-13917" fmla="*/ 792436 w 3024845"/>
                  <a:gd name="connsiteY125-13918" fmla="*/ 565845 h 1078499"/>
                  <a:gd name="connsiteX126-13919" fmla="*/ 792436 w 3024845"/>
                  <a:gd name="connsiteY126-13920" fmla="*/ 577194 h 1078499"/>
                  <a:gd name="connsiteX127-13921" fmla="*/ 794463 w 3024845"/>
                  <a:gd name="connsiteY127-13922" fmla="*/ 577194 h 1078499"/>
                  <a:gd name="connsiteX128-13923" fmla="*/ 808650 w 3024845"/>
                  <a:gd name="connsiteY128-13924" fmla="*/ 577194 h 1078499"/>
                  <a:gd name="connsiteX129-13925" fmla="*/ 814730 w 3024845"/>
                  <a:gd name="connsiteY129-13926" fmla="*/ 583680 h 1078499"/>
                  <a:gd name="connsiteX130-13927" fmla="*/ 814730 w 3024845"/>
                  <a:gd name="connsiteY130-13928" fmla="*/ 605298 h 1078499"/>
                  <a:gd name="connsiteX131-13929" fmla="*/ 817010 w 3024845"/>
                  <a:gd name="connsiteY131-13930" fmla="*/ 605298 h 1078499"/>
                  <a:gd name="connsiteX132-13931" fmla="*/ 832970 w 3024845"/>
                  <a:gd name="connsiteY132-13932" fmla="*/ 605298 h 1078499"/>
                  <a:gd name="connsiteX133-13933" fmla="*/ 832970 w 3024845"/>
                  <a:gd name="connsiteY133-13934" fmla="*/ 606378 h 1078499"/>
                  <a:gd name="connsiteX134-13935" fmla="*/ 832970 w 3024845"/>
                  <a:gd name="connsiteY134-13936" fmla="*/ 613945 h 1078499"/>
                  <a:gd name="connsiteX135-13937" fmla="*/ 834237 w 3024845"/>
                  <a:gd name="connsiteY135-13938" fmla="*/ 613945 h 1078499"/>
                  <a:gd name="connsiteX136-13939" fmla="*/ 843104 w 3024845"/>
                  <a:gd name="connsiteY136-13940" fmla="*/ 613945 h 1078499"/>
                  <a:gd name="connsiteX137-13941" fmla="*/ 843104 w 3024845"/>
                  <a:gd name="connsiteY137-13942" fmla="*/ 616106 h 1078499"/>
                  <a:gd name="connsiteX138-13943" fmla="*/ 843104 w 3024845"/>
                  <a:gd name="connsiteY138-13944" fmla="*/ 631239 h 1078499"/>
                  <a:gd name="connsiteX139-13945" fmla="*/ 847157 w 3024845"/>
                  <a:gd name="connsiteY139-13946" fmla="*/ 629347 h 1078499"/>
                  <a:gd name="connsiteX140-13947" fmla="*/ 847157 w 3024845"/>
                  <a:gd name="connsiteY140-13948" fmla="*/ 616106 h 1078499"/>
                  <a:gd name="connsiteX141-13949" fmla="*/ 848170 w 3024845"/>
                  <a:gd name="connsiteY141-13950" fmla="*/ 616106 h 1078499"/>
                  <a:gd name="connsiteX142-13951" fmla="*/ 855264 w 3024845"/>
                  <a:gd name="connsiteY142-13952" fmla="*/ 616106 h 1078499"/>
                  <a:gd name="connsiteX143-13953" fmla="*/ 855264 w 3024845"/>
                  <a:gd name="connsiteY143-13954" fmla="*/ 617728 h 1078499"/>
                  <a:gd name="connsiteX144-13955" fmla="*/ 855264 w 3024845"/>
                  <a:gd name="connsiteY144-13956" fmla="*/ 629077 h 1078499"/>
                  <a:gd name="connsiteX145-13957" fmla="*/ 856024 w 3024845"/>
                  <a:gd name="connsiteY145-13958" fmla="*/ 629077 h 1078499"/>
                  <a:gd name="connsiteX146-13959" fmla="*/ 861344 w 3024845"/>
                  <a:gd name="connsiteY146-13960" fmla="*/ 629077 h 1078499"/>
                  <a:gd name="connsiteX147-13961" fmla="*/ 909984 w 3024845"/>
                  <a:gd name="connsiteY147-13962" fmla="*/ 624754 h 1078499"/>
                  <a:gd name="connsiteX148-13963" fmla="*/ 909984 w 3024845"/>
                  <a:gd name="connsiteY148-13964" fmla="*/ 626105 h 1078499"/>
                  <a:gd name="connsiteX149-13965" fmla="*/ 909984 w 3024845"/>
                  <a:gd name="connsiteY149-13966" fmla="*/ 635562 h 1078499"/>
                  <a:gd name="connsiteX150-13967" fmla="*/ 910744 w 3024845"/>
                  <a:gd name="connsiteY150-13968" fmla="*/ 635562 h 1078499"/>
                  <a:gd name="connsiteX151-13969" fmla="*/ 916065 w 3024845"/>
                  <a:gd name="connsiteY151-13970" fmla="*/ 635562 h 1078499"/>
                  <a:gd name="connsiteX152-13971" fmla="*/ 916065 w 3024845"/>
                  <a:gd name="connsiteY152-13972" fmla="*/ 637724 h 1078499"/>
                  <a:gd name="connsiteX153-13973" fmla="*/ 916065 w 3024845"/>
                  <a:gd name="connsiteY153-13974" fmla="*/ 652857 h 1078499"/>
                  <a:gd name="connsiteX154-13975" fmla="*/ 918091 w 3024845"/>
                  <a:gd name="connsiteY154-13976" fmla="*/ 651506 h 1078499"/>
                  <a:gd name="connsiteX155-13977" fmla="*/ 932278 w 3024845"/>
                  <a:gd name="connsiteY155-13978" fmla="*/ 642048 h 1078499"/>
                  <a:gd name="connsiteX156-13979" fmla="*/ 938358 w 3024845"/>
                  <a:gd name="connsiteY156-13980" fmla="*/ 600974 h 1078499"/>
                  <a:gd name="connsiteX157-13981" fmla="*/ 939118 w 3024845"/>
                  <a:gd name="connsiteY157-13982" fmla="*/ 600704 h 1078499"/>
                  <a:gd name="connsiteX158-13983" fmla="*/ 944438 w 3024845"/>
                  <a:gd name="connsiteY158-13984" fmla="*/ 598812 h 1078499"/>
                  <a:gd name="connsiteX159-13985" fmla="*/ 946465 w 3024845"/>
                  <a:gd name="connsiteY159-13986" fmla="*/ 529635 h 1078499"/>
                  <a:gd name="connsiteX160-13987" fmla="*/ 948492 w 3024845"/>
                  <a:gd name="connsiteY160-13988" fmla="*/ 598812 h 1078499"/>
                  <a:gd name="connsiteX161-13989" fmla="*/ 949252 w 3024845"/>
                  <a:gd name="connsiteY161-13990" fmla="*/ 599082 h 1078499"/>
                  <a:gd name="connsiteX162-13991" fmla="*/ 954572 w 3024845"/>
                  <a:gd name="connsiteY162-13992" fmla="*/ 600974 h 1078499"/>
                  <a:gd name="connsiteX163-13993" fmla="*/ 954572 w 3024845"/>
                  <a:gd name="connsiteY163-13994" fmla="*/ 514503 h 1078499"/>
                  <a:gd name="connsiteX164-13995" fmla="*/ 958625 w 3024845"/>
                  <a:gd name="connsiteY164-13996" fmla="*/ 482076 h 1078499"/>
                  <a:gd name="connsiteX165-13997" fmla="*/ 997132 w 3024845"/>
                  <a:gd name="connsiteY165-13998" fmla="*/ 482076 h 1078499"/>
                  <a:gd name="connsiteX166-13999" fmla="*/ 997132 w 3024845"/>
                  <a:gd name="connsiteY166-14000" fmla="*/ 514503 h 1078499"/>
                  <a:gd name="connsiteX167-14001" fmla="*/ 997892 w 3024845"/>
                  <a:gd name="connsiteY167-14002" fmla="*/ 514503 h 1078499"/>
                  <a:gd name="connsiteX168-14003" fmla="*/ 1003212 w 3024845"/>
                  <a:gd name="connsiteY168-14004" fmla="*/ 514503 h 1078499"/>
                  <a:gd name="connsiteX169-14005" fmla="*/ 1003212 w 3024845"/>
                  <a:gd name="connsiteY169-14006" fmla="*/ 432355 h 1078499"/>
                  <a:gd name="connsiteX170-14007" fmla="*/ 1004986 w 3024845"/>
                  <a:gd name="connsiteY170-14008" fmla="*/ 432355 h 1078499"/>
                  <a:gd name="connsiteX171-14009" fmla="*/ 1017399 w 3024845"/>
                  <a:gd name="connsiteY171-14010" fmla="*/ 432355 h 1078499"/>
                  <a:gd name="connsiteX172-14011" fmla="*/ 1017399 w 3024845"/>
                  <a:gd name="connsiteY172-14012" fmla="*/ 430464 h 1078499"/>
                  <a:gd name="connsiteX173-14013" fmla="*/ 1017399 w 3024845"/>
                  <a:gd name="connsiteY173-14014" fmla="*/ 417223 h 1078499"/>
                  <a:gd name="connsiteX174-14015" fmla="*/ 1039693 w 3024845"/>
                  <a:gd name="connsiteY174-14016" fmla="*/ 417223 h 1078499"/>
                  <a:gd name="connsiteX175-14017" fmla="*/ 1039693 w 3024845"/>
                  <a:gd name="connsiteY175-14018" fmla="*/ 416142 h 1078499"/>
                  <a:gd name="connsiteX176-14019" fmla="*/ 1039693 w 3024845"/>
                  <a:gd name="connsiteY176-14020" fmla="*/ 408576 h 1078499"/>
                  <a:gd name="connsiteX177-14021" fmla="*/ 1041466 w 3024845"/>
                  <a:gd name="connsiteY177-14022" fmla="*/ 408576 h 1078499"/>
                  <a:gd name="connsiteX178-14023" fmla="*/ 1053880 w 3024845"/>
                  <a:gd name="connsiteY178-14024" fmla="*/ 408576 h 1078499"/>
                  <a:gd name="connsiteX179-14025" fmla="*/ 1053880 w 3024845"/>
                  <a:gd name="connsiteY179-14026" fmla="*/ 409657 h 1078499"/>
                  <a:gd name="connsiteX180-14027" fmla="*/ 1053880 w 3024845"/>
                  <a:gd name="connsiteY180-14028" fmla="*/ 417223 h 1078499"/>
                  <a:gd name="connsiteX181-14029" fmla="*/ 1054640 w 3024845"/>
                  <a:gd name="connsiteY181-14030" fmla="*/ 417223 h 1078499"/>
                  <a:gd name="connsiteX182-14031" fmla="*/ 1059960 w 3024845"/>
                  <a:gd name="connsiteY182-14032" fmla="*/ 417223 h 1078499"/>
                  <a:gd name="connsiteX183-14033" fmla="*/ 1070093 w 3024845"/>
                  <a:gd name="connsiteY183-14034" fmla="*/ 412899 h 1078499"/>
                  <a:gd name="connsiteX184-14035" fmla="*/ 1074146 w 3024845"/>
                  <a:gd name="connsiteY184-14036" fmla="*/ 416142 h 1078499"/>
                  <a:gd name="connsiteX185-14037" fmla="*/ 1074146 w 3024845"/>
                  <a:gd name="connsiteY185-14038" fmla="*/ 408576 h 1078499"/>
                  <a:gd name="connsiteX186-14039" fmla="*/ 1076426 w 3024845"/>
                  <a:gd name="connsiteY186-14040" fmla="*/ 408576 h 1078499"/>
                  <a:gd name="connsiteX187-14041" fmla="*/ 1092387 w 3024845"/>
                  <a:gd name="connsiteY187-14042" fmla="*/ 408576 h 1078499"/>
                  <a:gd name="connsiteX188-14043" fmla="*/ 1092387 w 3024845"/>
                  <a:gd name="connsiteY188-14044" fmla="*/ 409657 h 1078499"/>
                  <a:gd name="connsiteX189-14045" fmla="*/ 1092387 w 3024845"/>
                  <a:gd name="connsiteY189-14046" fmla="*/ 417223 h 1078499"/>
                  <a:gd name="connsiteX190-14047" fmla="*/ 1122787 w 3024845"/>
                  <a:gd name="connsiteY190-14048" fmla="*/ 417223 h 1078499"/>
                  <a:gd name="connsiteX191-14049" fmla="*/ 1122787 w 3024845"/>
                  <a:gd name="connsiteY191-14050" fmla="*/ 418844 h 1078499"/>
                  <a:gd name="connsiteX192-14051" fmla="*/ 1122787 w 3024845"/>
                  <a:gd name="connsiteY192-14052" fmla="*/ 430194 h 1078499"/>
                  <a:gd name="connsiteX193-14053" fmla="*/ 1149134 w 3024845"/>
                  <a:gd name="connsiteY193-14054" fmla="*/ 430194 h 1078499"/>
                  <a:gd name="connsiteX194-14055" fmla="*/ 1149134 w 3024845"/>
                  <a:gd name="connsiteY194-14056" fmla="*/ 460458 h 1078499"/>
                  <a:gd name="connsiteX195-14057" fmla="*/ 1149894 w 3024845"/>
                  <a:gd name="connsiteY195-14058" fmla="*/ 460458 h 1078499"/>
                  <a:gd name="connsiteX196-14059" fmla="*/ 1155214 w 3024845"/>
                  <a:gd name="connsiteY196-14060" fmla="*/ 460458 h 1078499"/>
                  <a:gd name="connsiteX197-14061" fmla="*/ 1155214 w 3024845"/>
                  <a:gd name="connsiteY197-14062" fmla="*/ 461539 h 1078499"/>
                  <a:gd name="connsiteX198-14063" fmla="*/ 1155214 w 3024845"/>
                  <a:gd name="connsiteY198-14064" fmla="*/ 469106 h 1078499"/>
                  <a:gd name="connsiteX199-14065" fmla="*/ 1159268 w 3024845"/>
                  <a:gd name="connsiteY199-14066" fmla="*/ 499370 h 1078499"/>
                  <a:gd name="connsiteX200-14067" fmla="*/ 1160028 w 3024845"/>
                  <a:gd name="connsiteY200-14068" fmla="*/ 499370 h 1078499"/>
                  <a:gd name="connsiteX201-14069" fmla="*/ 1165348 w 3024845"/>
                  <a:gd name="connsiteY201-14070" fmla="*/ 499370 h 1078499"/>
                  <a:gd name="connsiteX202-14071" fmla="*/ 1165348 w 3024845"/>
                  <a:gd name="connsiteY202-14072" fmla="*/ 500181 h 1078499"/>
                  <a:gd name="connsiteX203-14073" fmla="*/ 1165348 w 3024845"/>
                  <a:gd name="connsiteY203-14074" fmla="*/ 505856 h 1078499"/>
                  <a:gd name="connsiteX204-14075" fmla="*/ 1166361 w 3024845"/>
                  <a:gd name="connsiteY204-14076" fmla="*/ 505856 h 1078499"/>
                  <a:gd name="connsiteX205-14077" fmla="*/ 1173454 w 3024845"/>
                  <a:gd name="connsiteY205-14078" fmla="*/ 505856 h 1078499"/>
                  <a:gd name="connsiteX206-14079" fmla="*/ 1173454 w 3024845"/>
                  <a:gd name="connsiteY206-14080" fmla="*/ 536121 h 1078499"/>
                  <a:gd name="connsiteX207-14081" fmla="*/ 1175481 w 3024845"/>
                  <a:gd name="connsiteY207-14082" fmla="*/ 536121 h 1078499"/>
                  <a:gd name="connsiteX208-14083" fmla="*/ 1189668 w 3024845"/>
                  <a:gd name="connsiteY208-14084" fmla="*/ 536121 h 1078499"/>
                  <a:gd name="connsiteX209-14085" fmla="*/ 1189668 w 3024845"/>
                  <a:gd name="connsiteY209-14086" fmla="*/ 559900 h 1078499"/>
                  <a:gd name="connsiteX210-14087" fmla="*/ 1191695 w 3024845"/>
                  <a:gd name="connsiteY210-14088" fmla="*/ 561521 h 1078499"/>
                  <a:gd name="connsiteX211-14089" fmla="*/ 1191695 w 3024845"/>
                  <a:gd name="connsiteY211-14090" fmla="*/ 572871 h 1078499"/>
                  <a:gd name="connsiteX212-14091" fmla="*/ 1192455 w 3024845"/>
                  <a:gd name="connsiteY212-14092" fmla="*/ 572871 h 1078499"/>
                  <a:gd name="connsiteX213-14093" fmla="*/ 1197775 w 3024845"/>
                  <a:gd name="connsiteY213-14094" fmla="*/ 572871 h 1078499"/>
                  <a:gd name="connsiteX214-14095" fmla="*/ 1197775 w 3024845"/>
                  <a:gd name="connsiteY214-14096" fmla="*/ 596650 h 1078499"/>
                  <a:gd name="connsiteX215-14097" fmla="*/ 1199041 w 3024845"/>
                  <a:gd name="connsiteY215-14098" fmla="*/ 596650 h 1078499"/>
                  <a:gd name="connsiteX216-14099" fmla="*/ 1207908 w 3024845"/>
                  <a:gd name="connsiteY216-14100" fmla="*/ 596650 h 1078499"/>
                  <a:gd name="connsiteX217-14101" fmla="*/ 1209935 w 3024845"/>
                  <a:gd name="connsiteY217-14102" fmla="*/ 600704 h 1078499"/>
                  <a:gd name="connsiteX218-14103" fmla="*/ 1209935 w 3024845"/>
                  <a:gd name="connsiteY218-14104" fmla="*/ 613945 h 1078499"/>
                  <a:gd name="connsiteX219-14105" fmla="*/ 1211455 w 3024845"/>
                  <a:gd name="connsiteY219-14106" fmla="*/ 612053 h 1078499"/>
                  <a:gd name="connsiteX220-14107" fmla="*/ 1222095 w 3024845"/>
                  <a:gd name="connsiteY220-14108" fmla="*/ 598812 h 1078499"/>
                  <a:gd name="connsiteX221-14109" fmla="*/ 1250469 w 3024845"/>
                  <a:gd name="connsiteY221-14110" fmla="*/ 598812 h 1078499"/>
                  <a:gd name="connsiteX222-14111" fmla="*/ 1250469 w 3024845"/>
                  <a:gd name="connsiteY222-14112" fmla="*/ 685283 h 1078499"/>
                  <a:gd name="connsiteX223-14113" fmla="*/ 1251229 w 3024845"/>
                  <a:gd name="connsiteY223-14114" fmla="*/ 685283 h 1078499"/>
                  <a:gd name="connsiteX224-14115" fmla="*/ 1256549 w 3024845"/>
                  <a:gd name="connsiteY224-14116" fmla="*/ 685283 h 1078499"/>
                  <a:gd name="connsiteX225-14117" fmla="*/ 1257309 w 3024845"/>
                  <a:gd name="connsiteY225-14118" fmla="*/ 683932 h 1078499"/>
                  <a:gd name="connsiteX226-14119" fmla="*/ 1262629 w 3024845"/>
                  <a:gd name="connsiteY226-14120" fmla="*/ 674474 h 1078499"/>
                  <a:gd name="connsiteX227-14121" fmla="*/ 1262629 w 3024845"/>
                  <a:gd name="connsiteY227-14122" fmla="*/ 676366 h 1078499"/>
                  <a:gd name="connsiteX228-14123" fmla="*/ 1262629 w 3024845"/>
                  <a:gd name="connsiteY228-14124" fmla="*/ 689607 h 1078499"/>
                  <a:gd name="connsiteX229-14125" fmla="*/ 1266682 w 3024845"/>
                  <a:gd name="connsiteY229-14126" fmla="*/ 644210 h 1078499"/>
                  <a:gd name="connsiteX230-14127" fmla="*/ 1267442 w 3024845"/>
                  <a:gd name="connsiteY230-14128" fmla="*/ 644210 h 1078499"/>
                  <a:gd name="connsiteX231-14129" fmla="*/ 1272762 w 3024845"/>
                  <a:gd name="connsiteY231-14130" fmla="*/ 644210 h 1078499"/>
                  <a:gd name="connsiteX232-14131" fmla="*/ 1272762 w 3024845"/>
                  <a:gd name="connsiteY232-14132" fmla="*/ 579356 h 1078499"/>
                  <a:gd name="connsiteX233-14133" fmla="*/ 1273776 w 3024845"/>
                  <a:gd name="connsiteY233-14134" fmla="*/ 579356 h 1078499"/>
                  <a:gd name="connsiteX234-14135" fmla="*/ 1280869 w 3024845"/>
                  <a:gd name="connsiteY234-14136" fmla="*/ 579356 h 1078499"/>
                  <a:gd name="connsiteX235-14137" fmla="*/ 1293029 w 3024845"/>
                  <a:gd name="connsiteY235-14138" fmla="*/ 536121 h 1078499"/>
                  <a:gd name="connsiteX236-14139" fmla="*/ 1294296 w 3024845"/>
                  <a:gd name="connsiteY236-14140" fmla="*/ 536121 h 1078499"/>
                  <a:gd name="connsiteX237-14141" fmla="*/ 1303163 w 3024845"/>
                  <a:gd name="connsiteY237-14142" fmla="*/ 536121 h 1078499"/>
                  <a:gd name="connsiteX238-14143" fmla="*/ 1313296 w 3024845"/>
                  <a:gd name="connsiteY238-14144" fmla="*/ 579356 h 1078499"/>
                  <a:gd name="connsiteX239-14145" fmla="*/ 1314309 w 3024845"/>
                  <a:gd name="connsiteY239-14146" fmla="*/ 579356 h 1078499"/>
                  <a:gd name="connsiteX240-14147" fmla="*/ 1321403 w 3024845"/>
                  <a:gd name="connsiteY240-14148" fmla="*/ 579356 h 1078499"/>
                  <a:gd name="connsiteX241-14149" fmla="*/ 1321403 w 3024845"/>
                  <a:gd name="connsiteY241-14150" fmla="*/ 618268 h 1078499"/>
                  <a:gd name="connsiteX242-14151" fmla="*/ 1323176 w 3024845"/>
                  <a:gd name="connsiteY242-14152" fmla="*/ 618268 h 1078499"/>
                  <a:gd name="connsiteX243-14153" fmla="*/ 1335590 w 3024845"/>
                  <a:gd name="connsiteY243-14154" fmla="*/ 618268 h 1078499"/>
                  <a:gd name="connsiteX244-14155" fmla="*/ 1335590 w 3024845"/>
                  <a:gd name="connsiteY244-14156" fmla="*/ 620430 h 1078499"/>
                  <a:gd name="connsiteX245-14157" fmla="*/ 1335590 w 3024845"/>
                  <a:gd name="connsiteY245-14158" fmla="*/ 635562 h 1078499"/>
                  <a:gd name="connsiteX246-14159" fmla="*/ 1339643 w 3024845"/>
                  <a:gd name="connsiteY246-14160" fmla="*/ 633401 h 1078499"/>
                  <a:gd name="connsiteX247-14161" fmla="*/ 1339643 w 3024845"/>
                  <a:gd name="connsiteY247-14162" fmla="*/ 618268 h 1078499"/>
                  <a:gd name="connsiteX248-14163" fmla="*/ 1341163 w 3024845"/>
                  <a:gd name="connsiteY248-14164" fmla="*/ 618268 h 1078499"/>
                  <a:gd name="connsiteX249-14165" fmla="*/ 1351803 w 3024845"/>
                  <a:gd name="connsiteY249-14166" fmla="*/ 618268 h 1078499"/>
                  <a:gd name="connsiteX250-14167" fmla="*/ 1351803 w 3024845"/>
                  <a:gd name="connsiteY250-14168" fmla="*/ 619889 h 1078499"/>
                  <a:gd name="connsiteX251-14169" fmla="*/ 1351803 w 3024845"/>
                  <a:gd name="connsiteY251-14170" fmla="*/ 631239 h 1078499"/>
                  <a:gd name="connsiteX252-14171" fmla="*/ 1382204 w 3024845"/>
                  <a:gd name="connsiteY252-14172" fmla="*/ 631239 h 1078499"/>
                  <a:gd name="connsiteX253-14173" fmla="*/ 1382204 w 3024845"/>
                  <a:gd name="connsiteY253-14174" fmla="*/ 594489 h 1078499"/>
                  <a:gd name="connsiteX254-14175" fmla="*/ 1383470 w 3024845"/>
                  <a:gd name="connsiteY254-14176" fmla="*/ 594489 h 1078499"/>
                  <a:gd name="connsiteX255-14177" fmla="*/ 1392337 w 3024845"/>
                  <a:gd name="connsiteY255-14178" fmla="*/ 594489 h 1078499"/>
                  <a:gd name="connsiteX256-14179" fmla="*/ 1392337 w 3024845"/>
                  <a:gd name="connsiteY256-14180" fmla="*/ 616106 h 1078499"/>
                  <a:gd name="connsiteX257-14181" fmla="*/ 1394364 w 3024845"/>
                  <a:gd name="connsiteY257-14182" fmla="*/ 583680 h 1078499"/>
                  <a:gd name="connsiteX258-14183" fmla="*/ 1416657 w 3024845"/>
                  <a:gd name="connsiteY258-14184" fmla="*/ 583680 h 1078499"/>
                  <a:gd name="connsiteX259-14185" fmla="*/ 1416657 w 3024845"/>
                  <a:gd name="connsiteY259-14186" fmla="*/ 582058 h 1078499"/>
                  <a:gd name="connsiteX260-14187" fmla="*/ 1416657 w 3024845"/>
                  <a:gd name="connsiteY260-14188" fmla="*/ 570709 h 1078499"/>
                  <a:gd name="connsiteX261-14189" fmla="*/ 1417417 w 3024845"/>
                  <a:gd name="connsiteY261-14190" fmla="*/ 570709 h 1078499"/>
                  <a:gd name="connsiteX262-14191" fmla="*/ 1422737 w 3024845"/>
                  <a:gd name="connsiteY262-14192" fmla="*/ 570709 h 1078499"/>
                  <a:gd name="connsiteX263-14193" fmla="*/ 1422737 w 3024845"/>
                  <a:gd name="connsiteY263-14194" fmla="*/ 568818 h 1078499"/>
                  <a:gd name="connsiteX264-14195" fmla="*/ 1422737 w 3024845"/>
                  <a:gd name="connsiteY264-14196" fmla="*/ 555577 h 1078499"/>
                  <a:gd name="connsiteX265-14197" fmla="*/ 1426791 w 3024845"/>
                  <a:gd name="connsiteY265-14198" fmla="*/ 562062 h 1078499"/>
                  <a:gd name="connsiteX266-14199" fmla="*/ 1429071 w 3024845"/>
                  <a:gd name="connsiteY266-14200" fmla="*/ 562062 h 1078499"/>
                  <a:gd name="connsiteX267-14201" fmla="*/ 1445031 w 3024845"/>
                  <a:gd name="connsiteY267-14202" fmla="*/ 562062 h 1078499"/>
                  <a:gd name="connsiteX268-14203" fmla="*/ 1445031 w 3024845"/>
                  <a:gd name="connsiteY268-14204" fmla="*/ 561251 h 1078499"/>
                  <a:gd name="connsiteX269-14205" fmla="*/ 1445031 w 3024845"/>
                  <a:gd name="connsiteY269-14206" fmla="*/ 555577 h 1078499"/>
                  <a:gd name="connsiteX270-14207" fmla="*/ 1445791 w 3024845"/>
                  <a:gd name="connsiteY270-14208" fmla="*/ 555577 h 1078499"/>
                  <a:gd name="connsiteX271-14209" fmla="*/ 1451111 w 3024845"/>
                  <a:gd name="connsiteY271-14210" fmla="*/ 555577 h 1078499"/>
                  <a:gd name="connsiteX272-14211" fmla="*/ 1451111 w 3024845"/>
                  <a:gd name="connsiteY272-14212" fmla="*/ 556928 h 1078499"/>
                  <a:gd name="connsiteX273-14213" fmla="*/ 1451111 w 3024845"/>
                  <a:gd name="connsiteY273-14214" fmla="*/ 566386 h 1078499"/>
                  <a:gd name="connsiteX274-14215" fmla="*/ 1489618 w 3024845"/>
                  <a:gd name="connsiteY274-14216" fmla="*/ 566386 h 1078499"/>
                  <a:gd name="connsiteX275-14217" fmla="*/ 1489618 w 3024845"/>
                  <a:gd name="connsiteY275-14218" fmla="*/ 704739 h 1078499"/>
                  <a:gd name="connsiteX276-14219" fmla="*/ 1491138 w 3024845"/>
                  <a:gd name="connsiteY276-14220" fmla="*/ 704739 h 1078499"/>
                  <a:gd name="connsiteX277-14221" fmla="*/ 1501778 w 3024845"/>
                  <a:gd name="connsiteY277-14222" fmla="*/ 704739 h 1078499"/>
                  <a:gd name="connsiteX278-14223" fmla="*/ 1501778 w 3024845"/>
                  <a:gd name="connsiteY278-14224" fmla="*/ 691769 h 1078499"/>
                  <a:gd name="connsiteX279-14225" fmla="*/ 1505832 w 3024845"/>
                  <a:gd name="connsiteY279-14226" fmla="*/ 691769 h 1078499"/>
                  <a:gd name="connsiteX280-14227" fmla="*/ 1505832 w 3024845"/>
                  <a:gd name="connsiteY280-14228" fmla="*/ 704739 h 1078499"/>
                  <a:gd name="connsiteX281-14229" fmla="*/ 1536232 w 3024845"/>
                  <a:gd name="connsiteY281-14230" fmla="*/ 704739 h 1078499"/>
                  <a:gd name="connsiteX282-14231" fmla="*/ 1536232 w 3024845"/>
                  <a:gd name="connsiteY282-14232" fmla="*/ 674474 h 1078499"/>
                  <a:gd name="connsiteX283-14233" fmla="*/ 1548392 w 3024845"/>
                  <a:gd name="connsiteY283-14234" fmla="*/ 674474 h 1078499"/>
                  <a:gd name="connsiteX284-14235" fmla="*/ 1560552 w 3024845"/>
                  <a:gd name="connsiteY284-14236" fmla="*/ 672313 h 1078499"/>
                  <a:gd name="connsiteX285-14237" fmla="*/ 1564606 w 3024845"/>
                  <a:gd name="connsiteY285-14238" fmla="*/ 674474 h 1078499"/>
                  <a:gd name="connsiteX286-14239" fmla="*/ 1574739 w 3024845"/>
                  <a:gd name="connsiteY286-14240" fmla="*/ 674474 h 1078499"/>
                  <a:gd name="connsiteX287-14241" fmla="*/ 1574739 w 3024845"/>
                  <a:gd name="connsiteY287-14242" fmla="*/ 704739 h 1078499"/>
                  <a:gd name="connsiteX288-14243" fmla="*/ 1582846 w 3024845"/>
                  <a:gd name="connsiteY288-14244" fmla="*/ 704739 h 1078499"/>
                  <a:gd name="connsiteX289-14245" fmla="*/ 1582846 w 3024845"/>
                  <a:gd name="connsiteY289-14246" fmla="*/ 722034 h 1078499"/>
                  <a:gd name="connsiteX290-14247" fmla="*/ 1592182 w 3024845"/>
                  <a:gd name="connsiteY290-14248" fmla="*/ 722939 h 1078499"/>
                  <a:gd name="connsiteX291-14249" fmla="*/ 1605140 w 3024845"/>
                  <a:gd name="connsiteY291-14250" fmla="*/ 722939 h 1078499"/>
                  <a:gd name="connsiteX292-14251" fmla="*/ 1605140 w 3024845"/>
                  <a:gd name="connsiteY292-14252" fmla="*/ 706901 h 1078499"/>
                  <a:gd name="connsiteX293-14253" fmla="*/ 1673096 w 3024845"/>
                  <a:gd name="connsiteY293-14254" fmla="*/ 706901 h 1078499"/>
                  <a:gd name="connsiteX294-14255" fmla="*/ 1673096 w 3024845"/>
                  <a:gd name="connsiteY294-14256" fmla="*/ 621648 h 1078499"/>
                  <a:gd name="connsiteX295-14257" fmla="*/ 1745104 w 3024845"/>
                  <a:gd name="connsiteY295-14258" fmla="*/ 621648 h 1078499"/>
                  <a:gd name="connsiteX296-14259" fmla="*/ 1745104 w 3024845"/>
                  <a:gd name="connsiteY296-14260" fmla="*/ 700416 h 1078499"/>
                  <a:gd name="connsiteX297-14261" fmla="*/ 1747008 w 3024845"/>
                  <a:gd name="connsiteY297-14262" fmla="*/ 700416 h 1078499"/>
                  <a:gd name="connsiteX298-14263" fmla="*/ 1748250 w 3024845"/>
                  <a:gd name="connsiteY298-14264" fmla="*/ 722939 h 1078499"/>
                  <a:gd name="connsiteX299-14265" fmla="*/ 1757926 w 3024845"/>
                  <a:gd name="connsiteY299-14266" fmla="*/ 722939 h 1078499"/>
                  <a:gd name="connsiteX300-14267" fmla="*/ 1759168 w 3024845"/>
                  <a:gd name="connsiteY300-14268" fmla="*/ 700416 h 1078499"/>
                  <a:gd name="connsiteX301-14269" fmla="*/ 1765248 w 3024845"/>
                  <a:gd name="connsiteY301-14270" fmla="*/ 700416 h 1078499"/>
                  <a:gd name="connsiteX302-14271" fmla="*/ 1766490 w 3024845"/>
                  <a:gd name="connsiteY302-14272" fmla="*/ 722939 h 1078499"/>
                  <a:gd name="connsiteX303-14273" fmla="*/ 1817112 w 3024845"/>
                  <a:gd name="connsiteY303-14274" fmla="*/ 722939 h 1078499"/>
                  <a:gd name="connsiteX304-14275" fmla="*/ 1817112 w 3024845"/>
                  <a:gd name="connsiteY304-14276" fmla="*/ 559911 h 1078499"/>
                  <a:gd name="connsiteX305-14277" fmla="*/ 2014439 w 3024845"/>
                  <a:gd name="connsiteY305-14278" fmla="*/ 559911 h 1078499"/>
                  <a:gd name="connsiteX306-14279" fmla="*/ 2014439 w 3024845"/>
                  <a:gd name="connsiteY306-14280" fmla="*/ 722939 h 1078499"/>
                  <a:gd name="connsiteX307-14281" fmla="*/ 2033136 w 3024845"/>
                  <a:gd name="connsiteY307-14282" fmla="*/ 722939 h 1078499"/>
                  <a:gd name="connsiteX308-14283" fmla="*/ 2033136 w 3024845"/>
                  <a:gd name="connsiteY308-14284" fmla="*/ 640246 h 1078499"/>
                  <a:gd name="connsiteX309-14285" fmla="*/ 2128256 w 3024845"/>
                  <a:gd name="connsiteY309-14286" fmla="*/ 640246 h 1078499"/>
                  <a:gd name="connsiteX310-14287" fmla="*/ 2140186 w 3024845"/>
                  <a:gd name="connsiteY310-14288" fmla="*/ 322105 h 1078499"/>
                  <a:gd name="connsiteX311-14289" fmla="*/ 2128026 w 3024845"/>
                  <a:gd name="connsiteY311-14290" fmla="*/ 300487 h 1078499"/>
                  <a:gd name="connsiteX312-14291" fmla="*/ 2121946 w 3024845"/>
                  <a:gd name="connsiteY312-14292" fmla="*/ 296163 h 1078499"/>
                  <a:gd name="connsiteX313-14293" fmla="*/ 2130053 w 3024845"/>
                  <a:gd name="connsiteY313-14294" fmla="*/ 272384 h 1078499"/>
                  <a:gd name="connsiteX314-14295" fmla="*/ 2130053 w 3024845"/>
                  <a:gd name="connsiteY314-14296" fmla="*/ 255090 h 1078499"/>
                  <a:gd name="connsiteX315-14297" fmla="*/ 2144240 w 3024845"/>
                  <a:gd name="connsiteY315-14298" fmla="*/ 255090 h 1078499"/>
                  <a:gd name="connsiteX316-14299" fmla="*/ 2144240 w 3024845"/>
                  <a:gd name="connsiteY316-14300" fmla="*/ 233472 h 1078499"/>
                  <a:gd name="connsiteX317-14301" fmla="*/ 2146266 w 3024845"/>
                  <a:gd name="connsiteY317-14302" fmla="*/ 229148 h 1078499"/>
                  <a:gd name="connsiteX318-14303" fmla="*/ 2146266 w 3024845"/>
                  <a:gd name="connsiteY318-14304" fmla="*/ 151324 h 1078499"/>
                  <a:gd name="connsiteX319-14305" fmla="*/ 2144240 w 3024845"/>
                  <a:gd name="connsiteY319-14306" fmla="*/ 144839 h 1078499"/>
                  <a:gd name="connsiteX320-14307" fmla="*/ 2150320 w 3024845"/>
                  <a:gd name="connsiteY320-14308" fmla="*/ 138353 h 1078499"/>
                  <a:gd name="connsiteX321-14309" fmla="*/ 2150320 w 3024845"/>
                  <a:gd name="connsiteY321-14310" fmla="*/ 79985 h 1078499"/>
                  <a:gd name="connsiteX322-14311" fmla="*/ 2152346 w 3024845"/>
                  <a:gd name="connsiteY322-14312" fmla="*/ 75662 h 1078499"/>
                  <a:gd name="connsiteX323-14313" fmla="*/ 2152346 w 3024845"/>
                  <a:gd name="connsiteY323-14314" fmla="*/ 19456 h 1078499"/>
                  <a:gd name="connsiteX324-14315" fmla="*/ 2154373 w 3024845"/>
                  <a:gd name="connsiteY324-14316" fmla="*/ 0 h 1078499"/>
                  <a:gd name="connsiteX325-14317" fmla="*/ 2160453 w 3024845"/>
                  <a:gd name="connsiteY325-14318" fmla="*/ 75662 h 1078499"/>
                  <a:gd name="connsiteX326-14319" fmla="*/ 2162480 w 3024845"/>
                  <a:gd name="connsiteY326-14320" fmla="*/ 138353 h 1078499"/>
                  <a:gd name="connsiteX327-14321" fmla="*/ 2168560 w 3024845"/>
                  <a:gd name="connsiteY327-14322" fmla="*/ 144839 h 1078499"/>
                  <a:gd name="connsiteX328-14323" fmla="*/ 2166533 w 3024845"/>
                  <a:gd name="connsiteY328-14324" fmla="*/ 151324 h 1078499"/>
                  <a:gd name="connsiteX329-14325" fmla="*/ 2166533 w 3024845"/>
                  <a:gd name="connsiteY329-14326" fmla="*/ 229148 h 1078499"/>
                  <a:gd name="connsiteX330-14327" fmla="*/ 2168560 w 3024845"/>
                  <a:gd name="connsiteY330-14328" fmla="*/ 233472 h 1078499"/>
                  <a:gd name="connsiteX331-14329" fmla="*/ 2168560 w 3024845"/>
                  <a:gd name="connsiteY331-14330" fmla="*/ 255090 h 1078499"/>
                  <a:gd name="connsiteX332-14331" fmla="*/ 2182747 w 3024845"/>
                  <a:gd name="connsiteY332-14332" fmla="*/ 255090 h 1078499"/>
                  <a:gd name="connsiteX333-14333" fmla="*/ 2182747 w 3024845"/>
                  <a:gd name="connsiteY333-14334" fmla="*/ 272384 h 1078499"/>
                  <a:gd name="connsiteX334-14335" fmla="*/ 2190854 w 3024845"/>
                  <a:gd name="connsiteY334-14336" fmla="*/ 296163 h 1078499"/>
                  <a:gd name="connsiteX335-14337" fmla="*/ 2184774 w 3024845"/>
                  <a:gd name="connsiteY335-14338" fmla="*/ 300487 h 1078499"/>
                  <a:gd name="connsiteX336-14339" fmla="*/ 2172613 w 3024845"/>
                  <a:gd name="connsiteY336-14340" fmla="*/ 322105 h 1078499"/>
                  <a:gd name="connsiteX337-14341" fmla="*/ 2180720 w 3024845"/>
                  <a:gd name="connsiteY337-14342" fmla="*/ 575033 h 1078499"/>
                  <a:gd name="connsiteX338-14343" fmla="*/ 2245574 w 3024845"/>
                  <a:gd name="connsiteY338-14344" fmla="*/ 575033 h 1078499"/>
                  <a:gd name="connsiteX339-14345" fmla="*/ 2245574 w 3024845"/>
                  <a:gd name="connsiteY339-14346" fmla="*/ 650695 h 1078499"/>
                  <a:gd name="connsiteX340-14347" fmla="*/ 2253681 w 3024845"/>
                  <a:gd name="connsiteY340-14348" fmla="*/ 650695 h 1078499"/>
                  <a:gd name="connsiteX341-14349" fmla="*/ 2255708 w 3024845"/>
                  <a:gd name="connsiteY341-14350" fmla="*/ 644210 h 1078499"/>
                  <a:gd name="connsiteX342-14351" fmla="*/ 2261788 w 3024845"/>
                  <a:gd name="connsiteY342-14352" fmla="*/ 644210 h 1078499"/>
                  <a:gd name="connsiteX343-14353" fmla="*/ 2263815 w 3024845"/>
                  <a:gd name="connsiteY343-14354" fmla="*/ 652857 h 1078499"/>
                  <a:gd name="connsiteX344-14355" fmla="*/ 2275975 w 3024845"/>
                  <a:gd name="connsiteY344-14356" fmla="*/ 652857 h 1078499"/>
                  <a:gd name="connsiteX345-14357" fmla="*/ 2275975 w 3024845"/>
                  <a:gd name="connsiteY345-14358" fmla="*/ 646371 h 1078499"/>
                  <a:gd name="connsiteX346-14359" fmla="*/ 2298268 w 3024845"/>
                  <a:gd name="connsiteY346-14360" fmla="*/ 646371 h 1078499"/>
                  <a:gd name="connsiteX347-14361" fmla="*/ 2298268 w 3024845"/>
                  <a:gd name="connsiteY347-14362" fmla="*/ 652857 h 1078499"/>
                  <a:gd name="connsiteX348-14363" fmla="*/ 2318535 w 3024845"/>
                  <a:gd name="connsiteY348-14364" fmla="*/ 652857 h 1078499"/>
                  <a:gd name="connsiteX349-14365" fmla="*/ 2318535 w 3024845"/>
                  <a:gd name="connsiteY349-14366" fmla="*/ 698254 h 1078499"/>
                  <a:gd name="connsiteX350-14367" fmla="*/ 2332722 w 3024845"/>
                  <a:gd name="connsiteY350-14368" fmla="*/ 698254 h 1078499"/>
                  <a:gd name="connsiteX351-14369" fmla="*/ 2332722 w 3024845"/>
                  <a:gd name="connsiteY351-14370" fmla="*/ 685283 h 1078499"/>
                  <a:gd name="connsiteX352-14371" fmla="*/ 2348936 w 3024845"/>
                  <a:gd name="connsiteY352-14372" fmla="*/ 685283 h 1078499"/>
                  <a:gd name="connsiteX353-14373" fmla="*/ 2348936 w 3024845"/>
                  <a:gd name="connsiteY353-14374" fmla="*/ 505856 h 1078499"/>
                  <a:gd name="connsiteX354-14375" fmla="*/ 2355016 w 3024845"/>
                  <a:gd name="connsiteY354-14376" fmla="*/ 499370 h 1078499"/>
                  <a:gd name="connsiteX355-14377" fmla="*/ 2427977 w 3024845"/>
                  <a:gd name="connsiteY355-14378" fmla="*/ 499370 h 1078499"/>
                  <a:gd name="connsiteX356-14379" fmla="*/ 2427977 w 3024845"/>
                  <a:gd name="connsiteY356-14380" fmla="*/ 508018 h 1078499"/>
                  <a:gd name="connsiteX357-14381" fmla="*/ 2438110 w 3024845"/>
                  <a:gd name="connsiteY357-14382" fmla="*/ 508018 h 1078499"/>
                  <a:gd name="connsiteX358-14383" fmla="*/ 2438110 w 3024845"/>
                  <a:gd name="connsiteY358-14384" fmla="*/ 622592 h 1078499"/>
                  <a:gd name="connsiteX359-14385" fmla="*/ 2460404 w 3024845"/>
                  <a:gd name="connsiteY359-14386" fmla="*/ 622592 h 1078499"/>
                  <a:gd name="connsiteX360-14387" fmla="*/ 2460404 w 3024845"/>
                  <a:gd name="connsiteY360-14388" fmla="*/ 555577 h 1078499"/>
                  <a:gd name="connsiteX361-14389" fmla="*/ 2486751 w 3024845"/>
                  <a:gd name="connsiteY361-14390" fmla="*/ 555577 h 1078499"/>
                  <a:gd name="connsiteX362-14391" fmla="*/ 2490804 w 3024845"/>
                  <a:gd name="connsiteY362-14392" fmla="*/ 551253 h 1078499"/>
                  <a:gd name="connsiteX363-14393" fmla="*/ 2498911 w 3024845"/>
                  <a:gd name="connsiteY363-14394" fmla="*/ 551253 h 1078499"/>
                  <a:gd name="connsiteX364-14395" fmla="*/ 2502964 w 3024845"/>
                  <a:gd name="connsiteY364-14396" fmla="*/ 555577 h 1078499"/>
                  <a:gd name="connsiteX365-14397" fmla="*/ 2525258 w 3024845"/>
                  <a:gd name="connsiteY365-14398" fmla="*/ 555577 h 1078499"/>
                  <a:gd name="connsiteX366-14399" fmla="*/ 2525258 w 3024845"/>
                  <a:gd name="connsiteY366-14400" fmla="*/ 438841 h 1078499"/>
                  <a:gd name="connsiteX367-14401" fmla="*/ 2582005 w 3024845"/>
                  <a:gd name="connsiteY367-14402" fmla="*/ 428032 h 1078499"/>
                  <a:gd name="connsiteX368-14403" fmla="*/ 2582005 w 3024845"/>
                  <a:gd name="connsiteY368-14404" fmla="*/ 429113 h 1078499"/>
                  <a:gd name="connsiteX369-14405" fmla="*/ 2582005 w 3024845"/>
                  <a:gd name="connsiteY369-14406" fmla="*/ 436679 h 1078499"/>
                  <a:gd name="connsiteX370-14407" fmla="*/ 2608352 w 3024845"/>
                  <a:gd name="connsiteY370-14408" fmla="*/ 436679 h 1078499"/>
                  <a:gd name="connsiteX371-14409" fmla="*/ 2608352 w 3024845"/>
                  <a:gd name="connsiteY371-14410" fmla="*/ 691769 h 1078499"/>
                  <a:gd name="connsiteX372-14411" fmla="*/ 2630646 w 3024845"/>
                  <a:gd name="connsiteY372-14412" fmla="*/ 691769 h 1078499"/>
                  <a:gd name="connsiteX373-14413" fmla="*/ 2630646 w 3024845"/>
                  <a:gd name="connsiteY373-14414" fmla="*/ 687445 h 1078499"/>
                  <a:gd name="connsiteX374-14415" fmla="*/ 2642806 w 3024845"/>
                  <a:gd name="connsiteY374-14416" fmla="*/ 687445 h 1078499"/>
                  <a:gd name="connsiteX375-14417" fmla="*/ 2642806 w 3024845"/>
                  <a:gd name="connsiteY375-14418" fmla="*/ 691769 h 1078499"/>
                  <a:gd name="connsiteX376-14419" fmla="*/ 2667126 w 3024845"/>
                  <a:gd name="connsiteY376-14420" fmla="*/ 691769 h 1078499"/>
                  <a:gd name="connsiteX377-14421" fmla="*/ 2667126 w 3024845"/>
                  <a:gd name="connsiteY377-14422" fmla="*/ 678798 h 1078499"/>
                  <a:gd name="connsiteX378-14423" fmla="*/ 2695500 w 3024845"/>
                  <a:gd name="connsiteY378-14424" fmla="*/ 678798 h 1078499"/>
                  <a:gd name="connsiteX379-14425" fmla="*/ 2707660 w 3024845"/>
                  <a:gd name="connsiteY379-14426" fmla="*/ 674474 h 1078499"/>
                  <a:gd name="connsiteX380-14427" fmla="*/ 2727927 w 3024845"/>
                  <a:gd name="connsiteY380-14428" fmla="*/ 678798 h 1078499"/>
                  <a:gd name="connsiteX381-14429" fmla="*/ 2727927 w 3024845"/>
                  <a:gd name="connsiteY381-14430" fmla="*/ 661504 h 1078499"/>
                  <a:gd name="connsiteX382-14431" fmla="*/ 2736034 w 3024845"/>
                  <a:gd name="connsiteY382-14432" fmla="*/ 661504 h 1078499"/>
                  <a:gd name="connsiteX383-14433" fmla="*/ 2736034 w 3024845"/>
                  <a:gd name="connsiteY383-14434" fmla="*/ 648533 h 1078499"/>
                  <a:gd name="connsiteX384-14435" fmla="*/ 2792781 w 3024845"/>
                  <a:gd name="connsiteY384-14436" fmla="*/ 648533 h 1078499"/>
                  <a:gd name="connsiteX385-14437" fmla="*/ 2792781 w 3024845"/>
                  <a:gd name="connsiteY385-14438" fmla="*/ 618268 h 1078499"/>
                  <a:gd name="connsiteX386-14439" fmla="*/ 2811021 w 3024845"/>
                  <a:gd name="connsiteY386-14440" fmla="*/ 618268 h 1078499"/>
                  <a:gd name="connsiteX387-14441" fmla="*/ 2811021 w 3024845"/>
                  <a:gd name="connsiteY387-14442" fmla="*/ 611783 h 1078499"/>
                  <a:gd name="connsiteX388-14443" fmla="*/ 2823181 w 3024845"/>
                  <a:gd name="connsiteY388-14444" fmla="*/ 611783 h 1078499"/>
                  <a:gd name="connsiteX389-14445" fmla="*/ 2823181 w 3024845"/>
                  <a:gd name="connsiteY389-14446" fmla="*/ 618268 h 1078499"/>
                  <a:gd name="connsiteX390-14447" fmla="*/ 2839395 w 3024845"/>
                  <a:gd name="connsiteY390-14448" fmla="*/ 618268 h 1078499"/>
                  <a:gd name="connsiteX391-14449" fmla="*/ 2839395 w 3024845"/>
                  <a:gd name="connsiteY391-14450" fmla="*/ 667989 h 1078499"/>
                  <a:gd name="connsiteX392-14451" fmla="*/ 2871822 w 3024845"/>
                  <a:gd name="connsiteY392-14452" fmla="*/ 667989 h 1078499"/>
                  <a:gd name="connsiteX393-14453" fmla="*/ 2871822 w 3024845"/>
                  <a:gd name="connsiteY393-14454" fmla="*/ 642048 h 1078499"/>
                  <a:gd name="connsiteX394-14455" fmla="*/ 2910329 w 3024845"/>
                  <a:gd name="connsiteY394-14456" fmla="*/ 642048 h 1078499"/>
                  <a:gd name="connsiteX395-14457" fmla="*/ 2910329 w 3024845"/>
                  <a:gd name="connsiteY395-14458" fmla="*/ 611783 h 1078499"/>
                  <a:gd name="connsiteX396-14459" fmla="*/ 2958970 w 3024845"/>
                  <a:gd name="connsiteY396-14460" fmla="*/ 611783 h 1078499"/>
                  <a:gd name="connsiteX397-14461" fmla="*/ 2958970 w 3024845"/>
                  <a:gd name="connsiteY397-14462" fmla="*/ 722939 h 1078499"/>
                  <a:gd name="connsiteX398-14463" fmla="*/ 2958970 w 3024845"/>
                  <a:gd name="connsiteY398-14464" fmla="*/ 736718 h 1078499"/>
                  <a:gd name="connsiteX399-14465" fmla="*/ 3024845 w 3024845"/>
                  <a:gd name="connsiteY399-14466" fmla="*/ 736718 h 1078499"/>
                  <a:gd name="connsiteX400-14467" fmla="*/ 3024845 w 3024845"/>
                  <a:gd name="connsiteY400-14468" fmla="*/ 1078499 h 1078499"/>
                  <a:gd name="connsiteX401-14469" fmla="*/ 2054 w 3024845"/>
                  <a:gd name="connsiteY401-14470" fmla="*/ 1076166 h 1078499"/>
                  <a:gd name="connsiteX402-14471" fmla="*/ 0 w 3024845"/>
                  <a:gd name="connsiteY402-14472" fmla="*/ 642048 h 1078499"/>
                  <a:gd name="connsiteX403-14473" fmla="*/ 20267 w 3024845"/>
                  <a:gd name="connsiteY403-14474" fmla="*/ 642048 h 1078499"/>
                  <a:gd name="connsiteX404-14475" fmla="*/ 20774 w 3024845"/>
                  <a:gd name="connsiteY404-14476" fmla="*/ 640967 h 1078499"/>
                  <a:gd name="connsiteX405-14477" fmla="*/ 24320 w 3024845"/>
                  <a:gd name="connsiteY405-14478" fmla="*/ 633401 h 1078499"/>
                  <a:gd name="connsiteX406-14479" fmla="*/ 26094 w 3024845"/>
                  <a:gd name="connsiteY406-14480" fmla="*/ 633671 h 1078499"/>
                  <a:gd name="connsiteX407-14481" fmla="*/ 38507 w 3024845"/>
                  <a:gd name="connsiteY407-14482" fmla="*/ 635562 h 1078499"/>
                  <a:gd name="connsiteX408-14483" fmla="*/ 39014 w 3024845"/>
                  <a:gd name="connsiteY408-14484" fmla="*/ 636914 h 1078499"/>
                  <a:gd name="connsiteX409-14485" fmla="*/ 42560 w 3024845"/>
                  <a:gd name="connsiteY409-14486" fmla="*/ 646371 h 1078499"/>
                  <a:gd name="connsiteX410-14487" fmla="*/ 68907 w 3024845"/>
                  <a:gd name="connsiteY410-14488" fmla="*/ 648533 h 1078499"/>
                  <a:gd name="connsiteX411-14489" fmla="*/ 68907 w 3024845"/>
                  <a:gd name="connsiteY411-14490" fmla="*/ 525312 h 1078499"/>
                  <a:gd name="connsiteX412-14491" fmla="*/ 70934 w 3024845"/>
                  <a:gd name="connsiteY412-14492" fmla="*/ 525312 h 1078499"/>
                  <a:gd name="connsiteX413-14493" fmla="*/ 85121 w 3024845"/>
                  <a:gd name="connsiteY413-14494" fmla="*/ 525312 h 1078499"/>
                  <a:gd name="connsiteX414-14495" fmla="*/ 85121 w 3024845"/>
                  <a:gd name="connsiteY414-14496" fmla="*/ 389120 h 1078499"/>
                  <a:gd name="connsiteX415-14497" fmla="*/ 86894 w 3024845"/>
                  <a:gd name="connsiteY415-14498" fmla="*/ 389120 h 1078499"/>
                  <a:gd name="connsiteX416-14499" fmla="*/ 99308 w 3024845"/>
                  <a:gd name="connsiteY416-14500" fmla="*/ 389120 h 1078499"/>
                  <a:gd name="connsiteX417-14501" fmla="*/ 99308 w 3024845"/>
                  <a:gd name="connsiteY417-14502" fmla="*/ 274546 h 1078499"/>
                  <a:gd name="connsiteX418-14503" fmla="*/ 103361 w 3024845"/>
                  <a:gd name="connsiteY418-14504" fmla="*/ 246442 h 1078499"/>
                  <a:gd name="connsiteX419-14505" fmla="*/ 105388 w 3024845"/>
                  <a:gd name="connsiteY419-14506" fmla="*/ 246442 h 1078499"/>
                  <a:gd name="connsiteX420-14507" fmla="*/ 119575 w 3024845"/>
                  <a:gd name="connsiteY420-14508" fmla="*/ 246442 h 1078499"/>
                  <a:gd name="connsiteX0-14509" fmla="*/ 119575 w 3024845"/>
                  <a:gd name="connsiteY0-14510" fmla="*/ 246442 h 1078499"/>
                  <a:gd name="connsiteX1-14511" fmla="*/ 200642 w 3024845"/>
                  <a:gd name="connsiteY1-14512" fmla="*/ 244281 h 1078499"/>
                  <a:gd name="connsiteX2-14513" fmla="*/ 202669 w 3024845"/>
                  <a:gd name="connsiteY2-14514" fmla="*/ 244281 h 1078499"/>
                  <a:gd name="connsiteX3-14515" fmla="*/ 216856 w 3024845"/>
                  <a:gd name="connsiteY3-14516" fmla="*/ 244281 h 1078499"/>
                  <a:gd name="connsiteX4-14517" fmla="*/ 216856 w 3024845"/>
                  <a:gd name="connsiteY4-14518" fmla="*/ 268060 h 1078499"/>
                  <a:gd name="connsiteX5-14519" fmla="*/ 217363 w 3024845"/>
                  <a:gd name="connsiteY5-14520" fmla="*/ 268871 h 1078499"/>
                  <a:gd name="connsiteX6-14521" fmla="*/ 220909 w 3024845"/>
                  <a:gd name="connsiteY6-14522" fmla="*/ 274546 h 1078499"/>
                  <a:gd name="connsiteX7-14523" fmla="*/ 220909 w 3024845"/>
                  <a:gd name="connsiteY7-14524" fmla="*/ 389120 h 1078499"/>
                  <a:gd name="connsiteX8-14525" fmla="*/ 223189 w 3024845"/>
                  <a:gd name="connsiteY8-14526" fmla="*/ 389120 h 1078499"/>
                  <a:gd name="connsiteX9-14527" fmla="*/ 239150 w 3024845"/>
                  <a:gd name="connsiteY9-14528" fmla="*/ 389120 h 1078499"/>
                  <a:gd name="connsiteX10-14529" fmla="*/ 239150 w 3024845"/>
                  <a:gd name="connsiteY10-14530" fmla="*/ 529635 h 1078499"/>
                  <a:gd name="connsiteX11-14531" fmla="*/ 240670 w 3024845"/>
                  <a:gd name="connsiteY11-14532" fmla="*/ 529365 h 1078499"/>
                  <a:gd name="connsiteX12-14533" fmla="*/ 251310 w 3024845"/>
                  <a:gd name="connsiteY12-14534" fmla="*/ 527474 h 1078499"/>
                  <a:gd name="connsiteX13-14535" fmla="*/ 249283 w 3024845"/>
                  <a:gd name="connsiteY13-14536" fmla="*/ 616106 h 1078499"/>
                  <a:gd name="connsiteX14-14537" fmla="*/ 250803 w 3024845"/>
                  <a:gd name="connsiteY14-14538" fmla="*/ 616377 h 1078499"/>
                  <a:gd name="connsiteX15-14539" fmla="*/ 261443 w 3024845"/>
                  <a:gd name="connsiteY15-14540" fmla="*/ 618268 h 1078499"/>
                  <a:gd name="connsiteX16-14541" fmla="*/ 261696 w 3024845"/>
                  <a:gd name="connsiteY16-14542" fmla="*/ 619079 h 1078499"/>
                  <a:gd name="connsiteX17-14543" fmla="*/ 263470 w 3024845"/>
                  <a:gd name="connsiteY17-14544" fmla="*/ 624754 h 1078499"/>
                  <a:gd name="connsiteX18-14545" fmla="*/ 264230 w 3024845"/>
                  <a:gd name="connsiteY18-14546" fmla="*/ 622322 h 1078499"/>
                  <a:gd name="connsiteX19-14547" fmla="*/ 269550 w 3024845"/>
                  <a:gd name="connsiteY19-14548" fmla="*/ 605298 h 1078499"/>
                  <a:gd name="connsiteX20-14549" fmla="*/ 271323 w 3024845"/>
                  <a:gd name="connsiteY20-14550" fmla="*/ 605298 h 1078499"/>
                  <a:gd name="connsiteX21-14551" fmla="*/ 283737 w 3024845"/>
                  <a:gd name="connsiteY21-14552" fmla="*/ 605298 h 1078499"/>
                  <a:gd name="connsiteX22-14553" fmla="*/ 283737 w 3024845"/>
                  <a:gd name="connsiteY22-14554" fmla="*/ 637724 h 1078499"/>
                  <a:gd name="connsiteX23-14555" fmla="*/ 284750 w 3024845"/>
                  <a:gd name="connsiteY23-14556" fmla="*/ 638265 h 1078499"/>
                  <a:gd name="connsiteX24-14557" fmla="*/ 291844 w 3024845"/>
                  <a:gd name="connsiteY24-14558" fmla="*/ 642048 h 1078499"/>
                  <a:gd name="connsiteX25-14559" fmla="*/ 291844 w 3024845"/>
                  <a:gd name="connsiteY25-14560" fmla="*/ 643399 h 1078499"/>
                  <a:gd name="connsiteX26-14561" fmla="*/ 291844 w 3024845"/>
                  <a:gd name="connsiteY26-14562" fmla="*/ 652857 h 1078499"/>
                  <a:gd name="connsiteX27-14563" fmla="*/ 336431 w 3024845"/>
                  <a:gd name="connsiteY27-14564" fmla="*/ 652857 h 1078499"/>
                  <a:gd name="connsiteX28-14565" fmla="*/ 336431 w 3024845"/>
                  <a:gd name="connsiteY28-14566" fmla="*/ 653938 h 1078499"/>
                  <a:gd name="connsiteX29-14567" fmla="*/ 336431 w 3024845"/>
                  <a:gd name="connsiteY29-14568" fmla="*/ 661504 h 1078499"/>
                  <a:gd name="connsiteX30-14569" fmla="*/ 338457 w 3024845"/>
                  <a:gd name="connsiteY30-14570" fmla="*/ 661504 h 1078499"/>
                  <a:gd name="connsiteX31-14571" fmla="*/ 352644 w 3024845"/>
                  <a:gd name="connsiteY31-14572" fmla="*/ 661504 h 1078499"/>
                  <a:gd name="connsiteX32-14573" fmla="*/ 352644 w 3024845"/>
                  <a:gd name="connsiteY32-14574" fmla="*/ 631239 h 1078499"/>
                  <a:gd name="connsiteX33-14575" fmla="*/ 397231 w 3024845"/>
                  <a:gd name="connsiteY33-14576" fmla="*/ 631239 h 1078499"/>
                  <a:gd name="connsiteX34-14577" fmla="*/ 397231 w 3024845"/>
                  <a:gd name="connsiteY34-14578" fmla="*/ 629888 h 1078499"/>
                  <a:gd name="connsiteX35-14579" fmla="*/ 397231 w 3024845"/>
                  <a:gd name="connsiteY35-14580" fmla="*/ 620430 h 1078499"/>
                  <a:gd name="connsiteX36-14581" fmla="*/ 398245 w 3024845"/>
                  <a:gd name="connsiteY36-14582" fmla="*/ 620430 h 1078499"/>
                  <a:gd name="connsiteX37-14583" fmla="*/ 405338 w 3024845"/>
                  <a:gd name="connsiteY37-14584" fmla="*/ 620430 h 1078499"/>
                  <a:gd name="connsiteX38-14585" fmla="*/ 405338 w 3024845"/>
                  <a:gd name="connsiteY38-14586" fmla="*/ 618539 h 1078499"/>
                  <a:gd name="connsiteX39-14587" fmla="*/ 405338 w 3024845"/>
                  <a:gd name="connsiteY39-14588" fmla="*/ 605298 h 1078499"/>
                  <a:gd name="connsiteX40-14589" fmla="*/ 406098 w 3024845"/>
                  <a:gd name="connsiteY40-14590" fmla="*/ 605298 h 1078499"/>
                  <a:gd name="connsiteX41-14591" fmla="*/ 411418 w 3024845"/>
                  <a:gd name="connsiteY41-14592" fmla="*/ 605298 h 1078499"/>
                  <a:gd name="connsiteX42-14593" fmla="*/ 411418 w 3024845"/>
                  <a:gd name="connsiteY42-14594" fmla="*/ 604217 h 1078499"/>
                  <a:gd name="connsiteX43-14595" fmla="*/ 411418 w 3024845"/>
                  <a:gd name="connsiteY43-14596" fmla="*/ 596650 h 1078499"/>
                  <a:gd name="connsiteX44-14597" fmla="*/ 413445 w 3024845"/>
                  <a:gd name="connsiteY44-14598" fmla="*/ 596650 h 1078499"/>
                  <a:gd name="connsiteX45-14599" fmla="*/ 427632 w 3024845"/>
                  <a:gd name="connsiteY45-14600" fmla="*/ 596650 h 1078499"/>
                  <a:gd name="connsiteX46-14601" fmla="*/ 427632 w 3024845"/>
                  <a:gd name="connsiteY46-14602" fmla="*/ 597731 h 1078499"/>
                  <a:gd name="connsiteX47-14603" fmla="*/ 427632 w 3024845"/>
                  <a:gd name="connsiteY47-14604" fmla="*/ 605298 h 1078499"/>
                  <a:gd name="connsiteX48-14605" fmla="*/ 449925 w 3024845"/>
                  <a:gd name="connsiteY48-14606" fmla="*/ 605298 h 1078499"/>
                  <a:gd name="connsiteX49-14607" fmla="*/ 449925 w 3024845"/>
                  <a:gd name="connsiteY49-14608" fmla="*/ 603406 h 1078499"/>
                  <a:gd name="connsiteX50-14609" fmla="*/ 449925 w 3024845"/>
                  <a:gd name="connsiteY50-14610" fmla="*/ 590165 h 1078499"/>
                  <a:gd name="connsiteX51-14611" fmla="*/ 451699 w 3024845"/>
                  <a:gd name="connsiteY51-14612" fmla="*/ 590165 h 1078499"/>
                  <a:gd name="connsiteX52-14613" fmla="*/ 464112 w 3024845"/>
                  <a:gd name="connsiteY52-14614" fmla="*/ 590165 h 1078499"/>
                  <a:gd name="connsiteX53-14615" fmla="*/ 464112 w 3024845"/>
                  <a:gd name="connsiteY53-14616" fmla="*/ 613945 h 1078499"/>
                  <a:gd name="connsiteX54-14617" fmla="*/ 465126 w 3024845"/>
                  <a:gd name="connsiteY54-14618" fmla="*/ 613945 h 1078499"/>
                  <a:gd name="connsiteX55-14619" fmla="*/ 472219 w 3024845"/>
                  <a:gd name="connsiteY55-14620" fmla="*/ 613945 h 1078499"/>
                  <a:gd name="connsiteX56-14621" fmla="*/ 472219 w 3024845"/>
                  <a:gd name="connsiteY56-14622" fmla="*/ 612864 h 1078499"/>
                  <a:gd name="connsiteX57-14623" fmla="*/ 472219 w 3024845"/>
                  <a:gd name="connsiteY57-14624" fmla="*/ 605298 h 1078499"/>
                  <a:gd name="connsiteX58-14625" fmla="*/ 473992 w 3024845"/>
                  <a:gd name="connsiteY58-14626" fmla="*/ 605298 h 1078499"/>
                  <a:gd name="connsiteX59-14627" fmla="*/ 486406 w 3024845"/>
                  <a:gd name="connsiteY59-14628" fmla="*/ 605298 h 1078499"/>
                  <a:gd name="connsiteX60-14629" fmla="*/ 486406 w 3024845"/>
                  <a:gd name="connsiteY60-14630" fmla="*/ 631239 h 1078499"/>
                  <a:gd name="connsiteX61-14631" fmla="*/ 488433 w 3024845"/>
                  <a:gd name="connsiteY61-14632" fmla="*/ 631239 h 1078499"/>
                  <a:gd name="connsiteX62-14633" fmla="*/ 502619 w 3024845"/>
                  <a:gd name="connsiteY62-14634" fmla="*/ 631239 h 1078499"/>
                  <a:gd name="connsiteX63-14635" fmla="*/ 502619 w 3024845"/>
                  <a:gd name="connsiteY63-14636" fmla="*/ 632860 h 1078499"/>
                  <a:gd name="connsiteX64-14637" fmla="*/ 502619 w 3024845"/>
                  <a:gd name="connsiteY64-14638" fmla="*/ 644210 h 1078499"/>
                  <a:gd name="connsiteX65-14639" fmla="*/ 503379 w 3024845"/>
                  <a:gd name="connsiteY65-14640" fmla="*/ 644210 h 1078499"/>
                  <a:gd name="connsiteX66-14641" fmla="*/ 508700 w 3024845"/>
                  <a:gd name="connsiteY66-14642" fmla="*/ 644210 h 1078499"/>
                  <a:gd name="connsiteX67-14643" fmla="*/ 508700 w 3024845"/>
                  <a:gd name="connsiteY67-14644" fmla="*/ 643399 h 1078499"/>
                  <a:gd name="connsiteX68-14645" fmla="*/ 508700 w 3024845"/>
                  <a:gd name="connsiteY68-14646" fmla="*/ 637724 h 1078499"/>
                  <a:gd name="connsiteX69-14647" fmla="*/ 539100 w 3024845"/>
                  <a:gd name="connsiteY69-14648" fmla="*/ 637724 h 1078499"/>
                  <a:gd name="connsiteX70-14649" fmla="*/ 539100 w 3024845"/>
                  <a:gd name="connsiteY70-14650" fmla="*/ 661504 h 1078499"/>
                  <a:gd name="connsiteX71-14651" fmla="*/ 540113 w 3024845"/>
                  <a:gd name="connsiteY71-14652" fmla="*/ 661504 h 1078499"/>
                  <a:gd name="connsiteX72-14653" fmla="*/ 547207 w 3024845"/>
                  <a:gd name="connsiteY72-14654" fmla="*/ 661504 h 1078499"/>
                  <a:gd name="connsiteX73-14655" fmla="*/ 547207 w 3024845"/>
                  <a:gd name="connsiteY73-14656" fmla="*/ 662585 h 1078499"/>
                  <a:gd name="connsiteX74-14657" fmla="*/ 547207 w 3024845"/>
                  <a:gd name="connsiteY74-14658" fmla="*/ 670151 h 1078499"/>
                  <a:gd name="connsiteX75-14659" fmla="*/ 547967 w 3024845"/>
                  <a:gd name="connsiteY75-14660" fmla="*/ 670151 h 1078499"/>
                  <a:gd name="connsiteX76-14661" fmla="*/ 553287 w 3024845"/>
                  <a:gd name="connsiteY76-14662" fmla="*/ 670151 h 1078499"/>
                  <a:gd name="connsiteX77-14663" fmla="*/ 553287 w 3024845"/>
                  <a:gd name="connsiteY77-14664" fmla="*/ 667989 h 1078499"/>
                  <a:gd name="connsiteX78-14665" fmla="*/ 553287 w 3024845"/>
                  <a:gd name="connsiteY78-14666" fmla="*/ 652857 h 1078499"/>
                  <a:gd name="connsiteX79-14667" fmla="*/ 554300 w 3024845"/>
                  <a:gd name="connsiteY79-14668" fmla="*/ 652857 h 1078499"/>
                  <a:gd name="connsiteX80-14669" fmla="*/ 561394 w 3024845"/>
                  <a:gd name="connsiteY80-14670" fmla="*/ 652857 h 1078499"/>
                  <a:gd name="connsiteX81-14671" fmla="*/ 561394 w 3024845"/>
                  <a:gd name="connsiteY81-14672" fmla="*/ 653938 h 1078499"/>
                  <a:gd name="connsiteX82-14673" fmla="*/ 561394 w 3024845"/>
                  <a:gd name="connsiteY82-14674" fmla="*/ 661504 h 1078499"/>
                  <a:gd name="connsiteX83-14675" fmla="*/ 566714 w 3024845"/>
                  <a:gd name="connsiteY83-14676" fmla="*/ 659511 h 1078499"/>
                  <a:gd name="connsiteX84-14677" fmla="*/ 567474 w 3024845"/>
                  <a:gd name="connsiteY84-14678" fmla="*/ 658531 h 1078499"/>
                  <a:gd name="connsiteX85-14679" fmla="*/ 567474 w 3024845"/>
                  <a:gd name="connsiteY85-14680" fmla="*/ 652857 h 1078499"/>
                  <a:gd name="connsiteX86-14681" fmla="*/ 605981 w 3024845"/>
                  <a:gd name="connsiteY86-14682" fmla="*/ 652857 h 1078499"/>
                  <a:gd name="connsiteX87-14683" fmla="*/ 605981 w 3024845"/>
                  <a:gd name="connsiteY87-14684" fmla="*/ 676636 h 1078499"/>
                  <a:gd name="connsiteX88-14685" fmla="*/ 608007 w 3024845"/>
                  <a:gd name="connsiteY88-14686" fmla="*/ 676636 h 1078499"/>
                  <a:gd name="connsiteX89-14687" fmla="*/ 622194 w 3024845"/>
                  <a:gd name="connsiteY89-14688" fmla="*/ 676636 h 1078499"/>
                  <a:gd name="connsiteX90-14689" fmla="*/ 622194 w 3024845"/>
                  <a:gd name="connsiteY90-14690" fmla="*/ 677717 h 1078499"/>
                  <a:gd name="connsiteX91-14691" fmla="*/ 622194 w 3024845"/>
                  <a:gd name="connsiteY91-14692" fmla="*/ 685283 h 1078499"/>
                  <a:gd name="connsiteX92-14693" fmla="*/ 623968 w 3024845"/>
                  <a:gd name="connsiteY92-14694" fmla="*/ 685283 h 1078499"/>
                  <a:gd name="connsiteX93-14695" fmla="*/ 636381 w 3024845"/>
                  <a:gd name="connsiteY93-14696" fmla="*/ 685283 h 1078499"/>
                  <a:gd name="connsiteX94-14697" fmla="*/ 636381 w 3024845"/>
                  <a:gd name="connsiteY94-14698" fmla="*/ 661504 h 1078499"/>
                  <a:gd name="connsiteX95-14699" fmla="*/ 637394 w 3024845"/>
                  <a:gd name="connsiteY95-14700" fmla="*/ 661504 h 1078499"/>
                  <a:gd name="connsiteX96-14701" fmla="*/ 644488 w 3024845"/>
                  <a:gd name="connsiteY96-14702" fmla="*/ 661504 h 1078499"/>
                  <a:gd name="connsiteX97-14703" fmla="*/ 644488 w 3024845"/>
                  <a:gd name="connsiteY97-14704" fmla="*/ 629077 h 1078499"/>
                  <a:gd name="connsiteX98-14705" fmla="*/ 645501 w 3024845"/>
                  <a:gd name="connsiteY98-14706" fmla="*/ 629077 h 1078499"/>
                  <a:gd name="connsiteX99-14707" fmla="*/ 652595 w 3024845"/>
                  <a:gd name="connsiteY99-14708" fmla="*/ 629077 h 1078499"/>
                  <a:gd name="connsiteX100-14709" fmla="*/ 652595 w 3024845"/>
                  <a:gd name="connsiteY100-14710" fmla="*/ 627186 h 1078499"/>
                  <a:gd name="connsiteX101-14711" fmla="*/ 652595 w 3024845"/>
                  <a:gd name="connsiteY101-14712" fmla="*/ 613945 h 1078499"/>
                  <a:gd name="connsiteX102-14713" fmla="*/ 651328 w 3024845"/>
                  <a:gd name="connsiteY102-14714" fmla="*/ 612323 h 1078499"/>
                  <a:gd name="connsiteX103-14715" fmla="*/ 656648 w 3024845"/>
                  <a:gd name="connsiteY103-14716" fmla="*/ 600974 h 1078499"/>
                  <a:gd name="connsiteX104-14717" fmla="*/ 664755 w 3024845"/>
                  <a:gd name="connsiteY104-14718" fmla="*/ 629077 h 1078499"/>
                  <a:gd name="connsiteX105-14719" fmla="*/ 665515 w 3024845"/>
                  <a:gd name="connsiteY105-14720" fmla="*/ 629077 h 1078499"/>
                  <a:gd name="connsiteX106-14721" fmla="*/ 670835 w 3024845"/>
                  <a:gd name="connsiteY106-14722" fmla="*/ 629077 h 1078499"/>
                  <a:gd name="connsiteX107-14723" fmla="*/ 670835 w 3024845"/>
                  <a:gd name="connsiteY107-14724" fmla="*/ 523150 h 1078499"/>
                  <a:gd name="connsiteX108-14725" fmla="*/ 672355 w 3024845"/>
                  <a:gd name="connsiteY108-14726" fmla="*/ 523150 h 1078499"/>
                  <a:gd name="connsiteX109-14727" fmla="*/ 682995 w 3024845"/>
                  <a:gd name="connsiteY109-14728" fmla="*/ 523150 h 1078499"/>
                  <a:gd name="connsiteX110-14729" fmla="*/ 682995 w 3024845"/>
                  <a:gd name="connsiteY110-14730" fmla="*/ 475591 h 1078499"/>
                  <a:gd name="connsiteX111-14731" fmla="*/ 709342 w 3024845"/>
                  <a:gd name="connsiteY111-14732" fmla="*/ 475591 h 1078499"/>
                  <a:gd name="connsiteX112-14733" fmla="*/ 709342 w 3024845"/>
                  <a:gd name="connsiteY112-14734" fmla="*/ 453973 h 1078499"/>
                  <a:gd name="connsiteX113-14735" fmla="*/ 743796 w 3024845"/>
                  <a:gd name="connsiteY113-14736" fmla="*/ 453973 h 1078499"/>
                  <a:gd name="connsiteX114-14737" fmla="*/ 743796 w 3024845"/>
                  <a:gd name="connsiteY114-14738" fmla="*/ 456405 h 1078499"/>
                  <a:gd name="connsiteX115-14739" fmla="*/ 743796 w 3024845"/>
                  <a:gd name="connsiteY115-14740" fmla="*/ 473429 h 1078499"/>
                  <a:gd name="connsiteX116-14741" fmla="*/ 746076 w 3024845"/>
                  <a:gd name="connsiteY116-14742" fmla="*/ 473429 h 1078499"/>
                  <a:gd name="connsiteX117-14743" fmla="*/ 762036 w 3024845"/>
                  <a:gd name="connsiteY117-14744" fmla="*/ 473429 h 1078499"/>
                  <a:gd name="connsiteX118-14745" fmla="*/ 762036 w 3024845"/>
                  <a:gd name="connsiteY118-14746" fmla="*/ 520988 h 1078499"/>
                  <a:gd name="connsiteX119-14747" fmla="*/ 763049 w 3024845"/>
                  <a:gd name="connsiteY119-14748" fmla="*/ 520988 h 1078499"/>
                  <a:gd name="connsiteX120-14749" fmla="*/ 770143 w 3024845"/>
                  <a:gd name="connsiteY120-14750" fmla="*/ 520988 h 1078499"/>
                  <a:gd name="connsiteX121-14751" fmla="*/ 784330 w 3024845"/>
                  <a:gd name="connsiteY121-14752" fmla="*/ 525312 h 1078499"/>
                  <a:gd name="connsiteX122-14753" fmla="*/ 784330 w 3024845"/>
                  <a:gd name="connsiteY122-14754" fmla="*/ 564224 h 1078499"/>
                  <a:gd name="connsiteX123-14755" fmla="*/ 785343 w 3024845"/>
                  <a:gd name="connsiteY123-14756" fmla="*/ 564224 h 1078499"/>
                  <a:gd name="connsiteX124-14757" fmla="*/ 792436 w 3024845"/>
                  <a:gd name="connsiteY124-14758" fmla="*/ 564224 h 1078499"/>
                  <a:gd name="connsiteX125-14759" fmla="*/ 792436 w 3024845"/>
                  <a:gd name="connsiteY125-14760" fmla="*/ 565845 h 1078499"/>
                  <a:gd name="connsiteX126-14761" fmla="*/ 792436 w 3024845"/>
                  <a:gd name="connsiteY126-14762" fmla="*/ 577194 h 1078499"/>
                  <a:gd name="connsiteX127-14763" fmla="*/ 794463 w 3024845"/>
                  <a:gd name="connsiteY127-14764" fmla="*/ 577194 h 1078499"/>
                  <a:gd name="connsiteX128-14765" fmla="*/ 808650 w 3024845"/>
                  <a:gd name="connsiteY128-14766" fmla="*/ 577194 h 1078499"/>
                  <a:gd name="connsiteX129-14767" fmla="*/ 814730 w 3024845"/>
                  <a:gd name="connsiteY129-14768" fmla="*/ 583680 h 1078499"/>
                  <a:gd name="connsiteX130-14769" fmla="*/ 814730 w 3024845"/>
                  <a:gd name="connsiteY130-14770" fmla="*/ 605298 h 1078499"/>
                  <a:gd name="connsiteX131-14771" fmla="*/ 817010 w 3024845"/>
                  <a:gd name="connsiteY131-14772" fmla="*/ 605298 h 1078499"/>
                  <a:gd name="connsiteX132-14773" fmla="*/ 832970 w 3024845"/>
                  <a:gd name="connsiteY132-14774" fmla="*/ 605298 h 1078499"/>
                  <a:gd name="connsiteX133-14775" fmla="*/ 832970 w 3024845"/>
                  <a:gd name="connsiteY133-14776" fmla="*/ 606378 h 1078499"/>
                  <a:gd name="connsiteX134-14777" fmla="*/ 832970 w 3024845"/>
                  <a:gd name="connsiteY134-14778" fmla="*/ 613945 h 1078499"/>
                  <a:gd name="connsiteX135-14779" fmla="*/ 834237 w 3024845"/>
                  <a:gd name="connsiteY135-14780" fmla="*/ 613945 h 1078499"/>
                  <a:gd name="connsiteX136-14781" fmla="*/ 843104 w 3024845"/>
                  <a:gd name="connsiteY136-14782" fmla="*/ 613945 h 1078499"/>
                  <a:gd name="connsiteX137-14783" fmla="*/ 843104 w 3024845"/>
                  <a:gd name="connsiteY137-14784" fmla="*/ 616106 h 1078499"/>
                  <a:gd name="connsiteX138-14785" fmla="*/ 843104 w 3024845"/>
                  <a:gd name="connsiteY138-14786" fmla="*/ 631239 h 1078499"/>
                  <a:gd name="connsiteX139-14787" fmla="*/ 847157 w 3024845"/>
                  <a:gd name="connsiteY139-14788" fmla="*/ 629347 h 1078499"/>
                  <a:gd name="connsiteX140-14789" fmla="*/ 847157 w 3024845"/>
                  <a:gd name="connsiteY140-14790" fmla="*/ 616106 h 1078499"/>
                  <a:gd name="connsiteX141-14791" fmla="*/ 848170 w 3024845"/>
                  <a:gd name="connsiteY141-14792" fmla="*/ 616106 h 1078499"/>
                  <a:gd name="connsiteX142-14793" fmla="*/ 855264 w 3024845"/>
                  <a:gd name="connsiteY142-14794" fmla="*/ 616106 h 1078499"/>
                  <a:gd name="connsiteX143-14795" fmla="*/ 855264 w 3024845"/>
                  <a:gd name="connsiteY143-14796" fmla="*/ 617728 h 1078499"/>
                  <a:gd name="connsiteX144-14797" fmla="*/ 855264 w 3024845"/>
                  <a:gd name="connsiteY144-14798" fmla="*/ 629077 h 1078499"/>
                  <a:gd name="connsiteX145-14799" fmla="*/ 856024 w 3024845"/>
                  <a:gd name="connsiteY145-14800" fmla="*/ 629077 h 1078499"/>
                  <a:gd name="connsiteX146-14801" fmla="*/ 861344 w 3024845"/>
                  <a:gd name="connsiteY146-14802" fmla="*/ 629077 h 1078499"/>
                  <a:gd name="connsiteX147-14803" fmla="*/ 909984 w 3024845"/>
                  <a:gd name="connsiteY147-14804" fmla="*/ 624754 h 1078499"/>
                  <a:gd name="connsiteX148-14805" fmla="*/ 909984 w 3024845"/>
                  <a:gd name="connsiteY148-14806" fmla="*/ 626105 h 1078499"/>
                  <a:gd name="connsiteX149-14807" fmla="*/ 909984 w 3024845"/>
                  <a:gd name="connsiteY149-14808" fmla="*/ 635562 h 1078499"/>
                  <a:gd name="connsiteX150-14809" fmla="*/ 910744 w 3024845"/>
                  <a:gd name="connsiteY150-14810" fmla="*/ 635562 h 1078499"/>
                  <a:gd name="connsiteX151-14811" fmla="*/ 916065 w 3024845"/>
                  <a:gd name="connsiteY151-14812" fmla="*/ 635562 h 1078499"/>
                  <a:gd name="connsiteX152-14813" fmla="*/ 916065 w 3024845"/>
                  <a:gd name="connsiteY152-14814" fmla="*/ 637724 h 1078499"/>
                  <a:gd name="connsiteX153-14815" fmla="*/ 916065 w 3024845"/>
                  <a:gd name="connsiteY153-14816" fmla="*/ 652857 h 1078499"/>
                  <a:gd name="connsiteX154-14817" fmla="*/ 918091 w 3024845"/>
                  <a:gd name="connsiteY154-14818" fmla="*/ 651506 h 1078499"/>
                  <a:gd name="connsiteX155-14819" fmla="*/ 932278 w 3024845"/>
                  <a:gd name="connsiteY155-14820" fmla="*/ 642048 h 1078499"/>
                  <a:gd name="connsiteX156-14821" fmla="*/ 938358 w 3024845"/>
                  <a:gd name="connsiteY156-14822" fmla="*/ 600974 h 1078499"/>
                  <a:gd name="connsiteX157-14823" fmla="*/ 939118 w 3024845"/>
                  <a:gd name="connsiteY157-14824" fmla="*/ 600704 h 1078499"/>
                  <a:gd name="connsiteX158-14825" fmla="*/ 944438 w 3024845"/>
                  <a:gd name="connsiteY158-14826" fmla="*/ 598812 h 1078499"/>
                  <a:gd name="connsiteX159-14827" fmla="*/ 946465 w 3024845"/>
                  <a:gd name="connsiteY159-14828" fmla="*/ 529635 h 1078499"/>
                  <a:gd name="connsiteX160-14829" fmla="*/ 948492 w 3024845"/>
                  <a:gd name="connsiteY160-14830" fmla="*/ 598812 h 1078499"/>
                  <a:gd name="connsiteX161-14831" fmla="*/ 949252 w 3024845"/>
                  <a:gd name="connsiteY161-14832" fmla="*/ 599082 h 1078499"/>
                  <a:gd name="connsiteX162-14833" fmla="*/ 954572 w 3024845"/>
                  <a:gd name="connsiteY162-14834" fmla="*/ 600974 h 1078499"/>
                  <a:gd name="connsiteX163-14835" fmla="*/ 954572 w 3024845"/>
                  <a:gd name="connsiteY163-14836" fmla="*/ 514503 h 1078499"/>
                  <a:gd name="connsiteX164-14837" fmla="*/ 958625 w 3024845"/>
                  <a:gd name="connsiteY164-14838" fmla="*/ 482076 h 1078499"/>
                  <a:gd name="connsiteX165-14839" fmla="*/ 997132 w 3024845"/>
                  <a:gd name="connsiteY165-14840" fmla="*/ 482076 h 1078499"/>
                  <a:gd name="connsiteX166-14841" fmla="*/ 997132 w 3024845"/>
                  <a:gd name="connsiteY166-14842" fmla="*/ 514503 h 1078499"/>
                  <a:gd name="connsiteX167-14843" fmla="*/ 997892 w 3024845"/>
                  <a:gd name="connsiteY167-14844" fmla="*/ 514503 h 1078499"/>
                  <a:gd name="connsiteX168-14845" fmla="*/ 1003212 w 3024845"/>
                  <a:gd name="connsiteY168-14846" fmla="*/ 514503 h 1078499"/>
                  <a:gd name="connsiteX169-14847" fmla="*/ 1003212 w 3024845"/>
                  <a:gd name="connsiteY169-14848" fmla="*/ 432355 h 1078499"/>
                  <a:gd name="connsiteX170-14849" fmla="*/ 1004986 w 3024845"/>
                  <a:gd name="connsiteY170-14850" fmla="*/ 432355 h 1078499"/>
                  <a:gd name="connsiteX171-14851" fmla="*/ 1017399 w 3024845"/>
                  <a:gd name="connsiteY171-14852" fmla="*/ 432355 h 1078499"/>
                  <a:gd name="connsiteX172-14853" fmla="*/ 1017399 w 3024845"/>
                  <a:gd name="connsiteY172-14854" fmla="*/ 430464 h 1078499"/>
                  <a:gd name="connsiteX173-14855" fmla="*/ 1017399 w 3024845"/>
                  <a:gd name="connsiteY173-14856" fmla="*/ 417223 h 1078499"/>
                  <a:gd name="connsiteX174-14857" fmla="*/ 1039693 w 3024845"/>
                  <a:gd name="connsiteY174-14858" fmla="*/ 417223 h 1078499"/>
                  <a:gd name="connsiteX175-14859" fmla="*/ 1039693 w 3024845"/>
                  <a:gd name="connsiteY175-14860" fmla="*/ 416142 h 1078499"/>
                  <a:gd name="connsiteX176-14861" fmla="*/ 1039693 w 3024845"/>
                  <a:gd name="connsiteY176-14862" fmla="*/ 408576 h 1078499"/>
                  <a:gd name="connsiteX177-14863" fmla="*/ 1041466 w 3024845"/>
                  <a:gd name="connsiteY177-14864" fmla="*/ 408576 h 1078499"/>
                  <a:gd name="connsiteX178-14865" fmla="*/ 1053880 w 3024845"/>
                  <a:gd name="connsiteY178-14866" fmla="*/ 408576 h 1078499"/>
                  <a:gd name="connsiteX179-14867" fmla="*/ 1053880 w 3024845"/>
                  <a:gd name="connsiteY179-14868" fmla="*/ 409657 h 1078499"/>
                  <a:gd name="connsiteX180-14869" fmla="*/ 1053880 w 3024845"/>
                  <a:gd name="connsiteY180-14870" fmla="*/ 417223 h 1078499"/>
                  <a:gd name="connsiteX181-14871" fmla="*/ 1054640 w 3024845"/>
                  <a:gd name="connsiteY181-14872" fmla="*/ 417223 h 1078499"/>
                  <a:gd name="connsiteX182-14873" fmla="*/ 1059960 w 3024845"/>
                  <a:gd name="connsiteY182-14874" fmla="*/ 417223 h 1078499"/>
                  <a:gd name="connsiteX183-14875" fmla="*/ 1070093 w 3024845"/>
                  <a:gd name="connsiteY183-14876" fmla="*/ 412899 h 1078499"/>
                  <a:gd name="connsiteX184-14877" fmla="*/ 1074146 w 3024845"/>
                  <a:gd name="connsiteY184-14878" fmla="*/ 416142 h 1078499"/>
                  <a:gd name="connsiteX185-14879" fmla="*/ 1074146 w 3024845"/>
                  <a:gd name="connsiteY185-14880" fmla="*/ 408576 h 1078499"/>
                  <a:gd name="connsiteX186-14881" fmla="*/ 1076426 w 3024845"/>
                  <a:gd name="connsiteY186-14882" fmla="*/ 408576 h 1078499"/>
                  <a:gd name="connsiteX187-14883" fmla="*/ 1092387 w 3024845"/>
                  <a:gd name="connsiteY187-14884" fmla="*/ 408576 h 1078499"/>
                  <a:gd name="connsiteX188-14885" fmla="*/ 1092387 w 3024845"/>
                  <a:gd name="connsiteY188-14886" fmla="*/ 409657 h 1078499"/>
                  <a:gd name="connsiteX189-14887" fmla="*/ 1092387 w 3024845"/>
                  <a:gd name="connsiteY189-14888" fmla="*/ 417223 h 1078499"/>
                  <a:gd name="connsiteX190-14889" fmla="*/ 1122787 w 3024845"/>
                  <a:gd name="connsiteY190-14890" fmla="*/ 417223 h 1078499"/>
                  <a:gd name="connsiteX191-14891" fmla="*/ 1122787 w 3024845"/>
                  <a:gd name="connsiteY191-14892" fmla="*/ 418844 h 1078499"/>
                  <a:gd name="connsiteX192-14893" fmla="*/ 1122787 w 3024845"/>
                  <a:gd name="connsiteY192-14894" fmla="*/ 430194 h 1078499"/>
                  <a:gd name="connsiteX193-14895" fmla="*/ 1149134 w 3024845"/>
                  <a:gd name="connsiteY193-14896" fmla="*/ 430194 h 1078499"/>
                  <a:gd name="connsiteX194-14897" fmla="*/ 1149134 w 3024845"/>
                  <a:gd name="connsiteY194-14898" fmla="*/ 460458 h 1078499"/>
                  <a:gd name="connsiteX195-14899" fmla="*/ 1149894 w 3024845"/>
                  <a:gd name="connsiteY195-14900" fmla="*/ 460458 h 1078499"/>
                  <a:gd name="connsiteX196-14901" fmla="*/ 1155214 w 3024845"/>
                  <a:gd name="connsiteY196-14902" fmla="*/ 460458 h 1078499"/>
                  <a:gd name="connsiteX197-14903" fmla="*/ 1155214 w 3024845"/>
                  <a:gd name="connsiteY197-14904" fmla="*/ 461539 h 1078499"/>
                  <a:gd name="connsiteX198-14905" fmla="*/ 1155214 w 3024845"/>
                  <a:gd name="connsiteY198-14906" fmla="*/ 469106 h 1078499"/>
                  <a:gd name="connsiteX199-14907" fmla="*/ 1159268 w 3024845"/>
                  <a:gd name="connsiteY199-14908" fmla="*/ 499370 h 1078499"/>
                  <a:gd name="connsiteX200-14909" fmla="*/ 1160028 w 3024845"/>
                  <a:gd name="connsiteY200-14910" fmla="*/ 499370 h 1078499"/>
                  <a:gd name="connsiteX201-14911" fmla="*/ 1165348 w 3024845"/>
                  <a:gd name="connsiteY201-14912" fmla="*/ 499370 h 1078499"/>
                  <a:gd name="connsiteX202-14913" fmla="*/ 1165348 w 3024845"/>
                  <a:gd name="connsiteY202-14914" fmla="*/ 500181 h 1078499"/>
                  <a:gd name="connsiteX203-14915" fmla="*/ 1165348 w 3024845"/>
                  <a:gd name="connsiteY203-14916" fmla="*/ 505856 h 1078499"/>
                  <a:gd name="connsiteX204-14917" fmla="*/ 1166361 w 3024845"/>
                  <a:gd name="connsiteY204-14918" fmla="*/ 505856 h 1078499"/>
                  <a:gd name="connsiteX205-14919" fmla="*/ 1173454 w 3024845"/>
                  <a:gd name="connsiteY205-14920" fmla="*/ 505856 h 1078499"/>
                  <a:gd name="connsiteX206-14921" fmla="*/ 1173454 w 3024845"/>
                  <a:gd name="connsiteY206-14922" fmla="*/ 536121 h 1078499"/>
                  <a:gd name="connsiteX207-14923" fmla="*/ 1175481 w 3024845"/>
                  <a:gd name="connsiteY207-14924" fmla="*/ 536121 h 1078499"/>
                  <a:gd name="connsiteX208-14925" fmla="*/ 1189668 w 3024845"/>
                  <a:gd name="connsiteY208-14926" fmla="*/ 536121 h 1078499"/>
                  <a:gd name="connsiteX209-14927" fmla="*/ 1189668 w 3024845"/>
                  <a:gd name="connsiteY209-14928" fmla="*/ 559900 h 1078499"/>
                  <a:gd name="connsiteX210-14929" fmla="*/ 1191695 w 3024845"/>
                  <a:gd name="connsiteY210-14930" fmla="*/ 561521 h 1078499"/>
                  <a:gd name="connsiteX211-14931" fmla="*/ 1191695 w 3024845"/>
                  <a:gd name="connsiteY211-14932" fmla="*/ 572871 h 1078499"/>
                  <a:gd name="connsiteX212-14933" fmla="*/ 1192455 w 3024845"/>
                  <a:gd name="connsiteY212-14934" fmla="*/ 572871 h 1078499"/>
                  <a:gd name="connsiteX213-14935" fmla="*/ 1197775 w 3024845"/>
                  <a:gd name="connsiteY213-14936" fmla="*/ 572871 h 1078499"/>
                  <a:gd name="connsiteX214-14937" fmla="*/ 1197775 w 3024845"/>
                  <a:gd name="connsiteY214-14938" fmla="*/ 596650 h 1078499"/>
                  <a:gd name="connsiteX215-14939" fmla="*/ 1199041 w 3024845"/>
                  <a:gd name="connsiteY215-14940" fmla="*/ 596650 h 1078499"/>
                  <a:gd name="connsiteX216-14941" fmla="*/ 1207908 w 3024845"/>
                  <a:gd name="connsiteY216-14942" fmla="*/ 596650 h 1078499"/>
                  <a:gd name="connsiteX217-14943" fmla="*/ 1209935 w 3024845"/>
                  <a:gd name="connsiteY217-14944" fmla="*/ 600704 h 1078499"/>
                  <a:gd name="connsiteX218-14945" fmla="*/ 1209935 w 3024845"/>
                  <a:gd name="connsiteY218-14946" fmla="*/ 613945 h 1078499"/>
                  <a:gd name="connsiteX219-14947" fmla="*/ 1211455 w 3024845"/>
                  <a:gd name="connsiteY219-14948" fmla="*/ 612053 h 1078499"/>
                  <a:gd name="connsiteX220-14949" fmla="*/ 1222095 w 3024845"/>
                  <a:gd name="connsiteY220-14950" fmla="*/ 598812 h 1078499"/>
                  <a:gd name="connsiteX221-14951" fmla="*/ 1250469 w 3024845"/>
                  <a:gd name="connsiteY221-14952" fmla="*/ 598812 h 1078499"/>
                  <a:gd name="connsiteX222-14953" fmla="*/ 1250469 w 3024845"/>
                  <a:gd name="connsiteY222-14954" fmla="*/ 685283 h 1078499"/>
                  <a:gd name="connsiteX223-14955" fmla="*/ 1251229 w 3024845"/>
                  <a:gd name="connsiteY223-14956" fmla="*/ 685283 h 1078499"/>
                  <a:gd name="connsiteX224-14957" fmla="*/ 1256549 w 3024845"/>
                  <a:gd name="connsiteY224-14958" fmla="*/ 685283 h 1078499"/>
                  <a:gd name="connsiteX225-14959" fmla="*/ 1257309 w 3024845"/>
                  <a:gd name="connsiteY225-14960" fmla="*/ 683932 h 1078499"/>
                  <a:gd name="connsiteX226-14961" fmla="*/ 1262629 w 3024845"/>
                  <a:gd name="connsiteY226-14962" fmla="*/ 674474 h 1078499"/>
                  <a:gd name="connsiteX227-14963" fmla="*/ 1262629 w 3024845"/>
                  <a:gd name="connsiteY227-14964" fmla="*/ 676366 h 1078499"/>
                  <a:gd name="connsiteX228-14965" fmla="*/ 1262629 w 3024845"/>
                  <a:gd name="connsiteY228-14966" fmla="*/ 689607 h 1078499"/>
                  <a:gd name="connsiteX229-14967" fmla="*/ 1266682 w 3024845"/>
                  <a:gd name="connsiteY229-14968" fmla="*/ 644210 h 1078499"/>
                  <a:gd name="connsiteX230-14969" fmla="*/ 1267442 w 3024845"/>
                  <a:gd name="connsiteY230-14970" fmla="*/ 644210 h 1078499"/>
                  <a:gd name="connsiteX231-14971" fmla="*/ 1272762 w 3024845"/>
                  <a:gd name="connsiteY231-14972" fmla="*/ 644210 h 1078499"/>
                  <a:gd name="connsiteX232-14973" fmla="*/ 1272762 w 3024845"/>
                  <a:gd name="connsiteY232-14974" fmla="*/ 579356 h 1078499"/>
                  <a:gd name="connsiteX233-14975" fmla="*/ 1273776 w 3024845"/>
                  <a:gd name="connsiteY233-14976" fmla="*/ 579356 h 1078499"/>
                  <a:gd name="connsiteX234-14977" fmla="*/ 1280869 w 3024845"/>
                  <a:gd name="connsiteY234-14978" fmla="*/ 579356 h 1078499"/>
                  <a:gd name="connsiteX235-14979" fmla="*/ 1293029 w 3024845"/>
                  <a:gd name="connsiteY235-14980" fmla="*/ 536121 h 1078499"/>
                  <a:gd name="connsiteX236-14981" fmla="*/ 1294296 w 3024845"/>
                  <a:gd name="connsiteY236-14982" fmla="*/ 536121 h 1078499"/>
                  <a:gd name="connsiteX237-14983" fmla="*/ 1303163 w 3024845"/>
                  <a:gd name="connsiteY237-14984" fmla="*/ 536121 h 1078499"/>
                  <a:gd name="connsiteX238-14985" fmla="*/ 1313296 w 3024845"/>
                  <a:gd name="connsiteY238-14986" fmla="*/ 579356 h 1078499"/>
                  <a:gd name="connsiteX239-14987" fmla="*/ 1314309 w 3024845"/>
                  <a:gd name="connsiteY239-14988" fmla="*/ 579356 h 1078499"/>
                  <a:gd name="connsiteX240-14989" fmla="*/ 1321403 w 3024845"/>
                  <a:gd name="connsiteY240-14990" fmla="*/ 579356 h 1078499"/>
                  <a:gd name="connsiteX241-14991" fmla="*/ 1321403 w 3024845"/>
                  <a:gd name="connsiteY241-14992" fmla="*/ 618268 h 1078499"/>
                  <a:gd name="connsiteX242-14993" fmla="*/ 1323176 w 3024845"/>
                  <a:gd name="connsiteY242-14994" fmla="*/ 618268 h 1078499"/>
                  <a:gd name="connsiteX243-14995" fmla="*/ 1335590 w 3024845"/>
                  <a:gd name="connsiteY243-14996" fmla="*/ 618268 h 1078499"/>
                  <a:gd name="connsiteX244-14997" fmla="*/ 1335590 w 3024845"/>
                  <a:gd name="connsiteY244-14998" fmla="*/ 620430 h 1078499"/>
                  <a:gd name="connsiteX245-14999" fmla="*/ 1335590 w 3024845"/>
                  <a:gd name="connsiteY245-15000" fmla="*/ 635562 h 1078499"/>
                  <a:gd name="connsiteX246-15001" fmla="*/ 1339643 w 3024845"/>
                  <a:gd name="connsiteY246-15002" fmla="*/ 633401 h 1078499"/>
                  <a:gd name="connsiteX247-15003" fmla="*/ 1339643 w 3024845"/>
                  <a:gd name="connsiteY247-15004" fmla="*/ 618268 h 1078499"/>
                  <a:gd name="connsiteX248-15005" fmla="*/ 1341163 w 3024845"/>
                  <a:gd name="connsiteY248-15006" fmla="*/ 618268 h 1078499"/>
                  <a:gd name="connsiteX249-15007" fmla="*/ 1351803 w 3024845"/>
                  <a:gd name="connsiteY249-15008" fmla="*/ 618268 h 1078499"/>
                  <a:gd name="connsiteX250-15009" fmla="*/ 1351803 w 3024845"/>
                  <a:gd name="connsiteY250-15010" fmla="*/ 619889 h 1078499"/>
                  <a:gd name="connsiteX251-15011" fmla="*/ 1351803 w 3024845"/>
                  <a:gd name="connsiteY251-15012" fmla="*/ 631239 h 1078499"/>
                  <a:gd name="connsiteX252-15013" fmla="*/ 1382204 w 3024845"/>
                  <a:gd name="connsiteY252-15014" fmla="*/ 631239 h 1078499"/>
                  <a:gd name="connsiteX253-15015" fmla="*/ 1382204 w 3024845"/>
                  <a:gd name="connsiteY253-15016" fmla="*/ 594489 h 1078499"/>
                  <a:gd name="connsiteX254-15017" fmla="*/ 1383470 w 3024845"/>
                  <a:gd name="connsiteY254-15018" fmla="*/ 594489 h 1078499"/>
                  <a:gd name="connsiteX255-15019" fmla="*/ 1392337 w 3024845"/>
                  <a:gd name="connsiteY255-15020" fmla="*/ 594489 h 1078499"/>
                  <a:gd name="connsiteX256-15021" fmla="*/ 1392337 w 3024845"/>
                  <a:gd name="connsiteY256-15022" fmla="*/ 616106 h 1078499"/>
                  <a:gd name="connsiteX257-15023" fmla="*/ 1394364 w 3024845"/>
                  <a:gd name="connsiteY257-15024" fmla="*/ 583680 h 1078499"/>
                  <a:gd name="connsiteX258-15025" fmla="*/ 1416657 w 3024845"/>
                  <a:gd name="connsiteY258-15026" fmla="*/ 583680 h 1078499"/>
                  <a:gd name="connsiteX259-15027" fmla="*/ 1416657 w 3024845"/>
                  <a:gd name="connsiteY259-15028" fmla="*/ 582058 h 1078499"/>
                  <a:gd name="connsiteX260-15029" fmla="*/ 1416657 w 3024845"/>
                  <a:gd name="connsiteY260-15030" fmla="*/ 570709 h 1078499"/>
                  <a:gd name="connsiteX261-15031" fmla="*/ 1417417 w 3024845"/>
                  <a:gd name="connsiteY261-15032" fmla="*/ 570709 h 1078499"/>
                  <a:gd name="connsiteX262-15033" fmla="*/ 1422737 w 3024845"/>
                  <a:gd name="connsiteY262-15034" fmla="*/ 570709 h 1078499"/>
                  <a:gd name="connsiteX263-15035" fmla="*/ 1422737 w 3024845"/>
                  <a:gd name="connsiteY263-15036" fmla="*/ 568818 h 1078499"/>
                  <a:gd name="connsiteX264-15037" fmla="*/ 1422737 w 3024845"/>
                  <a:gd name="connsiteY264-15038" fmla="*/ 555577 h 1078499"/>
                  <a:gd name="connsiteX265-15039" fmla="*/ 1426791 w 3024845"/>
                  <a:gd name="connsiteY265-15040" fmla="*/ 562062 h 1078499"/>
                  <a:gd name="connsiteX266-15041" fmla="*/ 1429071 w 3024845"/>
                  <a:gd name="connsiteY266-15042" fmla="*/ 562062 h 1078499"/>
                  <a:gd name="connsiteX267-15043" fmla="*/ 1445031 w 3024845"/>
                  <a:gd name="connsiteY267-15044" fmla="*/ 562062 h 1078499"/>
                  <a:gd name="connsiteX268-15045" fmla="*/ 1445031 w 3024845"/>
                  <a:gd name="connsiteY268-15046" fmla="*/ 561251 h 1078499"/>
                  <a:gd name="connsiteX269-15047" fmla="*/ 1445031 w 3024845"/>
                  <a:gd name="connsiteY269-15048" fmla="*/ 555577 h 1078499"/>
                  <a:gd name="connsiteX270-15049" fmla="*/ 1445791 w 3024845"/>
                  <a:gd name="connsiteY270-15050" fmla="*/ 555577 h 1078499"/>
                  <a:gd name="connsiteX271-15051" fmla="*/ 1451111 w 3024845"/>
                  <a:gd name="connsiteY271-15052" fmla="*/ 555577 h 1078499"/>
                  <a:gd name="connsiteX272-15053" fmla="*/ 1451111 w 3024845"/>
                  <a:gd name="connsiteY272-15054" fmla="*/ 556928 h 1078499"/>
                  <a:gd name="connsiteX273-15055" fmla="*/ 1451111 w 3024845"/>
                  <a:gd name="connsiteY273-15056" fmla="*/ 566386 h 1078499"/>
                  <a:gd name="connsiteX274-15057" fmla="*/ 1489618 w 3024845"/>
                  <a:gd name="connsiteY274-15058" fmla="*/ 566386 h 1078499"/>
                  <a:gd name="connsiteX275-15059" fmla="*/ 1489618 w 3024845"/>
                  <a:gd name="connsiteY275-15060" fmla="*/ 704739 h 1078499"/>
                  <a:gd name="connsiteX276-15061" fmla="*/ 1491138 w 3024845"/>
                  <a:gd name="connsiteY276-15062" fmla="*/ 704739 h 1078499"/>
                  <a:gd name="connsiteX277-15063" fmla="*/ 1501778 w 3024845"/>
                  <a:gd name="connsiteY277-15064" fmla="*/ 704739 h 1078499"/>
                  <a:gd name="connsiteX278-15065" fmla="*/ 1501778 w 3024845"/>
                  <a:gd name="connsiteY278-15066" fmla="*/ 691769 h 1078499"/>
                  <a:gd name="connsiteX279-15067" fmla="*/ 1505832 w 3024845"/>
                  <a:gd name="connsiteY279-15068" fmla="*/ 691769 h 1078499"/>
                  <a:gd name="connsiteX280-15069" fmla="*/ 1505832 w 3024845"/>
                  <a:gd name="connsiteY280-15070" fmla="*/ 704739 h 1078499"/>
                  <a:gd name="connsiteX281-15071" fmla="*/ 1536232 w 3024845"/>
                  <a:gd name="connsiteY281-15072" fmla="*/ 704739 h 1078499"/>
                  <a:gd name="connsiteX282-15073" fmla="*/ 1536232 w 3024845"/>
                  <a:gd name="connsiteY282-15074" fmla="*/ 674474 h 1078499"/>
                  <a:gd name="connsiteX283-15075" fmla="*/ 1548392 w 3024845"/>
                  <a:gd name="connsiteY283-15076" fmla="*/ 674474 h 1078499"/>
                  <a:gd name="connsiteX284-15077" fmla="*/ 1560552 w 3024845"/>
                  <a:gd name="connsiteY284-15078" fmla="*/ 672313 h 1078499"/>
                  <a:gd name="connsiteX285-15079" fmla="*/ 1564606 w 3024845"/>
                  <a:gd name="connsiteY285-15080" fmla="*/ 674474 h 1078499"/>
                  <a:gd name="connsiteX286-15081" fmla="*/ 1574739 w 3024845"/>
                  <a:gd name="connsiteY286-15082" fmla="*/ 674474 h 1078499"/>
                  <a:gd name="connsiteX287-15083" fmla="*/ 1574739 w 3024845"/>
                  <a:gd name="connsiteY287-15084" fmla="*/ 704739 h 1078499"/>
                  <a:gd name="connsiteX288-15085" fmla="*/ 1582846 w 3024845"/>
                  <a:gd name="connsiteY288-15086" fmla="*/ 704739 h 1078499"/>
                  <a:gd name="connsiteX289-15087" fmla="*/ 1582846 w 3024845"/>
                  <a:gd name="connsiteY289-15088" fmla="*/ 722034 h 1078499"/>
                  <a:gd name="connsiteX290-15089" fmla="*/ 1592182 w 3024845"/>
                  <a:gd name="connsiteY290-15090" fmla="*/ 722939 h 1078499"/>
                  <a:gd name="connsiteX291-15091" fmla="*/ 1605140 w 3024845"/>
                  <a:gd name="connsiteY291-15092" fmla="*/ 722939 h 1078499"/>
                  <a:gd name="connsiteX292-15093" fmla="*/ 1605140 w 3024845"/>
                  <a:gd name="connsiteY292-15094" fmla="*/ 706901 h 1078499"/>
                  <a:gd name="connsiteX293-15095" fmla="*/ 1673096 w 3024845"/>
                  <a:gd name="connsiteY293-15096" fmla="*/ 706901 h 1078499"/>
                  <a:gd name="connsiteX294-15097" fmla="*/ 1673096 w 3024845"/>
                  <a:gd name="connsiteY294-15098" fmla="*/ 621648 h 1078499"/>
                  <a:gd name="connsiteX295-15099" fmla="*/ 1745104 w 3024845"/>
                  <a:gd name="connsiteY295-15100" fmla="*/ 621648 h 1078499"/>
                  <a:gd name="connsiteX296-15101" fmla="*/ 1745104 w 3024845"/>
                  <a:gd name="connsiteY296-15102" fmla="*/ 700416 h 1078499"/>
                  <a:gd name="connsiteX297-15103" fmla="*/ 1747008 w 3024845"/>
                  <a:gd name="connsiteY297-15104" fmla="*/ 700416 h 1078499"/>
                  <a:gd name="connsiteX298-15105" fmla="*/ 1748250 w 3024845"/>
                  <a:gd name="connsiteY298-15106" fmla="*/ 722939 h 1078499"/>
                  <a:gd name="connsiteX299-15107" fmla="*/ 1757926 w 3024845"/>
                  <a:gd name="connsiteY299-15108" fmla="*/ 722939 h 1078499"/>
                  <a:gd name="connsiteX300-15109" fmla="*/ 1759168 w 3024845"/>
                  <a:gd name="connsiteY300-15110" fmla="*/ 700416 h 1078499"/>
                  <a:gd name="connsiteX301-15111" fmla="*/ 1765248 w 3024845"/>
                  <a:gd name="connsiteY301-15112" fmla="*/ 700416 h 1078499"/>
                  <a:gd name="connsiteX302-15113" fmla="*/ 1766490 w 3024845"/>
                  <a:gd name="connsiteY302-15114" fmla="*/ 722939 h 1078499"/>
                  <a:gd name="connsiteX303-15115" fmla="*/ 1817112 w 3024845"/>
                  <a:gd name="connsiteY303-15116" fmla="*/ 722939 h 1078499"/>
                  <a:gd name="connsiteX304-15117" fmla="*/ 1817112 w 3024845"/>
                  <a:gd name="connsiteY304-15118" fmla="*/ 559911 h 1078499"/>
                  <a:gd name="connsiteX305-15119" fmla="*/ 2014439 w 3024845"/>
                  <a:gd name="connsiteY305-15120" fmla="*/ 559911 h 1078499"/>
                  <a:gd name="connsiteX306-15121" fmla="*/ 2014439 w 3024845"/>
                  <a:gd name="connsiteY306-15122" fmla="*/ 722939 h 1078499"/>
                  <a:gd name="connsiteX307-15123" fmla="*/ 2033136 w 3024845"/>
                  <a:gd name="connsiteY307-15124" fmla="*/ 722939 h 1078499"/>
                  <a:gd name="connsiteX308-15125" fmla="*/ 2033136 w 3024845"/>
                  <a:gd name="connsiteY308-15126" fmla="*/ 640246 h 1078499"/>
                  <a:gd name="connsiteX309-15127" fmla="*/ 2128256 w 3024845"/>
                  <a:gd name="connsiteY309-15128" fmla="*/ 640246 h 1078499"/>
                  <a:gd name="connsiteX310-15129" fmla="*/ 2140186 w 3024845"/>
                  <a:gd name="connsiteY310-15130" fmla="*/ 322105 h 1078499"/>
                  <a:gd name="connsiteX311-15131" fmla="*/ 2128026 w 3024845"/>
                  <a:gd name="connsiteY311-15132" fmla="*/ 300487 h 1078499"/>
                  <a:gd name="connsiteX312-15133" fmla="*/ 2121946 w 3024845"/>
                  <a:gd name="connsiteY312-15134" fmla="*/ 296163 h 1078499"/>
                  <a:gd name="connsiteX313-15135" fmla="*/ 2130053 w 3024845"/>
                  <a:gd name="connsiteY313-15136" fmla="*/ 272384 h 1078499"/>
                  <a:gd name="connsiteX314-15137" fmla="*/ 2130053 w 3024845"/>
                  <a:gd name="connsiteY314-15138" fmla="*/ 255090 h 1078499"/>
                  <a:gd name="connsiteX315-15139" fmla="*/ 2144240 w 3024845"/>
                  <a:gd name="connsiteY315-15140" fmla="*/ 255090 h 1078499"/>
                  <a:gd name="connsiteX316-15141" fmla="*/ 2144240 w 3024845"/>
                  <a:gd name="connsiteY316-15142" fmla="*/ 233472 h 1078499"/>
                  <a:gd name="connsiteX317-15143" fmla="*/ 2146266 w 3024845"/>
                  <a:gd name="connsiteY317-15144" fmla="*/ 229148 h 1078499"/>
                  <a:gd name="connsiteX318-15145" fmla="*/ 2146266 w 3024845"/>
                  <a:gd name="connsiteY318-15146" fmla="*/ 151324 h 1078499"/>
                  <a:gd name="connsiteX319-15147" fmla="*/ 2144240 w 3024845"/>
                  <a:gd name="connsiteY319-15148" fmla="*/ 144839 h 1078499"/>
                  <a:gd name="connsiteX320-15149" fmla="*/ 2150320 w 3024845"/>
                  <a:gd name="connsiteY320-15150" fmla="*/ 138353 h 1078499"/>
                  <a:gd name="connsiteX321-15151" fmla="*/ 2150320 w 3024845"/>
                  <a:gd name="connsiteY321-15152" fmla="*/ 79985 h 1078499"/>
                  <a:gd name="connsiteX322-15153" fmla="*/ 2152346 w 3024845"/>
                  <a:gd name="connsiteY322-15154" fmla="*/ 75662 h 1078499"/>
                  <a:gd name="connsiteX323-15155" fmla="*/ 2152346 w 3024845"/>
                  <a:gd name="connsiteY323-15156" fmla="*/ 19456 h 1078499"/>
                  <a:gd name="connsiteX324-15157" fmla="*/ 2154373 w 3024845"/>
                  <a:gd name="connsiteY324-15158" fmla="*/ 0 h 1078499"/>
                  <a:gd name="connsiteX325-15159" fmla="*/ 2162480 w 3024845"/>
                  <a:gd name="connsiteY325-15160" fmla="*/ 138353 h 1078499"/>
                  <a:gd name="connsiteX326-15161" fmla="*/ 2168560 w 3024845"/>
                  <a:gd name="connsiteY326-15162" fmla="*/ 144839 h 1078499"/>
                  <a:gd name="connsiteX327-15163" fmla="*/ 2166533 w 3024845"/>
                  <a:gd name="connsiteY327-15164" fmla="*/ 151324 h 1078499"/>
                  <a:gd name="connsiteX328-15165" fmla="*/ 2166533 w 3024845"/>
                  <a:gd name="connsiteY328-15166" fmla="*/ 229148 h 1078499"/>
                  <a:gd name="connsiteX329-15167" fmla="*/ 2168560 w 3024845"/>
                  <a:gd name="connsiteY329-15168" fmla="*/ 233472 h 1078499"/>
                  <a:gd name="connsiteX330-15169" fmla="*/ 2168560 w 3024845"/>
                  <a:gd name="connsiteY330-15170" fmla="*/ 255090 h 1078499"/>
                  <a:gd name="connsiteX331-15171" fmla="*/ 2182747 w 3024845"/>
                  <a:gd name="connsiteY331-15172" fmla="*/ 255090 h 1078499"/>
                  <a:gd name="connsiteX332-15173" fmla="*/ 2182747 w 3024845"/>
                  <a:gd name="connsiteY332-15174" fmla="*/ 272384 h 1078499"/>
                  <a:gd name="connsiteX333-15175" fmla="*/ 2190854 w 3024845"/>
                  <a:gd name="connsiteY333-15176" fmla="*/ 296163 h 1078499"/>
                  <a:gd name="connsiteX334-15177" fmla="*/ 2184774 w 3024845"/>
                  <a:gd name="connsiteY334-15178" fmla="*/ 300487 h 1078499"/>
                  <a:gd name="connsiteX335-15179" fmla="*/ 2172613 w 3024845"/>
                  <a:gd name="connsiteY335-15180" fmla="*/ 322105 h 1078499"/>
                  <a:gd name="connsiteX336-15181" fmla="*/ 2180720 w 3024845"/>
                  <a:gd name="connsiteY336-15182" fmla="*/ 575033 h 1078499"/>
                  <a:gd name="connsiteX337-15183" fmla="*/ 2245574 w 3024845"/>
                  <a:gd name="connsiteY337-15184" fmla="*/ 575033 h 1078499"/>
                  <a:gd name="connsiteX338-15185" fmla="*/ 2245574 w 3024845"/>
                  <a:gd name="connsiteY338-15186" fmla="*/ 650695 h 1078499"/>
                  <a:gd name="connsiteX339-15187" fmla="*/ 2253681 w 3024845"/>
                  <a:gd name="connsiteY339-15188" fmla="*/ 650695 h 1078499"/>
                  <a:gd name="connsiteX340-15189" fmla="*/ 2255708 w 3024845"/>
                  <a:gd name="connsiteY340-15190" fmla="*/ 644210 h 1078499"/>
                  <a:gd name="connsiteX341-15191" fmla="*/ 2261788 w 3024845"/>
                  <a:gd name="connsiteY341-15192" fmla="*/ 644210 h 1078499"/>
                  <a:gd name="connsiteX342-15193" fmla="*/ 2263815 w 3024845"/>
                  <a:gd name="connsiteY342-15194" fmla="*/ 652857 h 1078499"/>
                  <a:gd name="connsiteX343-15195" fmla="*/ 2275975 w 3024845"/>
                  <a:gd name="connsiteY343-15196" fmla="*/ 652857 h 1078499"/>
                  <a:gd name="connsiteX344-15197" fmla="*/ 2275975 w 3024845"/>
                  <a:gd name="connsiteY344-15198" fmla="*/ 646371 h 1078499"/>
                  <a:gd name="connsiteX345-15199" fmla="*/ 2298268 w 3024845"/>
                  <a:gd name="connsiteY345-15200" fmla="*/ 646371 h 1078499"/>
                  <a:gd name="connsiteX346-15201" fmla="*/ 2298268 w 3024845"/>
                  <a:gd name="connsiteY346-15202" fmla="*/ 652857 h 1078499"/>
                  <a:gd name="connsiteX347-15203" fmla="*/ 2318535 w 3024845"/>
                  <a:gd name="connsiteY347-15204" fmla="*/ 652857 h 1078499"/>
                  <a:gd name="connsiteX348-15205" fmla="*/ 2318535 w 3024845"/>
                  <a:gd name="connsiteY348-15206" fmla="*/ 698254 h 1078499"/>
                  <a:gd name="connsiteX349-15207" fmla="*/ 2332722 w 3024845"/>
                  <a:gd name="connsiteY349-15208" fmla="*/ 698254 h 1078499"/>
                  <a:gd name="connsiteX350-15209" fmla="*/ 2332722 w 3024845"/>
                  <a:gd name="connsiteY350-15210" fmla="*/ 685283 h 1078499"/>
                  <a:gd name="connsiteX351-15211" fmla="*/ 2348936 w 3024845"/>
                  <a:gd name="connsiteY351-15212" fmla="*/ 685283 h 1078499"/>
                  <a:gd name="connsiteX352-15213" fmla="*/ 2348936 w 3024845"/>
                  <a:gd name="connsiteY352-15214" fmla="*/ 505856 h 1078499"/>
                  <a:gd name="connsiteX353-15215" fmla="*/ 2355016 w 3024845"/>
                  <a:gd name="connsiteY353-15216" fmla="*/ 499370 h 1078499"/>
                  <a:gd name="connsiteX354-15217" fmla="*/ 2427977 w 3024845"/>
                  <a:gd name="connsiteY354-15218" fmla="*/ 499370 h 1078499"/>
                  <a:gd name="connsiteX355-15219" fmla="*/ 2427977 w 3024845"/>
                  <a:gd name="connsiteY355-15220" fmla="*/ 508018 h 1078499"/>
                  <a:gd name="connsiteX356-15221" fmla="*/ 2438110 w 3024845"/>
                  <a:gd name="connsiteY356-15222" fmla="*/ 508018 h 1078499"/>
                  <a:gd name="connsiteX357-15223" fmla="*/ 2438110 w 3024845"/>
                  <a:gd name="connsiteY357-15224" fmla="*/ 622592 h 1078499"/>
                  <a:gd name="connsiteX358-15225" fmla="*/ 2460404 w 3024845"/>
                  <a:gd name="connsiteY358-15226" fmla="*/ 622592 h 1078499"/>
                  <a:gd name="connsiteX359-15227" fmla="*/ 2460404 w 3024845"/>
                  <a:gd name="connsiteY359-15228" fmla="*/ 555577 h 1078499"/>
                  <a:gd name="connsiteX360-15229" fmla="*/ 2486751 w 3024845"/>
                  <a:gd name="connsiteY360-15230" fmla="*/ 555577 h 1078499"/>
                  <a:gd name="connsiteX361-15231" fmla="*/ 2490804 w 3024845"/>
                  <a:gd name="connsiteY361-15232" fmla="*/ 551253 h 1078499"/>
                  <a:gd name="connsiteX362-15233" fmla="*/ 2498911 w 3024845"/>
                  <a:gd name="connsiteY362-15234" fmla="*/ 551253 h 1078499"/>
                  <a:gd name="connsiteX363-15235" fmla="*/ 2502964 w 3024845"/>
                  <a:gd name="connsiteY363-15236" fmla="*/ 555577 h 1078499"/>
                  <a:gd name="connsiteX364-15237" fmla="*/ 2525258 w 3024845"/>
                  <a:gd name="connsiteY364-15238" fmla="*/ 555577 h 1078499"/>
                  <a:gd name="connsiteX365-15239" fmla="*/ 2525258 w 3024845"/>
                  <a:gd name="connsiteY365-15240" fmla="*/ 438841 h 1078499"/>
                  <a:gd name="connsiteX366-15241" fmla="*/ 2582005 w 3024845"/>
                  <a:gd name="connsiteY366-15242" fmla="*/ 428032 h 1078499"/>
                  <a:gd name="connsiteX367-15243" fmla="*/ 2582005 w 3024845"/>
                  <a:gd name="connsiteY367-15244" fmla="*/ 429113 h 1078499"/>
                  <a:gd name="connsiteX368-15245" fmla="*/ 2582005 w 3024845"/>
                  <a:gd name="connsiteY368-15246" fmla="*/ 436679 h 1078499"/>
                  <a:gd name="connsiteX369-15247" fmla="*/ 2608352 w 3024845"/>
                  <a:gd name="connsiteY369-15248" fmla="*/ 436679 h 1078499"/>
                  <a:gd name="connsiteX370-15249" fmla="*/ 2608352 w 3024845"/>
                  <a:gd name="connsiteY370-15250" fmla="*/ 691769 h 1078499"/>
                  <a:gd name="connsiteX371-15251" fmla="*/ 2630646 w 3024845"/>
                  <a:gd name="connsiteY371-15252" fmla="*/ 691769 h 1078499"/>
                  <a:gd name="connsiteX372-15253" fmla="*/ 2630646 w 3024845"/>
                  <a:gd name="connsiteY372-15254" fmla="*/ 687445 h 1078499"/>
                  <a:gd name="connsiteX373-15255" fmla="*/ 2642806 w 3024845"/>
                  <a:gd name="connsiteY373-15256" fmla="*/ 687445 h 1078499"/>
                  <a:gd name="connsiteX374-15257" fmla="*/ 2642806 w 3024845"/>
                  <a:gd name="connsiteY374-15258" fmla="*/ 691769 h 1078499"/>
                  <a:gd name="connsiteX375-15259" fmla="*/ 2667126 w 3024845"/>
                  <a:gd name="connsiteY375-15260" fmla="*/ 691769 h 1078499"/>
                  <a:gd name="connsiteX376-15261" fmla="*/ 2667126 w 3024845"/>
                  <a:gd name="connsiteY376-15262" fmla="*/ 678798 h 1078499"/>
                  <a:gd name="connsiteX377-15263" fmla="*/ 2695500 w 3024845"/>
                  <a:gd name="connsiteY377-15264" fmla="*/ 678798 h 1078499"/>
                  <a:gd name="connsiteX378-15265" fmla="*/ 2707660 w 3024845"/>
                  <a:gd name="connsiteY378-15266" fmla="*/ 674474 h 1078499"/>
                  <a:gd name="connsiteX379-15267" fmla="*/ 2727927 w 3024845"/>
                  <a:gd name="connsiteY379-15268" fmla="*/ 678798 h 1078499"/>
                  <a:gd name="connsiteX380-15269" fmla="*/ 2727927 w 3024845"/>
                  <a:gd name="connsiteY380-15270" fmla="*/ 661504 h 1078499"/>
                  <a:gd name="connsiteX381-15271" fmla="*/ 2736034 w 3024845"/>
                  <a:gd name="connsiteY381-15272" fmla="*/ 661504 h 1078499"/>
                  <a:gd name="connsiteX382-15273" fmla="*/ 2736034 w 3024845"/>
                  <a:gd name="connsiteY382-15274" fmla="*/ 648533 h 1078499"/>
                  <a:gd name="connsiteX383-15275" fmla="*/ 2792781 w 3024845"/>
                  <a:gd name="connsiteY383-15276" fmla="*/ 648533 h 1078499"/>
                  <a:gd name="connsiteX384-15277" fmla="*/ 2792781 w 3024845"/>
                  <a:gd name="connsiteY384-15278" fmla="*/ 618268 h 1078499"/>
                  <a:gd name="connsiteX385-15279" fmla="*/ 2811021 w 3024845"/>
                  <a:gd name="connsiteY385-15280" fmla="*/ 618268 h 1078499"/>
                  <a:gd name="connsiteX386-15281" fmla="*/ 2811021 w 3024845"/>
                  <a:gd name="connsiteY386-15282" fmla="*/ 611783 h 1078499"/>
                  <a:gd name="connsiteX387-15283" fmla="*/ 2823181 w 3024845"/>
                  <a:gd name="connsiteY387-15284" fmla="*/ 611783 h 1078499"/>
                  <a:gd name="connsiteX388-15285" fmla="*/ 2823181 w 3024845"/>
                  <a:gd name="connsiteY388-15286" fmla="*/ 618268 h 1078499"/>
                  <a:gd name="connsiteX389-15287" fmla="*/ 2839395 w 3024845"/>
                  <a:gd name="connsiteY389-15288" fmla="*/ 618268 h 1078499"/>
                  <a:gd name="connsiteX390-15289" fmla="*/ 2839395 w 3024845"/>
                  <a:gd name="connsiteY390-15290" fmla="*/ 667989 h 1078499"/>
                  <a:gd name="connsiteX391-15291" fmla="*/ 2871822 w 3024845"/>
                  <a:gd name="connsiteY391-15292" fmla="*/ 667989 h 1078499"/>
                  <a:gd name="connsiteX392-15293" fmla="*/ 2871822 w 3024845"/>
                  <a:gd name="connsiteY392-15294" fmla="*/ 642048 h 1078499"/>
                  <a:gd name="connsiteX393-15295" fmla="*/ 2910329 w 3024845"/>
                  <a:gd name="connsiteY393-15296" fmla="*/ 642048 h 1078499"/>
                  <a:gd name="connsiteX394-15297" fmla="*/ 2910329 w 3024845"/>
                  <a:gd name="connsiteY394-15298" fmla="*/ 611783 h 1078499"/>
                  <a:gd name="connsiteX395-15299" fmla="*/ 2958970 w 3024845"/>
                  <a:gd name="connsiteY395-15300" fmla="*/ 611783 h 1078499"/>
                  <a:gd name="connsiteX396-15301" fmla="*/ 2958970 w 3024845"/>
                  <a:gd name="connsiteY396-15302" fmla="*/ 722939 h 1078499"/>
                  <a:gd name="connsiteX397-15303" fmla="*/ 2958970 w 3024845"/>
                  <a:gd name="connsiteY397-15304" fmla="*/ 736718 h 1078499"/>
                  <a:gd name="connsiteX398-15305" fmla="*/ 3024845 w 3024845"/>
                  <a:gd name="connsiteY398-15306" fmla="*/ 736718 h 1078499"/>
                  <a:gd name="connsiteX399-15307" fmla="*/ 3024845 w 3024845"/>
                  <a:gd name="connsiteY399-15308" fmla="*/ 1078499 h 1078499"/>
                  <a:gd name="connsiteX400-15309" fmla="*/ 2054 w 3024845"/>
                  <a:gd name="connsiteY400-15310" fmla="*/ 1076166 h 1078499"/>
                  <a:gd name="connsiteX401-15311" fmla="*/ 0 w 3024845"/>
                  <a:gd name="connsiteY401-15312" fmla="*/ 642048 h 1078499"/>
                  <a:gd name="connsiteX402-15313" fmla="*/ 20267 w 3024845"/>
                  <a:gd name="connsiteY402-15314" fmla="*/ 642048 h 1078499"/>
                  <a:gd name="connsiteX403-15315" fmla="*/ 20774 w 3024845"/>
                  <a:gd name="connsiteY403-15316" fmla="*/ 640967 h 1078499"/>
                  <a:gd name="connsiteX404-15317" fmla="*/ 24320 w 3024845"/>
                  <a:gd name="connsiteY404-15318" fmla="*/ 633401 h 1078499"/>
                  <a:gd name="connsiteX405-15319" fmla="*/ 26094 w 3024845"/>
                  <a:gd name="connsiteY405-15320" fmla="*/ 633671 h 1078499"/>
                  <a:gd name="connsiteX406-15321" fmla="*/ 38507 w 3024845"/>
                  <a:gd name="connsiteY406-15322" fmla="*/ 635562 h 1078499"/>
                  <a:gd name="connsiteX407-15323" fmla="*/ 39014 w 3024845"/>
                  <a:gd name="connsiteY407-15324" fmla="*/ 636914 h 1078499"/>
                  <a:gd name="connsiteX408-15325" fmla="*/ 42560 w 3024845"/>
                  <a:gd name="connsiteY408-15326" fmla="*/ 646371 h 1078499"/>
                  <a:gd name="connsiteX409-15327" fmla="*/ 68907 w 3024845"/>
                  <a:gd name="connsiteY409-15328" fmla="*/ 648533 h 1078499"/>
                  <a:gd name="connsiteX410-15329" fmla="*/ 68907 w 3024845"/>
                  <a:gd name="connsiteY410-15330" fmla="*/ 525312 h 1078499"/>
                  <a:gd name="connsiteX411-15331" fmla="*/ 70934 w 3024845"/>
                  <a:gd name="connsiteY411-15332" fmla="*/ 525312 h 1078499"/>
                  <a:gd name="connsiteX412-15333" fmla="*/ 85121 w 3024845"/>
                  <a:gd name="connsiteY412-15334" fmla="*/ 525312 h 1078499"/>
                  <a:gd name="connsiteX413-15335" fmla="*/ 85121 w 3024845"/>
                  <a:gd name="connsiteY413-15336" fmla="*/ 389120 h 1078499"/>
                  <a:gd name="connsiteX414-15337" fmla="*/ 86894 w 3024845"/>
                  <a:gd name="connsiteY414-15338" fmla="*/ 389120 h 1078499"/>
                  <a:gd name="connsiteX415-15339" fmla="*/ 99308 w 3024845"/>
                  <a:gd name="connsiteY415-15340" fmla="*/ 389120 h 1078499"/>
                  <a:gd name="connsiteX416-15341" fmla="*/ 99308 w 3024845"/>
                  <a:gd name="connsiteY416-15342" fmla="*/ 274546 h 1078499"/>
                  <a:gd name="connsiteX417-15343" fmla="*/ 103361 w 3024845"/>
                  <a:gd name="connsiteY417-15344" fmla="*/ 246442 h 1078499"/>
                  <a:gd name="connsiteX418-15345" fmla="*/ 105388 w 3024845"/>
                  <a:gd name="connsiteY418-15346" fmla="*/ 246442 h 1078499"/>
                  <a:gd name="connsiteX419-15347" fmla="*/ 119575 w 3024845"/>
                  <a:gd name="connsiteY419-15348" fmla="*/ 246442 h 1078499"/>
                  <a:gd name="connsiteX0-15349" fmla="*/ 119575 w 3024845"/>
                  <a:gd name="connsiteY0-15350" fmla="*/ 226986 h 1059043"/>
                  <a:gd name="connsiteX1-15351" fmla="*/ 200642 w 3024845"/>
                  <a:gd name="connsiteY1-15352" fmla="*/ 224825 h 1059043"/>
                  <a:gd name="connsiteX2-15353" fmla="*/ 202669 w 3024845"/>
                  <a:gd name="connsiteY2-15354" fmla="*/ 224825 h 1059043"/>
                  <a:gd name="connsiteX3-15355" fmla="*/ 216856 w 3024845"/>
                  <a:gd name="connsiteY3-15356" fmla="*/ 224825 h 1059043"/>
                  <a:gd name="connsiteX4-15357" fmla="*/ 216856 w 3024845"/>
                  <a:gd name="connsiteY4-15358" fmla="*/ 248604 h 1059043"/>
                  <a:gd name="connsiteX5-15359" fmla="*/ 217363 w 3024845"/>
                  <a:gd name="connsiteY5-15360" fmla="*/ 249415 h 1059043"/>
                  <a:gd name="connsiteX6-15361" fmla="*/ 220909 w 3024845"/>
                  <a:gd name="connsiteY6-15362" fmla="*/ 255090 h 1059043"/>
                  <a:gd name="connsiteX7-15363" fmla="*/ 220909 w 3024845"/>
                  <a:gd name="connsiteY7-15364" fmla="*/ 369664 h 1059043"/>
                  <a:gd name="connsiteX8-15365" fmla="*/ 223189 w 3024845"/>
                  <a:gd name="connsiteY8-15366" fmla="*/ 369664 h 1059043"/>
                  <a:gd name="connsiteX9-15367" fmla="*/ 239150 w 3024845"/>
                  <a:gd name="connsiteY9-15368" fmla="*/ 369664 h 1059043"/>
                  <a:gd name="connsiteX10-15369" fmla="*/ 239150 w 3024845"/>
                  <a:gd name="connsiteY10-15370" fmla="*/ 510179 h 1059043"/>
                  <a:gd name="connsiteX11-15371" fmla="*/ 240670 w 3024845"/>
                  <a:gd name="connsiteY11-15372" fmla="*/ 509909 h 1059043"/>
                  <a:gd name="connsiteX12-15373" fmla="*/ 251310 w 3024845"/>
                  <a:gd name="connsiteY12-15374" fmla="*/ 508018 h 1059043"/>
                  <a:gd name="connsiteX13-15375" fmla="*/ 249283 w 3024845"/>
                  <a:gd name="connsiteY13-15376" fmla="*/ 596650 h 1059043"/>
                  <a:gd name="connsiteX14-15377" fmla="*/ 250803 w 3024845"/>
                  <a:gd name="connsiteY14-15378" fmla="*/ 596921 h 1059043"/>
                  <a:gd name="connsiteX15-15379" fmla="*/ 261443 w 3024845"/>
                  <a:gd name="connsiteY15-15380" fmla="*/ 598812 h 1059043"/>
                  <a:gd name="connsiteX16-15381" fmla="*/ 261696 w 3024845"/>
                  <a:gd name="connsiteY16-15382" fmla="*/ 599623 h 1059043"/>
                  <a:gd name="connsiteX17-15383" fmla="*/ 263470 w 3024845"/>
                  <a:gd name="connsiteY17-15384" fmla="*/ 605298 h 1059043"/>
                  <a:gd name="connsiteX18-15385" fmla="*/ 264230 w 3024845"/>
                  <a:gd name="connsiteY18-15386" fmla="*/ 602866 h 1059043"/>
                  <a:gd name="connsiteX19-15387" fmla="*/ 269550 w 3024845"/>
                  <a:gd name="connsiteY19-15388" fmla="*/ 585842 h 1059043"/>
                  <a:gd name="connsiteX20-15389" fmla="*/ 271323 w 3024845"/>
                  <a:gd name="connsiteY20-15390" fmla="*/ 585842 h 1059043"/>
                  <a:gd name="connsiteX21-15391" fmla="*/ 283737 w 3024845"/>
                  <a:gd name="connsiteY21-15392" fmla="*/ 585842 h 1059043"/>
                  <a:gd name="connsiteX22-15393" fmla="*/ 283737 w 3024845"/>
                  <a:gd name="connsiteY22-15394" fmla="*/ 618268 h 1059043"/>
                  <a:gd name="connsiteX23-15395" fmla="*/ 284750 w 3024845"/>
                  <a:gd name="connsiteY23-15396" fmla="*/ 618809 h 1059043"/>
                  <a:gd name="connsiteX24-15397" fmla="*/ 291844 w 3024845"/>
                  <a:gd name="connsiteY24-15398" fmla="*/ 622592 h 1059043"/>
                  <a:gd name="connsiteX25-15399" fmla="*/ 291844 w 3024845"/>
                  <a:gd name="connsiteY25-15400" fmla="*/ 623943 h 1059043"/>
                  <a:gd name="connsiteX26-15401" fmla="*/ 291844 w 3024845"/>
                  <a:gd name="connsiteY26-15402" fmla="*/ 633401 h 1059043"/>
                  <a:gd name="connsiteX27-15403" fmla="*/ 336431 w 3024845"/>
                  <a:gd name="connsiteY27-15404" fmla="*/ 633401 h 1059043"/>
                  <a:gd name="connsiteX28-15405" fmla="*/ 336431 w 3024845"/>
                  <a:gd name="connsiteY28-15406" fmla="*/ 634482 h 1059043"/>
                  <a:gd name="connsiteX29-15407" fmla="*/ 336431 w 3024845"/>
                  <a:gd name="connsiteY29-15408" fmla="*/ 642048 h 1059043"/>
                  <a:gd name="connsiteX30-15409" fmla="*/ 338457 w 3024845"/>
                  <a:gd name="connsiteY30-15410" fmla="*/ 642048 h 1059043"/>
                  <a:gd name="connsiteX31-15411" fmla="*/ 352644 w 3024845"/>
                  <a:gd name="connsiteY31-15412" fmla="*/ 642048 h 1059043"/>
                  <a:gd name="connsiteX32-15413" fmla="*/ 352644 w 3024845"/>
                  <a:gd name="connsiteY32-15414" fmla="*/ 611783 h 1059043"/>
                  <a:gd name="connsiteX33-15415" fmla="*/ 397231 w 3024845"/>
                  <a:gd name="connsiteY33-15416" fmla="*/ 611783 h 1059043"/>
                  <a:gd name="connsiteX34-15417" fmla="*/ 397231 w 3024845"/>
                  <a:gd name="connsiteY34-15418" fmla="*/ 610432 h 1059043"/>
                  <a:gd name="connsiteX35-15419" fmla="*/ 397231 w 3024845"/>
                  <a:gd name="connsiteY35-15420" fmla="*/ 600974 h 1059043"/>
                  <a:gd name="connsiteX36-15421" fmla="*/ 398245 w 3024845"/>
                  <a:gd name="connsiteY36-15422" fmla="*/ 600974 h 1059043"/>
                  <a:gd name="connsiteX37-15423" fmla="*/ 405338 w 3024845"/>
                  <a:gd name="connsiteY37-15424" fmla="*/ 600974 h 1059043"/>
                  <a:gd name="connsiteX38-15425" fmla="*/ 405338 w 3024845"/>
                  <a:gd name="connsiteY38-15426" fmla="*/ 599083 h 1059043"/>
                  <a:gd name="connsiteX39-15427" fmla="*/ 405338 w 3024845"/>
                  <a:gd name="connsiteY39-15428" fmla="*/ 585842 h 1059043"/>
                  <a:gd name="connsiteX40-15429" fmla="*/ 406098 w 3024845"/>
                  <a:gd name="connsiteY40-15430" fmla="*/ 585842 h 1059043"/>
                  <a:gd name="connsiteX41-15431" fmla="*/ 411418 w 3024845"/>
                  <a:gd name="connsiteY41-15432" fmla="*/ 585842 h 1059043"/>
                  <a:gd name="connsiteX42-15433" fmla="*/ 411418 w 3024845"/>
                  <a:gd name="connsiteY42-15434" fmla="*/ 584761 h 1059043"/>
                  <a:gd name="connsiteX43-15435" fmla="*/ 411418 w 3024845"/>
                  <a:gd name="connsiteY43-15436" fmla="*/ 577194 h 1059043"/>
                  <a:gd name="connsiteX44-15437" fmla="*/ 413445 w 3024845"/>
                  <a:gd name="connsiteY44-15438" fmla="*/ 577194 h 1059043"/>
                  <a:gd name="connsiteX45-15439" fmla="*/ 427632 w 3024845"/>
                  <a:gd name="connsiteY45-15440" fmla="*/ 577194 h 1059043"/>
                  <a:gd name="connsiteX46-15441" fmla="*/ 427632 w 3024845"/>
                  <a:gd name="connsiteY46-15442" fmla="*/ 578275 h 1059043"/>
                  <a:gd name="connsiteX47-15443" fmla="*/ 427632 w 3024845"/>
                  <a:gd name="connsiteY47-15444" fmla="*/ 585842 h 1059043"/>
                  <a:gd name="connsiteX48-15445" fmla="*/ 449925 w 3024845"/>
                  <a:gd name="connsiteY48-15446" fmla="*/ 585842 h 1059043"/>
                  <a:gd name="connsiteX49-15447" fmla="*/ 449925 w 3024845"/>
                  <a:gd name="connsiteY49-15448" fmla="*/ 583950 h 1059043"/>
                  <a:gd name="connsiteX50-15449" fmla="*/ 449925 w 3024845"/>
                  <a:gd name="connsiteY50-15450" fmla="*/ 570709 h 1059043"/>
                  <a:gd name="connsiteX51-15451" fmla="*/ 451699 w 3024845"/>
                  <a:gd name="connsiteY51-15452" fmla="*/ 570709 h 1059043"/>
                  <a:gd name="connsiteX52-15453" fmla="*/ 464112 w 3024845"/>
                  <a:gd name="connsiteY52-15454" fmla="*/ 570709 h 1059043"/>
                  <a:gd name="connsiteX53-15455" fmla="*/ 464112 w 3024845"/>
                  <a:gd name="connsiteY53-15456" fmla="*/ 594489 h 1059043"/>
                  <a:gd name="connsiteX54-15457" fmla="*/ 465126 w 3024845"/>
                  <a:gd name="connsiteY54-15458" fmla="*/ 594489 h 1059043"/>
                  <a:gd name="connsiteX55-15459" fmla="*/ 472219 w 3024845"/>
                  <a:gd name="connsiteY55-15460" fmla="*/ 594489 h 1059043"/>
                  <a:gd name="connsiteX56-15461" fmla="*/ 472219 w 3024845"/>
                  <a:gd name="connsiteY56-15462" fmla="*/ 593408 h 1059043"/>
                  <a:gd name="connsiteX57-15463" fmla="*/ 472219 w 3024845"/>
                  <a:gd name="connsiteY57-15464" fmla="*/ 585842 h 1059043"/>
                  <a:gd name="connsiteX58-15465" fmla="*/ 473992 w 3024845"/>
                  <a:gd name="connsiteY58-15466" fmla="*/ 585842 h 1059043"/>
                  <a:gd name="connsiteX59-15467" fmla="*/ 486406 w 3024845"/>
                  <a:gd name="connsiteY59-15468" fmla="*/ 585842 h 1059043"/>
                  <a:gd name="connsiteX60-15469" fmla="*/ 486406 w 3024845"/>
                  <a:gd name="connsiteY60-15470" fmla="*/ 611783 h 1059043"/>
                  <a:gd name="connsiteX61-15471" fmla="*/ 488433 w 3024845"/>
                  <a:gd name="connsiteY61-15472" fmla="*/ 611783 h 1059043"/>
                  <a:gd name="connsiteX62-15473" fmla="*/ 502619 w 3024845"/>
                  <a:gd name="connsiteY62-15474" fmla="*/ 611783 h 1059043"/>
                  <a:gd name="connsiteX63-15475" fmla="*/ 502619 w 3024845"/>
                  <a:gd name="connsiteY63-15476" fmla="*/ 613404 h 1059043"/>
                  <a:gd name="connsiteX64-15477" fmla="*/ 502619 w 3024845"/>
                  <a:gd name="connsiteY64-15478" fmla="*/ 624754 h 1059043"/>
                  <a:gd name="connsiteX65-15479" fmla="*/ 503379 w 3024845"/>
                  <a:gd name="connsiteY65-15480" fmla="*/ 624754 h 1059043"/>
                  <a:gd name="connsiteX66-15481" fmla="*/ 508700 w 3024845"/>
                  <a:gd name="connsiteY66-15482" fmla="*/ 624754 h 1059043"/>
                  <a:gd name="connsiteX67-15483" fmla="*/ 508700 w 3024845"/>
                  <a:gd name="connsiteY67-15484" fmla="*/ 623943 h 1059043"/>
                  <a:gd name="connsiteX68-15485" fmla="*/ 508700 w 3024845"/>
                  <a:gd name="connsiteY68-15486" fmla="*/ 618268 h 1059043"/>
                  <a:gd name="connsiteX69-15487" fmla="*/ 539100 w 3024845"/>
                  <a:gd name="connsiteY69-15488" fmla="*/ 618268 h 1059043"/>
                  <a:gd name="connsiteX70-15489" fmla="*/ 539100 w 3024845"/>
                  <a:gd name="connsiteY70-15490" fmla="*/ 642048 h 1059043"/>
                  <a:gd name="connsiteX71-15491" fmla="*/ 540113 w 3024845"/>
                  <a:gd name="connsiteY71-15492" fmla="*/ 642048 h 1059043"/>
                  <a:gd name="connsiteX72-15493" fmla="*/ 547207 w 3024845"/>
                  <a:gd name="connsiteY72-15494" fmla="*/ 642048 h 1059043"/>
                  <a:gd name="connsiteX73-15495" fmla="*/ 547207 w 3024845"/>
                  <a:gd name="connsiteY73-15496" fmla="*/ 643129 h 1059043"/>
                  <a:gd name="connsiteX74-15497" fmla="*/ 547207 w 3024845"/>
                  <a:gd name="connsiteY74-15498" fmla="*/ 650695 h 1059043"/>
                  <a:gd name="connsiteX75-15499" fmla="*/ 547967 w 3024845"/>
                  <a:gd name="connsiteY75-15500" fmla="*/ 650695 h 1059043"/>
                  <a:gd name="connsiteX76-15501" fmla="*/ 553287 w 3024845"/>
                  <a:gd name="connsiteY76-15502" fmla="*/ 650695 h 1059043"/>
                  <a:gd name="connsiteX77-15503" fmla="*/ 553287 w 3024845"/>
                  <a:gd name="connsiteY77-15504" fmla="*/ 648533 h 1059043"/>
                  <a:gd name="connsiteX78-15505" fmla="*/ 553287 w 3024845"/>
                  <a:gd name="connsiteY78-15506" fmla="*/ 633401 h 1059043"/>
                  <a:gd name="connsiteX79-15507" fmla="*/ 554300 w 3024845"/>
                  <a:gd name="connsiteY79-15508" fmla="*/ 633401 h 1059043"/>
                  <a:gd name="connsiteX80-15509" fmla="*/ 561394 w 3024845"/>
                  <a:gd name="connsiteY80-15510" fmla="*/ 633401 h 1059043"/>
                  <a:gd name="connsiteX81-15511" fmla="*/ 561394 w 3024845"/>
                  <a:gd name="connsiteY81-15512" fmla="*/ 634482 h 1059043"/>
                  <a:gd name="connsiteX82-15513" fmla="*/ 561394 w 3024845"/>
                  <a:gd name="connsiteY82-15514" fmla="*/ 642048 h 1059043"/>
                  <a:gd name="connsiteX83-15515" fmla="*/ 566714 w 3024845"/>
                  <a:gd name="connsiteY83-15516" fmla="*/ 640055 h 1059043"/>
                  <a:gd name="connsiteX84-15517" fmla="*/ 567474 w 3024845"/>
                  <a:gd name="connsiteY84-15518" fmla="*/ 639075 h 1059043"/>
                  <a:gd name="connsiteX85-15519" fmla="*/ 567474 w 3024845"/>
                  <a:gd name="connsiteY85-15520" fmla="*/ 633401 h 1059043"/>
                  <a:gd name="connsiteX86-15521" fmla="*/ 605981 w 3024845"/>
                  <a:gd name="connsiteY86-15522" fmla="*/ 633401 h 1059043"/>
                  <a:gd name="connsiteX87-15523" fmla="*/ 605981 w 3024845"/>
                  <a:gd name="connsiteY87-15524" fmla="*/ 657180 h 1059043"/>
                  <a:gd name="connsiteX88-15525" fmla="*/ 608007 w 3024845"/>
                  <a:gd name="connsiteY88-15526" fmla="*/ 657180 h 1059043"/>
                  <a:gd name="connsiteX89-15527" fmla="*/ 622194 w 3024845"/>
                  <a:gd name="connsiteY89-15528" fmla="*/ 657180 h 1059043"/>
                  <a:gd name="connsiteX90-15529" fmla="*/ 622194 w 3024845"/>
                  <a:gd name="connsiteY90-15530" fmla="*/ 658261 h 1059043"/>
                  <a:gd name="connsiteX91-15531" fmla="*/ 622194 w 3024845"/>
                  <a:gd name="connsiteY91-15532" fmla="*/ 665827 h 1059043"/>
                  <a:gd name="connsiteX92-15533" fmla="*/ 623968 w 3024845"/>
                  <a:gd name="connsiteY92-15534" fmla="*/ 665827 h 1059043"/>
                  <a:gd name="connsiteX93-15535" fmla="*/ 636381 w 3024845"/>
                  <a:gd name="connsiteY93-15536" fmla="*/ 665827 h 1059043"/>
                  <a:gd name="connsiteX94-15537" fmla="*/ 636381 w 3024845"/>
                  <a:gd name="connsiteY94-15538" fmla="*/ 642048 h 1059043"/>
                  <a:gd name="connsiteX95-15539" fmla="*/ 637394 w 3024845"/>
                  <a:gd name="connsiteY95-15540" fmla="*/ 642048 h 1059043"/>
                  <a:gd name="connsiteX96-15541" fmla="*/ 644488 w 3024845"/>
                  <a:gd name="connsiteY96-15542" fmla="*/ 642048 h 1059043"/>
                  <a:gd name="connsiteX97-15543" fmla="*/ 644488 w 3024845"/>
                  <a:gd name="connsiteY97-15544" fmla="*/ 609621 h 1059043"/>
                  <a:gd name="connsiteX98-15545" fmla="*/ 645501 w 3024845"/>
                  <a:gd name="connsiteY98-15546" fmla="*/ 609621 h 1059043"/>
                  <a:gd name="connsiteX99-15547" fmla="*/ 652595 w 3024845"/>
                  <a:gd name="connsiteY99-15548" fmla="*/ 609621 h 1059043"/>
                  <a:gd name="connsiteX100-15549" fmla="*/ 652595 w 3024845"/>
                  <a:gd name="connsiteY100-15550" fmla="*/ 607730 h 1059043"/>
                  <a:gd name="connsiteX101-15551" fmla="*/ 652595 w 3024845"/>
                  <a:gd name="connsiteY101-15552" fmla="*/ 594489 h 1059043"/>
                  <a:gd name="connsiteX102-15553" fmla="*/ 651328 w 3024845"/>
                  <a:gd name="connsiteY102-15554" fmla="*/ 592867 h 1059043"/>
                  <a:gd name="connsiteX103-15555" fmla="*/ 656648 w 3024845"/>
                  <a:gd name="connsiteY103-15556" fmla="*/ 581518 h 1059043"/>
                  <a:gd name="connsiteX104-15557" fmla="*/ 664755 w 3024845"/>
                  <a:gd name="connsiteY104-15558" fmla="*/ 609621 h 1059043"/>
                  <a:gd name="connsiteX105-15559" fmla="*/ 665515 w 3024845"/>
                  <a:gd name="connsiteY105-15560" fmla="*/ 609621 h 1059043"/>
                  <a:gd name="connsiteX106-15561" fmla="*/ 670835 w 3024845"/>
                  <a:gd name="connsiteY106-15562" fmla="*/ 609621 h 1059043"/>
                  <a:gd name="connsiteX107-15563" fmla="*/ 670835 w 3024845"/>
                  <a:gd name="connsiteY107-15564" fmla="*/ 503694 h 1059043"/>
                  <a:gd name="connsiteX108-15565" fmla="*/ 672355 w 3024845"/>
                  <a:gd name="connsiteY108-15566" fmla="*/ 503694 h 1059043"/>
                  <a:gd name="connsiteX109-15567" fmla="*/ 682995 w 3024845"/>
                  <a:gd name="connsiteY109-15568" fmla="*/ 503694 h 1059043"/>
                  <a:gd name="connsiteX110-15569" fmla="*/ 682995 w 3024845"/>
                  <a:gd name="connsiteY110-15570" fmla="*/ 456135 h 1059043"/>
                  <a:gd name="connsiteX111-15571" fmla="*/ 709342 w 3024845"/>
                  <a:gd name="connsiteY111-15572" fmla="*/ 456135 h 1059043"/>
                  <a:gd name="connsiteX112-15573" fmla="*/ 709342 w 3024845"/>
                  <a:gd name="connsiteY112-15574" fmla="*/ 434517 h 1059043"/>
                  <a:gd name="connsiteX113-15575" fmla="*/ 743796 w 3024845"/>
                  <a:gd name="connsiteY113-15576" fmla="*/ 434517 h 1059043"/>
                  <a:gd name="connsiteX114-15577" fmla="*/ 743796 w 3024845"/>
                  <a:gd name="connsiteY114-15578" fmla="*/ 436949 h 1059043"/>
                  <a:gd name="connsiteX115-15579" fmla="*/ 743796 w 3024845"/>
                  <a:gd name="connsiteY115-15580" fmla="*/ 453973 h 1059043"/>
                  <a:gd name="connsiteX116-15581" fmla="*/ 746076 w 3024845"/>
                  <a:gd name="connsiteY116-15582" fmla="*/ 453973 h 1059043"/>
                  <a:gd name="connsiteX117-15583" fmla="*/ 762036 w 3024845"/>
                  <a:gd name="connsiteY117-15584" fmla="*/ 453973 h 1059043"/>
                  <a:gd name="connsiteX118-15585" fmla="*/ 762036 w 3024845"/>
                  <a:gd name="connsiteY118-15586" fmla="*/ 501532 h 1059043"/>
                  <a:gd name="connsiteX119-15587" fmla="*/ 763049 w 3024845"/>
                  <a:gd name="connsiteY119-15588" fmla="*/ 501532 h 1059043"/>
                  <a:gd name="connsiteX120-15589" fmla="*/ 770143 w 3024845"/>
                  <a:gd name="connsiteY120-15590" fmla="*/ 501532 h 1059043"/>
                  <a:gd name="connsiteX121-15591" fmla="*/ 784330 w 3024845"/>
                  <a:gd name="connsiteY121-15592" fmla="*/ 505856 h 1059043"/>
                  <a:gd name="connsiteX122-15593" fmla="*/ 784330 w 3024845"/>
                  <a:gd name="connsiteY122-15594" fmla="*/ 544768 h 1059043"/>
                  <a:gd name="connsiteX123-15595" fmla="*/ 785343 w 3024845"/>
                  <a:gd name="connsiteY123-15596" fmla="*/ 544768 h 1059043"/>
                  <a:gd name="connsiteX124-15597" fmla="*/ 792436 w 3024845"/>
                  <a:gd name="connsiteY124-15598" fmla="*/ 544768 h 1059043"/>
                  <a:gd name="connsiteX125-15599" fmla="*/ 792436 w 3024845"/>
                  <a:gd name="connsiteY125-15600" fmla="*/ 546389 h 1059043"/>
                  <a:gd name="connsiteX126-15601" fmla="*/ 792436 w 3024845"/>
                  <a:gd name="connsiteY126-15602" fmla="*/ 557738 h 1059043"/>
                  <a:gd name="connsiteX127-15603" fmla="*/ 794463 w 3024845"/>
                  <a:gd name="connsiteY127-15604" fmla="*/ 557738 h 1059043"/>
                  <a:gd name="connsiteX128-15605" fmla="*/ 808650 w 3024845"/>
                  <a:gd name="connsiteY128-15606" fmla="*/ 557738 h 1059043"/>
                  <a:gd name="connsiteX129-15607" fmla="*/ 814730 w 3024845"/>
                  <a:gd name="connsiteY129-15608" fmla="*/ 564224 h 1059043"/>
                  <a:gd name="connsiteX130-15609" fmla="*/ 814730 w 3024845"/>
                  <a:gd name="connsiteY130-15610" fmla="*/ 585842 h 1059043"/>
                  <a:gd name="connsiteX131-15611" fmla="*/ 817010 w 3024845"/>
                  <a:gd name="connsiteY131-15612" fmla="*/ 585842 h 1059043"/>
                  <a:gd name="connsiteX132-15613" fmla="*/ 832970 w 3024845"/>
                  <a:gd name="connsiteY132-15614" fmla="*/ 585842 h 1059043"/>
                  <a:gd name="connsiteX133-15615" fmla="*/ 832970 w 3024845"/>
                  <a:gd name="connsiteY133-15616" fmla="*/ 586922 h 1059043"/>
                  <a:gd name="connsiteX134-15617" fmla="*/ 832970 w 3024845"/>
                  <a:gd name="connsiteY134-15618" fmla="*/ 594489 h 1059043"/>
                  <a:gd name="connsiteX135-15619" fmla="*/ 834237 w 3024845"/>
                  <a:gd name="connsiteY135-15620" fmla="*/ 594489 h 1059043"/>
                  <a:gd name="connsiteX136-15621" fmla="*/ 843104 w 3024845"/>
                  <a:gd name="connsiteY136-15622" fmla="*/ 594489 h 1059043"/>
                  <a:gd name="connsiteX137-15623" fmla="*/ 843104 w 3024845"/>
                  <a:gd name="connsiteY137-15624" fmla="*/ 596650 h 1059043"/>
                  <a:gd name="connsiteX138-15625" fmla="*/ 843104 w 3024845"/>
                  <a:gd name="connsiteY138-15626" fmla="*/ 611783 h 1059043"/>
                  <a:gd name="connsiteX139-15627" fmla="*/ 847157 w 3024845"/>
                  <a:gd name="connsiteY139-15628" fmla="*/ 609891 h 1059043"/>
                  <a:gd name="connsiteX140-15629" fmla="*/ 847157 w 3024845"/>
                  <a:gd name="connsiteY140-15630" fmla="*/ 596650 h 1059043"/>
                  <a:gd name="connsiteX141-15631" fmla="*/ 848170 w 3024845"/>
                  <a:gd name="connsiteY141-15632" fmla="*/ 596650 h 1059043"/>
                  <a:gd name="connsiteX142-15633" fmla="*/ 855264 w 3024845"/>
                  <a:gd name="connsiteY142-15634" fmla="*/ 596650 h 1059043"/>
                  <a:gd name="connsiteX143-15635" fmla="*/ 855264 w 3024845"/>
                  <a:gd name="connsiteY143-15636" fmla="*/ 598272 h 1059043"/>
                  <a:gd name="connsiteX144-15637" fmla="*/ 855264 w 3024845"/>
                  <a:gd name="connsiteY144-15638" fmla="*/ 609621 h 1059043"/>
                  <a:gd name="connsiteX145-15639" fmla="*/ 856024 w 3024845"/>
                  <a:gd name="connsiteY145-15640" fmla="*/ 609621 h 1059043"/>
                  <a:gd name="connsiteX146-15641" fmla="*/ 861344 w 3024845"/>
                  <a:gd name="connsiteY146-15642" fmla="*/ 609621 h 1059043"/>
                  <a:gd name="connsiteX147-15643" fmla="*/ 909984 w 3024845"/>
                  <a:gd name="connsiteY147-15644" fmla="*/ 605298 h 1059043"/>
                  <a:gd name="connsiteX148-15645" fmla="*/ 909984 w 3024845"/>
                  <a:gd name="connsiteY148-15646" fmla="*/ 606649 h 1059043"/>
                  <a:gd name="connsiteX149-15647" fmla="*/ 909984 w 3024845"/>
                  <a:gd name="connsiteY149-15648" fmla="*/ 616106 h 1059043"/>
                  <a:gd name="connsiteX150-15649" fmla="*/ 910744 w 3024845"/>
                  <a:gd name="connsiteY150-15650" fmla="*/ 616106 h 1059043"/>
                  <a:gd name="connsiteX151-15651" fmla="*/ 916065 w 3024845"/>
                  <a:gd name="connsiteY151-15652" fmla="*/ 616106 h 1059043"/>
                  <a:gd name="connsiteX152-15653" fmla="*/ 916065 w 3024845"/>
                  <a:gd name="connsiteY152-15654" fmla="*/ 618268 h 1059043"/>
                  <a:gd name="connsiteX153-15655" fmla="*/ 916065 w 3024845"/>
                  <a:gd name="connsiteY153-15656" fmla="*/ 633401 h 1059043"/>
                  <a:gd name="connsiteX154-15657" fmla="*/ 918091 w 3024845"/>
                  <a:gd name="connsiteY154-15658" fmla="*/ 632050 h 1059043"/>
                  <a:gd name="connsiteX155-15659" fmla="*/ 932278 w 3024845"/>
                  <a:gd name="connsiteY155-15660" fmla="*/ 622592 h 1059043"/>
                  <a:gd name="connsiteX156-15661" fmla="*/ 938358 w 3024845"/>
                  <a:gd name="connsiteY156-15662" fmla="*/ 581518 h 1059043"/>
                  <a:gd name="connsiteX157-15663" fmla="*/ 939118 w 3024845"/>
                  <a:gd name="connsiteY157-15664" fmla="*/ 581248 h 1059043"/>
                  <a:gd name="connsiteX158-15665" fmla="*/ 944438 w 3024845"/>
                  <a:gd name="connsiteY158-15666" fmla="*/ 579356 h 1059043"/>
                  <a:gd name="connsiteX159-15667" fmla="*/ 946465 w 3024845"/>
                  <a:gd name="connsiteY159-15668" fmla="*/ 510179 h 1059043"/>
                  <a:gd name="connsiteX160-15669" fmla="*/ 948492 w 3024845"/>
                  <a:gd name="connsiteY160-15670" fmla="*/ 579356 h 1059043"/>
                  <a:gd name="connsiteX161-15671" fmla="*/ 949252 w 3024845"/>
                  <a:gd name="connsiteY161-15672" fmla="*/ 579626 h 1059043"/>
                  <a:gd name="connsiteX162-15673" fmla="*/ 954572 w 3024845"/>
                  <a:gd name="connsiteY162-15674" fmla="*/ 581518 h 1059043"/>
                  <a:gd name="connsiteX163-15675" fmla="*/ 954572 w 3024845"/>
                  <a:gd name="connsiteY163-15676" fmla="*/ 495047 h 1059043"/>
                  <a:gd name="connsiteX164-15677" fmla="*/ 958625 w 3024845"/>
                  <a:gd name="connsiteY164-15678" fmla="*/ 462620 h 1059043"/>
                  <a:gd name="connsiteX165-15679" fmla="*/ 997132 w 3024845"/>
                  <a:gd name="connsiteY165-15680" fmla="*/ 462620 h 1059043"/>
                  <a:gd name="connsiteX166-15681" fmla="*/ 997132 w 3024845"/>
                  <a:gd name="connsiteY166-15682" fmla="*/ 495047 h 1059043"/>
                  <a:gd name="connsiteX167-15683" fmla="*/ 997892 w 3024845"/>
                  <a:gd name="connsiteY167-15684" fmla="*/ 495047 h 1059043"/>
                  <a:gd name="connsiteX168-15685" fmla="*/ 1003212 w 3024845"/>
                  <a:gd name="connsiteY168-15686" fmla="*/ 495047 h 1059043"/>
                  <a:gd name="connsiteX169-15687" fmla="*/ 1003212 w 3024845"/>
                  <a:gd name="connsiteY169-15688" fmla="*/ 412899 h 1059043"/>
                  <a:gd name="connsiteX170-15689" fmla="*/ 1004986 w 3024845"/>
                  <a:gd name="connsiteY170-15690" fmla="*/ 412899 h 1059043"/>
                  <a:gd name="connsiteX171-15691" fmla="*/ 1017399 w 3024845"/>
                  <a:gd name="connsiteY171-15692" fmla="*/ 412899 h 1059043"/>
                  <a:gd name="connsiteX172-15693" fmla="*/ 1017399 w 3024845"/>
                  <a:gd name="connsiteY172-15694" fmla="*/ 411008 h 1059043"/>
                  <a:gd name="connsiteX173-15695" fmla="*/ 1017399 w 3024845"/>
                  <a:gd name="connsiteY173-15696" fmla="*/ 397767 h 1059043"/>
                  <a:gd name="connsiteX174-15697" fmla="*/ 1039693 w 3024845"/>
                  <a:gd name="connsiteY174-15698" fmla="*/ 397767 h 1059043"/>
                  <a:gd name="connsiteX175-15699" fmla="*/ 1039693 w 3024845"/>
                  <a:gd name="connsiteY175-15700" fmla="*/ 396686 h 1059043"/>
                  <a:gd name="connsiteX176-15701" fmla="*/ 1039693 w 3024845"/>
                  <a:gd name="connsiteY176-15702" fmla="*/ 389120 h 1059043"/>
                  <a:gd name="connsiteX177-15703" fmla="*/ 1041466 w 3024845"/>
                  <a:gd name="connsiteY177-15704" fmla="*/ 389120 h 1059043"/>
                  <a:gd name="connsiteX178-15705" fmla="*/ 1053880 w 3024845"/>
                  <a:gd name="connsiteY178-15706" fmla="*/ 389120 h 1059043"/>
                  <a:gd name="connsiteX179-15707" fmla="*/ 1053880 w 3024845"/>
                  <a:gd name="connsiteY179-15708" fmla="*/ 390201 h 1059043"/>
                  <a:gd name="connsiteX180-15709" fmla="*/ 1053880 w 3024845"/>
                  <a:gd name="connsiteY180-15710" fmla="*/ 397767 h 1059043"/>
                  <a:gd name="connsiteX181-15711" fmla="*/ 1054640 w 3024845"/>
                  <a:gd name="connsiteY181-15712" fmla="*/ 397767 h 1059043"/>
                  <a:gd name="connsiteX182-15713" fmla="*/ 1059960 w 3024845"/>
                  <a:gd name="connsiteY182-15714" fmla="*/ 397767 h 1059043"/>
                  <a:gd name="connsiteX183-15715" fmla="*/ 1070093 w 3024845"/>
                  <a:gd name="connsiteY183-15716" fmla="*/ 393443 h 1059043"/>
                  <a:gd name="connsiteX184-15717" fmla="*/ 1074146 w 3024845"/>
                  <a:gd name="connsiteY184-15718" fmla="*/ 396686 h 1059043"/>
                  <a:gd name="connsiteX185-15719" fmla="*/ 1074146 w 3024845"/>
                  <a:gd name="connsiteY185-15720" fmla="*/ 389120 h 1059043"/>
                  <a:gd name="connsiteX186-15721" fmla="*/ 1076426 w 3024845"/>
                  <a:gd name="connsiteY186-15722" fmla="*/ 389120 h 1059043"/>
                  <a:gd name="connsiteX187-15723" fmla="*/ 1092387 w 3024845"/>
                  <a:gd name="connsiteY187-15724" fmla="*/ 389120 h 1059043"/>
                  <a:gd name="connsiteX188-15725" fmla="*/ 1092387 w 3024845"/>
                  <a:gd name="connsiteY188-15726" fmla="*/ 390201 h 1059043"/>
                  <a:gd name="connsiteX189-15727" fmla="*/ 1092387 w 3024845"/>
                  <a:gd name="connsiteY189-15728" fmla="*/ 397767 h 1059043"/>
                  <a:gd name="connsiteX190-15729" fmla="*/ 1122787 w 3024845"/>
                  <a:gd name="connsiteY190-15730" fmla="*/ 397767 h 1059043"/>
                  <a:gd name="connsiteX191-15731" fmla="*/ 1122787 w 3024845"/>
                  <a:gd name="connsiteY191-15732" fmla="*/ 399388 h 1059043"/>
                  <a:gd name="connsiteX192-15733" fmla="*/ 1122787 w 3024845"/>
                  <a:gd name="connsiteY192-15734" fmla="*/ 410738 h 1059043"/>
                  <a:gd name="connsiteX193-15735" fmla="*/ 1149134 w 3024845"/>
                  <a:gd name="connsiteY193-15736" fmla="*/ 410738 h 1059043"/>
                  <a:gd name="connsiteX194-15737" fmla="*/ 1149134 w 3024845"/>
                  <a:gd name="connsiteY194-15738" fmla="*/ 441002 h 1059043"/>
                  <a:gd name="connsiteX195-15739" fmla="*/ 1149894 w 3024845"/>
                  <a:gd name="connsiteY195-15740" fmla="*/ 441002 h 1059043"/>
                  <a:gd name="connsiteX196-15741" fmla="*/ 1155214 w 3024845"/>
                  <a:gd name="connsiteY196-15742" fmla="*/ 441002 h 1059043"/>
                  <a:gd name="connsiteX197-15743" fmla="*/ 1155214 w 3024845"/>
                  <a:gd name="connsiteY197-15744" fmla="*/ 442083 h 1059043"/>
                  <a:gd name="connsiteX198-15745" fmla="*/ 1155214 w 3024845"/>
                  <a:gd name="connsiteY198-15746" fmla="*/ 449650 h 1059043"/>
                  <a:gd name="connsiteX199-15747" fmla="*/ 1159268 w 3024845"/>
                  <a:gd name="connsiteY199-15748" fmla="*/ 479914 h 1059043"/>
                  <a:gd name="connsiteX200-15749" fmla="*/ 1160028 w 3024845"/>
                  <a:gd name="connsiteY200-15750" fmla="*/ 479914 h 1059043"/>
                  <a:gd name="connsiteX201-15751" fmla="*/ 1165348 w 3024845"/>
                  <a:gd name="connsiteY201-15752" fmla="*/ 479914 h 1059043"/>
                  <a:gd name="connsiteX202-15753" fmla="*/ 1165348 w 3024845"/>
                  <a:gd name="connsiteY202-15754" fmla="*/ 480725 h 1059043"/>
                  <a:gd name="connsiteX203-15755" fmla="*/ 1165348 w 3024845"/>
                  <a:gd name="connsiteY203-15756" fmla="*/ 486400 h 1059043"/>
                  <a:gd name="connsiteX204-15757" fmla="*/ 1166361 w 3024845"/>
                  <a:gd name="connsiteY204-15758" fmla="*/ 486400 h 1059043"/>
                  <a:gd name="connsiteX205-15759" fmla="*/ 1173454 w 3024845"/>
                  <a:gd name="connsiteY205-15760" fmla="*/ 486400 h 1059043"/>
                  <a:gd name="connsiteX206-15761" fmla="*/ 1173454 w 3024845"/>
                  <a:gd name="connsiteY206-15762" fmla="*/ 516665 h 1059043"/>
                  <a:gd name="connsiteX207-15763" fmla="*/ 1175481 w 3024845"/>
                  <a:gd name="connsiteY207-15764" fmla="*/ 516665 h 1059043"/>
                  <a:gd name="connsiteX208-15765" fmla="*/ 1189668 w 3024845"/>
                  <a:gd name="connsiteY208-15766" fmla="*/ 516665 h 1059043"/>
                  <a:gd name="connsiteX209-15767" fmla="*/ 1189668 w 3024845"/>
                  <a:gd name="connsiteY209-15768" fmla="*/ 540444 h 1059043"/>
                  <a:gd name="connsiteX210-15769" fmla="*/ 1191695 w 3024845"/>
                  <a:gd name="connsiteY210-15770" fmla="*/ 542065 h 1059043"/>
                  <a:gd name="connsiteX211-15771" fmla="*/ 1191695 w 3024845"/>
                  <a:gd name="connsiteY211-15772" fmla="*/ 553415 h 1059043"/>
                  <a:gd name="connsiteX212-15773" fmla="*/ 1192455 w 3024845"/>
                  <a:gd name="connsiteY212-15774" fmla="*/ 553415 h 1059043"/>
                  <a:gd name="connsiteX213-15775" fmla="*/ 1197775 w 3024845"/>
                  <a:gd name="connsiteY213-15776" fmla="*/ 553415 h 1059043"/>
                  <a:gd name="connsiteX214-15777" fmla="*/ 1197775 w 3024845"/>
                  <a:gd name="connsiteY214-15778" fmla="*/ 577194 h 1059043"/>
                  <a:gd name="connsiteX215-15779" fmla="*/ 1199041 w 3024845"/>
                  <a:gd name="connsiteY215-15780" fmla="*/ 577194 h 1059043"/>
                  <a:gd name="connsiteX216-15781" fmla="*/ 1207908 w 3024845"/>
                  <a:gd name="connsiteY216-15782" fmla="*/ 577194 h 1059043"/>
                  <a:gd name="connsiteX217-15783" fmla="*/ 1209935 w 3024845"/>
                  <a:gd name="connsiteY217-15784" fmla="*/ 581248 h 1059043"/>
                  <a:gd name="connsiteX218-15785" fmla="*/ 1209935 w 3024845"/>
                  <a:gd name="connsiteY218-15786" fmla="*/ 594489 h 1059043"/>
                  <a:gd name="connsiteX219-15787" fmla="*/ 1211455 w 3024845"/>
                  <a:gd name="connsiteY219-15788" fmla="*/ 592597 h 1059043"/>
                  <a:gd name="connsiteX220-15789" fmla="*/ 1222095 w 3024845"/>
                  <a:gd name="connsiteY220-15790" fmla="*/ 579356 h 1059043"/>
                  <a:gd name="connsiteX221-15791" fmla="*/ 1250469 w 3024845"/>
                  <a:gd name="connsiteY221-15792" fmla="*/ 579356 h 1059043"/>
                  <a:gd name="connsiteX222-15793" fmla="*/ 1250469 w 3024845"/>
                  <a:gd name="connsiteY222-15794" fmla="*/ 665827 h 1059043"/>
                  <a:gd name="connsiteX223-15795" fmla="*/ 1251229 w 3024845"/>
                  <a:gd name="connsiteY223-15796" fmla="*/ 665827 h 1059043"/>
                  <a:gd name="connsiteX224-15797" fmla="*/ 1256549 w 3024845"/>
                  <a:gd name="connsiteY224-15798" fmla="*/ 665827 h 1059043"/>
                  <a:gd name="connsiteX225-15799" fmla="*/ 1257309 w 3024845"/>
                  <a:gd name="connsiteY225-15800" fmla="*/ 664476 h 1059043"/>
                  <a:gd name="connsiteX226-15801" fmla="*/ 1262629 w 3024845"/>
                  <a:gd name="connsiteY226-15802" fmla="*/ 655018 h 1059043"/>
                  <a:gd name="connsiteX227-15803" fmla="*/ 1262629 w 3024845"/>
                  <a:gd name="connsiteY227-15804" fmla="*/ 656910 h 1059043"/>
                  <a:gd name="connsiteX228-15805" fmla="*/ 1262629 w 3024845"/>
                  <a:gd name="connsiteY228-15806" fmla="*/ 670151 h 1059043"/>
                  <a:gd name="connsiteX229-15807" fmla="*/ 1266682 w 3024845"/>
                  <a:gd name="connsiteY229-15808" fmla="*/ 624754 h 1059043"/>
                  <a:gd name="connsiteX230-15809" fmla="*/ 1267442 w 3024845"/>
                  <a:gd name="connsiteY230-15810" fmla="*/ 624754 h 1059043"/>
                  <a:gd name="connsiteX231-15811" fmla="*/ 1272762 w 3024845"/>
                  <a:gd name="connsiteY231-15812" fmla="*/ 624754 h 1059043"/>
                  <a:gd name="connsiteX232-15813" fmla="*/ 1272762 w 3024845"/>
                  <a:gd name="connsiteY232-15814" fmla="*/ 559900 h 1059043"/>
                  <a:gd name="connsiteX233-15815" fmla="*/ 1273776 w 3024845"/>
                  <a:gd name="connsiteY233-15816" fmla="*/ 559900 h 1059043"/>
                  <a:gd name="connsiteX234-15817" fmla="*/ 1280869 w 3024845"/>
                  <a:gd name="connsiteY234-15818" fmla="*/ 559900 h 1059043"/>
                  <a:gd name="connsiteX235-15819" fmla="*/ 1293029 w 3024845"/>
                  <a:gd name="connsiteY235-15820" fmla="*/ 516665 h 1059043"/>
                  <a:gd name="connsiteX236-15821" fmla="*/ 1294296 w 3024845"/>
                  <a:gd name="connsiteY236-15822" fmla="*/ 516665 h 1059043"/>
                  <a:gd name="connsiteX237-15823" fmla="*/ 1303163 w 3024845"/>
                  <a:gd name="connsiteY237-15824" fmla="*/ 516665 h 1059043"/>
                  <a:gd name="connsiteX238-15825" fmla="*/ 1313296 w 3024845"/>
                  <a:gd name="connsiteY238-15826" fmla="*/ 559900 h 1059043"/>
                  <a:gd name="connsiteX239-15827" fmla="*/ 1314309 w 3024845"/>
                  <a:gd name="connsiteY239-15828" fmla="*/ 559900 h 1059043"/>
                  <a:gd name="connsiteX240-15829" fmla="*/ 1321403 w 3024845"/>
                  <a:gd name="connsiteY240-15830" fmla="*/ 559900 h 1059043"/>
                  <a:gd name="connsiteX241-15831" fmla="*/ 1321403 w 3024845"/>
                  <a:gd name="connsiteY241-15832" fmla="*/ 598812 h 1059043"/>
                  <a:gd name="connsiteX242-15833" fmla="*/ 1323176 w 3024845"/>
                  <a:gd name="connsiteY242-15834" fmla="*/ 598812 h 1059043"/>
                  <a:gd name="connsiteX243-15835" fmla="*/ 1335590 w 3024845"/>
                  <a:gd name="connsiteY243-15836" fmla="*/ 598812 h 1059043"/>
                  <a:gd name="connsiteX244-15837" fmla="*/ 1335590 w 3024845"/>
                  <a:gd name="connsiteY244-15838" fmla="*/ 600974 h 1059043"/>
                  <a:gd name="connsiteX245-15839" fmla="*/ 1335590 w 3024845"/>
                  <a:gd name="connsiteY245-15840" fmla="*/ 616106 h 1059043"/>
                  <a:gd name="connsiteX246-15841" fmla="*/ 1339643 w 3024845"/>
                  <a:gd name="connsiteY246-15842" fmla="*/ 613945 h 1059043"/>
                  <a:gd name="connsiteX247-15843" fmla="*/ 1339643 w 3024845"/>
                  <a:gd name="connsiteY247-15844" fmla="*/ 598812 h 1059043"/>
                  <a:gd name="connsiteX248-15845" fmla="*/ 1341163 w 3024845"/>
                  <a:gd name="connsiteY248-15846" fmla="*/ 598812 h 1059043"/>
                  <a:gd name="connsiteX249-15847" fmla="*/ 1351803 w 3024845"/>
                  <a:gd name="connsiteY249-15848" fmla="*/ 598812 h 1059043"/>
                  <a:gd name="connsiteX250-15849" fmla="*/ 1351803 w 3024845"/>
                  <a:gd name="connsiteY250-15850" fmla="*/ 600433 h 1059043"/>
                  <a:gd name="connsiteX251-15851" fmla="*/ 1351803 w 3024845"/>
                  <a:gd name="connsiteY251-15852" fmla="*/ 611783 h 1059043"/>
                  <a:gd name="connsiteX252-15853" fmla="*/ 1382204 w 3024845"/>
                  <a:gd name="connsiteY252-15854" fmla="*/ 611783 h 1059043"/>
                  <a:gd name="connsiteX253-15855" fmla="*/ 1382204 w 3024845"/>
                  <a:gd name="connsiteY253-15856" fmla="*/ 575033 h 1059043"/>
                  <a:gd name="connsiteX254-15857" fmla="*/ 1383470 w 3024845"/>
                  <a:gd name="connsiteY254-15858" fmla="*/ 575033 h 1059043"/>
                  <a:gd name="connsiteX255-15859" fmla="*/ 1392337 w 3024845"/>
                  <a:gd name="connsiteY255-15860" fmla="*/ 575033 h 1059043"/>
                  <a:gd name="connsiteX256-15861" fmla="*/ 1392337 w 3024845"/>
                  <a:gd name="connsiteY256-15862" fmla="*/ 596650 h 1059043"/>
                  <a:gd name="connsiteX257-15863" fmla="*/ 1394364 w 3024845"/>
                  <a:gd name="connsiteY257-15864" fmla="*/ 564224 h 1059043"/>
                  <a:gd name="connsiteX258-15865" fmla="*/ 1416657 w 3024845"/>
                  <a:gd name="connsiteY258-15866" fmla="*/ 564224 h 1059043"/>
                  <a:gd name="connsiteX259-15867" fmla="*/ 1416657 w 3024845"/>
                  <a:gd name="connsiteY259-15868" fmla="*/ 562602 h 1059043"/>
                  <a:gd name="connsiteX260-15869" fmla="*/ 1416657 w 3024845"/>
                  <a:gd name="connsiteY260-15870" fmla="*/ 551253 h 1059043"/>
                  <a:gd name="connsiteX261-15871" fmla="*/ 1417417 w 3024845"/>
                  <a:gd name="connsiteY261-15872" fmla="*/ 551253 h 1059043"/>
                  <a:gd name="connsiteX262-15873" fmla="*/ 1422737 w 3024845"/>
                  <a:gd name="connsiteY262-15874" fmla="*/ 551253 h 1059043"/>
                  <a:gd name="connsiteX263-15875" fmla="*/ 1422737 w 3024845"/>
                  <a:gd name="connsiteY263-15876" fmla="*/ 549362 h 1059043"/>
                  <a:gd name="connsiteX264-15877" fmla="*/ 1422737 w 3024845"/>
                  <a:gd name="connsiteY264-15878" fmla="*/ 536121 h 1059043"/>
                  <a:gd name="connsiteX265-15879" fmla="*/ 1426791 w 3024845"/>
                  <a:gd name="connsiteY265-15880" fmla="*/ 542606 h 1059043"/>
                  <a:gd name="connsiteX266-15881" fmla="*/ 1429071 w 3024845"/>
                  <a:gd name="connsiteY266-15882" fmla="*/ 542606 h 1059043"/>
                  <a:gd name="connsiteX267-15883" fmla="*/ 1445031 w 3024845"/>
                  <a:gd name="connsiteY267-15884" fmla="*/ 542606 h 1059043"/>
                  <a:gd name="connsiteX268-15885" fmla="*/ 1445031 w 3024845"/>
                  <a:gd name="connsiteY268-15886" fmla="*/ 541795 h 1059043"/>
                  <a:gd name="connsiteX269-15887" fmla="*/ 1445031 w 3024845"/>
                  <a:gd name="connsiteY269-15888" fmla="*/ 536121 h 1059043"/>
                  <a:gd name="connsiteX270-15889" fmla="*/ 1445791 w 3024845"/>
                  <a:gd name="connsiteY270-15890" fmla="*/ 536121 h 1059043"/>
                  <a:gd name="connsiteX271-15891" fmla="*/ 1451111 w 3024845"/>
                  <a:gd name="connsiteY271-15892" fmla="*/ 536121 h 1059043"/>
                  <a:gd name="connsiteX272-15893" fmla="*/ 1451111 w 3024845"/>
                  <a:gd name="connsiteY272-15894" fmla="*/ 537472 h 1059043"/>
                  <a:gd name="connsiteX273-15895" fmla="*/ 1451111 w 3024845"/>
                  <a:gd name="connsiteY273-15896" fmla="*/ 546930 h 1059043"/>
                  <a:gd name="connsiteX274-15897" fmla="*/ 1489618 w 3024845"/>
                  <a:gd name="connsiteY274-15898" fmla="*/ 546930 h 1059043"/>
                  <a:gd name="connsiteX275-15899" fmla="*/ 1489618 w 3024845"/>
                  <a:gd name="connsiteY275-15900" fmla="*/ 685283 h 1059043"/>
                  <a:gd name="connsiteX276-15901" fmla="*/ 1491138 w 3024845"/>
                  <a:gd name="connsiteY276-15902" fmla="*/ 685283 h 1059043"/>
                  <a:gd name="connsiteX277-15903" fmla="*/ 1501778 w 3024845"/>
                  <a:gd name="connsiteY277-15904" fmla="*/ 685283 h 1059043"/>
                  <a:gd name="connsiteX278-15905" fmla="*/ 1501778 w 3024845"/>
                  <a:gd name="connsiteY278-15906" fmla="*/ 672313 h 1059043"/>
                  <a:gd name="connsiteX279-15907" fmla="*/ 1505832 w 3024845"/>
                  <a:gd name="connsiteY279-15908" fmla="*/ 672313 h 1059043"/>
                  <a:gd name="connsiteX280-15909" fmla="*/ 1505832 w 3024845"/>
                  <a:gd name="connsiteY280-15910" fmla="*/ 685283 h 1059043"/>
                  <a:gd name="connsiteX281-15911" fmla="*/ 1536232 w 3024845"/>
                  <a:gd name="connsiteY281-15912" fmla="*/ 685283 h 1059043"/>
                  <a:gd name="connsiteX282-15913" fmla="*/ 1536232 w 3024845"/>
                  <a:gd name="connsiteY282-15914" fmla="*/ 655018 h 1059043"/>
                  <a:gd name="connsiteX283-15915" fmla="*/ 1548392 w 3024845"/>
                  <a:gd name="connsiteY283-15916" fmla="*/ 655018 h 1059043"/>
                  <a:gd name="connsiteX284-15917" fmla="*/ 1560552 w 3024845"/>
                  <a:gd name="connsiteY284-15918" fmla="*/ 652857 h 1059043"/>
                  <a:gd name="connsiteX285-15919" fmla="*/ 1564606 w 3024845"/>
                  <a:gd name="connsiteY285-15920" fmla="*/ 655018 h 1059043"/>
                  <a:gd name="connsiteX286-15921" fmla="*/ 1574739 w 3024845"/>
                  <a:gd name="connsiteY286-15922" fmla="*/ 655018 h 1059043"/>
                  <a:gd name="connsiteX287-15923" fmla="*/ 1574739 w 3024845"/>
                  <a:gd name="connsiteY287-15924" fmla="*/ 685283 h 1059043"/>
                  <a:gd name="connsiteX288-15925" fmla="*/ 1582846 w 3024845"/>
                  <a:gd name="connsiteY288-15926" fmla="*/ 685283 h 1059043"/>
                  <a:gd name="connsiteX289-15927" fmla="*/ 1582846 w 3024845"/>
                  <a:gd name="connsiteY289-15928" fmla="*/ 702578 h 1059043"/>
                  <a:gd name="connsiteX290-15929" fmla="*/ 1592182 w 3024845"/>
                  <a:gd name="connsiteY290-15930" fmla="*/ 703483 h 1059043"/>
                  <a:gd name="connsiteX291-15931" fmla="*/ 1605140 w 3024845"/>
                  <a:gd name="connsiteY291-15932" fmla="*/ 703483 h 1059043"/>
                  <a:gd name="connsiteX292-15933" fmla="*/ 1605140 w 3024845"/>
                  <a:gd name="connsiteY292-15934" fmla="*/ 687445 h 1059043"/>
                  <a:gd name="connsiteX293-15935" fmla="*/ 1673096 w 3024845"/>
                  <a:gd name="connsiteY293-15936" fmla="*/ 687445 h 1059043"/>
                  <a:gd name="connsiteX294-15937" fmla="*/ 1673096 w 3024845"/>
                  <a:gd name="connsiteY294-15938" fmla="*/ 602192 h 1059043"/>
                  <a:gd name="connsiteX295-15939" fmla="*/ 1745104 w 3024845"/>
                  <a:gd name="connsiteY295-15940" fmla="*/ 602192 h 1059043"/>
                  <a:gd name="connsiteX296-15941" fmla="*/ 1745104 w 3024845"/>
                  <a:gd name="connsiteY296-15942" fmla="*/ 680960 h 1059043"/>
                  <a:gd name="connsiteX297-15943" fmla="*/ 1747008 w 3024845"/>
                  <a:gd name="connsiteY297-15944" fmla="*/ 680960 h 1059043"/>
                  <a:gd name="connsiteX298-15945" fmla="*/ 1748250 w 3024845"/>
                  <a:gd name="connsiteY298-15946" fmla="*/ 703483 h 1059043"/>
                  <a:gd name="connsiteX299-15947" fmla="*/ 1757926 w 3024845"/>
                  <a:gd name="connsiteY299-15948" fmla="*/ 703483 h 1059043"/>
                  <a:gd name="connsiteX300-15949" fmla="*/ 1759168 w 3024845"/>
                  <a:gd name="connsiteY300-15950" fmla="*/ 680960 h 1059043"/>
                  <a:gd name="connsiteX301-15951" fmla="*/ 1765248 w 3024845"/>
                  <a:gd name="connsiteY301-15952" fmla="*/ 680960 h 1059043"/>
                  <a:gd name="connsiteX302-15953" fmla="*/ 1766490 w 3024845"/>
                  <a:gd name="connsiteY302-15954" fmla="*/ 703483 h 1059043"/>
                  <a:gd name="connsiteX303-15955" fmla="*/ 1817112 w 3024845"/>
                  <a:gd name="connsiteY303-15956" fmla="*/ 703483 h 1059043"/>
                  <a:gd name="connsiteX304-15957" fmla="*/ 1817112 w 3024845"/>
                  <a:gd name="connsiteY304-15958" fmla="*/ 540455 h 1059043"/>
                  <a:gd name="connsiteX305-15959" fmla="*/ 2014439 w 3024845"/>
                  <a:gd name="connsiteY305-15960" fmla="*/ 540455 h 1059043"/>
                  <a:gd name="connsiteX306-15961" fmla="*/ 2014439 w 3024845"/>
                  <a:gd name="connsiteY306-15962" fmla="*/ 703483 h 1059043"/>
                  <a:gd name="connsiteX307-15963" fmla="*/ 2033136 w 3024845"/>
                  <a:gd name="connsiteY307-15964" fmla="*/ 703483 h 1059043"/>
                  <a:gd name="connsiteX308-15965" fmla="*/ 2033136 w 3024845"/>
                  <a:gd name="connsiteY308-15966" fmla="*/ 620790 h 1059043"/>
                  <a:gd name="connsiteX309-15967" fmla="*/ 2128256 w 3024845"/>
                  <a:gd name="connsiteY309-15968" fmla="*/ 620790 h 1059043"/>
                  <a:gd name="connsiteX310-15969" fmla="*/ 2140186 w 3024845"/>
                  <a:gd name="connsiteY310-15970" fmla="*/ 302649 h 1059043"/>
                  <a:gd name="connsiteX311-15971" fmla="*/ 2128026 w 3024845"/>
                  <a:gd name="connsiteY311-15972" fmla="*/ 281031 h 1059043"/>
                  <a:gd name="connsiteX312-15973" fmla="*/ 2121946 w 3024845"/>
                  <a:gd name="connsiteY312-15974" fmla="*/ 276707 h 1059043"/>
                  <a:gd name="connsiteX313-15975" fmla="*/ 2130053 w 3024845"/>
                  <a:gd name="connsiteY313-15976" fmla="*/ 252928 h 1059043"/>
                  <a:gd name="connsiteX314-15977" fmla="*/ 2130053 w 3024845"/>
                  <a:gd name="connsiteY314-15978" fmla="*/ 235634 h 1059043"/>
                  <a:gd name="connsiteX315-15979" fmla="*/ 2144240 w 3024845"/>
                  <a:gd name="connsiteY315-15980" fmla="*/ 235634 h 1059043"/>
                  <a:gd name="connsiteX316-15981" fmla="*/ 2144240 w 3024845"/>
                  <a:gd name="connsiteY316-15982" fmla="*/ 214016 h 1059043"/>
                  <a:gd name="connsiteX317-15983" fmla="*/ 2146266 w 3024845"/>
                  <a:gd name="connsiteY317-15984" fmla="*/ 209692 h 1059043"/>
                  <a:gd name="connsiteX318-15985" fmla="*/ 2146266 w 3024845"/>
                  <a:gd name="connsiteY318-15986" fmla="*/ 131868 h 1059043"/>
                  <a:gd name="connsiteX319-15987" fmla="*/ 2144240 w 3024845"/>
                  <a:gd name="connsiteY319-15988" fmla="*/ 125383 h 1059043"/>
                  <a:gd name="connsiteX320-15989" fmla="*/ 2150320 w 3024845"/>
                  <a:gd name="connsiteY320-15990" fmla="*/ 118897 h 1059043"/>
                  <a:gd name="connsiteX321-15991" fmla="*/ 2150320 w 3024845"/>
                  <a:gd name="connsiteY321-15992" fmla="*/ 60529 h 1059043"/>
                  <a:gd name="connsiteX322-15993" fmla="*/ 2152346 w 3024845"/>
                  <a:gd name="connsiteY322-15994" fmla="*/ 56206 h 1059043"/>
                  <a:gd name="connsiteX323-15995" fmla="*/ 2152346 w 3024845"/>
                  <a:gd name="connsiteY323-15996" fmla="*/ 0 h 1059043"/>
                  <a:gd name="connsiteX324-15997" fmla="*/ 2162480 w 3024845"/>
                  <a:gd name="connsiteY324-15998" fmla="*/ 118897 h 1059043"/>
                  <a:gd name="connsiteX325-15999" fmla="*/ 2168560 w 3024845"/>
                  <a:gd name="connsiteY325-16000" fmla="*/ 125383 h 1059043"/>
                  <a:gd name="connsiteX326-16001" fmla="*/ 2166533 w 3024845"/>
                  <a:gd name="connsiteY326-16002" fmla="*/ 131868 h 1059043"/>
                  <a:gd name="connsiteX327-16003" fmla="*/ 2166533 w 3024845"/>
                  <a:gd name="connsiteY327-16004" fmla="*/ 209692 h 1059043"/>
                  <a:gd name="connsiteX328-16005" fmla="*/ 2168560 w 3024845"/>
                  <a:gd name="connsiteY328-16006" fmla="*/ 214016 h 1059043"/>
                  <a:gd name="connsiteX329-16007" fmla="*/ 2168560 w 3024845"/>
                  <a:gd name="connsiteY329-16008" fmla="*/ 235634 h 1059043"/>
                  <a:gd name="connsiteX330-16009" fmla="*/ 2182747 w 3024845"/>
                  <a:gd name="connsiteY330-16010" fmla="*/ 235634 h 1059043"/>
                  <a:gd name="connsiteX331-16011" fmla="*/ 2182747 w 3024845"/>
                  <a:gd name="connsiteY331-16012" fmla="*/ 252928 h 1059043"/>
                  <a:gd name="connsiteX332-16013" fmla="*/ 2190854 w 3024845"/>
                  <a:gd name="connsiteY332-16014" fmla="*/ 276707 h 1059043"/>
                  <a:gd name="connsiteX333-16015" fmla="*/ 2184774 w 3024845"/>
                  <a:gd name="connsiteY333-16016" fmla="*/ 281031 h 1059043"/>
                  <a:gd name="connsiteX334-16017" fmla="*/ 2172613 w 3024845"/>
                  <a:gd name="connsiteY334-16018" fmla="*/ 302649 h 1059043"/>
                  <a:gd name="connsiteX335-16019" fmla="*/ 2180720 w 3024845"/>
                  <a:gd name="connsiteY335-16020" fmla="*/ 555577 h 1059043"/>
                  <a:gd name="connsiteX336-16021" fmla="*/ 2245574 w 3024845"/>
                  <a:gd name="connsiteY336-16022" fmla="*/ 555577 h 1059043"/>
                  <a:gd name="connsiteX337-16023" fmla="*/ 2245574 w 3024845"/>
                  <a:gd name="connsiteY337-16024" fmla="*/ 631239 h 1059043"/>
                  <a:gd name="connsiteX338-16025" fmla="*/ 2253681 w 3024845"/>
                  <a:gd name="connsiteY338-16026" fmla="*/ 631239 h 1059043"/>
                  <a:gd name="connsiteX339-16027" fmla="*/ 2255708 w 3024845"/>
                  <a:gd name="connsiteY339-16028" fmla="*/ 624754 h 1059043"/>
                  <a:gd name="connsiteX340-16029" fmla="*/ 2261788 w 3024845"/>
                  <a:gd name="connsiteY340-16030" fmla="*/ 624754 h 1059043"/>
                  <a:gd name="connsiteX341-16031" fmla="*/ 2263815 w 3024845"/>
                  <a:gd name="connsiteY341-16032" fmla="*/ 633401 h 1059043"/>
                  <a:gd name="connsiteX342-16033" fmla="*/ 2275975 w 3024845"/>
                  <a:gd name="connsiteY342-16034" fmla="*/ 633401 h 1059043"/>
                  <a:gd name="connsiteX343-16035" fmla="*/ 2275975 w 3024845"/>
                  <a:gd name="connsiteY343-16036" fmla="*/ 626915 h 1059043"/>
                  <a:gd name="connsiteX344-16037" fmla="*/ 2298268 w 3024845"/>
                  <a:gd name="connsiteY344-16038" fmla="*/ 626915 h 1059043"/>
                  <a:gd name="connsiteX345-16039" fmla="*/ 2298268 w 3024845"/>
                  <a:gd name="connsiteY345-16040" fmla="*/ 633401 h 1059043"/>
                  <a:gd name="connsiteX346-16041" fmla="*/ 2318535 w 3024845"/>
                  <a:gd name="connsiteY346-16042" fmla="*/ 633401 h 1059043"/>
                  <a:gd name="connsiteX347-16043" fmla="*/ 2318535 w 3024845"/>
                  <a:gd name="connsiteY347-16044" fmla="*/ 678798 h 1059043"/>
                  <a:gd name="connsiteX348-16045" fmla="*/ 2332722 w 3024845"/>
                  <a:gd name="connsiteY348-16046" fmla="*/ 678798 h 1059043"/>
                  <a:gd name="connsiteX349-16047" fmla="*/ 2332722 w 3024845"/>
                  <a:gd name="connsiteY349-16048" fmla="*/ 665827 h 1059043"/>
                  <a:gd name="connsiteX350-16049" fmla="*/ 2348936 w 3024845"/>
                  <a:gd name="connsiteY350-16050" fmla="*/ 665827 h 1059043"/>
                  <a:gd name="connsiteX351-16051" fmla="*/ 2348936 w 3024845"/>
                  <a:gd name="connsiteY351-16052" fmla="*/ 486400 h 1059043"/>
                  <a:gd name="connsiteX352-16053" fmla="*/ 2355016 w 3024845"/>
                  <a:gd name="connsiteY352-16054" fmla="*/ 479914 h 1059043"/>
                  <a:gd name="connsiteX353-16055" fmla="*/ 2427977 w 3024845"/>
                  <a:gd name="connsiteY353-16056" fmla="*/ 479914 h 1059043"/>
                  <a:gd name="connsiteX354-16057" fmla="*/ 2427977 w 3024845"/>
                  <a:gd name="connsiteY354-16058" fmla="*/ 488562 h 1059043"/>
                  <a:gd name="connsiteX355-16059" fmla="*/ 2438110 w 3024845"/>
                  <a:gd name="connsiteY355-16060" fmla="*/ 488562 h 1059043"/>
                  <a:gd name="connsiteX356-16061" fmla="*/ 2438110 w 3024845"/>
                  <a:gd name="connsiteY356-16062" fmla="*/ 603136 h 1059043"/>
                  <a:gd name="connsiteX357-16063" fmla="*/ 2460404 w 3024845"/>
                  <a:gd name="connsiteY357-16064" fmla="*/ 603136 h 1059043"/>
                  <a:gd name="connsiteX358-16065" fmla="*/ 2460404 w 3024845"/>
                  <a:gd name="connsiteY358-16066" fmla="*/ 536121 h 1059043"/>
                  <a:gd name="connsiteX359-16067" fmla="*/ 2486751 w 3024845"/>
                  <a:gd name="connsiteY359-16068" fmla="*/ 536121 h 1059043"/>
                  <a:gd name="connsiteX360-16069" fmla="*/ 2490804 w 3024845"/>
                  <a:gd name="connsiteY360-16070" fmla="*/ 531797 h 1059043"/>
                  <a:gd name="connsiteX361-16071" fmla="*/ 2498911 w 3024845"/>
                  <a:gd name="connsiteY361-16072" fmla="*/ 531797 h 1059043"/>
                  <a:gd name="connsiteX362-16073" fmla="*/ 2502964 w 3024845"/>
                  <a:gd name="connsiteY362-16074" fmla="*/ 536121 h 1059043"/>
                  <a:gd name="connsiteX363-16075" fmla="*/ 2525258 w 3024845"/>
                  <a:gd name="connsiteY363-16076" fmla="*/ 536121 h 1059043"/>
                  <a:gd name="connsiteX364-16077" fmla="*/ 2525258 w 3024845"/>
                  <a:gd name="connsiteY364-16078" fmla="*/ 419385 h 1059043"/>
                  <a:gd name="connsiteX365-16079" fmla="*/ 2582005 w 3024845"/>
                  <a:gd name="connsiteY365-16080" fmla="*/ 408576 h 1059043"/>
                  <a:gd name="connsiteX366-16081" fmla="*/ 2582005 w 3024845"/>
                  <a:gd name="connsiteY366-16082" fmla="*/ 409657 h 1059043"/>
                  <a:gd name="connsiteX367-16083" fmla="*/ 2582005 w 3024845"/>
                  <a:gd name="connsiteY367-16084" fmla="*/ 417223 h 1059043"/>
                  <a:gd name="connsiteX368-16085" fmla="*/ 2608352 w 3024845"/>
                  <a:gd name="connsiteY368-16086" fmla="*/ 417223 h 1059043"/>
                  <a:gd name="connsiteX369-16087" fmla="*/ 2608352 w 3024845"/>
                  <a:gd name="connsiteY369-16088" fmla="*/ 672313 h 1059043"/>
                  <a:gd name="connsiteX370-16089" fmla="*/ 2630646 w 3024845"/>
                  <a:gd name="connsiteY370-16090" fmla="*/ 672313 h 1059043"/>
                  <a:gd name="connsiteX371-16091" fmla="*/ 2630646 w 3024845"/>
                  <a:gd name="connsiteY371-16092" fmla="*/ 667989 h 1059043"/>
                  <a:gd name="connsiteX372-16093" fmla="*/ 2642806 w 3024845"/>
                  <a:gd name="connsiteY372-16094" fmla="*/ 667989 h 1059043"/>
                  <a:gd name="connsiteX373-16095" fmla="*/ 2642806 w 3024845"/>
                  <a:gd name="connsiteY373-16096" fmla="*/ 672313 h 1059043"/>
                  <a:gd name="connsiteX374-16097" fmla="*/ 2667126 w 3024845"/>
                  <a:gd name="connsiteY374-16098" fmla="*/ 672313 h 1059043"/>
                  <a:gd name="connsiteX375-16099" fmla="*/ 2667126 w 3024845"/>
                  <a:gd name="connsiteY375-16100" fmla="*/ 659342 h 1059043"/>
                  <a:gd name="connsiteX376-16101" fmla="*/ 2695500 w 3024845"/>
                  <a:gd name="connsiteY376-16102" fmla="*/ 659342 h 1059043"/>
                  <a:gd name="connsiteX377-16103" fmla="*/ 2707660 w 3024845"/>
                  <a:gd name="connsiteY377-16104" fmla="*/ 655018 h 1059043"/>
                  <a:gd name="connsiteX378-16105" fmla="*/ 2727927 w 3024845"/>
                  <a:gd name="connsiteY378-16106" fmla="*/ 659342 h 1059043"/>
                  <a:gd name="connsiteX379-16107" fmla="*/ 2727927 w 3024845"/>
                  <a:gd name="connsiteY379-16108" fmla="*/ 642048 h 1059043"/>
                  <a:gd name="connsiteX380-16109" fmla="*/ 2736034 w 3024845"/>
                  <a:gd name="connsiteY380-16110" fmla="*/ 642048 h 1059043"/>
                  <a:gd name="connsiteX381-16111" fmla="*/ 2736034 w 3024845"/>
                  <a:gd name="connsiteY381-16112" fmla="*/ 629077 h 1059043"/>
                  <a:gd name="connsiteX382-16113" fmla="*/ 2792781 w 3024845"/>
                  <a:gd name="connsiteY382-16114" fmla="*/ 629077 h 1059043"/>
                  <a:gd name="connsiteX383-16115" fmla="*/ 2792781 w 3024845"/>
                  <a:gd name="connsiteY383-16116" fmla="*/ 598812 h 1059043"/>
                  <a:gd name="connsiteX384-16117" fmla="*/ 2811021 w 3024845"/>
                  <a:gd name="connsiteY384-16118" fmla="*/ 598812 h 1059043"/>
                  <a:gd name="connsiteX385-16119" fmla="*/ 2811021 w 3024845"/>
                  <a:gd name="connsiteY385-16120" fmla="*/ 592327 h 1059043"/>
                  <a:gd name="connsiteX386-16121" fmla="*/ 2823181 w 3024845"/>
                  <a:gd name="connsiteY386-16122" fmla="*/ 592327 h 1059043"/>
                  <a:gd name="connsiteX387-16123" fmla="*/ 2823181 w 3024845"/>
                  <a:gd name="connsiteY387-16124" fmla="*/ 598812 h 1059043"/>
                  <a:gd name="connsiteX388-16125" fmla="*/ 2839395 w 3024845"/>
                  <a:gd name="connsiteY388-16126" fmla="*/ 598812 h 1059043"/>
                  <a:gd name="connsiteX389-16127" fmla="*/ 2839395 w 3024845"/>
                  <a:gd name="connsiteY389-16128" fmla="*/ 648533 h 1059043"/>
                  <a:gd name="connsiteX390-16129" fmla="*/ 2871822 w 3024845"/>
                  <a:gd name="connsiteY390-16130" fmla="*/ 648533 h 1059043"/>
                  <a:gd name="connsiteX391-16131" fmla="*/ 2871822 w 3024845"/>
                  <a:gd name="connsiteY391-16132" fmla="*/ 622592 h 1059043"/>
                  <a:gd name="connsiteX392-16133" fmla="*/ 2910329 w 3024845"/>
                  <a:gd name="connsiteY392-16134" fmla="*/ 622592 h 1059043"/>
                  <a:gd name="connsiteX393-16135" fmla="*/ 2910329 w 3024845"/>
                  <a:gd name="connsiteY393-16136" fmla="*/ 592327 h 1059043"/>
                  <a:gd name="connsiteX394-16137" fmla="*/ 2958970 w 3024845"/>
                  <a:gd name="connsiteY394-16138" fmla="*/ 592327 h 1059043"/>
                  <a:gd name="connsiteX395-16139" fmla="*/ 2958970 w 3024845"/>
                  <a:gd name="connsiteY395-16140" fmla="*/ 703483 h 1059043"/>
                  <a:gd name="connsiteX396-16141" fmla="*/ 2958970 w 3024845"/>
                  <a:gd name="connsiteY396-16142" fmla="*/ 717262 h 1059043"/>
                  <a:gd name="connsiteX397-16143" fmla="*/ 3024845 w 3024845"/>
                  <a:gd name="connsiteY397-16144" fmla="*/ 717262 h 1059043"/>
                  <a:gd name="connsiteX398-16145" fmla="*/ 3024845 w 3024845"/>
                  <a:gd name="connsiteY398-16146" fmla="*/ 1059043 h 1059043"/>
                  <a:gd name="connsiteX399-16147" fmla="*/ 2054 w 3024845"/>
                  <a:gd name="connsiteY399-16148" fmla="*/ 1056710 h 1059043"/>
                  <a:gd name="connsiteX400-16149" fmla="*/ 0 w 3024845"/>
                  <a:gd name="connsiteY400-16150" fmla="*/ 622592 h 1059043"/>
                  <a:gd name="connsiteX401-16151" fmla="*/ 20267 w 3024845"/>
                  <a:gd name="connsiteY401-16152" fmla="*/ 622592 h 1059043"/>
                  <a:gd name="connsiteX402-16153" fmla="*/ 20774 w 3024845"/>
                  <a:gd name="connsiteY402-16154" fmla="*/ 621511 h 1059043"/>
                  <a:gd name="connsiteX403-16155" fmla="*/ 24320 w 3024845"/>
                  <a:gd name="connsiteY403-16156" fmla="*/ 613945 h 1059043"/>
                  <a:gd name="connsiteX404-16157" fmla="*/ 26094 w 3024845"/>
                  <a:gd name="connsiteY404-16158" fmla="*/ 614215 h 1059043"/>
                  <a:gd name="connsiteX405-16159" fmla="*/ 38507 w 3024845"/>
                  <a:gd name="connsiteY405-16160" fmla="*/ 616106 h 1059043"/>
                  <a:gd name="connsiteX406-16161" fmla="*/ 39014 w 3024845"/>
                  <a:gd name="connsiteY406-16162" fmla="*/ 617458 h 1059043"/>
                  <a:gd name="connsiteX407-16163" fmla="*/ 42560 w 3024845"/>
                  <a:gd name="connsiteY407-16164" fmla="*/ 626915 h 1059043"/>
                  <a:gd name="connsiteX408-16165" fmla="*/ 68907 w 3024845"/>
                  <a:gd name="connsiteY408-16166" fmla="*/ 629077 h 1059043"/>
                  <a:gd name="connsiteX409-16167" fmla="*/ 68907 w 3024845"/>
                  <a:gd name="connsiteY409-16168" fmla="*/ 505856 h 1059043"/>
                  <a:gd name="connsiteX410-16169" fmla="*/ 70934 w 3024845"/>
                  <a:gd name="connsiteY410-16170" fmla="*/ 505856 h 1059043"/>
                  <a:gd name="connsiteX411-16171" fmla="*/ 85121 w 3024845"/>
                  <a:gd name="connsiteY411-16172" fmla="*/ 505856 h 1059043"/>
                  <a:gd name="connsiteX412-16173" fmla="*/ 85121 w 3024845"/>
                  <a:gd name="connsiteY412-16174" fmla="*/ 369664 h 1059043"/>
                  <a:gd name="connsiteX413-16175" fmla="*/ 86894 w 3024845"/>
                  <a:gd name="connsiteY413-16176" fmla="*/ 369664 h 1059043"/>
                  <a:gd name="connsiteX414-16177" fmla="*/ 99308 w 3024845"/>
                  <a:gd name="connsiteY414-16178" fmla="*/ 369664 h 1059043"/>
                  <a:gd name="connsiteX415-16179" fmla="*/ 99308 w 3024845"/>
                  <a:gd name="connsiteY415-16180" fmla="*/ 255090 h 1059043"/>
                  <a:gd name="connsiteX416-16181" fmla="*/ 103361 w 3024845"/>
                  <a:gd name="connsiteY416-16182" fmla="*/ 226986 h 1059043"/>
                  <a:gd name="connsiteX417-16183" fmla="*/ 105388 w 3024845"/>
                  <a:gd name="connsiteY417-16184" fmla="*/ 226986 h 1059043"/>
                  <a:gd name="connsiteX418-16185" fmla="*/ 119575 w 3024845"/>
                  <a:gd name="connsiteY418-16186" fmla="*/ 226986 h 1059043"/>
                  <a:gd name="connsiteX0-16187" fmla="*/ 119575 w 3024845"/>
                  <a:gd name="connsiteY0-16188" fmla="*/ 226986 h 1059043"/>
                  <a:gd name="connsiteX1-16189" fmla="*/ 200642 w 3024845"/>
                  <a:gd name="connsiteY1-16190" fmla="*/ 224825 h 1059043"/>
                  <a:gd name="connsiteX2-16191" fmla="*/ 202669 w 3024845"/>
                  <a:gd name="connsiteY2-16192" fmla="*/ 224825 h 1059043"/>
                  <a:gd name="connsiteX3-16193" fmla="*/ 216856 w 3024845"/>
                  <a:gd name="connsiteY3-16194" fmla="*/ 224825 h 1059043"/>
                  <a:gd name="connsiteX4-16195" fmla="*/ 216856 w 3024845"/>
                  <a:gd name="connsiteY4-16196" fmla="*/ 248604 h 1059043"/>
                  <a:gd name="connsiteX5-16197" fmla="*/ 217363 w 3024845"/>
                  <a:gd name="connsiteY5-16198" fmla="*/ 249415 h 1059043"/>
                  <a:gd name="connsiteX6-16199" fmla="*/ 220909 w 3024845"/>
                  <a:gd name="connsiteY6-16200" fmla="*/ 255090 h 1059043"/>
                  <a:gd name="connsiteX7-16201" fmla="*/ 220909 w 3024845"/>
                  <a:gd name="connsiteY7-16202" fmla="*/ 369664 h 1059043"/>
                  <a:gd name="connsiteX8-16203" fmla="*/ 223189 w 3024845"/>
                  <a:gd name="connsiteY8-16204" fmla="*/ 369664 h 1059043"/>
                  <a:gd name="connsiteX9-16205" fmla="*/ 239150 w 3024845"/>
                  <a:gd name="connsiteY9-16206" fmla="*/ 369664 h 1059043"/>
                  <a:gd name="connsiteX10-16207" fmla="*/ 239150 w 3024845"/>
                  <a:gd name="connsiteY10-16208" fmla="*/ 510179 h 1059043"/>
                  <a:gd name="connsiteX11-16209" fmla="*/ 240670 w 3024845"/>
                  <a:gd name="connsiteY11-16210" fmla="*/ 509909 h 1059043"/>
                  <a:gd name="connsiteX12-16211" fmla="*/ 251310 w 3024845"/>
                  <a:gd name="connsiteY12-16212" fmla="*/ 508018 h 1059043"/>
                  <a:gd name="connsiteX13-16213" fmla="*/ 249283 w 3024845"/>
                  <a:gd name="connsiteY13-16214" fmla="*/ 596650 h 1059043"/>
                  <a:gd name="connsiteX14-16215" fmla="*/ 250803 w 3024845"/>
                  <a:gd name="connsiteY14-16216" fmla="*/ 596921 h 1059043"/>
                  <a:gd name="connsiteX15-16217" fmla="*/ 261443 w 3024845"/>
                  <a:gd name="connsiteY15-16218" fmla="*/ 598812 h 1059043"/>
                  <a:gd name="connsiteX16-16219" fmla="*/ 261696 w 3024845"/>
                  <a:gd name="connsiteY16-16220" fmla="*/ 599623 h 1059043"/>
                  <a:gd name="connsiteX17-16221" fmla="*/ 263470 w 3024845"/>
                  <a:gd name="connsiteY17-16222" fmla="*/ 605298 h 1059043"/>
                  <a:gd name="connsiteX18-16223" fmla="*/ 264230 w 3024845"/>
                  <a:gd name="connsiteY18-16224" fmla="*/ 602866 h 1059043"/>
                  <a:gd name="connsiteX19-16225" fmla="*/ 269550 w 3024845"/>
                  <a:gd name="connsiteY19-16226" fmla="*/ 585842 h 1059043"/>
                  <a:gd name="connsiteX20-16227" fmla="*/ 271323 w 3024845"/>
                  <a:gd name="connsiteY20-16228" fmla="*/ 585842 h 1059043"/>
                  <a:gd name="connsiteX21-16229" fmla="*/ 283737 w 3024845"/>
                  <a:gd name="connsiteY21-16230" fmla="*/ 585842 h 1059043"/>
                  <a:gd name="connsiteX22-16231" fmla="*/ 283737 w 3024845"/>
                  <a:gd name="connsiteY22-16232" fmla="*/ 618268 h 1059043"/>
                  <a:gd name="connsiteX23-16233" fmla="*/ 284750 w 3024845"/>
                  <a:gd name="connsiteY23-16234" fmla="*/ 618809 h 1059043"/>
                  <a:gd name="connsiteX24-16235" fmla="*/ 291844 w 3024845"/>
                  <a:gd name="connsiteY24-16236" fmla="*/ 622592 h 1059043"/>
                  <a:gd name="connsiteX25-16237" fmla="*/ 291844 w 3024845"/>
                  <a:gd name="connsiteY25-16238" fmla="*/ 623943 h 1059043"/>
                  <a:gd name="connsiteX26-16239" fmla="*/ 291844 w 3024845"/>
                  <a:gd name="connsiteY26-16240" fmla="*/ 633401 h 1059043"/>
                  <a:gd name="connsiteX27-16241" fmla="*/ 336431 w 3024845"/>
                  <a:gd name="connsiteY27-16242" fmla="*/ 633401 h 1059043"/>
                  <a:gd name="connsiteX28-16243" fmla="*/ 336431 w 3024845"/>
                  <a:gd name="connsiteY28-16244" fmla="*/ 634482 h 1059043"/>
                  <a:gd name="connsiteX29-16245" fmla="*/ 336431 w 3024845"/>
                  <a:gd name="connsiteY29-16246" fmla="*/ 642048 h 1059043"/>
                  <a:gd name="connsiteX30-16247" fmla="*/ 338457 w 3024845"/>
                  <a:gd name="connsiteY30-16248" fmla="*/ 642048 h 1059043"/>
                  <a:gd name="connsiteX31-16249" fmla="*/ 352644 w 3024845"/>
                  <a:gd name="connsiteY31-16250" fmla="*/ 642048 h 1059043"/>
                  <a:gd name="connsiteX32-16251" fmla="*/ 352644 w 3024845"/>
                  <a:gd name="connsiteY32-16252" fmla="*/ 611783 h 1059043"/>
                  <a:gd name="connsiteX33-16253" fmla="*/ 397231 w 3024845"/>
                  <a:gd name="connsiteY33-16254" fmla="*/ 611783 h 1059043"/>
                  <a:gd name="connsiteX34-16255" fmla="*/ 397231 w 3024845"/>
                  <a:gd name="connsiteY34-16256" fmla="*/ 610432 h 1059043"/>
                  <a:gd name="connsiteX35-16257" fmla="*/ 397231 w 3024845"/>
                  <a:gd name="connsiteY35-16258" fmla="*/ 600974 h 1059043"/>
                  <a:gd name="connsiteX36-16259" fmla="*/ 398245 w 3024845"/>
                  <a:gd name="connsiteY36-16260" fmla="*/ 600974 h 1059043"/>
                  <a:gd name="connsiteX37-16261" fmla="*/ 405338 w 3024845"/>
                  <a:gd name="connsiteY37-16262" fmla="*/ 600974 h 1059043"/>
                  <a:gd name="connsiteX38-16263" fmla="*/ 405338 w 3024845"/>
                  <a:gd name="connsiteY38-16264" fmla="*/ 599083 h 1059043"/>
                  <a:gd name="connsiteX39-16265" fmla="*/ 405338 w 3024845"/>
                  <a:gd name="connsiteY39-16266" fmla="*/ 585842 h 1059043"/>
                  <a:gd name="connsiteX40-16267" fmla="*/ 406098 w 3024845"/>
                  <a:gd name="connsiteY40-16268" fmla="*/ 585842 h 1059043"/>
                  <a:gd name="connsiteX41-16269" fmla="*/ 411418 w 3024845"/>
                  <a:gd name="connsiteY41-16270" fmla="*/ 585842 h 1059043"/>
                  <a:gd name="connsiteX42-16271" fmla="*/ 411418 w 3024845"/>
                  <a:gd name="connsiteY42-16272" fmla="*/ 584761 h 1059043"/>
                  <a:gd name="connsiteX43-16273" fmla="*/ 411418 w 3024845"/>
                  <a:gd name="connsiteY43-16274" fmla="*/ 577194 h 1059043"/>
                  <a:gd name="connsiteX44-16275" fmla="*/ 413445 w 3024845"/>
                  <a:gd name="connsiteY44-16276" fmla="*/ 577194 h 1059043"/>
                  <a:gd name="connsiteX45-16277" fmla="*/ 427632 w 3024845"/>
                  <a:gd name="connsiteY45-16278" fmla="*/ 577194 h 1059043"/>
                  <a:gd name="connsiteX46-16279" fmla="*/ 427632 w 3024845"/>
                  <a:gd name="connsiteY46-16280" fmla="*/ 578275 h 1059043"/>
                  <a:gd name="connsiteX47-16281" fmla="*/ 427632 w 3024845"/>
                  <a:gd name="connsiteY47-16282" fmla="*/ 585842 h 1059043"/>
                  <a:gd name="connsiteX48-16283" fmla="*/ 449925 w 3024845"/>
                  <a:gd name="connsiteY48-16284" fmla="*/ 585842 h 1059043"/>
                  <a:gd name="connsiteX49-16285" fmla="*/ 449925 w 3024845"/>
                  <a:gd name="connsiteY49-16286" fmla="*/ 583950 h 1059043"/>
                  <a:gd name="connsiteX50-16287" fmla="*/ 449925 w 3024845"/>
                  <a:gd name="connsiteY50-16288" fmla="*/ 570709 h 1059043"/>
                  <a:gd name="connsiteX51-16289" fmla="*/ 451699 w 3024845"/>
                  <a:gd name="connsiteY51-16290" fmla="*/ 570709 h 1059043"/>
                  <a:gd name="connsiteX52-16291" fmla="*/ 464112 w 3024845"/>
                  <a:gd name="connsiteY52-16292" fmla="*/ 570709 h 1059043"/>
                  <a:gd name="connsiteX53-16293" fmla="*/ 464112 w 3024845"/>
                  <a:gd name="connsiteY53-16294" fmla="*/ 594489 h 1059043"/>
                  <a:gd name="connsiteX54-16295" fmla="*/ 465126 w 3024845"/>
                  <a:gd name="connsiteY54-16296" fmla="*/ 594489 h 1059043"/>
                  <a:gd name="connsiteX55-16297" fmla="*/ 472219 w 3024845"/>
                  <a:gd name="connsiteY55-16298" fmla="*/ 594489 h 1059043"/>
                  <a:gd name="connsiteX56-16299" fmla="*/ 472219 w 3024845"/>
                  <a:gd name="connsiteY56-16300" fmla="*/ 593408 h 1059043"/>
                  <a:gd name="connsiteX57-16301" fmla="*/ 472219 w 3024845"/>
                  <a:gd name="connsiteY57-16302" fmla="*/ 585842 h 1059043"/>
                  <a:gd name="connsiteX58-16303" fmla="*/ 473992 w 3024845"/>
                  <a:gd name="connsiteY58-16304" fmla="*/ 585842 h 1059043"/>
                  <a:gd name="connsiteX59-16305" fmla="*/ 486406 w 3024845"/>
                  <a:gd name="connsiteY59-16306" fmla="*/ 585842 h 1059043"/>
                  <a:gd name="connsiteX60-16307" fmla="*/ 486406 w 3024845"/>
                  <a:gd name="connsiteY60-16308" fmla="*/ 611783 h 1059043"/>
                  <a:gd name="connsiteX61-16309" fmla="*/ 488433 w 3024845"/>
                  <a:gd name="connsiteY61-16310" fmla="*/ 611783 h 1059043"/>
                  <a:gd name="connsiteX62-16311" fmla="*/ 502619 w 3024845"/>
                  <a:gd name="connsiteY62-16312" fmla="*/ 611783 h 1059043"/>
                  <a:gd name="connsiteX63-16313" fmla="*/ 502619 w 3024845"/>
                  <a:gd name="connsiteY63-16314" fmla="*/ 613404 h 1059043"/>
                  <a:gd name="connsiteX64-16315" fmla="*/ 502619 w 3024845"/>
                  <a:gd name="connsiteY64-16316" fmla="*/ 624754 h 1059043"/>
                  <a:gd name="connsiteX65-16317" fmla="*/ 503379 w 3024845"/>
                  <a:gd name="connsiteY65-16318" fmla="*/ 624754 h 1059043"/>
                  <a:gd name="connsiteX66-16319" fmla="*/ 508700 w 3024845"/>
                  <a:gd name="connsiteY66-16320" fmla="*/ 624754 h 1059043"/>
                  <a:gd name="connsiteX67-16321" fmla="*/ 508700 w 3024845"/>
                  <a:gd name="connsiteY67-16322" fmla="*/ 623943 h 1059043"/>
                  <a:gd name="connsiteX68-16323" fmla="*/ 508700 w 3024845"/>
                  <a:gd name="connsiteY68-16324" fmla="*/ 618268 h 1059043"/>
                  <a:gd name="connsiteX69-16325" fmla="*/ 539100 w 3024845"/>
                  <a:gd name="connsiteY69-16326" fmla="*/ 618268 h 1059043"/>
                  <a:gd name="connsiteX70-16327" fmla="*/ 539100 w 3024845"/>
                  <a:gd name="connsiteY70-16328" fmla="*/ 642048 h 1059043"/>
                  <a:gd name="connsiteX71-16329" fmla="*/ 540113 w 3024845"/>
                  <a:gd name="connsiteY71-16330" fmla="*/ 642048 h 1059043"/>
                  <a:gd name="connsiteX72-16331" fmla="*/ 547207 w 3024845"/>
                  <a:gd name="connsiteY72-16332" fmla="*/ 642048 h 1059043"/>
                  <a:gd name="connsiteX73-16333" fmla="*/ 547207 w 3024845"/>
                  <a:gd name="connsiteY73-16334" fmla="*/ 643129 h 1059043"/>
                  <a:gd name="connsiteX74-16335" fmla="*/ 547207 w 3024845"/>
                  <a:gd name="connsiteY74-16336" fmla="*/ 650695 h 1059043"/>
                  <a:gd name="connsiteX75-16337" fmla="*/ 547967 w 3024845"/>
                  <a:gd name="connsiteY75-16338" fmla="*/ 650695 h 1059043"/>
                  <a:gd name="connsiteX76-16339" fmla="*/ 553287 w 3024845"/>
                  <a:gd name="connsiteY76-16340" fmla="*/ 650695 h 1059043"/>
                  <a:gd name="connsiteX77-16341" fmla="*/ 553287 w 3024845"/>
                  <a:gd name="connsiteY77-16342" fmla="*/ 648533 h 1059043"/>
                  <a:gd name="connsiteX78-16343" fmla="*/ 553287 w 3024845"/>
                  <a:gd name="connsiteY78-16344" fmla="*/ 633401 h 1059043"/>
                  <a:gd name="connsiteX79-16345" fmla="*/ 554300 w 3024845"/>
                  <a:gd name="connsiteY79-16346" fmla="*/ 633401 h 1059043"/>
                  <a:gd name="connsiteX80-16347" fmla="*/ 561394 w 3024845"/>
                  <a:gd name="connsiteY80-16348" fmla="*/ 633401 h 1059043"/>
                  <a:gd name="connsiteX81-16349" fmla="*/ 561394 w 3024845"/>
                  <a:gd name="connsiteY81-16350" fmla="*/ 634482 h 1059043"/>
                  <a:gd name="connsiteX82-16351" fmla="*/ 561394 w 3024845"/>
                  <a:gd name="connsiteY82-16352" fmla="*/ 642048 h 1059043"/>
                  <a:gd name="connsiteX83-16353" fmla="*/ 566714 w 3024845"/>
                  <a:gd name="connsiteY83-16354" fmla="*/ 640055 h 1059043"/>
                  <a:gd name="connsiteX84-16355" fmla="*/ 567474 w 3024845"/>
                  <a:gd name="connsiteY84-16356" fmla="*/ 639075 h 1059043"/>
                  <a:gd name="connsiteX85-16357" fmla="*/ 567474 w 3024845"/>
                  <a:gd name="connsiteY85-16358" fmla="*/ 633401 h 1059043"/>
                  <a:gd name="connsiteX86-16359" fmla="*/ 605981 w 3024845"/>
                  <a:gd name="connsiteY86-16360" fmla="*/ 633401 h 1059043"/>
                  <a:gd name="connsiteX87-16361" fmla="*/ 605981 w 3024845"/>
                  <a:gd name="connsiteY87-16362" fmla="*/ 657180 h 1059043"/>
                  <a:gd name="connsiteX88-16363" fmla="*/ 608007 w 3024845"/>
                  <a:gd name="connsiteY88-16364" fmla="*/ 657180 h 1059043"/>
                  <a:gd name="connsiteX89-16365" fmla="*/ 622194 w 3024845"/>
                  <a:gd name="connsiteY89-16366" fmla="*/ 657180 h 1059043"/>
                  <a:gd name="connsiteX90-16367" fmla="*/ 622194 w 3024845"/>
                  <a:gd name="connsiteY90-16368" fmla="*/ 658261 h 1059043"/>
                  <a:gd name="connsiteX91-16369" fmla="*/ 622194 w 3024845"/>
                  <a:gd name="connsiteY91-16370" fmla="*/ 665827 h 1059043"/>
                  <a:gd name="connsiteX92-16371" fmla="*/ 623968 w 3024845"/>
                  <a:gd name="connsiteY92-16372" fmla="*/ 665827 h 1059043"/>
                  <a:gd name="connsiteX93-16373" fmla="*/ 636381 w 3024845"/>
                  <a:gd name="connsiteY93-16374" fmla="*/ 665827 h 1059043"/>
                  <a:gd name="connsiteX94-16375" fmla="*/ 636381 w 3024845"/>
                  <a:gd name="connsiteY94-16376" fmla="*/ 642048 h 1059043"/>
                  <a:gd name="connsiteX95-16377" fmla="*/ 637394 w 3024845"/>
                  <a:gd name="connsiteY95-16378" fmla="*/ 642048 h 1059043"/>
                  <a:gd name="connsiteX96-16379" fmla="*/ 644488 w 3024845"/>
                  <a:gd name="connsiteY96-16380" fmla="*/ 642048 h 1059043"/>
                  <a:gd name="connsiteX97-16381" fmla="*/ 644488 w 3024845"/>
                  <a:gd name="connsiteY97-16382" fmla="*/ 609621 h 1059043"/>
                  <a:gd name="connsiteX98-16383" fmla="*/ 645501 w 3024845"/>
                  <a:gd name="connsiteY98-16384" fmla="*/ 609621 h 1059043"/>
                  <a:gd name="connsiteX99-16385" fmla="*/ 652595 w 3024845"/>
                  <a:gd name="connsiteY99-16386" fmla="*/ 609621 h 1059043"/>
                  <a:gd name="connsiteX100-16387" fmla="*/ 652595 w 3024845"/>
                  <a:gd name="connsiteY100-16388" fmla="*/ 607730 h 1059043"/>
                  <a:gd name="connsiteX101-16389" fmla="*/ 652595 w 3024845"/>
                  <a:gd name="connsiteY101-16390" fmla="*/ 594489 h 1059043"/>
                  <a:gd name="connsiteX102-16391" fmla="*/ 651328 w 3024845"/>
                  <a:gd name="connsiteY102-16392" fmla="*/ 592867 h 1059043"/>
                  <a:gd name="connsiteX103-16393" fmla="*/ 656648 w 3024845"/>
                  <a:gd name="connsiteY103-16394" fmla="*/ 581518 h 1059043"/>
                  <a:gd name="connsiteX104-16395" fmla="*/ 664755 w 3024845"/>
                  <a:gd name="connsiteY104-16396" fmla="*/ 609621 h 1059043"/>
                  <a:gd name="connsiteX105-16397" fmla="*/ 665515 w 3024845"/>
                  <a:gd name="connsiteY105-16398" fmla="*/ 609621 h 1059043"/>
                  <a:gd name="connsiteX106-16399" fmla="*/ 670835 w 3024845"/>
                  <a:gd name="connsiteY106-16400" fmla="*/ 609621 h 1059043"/>
                  <a:gd name="connsiteX107-16401" fmla="*/ 670835 w 3024845"/>
                  <a:gd name="connsiteY107-16402" fmla="*/ 503694 h 1059043"/>
                  <a:gd name="connsiteX108-16403" fmla="*/ 672355 w 3024845"/>
                  <a:gd name="connsiteY108-16404" fmla="*/ 503694 h 1059043"/>
                  <a:gd name="connsiteX109-16405" fmla="*/ 682995 w 3024845"/>
                  <a:gd name="connsiteY109-16406" fmla="*/ 503694 h 1059043"/>
                  <a:gd name="connsiteX110-16407" fmla="*/ 682995 w 3024845"/>
                  <a:gd name="connsiteY110-16408" fmla="*/ 456135 h 1059043"/>
                  <a:gd name="connsiteX111-16409" fmla="*/ 709342 w 3024845"/>
                  <a:gd name="connsiteY111-16410" fmla="*/ 456135 h 1059043"/>
                  <a:gd name="connsiteX112-16411" fmla="*/ 709342 w 3024845"/>
                  <a:gd name="connsiteY112-16412" fmla="*/ 434517 h 1059043"/>
                  <a:gd name="connsiteX113-16413" fmla="*/ 743796 w 3024845"/>
                  <a:gd name="connsiteY113-16414" fmla="*/ 434517 h 1059043"/>
                  <a:gd name="connsiteX114-16415" fmla="*/ 743796 w 3024845"/>
                  <a:gd name="connsiteY114-16416" fmla="*/ 436949 h 1059043"/>
                  <a:gd name="connsiteX115-16417" fmla="*/ 743796 w 3024845"/>
                  <a:gd name="connsiteY115-16418" fmla="*/ 453973 h 1059043"/>
                  <a:gd name="connsiteX116-16419" fmla="*/ 746076 w 3024845"/>
                  <a:gd name="connsiteY116-16420" fmla="*/ 453973 h 1059043"/>
                  <a:gd name="connsiteX117-16421" fmla="*/ 762036 w 3024845"/>
                  <a:gd name="connsiteY117-16422" fmla="*/ 453973 h 1059043"/>
                  <a:gd name="connsiteX118-16423" fmla="*/ 762036 w 3024845"/>
                  <a:gd name="connsiteY118-16424" fmla="*/ 501532 h 1059043"/>
                  <a:gd name="connsiteX119-16425" fmla="*/ 763049 w 3024845"/>
                  <a:gd name="connsiteY119-16426" fmla="*/ 501532 h 1059043"/>
                  <a:gd name="connsiteX120-16427" fmla="*/ 770143 w 3024845"/>
                  <a:gd name="connsiteY120-16428" fmla="*/ 501532 h 1059043"/>
                  <a:gd name="connsiteX121-16429" fmla="*/ 784330 w 3024845"/>
                  <a:gd name="connsiteY121-16430" fmla="*/ 505856 h 1059043"/>
                  <a:gd name="connsiteX122-16431" fmla="*/ 784330 w 3024845"/>
                  <a:gd name="connsiteY122-16432" fmla="*/ 544768 h 1059043"/>
                  <a:gd name="connsiteX123-16433" fmla="*/ 785343 w 3024845"/>
                  <a:gd name="connsiteY123-16434" fmla="*/ 544768 h 1059043"/>
                  <a:gd name="connsiteX124-16435" fmla="*/ 792436 w 3024845"/>
                  <a:gd name="connsiteY124-16436" fmla="*/ 544768 h 1059043"/>
                  <a:gd name="connsiteX125-16437" fmla="*/ 792436 w 3024845"/>
                  <a:gd name="connsiteY125-16438" fmla="*/ 546389 h 1059043"/>
                  <a:gd name="connsiteX126-16439" fmla="*/ 792436 w 3024845"/>
                  <a:gd name="connsiteY126-16440" fmla="*/ 557738 h 1059043"/>
                  <a:gd name="connsiteX127-16441" fmla="*/ 794463 w 3024845"/>
                  <a:gd name="connsiteY127-16442" fmla="*/ 557738 h 1059043"/>
                  <a:gd name="connsiteX128-16443" fmla="*/ 808650 w 3024845"/>
                  <a:gd name="connsiteY128-16444" fmla="*/ 557738 h 1059043"/>
                  <a:gd name="connsiteX129-16445" fmla="*/ 814730 w 3024845"/>
                  <a:gd name="connsiteY129-16446" fmla="*/ 564224 h 1059043"/>
                  <a:gd name="connsiteX130-16447" fmla="*/ 814730 w 3024845"/>
                  <a:gd name="connsiteY130-16448" fmla="*/ 585842 h 1059043"/>
                  <a:gd name="connsiteX131-16449" fmla="*/ 817010 w 3024845"/>
                  <a:gd name="connsiteY131-16450" fmla="*/ 585842 h 1059043"/>
                  <a:gd name="connsiteX132-16451" fmla="*/ 832970 w 3024845"/>
                  <a:gd name="connsiteY132-16452" fmla="*/ 585842 h 1059043"/>
                  <a:gd name="connsiteX133-16453" fmla="*/ 832970 w 3024845"/>
                  <a:gd name="connsiteY133-16454" fmla="*/ 586922 h 1059043"/>
                  <a:gd name="connsiteX134-16455" fmla="*/ 832970 w 3024845"/>
                  <a:gd name="connsiteY134-16456" fmla="*/ 594489 h 1059043"/>
                  <a:gd name="connsiteX135-16457" fmla="*/ 834237 w 3024845"/>
                  <a:gd name="connsiteY135-16458" fmla="*/ 594489 h 1059043"/>
                  <a:gd name="connsiteX136-16459" fmla="*/ 843104 w 3024845"/>
                  <a:gd name="connsiteY136-16460" fmla="*/ 594489 h 1059043"/>
                  <a:gd name="connsiteX137-16461" fmla="*/ 843104 w 3024845"/>
                  <a:gd name="connsiteY137-16462" fmla="*/ 596650 h 1059043"/>
                  <a:gd name="connsiteX138-16463" fmla="*/ 843104 w 3024845"/>
                  <a:gd name="connsiteY138-16464" fmla="*/ 611783 h 1059043"/>
                  <a:gd name="connsiteX139-16465" fmla="*/ 847157 w 3024845"/>
                  <a:gd name="connsiteY139-16466" fmla="*/ 609891 h 1059043"/>
                  <a:gd name="connsiteX140-16467" fmla="*/ 847157 w 3024845"/>
                  <a:gd name="connsiteY140-16468" fmla="*/ 596650 h 1059043"/>
                  <a:gd name="connsiteX141-16469" fmla="*/ 848170 w 3024845"/>
                  <a:gd name="connsiteY141-16470" fmla="*/ 596650 h 1059043"/>
                  <a:gd name="connsiteX142-16471" fmla="*/ 855264 w 3024845"/>
                  <a:gd name="connsiteY142-16472" fmla="*/ 596650 h 1059043"/>
                  <a:gd name="connsiteX143-16473" fmla="*/ 855264 w 3024845"/>
                  <a:gd name="connsiteY143-16474" fmla="*/ 598272 h 1059043"/>
                  <a:gd name="connsiteX144-16475" fmla="*/ 855264 w 3024845"/>
                  <a:gd name="connsiteY144-16476" fmla="*/ 609621 h 1059043"/>
                  <a:gd name="connsiteX145-16477" fmla="*/ 856024 w 3024845"/>
                  <a:gd name="connsiteY145-16478" fmla="*/ 609621 h 1059043"/>
                  <a:gd name="connsiteX146-16479" fmla="*/ 861344 w 3024845"/>
                  <a:gd name="connsiteY146-16480" fmla="*/ 609621 h 1059043"/>
                  <a:gd name="connsiteX147-16481" fmla="*/ 909984 w 3024845"/>
                  <a:gd name="connsiteY147-16482" fmla="*/ 605298 h 1059043"/>
                  <a:gd name="connsiteX148-16483" fmla="*/ 909984 w 3024845"/>
                  <a:gd name="connsiteY148-16484" fmla="*/ 606649 h 1059043"/>
                  <a:gd name="connsiteX149-16485" fmla="*/ 909984 w 3024845"/>
                  <a:gd name="connsiteY149-16486" fmla="*/ 616106 h 1059043"/>
                  <a:gd name="connsiteX150-16487" fmla="*/ 910744 w 3024845"/>
                  <a:gd name="connsiteY150-16488" fmla="*/ 616106 h 1059043"/>
                  <a:gd name="connsiteX151-16489" fmla="*/ 916065 w 3024845"/>
                  <a:gd name="connsiteY151-16490" fmla="*/ 616106 h 1059043"/>
                  <a:gd name="connsiteX152-16491" fmla="*/ 916065 w 3024845"/>
                  <a:gd name="connsiteY152-16492" fmla="*/ 618268 h 1059043"/>
                  <a:gd name="connsiteX153-16493" fmla="*/ 916065 w 3024845"/>
                  <a:gd name="connsiteY153-16494" fmla="*/ 633401 h 1059043"/>
                  <a:gd name="connsiteX154-16495" fmla="*/ 918091 w 3024845"/>
                  <a:gd name="connsiteY154-16496" fmla="*/ 632050 h 1059043"/>
                  <a:gd name="connsiteX155-16497" fmla="*/ 932278 w 3024845"/>
                  <a:gd name="connsiteY155-16498" fmla="*/ 622592 h 1059043"/>
                  <a:gd name="connsiteX156-16499" fmla="*/ 938358 w 3024845"/>
                  <a:gd name="connsiteY156-16500" fmla="*/ 581518 h 1059043"/>
                  <a:gd name="connsiteX157-16501" fmla="*/ 939118 w 3024845"/>
                  <a:gd name="connsiteY157-16502" fmla="*/ 581248 h 1059043"/>
                  <a:gd name="connsiteX158-16503" fmla="*/ 944438 w 3024845"/>
                  <a:gd name="connsiteY158-16504" fmla="*/ 579356 h 1059043"/>
                  <a:gd name="connsiteX159-16505" fmla="*/ 946465 w 3024845"/>
                  <a:gd name="connsiteY159-16506" fmla="*/ 510179 h 1059043"/>
                  <a:gd name="connsiteX160-16507" fmla="*/ 948492 w 3024845"/>
                  <a:gd name="connsiteY160-16508" fmla="*/ 579356 h 1059043"/>
                  <a:gd name="connsiteX161-16509" fmla="*/ 949252 w 3024845"/>
                  <a:gd name="connsiteY161-16510" fmla="*/ 579626 h 1059043"/>
                  <a:gd name="connsiteX162-16511" fmla="*/ 954572 w 3024845"/>
                  <a:gd name="connsiteY162-16512" fmla="*/ 581518 h 1059043"/>
                  <a:gd name="connsiteX163-16513" fmla="*/ 954572 w 3024845"/>
                  <a:gd name="connsiteY163-16514" fmla="*/ 495047 h 1059043"/>
                  <a:gd name="connsiteX164-16515" fmla="*/ 958625 w 3024845"/>
                  <a:gd name="connsiteY164-16516" fmla="*/ 462620 h 1059043"/>
                  <a:gd name="connsiteX165-16517" fmla="*/ 997132 w 3024845"/>
                  <a:gd name="connsiteY165-16518" fmla="*/ 462620 h 1059043"/>
                  <a:gd name="connsiteX166-16519" fmla="*/ 997132 w 3024845"/>
                  <a:gd name="connsiteY166-16520" fmla="*/ 495047 h 1059043"/>
                  <a:gd name="connsiteX167-16521" fmla="*/ 997892 w 3024845"/>
                  <a:gd name="connsiteY167-16522" fmla="*/ 495047 h 1059043"/>
                  <a:gd name="connsiteX168-16523" fmla="*/ 1003212 w 3024845"/>
                  <a:gd name="connsiteY168-16524" fmla="*/ 495047 h 1059043"/>
                  <a:gd name="connsiteX169-16525" fmla="*/ 1003212 w 3024845"/>
                  <a:gd name="connsiteY169-16526" fmla="*/ 412899 h 1059043"/>
                  <a:gd name="connsiteX170-16527" fmla="*/ 1004986 w 3024845"/>
                  <a:gd name="connsiteY170-16528" fmla="*/ 412899 h 1059043"/>
                  <a:gd name="connsiteX171-16529" fmla="*/ 1017399 w 3024845"/>
                  <a:gd name="connsiteY171-16530" fmla="*/ 412899 h 1059043"/>
                  <a:gd name="connsiteX172-16531" fmla="*/ 1017399 w 3024845"/>
                  <a:gd name="connsiteY172-16532" fmla="*/ 411008 h 1059043"/>
                  <a:gd name="connsiteX173-16533" fmla="*/ 1017399 w 3024845"/>
                  <a:gd name="connsiteY173-16534" fmla="*/ 397767 h 1059043"/>
                  <a:gd name="connsiteX174-16535" fmla="*/ 1039693 w 3024845"/>
                  <a:gd name="connsiteY174-16536" fmla="*/ 397767 h 1059043"/>
                  <a:gd name="connsiteX175-16537" fmla="*/ 1039693 w 3024845"/>
                  <a:gd name="connsiteY175-16538" fmla="*/ 396686 h 1059043"/>
                  <a:gd name="connsiteX176-16539" fmla="*/ 1039693 w 3024845"/>
                  <a:gd name="connsiteY176-16540" fmla="*/ 389120 h 1059043"/>
                  <a:gd name="connsiteX177-16541" fmla="*/ 1041466 w 3024845"/>
                  <a:gd name="connsiteY177-16542" fmla="*/ 389120 h 1059043"/>
                  <a:gd name="connsiteX178-16543" fmla="*/ 1053880 w 3024845"/>
                  <a:gd name="connsiteY178-16544" fmla="*/ 389120 h 1059043"/>
                  <a:gd name="connsiteX179-16545" fmla="*/ 1053880 w 3024845"/>
                  <a:gd name="connsiteY179-16546" fmla="*/ 390201 h 1059043"/>
                  <a:gd name="connsiteX180-16547" fmla="*/ 1053880 w 3024845"/>
                  <a:gd name="connsiteY180-16548" fmla="*/ 397767 h 1059043"/>
                  <a:gd name="connsiteX181-16549" fmla="*/ 1054640 w 3024845"/>
                  <a:gd name="connsiteY181-16550" fmla="*/ 397767 h 1059043"/>
                  <a:gd name="connsiteX182-16551" fmla="*/ 1059960 w 3024845"/>
                  <a:gd name="connsiteY182-16552" fmla="*/ 397767 h 1059043"/>
                  <a:gd name="connsiteX183-16553" fmla="*/ 1070093 w 3024845"/>
                  <a:gd name="connsiteY183-16554" fmla="*/ 393443 h 1059043"/>
                  <a:gd name="connsiteX184-16555" fmla="*/ 1074146 w 3024845"/>
                  <a:gd name="connsiteY184-16556" fmla="*/ 396686 h 1059043"/>
                  <a:gd name="connsiteX185-16557" fmla="*/ 1074146 w 3024845"/>
                  <a:gd name="connsiteY185-16558" fmla="*/ 389120 h 1059043"/>
                  <a:gd name="connsiteX186-16559" fmla="*/ 1076426 w 3024845"/>
                  <a:gd name="connsiteY186-16560" fmla="*/ 389120 h 1059043"/>
                  <a:gd name="connsiteX187-16561" fmla="*/ 1092387 w 3024845"/>
                  <a:gd name="connsiteY187-16562" fmla="*/ 389120 h 1059043"/>
                  <a:gd name="connsiteX188-16563" fmla="*/ 1092387 w 3024845"/>
                  <a:gd name="connsiteY188-16564" fmla="*/ 390201 h 1059043"/>
                  <a:gd name="connsiteX189-16565" fmla="*/ 1092387 w 3024845"/>
                  <a:gd name="connsiteY189-16566" fmla="*/ 397767 h 1059043"/>
                  <a:gd name="connsiteX190-16567" fmla="*/ 1122787 w 3024845"/>
                  <a:gd name="connsiteY190-16568" fmla="*/ 397767 h 1059043"/>
                  <a:gd name="connsiteX191-16569" fmla="*/ 1122787 w 3024845"/>
                  <a:gd name="connsiteY191-16570" fmla="*/ 399388 h 1059043"/>
                  <a:gd name="connsiteX192-16571" fmla="*/ 1122787 w 3024845"/>
                  <a:gd name="connsiteY192-16572" fmla="*/ 410738 h 1059043"/>
                  <a:gd name="connsiteX193-16573" fmla="*/ 1149134 w 3024845"/>
                  <a:gd name="connsiteY193-16574" fmla="*/ 410738 h 1059043"/>
                  <a:gd name="connsiteX194-16575" fmla="*/ 1149134 w 3024845"/>
                  <a:gd name="connsiteY194-16576" fmla="*/ 441002 h 1059043"/>
                  <a:gd name="connsiteX195-16577" fmla="*/ 1149894 w 3024845"/>
                  <a:gd name="connsiteY195-16578" fmla="*/ 441002 h 1059043"/>
                  <a:gd name="connsiteX196-16579" fmla="*/ 1155214 w 3024845"/>
                  <a:gd name="connsiteY196-16580" fmla="*/ 441002 h 1059043"/>
                  <a:gd name="connsiteX197-16581" fmla="*/ 1155214 w 3024845"/>
                  <a:gd name="connsiteY197-16582" fmla="*/ 442083 h 1059043"/>
                  <a:gd name="connsiteX198-16583" fmla="*/ 1155214 w 3024845"/>
                  <a:gd name="connsiteY198-16584" fmla="*/ 449650 h 1059043"/>
                  <a:gd name="connsiteX199-16585" fmla="*/ 1159268 w 3024845"/>
                  <a:gd name="connsiteY199-16586" fmla="*/ 479914 h 1059043"/>
                  <a:gd name="connsiteX200-16587" fmla="*/ 1160028 w 3024845"/>
                  <a:gd name="connsiteY200-16588" fmla="*/ 479914 h 1059043"/>
                  <a:gd name="connsiteX201-16589" fmla="*/ 1165348 w 3024845"/>
                  <a:gd name="connsiteY201-16590" fmla="*/ 479914 h 1059043"/>
                  <a:gd name="connsiteX202-16591" fmla="*/ 1165348 w 3024845"/>
                  <a:gd name="connsiteY202-16592" fmla="*/ 480725 h 1059043"/>
                  <a:gd name="connsiteX203-16593" fmla="*/ 1165348 w 3024845"/>
                  <a:gd name="connsiteY203-16594" fmla="*/ 486400 h 1059043"/>
                  <a:gd name="connsiteX204-16595" fmla="*/ 1166361 w 3024845"/>
                  <a:gd name="connsiteY204-16596" fmla="*/ 486400 h 1059043"/>
                  <a:gd name="connsiteX205-16597" fmla="*/ 1173454 w 3024845"/>
                  <a:gd name="connsiteY205-16598" fmla="*/ 486400 h 1059043"/>
                  <a:gd name="connsiteX206-16599" fmla="*/ 1173454 w 3024845"/>
                  <a:gd name="connsiteY206-16600" fmla="*/ 516665 h 1059043"/>
                  <a:gd name="connsiteX207-16601" fmla="*/ 1175481 w 3024845"/>
                  <a:gd name="connsiteY207-16602" fmla="*/ 516665 h 1059043"/>
                  <a:gd name="connsiteX208-16603" fmla="*/ 1189668 w 3024845"/>
                  <a:gd name="connsiteY208-16604" fmla="*/ 516665 h 1059043"/>
                  <a:gd name="connsiteX209-16605" fmla="*/ 1189668 w 3024845"/>
                  <a:gd name="connsiteY209-16606" fmla="*/ 540444 h 1059043"/>
                  <a:gd name="connsiteX210-16607" fmla="*/ 1191695 w 3024845"/>
                  <a:gd name="connsiteY210-16608" fmla="*/ 542065 h 1059043"/>
                  <a:gd name="connsiteX211-16609" fmla="*/ 1191695 w 3024845"/>
                  <a:gd name="connsiteY211-16610" fmla="*/ 553415 h 1059043"/>
                  <a:gd name="connsiteX212-16611" fmla="*/ 1192455 w 3024845"/>
                  <a:gd name="connsiteY212-16612" fmla="*/ 553415 h 1059043"/>
                  <a:gd name="connsiteX213-16613" fmla="*/ 1197775 w 3024845"/>
                  <a:gd name="connsiteY213-16614" fmla="*/ 553415 h 1059043"/>
                  <a:gd name="connsiteX214-16615" fmla="*/ 1197775 w 3024845"/>
                  <a:gd name="connsiteY214-16616" fmla="*/ 577194 h 1059043"/>
                  <a:gd name="connsiteX215-16617" fmla="*/ 1199041 w 3024845"/>
                  <a:gd name="connsiteY215-16618" fmla="*/ 577194 h 1059043"/>
                  <a:gd name="connsiteX216-16619" fmla="*/ 1207908 w 3024845"/>
                  <a:gd name="connsiteY216-16620" fmla="*/ 577194 h 1059043"/>
                  <a:gd name="connsiteX217-16621" fmla="*/ 1209935 w 3024845"/>
                  <a:gd name="connsiteY217-16622" fmla="*/ 581248 h 1059043"/>
                  <a:gd name="connsiteX218-16623" fmla="*/ 1209935 w 3024845"/>
                  <a:gd name="connsiteY218-16624" fmla="*/ 594489 h 1059043"/>
                  <a:gd name="connsiteX219-16625" fmla="*/ 1211455 w 3024845"/>
                  <a:gd name="connsiteY219-16626" fmla="*/ 592597 h 1059043"/>
                  <a:gd name="connsiteX220-16627" fmla="*/ 1222095 w 3024845"/>
                  <a:gd name="connsiteY220-16628" fmla="*/ 579356 h 1059043"/>
                  <a:gd name="connsiteX221-16629" fmla="*/ 1250469 w 3024845"/>
                  <a:gd name="connsiteY221-16630" fmla="*/ 579356 h 1059043"/>
                  <a:gd name="connsiteX222-16631" fmla="*/ 1250469 w 3024845"/>
                  <a:gd name="connsiteY222-16632" fmla="*/ 665827 h 1059043"/>
                  <a:gd name="connsiteX223-16633" fmla="*/ 1251229 w 3024845"/>
                  <a:gd name="connsiteY223-16634" fmla="*/ 665827 h 1059043"/>
                  <a:gd name="connsiteX224-16635" fmla="*/ 1256549 w 3024845"/>
                  <a:gd name="connsiteY224-16636" fmla="*/ 665827 h 1059043"/>
                  <a:gd name="connsiteX225-16637" fmla="*/ 1257309 w 3024845"/>
                  <a:gd name="connsiteY225-16638" fmla="*/ 664476 h 1059043"/>
                  <a:gd name="connsiteX226-16639" fmla="*/ 1262629 w 3024845"/>
                  <a:gd name="connsiteY226-16640" fmla="*/ 655018 h 1059043"/>
                  <a:gd name="connsiteX227-16641" fmla="*/ 1262629 w 3024845"/>
                  <a:gd name="connsiteY227-16642" fmla="*/ 656910 h 1059043"/>
                  <a:gd name="connsiteX228-16643" fmla="*/ 1262629 w 3024845"/>
                  <a:gd name="connsiteY228-16644" fmla="*/ 670151 h 1059043"/>
                  <a:gd name="connsiteX229-16645" fmla="*/ 1266682 w 3024845"/>
                  <a:gd name="connsiteY229-16646" fmla="*/ 624754 h 1059043"/>
                  <a:gd name="connsiteX230-16647" fmla="*/ 1267442 w 3024845"/>
                  <a:gd name="connsiteY230-16648" fmla="*/ 624754 h 1059043"/>
                  <a:gd name="connsiteX231-16649" fmla="*/ 1272762 w 3024845"/>
                  <a:gd name="connsiteY231-16650" fmla="*/ 624754 h 1059043"/>
                  <a:gd name="connsiteX232-16651" fmla="*/ 1272762 w 3024845"/>
                  <a:gd name="connsiteY232-16652" fmla="*/ 559900 h 1059043"/>
                  <a:gd name="connsiteX233-16653" fmla="*/ 1273776 w 3024845"/>
                  <a:gd name="connsiteY233-16654" fmla="*/ 559900 h 1059043"/>
                  <a:gd name="connsiteX234-16655" fmla="*/ 1280869 w 3024845"/>
                  <a:gd name="connsiteY234-16656" fmla="*/ 559900 h 1059043"/>
                  <a:gd name="connsiteX235-16657" fmla="*/ 1293029 w 3024845"/>
                  <a:gd name="connsiteY235-16658" fmla="*/ 516665 h 1059043"/>
                  <a:gd name="connsiteX236-16659" fmla="*/ 1294296 w 3024845"/>
                  <a:gd name="connsiteY236-16660" fmla="*/ 516665 h 1059043"/>
                  <a:gd name="connsiteX237-16661" fmla="*/ 1303163 w 3024845"/>
                  <a:gd name="connsiteY237-16662" fmla="*/ 516665 h 1059043"/>
                  <a:gd name="connsiteX238-16663" fmla="*/ 1313296 w 3024845"/>
                  <a:gd name="connsiteY238-16664" fmla="*/ 559900 h 1059043"/>
                  <a:gd name="connsiteX239-16665" fmla="*/ 1314309 w 3024845"/>
                  <a:gd name="connsiteY239-16666" fmla="*/ 559900 h 1059043"/>
                  <a:gd name="connsiteX240-16667" fmla="*/ 1321403 w 3024845"/>
                  <a:gd name="connsiteY240-16668" fmla="*/ 559900 h 1059043"/>
                  <a:gd name="connsiteX241-16669" fmla="*/ 1321403 w 3024845"/>
                  <a:gd name="connsiteY241-16670" fmla="*/ 598812 h 1059043"/>
                  <a:gd name="connsiteX242-16671" fmla="*/ 1323176 w 3024845"/>
                  <a:gd name="connsiteY242-16672" fmla="*/ 598812 h 1059043"/>
                  <a:gd name="connsiteX243-16673" fmla="*/ 1335590 w 3024845"/>
                  <a:gd name="connsiteY243-16674" fmla="*/ 598812 h 1059043"/>
                  <a:gd name="connsiteX244-16675" fmla="*/ 1335590 w 3024845"/>
                  <a:gd name="connsiteY244-16676" fmla="*/ 600974 h 1059043"/>
                  <a:gd name="connsiteX245-16677" fmla="*/ 1335590 w 3024845"/>
                  <a:gd name="connsiteY245-16678" fmla="*/ 616106 h 1059043"/>
                  <a:gd name="connsiteX246-16679" fmla="*/ 1339643 w 3024845"/>
                  <a:gd name="connsiteY246-16680" fmla="*/ 613945 h 1059043"/>
                  <a:gd name="connsiteX247-16681" fmla="*/ 1339643 w 3024845"/>
                  <a:gd name="connsiteY247-16682" fmla="*/ 598812 h 1059043"/>
                  <a:gd name="connsiteX248-16683" fmla="*/ 1341163 w 3024845"/>
                  <a:gd name="connsiteY248-16684" fmla="*/ 598812 h 1059043"/>
                  <a:gd name="connsiteX249-16685" fmla="*/ 1351803 w 3024845"/>
                  <a:gd name="connsiteY249-16686" fmla="*/ 598812 h 1059043"/>
                  <a:gd name="connsiteX250-16687" fmla="*/ 1351803 w 3024845"/>
                  <a:gd name="connsiteY250-16688" fmla="*/ 600433 h 1059043"/>
                  <a:gd name="connsiteX251-16689" fmla="*/ 1351803 w 3024845"/>
                  <a:gd name="connsiteY251-16690" fmla="*/ 611783 h 1059043"/>
                  <a:gd name="connsiteX252-16691" fmla="*/ 1382204 w 3024845"/>
                  <a:gd name="connsiteY252-16692" fmla="*/ 611783 h 1059043"/>
                  <a:gd name="connsiteX253-16693" fmla="*/ 1382204 w 3024845"/>
                  <a:gd name="connsiteY253-16694" fmla="*/ 575033 h 1059043"/>
                  <a:gd name="connsiteX254-16695" fmla="*/ 1383470 w 3024845"/>
                  <a:gd name="connsiteY254-16696" fmla="*/ 575033 h 1059043"/>
                  <a:gd name="connsiteX255-16697" fmla="*/ 1392337 w 3024845"/>
                  <a:gd name="connsiteY255-16698" fmla="*/ 575033 h 1059043"/>
                  <a:gd name="connsiteX256-16699" fmla="*/ 1392337 w 3024845"/>
                  <a:gd name="connsiteY256-16700" fmla="*/ 596650 h 1059043"/>
                  <a:gd name="connsiteX257-16701" fmla="*/ 1394364 w 3024845"/>
                  <a:gd name="connsiteY257-16702" fmla="*/ 564224 h 1059043"/>
                  <a:gd name="connsiteX258-16703" fmla="*/ 1416657 w 3024845"/>
                  <a:gd name="connsiteY258-16704" fmla="*/ 564224 h 1059043"/>
                  <a:gd name="connsiteX259-16705" fmla="*/ 1416657 w 3024845"/>
                  <a:gd name="connsiteY259-16706" fmla="*/ 562602 h 1059043"/>
                  <a:gd name="connsiteX260-16707" fmla="*/ 1416657 w 3024845"/>
                  <a:gd name="connsiteY260-16708" fmla="*/ 551253 h 1059043"/>
                  <a:gd name="connsiteX261-16709" fmla="*/ 1417417 w 3024845"/>
                  <a:gd name="connsiteY261-16710" fmla="*/ 551253 h 1059043"/>
                  <a:gd name="connsiteX262-16711" fmla="*/ 1422737 w 3024845"/>
                  <a:gd name="connsiteY262-16712" fmla="*/ 551253 h 1059043"/>
                  <a:gd name="connsiteX263-16713" fmla="*/ 1422737 w 3024845"/>
                  <a:gd name="connsiteY263-16714" fmla="*/ 549362 h 1059043"/>
                  <a:gd name="connsiteX264-16715" fmla="*/ 1422737 w 3024845"/>
                  <a:gd name="connsiteY264-16716" fmla="*/ 536121 h 1059043"/>
                  <a:gd name="connsiteX265-16717" fmla="*/ 1426791 w 3024845"/>
                  <a:gd name="connsiteY265-16718" fmla="*/ 542606 h 1059043"/>
                  <a:gd name="connsiteX266-16719" fmla="*/ 1429071 w 3024845"/>
                  <a:gd name="connsiteY266-16720" fmla="*/ 542606 h 1059043"/>
                  <a:gd name="connsiteX267-16721" fmla="*/ 1445031 w 3024845"/>
                  <a:gd name="connsiteY267-16722" fmla="*/ 542606 h 1059043"/>
                  <a:gd name="connsiteX268-16723" fmla="*/ 1445031 w 3024845"/>
                  <a:gd name="connsiteY268-16724" fmla="*/ 541795 h 1059043"/>
                  <a:gd name="connsiteX269-16725" fmla="*/ 1445031 w 3024845"/>
                  <a:gd name="connsiteY269-16726" fmla="*/ 536121 h 1059043"/>
                  <a:gd name="connsiteX270-16727" fmla="*/ 1445791 w 3024845"/>
                  <a:gd name="connsiteY270-16728" fmla="*/ 536121 h 1059043"/>
                  <a:gd name="connsiteX271-16729" fmla="*/ 1451111 w 3024845"/>
                  <a:gd name="connsiteY271-16730" fmla="*/ 536121 h 1059043"/>
                  <a:gd name="connsiteX272-16731" fmla="*/ 1451111 w 3024845"/>
                  <a:gd name="connsiteY272-16732" fmla="*/ 537472 h 1059043"/>
                  <a:gd name="connsiteX273-16733" fmla="*/ 1451111 w 3024845"/>
                  <a:gd name="connsiteY273-16734" fmla="*/ 546930 h 1059043"/>
                  <a:gd name="connsiteX274-16735" fmla="*/ 1489618 w 3024845"/>
                  <a:gd name="connsiteY274-16736" fmla="*/ 546930 h 1059043"/>
                  <a:gd name="connsiteX275-16737" fmla="*/ 1489618 w 3024845"/>
                  <a:gd name="connsiteY275-16738" fmla="*/ 685283 h 1059043"/>
                  <a:gd name="connsiteX276-16739" fmla="*/ 1491138 w 3024845"/>
                  <a:gd name="connsiteY276-16740" fmla="*/ 685283 h 1059043"/>
                  <a:gd name="connsiteX277-16741" fmla="*/ 1501778 w 3024845"/>
                  <a:gd name="connsiteY277-16742" fmla="*/ 685283 h 1059043"/>
                  <a:gd name="connsiteX278-16743" fmla="*/ 1501778 w 3024845"/>
                  <a:gd name="connsiteY278-16744" fmla="*/ 672313 h 1059043"/>
                  <a:gd name="connsiteX279-16745" fmla="*/ 1505832 w 3024845"/>
                  <a:gd name="connsiteY279-16746" fmla="*/ 672313 h 1059043"/>
                  <a:gd name="connsiteX280-16747" fmla="*/ 1505832 w 3024845"/>
                  <a:gd name="connsiteY280-16748" fmla="*/ 685283 h 1059043"/>
                  <a:gd name="connsiteX281-16749" fmla="*/ 1536232 w 3024845"/>
                  <a:gd name="connsiteY281-16750" fmla="*/ 685283 h 1059043"/>
                  <a:gd name="connsiteX282-16751" fmla="*/ 1536232 w 3024845"/>
                  <a:gd name="connsiteY282-16752" fmla="*/ 655018 h 1059043"/>
                  <a:gd name="connsiteX283-16753" fmla="*/ 1548392 w 3024845"/>
                  <a:gd name="connsiteY283-16754" fmla="*/ 655018 h 1059043"/>
                  <a:gd name="connsiteX284-16755" fmla="*/ 1560552 w 3024845"/>
                  <a:gd name="connsiteY284-16756" fmla="*/ 652857 h 1059043"/>
                  <a:gd name="connsiteX285-16757" fmla="*/ 1564606 w 3024845"/>
                  <a:gd name="connsiteY285-16758" fmla="*/ 655018 h 1059043"/>
                  <a:gd name="connsiteX286-16759" fmla="*/ 1574739 w 3024845"/>
                  <a:gd name="connsiteY286-16760" fmla="*/ 655018 h 1059043"/>
                  <a:gd name="connsiteX287-16761" fmla="*/ 1574739 w 3024845"/>
                  <a:gd name="connsiteY287-16762" fmla="*/ 685283 h 1059043"/>
                  <a:gd name="connsiteX288-16763" fmla="*/ 1582846 w 3024845"/>
                  <a:gd name="connsiteY288-16764" fmla="*/ 685283 h 1059043"/>
                  <a:gd name="connsiteX289-16765" fmla="*/ 1582846 w 3024845"/>
                  <a:gd name="connsiteY289-16766" fmla="*/ 702578 h 1059043"/>
                  <a:gd name="connsiteX290-16767" fmla="*/ 1592182 w 3024845"/>
                  <a:gd name="connsiteY290-16768" fmla="*/ 703483 h 1059043"/>
                  <a:gd name="connsiteX291-16769" fmla="*/ 1605140 w 3024845"/>
                  <a:gd name="connsiteY291-16770" fmla="*/ 703483 h 1059043"/>
                  <a:gd name="connsiteX292-16771" fmla="*/ 1605140 w 3024845"/>
                  <a:gd name="connsiteY292-16772" fmla="*/ 687445 h 1059043"/>
                  <a:gd name="connsiteX293-16773" fmla="*/ 1673096 w 3024845"/>
                  <a:gd name="connsiteY293-16774" fmla="*/ 687445 h 1059043"/>
                  <a:gd name="connsiteX294-16775" fmla="*/ 1673096 w 3024845"/>
                  <a:gd name="connsiteY294-16776" fmla="*/ 602192 h 1059043"/>
                  <a:gd name="connsiteX295-16777" fmla="*/ 1745104 w 3024845"/>
                  <a:gd name="connsiteY295-16778" fmla="*/ 602192 h 1059043"/>
                  <a:gd name="connsiteX296-16779" fmla="*/ 1745104 w 3024845"/>
                  <a:gd name="connsiteY296-16780" fmla="*/ 680960 h 1059043"/>
                  <a:gd name="connsiteX297-16781" fmla="*/ 1747008 w 3024845"/>
                  <a:gd name="connsiteY297-16782" fmla="*/ 680960 h 1059043"/>
                  <a:gd name="connsiteX298-16783" fmla="*/ 1748250 w 3024845"/>
                  <a:gd name="connsiteY298-16784" fmla="*/ 703483 h 1059043"/>
                  <a:gd name="connsiteX299-16785" fmla="*/ 1757926 w 3024845"/>
                  <a:gd name="connsiteY299-16786" fmla="*/ 703483 h 1059043"/>
                  <a:gd name="connsiteX300-16787" fmla="*/ 1759168 w 3024845"/>
                  <a:gd name="connsiteY300-16788" fmla="*/ 680960 h 1059043"/>
                  <a:gd name="connsiteX301-16789" fmla="*/ 1765248 w 3024845"/>
                  <a:gd name="connsiteY301-16790" fmla="*/ 680960 h 1059043"/>
                  <a:gd name="connsiteX302-16791" fmla="*/ 1766490 w 3024845"/>
                  <a:gd name="connsiteY302-16792" fmla="*/ 703483 h 1059043"/>
                  <a:gd name="connsiteX303-16793" fmla="*/ 1817112 w 3024845"/>
                  <a:gd name="connsiteY303-16794" fmla="*/ 703483 h 1059043"/>
                  <a:gd name="connsiteX304-16795" fmla="*/ 1817112 w 3024845"/>
                  <a:gd name="connsiteY304-16796" fmla="*/ 540455 h 1059043"/>
                  <a:gd name="connsiteX305-16797" fmla="*/ 2014439 w 3024845"/>
                  <a:gd name="connsiteY305-16798" fmla="*/ 540455 h 1059043"/>
                  <a:gd name="connsiteX306-16799" fmla="*/ 2014439 w 3024845"/>
                  <a:gd name="connsiteY306-16800" fmla="*/ 703483 h 1059043"/>
                  <a:gd name="connsiteX307-16801" fmla="*/ 2033136 w 3024845"/>
                  <a:gd name="connsiteY307-16802" fmla="*/ 703483 h 1059043"/>
                  <a:gd name="connsiteX308-16803" fmla="*/ 2033136 w 3024845"/>
                  <a:gd name="connsiteY308-16804" fmla="*/ 620790 h 1059043"/>
                  <a:gd name="connsiteX309-16805" fmla="*/ 2128256 w 3024845"/>
                  <a:gd name="connsiteY309-16806" fmla="*/ 620790 h 1059043"/>
                  <a:gd name="connsiteX310-16807" fmla="*/ 2140186 w 3024845"/>
                  <a:gd name="connsiteY310-16808" fmla="*/ 302649 h 1059043"/>
                  <a:gd name="connsiteX311-16809" fmla="*/ 2128026 w 3024845"/>
                  <a:gd name="connsiteY311-16810" fmla="*/ 281031 h 1059043"/>
                  <a:gd name="connsiteX312-16811" fmla="*/ 2121946 w 3024845"/>
                  <a:gd name="connsiteY312-16812" fmla="*/ 276707 h 1059043"/>
                  <a:gd name="connsiteX313-16813" fmla="*/ 2130053 w 3024845"/>
                  <a:gd name="connsiteY313-16814" fmla="*/ 252928 h 1059043"/>
                  <a:gd name="connsiteX314-16815" fmla="*/ 2130053 w 3024845"/>
                  <a:gd name="connsiteY314-16816" fmla="*/ 235634 h 1059043"/>
                  <a:gd name="connsiteX315-16817" fmla="*/ 2144240 w 3024845"/>
                  <a:gd name="connsiteY315-16818" fmla="*/ 235634 h 1059043"/>
                  <a:gd name="connsiteX316-16819" fmla="*/ 2144240 w 3024845"/>
                  <a:gd name="connsiteY316-16820" fmla="*/ 214016 h 1059043"/>
                  <a:gd name="connsiteX317-16821" fmla="*/ 2146266 w 3024845"/>
                  <a:gd name="connsiteY317-16822" fmla="*/ 209692 h 1059043"/>
                  <a:gd name="connsiteX318-16823" fmla="*/ 2146266 w 3024845"/>
                  <a:gd name="connsiteY318-16824" fmla="*/ 131868 h 1059043"/>
                  <a:gd name="connsiteX319-16825" fmla="*/ 2144240 w 3024845"/>
                  <a:gd name="connsiteY319-16826" fmla="*/ 125383 h 1059043"/>
                  <a:gd name="connsiteX320-16827" fmla="*/ 2150320 w 3024845"/>
                  <a:gd name="connsiteY320-16828" fmla="*/ 118897 h 1059043"/>
                  <a:gd name="connsiteX321-16829" fmla="*/ 2150320 w 3024845"/>
                  <a:gd name="connsiteY321-16830" fmla="*/ 60529 h 1059043"/>
                  <a:gd name="connsiteX322-16831" fmla="*/ 2152346 w 3024845"/>
                  <a:gd name="connsiteY322-16832" fmla="*/ 56206 h 1059043"/>
                  <a:gd name="connsiteX323-16833" fmla="*/ 2152346 w 3024845"/>
                  <a:gd name="connsiteY323-16834" fmla="*/ 0 h 1059043"/>
                  <a:gd name="connsiteX324-16835" fmla="*/ 2162480 w 3024845"/>
                  <a:gd name="connsiteY324-16836" fmla="*/ 118897 h 1059043"/>
                  <a:gd name="connsiteX325-16837" fmla="*/ 2168560 w 3024845"/>
                  <a:gd name="connsiteY325-16838" fmla="*/ 125383 h 1059043"/>
                  <a:gd name="connsiteX326-16839" fmla="*/ 2166533 w 3024845"/>
                  <a:gd name="connsiteY326-16840" fmla="*/ 131868 h 1059043"/>
                  <a:gd name="connsiteX327-16841" fmla="*/ 2166533 w 3024845"/>
                  <a:gd name="connsiteY327-16842" fmla="*/ 209692 h 1059043"/>
                  <a:gd name="connsiteX328-16843" fmla="*/ 2168560 w 3024845"/>
                  <a:gd name="connsiteY328-16844" fmla="*/ 214016 h 1059043"/>
                  <a:gd name="connsiteX329-16845" fmla="*/ 2168560 w 3024845"/>
                  <a:gd name="connsiteY329-16846" fmla="*/ 235634 h 1059043"/>
                  <a:gd name="connsiteX330-16847" fmla="*/ 2182747 w 3024845"/>
                  <a:gd name="connsiteY330-16848" fmla="*/ 235634 h 1059043"/>
                  <a:gd name="connsiteX331-16849" fmla="*/ 2182747 w 3024845"/>
                  <a:gd name="connsiteY331-16850" fmla="*/ 252928 h 1059043"/>
                  <a:gd name="connsiteX332-16851" fmla="*/ 2190854 w 3024845"/>
                  <a:gd name="connsiteY332-16852" fmla="*/ 276707 h 1059043"/>
                  <a:gd name="connsiteX333-16853" fmla="*/ 2184774 w 3024845"/>
                  <a:gd name="connsiteY333-16854" fmla="*/ 281031 h 1059043"/>
                  <a:gd name="connsiteX334-16855" fmla="*/ 2180720 w 3024845"/>
                  <a:gd name="connsiteY334-16856" fmla="*/ 555577 h 1059043"/>
                  <a:gd name="connsiteX335-16857" fmla="*/ 2245574 w 3024845"/>
                  <a:gd name="connsiteY335-16858" fmla="*/ 555577 h 1059043"/>
                  <a:gd name="connsiteX336-16859" fmla="*/ 2245574 w 3024845"/>
                  <a:gd name="connsiteY336-16860" fmla="*/ 631239 h 1059043"/>
                  <a:gd name="connsiteX337-16861" fmla="*/ 2253681 w 3024845"/>
                  <a:gd name="connsiteY337-16862" fmla="*/ 631239 h 1059043"/>
                  <a:gd name="connsiteX338-16863" fmla="*/ 2255708 w 3024845"/>
                  <a:gd name="connsiteY338-16864" fmla="*/ 624754 h 1059043"/>
                  <a:gd name="connsiteX339-16865" fmla="*/ 2261788 w 3024845"/>
                  <a:gd name="connsiteY339-16866" fmla="*/ 624754 h 1059043"/>
                  <a:gd name="connsiteX340-16867" fmla="*/ 2263815 w 3024845"/>
                  <a:gd name="connsiteY340-16868" fmla="*/ 633401 h 1059043"/>
                  <a:gd name="connsiteX341-16869" fmla="*/ 2275975 w 3024845"/>
                  <a:gd name="connsiteY341-16870" fmla="*/ 633401 h 1059043"/>
                  <a:gd name="connsiteX342-16871" fmla="*/ 2275975 w 3024845"/>
                  <a:gd name="connsiteY342-16872" fmla="*/ 626915 h 1059043"/>
                  <a:gd name="connsiteX343-16873" fmla="*/ 2298268 w 3024845"/>
                  <a:gd name="connsiteY343-16874" fmla="*/ 626915 h 1059043"/>
                  <a:gd name="connsiteX344-16875" fmla="*/ 2298268 w 3024845"/>
                  <a:gd name="connsiteY344-16876" fmla="*/ 633401 h 1059043"/>
                  <a:gd name="connsiteX345-16877" fmla="*/ 2318535 w 3024845"/>
                  <a:gd name="connsiteY345-16878" fmla="*/ 633401 h 1059043"/>
                  <a:gd name="connsiteX346-16879" fmla="*/ 2318535 w 3024845"/>
                  <a:gd name="connsiteY346-16880" fmla="*/ 678798 h 1059043"/>
                  <a:gd name="connsiteX347-16881" fmla="*/ 2332722 w 3024845"/>
                  <a:gd name="connsiteY347-16882" fmla="*/ 678798 h 1059043"/>
                  <a:gd name="connsiteX348-16883" fmla="*/ 2332722 w 3024845"/>
                  <a:gd name="connsiteY348-16884" fmla="*/ 665827 h 1059043"/>
                  <a:gd name="connsiteX349-16885" fmla="*/ 2348936 w 3024845"/>
                  <a:gd name="connsiteY349-16886" fmla="*/ 665827 h 1059043"/>
                  <a:gd name="connsiteX350-16887" fmla="*/ 2348936 w 3024845"/>
                  <a:gd name="connsiteY350-16888" fmla="*/ 486400 h 1059043"/>
                  <a:gd name="connsiteX351-16889" fmla="*/ 2355016 w 3024845"/>
                  <a:gd name="connsiteY351-16890" fmla="*/ 479914 h 1059043"/>
                  <a:gd name="connsiteX352-16891" fmla="*/ 2427977 w 3024845"/>
                  <a:gd name="connsiteY352-16892" fmla="*/ 479914 h 1059043"/>
                  <a:gd name="connsiteX353-16893" fmla="*/ 2427977 w 3024845"/>
                  <a:gd name="connsiteY353-16894" fmla="*/ 488562 h 1059043"/>
                  <a:gd name="connsiteX354-16895" fmla="*/ 2438110 w 3024845"/>
                  <a:gd name="connsiteY354-16896" fmla="*/ 488562 h 1059043"/>
                  <a:gd name="connsiteX355-16897" fmla="*/ 2438110 w 3024845"/>
                  <a:gd name="connsiteY355-16898" fmla="*/ 603136 h 1059043"/>
                  <a:gd name="connsiteX356-16899" fmla="*/ 2460404 w 3024845"/>
                  <a:gd name="connsiteY356-16900" fmla="*/ 603136 h 1059043"/>
                  <a:gd name="connsiteX357-16901" fmla="*/ 2460404 w 3024845"/>
                  <a:gd name="connsiteY357-16902" fmla="*/ 536121 h 1059043"/>
                  <a:gd name="connsiteX358-16903" fmla="*/ 2486751 w 3024845"/>
                  <a:gd name="connsiteY358-16904" fmla="*/ 536121 h 1059043"/>
                  <a:gd name="connsiteX359-16905" fmla="*/ 2490804 w 3024845"/>
                  <a:gd name="connsiteY359-16906" fmla="*/ 531797 h 1059043"/>
                  <a:gd name="connsiteX360-16907" fmla="*/ 2498911 w 3024845"/>
                  <a:gd name="connsiteY360-16908" fmla="*/ 531797 h 1059043"/>
                  <a:gd name="connsiteX361-16909" fmla="*/ 2502964 w 3024845"/>
                  <a:gd name="connsiteY361-16910" fmla="*/ 536121 h 1059043"/>
                  <a:gd name="connsiteX362-16911" fmla="*/ 2525258 w 3024845"/>
                  <a:gd name="connsiteY362-16912" fmla="*/ 536121 h 1059043"/>
                  <a:gd name="connsiteX363-16913" fmla="*/ 2525258 w 3024845"/>
                  <a:gd name="connsiteY363-16914" fmla="*/ 419385 h 1059043"/>
                  <a:gd name="connsiteX364-16915" fmla="*/ 2582005 w 3024845"/>
                  <a:gd name="connsiteY364-16916" fmla="*/ 408576 h 1059043"/>
                  <a:gd name="connsiteX365-16917" fmla="*/ 2582005 w 3024845"/>
                  <a:gd name="connsiteY365-16918" fmla="*/ 409657 h 1059043"/>
                  <a:gd name="connsiteX366-16919" fmla="*/ 2582005 w 3024845"/>
                  <a:gd name="connsiteY366-16920" fmla="*/ 417223 h 1059043"/>
                  <a:gd name="connsiteX367-16921" fmla="*/ 2608352 w 3024845"/>
                  <a:gd name="connsiteY367-16922" fmla="*/ 417223 h 1059043"/>
                  <a:gd name="connsiteX368-16923" fmla="*/ 2608352 w 3024845"/>
                  <a:gd name="connsiteY368-16924" fmla="*/ 672313 h 1059043"/>
                  <a:gd name="connsiteX369-16925" fmla="*/ 2630646 w 3024845"/>
                  <a:gd name="connsiteY369-16926" fmla="*/ 672313 h 1059043"/>
                  <a:gd name="connsiteX370-16927" fmla="*/ 2630646 w 3024845"/>
                  <a:gd name="connsiteY370-16928" fmla="*/ 667989 h 1059043"/>
                  <a:gd name="connsiteX371-16929" fmla="*/ 2642806 w 3024845"/>
                  <a:gd name="connsiteY371-16930" fmla="*/ 667989 h 1059043"/>
                  <a:gd name="connsiteX372-16931" fmla="*/ 2642806 w 3024845"/>
                  <a:gd name="connsiteY372-16932" fmla="*/ 672313 h 1059043"/>
                  <a:gd name="connsiteX373-16933" fmla="*/ 2667126 w 3024845"/>
                  <a:gd name="connsiteY373-16934" fmla="*/ 672313 h 1059043"/>
                  <a:gd name="connsiteX374-16935" fmla="*/ 2667126 w 3024845"/>
                  <a:gd name="connsiteY374-16936" fmla="*/ 659342 h 1059043"/>
                  <a:gd name="connsiteX375-16937" fmla="*/ 2695500 w 3024845"/>
                  <a:gd name="connsiteY375-16938" fmla="*/ 659342 h 1059043"/>
                  <a:gd name="connsiteX376-16939" fmla="*/ 2707660 w 3024845"/>
                  <a:gd name="connsiteY376-16940" fmla="*/ 655018 h 1059043"/>
                  <a:gd name="connsiteX377-16941" fmla="*/ 2727927 w 3024845"/>
                  <a:gd name="connsiteY377-16942" fmla="*/ 659342 h 1059043"/>
                  <a:gd name="connsiteX378-16943" fmla="*/ 2727927 w 3024845"/>
                  <a:gd name="connsiteY378-16944" fmla="*/ 642048 h 1059043"/>
                  <a:gd name="connsiteX379-16945" fmla="*/ 2736034 w 3024845"/>
                  <a:gd name="connsiteY379-16946" fmla="*/ 642048 h 1059043"/>
                  <a:gd name="connsiteX380-16947" fmla="*/ 2736034 w 3024845"/>
                  <a:gd name="connsiteY380-16948" fmla="*/ 629077 h 1059043"/>
                  <a:gd name="connsiteX381-16949" fmla="*/ 2792781 w 3024845"/>
                  <a:gd name="connsiteY381-16950" fmla="*/ 629077 h 1059043"/>
                  <a:gd name="connsiteX382-16951" fmla="*/ 2792781 w 3024845"/>
                  <a:gd name="connsiteY382-16952" fmla="*/ 598812 h 1059043"/>
                  <a:gd name="connsiteX383-16953" fmla="*/ 2811021 w 3024845"/>
                  <a:gd name="connsiteY383-16954" fmla="*/ 598812 h 1059043"/>
                  <a:gd name="connsiteX384-16955" fmla="*/ 2811021 w 3024845"/>
                  <a:gd name="connsiteY384-16956" fmla="*/ 592327 h 1059043"/>
                  <a:gd name="connsiteX385-16957" fmla="*/ 2823181 w 3024845"/>
                  <a:gd name="connsiteY385-16958" fmla="*/ 592327 h 1059043"/>
                  <a:gd name="connsiteX386-16959" fmla="*/ 2823181 w 3024845"/>
                  <a:gd name="connsiteY386-16960" fmla="*/ 598812 h 1059043"/>
                  <a:gd name="connsiteX387-16961" fmla="*/ 2839395 w 3024845"/>
                  <a:gd name="connsiteY387-16962" fmla="*/ 598812 h 1059043"/>
                  <a:gd name="connsiteX388-16963" fmla="*/ 2839395 w 3024845"/>
                  <a:gd name="connsiteY388-16964" fmla="*/ 648533 h 1059043"/>
                  <a:gd name="connsiteX389-16965" fmla="*/ 2871822 w 3024845"/>
                  <a:gd name="connsiteY389-16966" fmla="*/ 648533 h 1059043"/>
                  <a:gd name="connsiteX390-16967" fmla="*/ 2871822 w 3024845"/>
                  <a:gd name="connsiteY390-16968" fmla="*/ 622592 h 1059043"/>
                  <a:gd name="connsiteX391-16969" fmla="*/ 2910329 w 3024845"/>
                  <a:gd name="connsiteY391-16970" fmla="*/ 622592 h 1059043"/>
                  <a:gd name="connsiteX392-16971" fmla="*/ 2910329 w 3024845"/>
                  <a:gd name="connsiteY392-16972" fmla="*/ 592327 h 1059043"/>
                  <a:gd name="connsiteX393-16973" fmla="*/ 2958970 w 3024845"/>
                  <a:gd name="connsiteY393-16974" fmla="*/ 592327 h 1059043"/>
                  <a:gd name="connsiteX394-16975" fmla="*/ 2958970 w 3024845"/>
                  <a:gd name="connsiteY394-16976" fmla="*/ 703483 h 1059043"/>
                  <a:gd name="connsiteX395-16977" fmla="*/ 2958970 w 3024845"/>
                  <a:gd name="connsiteY395-16978" fmla="*/ 717262 h 1059043"/>
                  <a:gd name="connsiteX396-16979" fmla="*/ 3024845 w 3024845"/>
                  <a:gd name="connsiteY396-16980" fmla="*/ 717262 h 1059043"/>
                  <a:gd name="connsiteX397-16981" fmla="*/ 3024845 w 3024845"/>
                  <a:gd name="connsiteY397-16982" fmla="*/ 1059043 h 1059043"/>
                  <a:gd name="connsiteX398-16983" fmla="*/ 2054 w 3024845"/>
                  <a:gd name="connsiteY398-16984" fmla="*/ 1056710 h 1059043"/>
                  <a:gd name="connsiteX399-16985" fmla="*/ 0 w 3024845"/>
                  <a:gd name="connsiteY399-16986" fmla="*/ 622592 h 1059043"/>
                  <a:gd name="connsiteX400-16987" fmla="*/ 20267 w 3024845"/>
                  <a:gd name="connsiteY400-16988" fmla="*/ 622592 h 1059043"/>
                  <a:gd name="connsiteX401-16989" fmla="*/ 20774 w 3024845"/>
                  <a:gd name="connsiteY401-16990" fmla="*/ 621511 h 1059043"/>
                  <a:gd name="connsiteX402-16991" fmla="*/ 24320 w 3024845"/>
                  <a:gd name="connsiteY402-16992" fmla="*/ 613945 h 1059043"/>
                  <a:gd name="connsiteX403-16993" fmla="*/ 26094 w 3024845"/>
                  <a:gd name="connsiteY403-16994" fmla="*/ 614215 h 1059043"/>
                  <a:gd name="connsiteX404-16995" fmla="*/ 38507 w 3024845"/>
                  <a:gd name="connsiteY404-16996" fmla="*/ 616106 h 1059043"/>
                  <a:gd name="connsiteX405-16997" fmla="*/ 39014 w 3024845"/>
                  <a:gd name="connsiteY405-16998" fmla="*/ 617458 h 1059043"/>
                  <a:gd name="connsiteX406-16999" fmla="*/ 42560 w 3024845"/>
                  <a:gd name="connsiteY406-17000" fmla="*/ 626915 h 1059043"/>
                  <a:gd name="connsiteX407-17001" fmla="*/ 68907 w 3024845"/>
                  <a:gd name="connsiteY407-17002" fmla="*/ 629077 h 1059043"/>
                  <a:gd name="connsiteX408-17003" fmla="*/ 68907 w 3024845"/>
                  <a:gd name="connsiteY408-17004" fmla="*/ 505856 h 1059043"/>
                  <a:gd name="connsiteX409-17005" fmla="*/ 70934 w 3024845"/>
                  <a:gd name="connsiteY409-17006" fmla="*/ 505856 h 1059043"/>
                  <a:gd name="connsiteX410-17007" fmla="*/ 85121 w 3024845"/>
                  <a:gd name="connsiteY410-17008" fmla="*/ 505856 h 1059043"/>
                  <a:gd name="connsiteX411-17009" fmla="*/ 85121 w 3024845"/>
                  <a:gd name="connsiteY411-17010" fmla="*/ 369664 h 1059043"/>
                  <a:gd name="connsiteX412-17011" fmla="*/ 86894 w 3024845"/>
                  <a:gd name="connsiteY412-17012" fmla="*/ 369664 h 1059043"/>
                  <a:gd name="connsiteX413-17013" fmla="*/ 99308 w 3024845"/>
                  <a:gd name="connsiteY413-17014" fmla="*/ 369664 h 1059043"/>
                  <a:gd name="connsiteX414-17015" fmla="*/ 99308 w 3024845"/>
                  <a:gd name="connsiteY414-17016" fmla="*/ 255090 h 1059043"/>
                  <a:gd name="connsiteX415-17017" fmla="*/ 103361 w 3024845"/>
                  <a:gd name="connsiteY415-17018" fmla="*/ 226986 h 1059043"/>
                  <a:gd name="connsiteX416-17019" fmla="*/ 105388 w 3024845"/>
                  <a:gd name="connsiteY416-17020" fmla="*/ 226986 h 1059043"/>
                  <a:gd name="connsiteX417-17021" fmla="*/ 119575 w 3024845"/>
                  <a:gd name="connsiteY417-17022" fmla="*/ 226986 h 1059043"/>
                  <a:gd name="connsiteX0-17023" fmla="*/ 119575 w 3024845"/>
                  <a:gd name="connsiteY0-17024" fmla="*/ 226986 h 1059043"/>
                  <a:gd name="connsiteX1-17025" fmla="*/ 200642 w 3024845"/>
                  <a:gd name="connsiteY1-17026" fmla="*/ 224825 h 1059043"/>
                  <a:gd name="connsiteX2-17027" fmla="*/ 202669 w 3024845"/>
                  <a:gd name="connsiteY2-17028" fmla="*/ 224825 h 1059043"/>
                  <a:gd name="connsiteX3-17029" fmla="*/ 216856 w 3024845"/>
                  <a:gd name="connsiteY3-17030" fmla="*/ 224825 h 1059043"/>
                  <a:gd name="connsiteX4-17031" fmla="*/ 216856 w 3024845"/>
                  <a:gd name="connsiteY4-17032" fmla="*/ 248604 h 1059043"/>
                  <a:gd name="connsiteX5-17033" fmla="*/ 217363 w 3024845"/>
                  <a:gd name="connsiteY5-17034" fmla="*/ 249415 h 1059043"/>
                  <a:gd name="connsiteX6-17035" fmla="*/ 220909 w 3024845"/>
                  <a:gd name="connsiteY6-17036" fmla="*/ 255090 h 1059043"/>
                  <a:gd name="connsiteX7-17037" fmla="*/ 220909 w 3024845"/>
                  <a:gd name="connsiteY7-17038" fmla="*/ 369664 h 1059043"/>
                  <a:gd name="connsiteX8-17039" fmla="*/ 223189 w 3024845"/>
                  <a:gd name="connsiteY8-17040" fmla="*/ 369664 h 1059043"/>
                  <a:gd name="connsiteX9-17041" fmla="*/ 239150 w 3024845"/>
                  <a:gd name="connsiteY9-17042" fmla="*/ 369664 h 1059043"/>
                  <a:gd name="connsiteX10-17043" fmla="*/ 239150 w 3024845"/>
                  <a:gd name="connsiteY10-17044" fmla="*/ 510179 h 1059043"/>
                  <a:gd name="connsiteX11-17045" fmla="*/ 240670 w 3024845"/>
                  <a:gd name="connsiteY11-17046" fmla="*/ 509909 h 1059043"/>
                  <a:gd name="connsiteX12-17047" fmla="*/ 251310 w 3024845"/>
                  <a:gd name="connsiteY12-17048" fmla="*/ 508018 h 1059043"/>
                  <a:gd name="connsiteX13-17049" fmla="*/ 249283 w 3024845"/>
                  <a:gd name="connsiteY13-17050" fmla="*/ 596650 h 1059043"/>
                  <a:gd name="connsiteX14-17051" fmla="*/ 250803 w 3024845"/>
                  <a:gd name="connsiteY14-17052" fmla="*/ 596921 h 1059043"/>
                  <a:gd name="connsiteX15-17053" fmla="*/ 261443 w 3024845"/>
                  <a:gd name="connsiteY15-17054" fmla="*/ 598812 h 1059043"/>
                  <a:gd name="connsiteX16-17055" fmla="*/ 261696 w 3024845"/>
                  <a:gd name="connsiteY16-17056" fmla="*/ 599623 h 1059043"/>
                  <a:gd name="connsiteX17-17057" fmla="*/ 263470 w 3024845"/>
                  <a:gd name="connsiteY17-17058" fmla="*/ 605298 h 1059043"/>
                  <a:gd name="connsiteX18-17059" fmla="*/ 264230 w 3024845"/>
                  <a:gd name="connsiteY18-17060" fmla="*/ 602866 h 1059043"/>
                  <a:gd name="connsiteX19-17061" fmla="*/ 269550 w 3024845"/>
                  <a:gd name="connsiteY19-17062" fmla="*/ 585842 h 1059043"/>
                  <a:gd name="connsiteX20-17063" fmla="*/ 271323 w 3024845"/>
                  <a:gd name="connsiteY20-17064" fmla="*/ 585842 h 1059043"/>
                  <a:gd name="connsiteX21-17065" fmla="*/ 283737 w 3024845"/>
                  <a:gd name="connsiteY21-17066" fmla="*/ 585842 h 1059043"/>
                  <a:gd name="connsiteX22-17067" fmla="*/ 283737 w 3024845"/>
                  <a:gd name="connsiteY22-17068" fmla="*/ 618268 h 1059043"/>
                  <a:gd name="connsiteX23-17069" fmla="*/ 284750 w 3024845"/>
                  <a:gd name="connsiteY23-17070" fmla="*/ 618809 h 1059043"/>
                  <a:gd name="connsiteX24-17071" fmla="*/ 291844 w 3024845"/>
                  <a:gd name="connsiteY24-17072" fmla="*/ 622592 h 1059043"/>
                  <a:gd name="connsiteX25-17073" fmla="*/ 291844 w 3024845"/>
                  <a:gd name="connsiteY25-17074" fmla="*/ 623943 h 1059043"/>
                  <a:gd name="connsiteX26-17075" fmla="*/ 291844 w 3024845"/>
                  <a:gd name="connsiteY26-17076" fmla="*/ 633401 h 1059043"/>
                  <a:gd name="connsiteX27-17077" fmla="*/ 336431 w 3024845"/>
                  <a:gd name="connsiteY27-17078" fmla="*/ 633401 h 1059043"/>
                  <a:gd name="connsiteX28-17079" fmla="*/ 336431 w 3024845"/>
                  <a:gd name="connsiteY28-17080" fmla="*/ 634482 h 1059043"/>
                  <a:gd name="connsiteX29-17081" fmla="*/ 336431 w 3024845"/>
                  <a:gd name="connsiteY29-17082" fmla="*/ 642048 h 1059043"/>
                  <a:gd name="connsiteX30-17083" fmla="*/ 338457 w 3024845"/>
                  <a:gd name="connsiteY30-17084" fmla="*/ 642048 h 1059043"/>
                  <a:gd name="connsiteX31-17085" fmla="*/ 352644 w 3024845"/>
                  <a:gd name="connsiteY31-17086" fmla="*/ 642048 h 1059043"/>
                  <a:gd name="connsiteX32-17087" fmla="*/ 352644 w 3024845"/>
                  <a:gd name="connsiteY32-17088" fmla="*/ 611783 h 1059043"/>
                  <a:gd name="connsiteX33-17089" fmla="*/ 397231 w 3024845"/>
                  <a:gd name="connsiteY33-17090" fmla="*/ 611783 h 1059043"/>
                  <a:gd name="connsiteX34-17091" fmla="*/ 397231 w 3024845"/>
                  <a:gd name="connsiteY34-17092" fmla="*/ 610432 h 1059043"/>
                  <a:gd name="connsiteX35-17093" fmla="*/ 397231 w 3024845"/>
                  <a:gd name="connsiteY35-17094" fmla="*/ 600974 h 1059043"/>
                  <a:gd name="connsiteX36-17095" fmla="*/ 398245 w 3024845"/>
                  <a:gd name="connsiteY36-17096" fmla="*/ 600974 h 1059043"/>
                  <a:gd name="connsiteX37-17097" fmla="*/ 405338 w 3024845"/>
                  <a:gd name="connsiteY37-17098" fmla="*/ 600974 h 1059043"/>
                  <a:gd name="connsiteX38-17099" fmla="*/ 405338 w 3024845"/>
                  <a:gd name="connsiteY38-17100" fmla="*/ 599083 h 1059043"/>
                  <a:gd name="connsiteX39-17101" fmla="*/ 405338 w 3024845"/>
                  <a:gd name="connsiteY39-17102" fmla="*/ 585842 h 1059043"/>
                  <a:gd name="connsiteX40-17103" fmla="*/ 406098 w 3024845"/>
                  <a:gd name="connsiteY40-17104" fmla="*/ 585842 h 1059043"/>
                  <a:gd name="connsiteX41-17105" fmla="*/ 411418 w 3024845"/>
                  <a:gd name="connsiteY41-17106" fmla="*/ 585842 h 1059043"/>
                  <a:gd name="connsiteX42-17107" fmla="*/ 411418 w 3024845"/>
                  <a:gd name="connsiteY42-17108" fmla="*/ 584761 h 1059043"/>
                  <a:gd name="connsiteX43-17109" fmla="*/ 411418 w 3024845"/>
                  <a:gd name="connsiteY43-17110" fmla="*/ 577194 h 1059043"/>
                  <a:gd name="connsiteX44-17111" fmla="*/ 413445 w 3024845"/>
                  <a:gd name="connsiteY44-17112" fmla="*/ 577194 h 1059043"/>
                  <a:gd name="connsiteX45-17113" fmla="*/ 427632 w 3024845"/>
                  <a:gd name="connsiteY45-17114" fmla="*/ 577194 h 1059043"/>
                  <a:gd name="connsiteX46-17115" fmla="*/ 427632 w 3024845"/>
                  <a:gd name="connsiteY46-17116" fmla="*/ 578275 h 1059043"/>
                  <a:gd name="connsiteX47-17117" fmla="*/ 427632 w 3024845"/>
                  <a:gd name="connsiteY47-17118" fmla="*/ 585842 h 1059043"/>
                  <a:gd name="connsiteX48-17119" fmla="*/ 449925 w 3024845"/>
                  <a:gd name="connsiteY48-17120" fmla="*/ 585842 h 1059043"/>
                  <a:gd name="connsiteX49-17121" fmla="*/ 449925 w 3024845"/>
                  <a:gd name="connsiteY49-17122" fmla="*/ 583950 h 1059043"/>
                  <a:gd name="connsiteX50-17123" fmla="*/ 449925 w 3024845"/>
                  <a:gd name="connsiteY50-17124" fmla="*/ 570709 h 1059043"/>
                  <a:gd name="connsiteX51-17125" fmla="*/ 451699 w 3024845"/>
                  <a:gd name="connsiteY51-17126" fmla="*/ 570709 h 1059043"/>
                  <a:gd name="connsiteX52-17127" fmla="*/ 464112 w 3024845"/>
                  <a:gd name="connsiteY52-17128" fmla="*/ 570709 h 1059043"/>
                  <a:gd name="connsiteX53-17129" fmla="*/ 464112 w 3024845"/>
                  <a:gd name="connsiteY53-17130" fmla="*/ 594489 h 1059043"/>
                  <a:gd name="connsiteX54-17131" fmla="*/ 465126 w 3024845"/>
                  <a:gd name="connsiteY54-17132" fmla="*/ 594489 h 1059043"/>
                  <a:gd name="connsiteX55-17133" fmla="*/ 472219 w 3024845"/>
                  <a:gd name="connsiteY55-17134" fmla="*/ 594489 h 1059043"/>
                  <a:gd name="connsiteX56-17135" fmla="*/ 472219 w 3024845"/>
                  <a:gd name="connsiteY56-17136" fmla="*/ 593408 h 1059043"/>
                  <a:gd name="connsiteX57-17137" fmla="*/ 472219 w 3024845"/>
                  <a:gd name="connsiteY57-17138" fmla="*/ 585842 h 1059043"/>
                  <a:gd name="connsiteX58-17139" fmla="*/ 473992 w 3024845"/>
                  <a:gd name="connsiteY58-17140" fmla="*/ 585842 h 1059043"/>
                  <a:gd name="connsiteX59-17141" fmla="*/ 486406 w 3024845"/>
                  <a:gd name="connsiteY59-17142" fmla="*/ 585842 h 1059043"/>
                  <a:gd name="connsiteX60-17143" fmla="*/ 486406 w 3024845"/>
                  <a:gd name="connsiteY60-17144" fmla="*/ 611783 h 1059043"/>
                  <a:gd name="connsiteX61-17145" fmla="*/ 488433 w 3024845"/>
                  <a:gd name="connsiteY61-17146" fmla="*/ 611783 h 1059043"/>
                  <a:gd name="connsiteX62-17147" fmla="*/ 502619 w 3024845"/>
                  <a:gd name="connsiteY62-17148" fmla="*/ 611783 h 1059043"/>
                  <a:gd name="connsiteX63-17149" fmla="*/ 502619 w 3024845"/>
                  <a:gd name="connsiteY63-17150" fmla="*/ 613404 h 1059043"/>
                  <a:gd name="connsiteX64-17151" fmla="*/ 502619 w 3024845"/>
                  <a:gd name="connsiteY64-17152" fmla="*/ 624754 h 1059043"/>
                  <a:gd name="connsiteX65-17153" fmla="*/ 503379 w 3024845"/>
                  <a:gd name="connsiteY65-17154" fmla="*/ 624754 h 1059043"/>
                  <a:gd name="connsiteX66-17155" fmla="*/ 508700 w 3024845"/>
                  <a:gd name="connsiteY66-17156" fmla="*/ 624754 h 1059043"/>
                  <a:gd name="connsiteX67-17157" fmla="*/ 508700 w 3024845"/>
                  <a:gd name="connsiteY67-17158" fmla="*/ 623943 h 1059043"/>
                  <a:gd name="connsiteX68-17159" fmla="*/ 508700 w 3024845"/>
                  <a:gd name="connsiteY68-17160" fmla="*/ 618268 h 1059043"/>
                  <a:gd name="connsiteX69-17161" fmla="*/ 539100 w 3024845"/>
                  <a:gd name="connsiteY69-17162" fmla="*/ 618268 h 1059043"/>
                  <a:gd name="connsiteX70-17163" fmla="*/ 539100 w 3024845"/>
                  <a:gd name="connsiteY70-17164" fmla="*/ 642048 h 1059043"/>
                  <a:gd name="connsiteX71-17165" fmla="*/ 540113 w 3024845"/>
                  <a:gd name="connsiteY71-17166" fmla="*/ 642048 h 1059043"/>
                  <a:gd name="connsiteX72-17167" fmla="*/ 547207 w 3024845"/>
                  <a:gd name="connsiteY72-17168" fmla="*/ 642048 h 1059043"/>
                  <a:gd name="connsiteX73-17169" fmla="*/ 547207 w 3024845"/>
                  <a:gd name="connsiteY73-17170" fmla="*/ 643129 h 1059043"/>
                  <a:gd name="connsiteX74-17171" fmla="*/ 547207 w 3024845"/>
                  <a:gd name="connsiteY74-17172" fmla="*/ 650695 h 1059043"/>
                  <a:gd name="connsiteX75-17173" fmla="*/ 547967 w 3024845"/>
                  <a:gd name="connsiteY75-17174" fmla="*/ 650695 h 1059043"/>
                  <a:gd name="connsiteX76-17175" fmla="*/ 553287 w 3024845"/>
                  <a:gd name="connsiteY76-17176" fmla="*/ 650695 h 1059043"/>
                  <a:gd name="connsiteX77-17177" fmla="*/ 553287 w 3024845"/>
                  <a:gd name="connsiteY77-17178" fmla="*/ 648533 h 1059043"/>
                  <a:gd name="connsiteX78-17179" fmla="*/ 553287 w 3024845"/>
                  <a:gd name="connsiteY78-17180" fmla="*/ 633401 h 1059043"/>
                  <a:gd name="connsiteX79-17181" fmla="*/ 554300 w 3024845"/>
                  <a:gd name="connsiteY79-17182" fmla="*/ 633401 h 1059043"/>
                  <a:gd name="connsiteX80-17183" fmla="*/ 561394 w 3024845"/>
                  <a:gd name="connsiteY80-17184" fmla="*/ 633401 h 1059043"/>
                  <a:gd name="connsiteX81-17185" fmla="*/ 561394 w 3024845"/>
                  <a:gd name="connsiteY81-17186" fmla="*/ 634482 h 1059043"/>
                  <a:gd name="connsiteX82-17187" fmla="*/ 561394 w 3024845"/>
                  <a:gd name="connsiteY82-17188" fmla="*/ 642048 h 1059043"/>
                  <a:gd name="connsiteX83-17189" fmla="*/ 566714 w 3024845"/>
                  <a:gd name="connsiteY83-17190" fmla="*/ 640055 h 1059043"/>
                  <a:gd name="connsiteX84-17191" fmla="*/ 567474 w 3024845"/>
                  <a:gd name="connsiteY84-17192" fmla="*/ 639075 h 1059043"/>
                  <a:gd name="connsiteX85-17193" fmla="*/ 567474 w 3024845"/>
                  <a:gd name="connsiteY85-17194" fmla="*/ 633401 h 1059043"/>
                  <a:gd name="connsiteX86-17195" fmla="*/ 605981 w 3024845"/>
                  <a:gd name="connsiteY86-17196" fmla="*/ 633401 h 1059043"/>
                  <a:gd name="connsiteX87-17197" fmla="*/ 605981 w 3024845"/>
                  <a:gd name="connsiteY87-17198" fmla="*/ 657180 h 1059043"/>
                  <a:gd name="connsiteX88-17199" fmla="*/ 608007 w 3024845"/>
                  <a:gd name="connsiteY88-17200" fmla="*/ 657180 h 1059043"/>
                  <a:gd name="connsiteX89-17201" fmla="*/ 622194 w 3024845"/>
                  <a:gd name="connsiteY89-17202" fmla="*/ 657180 h 1059043"/>
                  <a:gd name="connsiteX90-17203" fmla="*/ 622194 w 3024845"/>
                  <a:gd name="connsiteY90-17204" fmla="*/ 658261 h 1059043"/>
                  <a:gd name="connsiteX91-17205" fmla="*/ 622194 w 3024845"/>
                  <a:gd name="connsiteY91-17206" fmla="*/ 665827 h 1059043"/>
                  <a:gd name="connsiteX92-17207" fmla="*/ 623968 w 3024845"/>
                  <a:gd name="connsiteY92-17208" fmla="*/ 665827 h 1059043"/>
                  <a:gd name="connsiteX93-17209" fmla="*/ 636381 w 3024845"/>
                  <a:gd name="connsiteY93-17210" fmla="*/ 665827 h 1059043"/>
                  <a:gd name="connsiteX94-17211" fmla="*/ 636381 w 3024845"/>
                  <a:gd name="connsiteY94-17212" fmla="*/ 642048 h 1059043"/>
                  <a:gd name="connsiteX95-17213" fmla="*/ 637394 w 3024845"/>
                  <a:gd name="connsiteY95-17214" fmla="*/ 642048 h 1059043"/>
                  <a:gd name="connsiteX96-17215" fmla="*/ 644488 w 3024845"/>
                  <a:gd name="connsiteY96-17216" fmla="*/ 642048 h 1059043"/>
                  <a:gd name="connsiteX97-17217" fmla="*/ 644488 w 3024845"/>
                  <a:gd name="connsiteY97-17218" fmla="*/ 609621 h 1059043"/>
                  <a:gd name="connsiteX98-17219" fmla="*/ 645501 w 3024845"/>
                  <a:gd name="connsiteY98-17220" fmla="*/ 609621 h 1059043"/>
                  <a:gd name="connsiteX99-17221" fmla="*/ 652595 w 3024845"/>
                  <a:gd name="connsiteY99-17222" fmla="*/ 609621 h 1059043"/>
                  <a:gd name="connsiteX100-17223" fmla="*/ 652595 w 3024845"/>
                  <a:gd name="connsiteY100-17224" fmla="*/ 607730 h 1059043"/>
                  <a:gd name="connsiteX101-17225" fmla="*/ 652595 w 3024845"/>
                  <a:gd name="connsiteY101-17226" fmla="*/ 594489 h 1059043"/>
                  <a:gd name="connsiteX102-17227" fmla="*/ 651328 w 3024845"/>
                  <a:gd name="connsiteY102-17228" fmla="*/ 592867 h 1059043"/>
                  <a:gd name="connsiteX103-17229" fmla="*/ 656648 w 3024845"/>
                  <a:gd name="connsiteY103-17230" fmla="*/ 581518 h 1059043"/>
                  <a:gd name="connsiteX104-17231" fmla="*/ 664755 w 3024845"/>
                  <a:gd name="connsiteY104-17232" fmla="*/ 609621 h 1059043"/>
                  <a:gd name="connsiteX105-17233" fmla="*/ 665515 w 3024845"/>
                  <a:gd name="connsiteY105-17234" fmla="*/ 609621 h 1059043"/>
                  <a:gd name="connsiteX106-17235" fmla="*/ 670835 w 3024845"/>
                  <a:gd name="connsiteY106-17236" fmla="*/ 609621 h 1059043"/>
                  <a:gd name="connsiteX107-17237" fmla="*/ 670835 w 3024845"/>
                  <a:gd name="connsiteY107-17238" fmla="*/ 503694 h 1059043"/>
                  <a:gd name="connsiteX108-17239" fmla="*/ 672355 w 3024845"/>
                  <a:gd name="connsiteY108-17240" fmla="*/ 503694 h 1059043"/>
                  <a:gd name="connsiteX109-17241" fmla="*/ 682995 w 3024845"/>
                  <a:gd name="connsiteY109-17242" fmla="*/ 503694 h 1059043"/>
                  <a:gd name="connsiteX110-17243" fmla="*/ 682995 w 3024845"/>
                  <a:gd name="connsiteY110-17244" fmla="*/ 456135 h 1059043"/>
                  <a:gd name="connsiteX111-17245" fmla="*/ 709342 w 3024845"/>
                  <a:gd name="connsiteY111-17246" fmla="*/ 456135 h 1059043"/>
                  <a:gd name="connsiteX112-17247" fmla="*/ 709342 w 3024845"/>
                  <a:gd name="connsiteY112-17248" fmla="*/ 434517 h 1059043"/>
                  <a:gd name="connsiteX113-17249" fmla="*/ 743796 w 3024845"/>
                  <a:gd name="connsiteY113-17250" fmla="*/ 434517 h 1059043"/>
                  <a:gd name="connsiteX114-17251" fmla="*/ 743796 w 3024845"/>
                  <a:gd name="connsiteY114-17252" fmla="*/ 436949 h 1059043"/>
                  <a:gd name="connsiteX115-17253" fmla="*/ 743796 w 3024845"/>
                  <a:gd name="connsiteY115-17254" fmla="*/ 453973 h 1059043"/>
                  <a:gd name="connsiteX116-17255" fmla="*/ 746076 w 3024845"/>
                  <a:gd name="connsiteY116-17256" fmla="*/ 453973 h 1059043"/>
                  <a:gd name="connsiteX117-17257" fmla="*/ 762036 w 3024845"/>
                  <a:gd name="connsiteY117-17258" fmla="*/ 453973 h 1059043"/>
                  <a:gd name="connsiteX118-17259" fmla="*/ 762036 w 3024845"/>
                  <a:gd name="connsiteY118-17260" fmla="*/ 501532 h 1059043"/>
                  <a:gd name="connsiteX119-17261" fmla="*/ 763049 w 3024845"/>
                  <a:gd name="connsiteY119-17262" fmla="*/ 501532 h 1059043"/>
                  <a:gd name="connsiteX120-17263" fmla="*/ 770143 w 3024845"/>
                  <a:gd name="connsiteY120-17264" fmla="*/ 501532 h 1059043"/>
                  <a:gd name="connsiteX121-17265" fmla="*/ 784330 w 3024845"/>
                  <a:gd name="connsiteY121-17266" fmla="*/ 505856 h 1059043"/>
                  <a:gd name="connsiteX122-17267" fmla="*/ 784330 w 3024845"/>
                  <a:gd name="connsiteY122-17268" fmla="*/ 544768 h 1059043"/>
                  <a:gd name="connsiteX123-17269" fmla="*/ 785343 w 3024845"/>
                  <a:gd name="connsiteY123-17270" fmla="*/ 544768 h 1059043"/>
                  <a:gd name="connsiteX124-17271" fmla="*/ 792436 w 3024845"/>
                  <a:gd name="connsiteY124-17272" fmla="*/ 544768 h 1059043"/>
                  <a:gd name="connsiteX125-17273" fmla="*/ 792436 w 3024845"/>
                  <a:gd name="connsiteY125-17274" fmla="*/ 546389 h 1059043"/>
                  <a:gd name="connsiteX126-17275" fmla="*/ 792436 w 3024845"/>
                  <a:gd name="connsiteY126-17276" fmla="*/ 557738 h 1059043"/>
                  <a:gd name="connsiteX127-17277" fmla="*/ 794463 w 3024845"/>
                  <a:gd name="connsiteY127-17278" fmla="*/ 557738 h 1059043"/>
                  <a:gd name="connsiteX128-17279" fmla="*/ 808650 w 3024845"/>
                  <a:gd name="connsiteY128-17280" fmla="*/ 557738 h 1059043"/>
                  <a:gd name="connsiteX129-17281" fmla="*/ 814730 w 3024845"/>
                  <a:gd name="connsiteY129-17282" fmla="*/ 564224 h 1059043"/>
                  <a:gd name="connsiteX130-17283" fmla="*/ 814730 w 3024845"/>
                  <a:gd name="connsiteY130-17284" fmla="*/ 585842 h 1059043"/>
                  <a:gd name="connsiteX131-17285" fmla="*/ 817010 w 3024845"/>
                  <a:gd name="connsiteY131-17286" fmla="*/ 585842 h 1059043"/>
                  <a:gd name="connsiteX132-17287" fmla="*/ 832970 w 3024845"/>
                  <a:gd name="connsiteY132-17288" fmla="*/ 585842 h 1059043"/>
                  <a:gd name="connsiteX133-17289" fmla="*/ 832970 w 3024845"/>
                  <a:gd name="connsiteY133-17290" fmla="*/ 586922 h 1059043"/>
                  <a:gd name="connsiteX134-17291" fmla="*/ 832970 w 3024845"/>
                  <a:gd name="connsiteY134-17292" fmla="*/ 594489 h 1059043"/>
                  <a:gd name="connsiteX135-17293" fmla="*/ 834237 w 3024845"/>
                  <a:gd name="connsiteY135-17294" fmla="*/ 594489 h 1059043"/>
                  <a:gd name="connsiteX136-17295" fmla="*/ 843104 w 3024845"/>
                  <a:gd name="connsiteY136-17296" fmla="*/ 594489 h 1059043"/>
                  <a:gd name="connsiteX137-17297" fmla="*/ 843104 w 3024845"/>
                  <a:gd name="connsiteY137-17298" fmla="*/ 596650 h 1059043"/>
                  <a:gd name="connsiteX138-17299" fmla="*/ 843104 w 3024845"/>
                  <a:gd name="connsiteY138-17300" fmla="*/ 611783 h 1059043"/>
                  <a:gd name="connsiteX139-17301" fmla="*/ 847157 w 3024845"/>
                  <a:gd name="connsiteY139-17302" fmla="*/ 609891 h 1059043"/>
                  <a:gd name="connsiteX140-17303" fmla="*/ 847157 w 3024845"/>
                  <a:gd name="connsiteY140-17304" fmla="*/ 596650 h 1059043"/>
                  <a:gd name="connsiteX141-17305" fmla="*/ 848170 w 3024845"/>
                  <a:gd name="connsiteY141-17306" fmla="*/ 596650 h 1059043"/>
                  <a:gd name="connsiteX142-17307" fmla="*/ 855264 w 3024845"/>
                  <a:gd name="connsiteY142-17308" fmla="*/ 596650 h 1059043"/>
                  <a:gd name="connsiteX143-17309" fmla="*/ 855264 w 3024845"/>
                  <a:gd name="connsiteY143-17310" fmla="*/ 598272 h 1059043"/>
                  <a:gd name="connsiteX144-17311" fmla="*/ 855264 w 3024845"/>
                  <a:gd name="connsiteY144-17312" fmla="*/ 609621 h 1059043"/>
                  <a:gd name="connsiteX145-17313" fmla="*/ 856024 w 3024845"/>
                  <a:gd name="connsiteY145-17314" fmla="*/ 609621 h 1059043"/>
                  <a:gd name="connsiteX146-17315" fmla="*/ 861344 w 3024845"/>
                  <a:gd name="connsiteY146-17316" fmla="*/ 609621 h 1059043"/>
                  <a:gd name="connsiteX147-17317" fmla="*/ 909984 w 3024845"/>
                  <a:gd name="connsiteY147-17318" fmla="*/ 605298 h 1059043"/>
                  <a:gd name="connsiteX148-17319" fmla="*/ 909984 w 3024845"/>
                  <a:gd name="connsiteY148-17320" fmla="*/ 606649 h 1059043"/>
                  <a:gd name="connsiteX149-17321" fmla="*/ 909984 w 3024845"/>
                  <a:gd name="connsiteY149-17322" fmla="*/ 616106 h 1059043"/>
                  <a:gd name="connsiteX150-17323" fmla="*/ 910744 w 3024845"/>
                  <a:gd name="connsiteY150-17324" fmla="*/ 616106 h 1059043"/>
                  <a:gd name="connsiteX151-17325" fmla="*/ 916065 w 3024845"/>
                  <a:gd name="connsiteY151-17326" fmla="*/ 616106 h 1059043"/>
                  <a:gd name="connsiteX152-17327" fmla="*/ 916065 w 3024845"/>
                  <a:gd name="connsiteY152-17328" fmla="*/ 618268 h 1059043"/>
                  <a:gd name="connsiteX153-17329" fmla="*/ 916065 w 3024845"/>
                  <a:gd name="connsiteY153-17330" fmla="*/ 633401 h 1059043"/>
                  <a:gd name="connsiteX154-17331" fmla="*/ 918091 w 3024845"/>
                  <a:gd name="connsiteY154-17332" fmla="*/ 632050 h 1059043"/>
                  <a:gd name="connsiteX155-17333" fmla="*/ 932278 w 3024845"/>
                  <a:gd name="connsiteY155-17334" fmla="*/ 622592 h 1059043"/>
                  <a:gd name="connsiteX156-17335" fmla="*/ 938358 w 3024845"/>
                  <a:gd name="connsiteY156-17336" fmla="*/ 581518 h 1059043"/>
                  <a:gd name="connsiteX157-17337" fmla="*/ 939118 w 3024845"/>
                  <a:gd name="connsiteY157-17338" fmla="*/ 581248 h 1059043"/>
                  <a:gd name="connsiteX158-17339" fmla="*/ 944438 w 3024845"/>
                  <a:gd name="connsiteY158-17340" fmla="*/ 579356 h 1059043"/>
                  <a:gd name="connsiteX159-17341" fmla="*/ 946465 w 3024845"/>
                  <a:gd name="connsiteY159-17342" fmla="*/ 510179 h 1059043"/>
                  <a:gd name="connsiteX160-17343" fmla="*/ 948492 w 3024845"/>
                  <a:gd name="connsiteY160-17344" fmla="*/ 579356 h 1059043"/>
                  <a:gd name="connsiteX161-17345" fmla="*/ 949252 w 3024845"/>
                  <a:gd name="connsiteY161-17346" fmla="*/ 579626 h 1059043"/>
                  <a:gd name="connsiteX162-17347" fmla="*/ 954572 w 3024845"/>
                  <a:gd name="connsiteY162-17348" fmla="*/ 581518 h 1059043"/>
                  <a:gd name="connsiteX163-17349" fmla="*/ 954572 w 3024845"/>
                  <a:gd name="connsiteY163-17350" fmla="*/ 495047 h 1059043"/>
                  <a:gd name="connsiteX164-17351" fmla="*/ 958625 w 3024845"/>
                  <a:gd name="connsiteY164-17352" fmla="*/ 462620 h 1059043"/>
                  <a:gd name="connsiteX165-17353" fmla="*/ 997132 w 3024845"/>
                  <a:gd name="connsiteY165-17354" fmla="*/ 462620 h 1059043"/>
                  <a:gd name="connsiteX166-17355" fmla="*/ 997132 w 3024845"/>
                  <a:gd name="connsiteY166-17356" fmla="*/ 495047 h 1059043"/>
                  <a:gd name="connsiteX167-17357" fmla="*/ 997892 w 3024845"/>
                  <a:gd name="connsiteY167-17358" fmla="*/ 495047 h 1059043"/>
                  <a:gd name="connsiteX168-17359" fmla="*/ 1003212 w 3024845"/>
                  <a:gd name="connsiteY168-17360" fmla="*/ 495047 h 1059043"/>
                  <a:gd name="connsiteX169-17361" fmla="*/ 1003212 w 3024845"/>
                  <a:gd name="connsiteY169-17362" fmla="*/ 412899 h 1059043"/>
                  <a:gd name="connsiteX170-17363" fmla="*/ 1004986 w 3024845"/>
                  <a:gd name="connsiteY170-17364" fmla="*/ 412899 h 1059043"/>
                  <a:gd name="connsiteX171-17365" fmla="*/ 1017399 w 3024845"/>
                  <a:gd name="connsiteY171-17366" fmla="*/ 412899 h 1059043"/>
                  <a:gd name="connsiteX172-17367" fmla="*/ 1017399 w 3024845"/>
                  <a:gd name="connsiteY172-17368" fmla="*/ 411008 h 1059043"/>
                  <a:gd name="connsiteX173-17369" fmla="*/ 1017399 w 3024845"/>
                  <a:gd name="connsiteY173-17370" fmla="*/ 397767 h 1059043"/>
                  <a:gd name="connsiteX174-17371" fmla="*/ 1039693 w 3024845"/>
                  <a:gd name="connsiteY174-17372" fmla="*/ 397767 h 1059043"/>
                  <a:gd name="connsiteX175-17373" fmla="*/ 1039693 w 3024845"/>
                  <a:gd name="connsiteY175-17374" fmla="*/ 396686 h 1059043"/>
                  <a:gd name="connsiteX176-17375" fmla="*/ 1039693 w 3024845"/>
                  <a:gd name="connsiteY176-17376" fmla="*/ 389120 h 1059043"/>
                  <a:gd name="connsiteX177-17377" fmla="*/ 1041466 w 3024845"/>
                  <a:gd name="connsiteY177-17378" fmla="*/ 389120 h 1059043"/>
                  <a:gd name="connsiteX178-17379" fmla="*/ 1053880 w 3024845"/>
                  <a:gd name="connsiteY178-17380" fmla="*/ 389120 h 1059043"/>
                  <a:gd name="connsiteX179-17381" fmla="*/ 1053880 w 3024845"/>
                  <a:gd name="connsiteY179-17382" fmla="*/ 390201 h 1059043"/>
                  <a:gd name="connsiteX180-17383" fmla="*/ 1053880 w 3024845"/>
                  <a:gd name="connsiteY180-17384" fmla="*/ 397767 h 1059043"/>
                  <a:gd name="connsiteX181-17385" fmla="*/ 1054640 w 3024845"/>
                  <a:gd name="connsiteY181-17386" fmla="*/ 397767 h 1059043"/>
                  <a:gd name="connsiteX182-17387" fmla="*/ 1059960 w 3024845"/>
                  <a:gd name="connsiteY182-17388" fmla="*/ 397767 h 1059043"/>
                  <a:gd name="connsiteX183-17389" fmla="*/ 1070093 w 3024845"/>
                  <a:gd name="connsiteY183-17390" fmla="*/ 393443 h 1059043"/>
                  <a:gd name="connsiteX184-17391" fmla="*/ 1074146 w 3024845"/>
                  <a:gd name="connsiteY184-17392" fmla="*/ 396686 h 1059043"/>
                  <a:gd name="connsiteX185-17393" fmla="*/ 1074146 w 3024845"/>
                  <a:gd name="connsiteY185-17394" fmla="*/ 389120 h 1059043"/>
                  <a:gd name="connsiteX186-17395" fmla="*/ 1076426 w 3024845"/>
                  <a:gd name="connsiteY186-17396" fmla="*/ 389120 h 1059043"/>
                  <a:gd name="connsiteX187-17397" fmla="*/ 1092387 w 3024845"/>
                  <a:gd name="connsiteY187-17398" fmla="*/ 389120 h 1059043"/>
                  <a:gd name="connsiteX188-17399" fmla="*/ 1092387 w 3024845"/>
                  <a:gd name="connsiteY188-17400" fmla="*/ 390201 h 1059043"/>
                  <a:gd name="connsiteX189-17401" fmla="*/ 1092387 w 3024845"/>
                  <a:gd name="connsiteY189-17402" fmla="*/ 397767 h 1059043"/>
                  <a:gd name="connsiteX190-17403" fmla="*/ 1122787 w 3024845"/>
                  <a:gd name="connsiteY190-17404" fmla="*/ 397767 h 1059043"/>
                  <a:gd name="connsiteX191-17405" fmla="*/ 1122787 w 3024845"/>
                  <a:gd name="connsiteY191-17406" fmla="*/ 399388 h 1059043"/>
                  <a:gd name="connsiteX192-17407" fmla="*/ 1122787 w 3024845"/>
                  <a:gd name="connsiteY192-17408" fmla="*/ 410738 h 1059043"/>
                  <a:gd name="connsiteX193-17409" fmla="*/ 1149134 w 3024845"/>
                  <a:gd name="connsiteY193-17410" fmla="*/ 410738 h 1059043"/>
                  <a:gd name="connsiteX194-17411" fmla="*/ 1149134 w 3024845"/>
                  <a:gd name="connsiteY194-17412" fmla="*/ 441002 h 1059043"/>
                  <a:gd name="connsiteX195-17413" fmla="*/ 1149894 w 3024845"/>
                  <a:gd name="connsiteY195-17414" fmla="*/ 441002 h 1059043"/>
                  <a:gd name="connsiteX196-17415" fmla="*/ 1155214 w 3024845"/>
                  <a:gd name="connsiteY196-17416" fmla="*/ 441002 h 1059043"/>
                  <a:gd name="connsiteX197-17417" fmla="*/ 1155214 w 3024845"/>
                  <a:gd name="connsiteY197-17418" fmla="*/ 442083 h 1059043"/>
                  <a:gd name="connsiteX198-17419" fmla="*/ 1155214 w 3024845"/>
                  <a:gd name="connsiteY198-17420" fmla="*/ 449650 h 1059043"/>
                  <a:gd name="connsiteX199-17421" fmla="*/ 1159268 w 3024845"/>
                  <a:gd name="connsiteY199-17422" fmla="*/ 479914 h 1059043"/>
                  <a:gd name="connsiteX200-17423" fmla="*/ 1160028 w 3024845"/>
                  <a:gd name="connsiteY200-17424" fmla="*/ 479914 h 1059043"/>
                  <a:gd name="connsiteX201-17425" fmla="*/ 1165348 w 3024845"/>
                  <a:gd name="connsiteY201-17426" fmla="*/ 479914 h 1059043"/>
                  <a:gd name="connsiteX202-17427" fmla="*/ 1165348 w 3024845"/>
                  <a:gd name="connsiteY202-17428" fmla="*/ 480725 h 1059043"/>
                  <a:gd name="connsiteX203-17429" fmla="*/ 1165348 w 3024845"/>
                  <a:gd name="connsiteY203-17430" fmla="*/ 486400 h 1059043"/>
                  <a:gd name="connsiteX204-17431" fmla="*/ 1166361 w 3024845"/>
                  <a:gd name="connsiteY204-17432" fmla="*/ 486400 h 1059043"/>
                  <a:gd name="connsiteX205-17433" fmla="*/ 1173454 w 3024845"/>
                  <a:gd name="connsiteY205-17434" fmla="*/ 486400 h 1059043"/>
                  <a:gd name="connsiteX206-17435" fmla="*/ 1173454 w 3024845"/>
                  <a:gd name="connsiteY206-17436" fmla="*/ 516665 h 1059043"/>
                  <a:gd name="connsiteX207-17437" fmla="*/ 1175481 w 3024845"/>
                  <a:gd name="connsiteY207-17438" fmla="*/ 516665 h 1059043"/>
                  <a:gd name="connsiteX208-17439" fmla="*/ 1189668 w 3024845"/>
                  <a:gd name="connsiteY208-17440" fmla="*/ 516665 h 1059043"/>
                  <a:gd name="connsiteX209-17441" fmla="*/ 1189668 w 3024845"/>
                  <a:gd name="connsiteY209-17442" fmla="*/ 540444 h 1059043"/>
                  <a:gd name="connsiteX210-17443" fmla="*/ 1191695 w 3024845"/>
                  <a:gd name="connsiteY210-17444" fmla="*/ 542065 h 1059043"/>
                  <a:gd name="connsiteX211-17445" fmla="*/ 1191695 w 3024845"/>
                  <a:gd name="connsiteY211-17446" fmla="*/ 553415 h 1059043"/>
                  <a:gd name="connsiteX212-17447" fmla="*/ 1192455 w 3024845"/>
                  <a:gd name="connsiteY212-17448" fmla="*/ 553415 h 1059043"/>
                  <a:gd name="connsiteX213-17449" fmla="*/ 1197775 w 3024845"/>
                  <a:gd name="connsiteY213-17450" fmla="*/ 553415 h 1059043"/>
                  <a:gd name="connsiteX214-17451" fmla="*/ 1197775 w 3024845"/>
                  <a:gd name="connsiteY214-17452" fmla="*/ 577194 h 1059043"/>
                  <a:gd name="connsiteX215-17453" fmla="*/ 1199041 w 3024845"/>
                  <a:gd name="connsiteY215-17454" fmla="*/ 577194 h 1059043"/>
                  <a:gd name="connsiteX216-17455" fmla="*/ 1207908 w 3024845"/>
                  <a:gd name="connsiteY216-17456" fmla="*/ 577194 h 1059043"/>
                  <a:gd name="connsiteX217-17457" fmla="*/ 1209935 w 3024845"/>
                  <a:gd name="connsiteY217-17458" fmla="*/ 581248 h 1059043"/>
                  <a:gd name="connsiteX218-17459" fmla="*/ 1209935 w 3024845"/>
                  <a:gd name="connsiteY218-17460" fmla="*/ 594489 h 1059043"/>
                  <a:gd name="connsiteX219-17461" fmla="*/ 1211455 w 3024845"/>
                  <a:gd name="connsiteY219-17462" fmla="*/ 592597 h 1059043"/>
                  <a:gd name="connsiteX220-17463" fmla="*/ 1222095 w 3024845"/>
                  <a:gd name="connsiteY220-17464" fmla="*/ 579356 h 1059043"/>
                  <a:gd name="connsiteX221-17465" fmla="*/ 1250469 w 3024845"/>
                  <a:gd name="connsiteY221-17466" fmla="*/ 579356 h 1059043"/>
                  <a:gd name="connsiteX222-17467" fmla="*/ 1250469 w 3024845"/>
                  <a:gd name="connsiteY222-17468" fmla="*/ 665827 h 1059043"/>
                  <a:gd name="connsiteX223-17469" fmla="*/ 1251229 w 3024845"/>
                  <a:gd name="connsiteY223-17470" fmla="*/ 665827 h 1059043"/>
                  <a:gd name="connsiteX224-17471" fmla="*/ 1256549 w 3024845"/>
                  <a:gd name="connsiteY224-17472" fmla="*/ 665827 h 1059043"/>
                  <a:gd name="connsiteX225-17473" fmla="*/ 1257309 w 3024845"/>
                  <a:gd name="connsiteY225-17474" fmla="*/ 664476 h 1059043"/>
                  <a:gd name="connsiteX226-17475" fmla="*/ 1262629 w 3024845"/>
                  <a:gd name="connsiteY226-17476" fmla="*/ 655018 h 1059043"/>
                  <a:gd name="connsiteX227-17477" fmla="*/ 1262629 w 3024845"/>
                  <a:gd name="connsiteY227-17478" fmla="*/ 656910 h 1059043"/>
                  <a:gd name="connsiteX228-17479" fmla="*/ 1262629 w 3024845"/>
                  <a:gd name="connsiteY228-17480" fmla="*/ 670151 h 1059043"/>
                  <a:gd name="connsiteX229-17481" fmla="*/ 1266682 w 3024845"/>
                  <a:gd name="connsiteY229-17482" fmla="*/ 624754 h 1059043"/>
                  <a:gd name="connsiteX230-17483" fmla="*/ 1267442 w 3024845"/>
                  <a:gd name="connsiteY230-17484" fmla="*/ 624754 h 1059043"/>
                  <a:gd name="connsiteX231-17485" fmla="*/ 1272762 w 3024845"/>
                  <a:gd name="connsiteY231-17486" fmla="*/ 624754 h 1059043"/>
                  <a:gd name="connsiteX232-17487" fmla="*/ 1272762 w 3024845"/>
                  <a:gd name="connsiteY232-17488" fmla="*/ 559900 h 1059043"/>
                  <a:gd name="connsiteX233-17489" fmla="*/ 1273776 w 3024845"/>
                  <a:gd name="connsiteY233-17490" fmla="*/ 559900 h 1059043"/>
                  <a:gd name="connsiteX234-17491" fmla="*/ 1280869 w 3024845"/>
                  <a:gd name="connsiteY234-17492" fmla="*/ 559900 h 1059043"/>
                  <a:gd name="connsiteX235-17493" fmla="*/ 1293029 w 3024845"/>
                  <a:gd name="connsiteY235-17494" fmla="*/ 516665 h 1059043"/>
                  <a:gd name="connsiteX236-17495" fmla="*/ 1294296 w 3024845"/>
                  <a:gd name="connsiteY236-17496" fmla="*/ 516665 h 1059043"/>
                  <a:gd name="connsiteX237-17497" fmla="*/ 1303163 w 3024845"/>
                  <a:gd name="connsiteY237-17498" fmla="*/ 516665 h 1059043"/>
                  <a:gd name="connsiteX238-17499" fmla="*/ 1313296 w 3024845"/>
                  <a:gd name="connsiteY238-17500" fmla="*/ 559900 h 1059043"/>
                  <a:gd name="connsiteX239-17501" fmla="*/ 1314309 w 3024845"/>
                  <a:gd name="connsiteY239-17502" fmla="*/ 559900 h 1059043"/>
                  <a:gd name="connsiteX240-17503" fmla="*/ 1321403 w 3024845"/>
                  <a:gd name="connsiteY240-17504" fmla="*/ 559900 h 1059043"/>
                  <a:gd name="connsiteX241-17505" fmla="*/ 1321403 w 3024845"/>
                  <a:gd name="connsiteY241-17506" fmla="*/ 598812 h 1059043"/>
                  <a:gd name="connsiteX242-17507" fmla="*/ 1323176 w 3024845"/>
                  <a:gd name="connsiteY242-17508" fmla="*/ 598812 h 1059043"/>
                  <a:gd name="connsiteX243-17509" fmla="*/ 1335590 w 3024845"/>
                  <a:gd name="connsiteY243-17510" fmla="*/ 598812 h 1059043"/>
                  <a:gd name="connsiteX244-17511" fmla="*/ 1335590 w 3024845"/>
                  <a:gd name="connsiteY244-17512" fmla="*/ 600974 h 1059043"/>
                  <a:gd name="connsiteX245-17513" fmla="*/ 1335590 w 3024845"/>
                  <a:gd name="connsiteY245-17514" fmla="*/ 616106 h 1059043"/>
                  <a:gd name="connsiteX246-17515" fmla="*/ 1339643 w 3024845"/>
                  <a:gd name="connsiteY246-17516" fmla="*/ 613945 h 1059043"/>
                  <a:gd name="connsiteX247-17517" fmla="*/ 1339643 w 3024845"/>
                  <a:gd name="connsiteY247-17518" fmla="*/ 598812 h 1059043"/>
                  <a:gd name="connsiteX248-17519" fmla="*/ 1341163 w 3024845"/>
                  <a:gd name="connsiteY248-17520" fmla="*/ 598812 h 1059043"/>
                  <a:gd name="connsiteX249-17521" fmla="*/ 1351803 w 3024845"/>
                  <a:gd name="connsiteY249-17522" fmla="*/ 598812 h 1059043"/>
                  <a:gd name="connsiteX250-17523" fmla="*/ 1351803 w 3024845"/>
                  <a:gd name="connsiteY250-17524" fmla="*/ 600433 h 1059043"/>
                  <a:gd name="connsiteX251-17525" fmla="*/ 1351803 w 3024845"/>
                  <a:gd name="connsiteY251-17526" fmla="*/ 611783 h 1059043"/>
                  <a:gd name="connsiteX252-17527" fmla="*/ 1382204 w 3024845"/>
                  <a:gd name="connsiteY252-17528" fmla="*/ 611783 h 1059043"/>
                  <a:gd name="connsiteX253-17529" fmla="*/ 1382204 w 3024845"/>
                  <a:gd name="connsiteY253-17530" fmla="*/ 575033 h 1059043"/>
                  <a:gd name="connsiteX254-17531" fmla="*/ 1383470 w 3024845"/>
                  <a:gd name="connsiteY254-17532" fmla="*/ 575033 h 1059043"/>
                  <a:gd name="connsiteX255-17533" fmla="*/ 1392337 w 3024845"/>
                  <a:gd name="connsiteY255-17534" fmla="*/ 575033 h 1059043"/>
                  <a:gd name="connsiteX256-17535" fmla="*/ 1392337 w 3024845"/>
                  <a:gd name="connsiteY256-17536" fmla="*/ 596650 h 1059043"/>
                  <a:gd name="connsiteX257-17537" fmla="*/ 1394364 w 3024845"/>
                  <a:gd name="connsiteY257-17538" fmla="*/ 564224 h 1059043"/>
                  <a:gd name="connsiteX258-17539" fmla="*/ 1416657 w 3024845"/>
                  <a:gd name="connsiteY258-17540" fmla="*/ 564224 h 1059043"/>
                  <a:gd name="connsiteX259-17541" fmla="*/ 1416657 w 3024845"/>
                  <a:gd name="connsiteY259-17542" fmla="*/ 562602 h 1059043"/>
                  <a:gd name="connsiteX260-17543" fmla="*/ 1416657 w 3024845"/>
                  <a:gd name="connsiteY260-17544" fmla="*/ 551253 h 1059043"/>
                  <a:gd name="connsiteX261-17545" fmla="*/ 1417417 w 3024845"/>
                  <a:gd name="connsiteY261-17546" fmla="*/ 551253 h 1059043"/>
                  <a:gd name="connsiteX262-17547" fmla="*/ 1422737 w 3024845"/>
                  <a:gd name="connsiteY262-17548" fmla="*/ 551253 h 1059043"/>
                  <a:gd name="connsiteX263-17549" fmla="*/ 1422737 w 3024845"/>
                  <a:gd name="connsiteY263-17550" fmla="*/ 549362 h 1059043"/>
                  <a:gd name="connsiteX264-17551" fmla="*/ 1422737 w 3024845"/>
                  <a:gd name="connsiteY264-17552" fmla="*/ 536121 h 1059043"/>
                  <a:gd name="connsiteX265-17553" fmla="*/ 1426791 w 3024845"/>
                  <a:gd name="connsiteY265-17554" fmla="*/ 542606 h 1059043"/>
                  <a:gd name="connsiteX266-17555" fmla="*/ 1429071 w 3024845"/>
                  <a:gd name="connsiteY266-17556" fmla="*/ 542606 h 1059043"/>
                  <a:gd name="connsiteX267-17557" fmla="*/ 1445031 w 3024845"/>
                  <a:gd name="connsiteY267-17558" fmla="*/ 542606 h 1059043"/>
                  <a:gd name="connsiteX268-17559" fmla="*/ 1445031 w 3024845"/>
                  <a:gd name="connsiteY268-17560" fmla="*/ 541795 h 1059043"/>
                  <a:gd name="connsiteX269-17561" fmla="*/ 1445031 w 3024845"/>
                  <a:gd name="connsiteY269-17562" fmla="*/ 536121 h 1059043"/>
                  <a:gd name="connsiteX270-17563" fmla="*/ 1445791 w 3024845"/>
                  <a:gd name="connsiteY270-17564" fmla="*/ 536121 h 1059043"/>
                  <a:gd name="connsiteX271-17565" fmla="*/ 1451111 w 3024845"/>
                  <a:gd name="connsiteY271-17566" fmla="*/ 536121 h 1059043"/>
                  <a:gd name="connsiteX272-17567" fmla="*/ 1451111 w 3024845"/>
                  <a:gd name="connsiteY272-17568" fmla="*/ 537472 h 1059043"/>
                  <a:gd name="connsiteX273-17569" fmla="*/ 1451111 w 3024845"/>
                  <a:gd name="connsiteY273-17570" fmla="*/ 546930 h 1059043"/>
                  <a:gd name="connsiteX274-17571" fmla="*/ 1489618 w 3024845"/>
                  <a:gd name="connsiteY274-17572" fmla="*/ 546930 h 1059043"/>
                  <a:gd name="connsiteX275-17573" fmla="*/ 1489618 w 3024845"/>
                  <a:gd name="connsiteY275-17574" fmla="*/ 685283 h 1059043"/>
                  <a:gd name="connsiteX276-17575" fmla="*/ 1491138 w 3024845"/>
                  <a:gd name="connsiteY276-17576" fmla="*/ 685283 h 1059043"/>
                  <a:gd name="connsiteX277-17577" fmla="*/ 1501778 w 3024845"/>
                  <a:gd name="connsiteY277-17578" fmla="*/ 685283 h 1059043"/>
                  <a:gd name="connsiteX278-17579" fmla="*/ 1501778 w 3024845"/>
                  <a:gd name="connsiteY278-17580" fmla="*/ 672313 h 1059043"/>
                  <a:gd name="connsiteX279-17581" fmla="*/ 1505832 w 3024845"/>
                  <a:gd name="connsiteY279-17582" fmla="*/ 672313 h 1059043"/>
                  <a:gd name="connsiteX280-17583" fmla="*/ 1505832 w 3024845"/>
                  <a:gd name="connsiteY280-17584" fmla="*/ 685283 h 1059043"/>
                  <a:gd name="connsiteX281-17585" fmla="*/ 1536232 w 3024845"/>
                  <a:gd name="connsiteY281-17586" fmla="*/ 685283 h 1059043"/>
                  <a:gd name="connsiteX282-17587" fmla="*/ 1536232 w 3024845"/>
                  <a:gd name="connsiteY282-17588" fmla="*/ 655018 h 1059043"/>
                  <a:gd name="connsiteX283-17589" fmla="*/ 1548392 w 3024845"/>
                  <a:gd name="connsiteY283-17590" fmla="*/ 655018 h 1059043"/>
                  <a:gd name="connsiteX284-17591" fmla="*/ 1560552 w 3024845"/>
                  <a:gd name="connsiteY284-17592" fmla="*/ 652857 h 1059043"/>
                  <a:gd name="connsiteX285-17593" fmla="*/ 1564606 w 3024845"/>
                  <a:gd name="connsiteY285-17594" fmla="*/ 655018 h 1059043"/>
                  <a:gd name="connsiteX286-17595" fmla="*/ 1574739 w 3024845"/>
                  <a:gd name="connsiteY286-17596" fmla="*/ 655018 h 1059043"/>
                  <a:gd name="connsiteX287-17597" fmla="*/ 1574739 w 3024845"/>
                  <a:gd name="connsiteY287-17598" fmla="*/ 685283 h 1059043"/>
                  <a:gd name="connsiteX288-17599" fmla="*/ 1582846 w 3024845"/>
                  <a:gd name="connsiteY288-17600" fmla="*/ 685283 h 1059043"/>
                  <a:gd name="connsiteX289-17601" fmla="*/ 1582846 w 3024845"/>
                  <a:gd name="connsiteY289-17602" fmla="*/ 702578 h 1059043"/>
                  <a:gd name="connsiteX290-17603" fmla="*/ 1592182 w 3024845"/>
                  <a:gd name="connsiteY290-17604" fmla="*/ 703483 h 1059043"/>
                  <a:gd name="connsiteX291-17605" fmla="*/ 1605140 w 3024845"/>
                  <a:gd name="connsiteY291-17606" fmla="*/ 703483 h 1059043"/>
                  <a:gd name="connsiteX292-17607" fmla="*/ 1605140 w 3024845"/>
                  <a:gd name="connsiteY292-17608" fmla="*/ 687445 h 1059043"/>
                  <a:gd name="connsiteX293-17609" fmla="*/ 1673096 w 3024845"/>
                  <a:gd name="connsiteY293-17610" fmla="*/ 687445 h 1059043"/>
                  <a:gd name="connsiteX294-17611" fmla="*/ 1673096 w 3024845"/>
                  <a:gd name="connsiteY294-17612" fmla="*/ 602192 h 1059043"/>
                  <a:gd name="connsiteX295-17613" fmla="*/ 1745104 w 3024845"/>
                  <a:gd name="connsiteY295-17614" fmla="*/ 602192 h 1059043"/>
                  <a:gd name="connsiteX296-17615" fmla="*/ 1745104 w 3024845"/>
                  <a:gd name="connsiteY296-17616" fmla="*/ 680960 h 1059043"/>
                  <a:gd name="connsiteX297-17617" fmla="*/ 1747008 w 3024845"/>
                  <a:gd name="connsiteY297-17618" fmla="*/ 680960 h 1059043"/>
                  <a:gd name="connsiteX298-17619" fmla="*/ 1748250 w 3024845"/>
                  <a:gd name="connsiteY298-17620" fmla="*/ 703483 h 1059043"/>
                  <a:gd name="connsiteX299-17621" fmla="*/ 1757926 w 3024845"/>
                  <a:gd name="connsiteY299-17622" fmla="*/ 703483 h 1059043"/>
                  <a:gd name="connsiteX300-17623" fmla="*/ 1759168 w 3024845"/>
                  <a:gd name="connsiteY300-17624" fmla="*/ 680960 h 1059043"/>
                  <a:gd name="connsiteX301-17625" fmla="*/ 1765248 w 3024845"/>
                  <a:gd name="connsiteY301-17626" fmla="*/ 680960 h 1059043"/>
                  <a:gd name="connsiteX302-17627" fmla="*/ 1766490 w 3024845"/>
                  <a:gd name="connsiteY302-17628" fmla="*/ 703483 h 1059043"/>
                  <a:gd name="connsiteX303-17629" fmla="*/ 1817112 w 3024845"/>
                  <a:gd name="connsiteY303-17630" fmla="*/ 703483 h 1059043"/>
                  <a:gd name="connsiteX304-17631" fmla="*/ 1817112 w 3024845"/>
                  <a:gd name="connsiteY304-17632" fmla="*/ 540455 h 1059043"/>
                  <a:gd name="connsiteX305-17633" fmla="*/ 2014439 w 3024845"/>
                  <a:gd name="connsiteY305-17634" fmla="*/ 540455 h 1059043"/>
                  <a:gd name="connsiteX306-17635" fmla="*/ 2014439 w 3024845"/>
                  <a:gd name="connsiteY306-17636" fmla="*/ 703483 h 1059043"/>
                  <a:gd name="connsiteX307-17637" fmla="*/ 2033136 w 3024845"/>
                  <a:gd name="connsiteY307-17638" fmla="*/ 703483 h 1059043"/>
                  <a:gd name="connsiteX308-17639" fmla="*/ 2033136 w 3024845"/>
                  <a:gd name="connsiteY308-17640" fmla="*/ 620790 h 1059043"/>
                  <a:gd name="connsiteX309-17641" fmla="*/ 2128256 w 3024845"/>
                  <a:gd name="connsiteY309-17642" fmla="*/ 620790 h 1059043"/>
                  <a:gd name="connsiteX310-17643" fmla="*/ 2140186 w 3024845"/>
                  <a:gd name="connsiteY310-17644" fmla="*/ 302649 h 1059043"/>
                  <a:gd name="connsiteX311-17645" fmla="*/ 2128026 w 3024845"/>
                  <a:gd name="connsiteY311-17646" fmla="*/ 281031 h 1059043"/>
                  <a:gd name="connsiteX312-17647" fmla="*/ 2121946 w 3024845"/>
                  <a:gd name="connsiteY312-17648" fmla="*/ 276707 h 1059043"/>
                  <a:gd name="connsiteX313-17649" fmla="*/ 2130053 w 3024845"/>
                  <a:gd name="connsiteY313-17650" fmla="*/ 252928 h 1059043"/>
                  <a:gd name="connsiteX314-17651" fmla="*/ 2130053 w 3024845"/>
                  <a:gd name="connsiteY314-17652" fmla="*/ 235634 h 1059043"/>
                  <a:gd name="connsiteX315-17653" fmla="*/ 2144240 w 3024845"/>
                  <a:gd name="connsiteY315-17654" fmla="*/ 235634 h 1059043"/>
                  <a:gd name="connsiteX316-17655" fmla="*/ 2144240 w 3024845"/>
                  <a:gd name="connsiteY316-17656" fmla="*/ 214016 h 1059043"/>
                  <a:gd name="connsiteX317-17657" fmla="*/ 2146266 w 3024845"/>
                  <a:gd name="connsiteY317-17658" fmla="*/ 209692 h 1059043"/>
                  <a:gd name="connsiteX318-17659" fmla="*/ 2146266 w 3024845"/>
                  <a:gd name="connsiteY318-17660" fmla="*/ 131868 h 1059043"/>
                  <a:gd name="connsiteX319-17661" fmla="*/ 2144240 w 3024845"/>
                  <a:gd name="connsiteY319-17662" fmla="*/ 125383 h 1059043"/>
                  <a:gd name="connsiteX320-17663" fmla="*/ 2150320 w 3024845"/>
                  <a:gd name="connsiteY320-17664" fmla="*/ 118897 h 1059043"/>
                  <a:gd name="connsiteX321-17665" fmla="*/ 2150320 w 3024845"/>
                  <a:gd name="connsiteY321-17666" fmla="*/ 60529 h 1059043"/>
                  <a:gd name="connsiteX322-17667" fmla="*/ 2152346 w 3024845"/>
                  <a:gd name="connsiteY322-17668" fmla="*/ 56206 h 1059043"/>
                  <a:gd name="connsiteX323-17669" fmla="*/ 2152346 w 3024845"/>
                  <a:gd name="connsiteY323-17670" fmla="*/ 0 h 1059043"/>
                  <a:gd name="connsiteX324-17671" fmla="*/ 2162480 w 3024845"/>
                  <a:gd name="connsiteY324-17672" fmla="*/ 118897 h 1059043"/>
                  <a:gd name="connsiteX325-17673" fmla="*/ 2168560 w 3024845"/>
                  <a:gd name="connsiteY325-17674" fmla="*/ 125383 h 1059043"/>
                  <a:gd name="connsiteX326-17675" fmla="*/ 2166533 w 3024845"/>
                  <a:gd name="connsiteY326-17676" fmla="*/ 131868 h 1059043"/>
                  <a:gd name="connsiteX327-17677" fmla="*/ 2166533 w 3024845"/>
                  <a:gd name="connsiteY327-17678" fmla="*/ 209692 h 1059043"/>
                  <a:gd name="connsiteX328-17679" fmla="*/ 2168560 w 3024845"/>
                  <a:gd name="connsiteY328-17680" fmla="*/ 214016 h 1059043"/>
                  <a:gd name="connsiteX329-17681" fmla="*/ 2168560 w 3024845"/>
                  <a:gd name="connsiteY329-17682" fmla="*/ 235634 h 1059043"/>
                  <a:gd name="connsiteX330-17683" fmla="*/ 2182747 w 3024845"/>
                  <a:gd name="connsiteY330-17684" fmla="*/ 235634 h 1059043"/>
                  <a:gd name="connsiteX331-17685" fmla="*/ 2182747 w 3024845"/>
                  <a:gd name="connsiteY331-17686" fmla="*/ 252928 h 1059043"/>
                  <a:gd name="connsiteX332-17687" fmla="*/ 2190854 w 3024845"/>
                  <a:gd name="connsiteY332-17688" fmla="*/ 276707 h 1059043"/>
                  <a:gd name="connsiteX333-17689" fmla="*/ 2180720 w 3024845"/>
                  <a:gd name="connsiteY333-17690" fmla="*/ 555577 h 1059043"/>
                  <a:gd name="connsiteX334-17691" fmla="*/ 2245574 w 3024845"/>
                  <a:gd name="connsiteY334-17692" fmla="*/ 555577 h 1059043"/>
                  <a:gd name="connsiteX335-17693" fmla="*/ 2245574 w 3024845"/>
                  <a:gd name="connsiteY335-17694" fmla="*/ 631239 h 1059043"/>
                  <a:gd name="connsiteX336-17695" fmla="*/ 2253681 w 3024845"/>
                  <a:gd name="connsiteY336-17696" fmla="*/ 631239 h 1059043"/>
                  <a:gd name="connsiteX337-17697" fmla="*/ 2255708 w 3024845"/>
                  <a:gd name="connsiteY337-17698" fmla="*/ 624754 h 1059043"/>
                  <a:gd name="connsiteX338-17699" fmla="*/ 2261788 w 3024845"/>
                  <a:gd name="connsiteY338-17700" fmla="*/ 624754 h 1059043"/>
                  <a:gd name="connsiteX339-17701" fmla="*/ 2263815 w 3024845"/>
                  <a:gd name="connsiteY339-17702" fmla="*/ 633401 h 1059043"/>
                  <a:gd name="connsiteX340-17703" fmla="*/ 2275975 w 3024845"/>
                  <a:gd name="connsiteY340-17704" fmla="*/ 633401 h 1059043"/>
                  <a:gd name="connsiteX341-17705" fmla="*/ 2275975 w 3024845"/>
                  <a:gd name="connsiteY341-17706" fmla="*/ 626915 h 1059043"/>
                  <a:gd name="connsiteX342-17707" fmla="*/ 2298268 w 3024845"/>
                  <a:gd name="connsiteY342-17708" fmla="*/ 626915 h 1059043"/>
                  <a:gd name="connsiteX343-17709" fmla="*/ 2298268 w 3024845"/>
                  <a:gd name="connsiteY343-17710" fmla="*/ 633401 h 1059043"/>
                  <a:gd name="connsiteX344-17711" fmla="*/ 2318535 w 3024845"/>
                  <a:gd name="connsiteY344-17712" fmla="*/ 633401 h 1059043"/>
                  <a:gd name="connsiteX345-17713" fmla="*/ 2318535 w 3024845"/>
                  <a:gd name="connsiteY345-17714" fmla="*/ 678798 h 1059043"/>
                  <a:gd name="connsiteX346-17715" fmla="*/ 2332722 w 3024845"/>
                  <a:gd name="connsiteY346-17716" fmla="*/ 678798 h 1059043"/>
                  <a:gd name="connsiteX347-17717" fmla="*/ 2332722 w 3024845"/>
                  <a:gd name="connsiteY347-17718" fmla="*/ 665827 h 1059043"/>
                  <a:gd name="connsiteX348-17719" fmla="*/ 2348936 w 3024845"/>
                  <a:gd name="connsiteY348-17720" fmla="*/ 665827 h 1059043"/>
                  <a:gd name="connsiteX349-17721" fmla="*/ 2348936 w 3024845"/>
                  <a:gd name="connsiteY349-17722" fmla="*/ 486400 h 1059043"/>
                  <a:gd name="connsiteX350-17723" fmla="*/ 2355016 w 3024845"/>
                  <a:gd name="connsiteY350-17724" fmla="*/ 479914 h 1059043"/>
                  <a:gd name="connsiteX351-17725" fmla="*/ 2427977 w 3024845"/>
                  <a:gd name="connsiteY351-17726" fmla="*/ 479914 h 1059043"/>
                  <a:gd name="connsiteX352-17727" fmla="*/ 2427977 w 3024845"/>
                  <a:gd name="connsiteY352-17728" fmla="*/ 488562 h 1059043"/>
                  <a:gd name="connsiteX353-17729" fmla="*/ 2438110 w 3024845"/>
                  <a:gd name="connsiteY353-17730" fmla="*/ 488562 h 1059043"/>
                  <a:gd name="connsiteX354-17731" fmla="*/ 2438110 w 3024845"/>
                  <a:gd name="connsiteY354-17732" fmla="*/ 603136 h 1059043"/>
                  <a:gd name="connsiteX355-17733" fmla="*/ 2460404 w 3024845"/>
                  <a:gd name="connsiteY355-17734" fmla="*/ 603136 h 1059043"/>
                  <a:gd name="connsiteX356-17735" fmla="*/ 2460404 w 3024845"/>
                  <a:gd name="connsiteY356-17736" fmla="*/ 536121 h 1059043"/>
                  <a:gd name="connsiteX357-17737" fmla="*/ 2486751 w 3024845"/>
                  <a:gd name="connsiteY357-17738" fmla="*/ 536121 h 1059043"/>
                  <a:gd name="connsiteX358-17739" fmla="*/ 2490804 w 3024845"/>
                  <a:gd name="connsiteY358-17740" fmla="*/ 531797 h 1059043"/>
                  <a:gd name="connsiteX359-17741" fmla="*/ 2498911 w 3024845"/>
                  <a:gd name="connsiteY359-17742" fmla="*/ 531797 h 1059043"/>
                  <a:gd name="connsiteX360-17743" fmla="*/ 2502964 w 3024845"/>
                  <a:gd name="connsiteY360-17744" fmla="*/ 536121 h 1059043"/>
                  <a:gd name="connsiteX361-17745" fmla="*/ 2525258 w 3024845"/>
                  <a:gd name="connsiteY361-17746" fmla="*/ 536121 h 1059043"/>
                  <a:gd name="connsiteX362-17747" fmla="*/ 2525258 w 3024845"/>
                  <a:gd name="connsiteY362-17748" fmla="*/ 419385 h 1059043"/>
                  <a:gd name="connsiteX363-17749" fmla="*/ 2582005 w 3024845"/>
                  <a:gd name="connsiteY363-17750" fmla="*/ 408576 h 1059043"/>
                  <a:gd name="connsiteX364-17751" fmla="*/ 2582005 w 3024845"/>
                  <a:gd name="connsiteY364-17752" fmla="*/ 409657 h 1059043"/>
                  <a:gd name="connsiteX365-17753" fmla="*/ 2582005 w 3024845"/>
                  <a:gd name="connsiteY365-17754" fmla="*/ 417223 h 1059043"/>
                  <a:gd name="connsiteX366-17755" fmla="*/ 2608352 w 3024845"/>
                  <a:gd name="connsiteY366-17756" fmla="*/ 417223 h 1059043"/>
                  <a:gd name="connsiteX367-17757" fmla="*/ 2608352 w 3024845"/>
                  <a:gd name="connsiteY367-17758" fmla="*/ 672313 h 1059043"/>
                  <a:gd name="connsiteX368-17759" fmla="*/ 2630646 w 3024845"/>
                  <a:gd name="connsiteY368-17760" fmla="*/ 672313 h 1059043"/>
                  <a:gd name="connsiteX369-17761" fmla="*/ 2630646 w 3024845"/>
                  <a:gd name="connsiteY369-17762" fmla="*/ 667989 h 1059043"/>
                  <a:gd name="connsiteX370-17763" fmla="*/ 2642806 w 3024845"/>
                  <a:gd name="connsiteY370-17764" fmla="*/ 667989 h 1059043"/>
                  <a:gd name="connsiteX371-17765" fmla="*/ 2642806 w 3024845"/>
                  <a:gd name="connsiteY371-17766" fmla="*/ 672313 h 1059043"/>
                  <a:gd name="connsiteX372-17767" fmla="*/ 2667126 w 3024845"/>
                  <a:gd name="connsiteY372-17768" fmla="*/ 672313 h 1059043"/>
                  <a:gd name="connsiteX373-17769" fmla="*/ 2667126 w 3024845"/>
                  <a:gd name="connsiteY373-17770" fmla="*/ 659342 h 1059043"/>
                  <a:gd name="connsiteX374-17771" fmla="*/ 2695500 w 3024845"/>
                  <a:gd name="connsiteY374-17772" fmla="*/ 659342 h 1059043"/>
                  <a:gd name="connsiteX375-17773" fmla="*/ 2707660 w 3024845"/>
                  <a:gd name="connsiteY375-17774" fmla="*/ 655018 h 1059043"/>
                  <a:gd name="connsiteX376-17775" fmla="*/ 2727927 w 3024845"/>
                  <a:gd name="connsiteY376-17776" fmla="*/ 659342 h 1059043"/>
                  <a:gd name="connsiteX377-17777" fmla="*/ 2727927 w 3024845"/>
                  <a:gd name="connsiteY377-17778" fmla="*/ 642048 h 1059043"/>
                  <a:gd name="connsiteX378-17779" fmla="*/ 2736034 w 3024845"/>
                  <a:gd name="connsiteY378-17780" fmla="*/ 642048 h 1059043"/>
                  <a:gd name="connsiteX379-17781" fmla="*/ 2736034 w 3024845"/>
                  <a:gd name="connsiteY379-17782" fmla="*/ 629077 h 1059043"/>
                  <a:gd name="connsiteX380-17783" fmla="*/ 2792781 w 3024845"/>
                  <a:gd name="connsiteY380-17784" fmla="*/ 629077 h 1059043"/>
                  <a:gd name="connsiteX381-17785" fmla="*/ 2792781 w 3024845"/>
                  <a:gd name="connsiteY381-17786" fmla="*/ 598812 h 1059043"/>
                  <a:gd name="connsiteX382-17787" fmla="*/ 2811021 w 3024845"/>
                  <a:gd name="connsiteY382-17788" fmla="*/ 598812 h 1059043"/>
                  <a:gd name="connsiteX383-17789" fmla="*/ 2811021 w 3024845"/>
                  <a:gd name="connsiteY383-17790" fmla="*/ 592327 h 1059043"/>
                  <a:gd name="connsiteX384-17791" fmla="*/ 2823181 w 3024845"/>
                  <a:gd name="connsiteY384-17792" fmla="*/ 592327 h 1059043"/>
                  <a:gd name="connsiteX385-17793" fmla="*/ 2823181 w 3024845"/>
                  <a:gd name="connsiteY385-17794" fmla="*/ 598812 h 1059043"/>
                  <a:gd name="connsiteX386-17795" fmla="*/ 2839395 w 3024845"/>
                  <a:gd name="connsiteY386-17796" fmla="*/ 598812 h 1059043"/>
                  <a:gd name="connsiteX387-17797" fmla="*/ 2839395 w 3024845"/>
                  <a:gd name="connsiteY387-17798" fmla="*/ 648533 h 1059043"/>
                  <a:gd name="connsiteX388-17799" fmla="*/ 2871822 w 3024845"/>
                  <a:gd name="connsiteY388-17800" fmla="*/ 648533 h 1059043"/>
                  <a:gd name="connsiteX389-17801" fmla="*/ 2871822 w 3024845"/>
                  <a:gd name="connsiteY389-17802" fmla="*/ 622592 h 1059043"/>
                  <a:gd name="connsiteX390-17803" fmla="*/ 2910329 w 3024845"/>
                  <a:gd name="connsiteY390-17804" fmla="*/ 622592 h 1059043"/>
                  <a:gd name="connsiteX391-17805" fmla="*/ 2910329 w 3024845"/>
                  <a:gd name="connsiteY391-17806" fmla="*/ 592327 h 1059043"/>
                  <a:gd name="connsiteX392-17807" fmla="*/ 2958970 w 3024845"/>
                  <a:gd name="connsiteY392-17808" fmla="*/ 592327 h 1059043"/>
                  <a:gd name="connsiteX393-17809" fmla="*/ 2958970 w 3024845"/>
                  <a:gd name="connsiteY393-17810" fmla="*/ 703483 h 1059043"/>
                  <a:gd name="connsiteX394-17811" fmla="*/ 2958970 w 3024845"/>
                  <a:gd name="connsiteY394-17812" fmla="*/ 717262 h 1059043"/>
                  <a:gd name="connsiteX395-17813" fmla="*/ 3024845 w 3024845"/>
                  <a:gd name="connsiteY395-17814" fmla="*/ 717262 h 1059043"/>
                  <a:gd name="connsiteX396-17815" fmla="*/ 3024845 w 3024845"/>
                  <a:gd name="connsiteY396-17816" fmla="*/ 1059043 h 1059043"/>
                  <a:gd name="connsiteX397-17817" fmla="*/ 2054 w 3024845"/>
                  <a:gd name="connsiteY397-17818" fmla="*/ 1056710 h 1059043"/>
                  <a:gd name="connsiteX398-17819" fmla="*/ 0 w 3024845"/>
                  <a:gd name="connsiteY398-17820" fmla="*/ 622592 h 1059043"/>
                  <a:gd name="connsiteX399-17821" fmla="*/ 20267 w 3024845"/>
                  <a:gd name="connsiteY399-17822" fmla="*/ 622592 h 1059043"/>
                  <a:gd name="connsiteX400-17823" fmla="*/ 20774 w 3024845"/>
                  <a:gd name="connsiteY400-17824" fmla="*/ 621511 h 1059043"/>
                  <a:gd name="connsiteX401-17825" fmla="*/ 24320 w 3024845"/>
                  <a:gd name="connsiteY401-17826" fmla="*/ 613945 h 1059043"/>
                  <a:gd name="connsiteX402-17827" fmla="*/ 26094 w 3024845"/>
                  <a:gd name="connsiteY402-17828" fmla="*/ 614215 h 1059043"/>
                  <a:gd name="connsiteX403-17829" fmla="*/ 38507 w 3024845"/>
                  <a:gd name="connsiteY403-17830" fmla="*/ 616106 h 1059043"/>
                  <a:gd name="connsiteX404-17831" fmla="*/ 39014 w 3024845"/>
                  <a:gd name="connsiteY404-17832" fmla="*/ 617458 h 1059043"/>
                  <a:gd name="connsiteX405-17833" fmla="*/ 42560 w 3024845"/>
                  <a:gd name="connsiteY405-17834" fmla="*/ 626915 h 1059043"/>
                  <a:gd name="connsiteX406-17835" fmla="*/ 68907 w 3024845"/>
                  <a:gd name="connsiteY406-17836" fmla="*/ 629077 h 1059043"/>
                  <a:gd name="connsiteX407-17837" fmla="*/ 68907 w 3024845"/>
                  <a:gd name="connsiteY407-17838" fmla="*/ 505856 h 1059043"/>
                  <a:gd name="connsiteX408-17839" fmla="*/ 70934 w 3024845"/>
                  <a:gd name="connsiteY408-17840" fmla="*/ 505856 h 1059043"/>
                  <a:gd name="connsiteX409-17841" fmla="*/ 85121 w 3024845"/>
                  <a:gd name="connsiteY409-17842" fmla="*/ 505856 h 1059043"/>
                  <a:gd name="connsiteX410-17843" fmla="*/ 85121 w 3024845"/>
                  <a:gd name="connsiteY410-17844" fmla="*/ 369664 h 1059043"/>
                  <a:gd name="connsiteX411-17845" fmla="*/ 86894 w 3024845"/>
                  <a:gd name="connsiteY411-17846" fmla="*/ 369664 h 1059043"/>
                  <a:gd name="connsiteX412-17847" fmla="*/ 99308 w 3024845"/>
                  <a:gd name="connsiteY412-17848" fmla="*/ 369664 h 1059043"/>
                  <a:gd name="connsiteX413-17849" fmla="*/ 99308 w 3024845"/>
                  <a:gd name="connsiteY413-17850" fmla="*/ 255090 h 1059043"/>
                  <a:gd name="connsiteX414-17851" fmla="*/ 103361 w 3024845"/>
                  <a:gd name="connsiteY414-17852" fmla="*/ 226986 h 1059043"/>
                  <a:gd name="connsiteX415-17853" fmla="*/ 105388 w 3024845"/>
                  <a:gd name="connsiteY415-17854" fmla="*/ 226986 h 1059043"/>
                  <a:gd name="connsiteX416-17855" fmla="*/ 119575 w 3024845"/>
                  <a:gd name="connsiteY416-17856" fmla="*/ 226986 h 1059043"/>
                  <a:gd name="connsiteX0-17857" fmla="*/ 119575 w 3024845"/>
                  <a:gd name="connsiteY0-17858" fmla="*/ 226986 h 1059043"/>
                  <a:gd name="connsiteX1-17859" fmla="*/ 200642 w 3024845"/>
                  <a:gd name="connsiteY1-17860" fmla="*/ 224825 h 1059043"/>
                  <a:gd name="connsiteX2-17861" fmla="*/ 202669 w 3024845"/>
                  <a:gd name="connsiteY2-17862" fmla="*/ 224825 h 1059043"/>
                  <a:gd name="connsiteX3-17863" fmla="*/ 216856 w 3024845"/>
                  <a:gd name="connsiteY3-17864" fmla="*/ 224825 h 1059043"/>
                  <a:gd name="connsiteX4-17865" fmla="*/ 216856 w 3024845"/>
                  <a:gd name="connsiteY4-17866" fmla="*/ 248604 h 1059043"/>
                  <a:gd name="connsiteX5-17867" fmla="*/ 217363 w 3024845"/>
                  <a:gd name="connsiteY5-17868" fmla="*/ 249415 h 1059043"/>
                  <a:gd name="connsiteX6-17869" fmla="*/ 220909 w 3024845"/>
                  <a:gd name="connsiteY6-17870" fmla="*/ 255090 h 1059043"/>
                  <a:gd name="connsiteX7-17871" fmla="*/ 220909 w 3024845"/>
                  <a:gd name="connsiteY7-17872" fmla="*/ 369664 h 1059043"/>
                  <a:gd name="connsiteX8-17873" fmla="*/ 223189 w 3024845"/>
                  <a:gd name="connsiteY8-17874" fmla="*/ 369664 h 1059043"/>
                  <a:gd name="connsiteX9-17875" fmla="*/ 239150 w 3024845"/>
                  <a:gd name="connsiteY9-17876" fmla="*/ 369664 h 1059043"/>
                  <a:gd name="connsiteX10-17877" fmla="*/ 239150 w 3024845"/>
                  <a:gd name="connsiteY10-17878" fmla="*/ 510179 h 1059043"/>
                  <a:gd name="connsiteX11-17879" fmla="*/ 240670 w 3024845"/>
                  <a:gd name="connsiteY11-17880" fmla="*/ 509909 h 1059043"/>
                  <a:gd name="connsiteX12-17881" fmla="*/ 251310 w 3024845"/>
                  <a:gd name="connsiteY12-17882" fmla="*/ 508018 h 1059043"/>
                  <a:gd name="connsiteX13-17883" fmla="*/ 249283 w 3024845"/>
                  <a:gd name="connsiteY13-17884" fmla="*/ 596650 h 1059043"/>
                  <a:gd name="connsiteX14-17885" fmla="*/ 250803 w 3024845"/>
                  <a:gd name="connsiteY14-17886" fmla="*/ 596921 h 1059043"/>
                  <a:gd name="connsiteX15-17887" fmla="*/ 261443 w 3024845"/>
                  <a:gd name="connsiteY15-17888" fmla="*/ 598812 h 1059043"/>
                  <a:gd name="connsiteX16-17889" fmla="*/ 261696 w 3024845"/>
                  <a:gd name="connsiteY16-17890" fmla="*/ 599623 h 1059043"/>
                  <a:gd name="connsiteX17-17891" fmla="*/ 263470 w 3024845"/>
                  <a:gd name="connsiteY17-17892" fmla="*/ 605298 h 1059043"/>
                  <a:gd name="connsiteX18-17893" fmla="*/ 264230 w 3024845"/>
                  <a:gd name="connsiteY18-17894" fmla="*/ 602866 h 1059043"/>
                  <a:gd name="connsiteX19-17895" fmla="*/ 269550 w 3024845"/>
                  <a:gd name="connsiteY19-17896" fmla="*/ 585842 h 1059043"/>
                  <a:gd name="connsiteX20-17897" fmla="*/ 271323 w 3024845"/>
                  <a:gd name="connsiteY20-17898" fmla="*/ 585842 h 1059043"/>
                  <a:gd name="connsiteX21-17899" fmla="*/ 283737 w 3024845"/>
                  <a:gd name="connsiteY21-17900" fmla="*/ 585842 h 1059043"/>
                  <a:gd name="connsiteX22-17901" fmla="*/ 283737 w 3024845"/>
                  <a:gd name="connsiteY22-17902" fmla="*/ 618268 h 1059043"/>
                  <a:gd name="connsiteX23-17903" fmla="*/ 284750 w 3024845"/>
                  <a:gd name="connsiteY23-17904" fmla="*/ 618809 h 1059043"/>
                  <a:gd name="connsiteX24-17905" fmla="*/ 291844 w 3024845"/>
                  <a:gd name="connsiteY24-17906" fmla="*/ 622592 h 1059043"/>
                  <a:gd name="connsiteX25-17907" fmla="*/ 291844 w 3024845"/>
                  <a:gd name="connsiteY25-17908" fmla="*/ 623943 h 1059043"/>
                  <a:gd name="connsiteX26-17909" fmla="*/ 291844 w 3024845"/>
                  <a:gd name="connsiteY26-17910" fmla="*/ 633401 h 1059043"/>
                  <a:gd name="connsiteX27-17911" fmla="*/ 336431 w 3024845"/>
                  <a:gd name="connsiteY27-17912" fmla="*/ 633401 h 1059043"/>
                  <a:gd name="connsiteX28-17913" fmla="*/ 336431 w 3024845"/>
                  <a:gd name="connsiteY28-17914" fmla="*/ 634482 h 1059043"/>
                  <a:gd name="connsiteX29-17915" fmla="*/ 336431 w 3024845"/>
                  <a:gd name="connsiteY29-17916" fmla="*/ 642048 h 1059043"/>
                  <a:gd name="connsiteX30-17917" fmla="*/ 338457 w 3024845"/>
                  <a:gd name="connsiteY30-17918" fmla="*/ 642048 h 1059043"/>
                  <a:gd name="connsiteX31-17919" fmla="*/ 352644 w 3024845"/>
                  <a:gd name="connsiteY31-17920" fmla="*/ 642048 h 1059043"/>
                  <a:gd name="connsiteX32-17921" fmla="*/ 352644 w 3024845"/>
                  <a:gd name="connsiteY32-17922" fmla="*/ 611783 h 1059043"/>
                  <a:gd name="connsiteX33-17923" fmla="*/ 397231 w 3024845"/>
                  <a:gd name="connsiteY33-17924" fmla="*/ 611783 h 1059043"/>
                  <a:gd name="connsiteX34-17925" fmla="*/ 397231 w 3024845"/>
                  <a:gd name="connsiteY34-17926" fmla="*/ 610432 h 1059043"/>
                  <a:gd name="connsiteX35-17927" fmla="*/ 397231 w 3024845"/>
                  <a:gd name="connsiteY35-17928" fmla="*/ 600974 h 1059043"/>
                  <a:gd name="connsiteX36-17929" fmla="*/ 398245 w 3024845"/>
                  <a:gd name="connsiteY36-17930" fmla="*/ 600974 h 1059043"/>
                  <a:gd name="connsiteX37-17931" fmla="*/ 405338 w 3024845"/>
                  <a:gd name="connsiteY37-17932" fmla="*/ 600974 h 1059043"/>
                  <a:gd name="connsiteX38-17933" fmla="*/ 405338 w 3024845"/>
                  <a:gd name="connsiteY38-17934" fmla="*/ 599083 h 1059043"/>
                  <a:gd name="connsiteX39-17935" fmla="*/ 405338 w 3024845"/>
                  <a:gd name="connsiteY39-17936" fmla="*/ 585842 h 1059043"/>
                  <a:gd name="connsiteX40-17937" fmla="*/ 406098 w 3024845"/>
                  <a:gd name="connsiteY40-17938" fmla="*/ 585842 h 1059043"/>
                  <a:gd name="connsiteX41-17939" fmla="*/ 411418 w 3024845"/>
                  <a:gd name="connsiteY41-17940" fmla="*/ 585842 h 1059043"/>
                  <a:gd name="connsiteX42-17941" fmla="*/ 411418 w 3024845"/>
                  <a:gd name="connsiteY42-17942" fmla="*/ 584761 h 1059043"/>
                  <a:gd name="connsiteX43-17943" fmla="*/ 411418 w 3024845"/>
                  <a:gd name="connsiteY43-17944" fmla="*/ 577194 h 1059043"/>
                  <a:gd name="connsiteX44-17945" fmla="*/ 413445 w 3024845"/>
                  <a:gd name="connsiteY44-17946" fmla="*/ 577194 h 1059043"/>
                  <a:gd name="connsiteX45-17947" fmla="*/ 427632 w 3024845"/>
                  <a:gd name="connsiteY45-17948" fmla="*/ 577194 h 1059043"/>
                  <a:gd name="connsiteX46-17949" fmla="*/ 427632 w 3024845"/>
                  <a:gd name="connsiteY46-17950" fmla="*/ 578275 h 1059043"/>
                  <a:gd name="connsiteX47-17951" fmla="*/ 427632 w 3024845"/>
                  <a:gd name="connsiteY47-17952" fmla="*/ 585842 h 1059043"/>
                  <a:gd name="connsiteX48-17953" fmla="*/ 449925 w 3024845"/>
                  <a:gd name="connsiteY48-17954" fmla="*/ 585842 h 1059043"/>
                  <a:gd name="connsiteX49-17955" fmla="*/ 449925 w 3024845"/>
                  <a:gd name="connsiteY49-17956" fmla="*/ 583950 h 1059043"/>
                  <a:gd name="connsiteX50-17957" fmla="*/ 449925 w 3024845"/>
                  <a:gd name="connsiteY50-17958" fmla="*/ 570709 h 1059043"/>
                  <a:gd name="connsiteX51-17959" fmla="*/ 451699 w 3024845"/>
                  <a:gd name="connsiteY51-17960" fmla="*/ 570709 h 1059043"/>
                  <a:gd name="connsiteX52-17961" fmla="*/ 464112 w 3024845"/>
                  <a:gd name="connsiteY52-17962" fmla="*/ 570709 h 1059043"/>
                  <a:gd name="connsiteX53-17963" fmla="*/ 464112 w 3024845"/>
                  <a:gd name="connsiteY53-17964" fmla="*/ 594489 h 1059043"/>
                  <a:gd name="connsiteX54-17965" fmla="*/ 465126 w 3024845"/>
                  <a:gd name="connsiteY54-17966" fmla="*/ 594489 h 1059043"/>
                  <a:gd name="connsiteX55-17967" fmla="*/ 472219 w 3024845"/>
                  <a:gd name="connsiteY55-17968" fmla="*/ 594489 h 1059043"/>
                  <a:gd name="connsiteX56-17969" fmla="*/ 472219 w 3024845"/>
                  <a:gd name="connsiteY56-17970" fmla="*/ 593408 h 1059043"/>
                  <a:gd name="connsiteX57-17971" fmla="*/ 472219 w 3024845"/>
                  <a:gd name="connsiteY57-17972" fmla="*/ 585842 h 1059043"/>
                  <a:gd name="connsiteX58-17973" fmla="*/ 473992 w 3024845"/>
                  <a:gd name="connsiteY58-17974" fmla="*/ 585842 h 1059043"/>
                  <a:gd name="connsiteX59-17975" fmla="*/ 486406 w 3024845"/>
                  <a:gd name="connsiteY59-17976" fmla="*/ 585842 h 1059043"/>
                  <a:gd name="connsiteX60-17977" fmla="*/ 486406 w 3024845"/>
                  <a:gd name="connsiteY60-17978" fmla="*/ 611783 h 1059043"/>
                  <a:gd name="connsiteX61-17979" fmla="*/ 488433 w 3024845"/>
                  <a:gd name="connsiteY61-17980" fmla="*/ 611783 h 1059043"/>
                  <a:gd name="connsiteX62-17981" fmla="*/ 502619 w 3024845"/>
                  <a:gd name="connsiteY62-17982" fmla="*/ 611783 h 1059043"/>
                  <a:gd name="connsiteX63-17983" fmla="*/ 502619 w 3024845"/>
                  <a:gd name="connsiteY63-17984" fmla="*/ 613404 h 1059043"/>
                  <a:gd name="connsiteX64-17985" fmla="*/ 502619 w 3024845"/>
                  <a:gd name="connsiteY64-17986" fmla="*/ 624754 h 1059043"/>
                  <a:gd name="connsiteX65-17987" fmla="*/ 503379 w 3024845"/>
                  <a:gd name="connsiteY65-17988" fmla="*/ 624754 h 1059043"/>
                  <a:gd name="connsiteX66-17989" fmla="*/ 508700 w 3024845"/>
                  <a:gd name="connsiteY66-17990" fmla="*/ 624754 h 1059043"/>
                  <a:gd name="connsiteX67-17991" fmla="*/ 508700 w 3024845"/>
                  <a:gd name="connsiteY67-17992" fmla="*/ 623943 h 1059043"/>
                  <a:gd name="connsiteX68-17993" fmla="*/ 508700 w 3024845"/>
                  <a:gd name="connsiteY68-17994" fmla="*/ 618268 h 1059043"/>
                  <a:gd name="connsiteX69-17995" fmla="*/ 539100 w 3024845"/>
                  <a:gd name="connsiteY69-17996" fmla="*/ 618268 h 1059043"/>
                  <a:gd name="connsiteX70-17997" fmla="*/ 539100 w 3024845"/>
                  <a:gd name="connsiteY70-17998" fmla="*/ 642048 h 1059043"/>
                  <a:gd name="connsiteX71-17999" fmla="*/ 540113 w 3024845"/>
                  <a:gd name="connsiteY71-18000" fmla="*/ 642048 h 1059043"/>
                  <a:gd name="connsiteX72-18001" fmla="*/ 547207 w 3024845"/>
                  <a:gd name="connsiteY72-18002" fmla="*/ 642048 h 1059043"/>
                  <a:gd name="connsiteX73-18003" fmla="*/ 547207 w 3024845"/>
                  <a:gd name="connsiteY73-18004" fmla="*/ 643129 h 1059043"/>
                  <a:gd name="connsiteX74-18005" fmla="*/ 547207 w 3024845"/>
                  <a:gd name="connsiteY74-18006" fmla="*/ 650695 h 1059043"/>
                  <a:gd name="connsiteX75-18007" fmla="*/ 547967 w 3024845"/>
                  <a:gd name="connsiteY75-18008" fmla="*/ 650695 h 1059043"/>
                  <a:gd name="connsiteX76-18009" fmla="*/ 553287 w 3024845"/>
                  <a:gd name="connsiteY76-18010" fmla="*/ 650695 h 1059043"/>
                  <a:gd name="connsiteX77-18011" fmla="*/ 553287 w 3024845"/>
                  <a:gd name="connsiteY77-18012" fmla="*/ 648533 h 1059043"/>
                  <a:gd name="connsiteX78-18013" fmla="*/ 553287 w 3024845"/>
                  <a:gd name="connsiteY78-18014" fmla="*/ 633401 h 1059043"/>
                  <a:gd name="connsiteX79-18015" fmla="*/ 554300 w 3024845"/>
                  <a:gd name="connsiteY79-18016" fmla="*/ 633401 h 1059043"/>
                  <a:gd name="connsiteX80-18017" fmla="*/ 561394 w 3024845"/>
                  <a:gd name="connsiteY80-18018" fmla="*/ 633401 h 1059043"/>
                  <a:gd name="connsiteX81-18019" fmla="*/ 561394 w 3024845"/>
                  <a:gd name="connsiteY81-18020" fmla="*/ 634482 h 1059043"/>
                  <a:gd name="connsiteX82-18021" fmla="*/ 561394 w 3024845"/>
                  <a:gd name="connsiteY82-18022" fmla="*/ 642048 h 1059043"/>
                  <a:gd name="connsiteX83-18023" fmla="*/ 566714 w 3024845"/>
                  <a:gd name="connsiteY83-18024" fmla="*/ 640055 h 1059043"/>
                  <a:gd name="connsiteX84-18025" fmla="*/ 567474 w 3024845"/>
                  <a:gd name="connsiteY84-18026" fmla="*/ 639075 h 1059043"/>
                  <a:gd name="connsiteX85-18027" fmla="*/ 567474 w 3024845"/>
                  <a:gd name="connsiteY85-18028" fmla="*/ 633401 h 1059043"/>
                  <a:gd name="connsiteX86-18029" fmla="*/ 605981 w 3024845"/>
                  <a:gd name="connsiteY86-18030" fmla="*/ 633401 h 1059043"/>
                  <a:gd name="connsiteX87-18031" fmla="*/ 605981 w 3024845"/>
                  <a:gd name="connsiteY87-18032" fmla="*/ 657180 h 1059043"/>
                  <a:gd name="connsiteX88-18033" fmla="*/ 608007 w 3024845"/>
                  <a:gd name="connsiteY88-18034" fmla="*/ 657180 h 1059043"/>
                  <a:gd name="connsiteX89-18035" fmla="*/ 622194 w 3024845"/>
                  <a:gd name="connsiteY89-18036" fmla="*/ 657180 h 1059043"/>
                  <a:gd name="connsiteX90-18037" fmla="*/ 622194 w 3024845"/>
                  <a:gd name="connsiteY90-18038" fmla="*/ 658261 h 1059043"/>
                  <a:gd name="connsiteX91-18039" fmla="*/ 622194 w 3024845"/>
                  <a:gd name="connsiteY91-18040" fmla="*/ 665827 h 1059043"/>
                  <a:gd name="connsiteX92-18041" fmla="*/ 623968 w 3024845"/>
                  <a:gd name="connsiteY92-18042" fmla="*/ 665827 h 1059043"/>
                  <a:gd name="connsiteX93-18043" fmla="*/ 636381 w 3024845"/>
                  <a:gd name="connsiteY93-18044" fmla="*/ 665827 h 1059043"/>
                  <a:gd name="connsiteX94-18045" fmla="*/ 636381 w 3024845"/>
                  <a:gd name="connsiteY94-18046" fmla="*/ 642048 h 1059043"/>
                  <a:gd name="connsiteX95-18047" fmla="*/ 637394 w 3024845"/>
                  <a:gd name="connsiteY95-18048" fmla="*/ 642048 h 1059043"/>
                  <a:gd name="connsiteX96-18049" fmla="*/ 644488 w 3024845"/>
                  <a:gd name="connsiteY96-18050" fmla="*/ 642048 h 1059043"/>
                  <a:gd name="connsiteX97-18051" fmla="*/ 644488 w 3024845"/>
                  <a:gd name="connsiteY97-18052" fmla="*/ 609621 h 1059043"/>
                  <a:gd name="connsiteX98-18053" fmla="*/ 645501 w 3024845"/>
                  <a:gd name="connsiteY98-18054" fmla="*/ 609621 h 1059043"/>
                  <a:gd name="connsiteX99-18055" fmla="*/ 652595 w 3024845"/>
                  <a:gd name="connsiteY99-18056" fmla="*/ 609621 h 1059043"/>
                  <a:gd name="connsiteX100-18057" fmla="*/ 652595 w 3024845"/>
                  <a:gd name="connsiteY100-18058" fmla="*/ 607730 h 1059043"/>
                  <a:gd name="connsiteX101-18059" fmla="*/ 652595 w 3024845"/>
                  <a:gd name="connsiteY101-18060" fmla="*/ 594489 h 1059043"/>
                  <a:gd name="connsiteX102-18061" fmla="*/ 651328 w 3024845"/>
                  <a:gd name="connsiteY102-18062" fmla="*/ 592867 h 1059043"/>
                  <a:gd name="connsiteX103-18063" fmla="*/ 656648 w 3024845"/>
                  <a:gd name="connsiteY103-18064" fmla="*/ 581518 h 1059043"/>
                  <a:gd name="connsiteX104-18065" fmla="*/ 664755 w 3024845"/>
                  <a:gd name="connsiteY104-18066" fmla="*/ 609621 h 1059043"/>
                  <a:gd name="connsiteX105-18067" fmla="*/ 665515 w 3024845"/>
                  <a:gd name="connsiteY105-18068" fmla="*/ 609621 h 1059043"/>
                  <a:gd name="connsiteX106-18069" fmla="*/ 670835 w 3024845"/>
                  <a:gd name="connsiteY106-18070" fmla="*/ 609621 h 1059043"/>
                  <a:gd name="connsiteX107-18071" fmla="*/ 670835 w 3024845"/>
                  <a:gd name="connsiteY107-18072" fmla="*/ 503694 h 1059043"/>
                  <a:gd name="connsiteX108-18073" fmla="*/ 672355 w 3024845"/>
                  <a:gd name="connsiteY108-18074" fmla="*/ 503694 h 1059043"/>
                  <a:gd name="connsiteX109-18075" fmla="*/ 682995 w 3024845"/>
                  <a:gd name="connsiteY109-18076" fmla="*/ 503694 h 1059043"/>
                  <a:gd name="connsiteX110-18077" fmla="*/ 682995 w 3024845"/>
                  <a:gd name="connsiteY110-18078" fmla="*/ 456135 h 1059043"/>
                  <a:gd name="connsiteX111-18079" fmla="*/ 709342 w 3024845"/>
                  <a:gd name="connsiteY111-18080" fmla="*/ 456135 h 1059043"/>
                  <a:gd name="connsiteX112-18081" fmla="*/ 709342 w 3024845"/>
                  <a:gd name="connsiteY112-18082" fmla="*/ 434517 h 1059043"/>
                  <a:gd name="connsiteX113-18083" fmla="*/ 743796 w 3024845"/>
                  <a:gd name="connsiteY113-18084" fmla="*/ 434517 h 1059043"/>
                  <a:gd name="connsiteX114-18085" fmla="*/ 743796 w 3024845"/>
                  <a:gd name="connsiteY114-18086" fmla="*/ 436949 h 1059043"/>
                  <a:gd name="connsiteX115-18087" fmla="*/ 743796 w 3024845"/>
                  <a:gd name="connsiteY115-18088" fmla="*/ 453973 h 1059043"/>
                  <a:gd name="connsiteX116-18089" fmla="*/ 746076 w 3024845"/>
                  <a:gd name="connsiteY116-18090" fmla="*/ 453973 h 1059043"/>
                  <a:gd name="connsiteX117-18091" fmla="*/ 762036 w 3024845"/>
                  <a:gd name="connsiteY117-18092" fmla="*/ 453973 h 1059043"/>
                  <a:gd name="connsiteX118-18093" fmla="*/ 762036 w 3024845"/>
                  <a:gd name="connsiteY118-18094" fmla="*/ 501532 h 1059043"/>
                  <a:gd name="connsiteX119-18095" fmla="*/ 763049 w 3024845"/>
                  <a:gd name="connsiteY119-18096" fmla="*/ 501532 h 1059043"/>
                  <a:gd name="connsiteX120-18097" fmla="*/ 770143 w 3024845"/>
                  <a:gd name="connsiteY120-18098" fmla="*/ 501532 h 1059043"/>
                  <a:gd name="connsiteX121-18099" fmla="*/ 784330 w 3024845"/>
                  <a:gd name="connsiteY121-18100" fmla="*/ 505856 h 1059043"/>
                  <a:gd name="connsiteX122-18101" fmla="*/ 784330 w 3024845"/>
                  <a:gd name="connsiteY122-18102" fmla="*/ 544768 h 1059043"/>
                  <a:gd name="connsiteX123-18103" fmla="*/ 785343 w 3024845"/>
                  <a:gd name="connsiteY123-18104" fmla="*/ 544768 h 1059043"/>
                  <a:gd name="connsiteX124-18105" fmla="*/ 792436 w 3024845"/>
                  <a:gd name="connsiteY124-18106" fmla="*/ 544768 h 1059043"/>
                  <a:gd name="connsiteX125-18107" fmla="*/ 792436 w 3024845"/>
                  <a:gd name="connsiteY125-18108" fmla="*/ 546389 h 1059043"/>
                  <a:gd name="connsiteX126-18109" fmla="*/ 792436 w 3024845"/>
                  <a:gd name="connsiteY126-18110" fmla="*/ 557738 h 1059043"/>
                  <a:gd name="connsiteX127-18111" fmla="*/ 794463 w 3024845"/>
                  <a:gd name="connsiteY127-18112" fmla="*/ 557738 h 1059043"/>
                  <a:gd name="connsiteX128-18113" fmla="*/ 808650 w 3024845"/>
                  <a:gd name="connsiteY128-18114" fmla="*/ 557738 h 1059043"/>
                  <a:gd name="connsiteX129-18115" fmla="*/ 814730 w 3024845"/>
                  <a:gd name="connsiteY129-18116" fmla="*/ 564224 h 1059043"/>
                  <a:gd name="connsiteX130-18117" fmla="*/ 814730 w 3024845"/>
                  <a:gd name="connsiteY130-18118" fmla="*/ 585842 h 1059043"/>
                  <a:gd name="connsiteX131-18119" fmla="*/ 817010 w 3024845"/>
                  <a:gd name="connsiteY131-18120" fmla="*/ 585842 h 1059043"/>
                  <a:gd name="connsiteX132-18121" fmla="*/ 832970 w 3024845"/>
                  <a:gd name="connsiteY132-18122" fmla="*/ 585842 h 1059043"/>
                  <a:gd name="connsiteX133-18123" fmla="*/ 832970 w 3024845"/>
                  <a:gd name="connsiteY133-18124" fmla="*/ 586922 h 1059043"/>
                  <a:gd name="connsiteX134-18125" fmla="*/ 832970 w 3024845"/>
                  <a:gd name="connsiteY134-18126" fmla="*/ 594489 h 1059043"/>
                  <a:gd name="connsiteX135-18127" fmla="*/ 834237 w 3024845"/>
                  <a:gd name="connsiteY135-18128" fmla="*/ 594489 h 1059043"/>
                  <a:gd name="connsiteX136-18129" fmla="*/ 843104 w 3024845"/>
                  <a:gd name="connsiteY136-18130" fmla="*/ 594489 h 1059043"/>
                  <a:gd name="connsiteX137-18131" fmla="*/ 843104 w 3024845"/>
                  <a:gd name="connsiteY137-18132" fmla="*/ 596650 h 1059043"/>
                  <a:gd name="connsiteX138-18133" fmla="*/ 843104 w 3024845"/>
                  <a:gd name="connsiteY138-18134" fmla="*/ 611783 h 1059043"/>
                  <a:gd name="connsiteX139-18135" fmla="*/ 847157 w 3024845"/>
                  <a:gd name="connsiteY139-18136" fmla="*/ 609891 h 1059043"/>
                  <a:gd name="connsiteX140-18137" fmla="*/ 847157 w 3024845"/>
                  <a:gd name="connsiteY140-18138" fmla="*/ 596650 h 1059043"/>
                  <a:gd name="connsiteX141-18139" fmla="*/ 848170 w 3024845"/>
                  <a:gd name="connsiteY141-18140" fmla="*/ 596650 h 1059043"/>
                  <a:gd name="connsiteX142-18141" fmla="*/ 855264 w 3024845"/>
                  <a:gd name="connsiteY142-18142" fmla="*/ 596650 h 1059043"/>
                  <a:gd name="connsiteX143-18143" fmla="*/ 855264 w 3024845"/>
                  <a:gd name="connsiteY143-18144" fmla="*/ 598272 h 1059043"/>
                  <a:gd name="connsiteX144-18145" fmla="*/ 855264 w 3024845"/>
                  <a:gd name="connsiteY144-18146" fmla="*/ 609621 h 1059043"/>
                  <a:gd name="connsiteX145-18147" fmla="*/ 856024 w 3024845"/>
                  <a:gd name="connsiteY145-18148" fmla="*/ 609621 h 1059043"/>
                  <a:gd name="connsiteX146-18149" fmla="*/ 861344 w 3024845"/>
                  <a:gd name="connsiteY146-18150" fmla="*/ 609621 h 1059043"/>
                  <a:gd name="connsiteX147-18151" fmla="*/ 909984 w 3024845"/>
                  <a:gd name="connsiteY147-18152" fmla="*/ 605298 h 1059043"/>
                  <a:gd name="connsiteX148-18153" fmla="*/ 909984 w 3024845"/>
                  <a:gd name="connsiteY148-18154" fmla="*/ 606649 h 1059043"/>
                  <a:gd name="connsiteX149-18155" fmla="*/ 909984 w 3024845"/>
                  <a:gd name="connsiteY149-18156" fmla="*/ 616106 h 1059043"/>
                  <a:gd name="connsiteX150-18157" fmla="*/ 910744 w 3024845"/>
                  <a:gd name="connsiteY150-18158" fmla="*/ 616106 h 1059043"/>
                  <a:gd name="connsiteX151-18159" fmla="*/ 916065 w 3024845"/>
                  <a:gd name="connsiteY151-18160" fmla="*/ 616106 h 1059043"/>
                  <a:gd name="connsiteX152-18161" fmla="*/ 916065 w 3024845"/>
                  <a:gd name="connsiteY152-18162" fmla="*/ 618268 h 1059043"/>
                  <a:gd name="connsiteX153-18163" fmla="*/ 916065 w 3024845"/>
                  <a:gd name="connsiteY153-18164" fmla="*/ 633401 h 1059043"/>
                  <a:gd name="connsiteX154-18165" fmla="*/ 918091 w 3024845"/>
                  <a:gd name="connsiteY154-18166" fmla="*/ 632050 h 1059043"/>
                  <a:gd name="connsiteX155-18167" fmla="*/ 932278 w 3024845"/>
                  <a:gd name="connsiteY155-18168" fmla="*/ 622592 h 1059043"/>
                  <a:gd name="connsiteX156-18169" fmla="*/ 938358 w 3024845"/>
                  <a:gd name="connsiteY156-18170" fmla="*/ 581518 h 1059043"/>
                  <a:gd name="connsiteX157-18171" fmla="*/ 939118 w 3024845"/>
                  <a:gd name="connsiteY157-18172" fmla="*/ 581248 h 1059043"/>
                  <a:gd name="connsiteX158-18173" fmla="*/ 944438 w 3024845"/>
                  <a:gd name="connsiteY158-18174" fmla="*/ 579356 h 1059043"/>
                  <a:gd name="connsiteX159-18175" fmla="*/ 946465 w 3024845"/>
                  <a:gd name="connsiteY159-18176" fmla="*/ 510179 h 1059043"/>
                  <a:gd name="connsiteX160-18177" fmla="*/ 948492 w 3024845"/>
                  <a:gd name="connsiteY160-18178" fmla="*/ 579356 h 1059043"/>
                  <a:gd name="connsiteX161-18179" fmla="*/ 949252 w 3024845"/>
                  <a:gd name="connsiteY161-18180" fmla="*/ 579626 h 1059043"/>
                  <a:gd name="connsiteX162-18181" fmla="*/ 954572 w 3024845"/>
                  <a:gd name="connsiteY162-18182" fmla="*/ 581518 h 1059043"/>
                  <a:gd name="connsiteX163-18183" fmla="*/ 954572 w 3024845"/>
                  <a:gd name="connsiteY163-18184" fmla="*/ 495047 h 1059043"/>
                  <a:gd name="connsiteX164-18185" fmla="*/ 958625 w 3024845"/>
                  <a:gd name="connsiteY164-18186" fmla="*/ 462620 h 1059043"/>
                  <a:gd name="connsiteX165-18187" fmla="*/ 997132 w 3024845"/>
                  <a:gd name="connsiteY165-18188" fmla="*/ 462620 h 1059043"/>
                  <a:gd name="connsiteX166-18189" fmla="*/ 997132 w 3024845"/>
                  <a:gd name="connsiteY166-18190" fmla="*/ 495047 h 1059043"/>
                  <a:gd name="connsiteX167-18191" fmla="*/ 997892 w 3024845"/>
                  <a:gd name="connsiteY167-18192" fmla="*/ 495047 h 1059043"/>
                  <a:gd name="connsiteX168-18193" fmla="*/ 1003212 w 3024845"/>
                  <a:gd name="connsiteY168-18194" fmla="*/ 495047 h 1059043"/>
                  <a:gd name="connsiteX169-18195" fmla="*/ 1003212 w 3024845"/>
                  <a:gd name="connsiteY169-18196" fmla="*/ 412899 h 1059043"/>
                  <a:gd name="connsiteX170-18197" fmla="*/ 1004986 w 3024845"/>
                  <a:gd name="connsiteY170-18198" fmla="*/ 412899 h 1059043"/>
                  <a:gd name="connsiteX171-18199" fmla="*/ 1017399 w 3024845"/>
                  <a:gd name="connsiteY171-18200" fmla="*/ 412899 h 1059043"/>
                  <a:gd name="connsiteX172-18201" fmla="*/ 1017399 w 3024845"/>
                  <a:gd name="connsiteY172-18202" fmla="*/ 411008 h 1059043"/>
                  <a:gd name="connsiteX173-18203" fmla="*/ 1017399 w 3024845"/>
                  <a:gd name="connsiteY173-18204" fmla="*/ 397767 h 1059043"/>
                  <a:gd name="connsiteX174-18205" fmla="*/ 1039693 w 3024845"/>
                  <a:gd name="connsiteY174-18206" fmla="*/ 397767 h 1059043"/>
                  <a:gd name="connsiteX175-18207" fmla="*/ 1039693 w 3024845"/>
                  <a:gd name="connsiteY175-18208" fmla="*/ 396686 h 1059043"/>
                  <a:gd name="connsiteX176-18209" fmla="*/ 1039693 w 3024845"/>
                  <a:gd name="connsiteY176-18210" fmla="*/ 389120 h 1059043"/>
                  <a:gd name="connsiteX177-18211" fmla="*/ 1041466 w 3024845"/>
                  <a:gd name="connsiteY177-18212" fmla="*/ 389120 h 1059043"/>
                  <a:gd name="connsiteX178-18213" fmla="*/ 1053880 w 3024845"/>
                  <a:gd name="connsiteY178-18214" fmla="*/ 389120 h 1059043"/>
                  <a:gd name="connsiteX179-18215" fmla="*/ 1053880 w 3024845"/>
                  <a:gd name="connsiteY179-18216" fmla="*/ 390201 h 1059043"/>
                  <a:gd name="connsiteX180-18217" fmla="*/ 1053880 w 3024845"/>
                  <a:gd name="connsiteY180-18218" fmla="*/ 397767 h 1059043"/>
                  <a:gd name="connsiteX181-18219" fmla="*/ 1054640 w 3024845"/>
                  <a:gd name="connsiteY181-18220" fmla="*/ 397767 h 1059043"/>
                  <a:gd name="connsiteX182-18221" fmla="*/ 1059960 w 3024845"/>
                  <a:gd name="connsiteY182-18222" fmla="*/ 397767 h 1059043"/>
                  <a:gd name="connsiteX183-18223" fmla="*/ 1070093 w 3024845"/>
                  <a:gd name="connsiteY183-18224" fmla="*/ 393443 h 1059043"/>
                  <a:gd name="connsiteX184-18225" fmla="*/ 1074146 w 3024845"/>
                  <a:gd name="connsiteY184-18226" fmla="*/ 396686 h 1059043"/>
                  <a:gd name="connsiteX185-18227" fmla="*/ 1074146 w 3024845"/>
                  <a:gd name="connsiteY185-18228" fmla="*/ 389120 h 1059043"/>
                  <a:gd name="connsiteX186-18229" fmla="*/ 1076426 w 3024845"/>
                  <a:gd name="connsiteY186-18230" fmla="*/ 389120 h 1059043"/>
                  <a:gd name="connsiteX187-18231" fmla="*/ 1092387 w 3024845"/>
                  <a:gd name="connsiteY187-18232" fmla="*/ 389120 h 1059043"/>
                  <a:gd name="connsiteX188-18233" fmla="*/ 1092387 w 3024845"/>
                  <a:gd name="connsiteY188-18234" fmla="*/ 390201 h 1059043"/>
                  <a:gd name="connsiteX189-18235" fmla="*/ 1092387 w 3024845"/>
                  <a:gd name="connsiteY189-18236" fmla="*/ 397767 h 1059043"/>
                  <a:gd name="connsiteX190-18237" fmla="*/ 1122787 w 3024845"/>
                  <a:gd name="connsiteY190-18238" fmla="*/ 397767 h 1059043"/>
                  <a:gd name="connsiteX191-18239" fmla="*/ 1122787 w 3024845"/>
                  <a:gd name="connsiteY191-18240" fmla="*/ 399388 h 1059043"/>
                  <a:gd name="connsiteX192-18241" fmla="*/ 1122787 w 3024845"/>
                  <a:gd name="connsiteY192-18242" fmla="*/ 410738 h 1059043"/>
                  <a:gd name="connsiteX193-18243" fmla="*/ 1149134 w 3024845"/>
                  <a:gd name="connsiteY193-18244" fmla="*/ 410738 h 1059043"/>
                  <a:gd name="connsiteX194-18245" fmla="*/ 1149134 w 3024845"/>
                  <a:gd name="connsiteY194-18246" fmla="*/ 441002 h 1059043"/>
                  <a:gd name="connsiteX195-18247" fmla="*/ 1149894 w 3024845"/>
                  <a:gd name="connsiteY195-18248" fmla="*/ 441002 h 1059043"/>
                  <a:gd name="connsiteX196-18249" fmla="*/ 1155214 w 3024845"/>
                  <a:gd name="connsiteY196-18250" fmla="*/ 441002 h 1059043"/>
                  <a:gd name="connsiteX197-18251" fmla="*/ 1155214 w 3024845"/>
                  <a:gd name="connsiteY197-18252" fmla="*/ 442083 h 1059043"/>
                  <a:gd name="connsiteX198-18253" fmla="*/ 1155214 w 3024845"/>
                  <a:gd name="connsiteY198-18254" fmla="*/ 449650 h 1059043"/>
                  <a:gd name="connsiteX199-18255" fmla="*/ 1159268 w 3024845"/>
                  <a:gd name="connsiteY199-18256" fmla="*/ 479914 h 1059043"/>
                  <a:gd name="connsiteX200-18257" fmla="*/ 1160028 w 3024845"/>
                  <a:gd name="connsiteY200-18258" fmla="*/ 479914 h 1059043"/>
                  <a:gd name="connsiteX201-18259" fmla="*/ 1165348 w 3024845"/>
                  <a:gd name="connsiteY201-18260" fmla="*/ 479914 h 1059043"/>
                  <a:gd name="connsiteX202-18261" fmla="*/ 1165348 w 3024845"/>
                  <a:gd name="connsiteY202-18262" fmla="*/ 480725 h 1059043"/>
                  <a:gd name="connsiteX203-18263" fmla="*/ 1165348 w 3024845"/>
                  <a:gd name="connsiteY203-18264" fmla="*/ 486400 h 1059043"/>
                  <a:gd name="connsiteX204-18265" fmla="*/ 1166361 w 3024845"/>
                  <a:gd name="connsiteY204-18266" fmla="*/ 486400 h 1059043"/>
                  <a:gd name="connsiteX205-18267" fmla="*/ 1173454 w 3024845"/>
                  <a:gd name="connsiteY205-18268" fmla="*/ 486400 h 1059043"/>
                  <a:gd name="connsiteX206-18269" fmla="*/ 1173454 w 3024845"/>
                  <a:gd name="connsiteY206-18270" fmla="*/ 516665 h 1059043"/>
                  <a:gd name="connsiteX207-18271" fmla="*/ 1175481 w 3024845"/>
                  <a:gd name="connsiteY207-18272" fmla="*/ 516665 h 1059043"/>
                  <a:gd name="connsiteX208-18273" fmla="*/ 1189668 w 3024845"/>
                  <a:gd name="connsiteY208-18274" fmla="*/ 516665 h 1059043"/>
                  <a:gd name="connsiteX209-18275" fmla="*/ 1189668 w 3024845"/>
                  <a:gd name="connsiteY209-18276" fmla="*/ 540444 h 1059043"/>
                  <a:gd name="connsiteX210-18277" fmla="*/ 1191695 w 3024845"/>
                  <a:gd name="connsiteY210-18278" fmla="*/ 542065 h 1059043"/>
                  <a:gd name="connsiteX211-18279" fmla="*/ 1191695 w 3024845"/>
                  <a:gd name="connsiteY211-18280" fmla="*/ 553415 h 1059043"/>
                  <a:gd name="connsiteX212-18281" fmla="*/ 1192455 w 3024845"/>
                  <a:gd name="connsiteY212-18282" fmla="*/ 553415 h 1059043"/>
                  <a:gd name="connsiteX213-18283" fmla="*/ 1197775 w 3024845"/>
                  <a:gd name="connsiteY213-18284" fmla="*/ 553415 h 1059043"/>
                  <a:gd name="connsiteX214-18285" fmla="*/ 1197775 w 3024845"/>
                  <a:gd name="connsiteY214-18286" fmla="*/ 577194 h 1059043"/>
                  <a:gd name="connsiteX215-18287" fmla="*/ 1199041 w 3024845"/>
                  <a:gd name="connsiteY215-18288" fmla="*/ 577194 h 1059043"/>
                  <a:gd name="connsiteX216-18289" fmla="*/ 1207908 w 3024845"/>
                  <a:gd name="connsiteY216-18290" fmla="*/ 577194 h 1059043"/>
                  <a:gd name="connsiteX217-18291" fmla="*/ 1209935 w 3024845"/>
                  <a:gd name="connsiteY217-18292" fmla="*/ 581248 h 1059043"/>
                  <a:gd name="connsiteX218-18293" fmla="*/ 1209935 w 3024845"/>
                  <a:gd name="connsiteY218-18294" fmla="*/ 594489 h 1059043"/>
                  <a:gd name="connsiteX219-18295" fmla="*/ 1211455 w 3024845"/>
                  <a:gd name="connsiteY219-18296" fmla="*/ 592597 h 1059043"/>
                  <a:gd name="connsiteX220-18297" fmla="*/ 1222095 w 3024845"/>
                  <a:gd name="connsiteY220-18298" fmla="*/ 579356 h 1059043"/>
                  <a:gd name="connsiteX221-18299" fmla="*/ 1250469 w 3024845"/>
                  <a:gd name="connsiteY221-18300" fmla="*/ 579356 h 1059043"/>
                  <a:gd name="connsiteX222-18301" fmla="*/ 1250469 w 3024845"/>
                  <a:gd name="connsiteY222-18302" fmla="*/ 665827 h 1059043"/>
                  <a:gd name="connsiteX223-18303" fmla="*/ 1251229 w 3024845"/>
                  <a:gd name="connsiteY223-18304" fmla="*/ 665827 h 1059043"/>
                  <a:gd name="connsiteX224-18305" fmla="*/ 1256549 w 3024845"/>
                  <a:gd name="connsiteY224-18306" fmla="*/ 665827 h 1059043"/>
                  <a:gd name="connsiteX225-18307" fmla="*/ 1257309 w 3024845"/>
                  <a:gd name="connsiteY225-18308" fmla="*/ 664476 h 1059043"/>
                  <a:gd name="connsiteX226-18309" fmla="*/ 1262629 w 3024845"/>
                  <a:gd name="connsiteY226-18310" fmla="*/ 655018 h 1059043"/>
                  <a:gd name="connsiteX227-18311" fmla="*/ 1262629 w 3024845"/>
                  <a:gd name="connsiteY227-18312" fmla="*/ 656910 h 1059043"/>
                  <a:gd name="connsiteX228-18313" fmla="*/ 1262629 w 3024845"/>
                  <a:gd name="connsiteY228-18314" fmla="*/ 670151 h 1059043"/>
                  <a:gd name="connsiteX229-18315" fmla="*/ 1266682 w 3024845"/>
                  <a:gd name="connsiteY229-18316" fmla="*/ 624754 h 1059043"/>
                  <a:gd name="connsiteX230-18317" fmla="*/ 1267442 w 3024845"/>
                  <a:gd name="connsiteY230-18318" fmla="*/ 624754 h 1059043"/>
                  <a:gd name="connsiteX231-18319" fmla="*/ 1272762 w 3024845"/>
                  <a:gd name="connsiteY231-18320" fmla="*/ 624754 h 1059043"/>
                  <a:gd name="connsiteX232-18321" fmla="*/ 1272762 w 3024845"/>
                  <a:gd name="connsiteY232-18322" fmla="*/ 559900 h 1059043"/>
                  <a:gd name="connsiteX233-18323" fmla="*/ 1273776 w 3024845"/>
                  <a:gd name="connsiteY233-18324" fmla="*/ 559900 h 1059043"/>
                  <a:gd name="connsiteX234-18325" fmla="*/ 1280869 w 3024845"/>
                  <a:gd name="connsiteY234-18326" fmla="*/ 559900 h 1059043"/>
                  <a:gd name="connsiteX235-18327" fmla="*/ 1293029 w 3024845"/>
                  <a:gd name="connsiteY235-18328" fmla="*/ 516665 h 1059043"/>
                  <a:gd name="connsiteX236-18329" fmla="*/ 1294296 w 3024845"/>
                  <a:gd name="connsiteY236-18330" fmla="*/ 516665 h 1059043"/>
                  <a:gd name="connsiteX237-18331" fmla="*/ 1303163 w 3024845"/>
                  <a:gd name="connsiteY237-18332" fmla="*/ 516665 h 1059043"/>
                  <a:gd name="connsiteX238-18333" fmla="*/ 1313296 w 3024845"/>
                  <a:gd name="connsiteY238-18334" fmla="*/ 559900 h 1059043"/>
                  <a:gd name="connsiteX239-18335" fmla="*/ 1314309 w 3024845"/>
                  <a:gd name="connsiteY239-18336" fmla="*/ 559900 h 1059043"/>
                  <a:gd name="connsiteX240-18337" fmla="*/ 1321403 w 3024845"/>
                  <a:gd name="connsiteY240-18338" fmla="*/ 559900 h 1059043"/>
                  <a:gd name="connsiteX241-18339" fmla="*/ 1321403 w 3024845"/>
                  <a:gd name="connsiteY241-18340" fmla="*/ 598812 h 1059043"/>
                  <a:gd name="connsiteX242-18341" fmla="*/ 1323176 w 3024845"/>
                  <a:gd name="connsiteY242-18342" fmla="*/ 598812 h 1059043"/>
                  <a:gd name="connsiteX243-18343" fmla="*/ 1335590 w 3024845"/>
                  <a:gd name="connsiteY243-18344" fmla="*/ 598812 h 1059043"/>
                  <a:gd name="connsiteX244-18345" fmla="*/ 1335590 w 3024845"/>
                  <a:gd name="connsiteY244-18346" fmla="*/ 600974 h 1059043"/>
                  <a:gd name="connsiteX245-18347" fmla="*/ 1335590 w 3024845"/>
                  <a:gd name="connsiteY245-18348" fmla="*/ 616106 h 1059043"/>
                  <a:gd name="connsiteX246-18349" fmla="*/ 1339643 w 3024845"/>
                  <a:gd name="connsiteY246-18350" fmla="*/ 613945 h 1059043"/>
                  <a:gd name="connsiteX247-18351" fmla="*/ 1339643 w 3024845"/>
                  <a:gd name="connsiteY247-18352" fmla="*/ 598812 h 1059043"/>
                  <a:gd name="connsiteX248-18353" fmla="*/ 1341163 w 3024845"/>
                  <a:gd name="connsiteY248-18354" fmla="*/ 598812 h 1059043"/>
                  <a:gd name="connsiteX249-18355" fmla="*/ 1351803 w 3024845"/>
                  <a:gd name="connsiteY249-18356" fmla="*/ 598812 h 1059043"/>
                  <a:gd name="connsiteX250-18357" fmla="*/ 1351803 w 3024845"/>
                  <a:gd name="connsiteY250-18358" fmla="*/ 600433 h 1059043"/>
                  <a:gd name="connsiteX251-18359" fmla="*/ 1351803 w 3024845"/>
                  <a:gd name="connsiteY251-18360" fmla="*/ 611783 h 1059043"/>
                  <a:gd name="connsiteX252-18361" fmla="*/ 1382204 w 3024845"/>
                  <a:gd name="connsiteY252-18362" fmla="*/ 611783 h 1059043"/>
                  <a:gd name="connsiteX253-18363" fmla="*/ 1382204 w 3024845"/>
                  <a:gd name="connsiteY253-18364" fmla="*/ 575033 h 1059043"/>
                  <a:gd name="connsiteX254-18365" fmla="*/ 1383470 w 3024845"/>
                  <a:gd name="connsiteY254-18366" fmla="*/ 575033 h 1059043"/>
                  <a:gd name="connsiteX255-18367" fmla="*/ 1392337 w 3024845"/>
                  <a:gd name="connsiteY255-18368" fmla="*/ 575033 h 1059043"/>
                  <a:gd name="connsiteX256-18369" fmla="*/ 1392337 w 3024845"/>
                  <a:gd name="connsiteY256-18370" fmla="*/ 596650 h 1059043"/>
                  <a:gd name="connsiteX257-18371" fmla="*/ 1394364 w 3024845"/>
                  <a:gd name="connsiteY257-18372" fmla="*/ 564224 h 1059043"/>
                  <a:gd name="connsiteX258-18373" fmla="*/ 1416657 w 3024845"/>
                  <a:gd name="connsiteY258-18374" fmla="*/ 564224 h 1059043"/>
                  <a:gd name="connsiteX259-18375" fmla="*/ 1416657 w 3024845"/>
                  <a:gd name="connsiteY259-18376" fmla="*/ 562602 h 1059043"/>
                  <a:gd name="connsiteX260-18377" fmla="*/ 1416657 w 3024845"/>
                  <a:gd name="connsiteY260-18378" fmla="*/ 551253 h 1059043"/>
                  <a:gd name="connsiteX261-18379" fmla="*/ 1417417 w 3024845"/>
                  <a:gd name="connsiteY261-18380" fmla="*/ 551253 h 1059043"/>
                  <a:gd name="connsiteX262-18381" fmla="*/ 1422737 w 3024845"/>
                  <a:gd name="connsiteY262-18382" fmla="*/ 551253 h 1059043"/>
                  <a:gd name="connsiteX263-18383" fmla="*/ 1422737 w 3024845"/>
                  <a:gd name="connsiteY263-18384" fmla="*/ 549362 h 1059043"/>
                  <a:gd name="connsiteX264-18385" fmla="*/ 1422737 w 3024845"/>
                  <a:gd name="connsiteY264-18386" fmla="*/ 536121 h 1059043"/>
                  <a:gd name="connsiteX265-18387" fmla="*/ 1426791 w 3024845"/>
                  <a:gd name="connsiteY265-18388" fmla="*/ 542606 h 1059043"/>
                  <a:gd name="connsiteX266-18389" fmla="*/ 1429071 w 3024845"/>
                  <a:gd name="connsiteY266-18390" fmla="*/ 542606 h 1059043"/>
                  <a:gd name="connsiteX267-18391" fmla="*/ 1445031 w 3024845"/>
                  <a:gd name="connsiteY267-18392" fmla="*/ 542606 h 1059043"/>
                  <a:gd name="connsiteX268-18393" fmla="*/ 1445031 w 3024845"/>
                  <a:gd name="connsiteY268-18394" fmla="*/ 541795 h 1059043"/>
                  <a:gd name="connsiteX269-18395" fmla="*/ 1445031 w 3024845"/>
                  <a:gd name="connsiteY269-18396" fmla="*/ 536121 h 1059043"/>
                  <a:gd name="connsiteX270-18397" fmla="*/ 1445791 w 3024845"/>
                  <a:gd name="connsiteY270-18398" fmla="*/ 536121 h 1059043"/>
                  <a:gd name="connsiteX271-18399" fmla="*/ 1451111 w 3024845"/>
                  <a:gd name="connsiteY271-18400" fmla="*/ 536121 h 1059043"/>
                  <a:gd name="connsiteX272-18401" fmla="*/ 1451111 w 3024845"/>
                  <a:gd name="connsiteY272-18402" fmla="*/ 537472 h 1059043"/>
                  <a:gd name="connsiteX273-18403" fmla="*/ 1451111 w 3024845"/>
                  <a:gd name="connsiteY273-18404" fmla="*/ 546930 h 1059043"/>
                  <a:gd name="connsiteX274-18405" fmla="*/ 1489618 w 3024845"/>
                  <a:gd name="connsiteY274-18406" fmla="*/ 546930 h 1059043"/>
                  <a:gd name="connsiteX275-18407" fmla="*/ 1489618 w 3024845"/>
                  <a:gd name="connsiteY275-18408" fmla="*/ 685283 h 1059043"/>
                  <a:gd name="connsiteX276-18409" fmla="*/ 1491138 w 3024845"/>
                  <a:gd name="connsiteY276-18410" fmla="*/ 685283 h 1059043"/>
                  <a:gd name="connsiteX277-18411" fmla="*/ 1501778 w 3024845"/>
                  <a:gd name="connsiteY277-18412" fmla="*/ 685283 h 1059043"/>
                  <a:gd name="connsiteX278-18413" fmla="*/ 1501778 w 3024845"/>
                  <a:gd name="connsiteY278-18414" fmla="*/ 672313 h 1059043"/>
                  <a:gd name="connsiteX279-18415" fmla="*/ 1505832 w 3024845"/>
                  <a:gd name="connsiteY279-18416" fmla="*/ 672313 h 1059043"/>
                  <a:gd name="connsiteX280-18417" fmla="*/ 1505832 w 3024845"/>
                  <a:gd name="connsiteY280-18418" fmla="*/ 685283 h 1059043"/>
                  <a:gd name="connsiteX281-18419" fmla="*/ 1536232 w 3024845"/>
                  <a:gd name="connsiteY281-18420" fmla="*/ 685283 h 1059043"/>
                  <a:gd name="connsiteX282-18421" fmla="*/ 1536232 w 3024845"/>
                  <a:gd name="connsiteY282-18422" fmla="*/ 655018 h 1059043"/>
                  <a:gd name="connsiteX283-18423" fmla="*/ 1548392 w 3024845"/>
                  <a:gd name="connsiteY283-18424" fmla="*/ 655018 h 1059043"/>
                  <a:gd name="connsiteX284-18425" fmla="*/ 1560552 w 3024845"/>
                  <a:gd name="connsiteY284-18426" fmla="*/ 652857 h 1059043"/>
                  <a:gd name="connsiteX285-18427" fmla="*/ 1564606 w 3024845"/>
                  <a:gd name="connsiteY285-18428" fmla="*/ 655018 h 1059043"/>
                  <a:gd name="connsiteX286-18429" fmla="*/ 1574739 w 3024845"/>
                  <a:gd name="connsiteY286-18430" fmla="*/ 655018 h 1059043"/>
                  <a:gd name="connsiteX287-18431" fmla="*/ 1574739 w 3024845"/>
                  <a:gd name="connsiteY287-18432" fmla="*/ 685283 h 1059043"/>
                  <a:gd name="connsiteX288-18433" fmla="*/ 1582846 w 3024845"/>
                  <a:gd name="connsiteY288-18434" fmla="*/ 685283 h 1059043"/>
                  <a:gd name="connsiteX289-18435" fmla="*/ 1582846 w 3024845"/>
                  <a:gd name="connsiteY289-18436" fmla="*/ 702578 h 1059043"/>
                  <a:gd name="connsiteX290-18437" fmla="*/ 1592182 w 3024845"/>
                  <a:gd name="connsiteY290-18438" fmla="*/ 703483 h 1059043"/>
                  <a:gd name="connsiteX291-18439" fmla="*/ 1605140 w 3024845"/>
                  <a:gd name="connsiteY291-18440" fmla="*/ 703483 h 1059043"/>
                  <a:gd name="connsiteX292-18441" fmla="*/ 1605140 w 3024845"/>
                  <a:gd name="connsiteY292-18442" fmla="*/ 687445 h 1059043"/>
                  <a:gd name="connsiteX293-18443" fmla="*/ 1673096 w 3024845"/>
                  <a:gd name="connsiteY293-18444" fmla="*/ 687445 h 1059043"/>
                  <a:gd name="connsiteX294-18445" fmla="*/ 1673096 w 3024845"/>
                  <a:gd name="connsiteY294-18446" fmla="*/ 602192 h 1059043"/>
                  <a:gd name="connsiteX295-18447" fmla="*/ 1745104 w 3024845"/>
                  <a:gd name="connsiteY295-18448" fmla="*/ 602192 h 1059043"/>
                  <a:gd name="connsiteX296-18449" fmla="*/ 1745104 w 3024845"/>
                  <a:gd name="connsiteY296-18450" fmla="*/ 680960 h 1059043"/>
                  <a:gd name="connsiteX297-18451" fmla="*/ 1747008 w 3024845"/>
                  <a:gd name="connsiteY297-18452" fmla="*/ 680960 h 1059043"/>
                  <a:gd name="connsiteX298-18453" fmla="*/ 1748250 w 3024845"/>
                  <a:gd name="connsiteY298-18454" fmla="*/ 703483 h 1059043"/>
                  <a:gd name="connsiteX299-18455" fmla="*/ 1757926 w 3024845"/>
                  <a:gd name="connsiteY299-18456" fmla="*/ 703483 h 1059043"/>
                  <a:gd name="connsiteX300-18457" fmla="*/ 1759168 w 3024845"/>
                  <a:gd name="connsiteY300-18458" fmla="*/ 680960 h 1059043"/>
                  <a:gd name="connsiteX301-18459" fmla="*/ 1765248 w 3024845"/>
                  <a:gd name="connsiteY301-18460" fmla="*/ 680960 h 1059043"/>
                  <a:gd name="connsiteX302-18461" fmla="*/ 1766490 w 3024845"/>
                  <a:gd name="connsiteY302-18462" fmla="*/ 703483 h 1059043"/>
                  <a:gd name="connsiteX303-18463" fmla="*/ 1817112 w 3024845"/>
                  <a:gd name="connsiteY303-18464" fmla="*/ 703483 h 1059043"/>
                  <a:gd name="connsiteX304-18465" fmla="*/ 1817112 w 3024845"/>
                  <a:gd name="connsiteY304-18466" fmla="*/ 540455 h 1059043"/>
                  <a:gd name="connsiteX305-18467" fmla="*/ 2014439 w 3024845"/>
                  <a:gd name="connsiteY305-18468" fmla="*/ 540455 h 1059043"/>
                  <a:gd name="connsiteX306-18469" fmla="*/ 2014439 w 3024845"/>
                  <a:gd name="connsiteY306-18470" fmla="*/ 703483 h 1059043"/>
                  <a:gd name="connsiteX307-18471" fmla="*/ 2033136 w 3024845"/>
                  <a:gd name="connsiteY307-18472" fmla="*/ 703483 h 1059043"/>
                  <a:gd name="connsiteX308-18473" fmla="*/ 2033136 w 3024845"/>
                  <a:gd name="connsiteY308-18474" fmla="*/ 620790 h 1059043"/>
                  <a:gd name="connsiteX309-18475" fmla="*/ 2128256 w 3024845"/>
                  <a:gd name="connsiteY309-18476" fmla="*/ 620790 h 1059043"/>
                  <a:gd name="connsiteX310-18477" fmla="*/ 2128026 w 3024845"/>
                  <a:gd name="connsiteY310-18478" fmla="*/ 281031 h 1059043"/>
                  <a:gd name="connsiteX311-18479" fmla="*/ 2121946 w 3024845"/>
                  <a:gd name="connsiteY311-18480" fmla="*/ 276707 h 1059043"/>
                  <a:gd name="connsiteX312-18481" fmla="*/ 2130053 w 3024845"/>
                  <a:gd name="connsiteY312-18482" fmla="*/ 252928 h 1059043"/>
                  <a:gd name="connsiteX313-18483" fmla="*/ 2130053 w 3024845"/>
                  <a:gd name="connsiteY313-18484" fmla="*/ 235634 h 1059043"/>
                  <a:gd name="connsiteX314-18485" fmla="*/ 2144240 w 3024845"/>
                  <a:gd name="connsiteY314-18486" fmla="*/ 235634 h 1059043"/>
                  <a:gd name="connsiteX315-18487" fmla="*/ 2144240 w 3024845"/>
                  <a:gd name="connsiteY315-18488" fmla="*/ 214016 h 1059043"/>
                  <a:gd name="connsiteX316-18489" fmla="*/ 2146266 w 3024845"/>
                  <a:gd name="connsiteY316-18490" fmla="*/ 209692 h 1059043"/>
                  <a:gd name="connsiteX317-18491" fmla="*/ 2146266 w 3024845"/>
                  <a:gd name="connsiteY317-18492" fmla="*/ 131868 h 1059043"/>
                  <a:gd name="connsiteX318-18493" fmla="*/ 2144240 w 3024845"/>
                  <a:gd name="connsiteY318-18494" fmla="*/ 125383 h 1059043"/>
                  <a:gd name="connsiteX319-18495" fmla="*/ 2150320 w 3024845"/>
                  <a:gd name="connsiteY319-18496" fmla="*/ 118897 h 1059043"/>
                  <a:gd name="connsiteX320-18497" fmla="*/ 2150320 w 3024845"/>
                  <a:gd name="connsiteY320-18498" fmla="*/ 60529 h 1059043"/>
                  <a:gd name="connsiteX321-18499" fmla="*/ 2152346 w 3024845"/>
                  <a:gd name="connsiteY321-18500" fmla="*/ 56206 h 1059043"/>
                  <a:gd name="connsiteX322-18501" fmla="*/ 2152346 w 3024845"/>
                  <a:gd name="connsiteY322-18502" fmla="*/ 0 h 1059043"/>
                  <a:gd name="connsiteX323-18503" fmla="*/ 2162480 w 3024845"/>
                  <a:gd name="connsiteY323-18504" fmla="*/ 118897 h 1059043"/>
                  <a:gd name="connsiteX324-18505" fmla="*/ 2168560 w 3024845"/>
                  <a:gd name="connsiteY324-18506" fmla="*/ 125383 h 1059043"/>
                  <a:gd name="connsiteX325-18507" fmla="*/ 2166533 w 3024845"/>
                  <a:gd name="connsiteY325-18508" fmla="*/ 131868 h 1059043"/>
                  <a:gd name="connsiteX326-18509" fmla="*/ 2166533 w 3024845"/>
                  <a:gd name="connsiteY326-18510" fmla="*/ 209692 h 1059043"/>
                  <a:gd name="connsiteX327-18511" fmla="*/ 2168560 w 3024845"/>
                  <a:gd name="connsiteY327-18512" fmla="*/ 214016 h 1059043"/>
                  <a:gd name="connsiteX328-18513" fmla="*/ 2168560 w 3024845"/>
                  <a:gd name="connsiteY328-18514" fmla="*/ 235634 h 1059043"/>
                  <a:gd name="connsiteX329-18515" fmla="*/ 2182747 w 3024845"/>
                  <a:gd name="connsiteY329-18516" fmla="*/ 235634 h 1059043"/>
                  <a:gd name="connsiteX330-18517" fmla="*/ 2182747 w 3024845"/>
                  <a:gd name="connsiteY330-18518" fmla="*/ 252928 h 1059043"/>
                  <a:gd name="connsiteX331-18519" fmla="*/ 2190854 w 3024845"/>
                  <a:gd name="connsiteY331-18520" fmla="*/ 276707 h 1059043"/>
                  <a:gd name="connsiteX332-18521" fmla="*/ 2180720 w 3024845"/>
                  <a:gd name="connsiteY332-18522" fmla="*/ 555577 h 1059043"/>
                  <a:gd name="connsiteX333-18523" fmla="*/ 2245574 w 3024845"/>
                  <a:gd name="connsiteY333-18524" fmla="*/ 555577 h 1059043"/>
                  <a:gd name="connsiteX334-18525" fmla="*/ 2245574 w 3024845"/>
                  <a:gd name="connsiteY334-18526" fmla="*/ 631239 h 1059043"/>
                  <a:gd name="connsiteX335-18527" fmla="*/ 2253681 w 3024845"/>
                  <a:gd name="connsiteY335-18528" fmla="*/ 631239 h 1059043"/>
                  <a:gd name="connsiteX336-18529" fmla="*/ 2255708 w 3024845"/>
                  <a:gd name="connsiteY336-18530" fmla="*/ 624754 h 1059043"/>
                  <a:gd name="connsiteX337-18531" fmla="*/ 2261788 w 3024845"/>
                  <a:gd name="connsiteY337-18532" fmla="*/ 624754 h 1059043"/>
                  <a:gd name="connsiteX338-18533" fmla="*/ 2263815 w 3024845"/>
                  <a:gd name="connsiteY338-18534" fmla="*/ 633401 h 1059043"/>
                  <a:gd name="connsiteX339-18535" fmla="*/ 2275975 w 3024845"/>
                  <a:gd name="connsiteY339-18536" fmla="*/ 633401 h 1059043"/>
                  <a:gd name="connsiteX340-18537" fmla="*/ 2275975 w 3024845"/>
                  <a:gd name="connsiteY340-18538" fmla="*/ 626915 h 1059043"/>
                  <a:gd name="connsiteX341-18539" fmla="*/ 2298268 w 3024845"/>
                  <a:gd name="connsiteY341-18540" fmla="*/ 626915 h 1059043"/>
                  <a:gd name="connsiteX342-18541" fmla="*/ 2298268 w 3024845"/>
                  <a:gd name="connsiteY342-18542" fmla="*/ 633401 h 1059043"/>
                  <a:gd name="connsiteX343-18543" fmla="*/ 2318535 w 3024845"/>
                  <a:gd name="connsiteY343-18544" fmla="*/ 633401 h 1059043"/>
                  <a:gd name="connsiteX344-18545" fmla="*/ 2318535 w 3024845"/>
                  <a:gd name="connsiteY344-18546" fmla="*/ 678798 h 1059043"/>
                  <a:gd name="connsiteX345-18547" fmla="*/ 2332722 w 3024845"/>
                  <a:gd name="connsiteY345-18548" fmla="*/ 678798 h 1059043"/>
                  <a:gd name="connsiteX346-18549" fmla="*/ 2332722 w 3024845"/>
                  <a:gd name="connsiteY346-18550" fmla="*/ 665827 h 1059043"/>
                  <a:gd name="connsiteX347-18551" fmla="*/ 2348936 w 3024845"/>
                  <a:gd name="connsiteY347-18552" fmla="*/ 665827 h 1059043"/>
                  <a:gd name="connsiteX348-18553" fmla="*/ 2348936 w 3024845"/>
                  <a:gd name="connsiteY348-18554" fmla="*/ 486400 h 1059043"/>
                  <a:gd name="connsiteX349-18555" fmla="*/ 2355016 w 3024845"/>
                  <a:gd name="connsiteY349-18556" fmla="*/ 479914 h 1059043"/>
                  <a:gd name="connsiteX350-18557" fmla="*/ 2427977 w 3024845"/>
                  <a:gd name="connsiteY350-18558" fmla="*/ 479914 h 1059043"/>
                  <a:gd name="connsiteX351-18559" fmla="*/ 2427977 w 3024845"/>
                  <a:gd name="connsiteY351-18560" fmla="*/ 488562 h 1059043"/>
                  <a:gd name="connsiteX352-18561" fmla="*/ 2438110 w 3024845"/>
                  <a:gd name="connsiteY352-18562" fmla="*/ 488562 h 1059043"/>
                  <a:gd name="connsiteX353-18563" fmla="*/ 2438110 w 3024845"/>
                  <a:gd name="connsiteY353-18564" fmla="*/ 603136 h 1059043"/>
                  <a:gd name="connsiteX354-18565" fmla="*/ 2460404 w 3024845"/>
                  <a:gd name="connsiteY354-18566" fmla="*/ 603136 h 1059043"/>
                  <a:gd name="connsiteX355-18567" fmla="*/ 2460404 w 3024845"/>
                  <a:gd name="connsiteY355-18568" fmla="*/ 536121 h 1059043"/>
                  <a:gd name="connsiteX356-18569" fmla="*/ 2486751 w 3024845"/>
                  <a:gd name="connsiteY356-18570" fmla="*/ 536121 h 1059043"/>
                  <a:gd name="connsiteX357-18571" fmla="*/ 2490804 w 3024845"/>
                  <a:gd name="connsiteY357-18572" fmla="*/ 531797 h 1059043"/>
                  <a:gd name="connsiteX358-18573" fmla="*/ 2498911 w 3024845"/>
                  <a:gd name="connsiteY358-18574" fmla="*/ 531797 h 1059043"/>
                  <a:gd name="connsiteX359-18575" fmla="*/ 2502964 w 3024845"/>
                  <a:gd name="connsiteY359-18576" fmla="*/ 536121 h 1059043"/>
                  <a:gd name="connsiteX360-18577" fmla="*/ 2525258 w 3024845"/>
                  <a:gd name="connsiteY360-18578" fmla="*/ 536121 h 1059043"/>
                  <a:gd name="connsiteX361-18579" fmla="*/ 2525258 w 3024845"/>
                  <a:gd name="connsiteY361-18580" fmla="*/ 419385 h 1059043"/>
                  <a:gd name="connsiteX362-18581" fmla="*/ 2582005 w 3024845"/>
                  <a:gd name="connsiteY362-18582" fmla="*/ 408576 h 1059043"/>
                  <a:gd name="connsiteX363-18583" fmla="*/ 2582005 w 3024845"/>
                  <a:gd name="connsiteY363-18584" fmla="*/ 409657 h 1059043"/>
                  <a:gd name="connsiteX364-18585" fmla="*/ 2582005 w 3024845"/>
                  <a:gd name="connsiteY364-18586" fmla="*/ 417223 h 1059043"/>
                  <a:gd name="connsiteX365-18587" fmla="*/ 2608352 w 3024845"/>
                  <a:gd name="connsiteY365-18588" fmla="*/ 417223 h 1059043"/>
                  <a:gd name="connsiteX366-18589" fmla="*/ 2608352 w 3024845"/>
                  <a:gd name="connsiteY366-18590" fmla="*/ 672313 h 1059043"/>
                  <a:gd name="connsiteX367-18591" fmla="*/ 2630646 w 3024845"/>
                  <a:gd name="connsiteY367-18592" fmla="*/ 672313 h 1059043"/>
                  <a:gd name="connsiteX368-18593" fmla="*/ 2630646 w 3024845"/>
                  <a:gd name="connsiteY368-18594" fmla="*/ 667989 h 1059043"/>
                  <a:gd name="connsiteX369-18595" fmla="*/ 2642806 w 3024845"/>
                  <a:gd name="connsiteY369-18596" fmla="*/ 667989 h 1059043"/>
                  <a:gd name="connsiteX370-18597" fmla="*/ 2642806 w 3024845"/>
                  <a:gd name="connsiteY370-18598" fmla="*/ 672313 h 1059043"/>
                  <a:gd name="connsiteX371-18599" fmla="*/ 2667126 w 3024845"/>
                  <a:gd name="connsiteY371-18600" fmla="*/ 672313 h 1059043"/>
                  <a:gd name="connsiteX372-18601" fmla="*/ 2667126 w 3024845"/>
                  <a:gd name="connsiteY372-18602" fmla="*/ 659342 h 1059043"/>
                  <a:gd name="connsiteX373-18603" fmla="*/ 2695500 w 3024845"/>
                  <a:gd name="connsiteY373-18604" fmla="*/ 659342 h 1059043"/>
                  <a:gd name="connsiteX374-18605" fmla="*/ 2707660 w 3024845"/>
                  <a:gd name="connsiteY374-18606" fmla="*/ 655018 h 1059043"/>
                  <a:gd name="connsiteX375-18607" fmla="*/ 2727927 w 3024845"/>
                  <a:gd name="connsiteY375-18608" fmla="*/ 659342 h 1059043"/>
                  <a:gd name="connsiteX376-18609" fmla="*/ 2727927 w 3024845"/>
                  <a:gd name="connsiteY376-18610" fmla="*/ 642048 h 1059043"/>
                  <a:gd name="connsiteX377-18611" fmla="*/ 2736034 w 3024845"/>
                  <a:gd name="connsiteY377-18612" fmla="*/ 642048 h 1059043"/>
                  <a:gd name="connsiteX378-18613" fmla="*/ 2736034 w 3024845"/>
                  <a:gd name="connsiteY378-18614" fmla="*/ 629077 h 1059043"/>
                  <a:gd name="connsiteX379-18615" fmla="*/ 2792781 w 3024845"/>
                  <a:gd name="connsiteY379-18616" fmla="*/ 629077 h 1059043"/>
                  <a:gd name="connsiteX380-18617" fmla="*/ 2792781 w 3024845"/>
                  <a:gd name="connsiteY380-18618" fmla="*/ 598812 h 1059043"/>
                  <a:gd name="connsiteX381-18619" fmla="*/ 2811021 w 3024845"/>
                  <a:gd name="connsiteY381-18620" fmla="*/ 598812 h 1059043"/>
                  <a:gd name="connsiteX382-18621" fmla="*/ 2811021 w 3024845"/>
                  <a:gd name="connsiteY382-18622" fmla="*/ 592327 h 1059043"/>
                  <a:gd name="connsiteX383-18623" fmla="*/ 2823181 w 3024845"/>
                  <a:gd name="connsiteY383-18624" fmla="*/ 592327 h 1059043"/>
                  <a:gd name="connsiteX384-18625" fmla="*/ 2823181 w 3024845"/>
                  <a:gd name="connsiteY384-18626" fmla="*/ 598812 h 1059043"/>
                  <a:gd name="connsiteX385-18627" fmla="*/ 2839395 w 3024845"/>
                  <a:gd name="connsiteY385-18628" fmla="*/ 598812 h 1059043"/>
                  <a:gd name="connsiteX386-18629" fmla="*/ 2839395 w 3024845"/>
                  <a:gd name="connsiteY386-18630" fmla="*/ 648533 h 1059043"/>
                  <a:gd name="connsiteX387-18631" fmla="*/ 2871822 w 3024845"/>
                  <a:gd name="connsiteY387-18632" fmla="*/ 648533 h 1059043"/>
                  <a:gd name="connsiteX388-18633" fmla="*/ 2871822 w 3024845"/>
                  <a:gd name="connsiteY388-18634" fmla="*/ 622592 h 1059043"/>
                  <a:gd name="connsiteX389-18635" fmla="*/ 2910329 w 3024845"/>
                  <a:gd name="connsiteY389-18636" fmla="*/ 622592 h 1059043"/>
                  <a:gd name="connsiteX390-18637" fmla="*/ 2910329 w 3024845"/>
                  <a:gd name="connsiteY390-18638" fmla="*/ 592327 h 1059043"/>
                  <a:gd name="connsiteX391-18639" fmla="*/ 2958970 w 3024845"/>
                  <a:gd name="connsiteY391-18640" fmla="*/ 592327 h 1059043"/>
                  <a:gd name="connsiteX392-18641" fmla="*/ 2958970 w 3024845"/>
                  <a:gd name="connsiteY392-18642" fmla="*/ 703483 h 1059043"/>
                  <a:gd name="connsiteX393-18643" fmla="*/ 2958970 w 3024845"/>
                  <a:gd name="connsiteY393-18644" fmla="*/ 717262 h 1059043"/>
                  <a:gd name="connsiteX394-18645" fmla="*/ 3024845 w 3024845"/>
                  <a:gd name="connsiteY394-18646" fmla="*/ 717262 h 1059043"/>
                  <a:gd name="connsiteX395-18647" fmla="*/ 3024845 w 3024845"/>
                  <a:gd name="connsiteY395-18648" fmla="*/ 1059043 h 1059043"/>
                  <a:gd name="connsiteX396-18649" fmla="*/ 2054 w 3024845"/>
                  <a:gd name="connsiteY396-18650" fmla="*/ 1056710 h 1059043"/>
                  <a:gd name="connsiteX397-18651" fmla="*/ 0 w 3024845"/>
                  <a:gd name="connsiteY397-18652" fmla="*/ 622592 h 1059043"/>
                  <a:gd name="connsiteX398-18653" fmla="*/ 20267 w 3024845"/>
                  <a:gd name="connsiteY398-18654" fmla="*/ 622592 h 1059043"/>
                  <a:gd name="connsiteX399-18655" fmla="*/ 20774 w 3024845"/>
                  <a:gd name="connsiteY399-18656" fmla="*/ 621511 h 1059043"/>
                  <a:gd name="connsiteX400-18657" fmla="*/ 24320 w 3024845"/>
                  <a:gd name="connsiteY400-18658" fmla="*/ 613945 h 1059043"/>
                  <a:gd name="connsiteX401-18659" fmla="*/ 26094 w 3024845"/>
                  <a:gd name="connsiteY401-18660" fmla="*/ 614215 h 1059043"/>
                  <a:gd name="connsiteX402-18661" fmla="*/ 38507 w 3024845"/>
                  <a:gd name="connsiteY402-18662" fmla="*/ 616106 h 1059043"/>
                  <a:gd name="connsiteX403-18663" fmla="*/ 39014 w 3024845"/>
                  <a:gd name="connsiteY403-18664" fmla="*/ 617458 h 1059043"/>
                  <a:gd name="connsiteX404-18665" fmla="*/ 42560 w 3024845"/>
                  <a:gd name="connsiteY404-18666" fmla="*/ 626915 h 1059043"/>
                  <a:gd name="connsiteX405-18667" fmla="*/ 68907 w 3024845"/>
                  <a:gd name="connsiteY405-18668" fmla="*/ 629077 h 1059043"/>
                  <a:gd name="connsiteX406-18669" fmla="*/ 68907 w 3024845"/>
                  <a:gd name="connsiteY406-18670" fmla="*/ 505856 h 1059043"/>
                  <a:gd name="connsiteX407-18671" fmla="*/ 70934 w 3024845"/>
                  <a:gd name="connsiteY407-18672" fmla="*/ 505856 h 1059043"/>
                  <a:gd name="connsiteX408-18673" fmla="*/ 85121 w 3024845"/>
                  <a:gd name="connsiteY408-18674" fmla="*/ 505856 h 1059043"/>
                  <a:gd name="connsiteX409-18675" fmla="*/ 85121 w 3024845"/>
                  <a:gd name="connsiteY409-18676" fmla="*/ 369664 h 1059043"/>
                  <a:gd name="connsiteX410-18677" fmla="*/ 86894 w 3024845"/>
                  <a:gd name="connsiteY410-18678" fmla="*/ 369664 h 1059043"/>
                  <a:gd name="connsiteX411-18679" fmla="*/ 99308 w 3024845"/>
                  <a:gd name="connsiteY411-18680" fmla="*/ 369664 h 1059043"/>
                  <a:gd name="connsiteX412-18681" fmla="*/ 99308 w 3024845"/>
                  <a:gd name="connsiteY412-18682" fmla="*/ 255090 h 1059043"/>
                  <a:gd name="connsiteX413-18683" fmla="*/ 103361 w 3024845"/>
                  <a:gd name="connsiteY413-18684" fmla="*/ 226986 h 1059043"/>
                  <a:gd name="connsiteX414-18685" fmla="*/ 105388 w 3024845"/>
                  <a:gd name="connsiteY414-18686" fmla="*/ 226986 h 1059043"/>
                  <a:gd name="connsiteX415-18687" fmla="*/ 119575 w 3024845"/>
                  <a:gd name="connsiteY415-18688" fmla="*/ 226986 h 1059043"/>
                  <a:gd name="connsiteX0-18689" fmla="*/ 119575 w 3024845"/>
                  <a:gd name="connsiteY0-18690" fmla="*/ 226986 h 1059043"/>
                  <a:gd name="connsiteX1-18691" fmla="*/ 200642 w 3024845"/>
                  <a:gd name="connsiteY1-18692" fmla="*/ 224825 h 1059043"/>
                  <a:gd name="connsiteX2-18693" fmla="*/ 202669 w 3024845"/>
                  <a:gd name="connsiteY2-18694" fmla="*/ 224825 h 1059043"/>
                  <a:gd name="connsiteX3-18695" fmla="*/ 216856 w 3024845"/>
                  <a:gd name="connsiteY3-18696" fmla="*/ 224825 h 1059043"/>
                  <a:gd name="connsiteX4-18697" fmla="*/ 216856 w 3024845"/>
                  <a:gd name="connsiteY4-18698" fmla="*/ 248604 h 1059043"/>
                  <a:gd name="connsiteX5-18699" fmla="*/ 217363 w 3024845"/>
                  <a:gd name="connsiteY5-18700" fmla="*/ 249415 h 1059043"/>
                  <a:gd name="connsiteX6-18701" fmla="*/ 220909 w 3024845"/>
                  <a:gd name="connsiteY6-18702" fmla="*/ 255090 h 1059043"/>
                  <a:gd name="connsiteX7-18703" fmla="*/ 220909 w 3024845"/>
                  <a:gd name="connsiteY7-18704" fmla="*/ 369664 h 1059043"/>
                  <a:gd name="connsiteX8-18705" fmla="*/ 223189 w 3024845"/>
                  <a:gd name="connsiteY8-18706" fmla="*/ 369664 h 1059043"/>
                  <a:gd name="connsiteX9-18707" fmla="*/ 239150 w 3024845"/>
                  <a:gd name="connsiteY9-18708" fmla="*/ 369664 h 1059043"/>
                  <a:gd name="connsiteX10-18709" fmla="*/ 239150 w 3024845"/>
                  <a:gd name="connsiteY10-18710" fmla="*/ 510179 h 1059043"/>
                  <a:gd name="connsiteX11-18711" fmla="*/ 240670 w 3024845"/>
                  <a:gd name="connsiteY11-18712" fmla="*/ 509909 h 1059043"/>
                  <a:gd name="connsiteX12-18713" fmla="*/ 251310 w 3024845"/>
                  <a:gd name="connsiteY12-18714" fmla="*/ 508018 h 1059043"/>
                  <a:gd name="connsiteX13-18715" fmla="*/ 249283 w 3024845"/>
                  <a:gd name="connsiteY13-18716" fmla="*/ 596650 h 1059043"/>
                  <a:gd name="connsiteX14-18717" fmla="*/ 250803 w 3024845"/>
                  <a:gd name="connsiteY14-18718" fmla="*/ 596921 h 1059043"/>
                  <a:gd name="connsiteX15-18719" fmla="*/ 261443 w 3024845"/>
                  <a:gd name="connsiteY15-18720" fmla="*/ 598812 h 1059043"/>
                  <a:gd name="connsiteX16-18721" fmla="*/ 261696 w 3024845"/>
                  <a:gd name="connsiteY16-18722" fmla="*/ 599623 h 1059043"/>
                  <a:gd name="connsiteX17-18723" fmla="*/ 263470 w 3024845"/>
                  <a:gd name="connsiteY17-18724" fmla="*/ 605298 h 1059043"/>
                  <a:gd name="connsiteX18-18725" fmla="*/ 264230 w 3024845"/>
                  <a:gd name="connsiteY18-18726" fmla="*/ 602866 h 1059043"/>
                  <a:gd name="connsiteX19-18727" fmla="*/ 269550 w 3024845"/>
                  <a:gd name="connsiteY19-18728" fmla="*/ 585842 h 1059043"/>
                  <a:gd name="connsiteX20-18729" fmla="*/ 271323 w 3024845"/>
                  <a:gd name="connsiteY20-18730" fmla="*/ 585842 h 1059043"/>
                  <a:gd name="connsiteX21-18731" fmla="*/ 283737 w 3024845"/>
                  <a:gd name="connsiteY21-18732" fmla="*/ 585842 h 1059043"/>
                  <a:gd name="connsiteX22-18733" fmla="*/ 283737 w 3024845"/>
                  <a:gd name="connsiteY22-18734" fmla="*/ 618268 h 1059043"/>
                  <a:gd name="connsiteX23-18735" fmla="*/ 284750 w 3024845"/>
                  <a:gd name="connsiteY23-18736" fmla="*/ 618809 h 1059043"/>
                  <a:gd name="connsiteX24-18737" fmla="*/ 291844 w 3024845"/>
                  <a:gd name="connsiteY24-18738" fmla="*/ 622592 h 1059043"/>
                  <a:gd name="connsiteX25-18739" fmla="*/ 291844 w 3024845"/>
                  <a:gd name="connsiteY25-18740" fmla="*/ 623943 h 1059043"/>
                  <a:gd name="connsiteX26-18741" fmla="*/ 291844 w 3024845"/>
                  <a:gd name="connsiteY26-18742" fmla="*/ 633401 h 1059043"/>
                  <a:gd name="connsiteX27-18743" fmla="*/ 336431 w 3024845"/>
                  <a:gd name="connsiteY27-18744" fmla="*/ 633401 h 1059043"/>
                  <a:gd name="connsiteX28-18745" fmla="*/ 336431 w 3024845"/>
                  <a:gd name="connsiteY28-18746" fmla="*/ 634482 h 1059043"/>
                  <a:gd name="connsiteX29-18747" fmla="*/ 336431 w 3024845"/>
                  <a:gd name="connsiteY29-18748" fmla="*/ 642048 h 1059043"/>
                  <a:gd name="connsiteX30-18749" fmla="*/ 338457 w 3024845"/>
                  <a:gd name="connsiteY30-18750" fmla="*/ 642048 h 1059043"/>
                  <a:gd name="connsiteX31-18751" fmla="*/ 352644 w 3024845"/>
                  <a:gd name="connsiteY31-18752" fmla="*/ 642048 h 1059043"/>
                  <a:gd name="connsiteX32-18753" fmla="*/ 352644 w 3024845"/>
                  <a:gd name="connsiteY32-18754" fmla="*/ 611783 h 1059043"/>
                  <a:gd name="connsiteX33-18755" fmla="*/ 397231 w 3024845"/>
                  <a:gd name="connsiteY33-18756" fmla="*/ 611783 h 1059043"/>
                  <a:gd name="connsiteX34-18757" fmla="*/ 397231 w 3024845"/>
                  <a:gd name="connsiteY34-18758" fmla="*/ 610432 h 1059043"/>
                  <a:gd name="connsiteX35-18759" fmla="*/ 397231 w 3024845"/>
                  <a:gd name="connsiteY35-18760" fmla="*/ 600974 h 1059043"/>
                  <a:gd name="connsiteX36-18761" fmla="*/ 398245 w 3024845"/>
                  <a:gd name="connsiteY36-18762" fmla="*/ 600974 h 1059043"/>
                  <a:gd name="connsiteX37-18763" fmla="*/ 405338 w 3024845"/>
                  <a:gd name="connsiteY37-18764" fmla="*/ 600974 h 1059043"/>
                  <a:gd name="connsiteX38-18765" fmla="*/ 405338 w 3024845"/>
                  <a:gd name="connsiteY38-18766" fmla="*/ 599083 h 1059043"/>
                  <a:gd name="connsiteX39-18767" fmla="*/ 405338 w 3024845"/>
                  <a:gd name="connsiteY39-18768" fmla="*/ 585842 h 1059043"/>
                  <a:gd name="connsiteX40-18769" fmla="*/ 406098 w 3024845"/>
                  <a:gd name="connsiteY40-18770" fmla="*/ 585842 h 1059043"/>
                  <a:gd name="connsiteX41-18771" fmla="*/ 411418 w 3024845"/>
                  <a:gd name="connsiteY41-18772" fmla="*/ 585842 h 1059043"/>
                  <a:gd name="connsiteX42-18773" fmla="*/ 411418 w 3024845"/>
                  <a:gd name="connsiteY42-18774" fmla="*/ 584761 h 1059043"/>
                  <a:gd name="connsiteX43-18775" fmla="*/ 411418 w 3024845"/>
                  <a:gd name="connsiteY43-18776" fmla="*/ 577194 h 1059043"/>
                  <a:gd name="connsiteX44-18777" fmla="*/ 413445 w 3024845"/>
                  <a:gd name="connsiteY44-18778" fmla="*/ 577194 h 1059043"/>
                  <a:gd name="connsiteX45-18779" fmla="*/ 427632 w 3024845"/>
                  <a:gd name="connsiteY45-18780" fmla="*/ 577194 h 1059043"/>
                  <a:gd name="connsiteX46-18781" fmla="*/ 427632 w 3024845"/>
                  <a:gd name="connsiteY46-18782" fmla="*/ 578275 h 1059043"/>
                  <a:gd name="connsiteX47-18783" fmla="*/ 427632 w 3024845"/>
                  <a:gd name="connsiteY47-18784" fmla="*/ 585842 h 1059043"/>
                  <a:gd name="connsiteX48-18785" fmla="*/ 449925 w 3024845"/>
                  <a:gd name="connsiteY48-18786" fmla="*/ 585842 h 1059043"/>
                  <a:gd name="connsiteX49-18787" fmla="*/ 449925 w 3024845"/>
                  <a:gd name="connsiteY49-18788" fmla="*/ 583950 h 1059043"/>
                  <a:gd name="connsiteX50-18789" fmla="*/ 449925 w 3024845"/>
                  <a:gd name="connsiteY50-18790" fmla="*/ 570709 h 1059043"/>
                  <a:gd name="connsiteX51-18791" fmla="*/ 451699 w 3024845"/>
                  <a:gd name="connsiteY51-18792" fmla="*/ 570709 h 1059043"/>
                  <a:gd name="connsiteX52-18793" fmla="*/ 464112 w 3024845"/>
                  <a:gd name="connsiteY52-18794" fmla="*/ 570709 h 1059043"/>
                  <a:gd name="connsiteX53-18795" fmla="*/ 464112 w 3024845"/>
                  <a:gd name="connsiteY53-18796" fmla="*/ 594489 h 1059043"/>
                  <a:gd name="connsiteX54-18797" fmla="*/ 465126 w 3024845"/>
                  <a:gd name="connsiteY54-18798" fmla="*/ 594489 h 1059043"/>
                  <a:gd name="connsiteX55-18799" fmla="*/ 472219 w 3024845"/>
                  <a:gd name="connsiteY55-18800" fmla="*/ 594489 h 1059043"/>
                  <a:gd name="connsiteX56-18801" fmla="*/ 472219 w 3024845"/>
                  <a:gd name="connsiteY56-18802" fmla="*/ 593408 h 1059043"/>
                  <a:gd name="connsiteX57-18803" fmla="*/ 472219 w 3024845"/>
                  <a:gd name="connsiteY57-18804" fmla="*/ 585842 h 1059043"/>
                  <a:gd name="connsiteX58-18805" fmla="*/ 473992 w 3024845"/>
                  <a:gd name="connsiteY58-18806" fmla="*/ 585842 h 1059043"/>
                  <a:gd name="connsiteX59-18807" fmla="*/ 486406 w 3024845"/>
                  <a:gd name="connsiteY59-18808" fmla="*/ 585842 h 1059043"/>
                  <a:gd name="connsiteX60-18809" fmla="*/ 486406 w 3024845"/>
                  <a:gd name="connsiteY60-18810" fmla="*/ 611783 h 1059043"/>
                  <a:gd name="connsiteX61-18811" fmla="*/ 488433 w 3024845"/>
                  <a:gd name="connsiteY61-18812" fmla="*/ 611783 h 1059043"/>
                  <a:gd name="connsiteX62-18813" fmla="*/ 502619 w 3024845"/>
                  <a:gd name="connsiteY62-18814" fmla="*/ 611783 h 1059043"/>
                  <a:gd name="connsiteX63-18815" fmla="*/ 502619 w 3024845"/>
                  <a:gd name="connsiteY63-18816" fmla="*/ 613404 h 1059043"/>
                  <a:gd name="connsiteX64-18817" fmla="*/ 502619 w 3024845"/>
                  <a:gd name="connsiteY64-18818" fmla="*/ 624754 h 1059043"/>
                  <a:gd name="connsiteX65-18819" fmla="*/ 503379 w 3024845"/>
                  <a:gd name="connsiteY65-18820" fmla="*/ 624754 h 1059043"/>
                  <a:gd name="connsiteX66-18821" fmla="*/ 508700 w 3024845"/>
                  <a:gd name="connsiteY66-18822" fmla="*/ 624754 h 1059043"/>
                  <a:gd name="connsiteX67-18823" fmla="*/ 508700 w 3024845"/>
                  <a:gd name="connsiteY67-18824" fmla="*/ 623943 h 1059043"/>
                  <a:gd name="connsiteX68-18825" fmla="*/ 508700 w 3024845"/>
                  <a:gd name="connsiteY68-18826" fmla="*/ 618268 h 1059043"/>
                  <a:gd name="connsiteX69-18827" fmla="*/ 539100 w 3024845"/>
                  <a:gd name="connsiteY69-18828" fmla="*/ 618268 h 1059043"/>
                  <a:gd name="connsiteX70-18829" fmla="*/ 539100 w 3024845"/>
                  <a:gd name="connsiteY70-18830" fmla="*/ 642048 h 1059043"/>
                  <a:gd name="connsiteX71-18831" fmla="*/ 540113 w 3024845"/>
                  <a:gd name="connsiteY71-18832" fmla="*/ 642048 h 1059043"/>
                  <a:gd name="connsiteX72-18833" fmla="*/ 547207 w 3024845"/>
                  <a:gd name="connsiteY72-18834" fmla="*/ 642048 h 1059043"/>
                  <a:gd name="connsiteX73-18835" fmla="*/ 547207 w 3024845"/>
                  <a:gd name="connsiteY73-18836" fmla="*/ 643129 h 1059043"/>
                  <a:gd name="connsiteX74-18837" fmla="*/ 547207 w 3024845"/>
                  <a:gd name="connsiteY74-18838" fmla="*/ 650695 h 1059043"/>
                  <a:gd name="connsiteX75-18839" fmla="*/ 547967 w 3024845"/>
                  <a:gd name="connsiteY75-18840" fmla="*/ 650695 h 1059043"/>
                  <a:gd name="connsiteX76-18841" fmla="*/ 553287 w 3024845"/>
                  <a:gd name="connsiteY76-18842" fmla="*/ 650695 h 1059043"/>
                  <a:gd name="connsiteX77-18843" fmla="*/ 553287 w 3024845"/>
                  <a:gd name="connsiteY77-18844" fmla="*/ 648533 h 1059043"/>
                  <a:gd name="connsiteX78-18845" fmla="*/ 553287 w 3024845"/>
                  <a:gd name="connsiteY78-18846" fmla="*/ 633401 h 1059043"/>
                  <a:gd name="connsiteX79-18847" fmla="*/ 554300 w 3024845"/>
                  <a:gd name="connsiteY79-18848" fmla="*/ 633401 h 1059043"/>
                  <a:gd name="connsiteX80-18849" fmla="*/ 561394 w 3024845"/>
                  <a:gd name="connsiteY80-18850" fmla="*/ 633401 h 1059043"/>
                  <a:gd name="connsiteX81-18851" fmla="*/ 561394 w 3024845"/>
                  <a:gd name="connsiteY81-18852" fmla="*/ 634482 h 1059043"/>
                  <a:gd name="connsiteX82-18853" fmla="*/ 561394 w 3024845"/>
                  <a:gd name="connsiteY82-18854" fmla="*/ 642048 h 1059043"/>
                  <a:gd name="connsiteX83-18855" fmla="*/ 566714 w 3024845"/>
                  <a:gd name="connsiteY83-18856" fmla="*/ 640055 h 1059043"/>
                  <a:gd name="connsiteX84-18857" fmla="*/ 567474 w 3024845"/>
                  <a:gd name="connsiteY84-18858" fmla="*/ 639075 h 1059043"/>
                  <a:gd name="connsiteX85-18859" fmla="*/ 567474 w 3024845"/>
                  <a:gd name="connsiteY85-18860" fmla="*/ 633401 h 1059043"/>
                  <a:gd name="connsiteX86-18861" fmla="*/ 605981 w 3024845"/>
                  <a:gd name="connsiteY86-18862" fmla="*/ 633401 h 1059043"/>
                  <a:gd name="connsiteX87-18863" fmla="*/ 605981 w 3024845"/>
                  <a:gd name="connsiteY87-18864" fmla="*/ 657180 h 1059043"/>
                  <a:gd name="connsiteX88-18865" fmla="*/ 608007 w 3024845"/>
                  <a:gd name="connsiteY88-18866" fmla="*/ 657180 h 1059043"/>
                  <a:gd name="connsiteX89-18867" fmla="*/ 622194 w 3024845"/>
                  <a:gd name="connsiteY89-18868" fmla="*/ 657180 h 1059043"/>
                  <a:gd name="connsiteX90-18869" fmla="*/ 622194 w 3024845"/>
                  <a:gd name="connsiteY90-18870" fmla="*/ 658261 h 1059043"/>
                  <a:gd name="connsiteX91-18871" fmla="*/ 622194 w 3024845"/>
                  <a:gd name="connsiteY91-18872" fmla="*/ 665827 h 1059043"/>
                  <a:gd name="connsiteX92-18873" fmla="*/ 623968 w 3024845"/>
                  <a:gd name="connsiteY92-18874" fmla="*/ 665827 h 1059043"/>
                  <a:gd name="connsiteX93-18875" fmla="*/ 636381 w 3024845"/>
                  <a:gd name="connsiteY93-18876" fmla="*/ 665827 h 1059043"/>
                  <a:gd name="connsiteX94-18877" fmla="*/ 636381 w 3024845"/>
                  <a:gd name="connsiteY94-18878" fmla="*/ 642048 h 1059043"/>
                  <a:gd name="connsiteX95-18879" fmla="*/ 637394 w 3024845"/>
                  <a:gd name="connsiteY95-18880" fmla="*/ 642048 h 1059043"/>
                  <a:gd name="connsiteX96-18881" fmla="*/ 644488 w 3024845"/>
                  <a:gd name="connsiteY96-18882" fmla="*/ 642048 h 1059043"/>
                  <a:gd name="connsiteX97-18883" fmla="*/ 644488 w 3024845"/>
                  <a:gd name="connsiteY97-18884" fmla="*/ 609621 h 1059043"/>
                  <a:gd name="connsiteX98-18885" fmla="*/ 645501 w 3024845"/>
                  <a:gd name="connsiteY98-18886" fmla="*/ 609621 h 1059043"/>
                  <a:gd name="connsiteX99-18887" fmla="*/ 652595 w 3024845"/>
                  <a:gd name="connsiteY99-18888" fmla="*/ 609621 h 1059043"/>
                  <a:gd name="connsiteX100-18889" fmla="*/ 652595 w 3024845"/>
                  <a:gd name="connsiteY100-18890" fmla="*/ 607730 h 1059043"/>
                  <a:gd name="connsiteX101-18891" fmla="*/ 652595 w 3024845"/>
                  <a:gd name="connsiteY101-18892" fmla="*/ 594489 h 1059043"/>
                  <a:gd name="connsiteX102-18893" fmla="*/ 651328 w 3024845"/>
                  <a:gd name="connsiteY102-18894" fmla="*/ 592867 h 1059043"/>
                  <a:gd name="connsiteX103-18895" fmla="*/ 656648 w 3024845"/>
                  <a:gd name="connsiteY103-18896" fmla="*/ 581518 h 1059043"/>
                  <a:gd name="connsiteX104-18897" fmla="*/ 664755 w 3024845"/>
                  <a:gd name="connsiteY104-18898" fmla="*/ 609621 h 1059043"/>
                  <a:gd name="connsiteX105-18899" fmla="*/ 665515 w 3024845"/>
                  <a:gd name="connsiteY105-18900" fmla="*/ 609621 h 1059043"/>
                  <a:gd name="connsiteX106-18901" fmla="*/ 670835 w 3024845"/>
                  <a:gd name="connsiteY106-18902" fmla="*/ 609621 h 1059043"/>
                  <a:gd name="connsiteX107-18903" fmla="*/ 670835 w 3024845"/>
                  <a:gd name="connsiteY107-18904" fmla="*/ 503694 h 1059043"/>
                  <a:gd name="connsiteX108-18905" fmla="*/ 672355 w 3024845"/>
                  <a:gd name="connsiteY108-18906" fmla="*/ 503694 h 1059043"/>
                  <a:gd name="connsiteX109-18907" fmla="*/ 682995 w 3024845"/>
                  <a:gd name="connsiteY109-18908" fmla="*/ 503694 h 1059043"/>
                  <a:gd name="connsiteX110-18909" fmla="*/ 682995 w 3024845"/>
                  <a:gd name="connsiteY110-18910" fmla="*/ 456135 h 1059043"/>
                  <a:gd name="connsiteX111-18911" fmla="*/ 709342 w 3024845"/>
                  <a:gd name="connsiteY111-18912" fmla="*/ 456135 h 1059043"/>
                  <a:gd name="connsiteX112-18913" fmla="*/ 709342 w 3024845"/>
                  <a:gd name="connsiteY112-18914" fmla="*/ 434517 h 1059043"/>
                  <a:gd name="connsiteX113-18915" fmla="*/ 743796 w 3024845"/>
                  <a:gd name="connsiteY113-18916" fmla="*/ 434517 h 1059043"/>
                  <a:gd name="connsiteX114-18917" fmla="*/ 743796 w 3024845"/>
                  <a:gd name="connsiteY114-18918" fmla="*/ 436949 h 1059043"/>
                  <a:gd name="connsiteX115-18919" fmla="*/ 743796 w 3024845"/>
                  <a:gd name="connsiteY115-18920" fmla="*/ 453973 h 1059043"/>
                  <a:gd name="connsiteX116-18921" fmla="*/ 746076 w 3024845"/>
                  <a:gd name="connsiteY116-18922" fmla="*/ 453973 h 1059043"/>
                  <a:gd name="connsiteX117-18923" fmla="*/ 762036 w 3024845"/>
                  <a:gd name="connsiteY117-18924" fmla="*/ 453973 h 1059043"/>
                  <a:gd name="connsiteX118-18925" fmla="*/ 762036 w 3024845"/>
                  <a:gd name="connsiteY118-18926" fmla="*/ 501532 h 1059043"/>
                  <a:gd name="connsiteX119-18927" fmla="*/ 763049 w 3024845"/>
                  <a:gd name="connsiteY119-18928" fmla="*/ 501532 h 1059043"/>
                  <a:gd name="connsiteX120-18929" fmla="*/ 770143 w 3024845"/>
                  <a:gd name="connsiteY120-18930" fmla="*/ 501532 h 1059043"/>
                  <a:gd name="connsiteX121-18931" fmla="*/ 784330 w 3024845"/>
                  <a:gd name="connsiteY121-18932" fmla="*/ 505856 h 1059043"/>
                  <a:gd name="connsiteX122-18933" fmla="*/ 784330 w 3024845"/>
                  <a:gd name="connsiteY122-18934" fmla="*/ 544768 h 1059043"/>
                  <a:gd name="connsiteX123-18935" fmla="*/ 785343 w 3024845"/>
                  <a:gd name="connsiteY123-18936" fmla="*/ 544768 h 1059043"/>
                  <a:gd name="connsiteX124-18937" fmla="*/ 792436 w 3024845"/>
                  <a:gd name="connsiteY124-18938" fmla="*/ 544768 h 1059043"/>
                  <a:gd name="connsiteX125-18939" fmla="*/ 792436 w 3024845"/>
                  <a:gd name="connsiteY125-18940" fmla="*/ 546389 h 1059043"/>
                  <a:gd name="connsiteX126-18941" fmla="*/ 792436 w 3024845"/>
                  <a:gd name="connsiteY126-18942" fmla="*/ 557738 h 1059043"/>
                  <a:gd name="connsiteX127-18943" fmla="*/ 794463 w 3024845"/>
                  <a:gd name="connsiteY127-18944" fmla="*/ 557738 h 1059043"/>
                  <a:gd name="connsiteX128-18945" fmla="*/ 808650 w 3024845"/>
                  <a:gd name="connsiteY128-18946" fmla="*/ 557738 h 1059043"/>
                  <a:gd name="connsiteX129-18947" fmla="*/ 814730 w 3024845"/>
                  <a:gd name="connsiteY129-18948" fmla="*/ 564224 h 1059043"/>
                  <a:gd name="connsiteX130-18949" fmla="*/ 814730 w 3024845"/>
                  <a:gd name="connsiteY130-18950" fmla="*/ 585842 h 1059043"/>
                  <a:gd name="connsiteX131-18951" fmla="*/ 817010 w 3024845"/>
                  <a:gd name="connsiteY131-18952" fmla="*/ 585842 h 1059043"/>
                  <a:gd name="connsiteX132-18953" fmla="*/ 832970 w 3024845"/>
                  <a:gd name="connsiteY132-18954" fmla="*/ 585842 h 1059043"/>
                  <a:gd name="connsiteX133-18955" fmla="*/ 832970 w 3024845"/>
                  <a:gd name="connsiteY133-18956" fmla="*/ 586922 h 1059043"/>
                  <a:gd name="connsiteX134-18957" fmla="*/ 832970 w 3024845"/>
                  <a:gd name="connsiteY134-18958" fmla="*/ 594489 h 1059043"/>
                  <a:gd name="connsiteX135-18959" fmla="*/ 834237 w 3024845"/>
                  <a:gd name="connsiteY135-18960" fmla="*/ 594489 h 1059043"/>
                  <a:gd name="connsiteX136-18961" fmla="*/ 843104 w 3024845"/>
                  <a:gd name="connsiteY136-18962" fmla="*/ 594489 h 1059043"/>
                  <a:gd name="connsiteX137-18963" fmla="*/ 843104 w 3024845"/>
                  <a:gd name="connsiteY137-18964" fmla="*/ 596650 h 1059043"/>
                  <a:gd name="connsiteX138-18965" fmla="*/ 843104 w 3024845"/>
                  <a:gd name="connsiteY138-18966" fmla="*/ 611783 h 1059043"/>
                  <a:gd name="connsiteX139-18967" fmla="*/ 847157 w 3024845"/>
                  <a:gd name="connsiteY139-18968" fmla="*/ 609891 h 1059043"/>
                  <a:gd name="connsiteX140-18969" fmla="*/ 847157 w 3024845"/>
                  <a:gd name="connsiteY140-18970" fmla="*/ 596650 h 1059043"/>
                  <a:gd name="connsiteX141-18971" fmla="*/ 848170 w 3024845"/>
                  <a:gd name="connsiteY141-18972" fmla="*/ 596650 h 1059043"/>
                  <a:gd name="connsiteX142-18973" fmla="*/ 855264 w 3024845"/>
                  <a:gd name="connsiteY142-18974" fmla="*/ 596650 h 1059043"/>
                  <a:gd name="connsiteX143-18975" fmla="*/ 855264 w 3024845"/>
                  <a:gd name="connsiteY143-18976" fmla="*/ 598272 h 1059043"/>
                  <a:gd name="connsiteX144-18977" fmla="*/ 855264 w 3024845"/>
                  <a:gd name="connsiteY144-18978" fmla="*/ 609621 h 1059043"/>
                  <a:gd name="connsiteX145-18979" fmla="*/ 856024 w 3024845"/>
                  <a:gd name="connsiteY145-18980" fmla="*/ 609621 h 1059043"/>
                  <a:gd name="connsiteX146-18981" fmla="*/ 861344 w 3024845"/>
                  <a:gd name="connsiteY146-18982" fmla="*/ 609621 h 1059043"/>
                  <a:gd name="connsiteX147-18983" fmla="*/ 909984 w 3024845"/>
                  <a:gd name="connsiteY147-18984" fmla="*/ 605298 h 1059043"/>
                  <a:gd name="connsiteX148-18985" fmla="*/ 909984 w 3024845"/>
                  <a:gd name="connsiteY148-18986" fmla="*/ 606649 h 1059043"/>
                  <a:gd name="connsiteX149-18987" fmla="*/ 909984 w 3024845"/>
                  <a:gd name="connsiteY149-18988" fmla="*/ 616106 h 1059043"/>
                  <a:gd name="connsiteX150-18989" fmla="*/ 910744 w 3024845"/>
                  <a:gd name="connsiteY150-18990" fmla="*/ 616106 h 1059043"/>
                  <a:gd name="connsiteX151-18991" fmla="*/ 916065 w 3024845"/>
                  <a:gd name="connsiteY151-18992" fmla="*/ 616106 h 1059043"/>
                  <a:gd name="connsiteX152-18993" fmla="*/ 916065 w 3024845"/>
                  <a:gd name="connsiteY152-18994" fmla="*/ 618268 h 1059043"/>
                  <a:gd name="connsiteX153-18995" fmla="*/ 916065 w 3024845"/>
                  <a:gd name="connsiteY153-18996" fmla="*/ 633401 h 1059043"/>
                  <a:gd name="connsiteX154-18997" fmla="*/ 918091 w 3024845"/>
                  <a:gd name="connsiteY154-18998" fmla="*/ 632050 h 1059043"/>
                  <a:gd name="connsiteX155-18999" fmla="*/ 932278 w 3024845"/>
                  <a:gd name="connsiteY155-19000" fmla="*/ 622592 h 1059043"/>
                  <a:gd name="connsiteX156-19001" fmla="*/ 938358 w 3024845"/>
                  <a:gd name="connsiteY156-19002" fmla="*/ 581518 h 1059043"/>
                  <a:gd name="connsiteX157-19003" fmla="*/ 939118 w 3024845"/>
                  <a:gd name="connsiteY157-19004" fmla="*/ 581248 h 1059043"/>
                  <a:gd name="connsiteX158-19005" fmla="*/ 944438 w 3024845"/>
                  <a:gd name="connsiteY158-19006" fmla="*/ 579356 h 1059043"/>
                  <a:gd name="connsiteX159-19007" fmla="*/ 946465 w 3024845"/>
                  <a:gd name="connsiteY159-19008" fmla="*/ 510179 h 1059043"/>
                  <a:gd name="connsiteX160-19009" fmla="*/ 948492 w 3024845"/>
                  <a:gd name="connsiteY160-19010" fmla="*/ 579356 h 1059043"/>
                  <a:gd name="connsiteX161-19011" fmla="*/ 949252 w 3024845"/>
                  <a:gd name="connsiteY161-19012" fmla="*/ 579626 h 1059043"/>
                  <a:gd name="connsiteX162-19013" fmla="*/ 954572 w 3024845"/>
                  <a:gd name="connsiteY162-19014" fmla="*/ 581518 h 1059043"/>
                  <a:gd name="connsiteX163-19015" fmla="*/ 954572 w 3024845"/>
                  <a:gd name="connsiteY163-19016" fmla="*/ 495047 h 1059043"/>
                  <a:gd name="connsiteX164-19017" fmla="*/ 958625 w 3024845"/>
                  <a:gd name="connsiteY164-19018" fmla="*/ 462620 h 1059043"/>
                  <a:gd name="connsiteX165-19019" fmla="*/ 997132 w 3024845"/>
                  <a:gd name="connsiteY165-19020" fmla="*/ 462620 h 1059043"/>
                  <a:gd name="connsiteX166-19021" fmla="*/ 997132 w 3024845"/>
                  <a:gd name="connsiteY166-19022" fmla="*/ 495047 h 1059043"/>
                  <a:gd name="connsiteX167-19023" fmla="*/ 997892 w 3024845"/>
                  <a:gd name="connsiteY167-19024" fmla="*/ 495047 h 1059043"/>
                  <a:gd name="connsiteX168-19025" fmla="*/ 1003212 w 3024845"/>
                  <a:gd name="connsiteY168-19026" fmla="*/ 495047 h 1059043"/>
                  <a:gd name="connsiteX169-19027" fmla="*/ 1003212 w 3024845"/>
                  <a:gd name="connsiteY169-19028" fmla="*/ 412899 h 1059043"/>
                  <a:gd name="connsiteX170-19029" fmla="*/ 1004986 w 3024845"/>
                  <a:gd name="connsiteY170-19030" fmla="*/ 412899 h 1059043"/>
                  <a:gd name="connsiteX171-19031" fmla="*/ 1017399 w 3024845"/>
                  <a:gd name="connsiteY171-19032" fmla="*/ 412899 h 1059043"/>
                  <a:gd name="connsiteX172-19033" fmla="*/ 1017399 w 3024845"/>
                  <a:gd name="connsiteY172-19034" fmla="*/ 411008 h 1059043"/>
                  <a:gd name="connsiteX173-19035" fmla="*/ 1017399 w 3024845"/>
                  <a:gd name="connsiteY173-19036" fmla="*/ 397767 h 1059043"/>
                  <a:gd name="connsiteX174-19037" fmla="*/ 1039693 w 3024845"/>
                  <a:gd name="connsiteY174-19038" fmla="*/ 397767 h 1059043"/>
                  <a:gd name="connsiteX175-19039" fmla="*/ 1039693 w 3024845"/>
                  <a:gd name="connsiteY175-19040" fmla="*/ 396686 h 1059043"/>
                  <a:gd name="connsiteX176-19041" fmla="*/ 1039693 w 3024845"/>
                  <a:gd name="connsiteY176-19042" fmla="*/ 389120 h 1059043"/>
                  <a:gd name="connsiteX177-19043" fmla="*/ 1041466 w 3024845"/>
                  <a:gd name="connsiteY177-19044" fmla="*/ 389120 h 1059043"/>
                  <a:gd name="connsiteX178-19045" fmla="*/ 1053880 w 3024845"/>
                  <a:gd name="connsiteY178-19046" fmla="*/ 389120 h 1059043"/>
                  <a:gd name="connsiteX179-19047" fmla="*/ 1053880 w 3024845"/>
                  <a:gd name="connsiteY179-19048" fmla="*/ 390201 h 1059043"/>
                  <a:gd name="connsiteX180-19049" fmla="*/ 1053880 w 3024845"/>
                  <a:gd name="connsiteY180-19050" fmla="*/ 397767 h 1059043"/>
                  <a:gd name="connsiteX181-19051" fmla="*/ 1054640 w 3024845"/>
                  <a:gd name="connsiteY181-19052" fmla="*/ 397767 h 1059043"/>
                  <a:gd name="connsiteX182-19053" fmla="*/ 1059960 w 3024845"/>
                  <a:gd name="connsiteY182-19054" fmla="*/ 397767 h 1059043"/>
                  <a:gd name="connsiteX183-19055" fmla="*/ 1070093 w 3024845"/>
                  <a:gd name="connsiteY183-19056" fmla="*/ 393443 h 1059043"/>
                  <a:gd name="connsiteX184-19057" fmla="*/ 1074146 w 3024845"/>
                  <a:gd name="connsiteY184-19058" fmla="*/ 396686 h 1059043"/>
                  <a:gd name="connsiteX185-19059" fmla="*/ 1074146 w 3024845"/>
                  <a:gd name="connsiteY185-19060" fmla="*/ 389120 h 1059043"/>
                  <a:gd name="connsiteX186-19061" fmla="*/ 1076426 w 3024845"/>
                  <a:gd name="connsiteY186-19062" fmla="*/ 389120 h 1059043"/>
                  <a:gd name="connsiteX187-19063" fmla="*/ 1092387 w 3024845"/>
                  <a:gd name="connsiteY187-19064" fmla="*/ 389120 h 1059043"/>
                  <a:gd name="connsiteX188-19065" fmla="*/ 1092387 w 3024845"/>
                  <a:gd name="connsiteY188-19066" fmla="*/ 390201 h 1059043"/>
                  <a:gd name="connsiteX189-19067" fmla="*/ 1092387 w 3024845"/>
                  <a:gd name="connsiteY189-19068" fmla="*/ 397767 h 1059043"/>
                  <a:gd name="connsiteX190-19069" fmla="*/ 1122787 w 3024845"/>
                  <a:gd name="connsiteY190-19070" fmla="*/ 397767 h 1059043"/>
                  <a:gd name="connsiteX191-19071" fmla="*/ 1122787 w 3024845"/>
                  <a:gd name="connsiteY191-19072" fmla="*/ 399388 h 1059043"/>
                  <a:gd name="connsiteX192-19073" fmla="*/ 1122787 w 3024845"/>
                  <a:gd name="connsiteY192-19074" fmla="*/ 410738 h 1059043"/>
                  <a:gd name="connsiteX193-19075" fmla="*/ 1149134 w 3024845"/>
                  <a:gd name="connsiteY193-19076" fmla="*/ 410738 h 1059043"/>
                  <a:gd name="connsiteX194-19077" fmla="*/ 1149134 w 3024845"/>
                  <a:gd name="connsiteY194-19078" fmla="*/ 441002 h 1059043"/>
                  <a:gd name="connsiteX195-19079" fmla="*/ 1149894 w 3024845"/>
                  <a:gd name="connsiteY195-19080" fmla="*/ 441002 h 1059043"/>
                  <a:gd name="connsiteX196-19081" fmla="*/ 1155214 w 3024845"/>
                  <a:gd name="connsiteY196-19082" fmla="*/ 441002 h 1059043"/>
                  <a:gd name="connsiteX197-19083" fmla="*/ 1155214 w 3024845"/>
                  <a:gd name="connsiteY197-19084" fmla="*/ 442083 h 1059043"/>
                  <a:gd name="connsiteX198-19085" fmla="*/ 1155214 w 3024845"/>
                  <a:gd name="connsiteY198-19086" fmla="*/ 449650 h 1059043"/>
                  <a:gd name="connsiteX199-19087" fmla="*/ 1159268 w 3024845"/>
                  <a:gd name="connsiteY199-19088" fmla="*/ 479914 h 1059043"/>
                  <a:gd name="connsiteX200-19089" fmla="*/ 1160028 w 3024845"/>
                  <a:gd name="connsiteY200-19090" fmla="*/ 479914 h 1059043"/>
                  <a:gd name="connsiteX201-19091" fmla="*/ 1165348 w 3024845"/>
                  <a:gd name="connsiteY201-19092" fmla="*/ 479914 h 1059043"/>
                  <a:gd name="connsiteX202-19093" fmla="*/ 1165348 w 3024845"/>
                  <a:gd name="connsiteY202-19094" fmla="*/ 480725 h 1059043"/>
                  <a:gd name="connsiteX203-19095" fmla="*/ 1165348 w 3024845"/>
                  <a:gd name="connsiteY203-19096" fmla="*/ 486400 h 1059043"/>
                  <a:gd name="connsiteX204-19097" fmla="*/ 1166361 w 3024845"/>
                  <a:gd name="connsiteY204-19098" fmla="*/ 486400 h 1059043"/>
                  <a:gd name="connsiteX205-19099" fmla="*/ 1173454 w 3024845"/>
                  <a:gd name="connsiteY205-19100" fmla="*/ 486400 h 1059043"/>
                  <a:gd name="connsiteX206-19101" fmla="*/ 1173454 w 3024845"/>
                  <a:gd name="connsiteY206-19102" fmla="*/ 516665 h 1059043"/>
                  <a:gd name="connsiteX207-19103" fmla="*/ 1175481 w 3024845"/>
                  <a:gd name="connsiteY207-19104" fmla="*/ 516665 h 1059043"/>
                  <a:gd name="connsiteX208-19105" fmla="*/ 1189668 w 3024845"/>
                  <a:gd name="connsiteY208-19106" fmla="*/ 516665 h 1059043"/>
                  <a:gd name="connsiteX209-19107" fmla="*/ 1189668 w 3024845"/>
                  <a:gd name="connsiteY209-19108" fmla="*/ 540444 h 1059043"/>
                  <a:gd name="connsiteX210-19109" fmla="*/ 1191695 w 3024845"/>
                  <a:gd name="connsiteY210-19110" fmla="*/ 542065 h 1059043"/>
                  <a:gd name="connsiteX211-19111" fmla="*/ 1191695 w 3024845"/>
                  <a:gd name="connsiteY211-19112" fmla="*/ 553415 h 1059043"/>
                  <a:gd name="connsiteX212-19113" fmla="*/ 1192455 w 3024845"/>
                  <a:gd name="connsiteY212-19114" fmla="*/ 553415 h 1059043"/>
                  <a:gd name="connsiteX213-19115" fmla="*/ 1197775 w 3024845"/>
                  <a:gd name="connsiteY213-19116" fmla="*/ 553415 h 1059043"/>
                  <a:gd name="connsiteX214-19117" fmla="*/ 1197775 w 3024845"/>
                  <a:gd name="connsiteY214-19118" fmla="*/ 577194 h 1059043"/>
                  <a:gd name="connsiteX215-19119" fmla="*/ 1199041 w 3024845"/>
                  <a:gd name="connsiteY215-19120" fmla="*/ 577194 h 1059043"/>
                  <a:gd name="connsiteX216-19121" fmla="*/ 1207908 w 3024845"/>
                  <a:gd name="connsiteY216-19122" fmla="*/ 577194 h 1059043"/>
                  <a:gd name="connsiteX217-19123" fmla="*/ 1209935 w 3024845"/>
                  <a:gd name="connsiteY217-19124" fmla="*/ 581248 h 1059043"/>
                  <a:gd name="connsiteX218-19125" fmla="*/ 1209935 w 3024845"/>
                  <a:gd name="connsiteY218-19126" fmla="*/ 594489 h 1059043"/>
                  <a:gd name="connsiteX219-19127" fmla="*/ 1211455 w 3024845"/>
                  <a:gd name="connsiteY219-19128" fmla="*/ 592597 h 1059043"/>
                  <a:gd name="connsiteX220-19129" fmla="*/ 1222095 w 3024845"/>
                  <a:gd name="connsiteY220-19130" fmla="*/ 579356 h 1059043"/>
                  <a:gd name="connsiteX221-19131" fmla="*/ 1250469 w 3024845"/>
                  <a:gd name="connsiteY221-19132" fmla="*/ 579356 h 1059043"/>
                  <a:gd name="connsiteX222-19133" fmla="*/ 1250469 w 3024845"/>
                  <a:gd name="connsiteY222-19134" fmla="*/ 665827 h 1059043"/>
                  <a:gd name="connsiteX223-19135" fmla="*/ 1251229 w 3024845"/>
                  <a:gd name="connsiteY223-19136" fmla="*/ 665827 h 1059043"/>
                  <a:gd name="connsiteX224-19137" fmla="*/ 1256549 w 3024845"/>
                  <a:gd name="connsiteY224-19138" fmla="*/ 665827 h 1059043"/>
                  <a:gd name="connsiteX225-19139" fmla="*/ 1257309 w 3024845"/>
                  <a:gd name="connsiteY225-19140" fmla="*/ 664476 h 1059043"/>
                  <a:gd name="connsiteX226-19141" fmla="*/ 1262629 w 3024845"/>
                  <a:gd name="connsiteY226-19142" fmla="*/ 655018 h 1059043"/>
                  <a:gd name="connsiteX227-19143" fmla="*/ 1262629 w 3024845"/>
                  <a:gd name="connsiteY227-19144" fmla="*/ 656910 h 1059043"/>
                  <a:gd name="connsiteX228-19145" fmla="*/ 1262629 w 3024845"/>
                  <a:gd name="connsiteY228-19146" fmla="*/ 670151 h 1059043"/>
                  <a:gd name="connsiteX229-19147" fmla="*/ 1266682 w 3024845"/>
                  <a:gd name="connsiteY229-19148" fmla="*/ 624754 h 1059043"/>
                  <a:gd name="connsiteX230-19149" fmla="*/ 1267442 w 3024845"/>
                  <a:gd name="connsiteY230-19150" fmla="*/ 624754 h 1059043"/>
                  <a:gd name="connsiteX231-19151" fmla="*/ 1272762 w 3024845"/>
                  <a:gd name="connsiteY231-19152" fmla="*/ 624754 h 1059043"/>
                  <a:gd name="connsiteX232-19153" fmla="*/ 1272762 w 3024845"/>
                  <a:gd name="connsiteY232-19154" fmla="*/ 559900 h 1059043"/>
                  <a:gd name="connsiteX233-19155" fmla="*/ 1273776 w 3024845"/>
                  <a:gd name="connsiteY233-19156" fmla="*/ 559900 h 1059043"/>
                  <a:gd name="connsiteX234-19157" fmla="*/ 1280869 w 3024845"/>
                  <a:gd name="connsiteY234-19158" fmla="*/ 559900 h 1059043"/>
                  <a:gd name="connsiteX235-19159" fmla="*/ 1293029 w 3024845"/>
                  <a:gd name="connsiteY235-19160" fmla="*/ 516665 h 1059043"/>
                  <a:gd name="connsiteX236-19161" fmla="*/ 1294296 w 3024845"/>
                  <a:gd name="connsiteY236-19162" fmla="*/ 516665 h 1059043"/>
                  <a:gd name="connsiteX237-19163" fmla="*/ 1303163 w 3024845"/>
                  <a:gd name="connsiteY237-19164" fmla="*/ 516665 h 1059043"/>
                  <a:gd name="connsiteX238-19165" fmla="*/ 1313296 w 3024845"/>
                  <a:gd name="connsiteY238-19166" fmla="*/ 559900 h 1059043"/>
                  <a:gd name="connsiteX239-19167" fmla="*/ 1314309 w 3024845"/>
                  <a:gd name="connsiteY239-19168" fmla="*/ 559900 h 1059043"/>
                  <a:gd name="connsiteX240-19169" fmla="*/ 1321403 w 3024845"/>
                  <a:gd name="connsiteY240-19170" fmla="*/ 559900 h 1059043"/>
                  <a:gd name="connsiteX241-19171" fmla="*/ 1321403 w 3024845"/>
                  <a:gd name="connsiteY241-19172" fmla="*/ 598812 h 1059043"/>
                  <a:gd name="connsiteX242-19173" fmla="*/ 1323176 w 3024845"/>
                  <a:gd name="connsiteY242-19174" fmla="*/ 598812 h 1059043"/>
                  <a:gd name="connsiteX243-19175" fmla="*/ 1335590 w 3024845"/>
                  <a:gd name="connsiteY243-19176" fmla="*/ 598812 h 1059043"/>
                  <a:gd name="connsiteX244-19177" fmla="*/ 1335590 w 3024845"/>
                  <a:gd name="connsiteY244-19178" fmla="*/ 600974 h 1059043"/>
                  <a:gd name="connsiteX245-19179" fmla="*/ 1335590 w 3024845"/>
                  <a:gd name="connsiteY245-19180" fmla="*/ 616106 h 1059043"/>
                  <a:gd name="connsiteX246-19181" fmla="*/ 1339643 w 3024845"/>
                  <a:gd name="connsiteY246-19182" fmla="*/ 613945 h 1059043"/>
                  <a:gd name="connsiteX247-19183" fmla="*/ 1339643 w 3024845"/>
                  <a:gd name="connsiteY247-19184" fmla="*/ 598812 h 1059043"/>
                  <a:gd name="connsiteX248-19185" fmla="*/ 1341163 w 3024845"/>
                  <a:gd name="connsiteY248-19186" fmla="*/ 598812 h 1059043"/>
                  <a:gd name="connsiteX249-19187" fmla="*/ 1351803 w 3024845"/>
                  <a:gd name="connsiteY249-19188" fmla="*/ 598812 h 1059043"/>
                  <a:gd name="connsiteX250-19189" fmla="*/ 1351803 w 3024845"/>
                  <a:gd name="connsiteY250-19190" fmla="*/ 600433 h 1059043"/>
                  <a:gd name="connsiteX251-19191" fmla="*/ 1351803 w 3024845"/>
                  <a:gd name="connsiteY251-19192" fmla="*/ 611783 h 1059043"/>
                  <a:gd name="connsiteX252-19193" fmla="*/ 1382204 w 3024845"/>
                  <a:gd name="connsiteY252-19194" fmla="*/ 611783 h 1059043"/>
                  <a:gd name="connsiteX253-19195" fmla="*/ 1382204 w 3024845"/>
                  <a:gd name="connsiteY253-19196" fmla="*/ 575033 h 1059043"/>
                  <a:gd name="connsiteX254-19197" fmla="*/ 1383470 w 3024845"/>
                  <a:gd name="connsiteY254-19198" fmla="*/ 575033 h 1059043"/>
                  <a:gd name="connsiteX255-19199" fmla="*/ 1392337 w 3024845"/>
                  <a:gd name="connsiteY255-19200" fmla="*/ 575033 h 1059043"/>
                  <a:gd name="connsiteX256-19201" fmla="*/ 1392337 w 3024845"/>
                  <a:gd name="connsiteY256-19202" fmla="*/ 596650 h 1059043"/>
                  <a:gd name="connsiteX257-19203" fmla="*/ 1394364 w 3024845"/>
                  <a:gd name="connsiteY257-19204" fmla="*/ 564224 h 1059043"/>
                  <a:gd name="connsiteX258-19205" fmla="*/ 1416657 w 3024845"/>
                  <a:gd name="connsiteY258-19206" fmla="*/ 564224 h 1059043"/>
                  <a:gd name="connsiteX259-19207" fmla="*/ 1416657 w 3024845"/>
                  <a:gd name="connsiteY259-19208" fmla="*/ 562602 h 1059043"/>
                  <a:gd name="connsiteX260-19209" fmla="*/ 1416657 w 3024845"/>
                  <a:gd name="connsiteY260-19210" fmla="*/ 551253 h 1059043"/>
                  <a:gd name="connsiteX261-19211" fmla="*/ 1417417 w 3024845"/>
                  <a:gd name="connsiteY261-19212" fmla="*/ 551253 h 1059043"/>
                  <a:gd name="connsiteX262-19213" fmla="*/ 1422737 w 3024845"/>
                  <a:gd name="connsiteY262-19214" fmla="*/ 551253 h 1059043"/>
                  <a:gd name="connsiteX263-19215" fmla="*/ 1422737 w 3024845"/>
                  <a:gd name="connsiteY263-19216" fmla="*/ 549362 h 1059043"/>
                  <a:gd name="connsiteX264-19217" fmla="*/ 1422737 w 3024845"/>
                  <a:gd name="connsiteY264-19218" fmla="*/ 536121 h 1059043"/>
                  <a:gd name="connsiteX265-19219" fmla="*/ 1426791 w 3024845"/>
                  <a:gd name="connsiteY265-19220" fmla="*/ 542606 h 1059043"/>
                  <a:gd name="connsiteX266-19221" fmla="*/ 1429071 w 3024845"/>
                  <a:gd name="connsiteY266-19222" fmla="*/ 542606 h 1059043"/>
                  <a:gd name="connsiteX267-19223" fmla="*/ 1445031 w 3024845"/>
                  <a:gd name="connsiteY267-19224" fmla="*/ 542606 h 1059043"/>
                  <a:gd name="connsiteX268-19225" fmla="*/ 1445031 w 3024845"/>
                  <a:gd name="connsiteY268-19226" fmla="*/ 541795 h 1059043"/>
                  <a:gd name="connsiteX269-19227" fmla="*/ 1445031 w 3024845"/>
                  <a:gd name="connsiteY269-19228" fmla="*/ 536121 h 1059043"/>
                  <a:gd name="connsiteX270-19229" fmla="*/ 1445791 w 3024845"/>
                  <a:gd name="connsiteY270-19230" fmla="*/ 536121 h 1059043"/>
                  <a:gd name="connsiteX271-19231" fmla="*/ 1451111 w 3024845"/>
                  <a:gd name="connsiteY271-19232" fmla="*/ 536121 h 1059043"/>
                  <a:gd name="connsiteX272-19233" fmla="*/ 1451111 w 3024845"/>
                  <a:gd name="connsiteY272-19234" fmla="*/ 537472 h 1059043"/>
                  <a:gd name="connsiteX273-19235" fmla="*/ 1451111 w 3024845"/>
                  <a:gd name="connsiteY273-19236" fmla="*/ 546930 h 1059043"/>
                  <a:gd name="connsiteX274-19237" fmla="*/ 1489618 w 3024845"/>
                  <a:gd name="connsiteY274-19238" fmla="*/ 546930 h 1059043"/>
                  <a:gd name="connsiteX275-19239" fmla="*/ 1489618 w 3024845"/>
                  <a:gd name="connsiteY275-19240" fmla="*/ 685283 h 1059043"/>
                  <a:gd name="connsiteX276-19241" fmla="*/ 1491138 w 3024845"/>
                  <a:gd name="connsiteY276-19242" fmla="*/ 685283 h 1059043"/>
                  <a:gd name="connsiteX277-19243" fmla="*/ 1501778 w 3024845"/>
                  <a:gd name="connsiteY277-19244" fmla="*/ 685283 h 1059043"/>
                  <a:gd name="connsiteX278-19245" fmla="*/ 1501778 w 3024845"/>
                  <a:gd name="connsiteY278-19246" fmla="*/ 672313 h 1059043"/>
                  <a:gd name="connsiteX279-19247" fmla="*/ 1505832 w 3024845"/>
                  <a:gd name="connsiteY279-19248" fmla="*/ 672313 h 1059043"/>
                  <a:gd name="connsiteX280-19249" fmla="*/ 1505832 w 3024845"/>
                  <a:gd name="connsiteY280-19250" fmla="*/ 685283 h 1059043"/>
                  <a:gd name="connsiteX281-19251" fmla="*/ 1536232 w 3024845"/>
                  <a:gd name="connsiteY281-19252" fmla="*/ 685283 h 1059043"/>
                  <a:gd name="connsiteX282-19253" fmla="*/ 1536232 w 3024845"/>
                  <a:gd name="connsiteY282-19254" fmla="*/ 655018 h 1059043"/>
                  <a:gd name="connsiteX283-19255" fmla="*/ 1548392 w 3024845"/>
                  <a:gd name="connsiteY283-19256" fmla="*/ 655018 h 1059043"/>
                  <a:gd name="connsiteX284-19257" fmla="*/ 1560552 w 3024845"/>
                  <a:gd name="connsiteY284-19258" fmla="*/ 652857 h 1059043"/>
                  <a:gd name="connsiteX285-19259" fmla="*/ 1564606 w 3024845"/>
                  <a:gd name="connsiteY285-19260" fmla="*/ 655018 h 1059043"/>
                  <a:gd name="connsiteX286-19261" fmla="*/ 1574739 w 3024845"/>
                  <a:gd name="connsiteY286-19262" fmla="*/ 655018 h 1059043"/>
                  <a:gd name="connsiteX287-19263" fmla="*/ 1574739 w 3024845"/>
                  <a:gd name="connsiteY287-19264" fmla="*/ 685283 h 1059043"/>
                  <a:gd name="connsiteX288-19265" fmla="*/ 1582846 w 3024845"/>
                  <a:gd name="connsiteY288-19266" fmla="*/ 685283 h 1059043"/>
                  <a:gd name="connsiteX289-19267" fmla="*/ 1582846 w 3024845"/>
                  <a:gd name="connsiteY289-19268" fmla="*/ 702578 h 1059043"/>
                  <a:gd name="connsiteX290-19269" fmla="*/ 1592182 w 3024845"/>
                  <a:gd name="connsiteY290-19270" fmla="*/ 703483 h 1059043"/>
                  <a:gd name="connsiteX291-19271" fmla="*/ 1605140 w 3024845"/>
                  <a:gd name="connsiteY291-19272" fmla="*/ 703483 h 1059043"/>
                  <a:gd name="connsiteX292-19273" fmla="*/ 1605140 w 3024845"/>
                  <a:gd name="connsiteY292-19274" fmla="*/ 687445 h 1059043"/>
                  <a:gd name="connsiteX293-19275" fmla="*/ 1673096 w 3024845"/>
                  <a:gd name="connsiteY293-19276" fmla="*/ 687445 h 1059043"/>
                  <a:gd name="connsiteX294-19277" fmla="*/ 1673096 w 3024845"/>
                  <a:gd name="connsiteY294-19278" fmla="*/ 602192 h 1059043"/>
                  <a:gd name="connsiteX295-19279" fmla="*/ 1745104 w 3024845"/>
                  <a:gd name="connsiteY295-19280" fmla="*/ 602192 h 1059043"/>
                  <a:gd name="connsiteX296-19281" fmla="*/ 1745104 w 3024845"/>
                  <a:gd name="connsiteY296-19282" fmla="*/ 680960 h 1059043"/>
                  <a:gd name="connsiteX297-19283" fmla="*/ 1747008 w 3024845"/>
                  <a:gd name="connsiteY297-19284" fmla="*/ 680960 h 1059043"/>
                  <a:gd name="connsiteX298-19285" fmla="*/ 1748250 w 3024845"/>
                  <a:gd name="connsiteY298-19286" fmla="*/ 703483 h 1059043"/>
                  <a:gd name="connsiteX299-19287" fmla="*/ 1757926 w 3024845"/>
                  <a:gd name="connsiteY299-19288" fmla="*/ 703483 h 1059043"/>
                  <a:gd name="connsiteX300-19289" fmla="*/ 1759168 w 3024845"/>
                  <a:gd name="connsiteY300-19290" fmla="*/ 680960 h 1059043"/>
                  <a:gd name="connsiteX301-19291" fmla="*/ 1765248 w 3024845"/>
                  <a:gd name="connsiteY301-19292" fmla="*/ 680960 h 1059043"/>
                  <a:gd name="connsiteX302-19293" fmla="*/ 1766490 w 3024845"/>
                  <a:gd name="connsiteY302-19294" fmla="*/ 703483 h 1059043"/>
                  <a:gd name="connsiteX303-19295" fmla="*/ 1817112 w 3024845"/>
                  <a:gd name="connsiteY303-19296" fmla="*/ 703483 h 1059043"/>
                  <a:gd name="connsiteX304-19297" fmla="*/ 1817112 w 3024845"/>
                  <a:gd name="connsiteY304-19298" fmla="*/ 540455 h 1059043"/>
                  <a:gd name="connsiteX305-19299" fmla="*/ 2014439 w 3024845"/>
                  <a:gd name="connsiteY305-19300" fmla="*/ 540455 h 1059043"/>
                  <a:gd name="connsiteX306-19301" fmla="*/ 2014439 w 3024845"/>
                  <a:gd name="connsiteY306-19302" fmla="*/ 703483 h 1059043"/>
                  <a:gd name="connsiteX307-19303" fmla="*/ 2033136 w 3024845"/>
                  <a:gd name="connsiteY307-19304" fmla="*/ 703483 h 1059043"/>
                  <a:gd name="connsiteX308-19305" fmla="*/ 2033136 w 3024845"/>
                  <a:gd name="connsiteY308-19306" fmla="*/ 620790 h 1059043"/>
                  <a:gd name="connsiteX309-19307" fmla="*/ 2128256 w 3024845"/>
                  <a:gd name="connsiteY309-19308" fmla="*/ 620790 h 1059043"/>
                  <a:gd name="connsiteX310-19309" fmla="*/ 2128026 w 3024845"/>
                  <a:gd name="connsiteY310-19310" fmla="*/ 281031 h 1059043"/>
                  <a:gd name="connsiteX311-19311" fmla="*/ 2121946 w 3024845"/>
                  <a:gd name="connsiteY311-19312" fmla="*/ 276707 h 1059043"/>
                  <a:gd name="connsiteX312-19313" fmla="*/ 2130053 w 3024845"/>
                  <a:gd name="connsiteY312-19314" fmla="*/ 252928 h 1059043"/>
                  <a:gd name="connsiteX313-19315" fmla="*/ 2130053 w 3024845"/>
                  <a:gd name="connsiteY313-19316" fmla="*/ 235634 h 1059043"/>
                  <a:gd name="connsiteX314-19317" fmla="*/ 2144240 w 3024845"/>
                  <a:gd name="connsiteY314-19318" fmla="*/ 235634 h 1059043"/>
                  <a:gd name="connsiteX315-19319" fmla="*/ 2144240 w 3024845"/>
                  <a:gd name="connsiteY315-19320" fmla="*/ 214016 h 1059043"/>
                  <a:gd name="connsiteX316-19321" fmla="*/ 2146266 w 3024845"/>
                  <a:gd name="connsiteY316-19322" fmla="*/ 209692 h 1059043"/>
                  <a:gd name="connsiteX317-19323" fmla="*/ 2146266 w 3024845"/>
                  <a:gd name="connsiteY317-19324" fmla="*/ 131868 h 1059043"/>
                  <a:gd name="connsiteX318-19325" fmla="*/ 2144240 w 3024845"/>
                  <a:gd name="connsiteY318-19326" fmla="*/ 125383 h 1059043"/>
                  <a:gd name="connsiteX319-19327" fmla="*/ 2150320 w 3024845"/>
                  <a:gd name="connsiteY319-19328" fmla="*/ 118897 h 1059043"/>
                  <a:gd name="connsiteX320-19329" fmla="*/ 2150320 w 3024845"/>
                  <a:gd name="connsiteY320-19330" fmla="*/ 60529 h 1059043"/>
                  <a:gd name="connsiteX321-19331" fmla="*/ 2152346 w 3024845"/>
                  <a:gd name="connsiteY321-19332" fmla="*/ 56206 h 1059043"/>
                  <a:gd name="connsiteX322-19333" fmla="*/ 2152346 w 3024845"/>
                  <a:gd name="connsiteY322-19334" fmla="*/ 0 h 1059043"/>
                  <a:gd name="connsiteX323-19335" fmla="*/ 2162480 w 3024845"/>
                  <a:gd name="connsiteY323-19336" fmla="*/ 118897 h 1059043"/>
                  <a:gd name="connsiteX324-19337" fmla="*/ 2168560 w 3024845"/>
                  <a:gd name="connsiteY324-19338" fmla="*/ 125383 h 1059043"/>
                  <a:gd name="connsiteX325-19339" fmla="*/ 2166533 w 3024845"/>
                  <a:gd name="connsiteY325-19340" fmla="*/ 131868 h 1059043"/>
                  <a:gd name="connsiteX326-19341" fmla="*/ 2166533 w 3024845"/>
                  <a:gd name="connsiteY326-19342" fmla="*/ 209692 h 1059043"/>
                  <a:gd name="connsiteX327-19343" fmla="*/ 2168560 w 3024845"/>
                  <a:gd name="connsiteY327-19344" fmla="*/ 214016 h 1059043"/>
                  <a:gd name="connsiteX328-19345" fmla="*/ 2168560 w 3024845"/>
                  <a:gd name="connsiteY328-19346" fmla="*/ 235634 h 1059043"/>
                  <a:gd name="connsiteX329-19347" fmla="*/ 2182747 w 3024845"/>
                  <a:gd name="connsiteY329-19348" fmla="*/ 252928 h 1059043"/>
                  <a:gd name="connsiteX330-19349" fmla="*/ 2190854 w 3024845"/>
                  <a:gd name="connsiteY330-19350" fmla="*/ 276707 h 1059043"/>
                  <a:gd name="connsiteX331-19351" fmla="*/ 2180720 w 3024845"/>
                  <a:gd name="connsiteY331-19352" fmla="*/ 555577 h 1059043"/>
                  <a:gd name="connsiteX332-19353" fmla="*/ 2245574 w 3024845"/>
                  <a:gd name="connsiteY332-19354" fmla="*/ 555577 h 1059043"/>
                  <a:gd name="connsiteX333-19355" fmla="*/ 2245574 w 3024845"/>
                  <a:gd name="connsiteY333-19356" fmla="*/ 631239 h 1059043"/>
                  <a:gd name="connsiteX334-19357" fmla="*/ 2253681 w 3024845"/>
                  <a:gd name="connsiteY334-19358" fmla="*/ 631239 h 1059043"/>
                  <a:gd name="connsiteX335-19359" fmla="*/ 2255708 w 3024845"/>
                  <a:gd name="connsiteY335-19360" fmla="*/ 624754 h 1059043"/>
                  <a:gd name="connsiteX336-19361" fmla="*/ 2261788 w 3024845"/>
                  <a:gd name="connsiteY336-19362" fmla="*/ 624754 h 1059043"/>
                  <a:gd name="connsiteX337-19363" fmla="*/ 2263815 w 3024845"/>
                  <a:gd name="connsiteY337-19364" fmla="*/ 633401 h 1059043"/>
                  <a:gd name="connsiteX338-19365" fmla="*/ 2275975 w 3024845"/>
                  <a:gd name="connsiteY338-19366" fmla="*/ 633401 h 1059043"/>
                  <a:gd name="connsiteX339-19367" fmla="*/ 2275975 w 3024845"/>
                  <a:gd name="connsiteY339-19368" fmla="*/ 626915 h 1059043"/>
                  <a:gd name="connsiteX340-19369" fmla="*/ 2298268 w 3024845"/>
                  <a:gd name="connsiteY340-19370" fmla="*/ 626915 h 1059043"/>
                  <a:gd name="connsiteX341-19371" fmla="*/ 2298268 w 3024845"/>
                  <a:gd name="connsiteY341-19372" fmla="*/ 633401 h 1059043"/>
                  <a:gd name="connsiteX342-19373" fmla="*/ 2318535 w 3024845"/>
                  <a:gd name="connsiteY342-19374" fmla="*/ 633401 h 1059043"/>
                  <a:gd name="connsiteX343-19375" fmla="*/ 2318535 w 3024845"/>
                  <a:gd name="connsiteY343-19376" fmla="*/ 678798 h 1059043"/>
                  <a:gd name="connsiteX344-19377" fmla="*/ 2332722 w 3024845"/>
                  <a:gd name="connsiteY344-19378" fmla="*/ 678798 h 1059043"/>
                  <a:gd name="connsiteX345-19379" fmla="*/ 2332722 w 3024845"/>
                  <a:gd name="connsiteY345-19380" fmla="*/ 665827 h 1059043"/>
                  <a:gd name="connsiteX346-19381" fmla="*/ 2348936 w 3024845"/>
                  <a:gd name="connsiteY346-19382" fmla="*/ 665827 h 1059043"/>
                  <a:gd name="connsiteX347-19383" fmla="*/ 2348936 w 3024845"/>
                  <a:gd name="connsiteY347-19384" fmla="*/ 486400 h 1059043"/>
                  <a:gd name="connsiteX348-19385" fmla="*/ 2355016 w 3024845"/>
                  <a:gd name="connsiteY348-19386" fmla="*/ 479914 h 1059043"/>
                  <a:gd name="connsiteX349-19387" fmla="*/ 2427977 w 3024845"/>
                  <a:gd name="connsiteY349-19388" fmla="*/ 479914 h 1059043"/>
                  <a:gd name="connsiteX350-19389" fmla="*/ 2427977 w 3024845"/>
                  <a:gd name="connsiteY350-19390" fmla="*/ 488562 h 1059043"/>
                  <a:gd name="connsiteX351-19391" fmla="*/ 2438110 w 3024845"/>
                  <a:gd name="connsiteY351-19392" fmla="*/ 488562 h 1059043"/>
                  <a:gd name="connsiteX352-19393" fmla="*/ 2438110 w 3024845"/>
                  <a:gd name="connsiteY352-19394" fmla="*/ 603136 h 1059043"/>
                  <a:gd name="connsiteX353-19395" fmla="*/ 2460404 w 3024845"/>
                  <a:gd name="connsiteY353-19396" fmla="*/ 603136 h 1059043"/>
                  <a:gd name="connsiteX354-19397" fmla="*/ 2460404 w 3024845"/>
                  <a:gd name="connsiteY354-19398" fmla="*/ 536121 h 1059043"/>
                  <a:gd name="connsiteX355-19399" fmla="*/ 2486751 w 3024845"/>
                  <a:gd name="connsiteY355-19400" fmla="*/ 536121 h 1059043"/>
                  <a:gd name="connsiteX356-19401" fmla="*/ 2490804 w 3024845"/>
                  <a:gd name="connsiteY356-19402" fmla="*/ 531797 h 1059043"/>
                  <a:gd name="connsiteX357-19403" fmla="*/ 2498911 w 3024845"/>
                  <a:gd name="connsiteY357-19404" fmla="*/ 531797 h 1059043"/>
                  <a:gd name="connsiteX358-19405" fmla="*/ 2502964 w 3024845"/>
                  <a:gd name="connsiteY358-19406" fmla="*/ 536121 h 1059043"/>
                  <a:gd name="connsiteX359-19407" fmla="*/ 2525258 w 3024845"/>
                  <a:gd name="connsiteY359-19408" fmla="*/ 536121 h 1059043"/>
                  <a:gd name="connsiteX360-19409" fmla="*/ 2525258 w 3024845"/>
                  <a:gd name="connsiteY360-19410" fmla="*/ 419385 h 1059043"/>
                  <a:gd name="connsiteX361-19411" fmla="*/ 2582005 w 3024845"/>
                  <a:gd name="connsiteY361-19412" fmla="*/ 408576 h 1059043"/>
                  <a:gd name="connsiteX362-19413" fmla="*/ 2582005 w 3024845"/>
                  <a:gd name="connsiteY362-19414" fmla="*/ 409657 h 1059043"/>
                  <a:gd name="connsiteX363-19415" fmla="*/ 2582005 w 3024845"/>
                  <a:gd name="connsiteY363-19416" fmla="*/ 417223 h 1059043"/>
                  <a:gd name="connsiteX364-19417" fmla="*/ 2608352 w 3024845"/>
                  <a:gd name="connsiteY364-19418" fmla="*/ 417223 h 1059043"/>
                  <a:gd name="connsiteX365-19419" fmla="*/ 2608352 w 3024845"/>
                  <a:gd name="connsiteY365-19420" fmla="*/ 672313 h 1059043"/>
                  <a:gd name="connsiteX366-19421" fmla="*/ 2630646 w 3024845"/>
                  <a:gd name="connsiteY366-19422" fmla="*/ 672313 h 1059043"/>
                  <a:gd name="connsiteX367-19423" fmla="*/ 2630646 w 3024845"/>
                  <a:gd name="connsiteY367-19424" fmla="*/ 667989 h 1059043"/>
                  <a:gd name="connsiteX368-19425" fmla="*/ 2642806 w 3024845"/>
                  <a:gd name="connsiteY368-19426" fmla="*/ 667989 h 1059043"/>
                  <a:gd name="connsiteX369-19427" fmla="*/ 2642806 w 3024845"/>
                  <a:gd name="connsiteY369-19428" fmla="*/ 672313 h 1059043"/>
                  <a:gd name="connsiteX370-19429" fmla="*/ 2667126 w 3024845"/>
                  <a:gd name="connsiteY370-19430" fmla="*/ 672313 h 1059043"/>
                  <a:gd name="connsiteX371-19431" fmla="*/ 2667126 w 3024845"/>
                  <a:gd name="connsiteY371-19432" fmla="*/ 659342 h 1059043"/>
                  <a:gd name="connsiteX372-19433" fmla="*/ 2695500 w 3024845"/>
                  <a:gd name="connsiteY372-19434" fmla="*/ 659342 h 1059043"/>
                  <a:gd name="connsiteX373-19435" fmla="*/ 2707660 w 3024845"/>
                  <a:gd name="connsiteY373-19436" fmla="*/ 655018 h 1059043"/>
                  <a:gd name="connsiteX374-19437" fmla="*/ 2727927 w 3024845"/>
                  <a:gd name="connsiteY374-19438" fmla="*/ 659342 h 1059043"/>
                  <a:gd name="connsiteX375-19439" fmla="*/ 2727927 w 3024845"/>
                  <a:gd name="connsiteY375-19440" fmla="*/ 642048 h 1059043"/>
                  <a:gd name="connsiteX376-19441" fmla="*/ 2736034 w 3024845"/>
                  <a:gd name="connsiteY376-19442" fmla="*/ 642048 h 1059043"/>
                  <a:gd name="connsiteX377-19443" fmla="*/ 2736034 w 3024845"/>
                  <a:gd name="connsiteY377-19444" fmla="*/ 629077 h 1059043"/>
                  <a:gd name="connsiteX378-19445" fmla="*/ 2792781 w 3024845"/>
                  <a:gd name="connsiteY378-19446" fmla="*/ 629077 h 1059043"/>
                  <a:gd name="connsiteX379-19447" fmla="*/ 2792781 w 3024845"/>
                  <a:gd name="connsiteY379-19448" fmla="*/ 598812 h 1059043"/>
                  <a:gd name="connsiteX380-19449" fmla="*/ 2811021 w 3024845"/>
                  <a:gd name="connsiteY380-19450" fmla="*/ 598812 h 1059043"/>
                  <a:gd name="connsiteX381-19451" fmla="*/ 2811021 w 3024845"/>
                  <a:gd name="connsiteY381-19452" fmla="*/ 592327 h 1059043"/>
                  <a:gd name="connsiteX382-19453" fmla="*/ 2823181 w 3024845"/>
                  <a:gd name="connsiteY382-19454" fmla="*/ 592327 h 1059043"/>
                  <a:gd name="connsiteX383-19455" fmla="*/ 2823181 w 3024845"/>
                  <a:gd name="connsiteY383-19456" fmla="*/ 598812 h 1059043"/>
                  <a:gd name="connsiteX384-19457" fmla="*/ 2839395 w 3024845"/>
                  <a:gd name="connsiteY384-19458" fmla="*/ 598812 h 1059043"/>
                  <a:gd name="connsiteX385-19459" fmla="*/ 2839395 w 3024845"/>
                  <a:gd name="connsiteY385-19460" fmla="*/ 648533 h 1059043"/>
                  <a:gd name="connsiteX386-19461" fmla="*/ 2871822 w 3024845"/>
                  <a:gd name="connsiteY386-19462" fmla="*/ 648533 h 1059043"/>
                  <a:gd name="connsiteX387-19463" fmla="*/ 2871822 w 3024845"/>
                  <a:gd name="connsiteY387-19464" fmla="*/ 622592 h 1059043"/>
                  <a:gd name="connsiteX388-19465" fmla="*/ 2910329 w 3024845"/>
                  <a:gd name="connsiteY388-19466" fmla="*/ 622592 h 1059043"/>
                  <a:gd name="connsiteX389-19467" fmla="*/ 2910329 w 3024845"/>
                  <a:gd name="connsiteY389-19468" fmla="*/ 592327 h 1059043"/>
                  <a:gd name="connsiteX390-19469" fmla="*/ 2958970 w 3024845"/>
                  <a:gd name="connsiteY390-19470" fmla="*/ 592327 h 1059043"/>
                  <a:gd name="connsiteX391-19471" fmla="*/ 2958970 w 3024845"/>
                  <a:gd name="connsiteY391-19472" fmla="*/ 703483 h 1059043"/>
                  <a:gd name="connsiteX392-19473" fmla="*/ 2958970 w 3024845"/>
                  <a:gd name="connsiteY392-19474" fmla="*/ 717262 h 1059043"/>
                  <a:gd name="connsiteX393-19475" fmla="*/ 3024845 w 3024845"/>
                  <a:gd name="connsiteY393-19476" fmla="*/ 717262 h 1059043"/>
                  <a:gd name="connsiteX394-19477" fmla="*/ 3024845 w 3024845"/>
                  <a:gd name="connsiteY394-19478" fmla="*/ 1059043 h 1059043"/>
                  <a:gd name="connsiteX395-19479" fmla="*/ 2054 w 3024845"/>
                  <a:gd name="connsiteY395-19480" fmla="*/ 1056710 h 1059043"/>
                  <a:gd name="connsiteX396-19481" fmla="*/ 0 w 3024845"/>
                  <a:gd name="connsiteY396-19482" fmla="*/ 622592 h 1059043"/>
                  <a:gd name="connsiteX397-19483" fmla="*/ 20267 w 3024845"/>
                  <a:gd name="connsiteY397-19484" fmla="*/ 622592 h 1059043"/>
                  <a:gd name="connsiteX398-19485" fmla="*/ 20774 w 3024845"/>
                  <a:gd name="connsiteY398-19486" fmla="*/ 621511 h 1059043"/>
                  <a:gd name="connsiteX399-19487" fmla="*/ 24320 w 3024845"/>
                  <a:gd name="connsiteY399-19488" fmla="*/ 613945 h 1059043"/>
                  <a:gd name="connsiteX400-19489" fmla="*/ 26094 w 3024845"/>
                  <a:gd name="connsiteY400-19490" fmla="*/ 614215 h 1059043"/>
                  <a:gd name="connsiteX401-19491" fmla="*/ 38507 w 3024845"/>
                  <a:gd name="connsiteY401-19492" fmla="*/ 616106 h 1059043"/>
                  <a:gd name="connsiteX402-19493" fmla="*/ 39014 w 3024845"/>
                  <a:gd name="connsiteY402-19494" fmla="*/ 617458 h 1059043"/>
                  <a:gd name="connsiteX403-19495" fmla="*/ 42560 w 3024845"/>
                  <a:gd name="connsiteY403-19496" fmla="*/ 626915 h 1059043"/>
                  <a:gd name="connsiteX404-19497" fmla="*/ 68907 w 3024845"/>
                  <a:gd name="connsiteY404-19498" fmla="*/ 629077 h 1059043"/>
                  <a:gd name="connsiteX405-19499" fmla="*/ 68907 w 3024845"/>
                  <a:gd name="connsiteY405-19500" fmla="*/ 505856 h 1059043"/>
                  <a:gd name="connsiteX406-19501" fmla="*/ 70934 w 3024845"/>
                  <a:gd name="connsiteY406-19502" fmla="*/ 505856 h 1059043"/>
                  <a:gd name="connsiteX407-19503" fmla="*/ 85121 w 3024845"/>
                  <a:gd name="connsiteY407-19504" fmla="*/ 505856 h 1059043"/>
                  <a:gd name="connsiteX408-19505" fmla="*/ 85121 w 3024845"/>
                  <a:gd name="connsiteY408-19506" fmla="*/ 369664 h 1059043"/>
                  <a:gd name="connsiteX409-19507" fmla="*/ 86894 w 3024845"/>
                  <a:gd name="connsiteY409-19508" fmla="*/ 369664 h 1059043"/>
                  <a:gd name="connsiteX410-19509" fmla="*/ 99308 w 3024845"/>
                  <a:gd name="connsiteY410-19510" fmla="*/ 369664 h 1059043"/>
                  <a:gd name="connsiteX411-19511" fmla="*/ 99308 w 3024845"/>
                  <a:gd name="connsiteY411-19512" fmla="*/ 255090 h 1059043"/>
                  <a:gd name="connsiteX412-19513" fmla="*/ 103361 w 3024845"/>
                  <a:gd name="connsiteY412-19514" fmla="*/ 226986 h 1059043"/>
                  <a:gd name="connsiteX413-19515" fmla="*/ 105388 w 3024845"/>
                  <a:gd name="connsiteY413-19516" fmla="*/ 226986 h 1059043"/>
                  <a:gd name="connsiteX414-19517" fmla="*/ 119575 w 3024845"/>
                  <a:gd name="connsiteY414-19518" fmla="*/ 226986 h 1059043"/>
                  <a:gd name="connsiteX0-19519" fmla="*/ 119575 w 3024845"/>
                  <a:gd name="connsiteY0-19520" fmla="*/ 226986 h 1059043"/>
                  <a:gd name="connsiteX1-19521" fmla="*/ 200642 w 3024845"/>
                  <a:gd name="connsiteY1-19522" fmla="*/ 224825 h 1059043"/>
                  <a:gd name="connsiteX2-19523" fmla="*/ 202669 w 3024845"/>
                  <a:gd name="connsiteY2-19524" fmla="*/ 224825 h 1059043"/>
                  <a:gd name="connsiteX3-19525" fmla="*/ 216856 w 3024845"/>
                  <a:gd name="connsiteY3-19526" fmla="*/ 224825 h 1059043"/>
                  <a:gd name="connsiteX4-19527" fmla="*/ 216856 w 3024845"/>
                  <a:gd name="connsiteY4-19528" fmla="*/ 248604 h 1059043"/>
                  <a:gd name="connsiteX5-19529" fmla="*/ 217363 w 3024845"/>
                  <a:gd name="connsiteY5-19530" fmla="*/ 249415 h 1059043"/>
                  <a:gd name="connsiteX6-19531" fmla="*/ 220909 w 3024845"/>
                  <a:gd name="connsiteY6-19532" fmla="*/ 255090 h 1059043"/>
                  <a:gd name="connsiteX7-19533" fmla="*/ 220909 w 3024845"/>
                  <a:gd name="connsiteY7-19534" fmla="*/ 369664 h 1059043"/>
                  <a:gd name="connsiteX8-19535" fmla="*/ 223189 w 3024845"/>
                  <a:gd name="connsiteY8-19536" fmla="*/ 369664 h 1059043"/>
                  <a:gd name="connsiteX9-19537" fmla="*/ 239150 w 3024845"/>
                  <a:gd name="connsiteY9-19538" fmla="*/ 369664 h 1059043"/>
                  <a:gd name="connsiteX10-19539" fmla="*/ 239150 w 3024845"/>
                  <a:gd name="connsiteY10-19540" fmla="*/ 510179 h 1059043"/>
                  <a:gd name="connsiteX11-19541" fmla="*/ 240670 w 3024845"/>
                  <a:gd name="connsiteY11-19542" fmla="*/ 509909 h 1059043"/>
                  <a:gd name="connsiteX12-19543" fmla="*/ 251310 w 3024845"/>
                  <a:gd name="connsiteY12-19544" fmla="*/ 508018 h 1059043"/>
                  <a:gd name="connsiteX13-19545" fmla="*/ 249283 w 3024845"/>
                  <a:gd name="connsiteY13-19546" fmla="*/ 596650 h 1059043"/>
                  <a:gd name="connsiteX14-19547" fmla="*/ 250803 w 3024845"/>
                  <a:gd name="connsiteY14-19548" fmla="*/ 596921 h 1059043"/>
                  <a:gd name="connsiteX15-19549" fmla="*/ 261443 w 3024845"/>
                  <a:gd name="connsiteY15-19550" fmla="*/ 598812 h 1059043"/>
                  <a:gd name="connsiteX16-19551" fmla="*/ 261696 w 3024845"/>
                  <a:gd name="connsiteY16-19552" fmla="*/ 599623 h 1059043"/>
                  <a:gd name="connsiteX17-19553" fmla="*/ 263470 w 3024845"/>
                  <a:gd name="connsiteY17-19554" fmla="*/ 605298 h 1059043"/>
                  <a:gd name="connsiteX18-19555" fmla="*/ 264230 w 3024845"/>
                  <a:gd name="connsiteY18-19556" fmla="*/ 602866 h 1059043"/>
                  <a:gd name="connsiteX19-19557" fmla="*/ 269550 w 3024845"/>
                  <a:gd name="connsiteY19-19558" fmla="*/ 585842 h 1059043"/>
                  <a:gd name="connsiteX20-19559" fmla="*/ 271323 w 3024845"/>
                  <a:gd name="connsiteY20-19560" fmla="*/ 585842 h 1059043"/>
                  <a:gd name="connsiteX21-19561" fmla="*/ 283737 w 3024845"/>
                  <a:gd name="connsiteY21-19562" fmla="*/ 585842 h 1059043"/>
                  <a:gd name="connsiteX22-19563" fmla="*/ 283737 w 3024845"/>
                  <a:gd name="connsiteY22-19564" fmla="*/ 618268 h 1059043"/>
                  <a:gd name="connsiteX23-19565" fmla="*/ 284750 w 3024845"/>
                  <a:gd name="connsiteY23-19566" fmla="*/ 618809 h 1059043"/>
                  <a:gd name="connsiteX24-19567" fmla="*/ 291844 w 3024845"/>
                  <a:gd name="connsiteY24-19568" fmla="*/ 622592 h 1059043"/>
                  <a:gd name="connsiteX25-19569" fmla="*/ 291844 w 3024845"/>
                  <a:gd name="connsiteY25-19570" fmla="*/ 623943 h 1059043"/>
                  <a:gd name="connsiteX26-19571" fmla="*/ 291844 w 3024845"/>
                  <a:gd name="connsiteY26-19572" fmla="*/ 633401 h 1059043"/>
                  <a:gd name="connsiteX27-19573" fmla="*/ 336431 w 3024845"/>
                  <a:gd name="connsiteY27-19574" fmla="*/ 633401 h 1059043"/>
                  <a:gd name="connsiteX28-19575" fmla="*/ 336431 w 3024845"/>
                  <a:gd name="connsiteY28-19576" fmla="*/ 634482 h 1059043"/>
                  <a:gd name="connsiteX29-19577" fmla="*/ 336431 w 3024845"/>
                  <a:gd name="connsiteY29-19578" fmla="*/ 642048 h 1059043"/>
                  <a:gd name="connsiteX30-19579" fmla="*/ 338457 w 3024845"/>
                  <a:gd name="connsiteY30-19580" fmla="*/ 642048 h 1059043"/>
                  <a:gd name="connsiteX31-19581" fmla="*/ 352644 w 3024845"/>
                  <a:gd name="connsiteY31-19582" fmla="*/ 642048 h 1059043"/>
                  <a:gd name="connsiteX32-19583" fmla="*/ 352644 w 3024845"/>
                  <a:gd name="connsiteY32-19584" fmla="*/ 611783 h 1059043"/>
                  <a:gd name="connsiteX33-19585" fmla="*/ 397231 w 3024845"/>
                  <a:gd name="connsiteY33-19586" fmla="*/ 611783 h 1059043"/>
                  <a:gd name="connsiteX34-19587" fmla="*/ 397231 w 3024845"/>
                  <a:gd name="connsiteY34-19588" fmla="*/ 610432 h 1059043"/>
                  <a:gd name="connsiteX35-19589" fmla="*/ 397231 w 3024845"/>
                  <a:gd name="connsiteY35-19590" fmla="*/ 600974 h 1059043"/>
                  <a:gd name="connsiteX36-19591" fmla="*/ 398245 w 3024845"/>
                  <a:gd name="connsiteY36-19592" fmla="*/ 600974 h 1059043"/>
                  <a:gd name="connsiteX37-19593" fmla="*/ 405338 w 3024845"/>
                  <a:gd name="connsiteY37-19594" fmla="*/ 600974 h 1059043"/>
                  <a:gd name="connsiteX38-19595" fmla="*/ 405338 w 3024845"/>
                  <a:gd name="connsiteY38-19596" fmla="*/ 599083 h 1059043"/>
                  <a:gd name="connsiteX39-19597" fmla="*/ 405338 w 3024845"/>
                  <a:gd name="connsiteY39-19598" fmla="*/ 585842 h 1059043"/>
                  <a:gd name="connsiteX40-19599" fmla="*/ 406098 w 3024845"/>
                  <a:gd name="connsiteY40-19600" fmla="*/ 585842 h 1059043"/>
                  <a:gd name="connsiteX41-19601" fmla="*/ 411418 w 3024845"/>
                  <a:gd name="connsiteY41-19602" fmla="*/ 585842 h 1059043"/>
                  <a:gd name="connsiteX42-19603" fmla="*/ 411418 w 3024845"/>
                  <a:gd name="connsiteY42-19604" fmla="*/ 584761 h 1059043"/>
                  <a:gd name="connsiteX43-19605" fmla="*/ 411418 w 3024845"/>
                  <a:gd name="connsiteY43-19606" fmla="*/ 577194 h 1059043"/>
                  <a:gd name="connsiteX44-19607" fmla="*/ 413445 w 3024845"/>
                  <a:gd name="connsiteY44-19608" fmla="*/ 577194 h 1059043"/>
                  <a:gd name="connsiteX45-19609" fmla="*/ 427632 w 3024845"/>
                  <a:gd name="connsiteY45-19610" fmla="*/ 577194 h 1059043"/>
                  <a:gd name="connsiteX46-19611" fmla="*/ 427632 w 3024845"/>
                  <a:gd name="connsiteY46-19612" fmla="*/ 578275 h 1059043"/>
                  <a:gd name="connsiteX47-19613" fmla="*/ 427632 w 3024845"/>
                  <a:gd name="connsiteY47-19614" fmla="*/ 585842 h 1059043"/>
                  <a:gd name="connsiteX48-19615" fmla="*/ 449925 w 3024845"/>
                  <a:gd name="connsiteY48-19616" fmla="*/ 585842 h 1059043"/>
                  <a:gd name="connsiteX49-19617" fmla="*/ 449925 w 3024845"/>
                  <a:gd name="connsiteY49-19618" fmla="*/ 583950 h 1059043"/>
                  <a:gd name="connsiteX50-19619" fmla="*/ 449925 w 3024845"/>
                  <a:gd name="connsiteY50-19620" fmla="*/ 570709 h 1059043"/>
                  <a:gd name="connsiteX51-19621" fmla="*/ 451699 w 3024845"/>
                  <a:gd name="connsiteY51-19622" fmla="*/ 570709 h 1059043"/>
                  <a:gd name="connsiteX52-19623" fmla="*/ 464112 w 3024845"/>
                  <a:gd name="connsiteY52-19624" fmla="*/ 570709 h 1059043"/>
                  <a:gd name="connsiteX53-19625" fmla="*/ 464112 w 3024845"/>
                  <a:gd name="connsiteY53-19626" fmla="*/ 594489 h 1059043"/>
                  <a:gd name="connsiteX54-19627" fmla="*/ 465126 w 3024845"/>
                  <a:gd name="connsiteY54-19628" fmla="*/ 594489 h 1059043"/>
                  <a:gd name="connsiteX55-19629" fmla="*/ 472219 w 3024845"/>
                  <a:gd name="connsiteY55-19630" fmla="*/ 594489 h 1059043"/>
                  <a:gd name="connsiteX56-19631" fmla="*/ 472219 w 3024845"/>
                  <a:gd name="connsiteY56-19632" fmla="*/ 593408 h 1059043"/>
                  <a:gd name="connsiteX57-19633" fmla="*/ 472219 w 3024845"/>
                  <a:gd name="connsiteY57-19634" fmla="*/ 585842 h 1059043"/>
                  <a:gd name="connsiteX58-19635" fmla="*/ 473992 w 3024845"/>
                  <a:gd name="connsiteY58-19636" fmla="*/ 585842 h 1059043"/>
                  <a:gd name="connsiteX59-19637" fmla="*/ 486406 w 3024845"/>
                  <a:gd name="connsiteY59-19638" fmla="*/ 585842 h 1059043"/>
                  <a:gd name="connsiteX60-19639" fmla="*/ 486406 w 3024845"/>
                  <a:gd name="connsiteY60-19640" fmla="*/ 611783 h 1059043"/>
                  <a:gd name="connsiteX61-19641" fmla="*/ 488433 w 3024845"/>
                  <a:gd name="connsiteY61-19642" fmla="*/ 611783 h 1059043"/>
                  <a:gd name="connsiteX62-19643" fmla="*/ 502619 w 3024845"/>
                  <a:gd name="connsiteY62-19644" fmla="*/ 611783 h 1059043"/>
                  <a:gd name="connsiteX63-19645" fmla="*/ 502619 w 3024845"/>
                  <a:gd name="connsiteY63-19646" fmla="*/ 613404 h 1059043"/>
                  <a:gd name="connsiteX64-19647" fmla="*/ 502619 w 3024845"/>
                  <a:gd name="connsiteY64-19648" fmla="*/ 624754 h 1059043"/>
                  <a:gd name="connsiteX65-19649" fmla="*/ 503379 w 3024845"/>
                  <a:gd name="connsiteY65-19650" fmla="*/ 624754 h 1059043"/>
                  <a:gd name="connsiteX66-19651" fmla="*/ 508700 w 3024845"/>
                  <a:gd name="connsiteY66-19652" fmla="*/ 624754 h 1059043"/>
                  <a:gd name="connsiteX67-19653" fmla="*/ 508700 w 3024845"/>
                  <a:gd name="connsiteY67-19654" fmla="*/ 623943 h 1059043"/>
                  <a:gd name="connsiteX68-19655" fmla="*/ 508700 w 3024845"/>
                  <a:gd name="connsiteY68-19656" fmla="*/ 618268 h 1059043"/>
                  <a:gd name="connsiteX69-19657" fmla="*/ 539100 w 3024845"/>
                  <a:gd name="connsiteY69-19658" fmla="*/ 618268 h 1059043"/>
                  <a:gd name="connsiteX70-19659" fmla="*/ 539100 w 3024845"/>
                  <a:gd name="connsiteY70-19660" fmla="*/ 642048 h 1059043"/>
                  <a:gd name="connsiteX71-19661" fmla="*/ 540113 w 3024845"/>
                  <a:gd name="connsiteY71-19662" fmla="*/ 642048 h 1059043"/>
                  <a:gd name="connsiteX72-19663" fmla="*/ 547207 w 3024845"/>
                  <a:gd name="connsiteY72-19664" fmla="*/ 642048 h 1059043"/>
                  <a:gd name="connsiteX73-19665" fmla="*/ 547207 w 3024845"/>
                  <a:gd name="connsiteY73-19666" fmla="*/ 643129 h 1059043"/>
                  <a:gd name="connsiteX74-19667" fmla="*/ 547207 w 3024845"/>
                  <a:gd name="connsiteY74-19668" fmla="*/ 650695 h 1059043"/>
                  <a:gd name="connsiteX75-19669" fmla="*/ 547967 w 3024845"/>
                  <a:gd name="connsiteY75-19670" fmla="*/ 650695 h 1059043"/>
                  <a:gd name="connsiteX76-19671" fmla="*/ 553287 w 3024845"/>
                  <a:gd name="connsiteY76-19672" fmla="*/ 650695 h 1059043"/>
                  <a:gd name="connsiteX77-19673" fmla="*/ 553287 w 3024845"/>
                  <a:gd name="connsiteY77-19674" fmla="*/ 648533 h 1059043"/>
                  <a:gd name="connsiteX78-19675" fmla="*/ 553287 w 3024845"/>
                  <a:gd name="connsiteY78-19676" fmla="*/ 633401 h 1059043"/>
                  <a:gd name="connsiteX79-19677" fmla="*/ 554300 w 3024845"/>
                  <a:gd name="connsiteY79-19678" fmla="*/ 633401 h 1059043"/>
                  <a:gd name="connsiteX80-19679" fmla="*/ 561394 w 3024845"/>
                  <a:gd name="connsiteY80-19680" fmla="*/ 633401 h 1059043"/>
                  <a:gd name="connsiteX81-19681" fmla="*/ 561394 w 3024845"/>
                  <a:gd name="connsiteY81-19682" fmla="*/ 634482 h 1059043"/>
                  <a:gd name="connsiteX82-19683" fmla="*/ 561394 w 3024845"/>
                  <a:gd name="connsiteY82-19684" fmla="*/ 642048 h 1059043"/>
                  <a:gd name="connsiteX83-19685" fmla="*/ 566714 w 3024845"/>
                  <a:gd name="connsiteY83-19686" fmla="*/ 640055 h 1059043"/>
                  <a:gd name="connsiteX84-19687" fmla="*/ 567474 w 3024845"/>
                  <a:gd name="connsiteY84-19688" fmla="*/ 639075 h 1059043"/>
                  <a:gd name="connsiteX85-19689" fmla="*/ 567474 w 3024845"/>
                  <a:gd name="connsiteY85-19690" fmla="*/ 633401 h 1059043"/>
                  <a:gd name="connsiteX86-19691" fmla="*/ 605981 w 3024845"/>
                  <a:gd name="connsiteY86-19692" fmla="*/ 633401 h 1059043"/>
                  <a:gd name="connsiteX87-19693" fmla="*/ 605981 w 3024845"/>
                  <a:gd name="connsiteY87-19694" fmla="*/ 657180 h 1059043"/>
                  <a:gd name="connsiteX88-19695" fmla="*/ 608007 w 3024845"/>
                  <a:gd name="connsiteY88-19696" fmla="*/ 657180 h 1059043"/>
                  <a:gd name="connsiteX89-19697" fmla="*/ 622194 w 3024845"/>
                  <a:gd name="connsiteY89-19698" fmla="*/ 657180 h 1059043"/>
                  <a:gd name="connsiteX90-19699" fmla="*/ 622194 w 3024845"/>
                  <a:gd name="connsiteY90-19700" fmla="*/ 658261 h 1059043"/>
                  <a:gd name="connsiteX91-19701" fmla="*/ 622194 w 3024845"/>
                  <a:gd name="connsiteY91-19702" fmla="*/ 665827 h 1059043"/>
                  <a:gd name="connsiteX92-19703" fmla="*/ 623968 w 3024845"/>
                  <a:gd name="connsiteY92-19704" fmla="*/ 665827 h 1059043"/>
                  <a:gd name="connsiteX93-19705" fmla="*/ 636381 w 3024845"/>
                  <a:gd name="connsiteY93-19706" fmla="*/ 665827 h 1059043"/>
                  <a:gd name="connsiteX94-19707" fmla="*/ 636381 w 3024845"/>
                  <a:gd name="connsiteY94-19708" fmla="*/ 642048 h 1059043"/>
                  <a:gd name="connsiteX95-19709" fmla="*/ 637394 w 3024845"/>
                  <a:gd name="connsiteY95-19710" fmla="*/ 642048 h 1059043"/>
                  <a:gd name="connsiteX96-19711" fmla="*/ 644488 w 3024845"/>
                  <a:gd name="connsiteY96-19712" fmla="*/ 642048 h 1059043"/>
                  <a:gd name="connsiteX97-19713" fmla="*/ 644488 w 3024845"/>
                  <a:gd name="connsiteY97-19714" fmla="*/ 609621 h 1059043"/>
                  <a:gd name="connsiteX98-19715" fmla="*/ 645501 w 3024845"/>
                  <a:gd name="connsiteY98-19716" fmla="*/ 609621 h 1059043"/>
                  <a:gd name="connsiteX99-19717" fmla="*/ 652595 w 3024845"/>
                  <a:gd name="connsiteY99-19718" fmla="*/ 609621 h 1059043"/>
                  <a:gd name="connsiteX100-19719" fmla="*/ 652595 w 3024845"/>
                  <a:gd name="connsiteY100-19720" fmla="*/ 607730 h 1059043"/>
                  <a:gd name="connsiteX101-19721" fmla="*/ 652595 w 3024845"/>
                  <a:gd name="connsiteY101-19722" fmla="*/ 594489 h 1059043"/>
                  <a:gd name="connsiteX102-19723" fmla="*/ 651328 w 3024845"/>
                  <a:gd name="connsiteY102-19724" fmla="*/ 592867 h 1059043"/>
                  <a:gd name="connsiteX103-19725" fmla="*/ 656648 w 3024845"/>
                  <a:gd name="connsiteY103-19726" fmla="*/ 581518 h 1059043"/>
                  <a:gd name="connsiteX104-19727" fmla="*/ 664755 w 3024845"/>
                  <a:gd name="connsiteY104-19728" fmla="*/ 609621 h 1059043"/>
                  <a:gd name="connsiteX105-19729" fmla="*/ 665515 w 3024845"/>
                  <a:gd name="connsiteY105-19730" fmla="*/ 609621 h 1059043"/>
                  <a:gd name="connsiteX106-19731" fmla="*/ 670835 w 3024845"/>
                  <a:gd name="connsiteY106-19732" fmla="*/ 609621 h 1059043"/>
                  <a:gd name="connsiteX107-19733" fmla="*/ 670835 w 3024845"/>
                  <a:gd name="connsiteY107-19734" fmla="*/ 503694 h 1059043"/>
                  <a:gd name="connsiteX108-19735" fmla="*/ 672355 w 3024845"/>
                  <a:gd name="connsiteY108-19736" fmla="*/ 503694 h 1059043"/>
                  <a:gd name="connsiteX109-19737" fmla="*/ 682995 w 3024845"/>
                  <a:gd name="connsiteY109-19738" fmla="*/ 503694 h 1059043"/>
                  <a:gd name="connsiteX110-19739" fmla="*/ 682995 w 3024845"/>
                  <a:gd name="connsiteY110-19740" fmla="*/ 456135 h 1059043"/>
                  <a:gd name="connsiteX111-19741" fmla="*/ 709342 w 3024845"/>
                  <a:gd name="connsiteY111-19742" fmla="*/ 456135 h 1059043"/>
                  <a:gd name="connsiteX112-19743" fmla="*/ 709342 w 3024845"/>
                  <a:gd name="connsiteY112-19744" fmla="*/ 434517 h 1059043"/>
                  <a:gd name="connsiteX113-19745" fmla="*/ 743796 w 3024845"/>
                  <a:gd name="connsiteY113-19746" fmla="*/ 434517 h 1059043"/>
                  <a:gd name="connsiteX114-19747" fmla="*/ 743796 w 3024845"/>
                  <a:gd name="connsiteY114-19748" fmla="*/ 436949 h 1059043"/>
                  <a:gd name="connsiteX115-19749" fmla="*/ 743796 w 3024845"/>
                  <a:gd name="connsiteY115-19750" fmla="*/ 453973 h 1059043"/>
                  <a:gd name="connsiteX116-19751" fmla="*/ 746076 w 3024845"/>
                  <a:gd name="connsiteY116-19752" fmla="*/ 453973 h 1059043"/>
                  <a:gd name="connsiteX117-19753" fmla="*/ 762036 w 3024845"/>
                  <a:gd name="connsiteY117-19754" fmla="*/ 453973 h 1059043"/>
                  <a:gd name="connsiteX118-19755" fmla="*/ 762036 w 3024845"/>
                  <a:gd name="connsiteY118-19756" fmla="*/ 501532 h 1059043"/>
                  <a:gd name="connsiteX119-19757" fmla="*/ 763049 w 3024845"/>
                  <a:gd name="connsiteY119-19758" fmla="*/ 501532 h 1059043"/>
                  <a:gd name="connsiteX120-19759" fmla="*/ 770143 w 3024845"/>
                  <a:gd name="connsiteY120-19760" fmla="*/ 501532 h 1059043"/>
                  <a:gd name="connsiteX121-19761" fmla="*/ 784330 w 3024845"/>
                  <a:gd name="connsiteY121-19762" fmla="*/ 505856 h 1059043"/>
                  <a:gd name="connsiteX122-19763" fmla="*/ 784330 w 3024845"/>
                  <a:gd name="connsiteY122-19764" fmla="*/ 544768 h 1059043"/>
                  <a:gd name="connsiteX123-19765" fmla="*/ 785343 w 3024845"/>
                  <a:gd name="connsiteY123-19766" fmla="*/ 544768 h 1059043"/>
                  <a:gd name="connsiteX124-19767" fmla="*/ 792436 w 3024845"/>
                  <a:gd name="connsiteY124-19768" fmla="*/ 544768 h 1059043"/>
                  <a:gd name="connsiteX125-19769" fmla="*/ 792436 w 3024845"/>
                  <a:gd name="connsiteY125-19770" fmla="*/ 546389 h 1059043"/>
                  <a:gd name="connsiteX126-19771" fmla="*/ 792436 w 3024845"/>
                  <a:gd name="connsiteY126-19772" fmla="*/ 557738 h 1059043"/>
                  <a:gd name="connsiteX127-19773" fmla="*/ 794463 w 3024845"/>
                  <a:gd name="connsiteY127-19774" fmla="*/ 557738 h 1059043"/>
                  <a:gd name="connsiteX128-19775" fmla="*/ 808650 w 3024845"/>
                  <a:gd name="connsiteY128-19776" fmla="*/ 557738 h 1059043"/>
                  <a:gd name="connsiteX129-19777" fmla="*/ 814730 w 3024845"/>
                  <a:gd name="connsiteY129-19778" fmla="*/ 564224 h 1059043"/>
                  <a:gd name="connsiteX130-19779" fmla="*/ 814730 w 3024845"/>
                  <a:gd name="connsiteY130-19780" fmla="*/ 585842 h 1059043"/>
                  <a:gd name="connsiteX131-19781" fmla="*/ 817010 w 3024845"/>
                  <a:gd name="connsiteY131-19782" fmla="*/ 585842 h 1059043"/>
                  <a:gd name="connsiteX132-19783" fmla="*/ 832970 w 3024845"/>
                  <a:gd name="connsiteY132-19784" fmla="*/ 585842 h 1059043"/>
                  <a:gd name="connsiteX133-19785" fmla="*/ 832970 w 3024845"/>
                  <a:gd name="connsiteY133-19786" fmla="*/ 586922 h 1059043"/>
                  <a:gd name="connsiteX134-19787" fmla="*/ 832970 w 3024845"/>
                  <a:gd name="connsiteY134-19788" fmla="*/ 594489 h 1059043"/>
                  <a:gd name="connsiteX135-19789" fmla="*/ 834237 w 3024845"/>
                  <a:gd name="connsiteY135-19790" fmla="*/ 594489 h 1059043"/>
                  <a:gd name="connsiteX136-19791" fmla="*/ 843104 w 3024845"/>
                  <a:gd name="connsiteY136-19792" fmla="*/ 594489 h 1059043"/>
                  <a:gd name="connsiteX137-19793" fmla="*/ 843104 w 3024845"/>
                  <a:gd name="connsiteY137-19794" fmla="*/ 596650 h 1059043"/>
                  <a:gd name="connsiteX138-19795" fmla="*/ 843104 w 3024845"/>
                  <a:gd name="connsiteY138-19796" fmla="*/ 611783 h 1059043"/>
                  <a:gd name="connsiteX139-19797" fmla="*/ 847157 w 3024845"/>
                  <a:gd name="connsiteY139-19798" fmla="*/ 609891 h 1059043"/>
                  <a:gd name="connsiteX140-19799" fmla="*/ 847157 w 3024845"/>
                  <a:gd name="connsiteY140-19800" fmla="*/ 596650 h 1059043"/>
                  <a:gd name="connsiteX141-19801" fmla="*/ 848170 w 3024845"/>
                  <a:gd name="connsiteY141-19802" fmla="*/ 596650 h 1059043"/>
                  <a:gd name="connsiteX142-19803" fmla="*/ 855264 w 3024845"/>
                  <a:gd name="connsiteY142-19804" fmla="*/ 596650 h 1059043"/>
                  <a:gd name="connsiteX143-19805" fmla="*/ 855264 w 3024845"/>
                  <a:gd name="connsiteY143-19806" fmla="*/ 598272 h 1059043"/>
                  <a:gd name="connsiteX144-19807" fmla="*/ 855264 w 3024845"/>
                  <a:gd name="connsiteY144-19808" fmla="*/ 609621 h 1059043"/>
                  <a:gd name="connsiteX145-19809" fmla="*/ 856024 w 3024845"/>
                  <a:gd name="connsiteY145-19810" fmla="*/ 609621 h 1059043"/>
                  <a:gd name="connsiteX146-19811" fmla="*/ 861344 w 3024845"/>
                  <a:gd name="connsiteY146-19812" fmla="*/ 609621 h 1059043"/>
                  <a:gd name="connsiteX147-19813" fmla="*/ 909984 w 3024845"/>
                  <a:gd name="connsiteY147-19814" fmla="*/ 605298 h 1059043"/>
                  <a:gd name="connsiteX148-19815" fmla="*/ 909984 w 3024845"/>
                  <a:gd name="connsiteY148-19816" fmla="*/ 606649 h 1059043"/>
                  <a:gd name="connsiteX149-19817" fmla="*/ 909984 w 3024845"/>
                  <a:gd name="connsiteY149-19818" fmla="*/ 616106 h 1059043"/>
                  <a:gd name="connsiteX150-19819" fmla="*/ 910744 w 3024845"/>
                  <a:gd name="connsiteY150-19820" fmla="*/ 616106 h 1059043"/>
                  <a:gd name="connsiteX151-19821" fmla="*/ 916065 w 3024845"/>
                  <a:gd name="connsiteY151-19822" fmla="*/ 616106 h 1059043"/>
                  <a:gd name="connsiteX152-19823" fmla="*/ 916065 w 3024845"/>
                  <a:gd name="connsiteY152-19824" fmla="*/ 618268 h 1059043"/>
                  <a:gd name="connsiteX153-19825" fmla="*/ 916065 w 3024845"/>
                  <a:gd name="connsiteY153-19826" fmla="*/ 633401 h 1059043"/>
                  <a:gd name="connsiteX154-19827" fmla="*/ 918091 w 3024845"/>
                  <a:gd name="connsiteY154-19828" fmla="*/ 632050 h 1059043"/>
                  <a:gd name="connsiteX155-19829" fmla="*/ 932278 w 3024845"/>
                  <a:gd name="connsiteY155-19830" fmla="*/ 622592 h 1059043"/>
                  <a:gd name="connsiteX156-19831" fmla="*/ 938358 w 3024845"/>
                  <a:gd name="connsiteY156-19832" fmla="*/ 581518 h 1059043"/>
                  <a:gd name="connsiteX157-19833" fmla="*/ 939118 w 3024845"/>
                  <a:gd name="connsiteY157-19834" fmla="*/ 581248 h 1059043"/>
                  <a:gd name="connsiteX158-19835" fmla="*/ 944438 w 3024845"/>
                  <a:gd name="connsiteY158-19836" fmla="*/ 579356 h 1059043"/>
                  <a:gd name="connsiteX159-19837" fmla="*/ 946465 w 3024845"/>
                  <a:gd name="connsiteY159-19838" fmla="*/ 510179 h 1059043"/>
                  <a:gd name="connsiteX160-19839" fmla="*/ 948492 w 3024845"/>
                  <a:gd name="connsiteY160-19840" fmla="*/ 579356 h 1059043"/>
                  <a:gd name="connsiteX161-19841" fmla="*/ 949252 w 3024845"/>
                  <a:gd name="connsiteY161-19842" fmla="*/ 579626 h 1059043"/>
                  <a:gd name="connsiteX162-19843" fmla="*/ 954572 w 3024845"/>
                  <a:gd name="connsiteY162-19844" fmla="*/ 581518 h 1059043"/>
                  <a:gd name="connsiteX163-19845" fmla="*/ 954572 w 3024845"/>
                  <a:gd name="connsiteY163-19846" fmla="*/ 495047 h 1059043"/>
                  <a:gd name="connsiteX164-19847" fmla="*/ 958625 w 3024845"/>
                  <a:gd name="connsiteY164-19848" fmla="*/ 462620 h 1059043"/>
                  <a:gd name="connsiteX165-19849" fmla="*/ 997132 w 3024845"/>
                  <a:gd name="connsiteY165-19850" fmla="*/ 462620 h 1059043"/>
                  <a:gd name="connsiteX166-19851" fmla="*/ 997132 w 3024845"/>
                  <a:gd name="connsiteY166-19852" fmla="*/ 495047 h 1059043"/>
                  <a:gd name="connsiteX167-19853" fmla="*/ 997892 w 3024845"/>
                  <a:gd name="connsiteY167-19854" fmla="*/ 495047 h 1059043"/>
                  <a:gd name="connsiteX168-19855" fmla="*/ 1003212 w 3024845"/>
                  <a:gd name="connsiteY168-19856" fmla="*/ 495047 h 1059043"/>
                  <a:gd name="connsiteX169-19857" fmla="*/ 1003212 w 3024845"/>
                  <a:gd name="connsiteY169-19858" fmla="*/ 412899 h 1059043"/>
                  <a:gd name="connsiteX170-19859" fmla="*/ 1004986 w 3024845"/>
                  <a:gd name="connsiteY170-19860" fmla="*/ 412899 h 1059043"/>
                  <a:gd name="connsiteX171-19861" fmla="*/ 1017399 w 3024845"/>
                  <a:gd name="connsiteY171-19862" fmla="*/ 412899 h 1059043"/>
                  <a:gd name="connsiteX172-19863" fmla="*/ 1017399 w 3024845"/>
                  <a:gd name="connsiteY172-19864" fmla="*/ 411008 h 1059043"/>
                  <a:gd name="connsiteX173-19865" fmla="*/ 1017399 w 3024845"/>
                  <a:gd name="connsiteY173-19866" fmla="*/ 397767 h 1059043"/>
                  <a:gd name="connsiteX174-19867" fmla="*/ 1039693 w 3024845"/>
                  <a:gd name="connsiteY174-19868" fmla="*/ 397767 h 1059043"/>
                  <a:gd name="connsiteX175-19869" fmla="*/ 1039693 w 3024845"/>
                  <a:gd name="connsiteY175-19870" fmla="*/ 396686 h 1059043"/>
                  <a:gd name="connsiteX176-19871" fmla="*/ 1039693 w 3024845"/>
                  <a:gd name="connsiteY176-19872" fmla="*/ 389120 h 1059043"/>
                  <a:gd name="connsiteX177-19873" fmla="*/ 1041466 w 3024845"/>
                  <a:gd name="connsiteY177-19874" fmla="*/ 389120 h 1059043"/>
                  <a:gd name="connsiteX178-19875" fmla="*/ 1053880 w 3024845"/>
                  <a:gd name="connsiteY178-19876" fmla="*/ 389120 h 1059043"/>
                  <a:gd name="connsiteX179-19877" fmla="*/ 1053880 w 3024845"/>
                  <a:gd name="connsiteY179-19878" fmla="*/ 390201 h 1059043"/>
                  <a:gd name="connsiteX180-19879" fmla="*/ 1053880 w 3024845"/>
                  <a:gd name="connsiteY180-19880" fmla="*/ 397767 h 1059043"/>
                  <a:gd name="connsiteX181-19881" fmla="*/ 1054640 w 3024845"/>
                  <a:gd name="connsiteY181-19882" fmla="*/ 397767 h 1059043"/>
                  <a:gd name="connsiteX182-19883" fmla="*/ 1059960 w 3024845"/>
                  <a:gd name="connsiteY182-19884" fmla="*/ 397767 h 1059043"/>
                  <a:gd name="connsiteX183-19885" fmla="*/ 1070093 w 3024845"/>
                  <a:gd name="connsiteY183-19886" fmla="*/ 393443 h 1059043"/>
                  <a:gd name="connsiteX184-19887" fmla="*/ 1074146 w 3024845"/>
                  <a:gd name="connsiteY184-19888" fmla="*/ 396686 h 1059043"/>
                  <a:gd name="connsiteX185-19889" fmla="*/ 1074146 w 3024845"/>
                  <a:gd name="connsiteY185-19890" fmla="*/ 389120 h 1059043"/>
                  <a:gd name="connsiteX186-19891" fmla="*/ 1076426 w 3024845"/>
                  <a:gd name="connsiteY186-19892" fmla="*/ 389120 h 1059043"/>
                  <a:gd name="connsiteX187-19893" fmla="*/ 1092387 w 3024845"/>
                  <a:gd name="connsiteY187-19894" fmla="*/ 389120 h 1059043"/>
                  <a:gd name="connsiteX188-19895" fmla="*/ 1092387 w 3024845"/>
                  <a:gd name="connsiteY188-19896" fmla="*/ 390201 h 1059043"/>
                  <a:gd name="connsiteX189-19897" fmla="*/ 1092387 w 3024845"/>
                  <a:gd name="connsiteY189-19898" fmla="*/ 397767 h 1059043"/>
                  <a:gd name="connsiteX190-19899" fmla="*/ 1122787 w 3024845"/>
                  <a:gd name="connsiteY190-19900" fmla="*/ 397767 h 1059043"/>
                  <a:gd name="connsiteX191-19901" fmla="*/ 1122787 w 3024845"/>
                  <a:gd name="connsiteY191-19902" fmla="*/ 399388 h 1059043"/>
                  <a:gd name="connsiteX192-19903" fmla="*/ 1122787 w 3024845"/>
                  <a:gd name="connsiteY192-19904" fmla="*/ 410738 h 1059043"/>
                  <a:gd name="connsiteX193-19905" fmla="*/ 1149134 w 3024845"/>
                  <a:gd name="connsiteY193-19906" fmla="*/ 410738 h 1059043"/>
                  <a:gd name="connsiteX194-19907" fmla="*/ 1149134 w 3024845"/>
                  <a:gd name="connsiteY194-19908" fmla="*/ 441002 h 1059043"/>
                  <a:gd name="connsiteX195-19909" fmla="*/ 1149894 w 3024845"/>
                  <a:gd name="connsiteY195-19910" fmla="*/ 441002 h 1059043"/>
                  <a:gd name="connsiteX196-19911" fmla="*/ 1155214 w 3024845"/>
                  <a:gd name="connsiteY196-19912" fmla="*/ 441002 h 1059043"/>
                  <a:gd name="connsiteX197-19913" fmla="*/ 1155214 w 3024845"/>
                  <a:gd name="connsiteY197-19914" fmla="*/ 442083 h 1059043"/>
                  <a:gd name="connsiteX198-19915" fmla="*/ 1155214 w 3024845"/>
                  <a:gd name="connsiteY198-19916" fmla="*/ 449650 h 1059043"/>
                  <a:gd name="connsiteX199-19917" fmla="*/ 1159268 w 3024845"/>
                  <a:gd name="connsiteY199-19918" fmla="*/ 479914 h 1059043"/>
                  <a:gd name="connsiteX200-19919" fmla="*/ 1160028 w 3024845"/>
                  <a:gd name="connsiteY200-19920" fmla="*/ 479914 h 1059043"/>
                  <a:gd name="connsiteX201-19921" fmla="*/ 1165348 w 3024845"/>
                  <a:gd name="connsiteY201-19922" fmla="*/ 479914 h 1059043"/>
                  <a:gd name="connsiteX202-19923" fmla="*/ 1165348 w 3024845"/>
                  <a:gd name="connsiteY202-19924" fmla="*/ 480725 h 1059043"/>
                  <a:gd name="connsiteX203-19925" fmla="*/ 1165348 w 3024845"/>
                  <a:gd name="connsiteY203-19926" fmla="*/ 486400 h 1059043"/>
                  <a:gd name="connsiteX204-19927" fmla="*/ 1166361 w 3024845"/>
                  <a:gd name="connsiteY204-19928" fmla="*/ 486400 h 1059043"/>
                  <a:gd name="connsiteX205-19929" fmla="*/ 1173454 w 3024845"/>
                  <a:gd name="connsiteY205-19930" fmla="*/ 486400 h 1059043"/>
                  <a:gd name="connsiteX206-19931" fmla="*/ 1173454 w 3024845"/>
                  <a:gd name="connsiteY206-19932" fmla="*/ 516665 h 1059043"/>
                  <a:gd name="connsiteX207-19933" fmla="*/ 1175481 w 3024845"/>
                  <a:gd name="connsiteY207-19934" fmla="*/ 516665 h 1059043"/>
                  <a:gd name="connsiteX208-19935" fmla="*/ 1189668 w 3024845"/>
                  <a:gd name="connsiteY208-19936" fmla="*/ 516665 h 1059043"/>
                  <a:gd name="connsiteX209-19937" fmla="*/ 1189668 w 3024845"/>
                  <a:gd name="connsiteY209-19938" fmla="*/ 540444 h 1059043"/>
                  <a:gd name="connsiteX210-19939" fmla="*/ 1191695 w 3024845"/>
                  <a:gd name="connsiteY210-19940" fmla="*/ 542065 h 1059043"/>
                  <a:gd name="connsiteX211-19941" fmla="*/ 1191695 w 3024845"/>
                  <a:gd name="connsiteY211-19942" fmla="*/ 553415 h 1059043"/>
                  <a:gd name="connsiteX212-19943" fmla="*/ 1192455 w 3024845"/>
                  <a:gd name="connsiteY212-19944" fmla="*/ 553415 h 1059043"/>
                  <a:gd name="connsiteX213-19945" fmla="*/ 1197775 w 3024845"/>
                  <a:gd name="connsiteY213-19946" fmla="*/ 553415 h 1059043"/>
                  <a:gd name="connsiteX214-19947" fmla="*/ 1197775 w 3024845"/>
                  <a:gd name="connsiteY214-19948" fmla="*/ 577194 h 1059043"/>
                  <a:gd name="connsiteX215-19949" fmla="*/ 1199041 w 3024845"/>
                  <a:gd name="connsiteY215-19950" fmla="*/ 577194 h 1059043"/>
                  <a:gd name="connsiteX216-19951" fmla="*/ 1207908 w 3024845"/>
                  <a:gd name="connsiteY216-19952" fmla="*/ 577194 h 1059043"/>
                  <a:gd name="connsiteX217-19953" fmla="*/ 1209935 w 3024845"/>
                  <a:gd name="connsiteY217-19954" fmla="*/ 581248 h 1059043"/>
                  <a:gd name="connsiteX218-19955" fmla="*/ 1209935 w 3024845"/>
                  <a:gd name="connsiteY218-19956" fmla="*/ 594489 h 1059043"/>
                  <a:gd name="connsiteX219-19957" fmla="*/ 1211455 w 3024845"/>
                  <a:gd name="connsiteY219-19958" fmla="*/ 592597 h 1059043"/>
                  <a:gd name="connsiteX220-19959" fmla="*/ 1222095 w 3024845"/>
                  <a:gd name="connsiteY220-19960" fmla="*/ 579356 h 1059043"/>
                  <a:gd name="connsiteX221-19961" fmla="*/ 1250469 w 3024845"/>
                  <a:gd name="connsiteY221-19962" fmla="*/ 579356 h 1059043"/>
                  <a:gd name="connsiteX222-19963" fmla="*/ 1250469 w 3024845"/>
                  <a:gd name="connsiteY222-19964" fmla="*/ 665827 h 1059043"/>
                  <a:gd name="connsiteX223-19965" fmla="*/ 1251229 w 3024845"/>
                  <a:gd name="connsiteY223-19966" fmla="*/ 665827 h 1059043"/>
                  <a:gd name="connsiteX224-19967" fmla="*/ 1256549 w 3024845"/>
                  <a:gd name="connsiteY224-19968" fmla="*/ 665827 h 1059043"/>
                  <a:gd name="connsiteX225-19969" fmla="*/ 1257309 w 3024845"/>
                  <a:gd name="connsiteY225-19970" fmla="*/ 664476 h 1059043"/>
                  <a:gd name="connsiteX226-19971" fmla="*/ 1262629 w 3024845"/>
                  <a:gd name="connsiteY226-19972" fmla="*/ 655018 h 1059043"/>
                  <a:gd name="connsiteX227-19973" fmla="*/ 1262629 w 3024845"/>
                  <a:gd name="connsiteY227-19974" fmla="*/ 656910 h 1059043"/>
                  <a:gd name="connsiteX228-19975" fmla="*/ 1262629 w 3024845"/>
                  <a:gd name="connsiteY228-19976" fmla="*/ 670151 h 1059043"/>
                  <a:gd name="connsiteX229-19977" fmla="*/ 1266682 w 3024845"/>
                  <a:gd name="connsiteY229-19978" fmla="*/ 624754 h 1059043"/>
                  <a:gd name="connsiteX230-19979" fmla="*/ 1267442 w 3024845"/>
                  <a:gd name="connsiteY230-19980" fmla="*/ 624754 h 1059043"/>
                  <a:gd name="connsiteX231-19981" fmla="*/ 1272762 w 3024845"/>
                  <a:gd name="connsiteY231-19982" fmla="*/ 624754 h 1059043"/>
                  <a:gd name="connsiteX232-19983" fmla="*/ 1272762 w 3024845"/>
                  <a:gd name="connsiteY232-19984" fmla="*/ 559900 h 1059043"/>
                  <a:gd name="connsiteX233-19985" fmla="*/ 1273776 w 3024845"/>
                  <a:gd name="connsiteY233-19986" fmla="*/ 559900 h 1059043"/>
                  <a:gd name="connsiteX234-19987" fmla="*/ 1280869 w 3024845"/>
                  <a:gd name="connsiteY234-19988" fmla="*/ 559900 h 1059043"/>
                  <a:gd name="connsiteX235-19989" fmla="*/ 1293029 w 3024845"/>
                  <a:gd name="connsiteY235-19990" fmla="*/ 516665 h 1059043"/>
                  <a:gd name="connsiteX236-19991" fmla="*/ 1294296 w 3024845"/>
                  <a:gd name="connsiteY236-19992" fmla="*/ 516665 h 1059043"/>
                  <a:gd name="connsiteX237-19993" fmla="*/ 1303163 w 3024845"/>
                  <a:gd name="connsiteY237-19994" fmla="*/ 516665 h 1059043"/>
                  <a:gd name="connsiteX238-19995" fmla="*/ 1313296 w 3024845"/>
                  <a:gd name="connsiteY238-19996" fmla="*/ 559900 h 1059043"/>
                  <a:gd name="connsiteX239-19997" fmla="*/ 1314309 w 3024845"/>
                  <a:gd name="connsiteY239-19998" fmla="*/ 559900 h 1059043"/>
                  <a:gd name="connsiteX240-19999" fmla="*/ 1321403 w 3024845"/>
                  <a:gd name="connsiteY240-20000" fmla="*/ 559900 h 1059043"/>
                  <a:gd name="connsiteX241-20001" fmla="*/ 1321403 w 3024845"/>
                  <a:gd name="connsiteY241-20002" fmla="*/ 598812 h 1059043"/>
                  <a:gd name="connsiteX242-20003" fmla="*/ 1323176 w 3024845"/>
                  <a:gd name="connsiteY242-20004" fmla="*/ 598812 h 1059043"/>
                  <a:gd name="connsiteX243-20005" fmla="*/ 1335590 w 3024845"/>
                  <a:gd name="connsiteY243-20006" fmla="*/ 598812 h 1059043"/>
                  <a:gd name="connsiteX244-20007" fmla="*/ 1335590 w 3024845"/>
                  <a:gd name="connsiteY244-20008" fmla="*/ 600974 h 1059043"/>
                  <a:gd name="connsiteX245-20009" fmla="*/ 1335590 w 3024845"/>
                  <a:gd name="connsiteY245-20010" fmla="*/ 616106 h 1059043"/>
                  <a:gd name="connsiteX246-20011" fmla="*/ 1339643 w 3024845"/>
                  <a:gd name="connsiteY246-20012" fmla="*/ 613945 h 1059043"/>
                  <a:gd name="connsiteX247-20013" fmla="*/ 1339643 w 3024845"/>
                  <a:gd name="connsiteY247-20014" fmla="*/ 598812 h 1059043"/>
                  <a:gd name="connsiteX248-20015" fmla="*/ 1341163 w 3024845"/>
                  <a:gd name="connsiteY248-20016" fmla="*/ 598812 h 1059043"/>
                  <a:gd name="connsiteX249-20017" fmla="*/ 1351803 w 3024845"/>
                  <a:gd name="connsiteY249-20018" fmla="*/ 598812 h 1059043"/>
                  <a:gd name="connsiteX250-20019" fmla="*/ 1351803 w 3024845"/>
                  <a:gd name="connsiteY250-20020" fmla="*/ 600433 h 1059043"/>
                  <a:gd name="connsiteX251-20021" fmla="*/ 1351803 w 3024845"/>
                  <a:gd name="connsiteY251-20022" fmla="*/ 611783 h 1059043"/>
                  <a:gd name="connsiteX252-20023" fmla="*/ 1382204 w 3024845"/>
                  <a:gd name="connsiteY252-20024" fmla="*/ 611783 h 1059043"/>
                  <a:gd name="connsiteX253-20025" fmla="*/ 1382204 w 3024845"/>
                  <a:gd name="connsiteY253-20026" fmla="*/ 575033 h 1059043"/>
                  <a:gd name="connsiteX254-20027" fmla="*/ 1383470 w 3024845"/>
                  <a:gd name="connsiteY254-20028" fmla="*/ 575033 h 1059043"/>
                  <a:gd name="connsiteX255-20029" fmla="*/ 1392337 w 3024845"/>
                  <a:gd name="connsiteY255-20030" fmla="*/ 575033 h 1059043"/>
                  <a:gd name="connsiteX256-20031" fmla="*/ 1392337 w 3024845"/>
                  <a:gd name="connsiteY256-20032" fmla="*/ 596650 h 1059043"/>
                  <a:gd name="connsiteX257-20033" fmla="*/ 1394364 w 3024845"/>
                  <a:gd name="connsiteY257-20034" fmla="*/ 564224 h 1059043"/>
                  <a:gd name="connsiteX258-20035" fmla="*/ 1416657 w 3024845"/>
                  <a:gd name="connsiteY258-20036" fmla="*/ 564224 h 1059043"/>
                  <a:gd name="connsiteX259-20037" fmla="*/ 1416657 w 3024845"/>
                  <a:gd name="connsiteY259-20038" fmla="*/ 562602 h 1059043"/>
                  <a:gd name="connsiteX260-20039" fmla="*/ 1416657 w 3024845"/>
                  <a:gd name="connsiteY260-20040" fmla="*/ 551253 h 1059043"/>
                  <a:gd name="connsiteX261-20041" fmla="*/ 1417417 w 3024845"/>
                  <a:gd name="connsiteY261-20042" fmla="*/ 551253 h 1059043"/>
                  <a:gd name="connsiteX262-20043" fmla="*/ 1422737 w 3024845"/>
                  <a:gd name="connsiteY262-20044" fmla="*/ 551253 h 1059043"/>
                  <a:gd name="connsiteX263-20045" fmla="*/ 1422737 w 3024845"/>
                  <a:gd name="connsiteY263-20046" fmla="*/ 549362 h 1059043"/>
                  <a:gd name="connsiteX264-20047" fmla="*/ 1422737 w 3024845"/>
                  <a:gd name="connsiteY264-20048" fmla="*/ 536121 h 1059043"/>
                  <a:gd name="connsiteX265-20049" fmla="*/ 1426791 w 3024845"/>
                  <a:gd name="connsiteY265-20050" fmla="*/ 542606 h 1059043"/>
                  <a:gd name="connsiteX266-20051" fmla="*/ 1429071 w 3024845"/>
                  <a:gd name="connsiteY266-20052" fmla="*/ 542606 h 1059043"/>
                  <a:gd name="connsiteX267-20053" fmla="*/ 1445031 w 3024845"/>
                  <a:gd name="connsiteY267-20054" fmla="*/ 542606 h 1059043"/>
                  <a:gd name="connsiteX268-20055" fmla="*/ 1445031 w 3024845"/>
                  <a:gd name="connsiteY268-20056" fmla="*/ 541795 h 1059043"/>
                  <a:gd name="connsiteX269-20057" fmla="*/ 1445031 w 3024845"/>
                  <a:gd name="connsiteY269-20058" fmla="*/ 536121 h 1059043"/>
                  <a:gd name="connsiteX270-20059" fmla="*/ 1445791 w 3024845"/>
                  <a:gd name="connsiteY270-20060" fmla="*/ 536121 h 1059043"/>
                  <a:gd name="connsiteX271-20061" fmla="*/ 1451111 w 3024845"/>
                  <a:gd name="connsiteY271-20062" fmla="*/ 536121 h 1059043"/>
                  <a:gd name="connsiteX272-20063" fmla="*/ 1451111 w 3024845"/>
                  <a:gd name="connsiteY272-20064" fmla="*/ 537472 h 1059043"/>
                  <a:gd name="connsiteX273-20065" fmla="*/ 1451111 w 3024845"/>
                  <a:gd name="connsiteY273-20066" fmla="*/ 546930 h 1059043"/>
                  <a:gd name="connsiteX274-20067" fmla="*/ 1489618 w 3024845"/>
                  <a:gd name="connsiteY274-20068" fmla="*/ 546930 h 1059043"/>
                  <a:gd name="connsiteX275-20069" fmla="*/ 1489618 w 3024845"/>
                  <a:gd name="connsiteY275-20070" fmla="*/ 685283 h 1059043"/>
                  <a:gd name="connsiteX276-20071" fmla="*/ 1491138 w 3024845"/>
                  <a:gd name="connsiteY276-20072" fmla="*/ 685283 h 1059043"/>
                  <a:gd name="connsiteX277-20073" fmla="*/ 1501778 w 3024845"/>
                  <a:gd name="connsiteY277-20074" fmla="*/ 685283 h 1059043"/>
                  <a:gd name="connsiteX278-20075" fmla="*/ 1501778 w 3024845"/>
                  <a:gd name="connsiteY278-20076" fmla="*/ 672313 h 1059043"/>
                  <a:gd name="connsiteX279-20077" fmla="*/ 1505832 w 3024845"/>
                  <a:gd name="connsiteY279-20078" fmla="*/ 672313 h 1059043"/>
                  <a:gd name="connsiteX280-20079" fmla="*/ 1505832 w 3024845"/>
                  <a:gd name="connsiteY280-20080" fmla="*/ 685283 h 1059043"/>
                  <a:gd name="connsiteX281-20081" fmla="*/ 1536232 w 3024845"/>
                  <a:gd name="connsiteY281-20082" fmla="*/ 685283 h 1059043"/>
                  <a:gd name="connsiteX282-20083" fmla="*/ 1536232 w 3024845"/>
                  <a:gd name="connsiteY282-20084" fmla="*/ 655018 h 1059043"/>
                  <a:gd name="connsiteX283-20085" fmla="*/ 1548392 w 3024845"/>
                  <a:gd name="connsiteY283-20086" fmla="*/ 655018 h 1059043"/>
                  <a:gd name="connsiteX284-20087" fmla="*/ 1560552 w 3024845"/>
                  <a:gd name="connsiteY284-20088" fmla="*/ 652857 h 1059043"/>
                  <a:gd name="connsiteX285-20089" fmla="*/ 1564606 w 3024845"/>
                  <a:gd name="connsiteY285-20090" fmla="*/ 655018 h 1059043"/>
                  <a:gd name="connsiteX286-20091" fmla="*/ 1574739 w 3024845"/>
                  <a:gd name="connsiteY286-20092" fmla="*/ 655018 h 1059043"/>
                  <a:gd name="connsiteX287-20093" fmla="*/ 1574739 w 3024845"/>
                  <a:gd name="connsiteY287-20094" fmla="*/ 685283 h 1059043"/>
                  <a:gd name="connsiteX288-20095" fmla="*/ 1582846 w 3024845"/>
                  <a:gd name="connsiteY288-20096" fmla="*/ 685283 h 1059043"/>
                  <a:gd name="connsiteX289-20097" fmla="*/ 1582846 w 3024845"/>
                  <a:gd name="connsiteY289-20098" fmla="*/ 702578 h 1059043"/>
                  <a:gd name="connsiteX290-20099" fmla="*/ 1592182 w 3024845"/>
                  <a:gd name="connsiteY290-20100" fmla="*/ 703483 h 1059043"/>
                  <a:gd name="connsiteX291-20101" fmla="*/ 1605140 w 3024845"/>
                  <a:gd name="connsiteY291-20102" fmla="*/ 703483 h 1059043"/>
                  <a:gd name="connsiteX292-20103" fmla="*/ 1605140 w 3024845"/>
                  <a:gd name="connsiteY292-20104" fmla="*/ 687445 h 1059043"/>
                  <a:gd name="connsiteX293-20105" fmla="*/ 1673096 w 3024845"/>
                  <a:gd name="connsiteY293-20106" fmla="*/ 687445 h 1059043"/>
                  <a:gd name="connsiteX294-20107" fmla="*/ 1673096 w 3024845"/>
                  <a:gd name="connsiteY294-20108" fmla="*/ 602192 h 1059043"/>
                  <a:gd name="connsiteX295-20109" fmla="*/ 1745104 w 3024845"/>
                  <a:gd name="connsiteY295-20110" fmla="*/ 602192 h 1059043"/>
                  <a:gd name="connsiteX296-20111" fmla="*/ 1745104 w 3024845"/>
                  <a:gd name="connsiteY296-20112" fmla="*/ 680960 h 1059043"/>
                  <a:gd name="connsiteX297-20113" fmla="*/ 1747008 w 3024845"/>
                  <a:gd name="connsiteY297-20114" fmla="*/ 680960 h 1059043"/>
                  <a:gd name="connsiteX298-20115" fmla="*/ 1748250 w 3024845"/>
                  <a:gd name="connsiteY298-20116" fmla="*/ 703483 h 1059043"/>
                  <a:gd name="connsiteX299-20117" fmla="*/ 1757926 w 3024845"/>
                  <a:gd name="connsiteY299-20118" fmla="*/ 703483 h 1059043"/>
                  <a:gd name="connsiteX300-20119" fmla="*/ 1759168 w 3024845"/>
                  <a:gd name="connsiteY300-20120" fmla="*/ 680960 h 1059043"/>
                  <a:gd name="connsiteX301-20121" fmla="*/ 1765248 w 3024845"/>
                  <a:gd name="connsiteY301-20122" fmla="*/ 680960 h 1059043"/>
                  <a:gd name="connsiteX302-20123" fmla="*/ 1766490 w 3024845"/>
                  <a:gd name="connsiteY302-20124" fmla="*/ 703483 h 1059043"/>
                  <a:gd name="connsiteX303-20125" fmla="*/ 1817112 w 3024845"/>
                  <a:gd name="connsiteY303-20126" fmla="*/ 703483 h 1059043"/>
                  <a:gd name="connsiteX304-20127" fmla="*/ 1817112 w 3024845"/>
                  <a:gd name="connsiteY304-20128" fmla="*/ 540455 h 1059043"/>
                  <a:gd name="connsiteX305-20129" fmla="*/ 2014439 w 3024845"/>
                  <a:gd name="connsiteY305-20130" fmla="*/ 540455 h 1059043"/>
                  <a:gd name="connsiteX306-20131" fmla="*/ 2014439 w 3024845"/>
                  <a:gd name="connsiteY306-20132" fmla="*/ 703483 h 1059043"/>
                  <a:gd name="connsiteX307-20133" fmla="*/ 2033136 w 3024845"/>
                  <a:gd name="connsiteY307-20134" fmla="*/ 703483 h 1059043"/>
                  <a:gd name="connsiteX308-20135" fmla="*/ 2033136 w 3024845"/>
                  <a:gd name="connsiteY308-20136" fmla="*/ 620790 h 1059043"/>
                  <a:gd name="connsiteX309-20137" fmla="*/ 2128256 w 3024845"/>
                  <a:gd name="connsiteY309-20138" fmla="*/ 620790 h 1059043"/>
                  <a:gd name="connsiteX310-20139" fmla="*/ 2128026 w 3024845"/>
                  <a:gd name="connsiteY310-20140" fmla="*/ 281031 h 1059043"/>
                  <a:gd name="connsiteX311-20141" fmla="*/ 2121946 w 3024845"/>
                  <a:gd name="connsiteY311-20142" fmla="*/ 276707 h 1059043"/>
                  <a:gd name="connsiteX312-20143" fmla="*/ 2130053 w 3024845"/>
                  <a:gd name="connsiteY312-20144" fmla="*/ 252928 h 1059043"/>
                  <a:gd name="connsiteX313-20145" fmla="*/ 2130053 w 3024845"/>
                  <a:gd name="connsiteY313-20146" fmla="*/ 235634 h 1059043"/>
                  <a:gd name="connsiteX314-20147" fmla="*/ 2144240 w 3024845"/>
                  <a:gd name="connsiteY314-20148" fmla="*/ 235634 h 1059043"/>
                  <a:gd name="connsiteX315-20149" fmla="*/ 2144240 w 3024845"/>
                  <a:gd name="connsiteY315-20150" fmla="*/ 214016 h 1059043"/>
                  <a:gd name="connsiteX316-20151" fmla="*/ 2146266 w 3024845"/>
                  <a:gd name="connsiteY316-20152" fmla="*/ 209692 h 1059043"/>
                  <a:gd name="connsiteX317-20153" fmla="*/ 2146266 w 3024845"/>
                  <a:gd name="connsiteY317-20154" fmla="*/ 131868 h 1059043"/>
                  <a:gd name="connsiteX318-20155" fmla="*/ 2144240 w 3024845"/>
                  <a:gd name="connsiteY318-20156" fmla="*/ 125383 h 1059043"/>
                  <a:gd name="connsiteX319-20157" fmla="*/ 2150320 w 3024845"/>
                  <a:gd name="connsiteY319-20158" fmla="*/ 118897 h 1059043"/>
                  <a:gd name="connsiteX320-20159" fmla="*/ 2150320 w 3024845"/>
                  <a:gd name="connsiteY320-20160" fmla="*/ 60529 h 1059043"/>
                  <a:gd name="connsiteX321-20161" fmla="*/ 2152346 w 3024845"/>
                  <a:gd name="connsiteY321-20162" fmla="*/ 56206 h 1059043"/>
                  <a:gd name="connsiteX322-20163" fmla="*/ 2152346 w 3024845"/>
                  <a:gd name="connsiteY322-20164" fmla="*/ 0 h 1059043"/>
                  <a:gd name="connsiteX323-20165" fmla="*/ 2162480 w 3024845"/>
                  <a:gd name="connsiteY323-20166" fmla="*/ 118897 h 1059043"/>
                  <a:gd name="connsiteX324-20167" fmla="*/ 2168560 w 3024845"/>
                  <a:gd name="connsiteY324-20168" fmla="*/ 125383 h 1059043"/>
                  <a:gd name="connsiteX325-20169" fmla="*/ 2166533 w 3024845"/>
                  <a:gd name="connsiteY325-20170" fmla="*/ 131868 h 1059043"/>
                  <a:gd name="connsiteX326-20171" fmla="*/ 2166533 w 3024845"/>
                  <a:gd name="connsiteY326-20172" fmla="*/ 209692 h 1059043"/>
                  <a:gd name="connsiteX327-20173" fmla="*/ 2168560 w 3024845"/>
                  <a:gd name="connsiteY327-20174" fmla="*/ 214016 h 1059043"/>
                  <a:gd name="connsiteX328-20175" fmla="*/ 2168560 w 3024845"/>
                  <a:gd name="connsiteY328-20176" fmla="*/ 235634 h 1059043"/>
                  <a:gd name="connsiteX329-20177" fmla="*/ 2182747 w 3024845"/>
                  <a:gd name="connsiteY329-20178" fmla="*/ 252928 h 1059043"/>
                  <a:gd name="connsiteX330-20179" fmla="*/ 2180720 w 3024845"/>
                  <a:gd name="connsiteY330-20180" fmla="*/ 555577 h 1059043"/>
                  <a:gd name="connsiteX331-20181" fmla="*/ 2245574 w 3024845"/>
                  <a:gd name="connsiteY331-20182" fmla="*/ 555577 h 1059043"/>
                  <a:gd name="connsiteX332-20183" fmla="*/ 2245574 w 3024845"/>
                  <a:gd name="connsiteY332-20184" fmla="*/ 631239 h 1059043"/>
                  <a:gd name="connsiteX333-20185" fmla="*/ 2253681 w 3024845"/>
                  <a:gd name="connsiteY333-20186" fmla="*/ 631239 h 1059043"/>
                  <a:gd name="connsiteX334-20187" fmla="*/ 2255708 w 3024845"/>
                  <a:gd name="connsiteY334-20188" fmla="*/ 624754 h 1059043"/>
                  <a:gd name="connsiteX335-20189" fmla="*/ 2261788 w 3024845"/>
                  <a:gd name="connsiteY335-20190" fmla="*/ 624754 h 1059043"/>
                  <a:gd name="connsiteX336-20191" fmla="*/ 2263815 w 3024845"/>
                  <a:gd name="connsiteY336-20192" fmla="*/ 633401 h 1059043"/>
                  <a:gd name="connsiteX337-20193" fmla="*/ 2275975 w 3024845"/>
                  <a:gd name="connsiteY337-20194" fmla="*/ 633401 h 1059043"/>
                  <a:gd name="connsiteX338-20195" fmla="*/ 2275975 w 3024845"/>
                  <a:gd name="connsiteY338-20196" fmla="*/ 626915 h 1059043"/>
                  <a:gd name="connsiteX339-20197" fmla="*/ 2298268 w 3024845"/>
                  <a:gd name="connsiteY339-20198" fmla="*/ 626915 h 1059043"/>
                  <a:gd name="connsiteX340-20199" fmla="*/ 2298268 w 3024845"/>
                  <a:gd name="connsiteY340-20200" fmla="*/ 633401 h 1059043"/>
                  <a:gd name="connsiteX341-20201" fmla="*/ 2318535 w 3024845"/>
                  <a:gd name="connsiteY341-20202" fmla="*/ 633401 h 1059043"/>
                  <a:gd name="connsiteX342-20203" fmla="*/ 2318535 w 3024845"/>
                  <a:gd name="connsiteY342-20204" fmla="*/ 678798 h 1059043"/>
                  <a:gd name="connsiteX343-20205" fmla="*/ 2332722 w 3024845"/>
                  <a:gd name="connsiteY343-20206" fmla="*/ 678798 h 1059043"/>
                  <a:gd name="connsiteX344-20207" fmla="*/ 2332722 w 3024845"/>
                  <a:gd name="connsiteY344-20208" fmla="*/ 665827 h 1059043"/>
                  <a:gd name="connsiteX345-20209" fmla="*/ 2348936 w 3024845"/>
                  <a:gd name="connsiteY345-20210" fmla="*/ 665827 h 1059043"/>
                  <a:gd name="connsiteX346-20211" fmla="*/ 2348936 w 3024845"/>
                  <a:gd name="connsiteY346-20212" fmla="*/ 486400 h 1059043"/>
                  <a:gd name="connsiteX347-20213" fmla="*/ 2355016 w 3024845"/>
                  <a:gd name="connsiteY347-20214" fmla="*/ 479914 h 1059043"/>
                  <a:gd name="connsiteX348-20215" fmla="*/ 2427977 w 3024845"/>
                  <a:gd name="connsiteY348-20216" fmla="*/ 479914 h 1059043"/>
                  <a:gd name="connsiteX349-20217" fmla="*/ 2427977 w 3024845"/>
                  <a:gd name="connsiteY349-20218" fmla="*/ 488562 h 1059043"/>
                  <a:gd name="connsiteX350-20219" fmla="*/ 2438110 w 3024845"/>
                  <a:gd name="connsiteY350-20220" fmla="*/ 488562 h 1059043"/>
                  <a:gd name="connsiteX351-20221" fmla="*/ 2438110 w 3024845"/>
                  <a:gd name="connsiteY351-20222" fmla="*/ 603136 h 1059043"/>
                  <a:gd name="connsiteX352-20223" fmla="*/ 2460404 w 3024845"/>
                  <a:gd name="connsiteY352-20224" fmla="*/ 603136 h 1059043"/>
                  <a:gd name="connsiteX353-20225" fmla="*/ 2460404 w 3024845"/>
                  <a:gd name="connsiteY353-20226" fmla="*/ 536121 h 1059043"/>
                  <a:gd name="connsiteX354-20227" fmla="*/ 2486751 w 3024845"/>
                  <a:gd name="connsiteY354-20228" fmla="*/ 536121 h 1059043"/>
                  <a:gd name="connsiteX355-20229" fmla="*/ 2490804 w 3024845"/>
                  <a:gd name="connsiteY355-20230" fmla="*/ 531797 h 1059043"/>
                  <a:gd name="connsiteX356-20231" fmla="*/ 2498911 w 3024845"/>
                  <a:gd name="connsiteY356-20232" fmla="*/ 531797 h 1059043"/>
                  <a:gd name="connsiteX357-20233" fmla="*/ 2502964 w 3024845"/>
                  <a:gd name="connsiteY357-20234" fmla="*/ 536121 h 1059043"/>
                  <a:gd name="connsiteX358-20235" fmla="*/ 2525258 w 3024845"/>
                  <a:gd name="connsiteY358-20236" fmla="*/ 536121 h 1059043"/>
                  <a:gd name="connsiteX359-20237" fmla="*/ 2525258 w 3024845"/>
                  <a:gd name="connsiteY359-20238" fmla="*/ 419385 h 1059043"/>
                  <a:gd name="connsiteX360-20239" fmla="*/ 2582005 w 3024845"/>
                  <a:gd name="connsiteY360-20240" fmla="*/ 408576 h 1059043"/>
                  <a:gd name="connsiteX361-20241" fmla="*/ 2582005 w 3024845"/>
                  <a:gd name="connsiteY361-20242" fmla="*/ 409657 h 1059043"/>
                  <a:gd name="connsiteX362-20243" fmla="*/ 2582005 w 3024845"/>
                  <a:gd name="connsiteY362-20244" fmla="*/ 417223 h 1059043"/>
                  <a:gd name="connsiteX363-20245" fmla="*/ 2608352 w 3024845"/>
                  <a:gd name="connsiteY363-20246" fmla="*/ 417223 h 1059043"/>
                  <a:gd name="connsiteX364-20247" fmla="*/ 2608352 w 3024845"/>
                  <a:gd name="connsiteY364-20248" fmla="*/ 672313 h 1059043"/>
                  <a:gd name="connsiteX365-20249" fmla="*/ 2630646 w 3024845"/>
                  <a:gd name="connsiteY365-20250" fmla="*/ 672313 h 1059043"/>
                  <a:gd name="connsiteX366-20251" fmla="*/ 2630646 w 3024845"/>
                  <a:gd name="connsiteY366-20252" fmla="*/ 667989 h 1059043"/>
                  <a:gd name="connsiteX367-20253" fmla="*/ 2642806 w 3024845"/>
                  <a:gd name="connsiteY367-20254" fmla="*/ 667989 h 1059043"/>
                  <a:gd name="connsiteX368-20255" fmla="*/ 2642806 w 3024845"/>
                  <a:gd name="connsiteY368-20256" fmla="*/ 672313 h 1059043"/>
                  <a:gd name="connsiteX369-20257" fmla="*/ 2667126 w 3024845"/>
                  <a:gd name="connsiteY369-20258" fmla="*/ 672313 h 1059043"/>
                  <a:gd name="connsiteX370-20259" fmla="*/ 2667126 w 3024845"/>
                  <a:gd name="connsiteY370-20260" fmla="*/ 659342 h 1059043"/>
                  <a:gd name="connsiteX371-20261" fmla="*/ 2695500 w 3024845"/>
                  <a:gd name="connsiteY371-20262" fmla="*/ 659342 h 1059043"/>
                  <a:gd name="connsiteX372-20263" fmla="*/ 2707660 w 3024845"/>
                  <a:gd name="connsiteY372-20264" fmla="*/ 655018 h 1059043"/>
                  <a:gd name="connsiteX373-20265" fmla="*/ 2727927 w 3024845"/>
                  <a:gd name="connsiteY373-20266" fmla="*/ 659342 h 1059043"/>
                  <a:gd name="connsiteX374-20267" fmla="*/ 2727927 w 3024845"/>
                  <a:gd name="connsiteY374-20268" fmla="*/ 642048 h 1059043"/>
                  <a:gd name="connsiteX375-20269" fmla="*/ 2736034 w 3024845"/>
                  <a:gd name="connsiteY375-20270" fmla="*/ 642048 h 1059043"/>
                  <a:gd name="connsiteX376-20271" fmla="*/ 2736034 w 3024845"/>
                  <a:gd name="connsiteY376-20272" fmla="*/ 629077 h 1059043"/>
                  <a:gd name="connsiteX377-20273" fmla="*/ 2792781 w 3024845"/>
                  <a:gd name="connsiteY377-20274" fmla="*/ 629077 h 1059043"/>
                  <a:gd name="connsiteX378-20275" fmla="*/ 2792781 w 3024845"/>
                  <a:gd name="connsiteY378-20276" fmla="*/ 598812 h 1059043"/>
                  <a:gd name="connsiteX379-20277" fmla="*/ 2811021 w 3024845"/>
                  <a:gd name="connsiteY379-20278" fmla="*/ 598812 h 1059043"/>
                  <a:gd name="connsiteX380-20279" fmla="*/ 2811021 w 3024845"/>
                  <a:gd name="connsiteY380-20280" fmla="*/ 592327 h 1059043"/>
                  <a:gd name="connsiteX381-20281" fmla="*/ 2823181 w 3024845"/>
                  <a:gd name="connsiteY381-20282" fmla="*/ 592327 h 1059043"/>
                  <a:gd name="connsiteX382-20283" fmla="*/ 2823181 w 3024845"/>
                  <a:gd name="connsiteY382-20284" fmla="*/ 598812 h 1059043"/>
                  <a:gd name="connsiteX383-20285" fmla="*/ 2839395 w 3024845"/>
                  <a:gd name="connsiteY383-20286" fmla="*/ 598812 h 1059043"/>
                  <a:gd name="connsiteX384-20287" fmla="*/ 2839395 w 3024845"/>
                  <a:gd name="connsiteY384-20288" fmla="*/ 648533 h 1059043"/>
                  <a:gd name="connsiteX385-20289" fmla="*/ 2871822 w 3024845"/>
                  <a:gd name="connsiteY385-20290" fmla="*/ 648533 h 1059043"/>
                  <a:gd name="connsiteX386-20291" fmla="*/ 2871822 w 3024845"/>
                  <a:gd name="connsiteY386-20292" fmla="*/ 622592 h 1059043"/>
                  <a:gd name="connsiteX387-20293" fmla="*/ 2910329 w 3024845"/>
                  <a:gd name="connsiteY387-20294" fmla="*/ 622592 h 1059043"/>
                  <a:gd name="connsiteX388-20295" fmla="*/ 2910329 w 3024845"/>
                  <a:gd name="connsiteY388-20296" fmla="*/ 592327 h 1059043"/>
                  <a:gd name="connsiteX389-20297" fmla="*/ 2958970 w 3024845"/>
                  <a:gd name="connsiteY389-20298" fmla="*/ 592327 h 1059043"/>
                  <a:gd name="connsiteX390-20299" fmla="*/ 2958970 w 3024845"/>
                  <a:gd name="connsiteY390-20300" fmla="*/ 703483 h 1059043"/>
                  <a:gd name="connsiteX391-20301" fmla="*/ 2958970 w 3024845"/>
                  <a:gd name="connsiteY391-20302" fmla="*/ 717262 h 1059043"/>
                  <a:gd name="connsiteX392-20303" fmla="*/ 3024845 w 3024845"/>
                  <a:gd name="connsiteY392-20304" fmla="*/ 717262 h 1059043"/>
                  <a:gd name="connsiteX393-20305" fmla="*/ 3024845 w 3024845"/>
                  <a:gd name="connsiteY393-20306" fmla="*/ 1059043 h 1059043"/>
                  <a:gd name="connsiteX394-20307" fmla="*/ 2054 w 3024845"/>
                  <a:gd name="connsiteY394-20308" fmla="*/ 1056710 h 1059043"/>
                  <a:gd name="connsiteX395-20309" fmla="*/ 0 w 3024845"/>
                  <a:gd name="connsiteY395-20310" fmla="*/ 622592 h 1059043"/>
                  <a:gd name="connsiteX396-20311" fmla="*/ 20267 w 3024845"/>
                  <a:gd name="connsiteY396-20312" fmla="*/ 622592 h 1059043"/>
                  <a:gd name="connsiteX397-20313" fmla="*/ 20774 w 3024845"/>
                  <a:gd name="connsiteY397-20314" fmla="*/ 621511 h 1059043"/>
                  <a:gd name="connsiteX398-20315" fmla="*/ 24320 w 3024845"/>
                  <a:gd name="connsiteY398-20316" fmla="*/ 613945 h 1059043"/>
                  <a:gd name="connsiteX399-20317" fmla="*/ 26094 w 3024845"/>
                  <a:gd name="connsiteY399-20318" fmla="*/ 614215 h 1059043"/>
                  <a:gd name="connsiteX400-20319" fmla="*/ 38507 w 3024845"/>
                  <a:gd name="connsiteY400-20320" fmla="*/ 616106 h 1059043"/>
                  <a:gd name="connsiteX401-20321" fmla="*/ 39014 w 3024845"/>
                  <a:gd name="connsiteY401-20322" fmla="*/ 617458 h 1059043"/>
                  <a:gd name="connsiteX402-20323" fmla="*/ 42560 w 3024845"/>
                  <a:gd name="connsiteY402-20324" fmla="*/ 626915 h 1059043"/>
                  <a:gd name="connsiteX403-20325" fmla="*/ 68907 w 3024845"/>
                  <a:gd name="connsiteY403-20326" fmla="*/ 629077 h 1059043"/>
                  <a:gd name="connsiteX404-20327" fmla="*/ 68907 w 3024845"/>
                  <a:gd name="connsiteY404-20328" fmla="*/ 505856 h 1059043"/>
                  <a:gd name="connsiteX405-20329" fmla="*/ 70934 w 3024845"/>
                  <a:gd name="connsiteY405-20330" fmla="*/ 505856 h 1059043"/>
                  <a:gd name="connsiteX406-20331" fmla="*/ 85121 w 3024845"/>
                  <a:gd name="connsiteY406-20332" fmla="*/ 505856 h 1059043"/>
                  <a:gd name="connsiteX407-20333" fmla="*/ 85121 w 3024845"/>
                  <a:gd name="connsiteY407-20334" fmla="*/ 369664 h 1059043"/>
                  <a:gd name="connsiteX408-20335" fmla="*/ 86894 w 3024845"/>
                  <a:gd name="connsiteY408-20336" fmla="*/ 369664 h 1059043"/>
                  <a:gd name="connsiteX409-20337" fmla="*/ 99308 w 3024845"/>
                  <a:gd name="connsiteY409-20338" fmla="*/ 369664 h 1059043"/>
                  <a:gd name="connsiteX410-20339" fmla="*/ 99308 w 3024845"/>
                  <a:gd name="connsiteY410-20340" fmla="*/ 255090 h 1059043"/>
                  <a:gd name="connsiteX411-20341" fmla="*/ 103361 w 3024845"/>
                  <a:gd name="connsiteY411-20342" fmla="*/ 226986 h 1059043"/>
                  <a:gd name="connsiteX412-20343" fmla="*/ 105388 w 3024845"/>
                  <a:gd name="connsiteY412-20344" fmla="*/ 226986 h 1059043"/>
                  <a:gd name="connsiteX413-20345" fmla="*/ 119575 w 3024845"/>
                  <a:gd name="connsiteY413-20346" fmla="*/ 226986 h 1059043"/>
                  <a:gd name="connsiteX0-20347" fmla="*/ 119575 w 3024845"/>
                  <a:gd name="connsiteY0-20348" fmla="*/ 226986 h 1059043"/>
                  <a:gd name="connsiteX1-20349" fmla="*/ 200642 w 3024845"/>
                  <a:gd name="connsiteY1-20350" fmla="*/ 224825 h 1059043"/>
                  <a:gd name="connsiteX2-20351" fmla="*/ 202669 w 3024845"/>
                  <a:gd name="connsiteY2-20352" fmla="*/ 224825 h 1059043"/>
                  <a:gd name="connsiteX3-20353" fmla="*/ 216856 w 3024845"/>
                  <a:gd name="connsiteY3-20354" fmla="*/ 224825 h 1059043"/>
                  <a:gd name="connsiteX4-20355" fmla="*/ 216856 w 3024845"/>
                  <a:gd name="connsiteY4-20356" fmla="*/ 248604 h 1059043"/>
                  <a:gd name="connsiteX5-20357" fmla="*/ 217363 w 3024845"/>
                  <a:gd name="connsiteY5-20358" fmla="*/ 249415 h 1059043"/>
                  <a:gd name="connsiteX6-20359" fmla="*/ 220909 w 3024845"/>
                  <a:gd name="connsiteY6-20360" fmla="*/ 255090 h 1059043"/>
                  <a:gd name="connsiteX7-20361" fmla="*/ 220909 w 3024845"/>
                  <a:gd name="connsiteY7-20362" fmla="*/ 369664 h 1059043"/>
                  <a:gd name="connsiteX8-20363" fmla="*/ 223189 w 3024845"/>
                  <a:gd name="connsiteY8-20364" fmla="*/ 369664 h 1059043"/>
                  <a:gd name="connsiteX9-20365" fmla="*/ 239150 w 3024845"/>
                  <a:gd name="connsiteY9-20366" fmla="*/ 369664 h 1059043"/>
                  <a:gd name="connsiteX10-20367" fmla="*/ 239150 w 3024845"/>
                  <a:gd name="connsiteY10-20368" fmla="*/ 510179 h 1059043"/>
                  <a:gd name="connsiteX11-20369" fmla="*/ 240670 w 3024845"/>
                  <a:gd name="connsiteY11-20370" fmla="*/ 509909 h 1059043"/>
                  <a:gd name="connsiteX12-20371" fmla="*/ 251310 w 3024845"/>
                  <a:gd name="connsiteY12-20372" fmla="*/ 508018 h 1059043"/>
                  <a:gd name="connsiteX13-20373" fmla="*/ 249283 w 3024845"/>
                  <a:gd name="connsiteY13-20374" fmla="*/ 596650 h 1059043"/>
                  <a:gd name="connsiteX14-20375" fmla="*/ 250803 w 3024845"/>
                  <a:gd name="connsiteY14-20376" fmla="*/ 596921 h 1059043"/>
                  <a:gd name="connsiteX15-20377" fmla="*/ 261443 w 3024845"/>
                  <a:gd name="connsiteY15-20378" fmla="*/ 598812 h 1059043"/>
                  <a:gd name="connsiteX16-20379" fmla="*/ 261696 w 3024845"/>
                  <a:gd name="connsiteY16-20380" fmla="*/ 599623 h 1059043"/>
                  <a:gd name="connsiteX17-20381" fmla="*/ 263470 w 3024845"/>
                  <a:gd name="connsiteY17-20382" fmla="*/ 605298 h 1059043"/>
                  <a:gd name="connsiteX18-20383" fmla="*/ 264230 w 3024845"/>
                  <a:gd name="connsiteY18-20384" fmla="*/ 602866 h 1059043"/>
                  <a:gd name="connsiteX19-20385" fmla="*/ 269550 w 3024845"/>
                  <a:gd name="connsiteY19-20386" fmla="*/ 585842 h 1059043"/>
                  <a:gd name="connsiteX20-20387" fmla="*/ 271323 w 3024845"/>
                  <a:gd name="connsiteY20-20388" fmla="*/ 585842 h 1059043"/>
                  <a:gd name="connsiteX21-20389" fmla="*/ 283737 w 3024845"/>
                  <a:gd name="connsiteY21-20390" fmla="*/ 585842 h 1059043"/>
                  <a:gd name="connsiteX22-20391" fmla="*/ 283737 w 3024845"/>
                  <a:gd name="connsiteY22-20392" fmla="*/ 618268 h 1059043"/>
                  <a:gd name="connsiteX23-20393" fmla="*/ 284750 w 3024845"/>
                  <a:gd name="connsiteY23-20394" fmla="*/ 618809 h 1059043"/>
                  <a:gd name="connsiteX24-20395" fmla="*/ 291844 w 3024845"/>
                  <a:gd name="connsiteY24-20396" fmla="*/ 622592 h 1059043"/>
                  <a:gd name="connsiteX25-20397" fmla="*/ 291844 w 3024845"/>
                  <a:gd name="connsiteY25-20398" fmla="*/ 623943 h 1059043"/>
                  <a:gd name="connsiteX26-20399" fmla="*/ 291844 w 3024845"/>
                  <a:gd name="connsiteY26-20400" fmla="*/ 633401 h 1059043"/>
                  <a:gd name="connsiteX27-20401" fmla="*/ 336431 w 3024845"/>
                  <a:gd name="connsiteY27-20402" fmla="*/ 633401 h 1059043"/>
                  <a:gd name="connsiteX28-20403" fmla="*/ 336431 w 3024845"/>
                  <a:gd name="connsiteY28-20404" fmla="*/ 634482 h 1059043"/>
                  <a:gd name="connsiteX29-20405" fmla="*/ 336431 w 3024845"/>
                  <a:gd name="connsiteY29-20406" fmla="*/ 642048 h 1059043"/>
                  <a:gd name="connsiteX30-20407" fmla="*/ 338457 w 3024845"/>
                  <a:gd name="connsiteY30-20408" fmla="*/ 642048 h 1059043"/>
                  <a:gd name="connsiteX31-20409" fmla="*/ 352644 w 3024845"/>
                  <a:gd name="connsiteY31-20410" fmla="*/ 642048 h 1059043"/>
                  <a:gd name="connsiteX32-20411" fmla="*/ 352644 w 3024845"/>
                  <a:gd name="connsiteY32-20412" fmla="*/ 611783 h 1059043"/>
                  <a:gd name="connsiteX33-20413" fmla="*/ 397231 w 3024845"/>
                  <a:gd name="connsiteY33-20414" fmla="*/ 611783 h 1059043"/>
                  <a:gd name="connsiteX34-20415" fmla="*/ 397231 w 3024845"/>
                  <a:gd name="connsiteY34-20416" fmla="*/ 610432 h 1059043"/>
                  <a:gd name="connsiteX35-20417" fmla="*/ 397231 w 3024845"/>
                  <a:gd name="connsiteY35-20418" fmla="*/ 600974 h 1059043"/>
                  <a:gd name="connsiteX36-20419" fmla="*/ 398245 w 3024845"/>
                  <a:gd name="connsiteY36-20420" fmla="*/ 600974 h 1059043"/>
                  <a:gd name="connsiteX37-20421" fmla="*/ 405338 w 3024845"/>
                  <a:gd name="connsiteY37-20422" fmla="*/ 600974 h 1059043"/>
                  <a:gd name="connsiteX38-20423" fmla="*/ 405338 w 3024845"/>
                  <a:gd name="connsiteY38-20424" fmla="*/ 599083 h 1059043"/>
                  <a:gd name="connsiteX39-20425" fmla="*/ 405338 w 3024845"/>
                  <a:gd name="connsiteY39-20426" fmla="*/ 585842 h 1059043"/>
                  <a:gd name="connsiteX40-20427" fmla="*/ 406098 w 3024845"/>
                  <a:gd name="connsiteY40-20428" fmla="*/ 585842 h 1059043"/>
                  <a:gd name="connsiteX41-20429" fmla="*/ 411418 w 3024845"/>
                  <a:gd name="connsiteY41-20430" fmla="*/ 585842 h 1059043"/>
                  <a:gd name="connsiteX42-20431" fmla="*/ 411418 w 3024845"/>
                  <a:gd name="connsiteY42-20432" fmla="*/ 584761 h 1059043"/>
                  <a:gd name="connsiteX43-20433" fmla="*/ 411418 w 3024845"/>
                  <a:gd name="connsiteY43-20434" fmla="*/ 577194 h 1059043"/>
                  <a:gd name="connsiteX44-20435" fmla="*/ 413445 w 3024845"/>
                  <a:gd name="connsiteY44-20436" fmla="*/ 577194 h 1059043"/>
                  <a:gd name="connsiteX45-20437" fmla="*/ 427632 w 3024845"/>
                  <a:gd name="connsiteY45-20438" fmla="*/ 577194 h 1059043"/>
                  <a:gd name="connsiteX46-20439" fmla="*/ 427632 w 3024845"/>
                  <a:gd name="connsiteY46-20440" fmla="*/ 578275 h 1059043"/>
                  <a:gd name="connsiteX47-20441" fmla="*/ 427632 w 3024845"/>
                  <a:gd name="connsiteY47-20442" fmla="*/ 585842 h 1059043"/>
                  <a:gd name="connsiteX48-20443" fmla="*/ 449925 w 3024845"/>
                  <a:gd name="connsiteY48-20444" fmla="*/ 585842 h 1059043"/>
                  <a:gd name="connsiteX49-20445" fmla="*/ 449925 w 3024845"/>
                  <a:gd name="connsiteY49-20446" fmla="*/ 583950 h 1059043"/>
                  <a:gd name="connsiteX50-20447" fmla="*/ 449925 w 3024845"/>
                  <a:gd name="connsiteY50-20448" fmla="*/ 570709 h 1059043"/>
                  <a:gd name="connsiteX51-20449" fmla="*/ 451699 w 3024845"/>
                  <a:gd name="connsiteY51-20450" fmla="*/ 570709 h 1059043"/>
                  <a:gd name="connsiteX52-20451" fmla="*/ 464112 w 3024845"/>
                  <a:gd name="connsiteY52-20452" fmla="*/ 570709 h 1059043"/>
                  <a:gd name="connsiteX53-20453" fmla="*/ 464112 w 3024845"/>
                  <a:gd name="connsiteY53-20454" fmla="*/ 594489 h 1059043"/>
                  <a:gd name="connsiteX54-20455" fmla="*/ 465126 w 3024845"/>
                  <a:gd name="connsiteY54-20456" fmla="*/ 594489 h 1059043"/>
                  <a:gd name="connsiteX55-20457" fmla="*/ 472219 w 3024845"/>
                  <a:gd name="connsiteY55-20458" fmla="*/ 594489 h 1059043"/>
                  <a:gd name="connsiteX56-20459" fmla="*/ 472219 w 3024845"/>
                  <a:gd name="connsiteY56-20460" fmla="*/ 593408 h 1059043"/>
                  <a:gd name="connsiteX57-20461" fmla="*/ 472219 w 3024845"/>
                  <a:gd name="connsiteY57-20462" fmla="*/ 585842 h 1059043"/>
                  <a:gd name="connsiteX58-20463" fmla="*/ 473992 w 3024845"/>
                  <a:gd name="connsiteY58-20464" fmla="*/ 585842 h 1059043"/>
                  <a:gd name="connsiteX59-20465" fmla="*/ 486406 w 3024845"/>
                  <a:gd name="connsiteY59-20466" fmla="*/ 585842 h 1059043"/>
                  <a:gd name="connsiteX60-20467" fmla="*/ 486406 w 3024845"/>
                  <a:gd name="connsiteY60-20468" fmla="*/ 611783 h 1059043"/>
                  <a:gd name="connsiteX61-20469" fmla="*/ 488433 w 3024845"/>
                  <a:gd name="connsiteY61-20470" fmla="*/ 611783 h 1059043"/>
                  <a:gd name="connsiteX62-20471" fmla="*/ 502619 w 3024845"/>
                  <a:gd name="connsiteY62-20472" fmla="*/ 611783 h 1059043"/>
                  <a:gd name="connsiteX63-20473" fmla="*/ 502619 w 3024845"/>
                  <a:gd name="connsiteY63-20474" fmla="*/ 613404 h 1059043"/>
                  <a:gd name="connsiteX64-20475" fmla="*/ 502619 w 3024845"/>
                  <a:gd name="connsiteY64-20476" fmla="*/ 624754 h 1059043"/>
                  <a:gd name="connsiteX65-20477" fmla="*/ 503379 w 3024845"/>
                  <a:gd name="connsiteY65-20478" fmla="*/ 624754 h 1059043"/>
                  <a:gd name="connsiteX66-20479" fmla="*/ 508700 w 3024845"/>
                  <a:gd name="connsiteY66-20480" fmla="*/ 624754 h 1059043"/>
                  <a:gd name="connsiteX67-20481" fmla="*/ 508700 w 3024845"/>
                  <a:gd name="connsiteY67-20482" fmla="*/ 623943 h 1059043"/>
                  <a:gd name="connsiteX68-20483" fmla="*/ 508700 w 3024845"/>
                  <a:gd name="connsiteY68-20484" fmla="*/ 618268 h 1059043"/>
                  <a:gd name="connsiteX69-20485" fmla="*/ 539100 w 3024845"/>
                  <a:gd name="connsiteY69-20486" fmla="*/ 618268 h 1059043"/>
                  <a:gd name="connsiteX70-20487" fmla="*/ 539100 w 3024845"/>
                  <a:gd name="connsiteY70-20488" fmla="*/ 642048 h 1059043"/>
                  <a:gd name="connsiteX71-20489" fmla="*/ 540113 w 3024845"/>
                  <a:gd name="connsiteY71-20490" fmla="*/ 642048 h 1059043"/>
                  <a:gd name="connsiteX72-20491" fmla="*/ 547207 w 3024845"/>
                  <a:gd name="connsiteY72-20492" fmla="*/ 642048 h 1059043"/>
                  <a:gd name="connsiteX73-20493" fmla="*/ 547207 w 3024845"/>
                  <a:gd name="connsiteY73-20494" fmla="*/ 643129 h 1059043"/>
                  <a:gd name="connsiteX74-20495" fmla="*/ 547207 w 3024845"/>
                  <a:gd name="connsiteY74-20496" fmla="*/ 650695 h 1059043"/>
                  <a:gd name="connsiteX75-20497" fmla="*/ 547967 w 3024845"/>
                  <a:gd name="connsiteY75-20498" fmla="*/ 650695 h 1059043"/>
                  <a:gd name="connsiteX76-20499" fmla="*/ 553287 w 3024845"/>
                  <a:gd name="connsiteY76-20500" fmla="*/ 650695 h 1059043"/>
                  <a:gd name="connsiteX77-20501" fmla="*/ 553287 w 3024845"/>
                  <a:gd name="connsiteY77-20502" fmla="*/ 648533 h 1059043"/>
                  <a:gd name="connsiteX78-20503" fmla="*/ 553287 w 3024845"/>
                  <a:gd name="connsiteY78-20504" fmla="*/ 633401 h 1059043"/>
                  <a:gd name="connsiteX79-20505" fmla="*/ 554300 w 3024845"/>
                  <a:gd name="connsiteY79-20506" fmla="*/ 633401 h 1059043"/>
                  <a:gd name="connsiteX80-20507" fmla="*/ 561394 w 3024845"/>
                  <a:gd name="connsiteY80-20508" fmla="*/ 633401 h 1059043"/>
                  <a:gd name="connsiteX81-20509" fmla="*/ 561394 w 3024845"/>
                  <a:gd name="connsiteY81-20510" fmla="*/ 634482 h 1059043"/>
                  <a:gd name="connsiteX82-20511" fmla="*/ 561394 w 3024845"/>
                  <a:gd name="connsiteY82-20512" fmla="*/ 642048 h 1059043"/>
                  <a:gd name="connsiteX83-20513" fmla="*/ 566714 w 3024845"/>
                  <a:gd name="connsiteY83-20514" fmla="*/ 640055 h 1059043"/>
                  <a:gd name="connsiteX84-20515" fmla="*/ 567474 w 3024845"/>
                  <a:gd name="connsiteY84-20516" fmla="*/ 639075 h 1059043"/>
                  <a:gd name="connsiteX85-20517" fmla="*/ 567474 w 3024845"/>
                  <a:gd name="connsiteY85-20518" fmla="*/ 633401 h 1059043"/>
                  <a:gd name="connsiteX86-20519" fmla="*/ 605981 w 3024845"/>
                  <a:gd name="connsiteY86-20520" fmla="*/ 633401 h 1059043"/>
                  <a:gd name="connsiteX87-20521" fmla="*/ 605981 w 3024845"/>
                  <a:gd name="connsiteY87-20522" fmla="*/ 657180 h 1059043"/>
                  <a:gd name="connsiteX88-20523" fmla="*/ 608007 w 3024845"/>
                  <a:gd name="connsiteY88-20524" fmla="*/ 657180 h 1059043"/>
                  <a:gd name="connsiteX89-20525" fmla="*/ 622194 w 3024845"/>
                  <a:gd name="connsiteY89-20526" fmla="*/ 657180 h 1059043"/>
                  <a:gd name="connsiteX90-20527" fmla="*/ 622194 w 3024845"/>
                  <a:gd name="connsiteY90-20528" fmla="*/ 658261 h 1059043"/>
                  <a:gd name="connsiteX91-20529" fmla="*/ 622194 w 3024845"/>
                  <a:gd name="connsiteY91-20530" fmla="*/ 665827 h 1059043"/>
                  <a:gd name="connsiteX92-20531" fmla="*/ 623968 w 3024845"/>
                  <a:gd name="connsiteY92-20532" fmla="*/ 665827 h 1059043"/>
                  <a:gd name="connsiteX93-20533" fmla="*/ 636381 w 3024845"/>
                  <a:gd name="connsiteY93-20534" fmla="*/ 665827 h 1059043"/>
                  <a:gd name="connsiteX94-20535" fmla="*/ 636381 w 3024845"/>
                  <a:gd name="connsiteY94-20536" fmla="*/ 642048 h 1059043"/>
                  <a:gd name="connsiteX95-20537" fmla="*/ 637394 w 3024845"/>
                  <a:gd name="connsiteY95-20538" fmla="*/ 642048 h 1059043"/>
                  <a:gd name="connsiteX96-20539" fmla="*/ 644488 w 3024845"/>
                  <a:gd name="connsiteY96-20540" fmla="*/ 642048 h 1059043"/>
                  <a:gd name="connsiteX97-20541" fmla="*/ 644488 w 3024845"/>
                  <a:gd name="connsiteY97-20542" fmla="*/ 609621 h 1059043"/>
                  <a:gd name="connsiteX98-20543" fmla="*/ 645501 w 3024845"/>
                  <a:gd name="connsiteY98-20544" fmla="*/ 609621 h 1059043"/>
                  <a:gd name="connsiteX99-20545" fmla="*/ 652595 w 3024845"/>
                  <a:gd name="connsiteY99-20546" fmla="*/ 609621 h 1059043"/>
                  <a:gd name="connsiteX100-20547" fmla="*/ 652595 w 3024845"/>
                  <a:gd name="connsiteY100-20548" fmla="*/ 607730 h 1059043"/>
                  <a:gd name="connsiteX101-20549" fmla="*/ 652595 w 3024845"/>
                  <a:gd name="connsiteY101-20550" fmla="*/ 594489 h 1059043"/>
                  <a:gd name="connsiteX102-20551" fmla="*/ 651328 w 3024845"/>
                  <a:gd name="connsiteY102-20552" fmla="*/ 592867 h 1059043"/>
                  <a:gd name="connsiteX103-20553" fmla="*/ 656648 w 3024845"/>
                  <a:gd name="connsiteY103-20554" fmla="*/ 581518 h 1059043"/>
                  <a:gd name="connsiteX104-20555" fmla="*/ 664755 w 3024845"/>
                  <a:gd name="connsiteY104-20556" fmla="*/ 609621 h 1059043"/>
                  <a:gd name="connsiteX105-20557" fmla="*/ 665515 w 3024845"/>
                  <a:gd name="connsiteY105-20558" fmla="*/ 609621 h 1059043"/>
                  <a:gd name="connsiteX106-20559" fmla="*/ 670835 w 3024845"/>
                  <a:gd name="connsiteY106-20560" fmla="*/ 609621 h 1059043"/>
                  <a:gd name="connsiteX107-20561" fmla="*/ 670835 w 3024845"/>
                  <a:gd name="connsiteY107-20562" fmla="*/ 503694 h 1059043"/>
                  <a:gd name="connsiteX108-20563" fmla="*/ 672355 w 3024845"/>
                  <a:gd name="connsiteY108-20564" fmla="*/ 503694 h 1059043"/>
                  <a:gd name="connsiteX109-20565" fmla="*/ 682995 w 3024845"/>
                  <a:gd name="connsiteY109-20566" fmla="*/ 503694 h 1059043"/>
                  <a:gd name="connsiteX110-20567" fmla="*/ 682995 w 3024845"/>
                  <a:gd name="connsiteY110-20568" fmla="*/ 456135 h 1059043"/>
                  <a:gd name="connsiteX111-20569" fmla="*/ 709342 w 3024845"/>
                  <a:gd name="connsiteY111-20570" fmla="*/ 456135 h 1059043"/>
                  <a:gd name="connsiteX112-20571" fmla="*/ 709342 w 3024845"/>
                  <a:gd name="connsiteY112-20572" fmla="*/ 434517 h 1059043"/>
                  <a:gd name="connsiteX113-20573" fmla="*/ 743796 w 3024845"/>
                  <a:gd name="connsiteY113-20574" fmla="*/ 434517 h 1059043"/>
                  <a:gd name="connsiteX114-20575" fmla="*/ 743796 w 3024845"/>
                  <a:gd name="connsiteY114-20576" fmla="*/ 436949 h 1059043"/>
                  <a:gd name="connsiteX115-20577" fmla="*/ 743796 w 3024845"/>
                  <a:gd name="connsiteY115-20578" fmla="*/ 453973 h 1059043"/>
                  <a:gd name="connsiteX116-20579" fmla="*/ 746076 w 3024845"/>
                  <a:gd name="connsiteY116-20580" fmla="*/ 453973 h 1059043"/>
                  <a:gd name="connsiteX117-20581" fmla="*/ 762036 w 3024845"/>
                  <a:gd name="connsiteY117-20582" fmla="*/ 453973 h 1059043"/>
                  <a:gd name="connsiteX118-20583" fmla="*/ 762036 w 3024845"/>
                  <a:gd name="connsiteY118-20584" fmla="*/ 501532 h 1059043"/>
                  <a:gd name="connsiteX119-20585" fmla="*/ 763049 w 3024845"/>
                  <a:gd name="connsiteY119-20586" fmla="*/ 501532 h 1059043"/>
                  <a:gd name="connsiteX120-20587" fmla="*/ 770143 w 3024845"/>
                  <a:gd name="connsiteY120-20588" fmla="*/ 501532 h 1059043"/>
                  <a:gd name="connsiteX121-20589" fmla="*/ 784330 w 3024845"/>
                  <a:gd name="connsiteY121-20590" fmla="*/ 505856 h 1059043"/>
                  <a:gd name="connsiteX122-20591" fmla="*/ 784330 w 3024845"/>
                  <a:gd name="connsiteY122-20592" fmla="*/ 544768 h 1059043"/>
                  <a:gd name="connsiteX123-20593" fmla="*/ 785343 w 3024845"/>
                  <a:gd name="connsiteY123-20594" fmla="*/ 544768 h 1059043"/>
                  <a:gd name="connsiteX124-20595" fmla="*/ 792436 w 3024845"/>
                  <a:gd name="connsiteY124-20596" fmla="*/ 544768 h 1059043"/>
                  <a:gd name="connsiteX125-20597" fmla="*/ 792436 w 3024845"/>
                  <a:gd name="connsiteY125-20598" fmla="*/ 546389 h 1059043"/>
                  <a:gd name="connsiteX126-20599" fmla="*/ 792436 w 3024845"/>
                  <a:gd name="connsiteY126-20600" fmla="*/ 557738 h 1059043"/>
                  <a:gd name="connsiteX127-20601" fmla="*/ 794463 w 3024845"/>
                  <a:gd name="connsiteY127-20602" fmla="*/ 557738 h 1059043"/>
                  <a:gd name="connsiteX128-20603" fmla="*/ 808650 w 3024845"/>
                  <a:gd name="connsiteY128-20604" fmla="*/ 557738 h 1059043"/>
                  <a:gd name="connsiteX129-20605" fmla="*/ 814730 w 3024845"/>
                  <a:gd name="connsiteY129-20606" fmla="*/ 564224 h 1059043"/>
                  <a:gd name="connsiteX130-20607" fmla="*/ 814730 w 3024845"/>
                  <a:gd name="connsiteY130-20608" fmla="*/ 585842 h 1059043"/>
                  <a:gd name="connsiteX131-20609" fmla="*/ 817010 w 3024845"/>
                  <a:gd name="connsiteY131-20610" fmla="*/ 585842 h 1059043"/>
                  <a:gd name="connsiteX132-20611" fmla="*/ 832970 w 3024845"/>
                  <a:gd name="connsiteY132-20612" fmla="*/ 585842 h 1059043"/>
                  <a:gd name="connsiteX133-20613" fmla="*/ 832970 w 3024845"/>
                  <a:gd name="connsiteY133-20614" fmla="*/ 586922 h 1059043"/>
                  <a:gd name="connsiteX134-20615" fmla="*/ 832970 w 3024845"/>
                  <a:gd name="connsiteY134-20616" fmla="*/ 594489 h 1059043"/>
                  <a:gd name="connsiteX135-20617" fmla="*/ 834237 w 3024845"/>
                  <a:gd name="connsiteY135-20618" fmla="*/ 594489 h 1059043"/>
                  <a:gd name="connsiteX136-20619" fmla="*/ 843104 w 3024845"/>
                  <a:gd name="connsiteY136-20620" fmla="*/ 594489 h 1059043"/>
                  <a:gd name="connsiteX137-20621" fmla="*/ 843104 w 3024845"/>
                  <a:gd name="connsiteY137-20622" fmla="*/ 596650 h 1059043"/>
                  <a:gd name="connsiteX138-20623" fmla="*/ 843104 w 3024845"/>
                  <a:gd name="connsiteY138-20624" fmla="*/ 611783 h 1059043"/>
                  <a:gd name="connsiteX139-20625" fmla="*/ 847157 w 3024845"/>
                  <a:gd name="connsiteY139-20626" fmla="*/ 609891 h 1059043"/>
                  <a:gd name="connsiteX140-20627" fmla="*/ 847157 w 3024845"/>
                  <a:gd name="connsiteY140-20628" fmla="*/ 596650 h 1059043"/>
                  <a:gd name="connsiteX141-20629" fmla="*/ 848170 w 3024845"/>
                  <a:gd name="connsiteY141-20630" fmla="*/ 596650 h 1059043"/>
                  <a:gd name="connsiteX142-20631" fmla="*/ 855264 w 3024845"/>
                  <a:gd name="connsiteY142-20632" fmla="*/ 596650 h 1059043"/>
                  <a:gd name="connsiteX143-20633" fmla="*/ 855264 w 3024845"/>
                  <a:gd name="connsiteY143-20634" fmla="*/ 598272 h 1059043"/>
                  <a:gd name="connsiteX144-20635" fmla="*/ 855264 w 3024845"/>
                  <a:gd name="connsiteY144-20636" fmla="*/ 609621 h 1059043"/>
                  <a:gd name="connsiteX145-20637" fmla="*/ 856024 w 3024845"/>
                  <a:gd name="connsiteY145-20638" fmla="*/ 609621 h 1059043"/>
                  <a:gd name="connsiteX146-20639" fmla="*/ 861344 w 3024845"/>
                  <a:gd name="connsiteY146-20640" fmla="*/ 609621 h 1059043"/>
                  <a:gd name="connsiteX147-20641" fmla="*/ 909984 w 3024845"/>
                  <a:gd name="connsiteY147-20642" fmla="*/ 605298 h 1059043"/>
                  <a:gd name="connsiteX148-20643" fmla="*/ 909984 w 3024845"/>
                  <a:gd name="connsiteY148-20644" fmla="*/ 606649 h 1059043"/>
                  <a:gd name="connsiteX149-20645" fmla="*/ 909984 w 3024845"/>
                  <a:gd name="connsiteY149-20646" fmla="*/ 616106 h 1059043"/>
                  <a:gd name="connsiteX150-20647" fmla="*/ 910744 w 3024845"/>
                  <a:gd name="connsiteY150-20648" fmla="*/ 616106 h 1059043"/>
                  <a:gd name="connsiteX151-20649" fmla="*/ 916065 w 3024845"/>
                  <a:gd name="connsiteY151-20650" fmla="*/ 616106 h 1059043"/>
                  <a:gd name="connsiteX152-20651" fmla="*/ 916065 w 3024845"/>
                  <a:gd name="connsiteY152-20652" fmla="*/ 618268 h 1059043"/>
                  <a:gd name="connsiteX153-20653" fmla="*/ 916065 w 3024845"/>
                  <a:gd name="connsiteY153-20654" fmla="*/ 633401 h 1059043"/>
                  <a:gd name="connsiteX154-20655" fmla="*/ 918091 w 3024845"/>
                  <a:gd name="connsiteY154-20656" fmla="*/ 632050 h 1059043"/>
                  <a:gd name="connsiteX155-20657" fmla="*/ 932278 w 3024845"/>
                  <a:gd name="connsiteY155-20658" fmla="*/ 622592 h 1059043"/>
                  <a:gd name="connsiteX156-20659" fmla="*/ 938358 w 3024845"/>
                  <a:gd name="connsiteY156-20660" fmla="*/ 581518 h 1059043"/>
                  <a:gd name="connsiteX157-20661" fmla="*/ 939118 w 3024845"/>
                  <a:gd name="connsiteY157-20662" fmla="*/ 581248 h 1059043"/>
                  <a:gd name="connsiteX158-20663" fmla="*/ 944438 w 3024845"/>
                  <a:gd name="connsiteY158-20664" fmla="*/ 579356 h 1059043"/>
                  <a:gd name="connsiteX159-20665" fmla="*/ 946465 w 3024845"/>
                  <a:gd name="connsiteY159-20666" fmla="*/ 510179 h 1059043"/>
                  <a:gd name="connsiteX160-20667" fmla="*/ 948492 w 3024845"/>
                  <a:gd name="connsiteY160-20668" fmla="*/ 579356 h 1059043"/>
                  <a:gd name="connsiteX161-20669" fmla="*/ 949252 w 3024845"/>
                  <a:gd name="connsiteY161-20670" fmla="*/ 579626 h 1059043"/>
                  <a:gd name="connsiteX162-20671" fmla="*/ 954572 w 3024845"/>
                  <a:gd name="connsiteY162-20672" fmla="*/ 581518 h 1059043"/>
                  <a:gd name="connsiteX163-20673" fmla="*/ 954572 w 3024845"/>
                  <a:gd name="connsiteY163-20674" fmla="*/ 495047 h 1059043"/>
                  <a:gd name="connsiteX164-20675" fmla="*/ 958625 w 3024845"/>
                  <a:gd name="connsiteY164-20676" fmla="*/ 462620 h 1059043"/>
                  <a:gd name="connsiteX165-20677" fmla="*/ 997132 w 3024845"/>
                  <a:gd name="connsiteY165-20678" fmla="*/ 462620 h 1059043"/>
                  <a:gd name="connsiteX166-20679" fmla="*/ 997132 w 3024845"/>
                  <a:gd name="connsiteY166-20680" fmla="*/ 495047 h 1059043"/>
                  <a:gd name="connsiteX167-20681" fmla="*/ 997892 w 3024845"/>
                  <a:gd name="connsiteY167-20682" fmla="*/ 495047 h 1059043"/>
                  <a:gd name="connsiteX168-20683" fmla="*/ 1003212 w 3024845"/>
                  <a:gd name="connsiteY168-20684" fmla="*/ 495047 h 1059043"/>
                  <a:gd name="connsiteX169-20685" fmla="*/ 1003212 w 3024845"/>
                  <a:gd name="connsiteY169-20686" fmla="*/ 412899 h 1059043"/>
                  <a:gd name="connsiteX170-20687" fmla="*/ 1004986 w 3024845"/>
                  <a:gd name="connsiteY170-20688" fmla="*/ 412899 h 1059043"/>
                  <a:gd name="connsiteX171-20689" fmla="*/ 1017399 w 3024845"/>
                  <a:gd name="connsiteY171-20690" fmla="*/ 412899 h 1059043"/>
                  <a:gd name="connsiteX172-20691" fmla="*/ 1017399 w 3024845"/>
                  <a:gd name="connsiteY172-20692" fmla="*/ 411008 h 1059043"/>
                  <a:gd name="connsiteX173-20693" fmla="*/ 1017399 w 3024845"/>
                  <a:gd name="connsiteY173-20694" fmla="*/ 397767 h 1059043"/>
                  <a:gd name="connsiteX174-20695" fmla="*/ 1039693 w 3024845"/>
                  <a:gd name="connsiteY174-20696" fmla="*/ 397767 h 1059043"/>
                  <a:gd name="connsiteX175-20697" fmla="*/ 1039693 w 3024845"/>
                  <a:gd name="connsiteY175-20698" fmla="*/ 396686 h 1059043"/>
                  <a:gd name="connsiteX176-20699" fmla="*/ 1039693 w 3024845"/>
                  <a:gd name="connsiteY176-20700" fmla="*/ 389120 h 1059043"/>
                  <a:gd name="connsiteX177-20701" fmla="*/ 1041466 w 3024845"/>
                  <a:gd name="connsiteY177-20702" fmla="*/ 389120 h 1059043"/>
                  <a:gd name="connsiteX178-20703" fmla="*/ 1053880 w 3024845"/>
                  <a:gd name="connsiteY178-20704" fmla="*/ 389120 h 1059043"/>
                  <a:gd name="connsiteX179-20705" fmla="*/ 1053880 w 3024845"/>
                  <a:gd name="connsiteY179-20706" fmla="*/ 390201 h 1059043"/>
                  <a:gd name="connsiteX180-20707" fmla="*/ 1053880 w 3024845"/>
                  <a:gd name="connsiteY180-20708" fmla="*/ 397767 h 1059043"/>
                  <a:gd name="connsiteX181-20709" fmla="*/ 1054640 w 3024845"/>
                  <a:gd name="connsiteY181-20710" fmla="*/ 397767 h 1059043"/>
                  <a:gd name="connsiteX182-20711" fmla="*/ 1059960 w 3024845"/>
                  <a:gd name="connsiteY182-20712" fmla="*/ 397767 h 1059043"/>
                  <a:gd name="connsiteX183-20713" fmla="*/ 1070093 w 3024845"/>
                  <a:gd name="connsiteY183-20714" fmla="*/ 393443 h 1059043"/>
                  <a:gd name="connsiteX184-20715" fmla="*/ 1074146 w 3024845"/>
                  <a:gd name="connsiteY184-20716" fmla="*/ 396686 h 1059043"/>
                  <a:gd name="connsiteX185-20717" fmla="*/ 1074146 w 3024845"/>
                  <a:gd name="connsiteY185-20718" fmla="*/ 389120 h 1059043"/>
                  <a:gd name="connsiteX186-20719" fmla="*/ 1076426 w 3024845"/>
                  <a:gd name="connsiteY186-20720" fmla="*/ 389120 h 1059043"/>
                  <a:gd name="connsiteX187-20721" fmla="*/ 1092387 w 3024845"/>
                  <a:gd name="connsiteY187-20722" fmla="*/ 389120 h 1059043"/>
                  <a:gd name="connsiteX188-20723" fmla="*/ 1092387 w 3024845"/>
                  <a:gd name="connsiteY188-20724" fmla="*/ 390201 h 1059043"/>
                  <a:gd name="connsiteX189-20725" fmla="*/ 1092387 w 3024845"/>
                  <a:gd name="connsiteY189-20726" fmla="*/ 397767 h 1059043"/>
                  <a:gd name="connsiteX190-20727" fmla="*/ 1122787 w 3024845"/>
                  <a:gd name="connsiteY190-20728" fmla="*/ 397767 h 1059043"/>
                  <a:gd name="connsiteX191-20729" fmla="*/ 1122787 w 3024845"/>
                  <a:gd name="connsiteY191-20730" fmla="*/ 399388 h 1059043"/>
                  <a:gd name="connsiteX192-20731" fmla="*/ 1122787 w 3024845"/>
                  <a:gd name="connsiteY192-20732" fmla="*/ 410738 h 1059043"/>
                  <a:gd name="connsiteX193-20733" fmla="*/ 1149134 w 3024845"/>
                  <a:gd name="connsiteY193-20734" fmla="*/ 410738 h 1059043"/>
                  <a:gd name="connsiteX194-20735" fmla="*/ 1149134 w 3024845"/>
                  <a:gd name="connsiteY194-20736" fmla="*/ 441002 h 1059043"/>
                  <a:gd name="connsiteX195-20737" fmla="*/ 1149894 w 3024845"/>
                  <a:gd name="connsiteY195-20738" fmla="*/ 441002 h 1059043"/>
                  <a:gd name="connsiteX196-20739" fmla="*/ 1155214 w 3024845"/>
                  <a:gd name="connsiteY196-20740" fmla="*/ 441002 h 1059043"/>
                  <a:gd name="connsiteX197-20741" fmla="*/ 1155214 w 3024845"/>
                  <a:gd name="connsiteY197-20742" fmla="*/ 442083 h 1059043"/>
                  <a:gd name="connsiteX198-20743" fmla="*/ 1155214 w 3024845"/>
                  <a:gd name="connsiteY198-20744" fmla="*/ 449650 h 1059043"/>
                  <a:gd name="connsiteX199-20745" fmla="*/ 1159268 w 3024845"/>
                  <a:gd name="connsiteY199-20746" fmla="*/ 479914 h 1059043"/>
                  <a:gd name="connsiteX200-20747" fmla="*/ 1160028 w 3024845"/>
                  <a:gd name="connsiteY200-20748" fmla="*/ 479914 h 1059043"/>
                  <a:gd name="connsiteX201-20749" fmla="*/ 1165348 w 3024845"/>
                  <a:gd name="connsiteY201-20750" fmla="*/ 479914 h 1059043"/>
                  <a:gd name="connsiteX202-20751" fmla="*/ 1165348 w 3024845"/>
                  <a:gd name="connsiteY202-20752" fmla="*/ 480725 h 1059043"/>
                  <a:gd name="connsiteX203-20753" fmla="*/ 1165348 w 3024845"/>
                  <a:gd name="connsiteY203-20754" fmla="*/ 486400 h 1059043"/>
                  <a:gd name="connsiteX204-20755" fmla="*/ 1166361 w 3024845"/>
                  <a:gd name="connsiteY204-20756" fmla="*/ 486400 h 1059043"/>
                  <a:gd name="connsiteX205-20757" fmla="*/ 1173454 w 3024845"/>
                  <a:gd name="connsiteY205-20758" fmla="*/ 486400 h 1059043"/>
                  <a:gd name="connsiteX206-20759" fmla="*/ 1173454 w 3024845"/>
                  <a:gd name="connsiteY206-20760" fmla="*/ 516665 h 1059043"/>
                  <a:gd name="connsiteX207-20761" fmla="*/ 1175481 w 3024845"/>
                  <a:gd name="connsiteY207-20762" fmla="*/ 516665 h 1059043"/>
                  <a:gd name="connsiteX208-20763" fmla="*/ 1189668 w 3024845"/>
                  <a:gd name="connsiteY208-20764" fmla="*/ 516665 h 1059043"/>
                  <a:gd name="connsiteX209-20765" fmla="*/ 1189668 w 3024845"/>
                  <a:gd name="connsiteY209-20766" fmla="*/ 540444 h 1059043"/>
                  <a:gd name="connsiteX210-20767" fmla="*/ 1191695 w 3024845"/>
                  <a:gd name="connsiteY210-20768" fmla="*/ 542065 h 1059043"/>
                  <a:gd name="connsiteX211-20769" fmla="*/ 1191695 w 3024845"/>
                  <a:gd name="connsiteY211-20770" fmla="*/ 553415 h 1059043"/>
                  <a:gd name="connsiteX212-20771" fmla="*/ 1192455 w 3024845"/>
                  <a:gd name="connsiteY212-20772" fmla="*/ 553415 h 1059043"/>
                  <a:gd name="connsiteX213-20773" fmla="*/ 1197775 w 3024845"/>
                  <a:gd name="connsiteY213-20774" fmla="*/ 553415 h 1059043"/>
                  <a:gd name="connsiteX214-20775" fmla="*/ 1197775 w 3024845"/>
                  <a:gd name="connsiteY214-20776" fmla="*/ 577194 h 1059043"/>
                  <a:gd name="connsiteX215-20777" fmla="*/ 1199041 w 3024845"/>
                  <a:gd name="connsiteY215-20778" fmla="*/ 577194 h 1059043"/>
                  <a:gd name="connsiteX216-20779" fmla="*/ 1207908 w 3024845"/>
                  <a:gd name="connsiteY216-20780" fmla="*/ 577194 h 1059043"/>
                  <a:gd name="connsiteX217-20781" fmla="*/ 1209935 w 3024845"/>
                  <a:gd name="connsiteY217-20782" fmla="*/ 581248 h 1059043"/>
                  <a:gd name="connsiteX218-20783" fmla="*/ 1209935 w 3024845"/>
                  <a:gd name="connsiteY218-20784" fmla="*/ 594489 h 1059043"/>
                  <a:gd name="connsiteX219-20785" fmla="*/ 1211455 w 3024845"/>
                  <a:gd name="connsiteY219-20786" fmla="*/ 592597 h 1059043"/>
                  <a:gd name="connsiteX220-20787" fmla="*/ 1222095 w 3024845"/>
                  <a:gd name="connsiteY220-20788" fmla="*/ 579356 h 1059043"/>
                  <a:gd name="connsiteX221-20789" fmla="*/ 1250469 w 3024845"/>
                  <a:gd name="connsiteY221-20790" fmla="*/ 579356 h 1059043"/>
                  <a:gd name="connsiteX222-20791" fmla="*/ 1250469 w 3024845"/>
                  <a:gd name="connsiteY222-20792" fmla="*/ 665827 h 1059043"/>
                  <a:gd name="connsiteX223-20793" fmla="*/ 1251229 w 3024845"/>
                  <a:gd name="connsiteY223-20794" fmla="*/ 665827 h 1059043"/>
                  <a:gd name="connsiteX224-20795" fmla="*/ 1256549 w 3024845"/>
                  <a:gd name="connsiteY224-20796" fmla="*/ 665827 h 1059043"/>
                  <a:gd name="connsiteX225-20797" fmla="*/ 1257309 w 3024845"/>
                  <a:gd name="connsiteY225-20798" fmla="*/ 664476 h 1059043"/>
                  <a:gd name="connsiteX226-20799" fmla="*/ 1262629 w 3024845"/>
                  <a:gd name="connsiteY226-20800" fmla="*/ 655018 h 1059043"/>
                  <a:gd name="connsiteX227-20801" fmla="*/ 1262629 w 3024845"/>
                  <a:gd name="connsiteY227-20802" fmla="*/ 656910 h 1059043"/>
                  <a:gd name="connsiteX228-20803" fmla="*/ 1262629 w 3024845"/>
                  <a:gd name="connsiteY228-20804" fmla="*/ 670151 h 1059043"/>
                  <a:gd name="connsiteX229-20805" fmla="*/ 1266682 w 3024845"/>
                  <a:gd name="connsiteY229-20806" fmla="*/ 624754 h 1059043"/>
                  <a:gd name="connsiteX230-20807" fmla="*/ 1267442 w 3024845"/>
                  <a:gd name="connsiteY230-20808" fmla="*/ 624754 h 1059043"/>
                  <a:gd name="connsiteX231-20809" fmla="*/ 1272762 w 3024845"/>
                  <a:gd name="connsiteY231-20810" fmla="*/ 624754 h 1059043"/>
                  <a:gd name="connsiteX232-20811" fmla="*/ 1272762 w 3024845"/>
                  <a:gd name="connsiteY232-20812" fmla="*/ 559900 h 1059043"/>
                  <a:gd name="connsiteX233-20813" fmla="*/ 1273776 w 3024845"/>
                  <a:gd name="connsiteY233-20814" fmla="*/ 559900 h 1059043"/>
                  <a:gd name="connsiteX234-20815" fmla="*/ 1280869 w 3024845"/>
                  <a:gd name="connsiteY234-20816" fmla="*/ 559900 h 1059043"/>
                  <a:gd name="connsiteX235-20817" fmla="*/ 1293029 w 3024845"/>
                  <a:gd name="connsiteY235-20818" fmla="*/ 516665 h 1059043"/>
                  <a:gd name="connsiteX236-20819" fmla="*/ 1294296 w 3024845"/>
                  <a:gd name="connsiteY236-20820" fmla="*/ 516665 h 1059043"/>
                  <a:gd name="connsiteX237-20821" fmla="*/ 1303163 w 3024845"/>
                  <a:gd name="connsiteY237-20822" fmla="*/ 516665 h 1059043"/>
                  <a:gd name="connsiteX238-20823" fmla="*/ 1313296 w 3024845"/>
                  <a:gd name="connsiteY238-20824" fmla="*/ 559900 h 1059043"/>
                  <a:gd name="connsiteX239-20825" fmla="*/ 1314309 w 3024845"/>
                  <a:gd name="connsiteY239-20826" fmla="*/ 559900 h 1059043"/>
                  <a:gd name="connsiteX240-20827" fmla="*/ 1321403 w 3024845"/>
                  <a:gd name="connsiteY240-20828" fmla="*/ 559900 h 1059043"/>
                  <a:gd name="connsiteX241-20829" fmla="*/ 1321403 w 3024845"/>
                  <a:gd name="connsiteY241-20830" fmla="*/ 598812 h 1059043"/>
                  <a:gd name="connsiteX242-20831" fmla="*/ 1323176 w 3024845"/>
                  <a:gd name="connsiteY242-20832" fmla="*/ 598812 h 1059043"/>
                  <a:gd name="connsiteX243-20833" fmla="*/ 1335590 w 3024845"/>
                  <a:gd name="connsiteY243-20834" fmla="*/ 598812 h 1059043"/>
                  <a:gd name="connsiteX244-20835" fmla="*/ 1335590 w 3024845"/>
                  <a:gd name="connsiteY244-20836" fmla="*/ 600974 h 1059043"/>
                  <a:gd name="connsiteX245-20837" fmla="*/ 1335590 w 3024845"/>
                  <a:gd name="connsiteY245-20838" fmla="*/ 616106 h 1059043"/>
                  <a:gd name="connsiteX246-20839" fmla="*/ 1339643 w 3024845"/>
                  <a:gd name="connsiteY246-20840" fmla="*/ 613945 h 1059043"/>
                  <a:gd name="connsiteX247-20841" fmla="*/ 1339643 w 3024845"/>
                  <a:gd name="connsiteY247-20842" fmla="*/ 598812 h 1059043"/>
                  <a:gd name="connsiteX248-20843" fmla="*/ 1341163 w 3024845"/>
                  <a:gd name="connsiteY248-20844" fmla="*/ 598812 h 1059043"/>
                  <a:gd name="connsiteX249-20845" fmla="*/ 1351803 w 3024845"/>
                  <a:gd name="connsiteY249-20846" fmla="*/ 598812 h 1059043"/>
                  <a:gd name="connsiteX250-20847" fmla="*/ 1351803 w 3024845"/>
                  <a:gd name="connsiteY250-20848" fmla="*/ 600433 h 1059043"/>
                  <a:gd name="connsiteX251-20849" fmla="*/ 1351803 w 3024845"/>
                  <a:gd name="connsiteY251-20850" fmla="*/ 611783 h 1059043"/>
                  <a:gd name="connsiteX252-20851" fmla="*/ 1382204 w 3024845"/>
                  <a:gd name="connsiteY252-20852" fmla="*/ 611783 h 1059043"/>
                  <a:gd name="connsiteX253-20853" fmla="*/ 1382204 w 3024845"/>
                  <a:gd name="connsiteY253-20854" fmla="*/ 575033 h 1059043"/>
                  <a:gd name="connsiteX254-20855" fmla="*/ 1383470 w 3024845"/>
                  <a:gd name="connsiteY254-20856" fmla="*/ 575033 h 1059043"/>
                  <a:gd name="connsiteX255-20857" fmla="*/ 1392337 w 3024845"/>
                  <a:gd name="connsiteY255-20858" fmla="*/ 575033 h 1059043"/>
                  <a:gd name="connsiteX256-20859" fmla="*/ 1392337 w 3024845"/>
                  <a:gd name="connsiteY256-20860" fmla="*/ 596650 h 1059043"/>
                  <a:gd name="connsiteX257-20861" fmla="*/ 1394364 w 3024845"/>
                  <a:gd name="connsiteY257-20862" fmla="*/ 564224 h 1059043"/>
                  <a:gd name="connsiteX258-20863" fmla="*/ 1416657 w 3024845"/>
                  <a:gd name="connsiteY258-20864" fmla="*/ 564224 h 1059043"/>
                  <a:gd name="connsiteX259-20865" fmla="*/ 1416657 w 3024845"/>
                  <a:gd name="connsiteY259-20866" fmla="*/ 562602 h 1059043"/>
                  <a:gd name="connsiteX260-20867" fmla="*/ 1416657 w 3024845"/>
                  <a:gd name="connsiteY260-20868" fmla="*/ 551253 h 1059043"/>
                  <a:gd name="connsiteX261-20869" fmla="*/ 1417417 w 3024845"/>
                  <a:gd name="connsiteY261-20870" fmla="*/ 551253 h 1059043"/>
                  <a:gd name="connsiteX262-20871" fmla="*/ 1422737 w 3024845"/>
                  <a:gd name="connsiteY262-20872" fmla="*/ 551253 h 1059043"/>
                  <a:gd name="connsiteX263-20873" fmla="*/ 1422737 w 3024845"/>
                  <a:gd name="connsiteY263-20874" fmla="*/ 549362 h 1059043"/>
                  <a:gd name="connsiteX264-20875" fmla="*/ 1422737 w 3024845"/>
                  <a:gd name="connsiteY264-20876" fmla="*/ 536121 h 1059043"/>
                  <a:gd name="connsiteX265-20877" fmla="*/ 1426791 w 3024845"/>
                  <a:gd name="connsiteY265-20878" fmla="*/ 542606 h 1059043"/>
                  <a:gd name="connsiteX266-20879" fmla="*/ 1429071 w 3024845"/>
                  <a:gd name="connsiteY266-20880" fmla="*/ 542606 h 1059043"/>
                  <a:gd name="connsiteX267-20881" fmla="*/ 1445031 w 3024845"/>
                  <a:gd name="connsiteY267-20882" fmla="*/ 542606 h 1059043"/>
                  <a:gd name="connsiteX268-20883" fmla="*/ 1445031 w 3024845"/>
                  <a:gd name="connsiteY268-20884" fmla="*/ 541795 h 1059043"/>
                  <a:gd name="connsiteX269-20885" fmla="*/ 1445031 w 3024845"/>
                  <a:gd name="connsiteY269-20886" fmla="*/ 536121 h 1059043"/>
                  <a:gd name="connsiteX270-20887" fmla="*/ 1445791 w 3024845"/>
                  <a:gd name="connsiteY270-20888" fmla="*/ 536121 h 1059043"/>
                  <a:gd name="connsiteX271-20889" fmla="*/ 1451111 w 3024845"/>
                  <a:gd name="connsiteY271-20890" fmla="*/ 536121 h 1059043"/>
                  <a:gd name="connsiteX272-20891" fmla="*/ 1451111 w 3024845"/>
                  <a:gd name="connsiteY272-20892" fmla="*/ 537472 h 1059043"/>
                  <a:gd name="connsiteX273-20893" fmla="*/ 1451111 w 3024845"/>
                  <a:gd name="connsiteY273-20894" fmla="*/ 546930 h 1059043"/>
                  <a:gd name="connsiteX274-20895" fmla="*/ 1489618 w 3024845"/>
                  <a:gd name="connsiteY274-20896" fmla="*/ 546930 h 1059043"/>
                  <a:gd name="connsiteX275-20897" fmla="*/ 1489618 w 3024845"/>
                  <a:gd name="connsiteY275-20898" fmla="*/ 685283 h 1059043"/>
                  <a:gd name="connsiteX276-20899" fmla="*/ 1491138 w 3024845"/>
                  <a:gd name="connsiteY276-20900" fmla="*/ 685283 h 1059043"/>
                  <a:gd name="connsiteX277-20901" fmla="*/ 1501778 w 3024845"/>
                  <a:gd name="connsiteY277-20902" fmla="*/ 685283 h 1059043"/>
                  <a:gd name="connsiteX278-20903" fmla="*/ 1501778 w 3024845"/>
                  <a:gd name="connsiteY278-20904" fmla="*/ 672313 h 1059043"/>
                  <a:gd name="connsiteX279-20905" fmla="*/ 1505832 w 3024845"/>
                  <a:gd name="connsiteY279-20906" fmla="*/ 672313 h 1059043"/>
                  <a:gd name="connsiteX280-20907" fmla="*/ 1505832 w 3024845"/>
                  <a:gd name="connsiteY280-20908" fmla="*/ 685283 h 1059043"/>
                  <a:gd name="connsiteX281-20909" fmla="*/ 1536232 w 3024845"/>
                  <a:gd name="connsiteY281-20910" fmla="*/ 685283 h 1059043"/>
                  <a:gd name="connsiteX282-20911" fmla="*/ 1536232 w 3024845"/>
                  <a:gd name="connsiteY282-20912" fmla="*/ 655018 h 1059043"/>
                  <a:gd name="connsiteX283-20913" fmla="*/ 1548392 w 3024845"/>
                  <a:gd name="connsiteY283-20914" fmla="*/ 655018 h 1059043"/>
                  <a:gd name="connsiteX284-20915" fmla="*/ 1560552 w 3024845"/>
                  <a:gd name="connsiteY284-20916" fmla="*/ 652857 h 1059043"/>
                  <a:gd name="connsiteX285-20917" fmla="*/ 1564606 w 3024845"/>
                  <a:gd name="connsiteY285-20918" fmla="*/ 655018 h 1059043"/>
                  <a:gd name="connsiteX286-20919" fmla="*/ 1574739 w 3024845"/>
                  <a:gd name="connsiteY286-20920" fmla="*/ 655018 h 1059043"/>
                  <a:gd name="connsiteX287-20921" fmla="*/ 1574739 w 3024845"/>
                  <a:gd name="connsiteY287-20922" fmla="*/ 685283 h 1059043"/>
                  <a:gd name="connsiteX288-20923" fmla="*/ 1582846 w 3024845"/>
                  <a:gd name="connsiteY288-20924" fmla="*/ 685283 h 1059043"/>
                  <a:gd name="connsiteX289-20925" fmla="*/ 1582846 w 3024845"/>
                  <a:gd name="connsiteY289-20926" fmla="*/ 702578 h 1059043"/>
                  <a:gd name="connsiteX290-20927" fmla="*/ 1592182 w 3024845"/>
                  <a:gd name="connsiteY290-20928" fmla="*/ 703483 h 1059043"/>
                  <a:gd name="connsiteX291-20929" fmla="*/ 1605140 w 3024845"/>
                  <a:gd name="connsiteY291-20930" fmla="*/ 703483 h 1059043"/>
                  <a:gd name="connsiteX292-20931" fmla="*/ 1605140 w 3024845"/>
                  <a:gd name="connsiteY292-20932" fmla="*/ 687445 h 1059043"/>
                  <a:gd name="connsiteX293-20933" fmla="*/ 1673096 w 3024845"/>
                  <a:gd name="connsiteY293-20934" fmla="*/ 687445 h 1059043"/>
                  <a:gd name="connsiteX294-20935" fmla="*/ 1673096 w 3024845"/>
                  <a:gd name="connsiteY294-20936" fmla="*/ 602192 h 1059043"/>
                  <a:gd name="connsiteX295-20937" fmla="*/ 1745104 w 3024845"/>
                  <a:gd name="connsiteY295-20938" fmla="*/ 602192 h 1059043"/>
                  <a:gd name="connsiteX296-20939" fmla="*/ 1745104 w 3024845"/>
                  <a:gd name="connsiteY296-20940" fmla="*/ 680960 h 1059043"/>
                  <a:gd name="connsiteX297-20941" fmla="*/ 1747008 w 3024845"/>
                  <a:gd name="connsiteY297-20942" fmla="*/ 680960 h 1059043"/>
                  <a:gd name="connsiteX298-20943" fmla="*/ 1748250 w 3024845"/>
                  <a:gd name="connsiteY298-20944" fmla="*/ 703483 h 1059043"/>
                  <a:gd name="connsiteX299-20945" fmla="*/ 1757926 w 3024845"/>
                  <a:gd name="connsiteY299-20946" fmla="*/ 703483 h 1059043"/>
                  <a:gd name="connsiteX300-20947" fmla="*/ 1759168 w 3024845"/>
                  <a:gd name="connsiteY300-20948" fmla="*/ 680960 h 1059043"/>
                  <a:gd name="connsiteX301-20949" fmla="*/ 1765248 w 3024845"/>
                  <a:gd name="connsiteY301-20950" fmla="*/ 680960 h 1059043"/>
                  <a:gd name="connsiteX302-20951" fmla="*/ 1766490 w 3024845"/>
                  <a:gd name="connsiteY302-20952" fmla="*/ 703483 h 1059043"/>
                  <a:gd name="connsiteX303-20953" fmla="*/ 1817112 w 3024845"/>
                  <a:gd name="connsiteY303-20954" fmla="*/ 703483 h 1059043"/>
                  <a:gd name="connsiteX304-20955" fmla="*/ 1817112 w 3024845"/>
                  <a:gd name="connsiteY304-20956" fmla="*/ 540455 h 1059043"/>
                  <a:gd name="connsiteX305-20957" fmla="*/ 2014439 w 3024845"/>
                  <a:gd name="connsiteY305-20958" fmla="*/ 540455 h 1059043"/>
                  <a:gd name="connsiteX306-20959" fmla="*/ 2014439 w 3024845"/>
                  <a:gd name="connsiteY306-20960" fmla="*/ 703483 h 1059043"/>
                  <a:gd name="connsiteX307-20961" fmla="*/ 2033136 w 3024845"/>
                  <a:gd name="connsiteY307-20962" fmla="*/ 703483 h 1059043"/>
                  <a:gd name="connsiteX308-20963" fmla="*/ 2033136 w 3024845"/>
                  <a:gd name="connsiteY308-20964" fmla="*/ 620790 h 1059043"/>
                  <a:gd name="connsiteX309-20965" fmla="*/ 2128256 w 3024845"/>
                  <a:gd name="connsiteY309-20966" fmla="*/ 620790 h 1059043"/>
                  <a:gd name="connsiteX310-20967" fmla="*/ 2128026 w 3024845"/>
                  <a:gd name="connsiteY310-20968" fmla="*/ 281031 h 1059043"/>
                  <a:gd name="connsiteX311-20969" fmla="*/ 2121946 w 3024845"/>
                  <a:gd name="connsiteY311-20970" fmla="*/ 276707 h 1059043"/>
                  <a:gd name="connsiteX312-20971" fmla="*/ 2130053 w 3024845"/>
                  <a:gd name="connsiteY312-20972" fmla="*/ 252928 h 1059043"/>
                  <a:gd name="connsiteX313-20973" fmla="*/ 2130053 w 3024845"/>
                  <a:gd name="connsiteY313-20974" fmla="*/ 235634 h 1059043"/>
                  <a:gd name="connsiteX314-20975" fmla="*/ 2144240 w 3024845"/>
                  <a:gd name="connsiteY314-20976" fmla="*/ 235634 h 1059043"/>
                  <a:gd name="connsiteX315-20977" fmla="*/ 2144240 w 3024845"/>
                  <a:gd name="connsiteY315-20978" fmla="*/ 214016 h 1059043"/>
                  <a:gd name="connsiteX316-20979" fmla="*/ 2146266 w 3024845"/>
                  <a:gd name="connsiteY316-20980" fmla="*/ 209692 h 1059043"/>
                  <a:gd name="connsiteX317-20981" fmla="*/ 2146266 w 3024845"/>
                  <a:gd name="connsiteY317-20982" fmla="*/ 131868 h 1059043"/>
                  <a:gd name="connsiteX318-20983" fmla="*/ 2144240 w 3024845"/>
                  <a:gd name="connsiteY318-20984" fmla="*/ 125383 h 1059043"/>
                  <a:gd name="connsiteX319-20985" fmla="*/ 2150320 w 3024845"/>
                  <a:gd name="connsiteY319-20986" fmla="*/ 118897 h 1059043"/>
                  <a:gd name="connsiteX320-20987" fmla="*/ 2150320 w 3024845"/>
                  <a:gd name="connsiteY320-20988" fmla="*/ 60529 h 1059043"/>
                  <a:gd name="connsiteX321-20989" fmla="*/ 2152346 w 3024845"/>
                  <a:gd name="connsiteY321-20990" fmla="*/ 56206 h 1059043"/>
                  <a:gd name="connsiteX322-20991" fmla="*/ 2152346 w 3024845"/>
                  <a:gd name="connsiteY322-20992" fmla="*/ 0 h 1059043"/>
                  <a:gd name="connsiteX323-20993" fmla="*/ 2162480 w 3024845"/>
                  <a:gd name="connsiteY323-20994" fmla="*/ 118897 h 1059043"/>
                  <a:gd name="connsiteX324-20995" fmla="*/ 2168560 w 3024845"/>
                  <a:gd name="connsiteY324-20996" fmla="*/ 125383 h 1059043"/>
                  <a:gd name="connsiteX325-20997" fmla="*/ 2166533 w 3024845"/>
                  <a:gd name="connsiteY325-20998" fmla="*/ 131868 h 1059043"/>
                  <a:gd name="connsiteX326-20999" fmla="*/ 2166533 w 3024845"/>
                  <a:gd name="connsiteY326-21000" fmla="*/ 209692 h 1059043"/>
                  <a:gd name="connsiteX327-21001" fmla="*/ 2168560 w 3024845"/>
                  <a:gd name="connsiteY327-21002" fmla="*/ 214016 h 1059043"/>
                  <a:gd name="connsiteX328-21003" fmla="*/ 2168560 w 3024845"/>
                  <a:gd name="connsiteY328-21004" fmla="*/ 235634 h 1059043"/>
                  <a:gd name="connsiteX329-21005" fmla="*/ 2180720 w 3024845"/>
                  <a:gd name="connsiteY329-21006" fmla="*/ 555577 h 1059043"/>
                  <a:gd name="connsiteX330-21007" fmla="*/ 2245574 w 3024845"/>
                  <a:gd name="connsiteY330-21008" fmla="*/ 555577 h 1059043"/>
                  <a:gd name="connsiteX331-21009" fmla="*/ 2245574 w 3024845"/>
                  <a:gd name="connsiteY331-21010" fmla="*/ 631239 h 1059043"/>
                  <a:gd name="connsiteX332-21011" fmla="*/ 2253681 w 3024845"/>
                  <a:gd name="connsiteY332-21012" fmla="*/ 631239 h 1059043"/>
                  <a:gd name="connsiteX333-21013" fmla="*/ 2255708 w 3024845"/>
                  <a:gd name="connsiteY333-21014" fmla="*/ 624754 h 1059043"/>
                  <a:gd name="connsiteX334-21015" fmla="*/ 2261788 w 3024845"/>
                  <a:gd name="connsiteY334-21016" fmla="*/ 624754 h 1059043"/>
                  <a:gd name="connsiteX335-21017" fmla="*/ 2263815 w 3024845"/>
                  <a:gd name="connsiteY335-21018" fmla="*/ 633401 h 1059043"/>
                  <a:gd name="connsiteX336-21019" fmla="*/ 2275975 w 3024845"/>
                  <a:gd name="connsiteY336-21020" fmla="*/ 633401 h 1059043"/>
                  <a:gd name="connsiteX337-21021" fmla="*/ 2275975 w 3024845"/>
                  <a:gd name="connsiteY337-21022" fmla="*/ 626915 h 1059043"/>
                  <a:gd name="connsiteX338-21023" fmla="*/ 2298268 w 3024845"/>
                  <a:gd name="connsiteY338-21024" fmla="*/ 626915 h 1059043"/>
                  <a:gd name="connsiteX339-21025" fmla="*/ 2298268 w 3024845"/>
                  <a:gd name="connsiteY339-21026" fmla="*/ 633401 h 1059043"/>
                  <a:gd name="connsiteX340-21027" fmla="*/ 2318535 w 3024845"/>
                  <a:gd name="connsiteY340-21028" fmla="*/ 633401 h 1059043"/>
                  <a:gd name="connsiteX341-21029" fmla="*/ 2318535 w 3024845"/>
                  <a:gd name="connsiteY341-21030" fmla="*/ 678798 h 1059043"/>
                  <a:gd name="connsiteX342-21031" fmla="*/ 2332722 w 3024845"/>
                  <a:gd name="connsiteY342-21032" fmla="*/ 678798 h 1059043"/>
                  <a:gd name="connsiteX343-21033" fmla="*/ 2332722 w 3024845"/>
                  <a:gd name="connsiteY343-21034" fmla="*/ 665827 h 1059043"/>
                  <a:gd name="connsiteX344-21035" fmla="*/ 2348936 w 3024845"/>
                  <a:gd name="connsiteY344-21036" fmla="*/ 665827 h 1059043"/>
                  <a:gd name="connsiteX345-21037" fmla="*/ 2348936 w 3024845"/>
                  <a:gd name="connsiteY345-21038" fmla="*/ 486400 h 1059043"/>
                  <a:gd name="connsiteX346-21039" fmla="*/ 2355016 w 3024845"/>
                  <a:gd name="connsiteY346-21040" fmla="*/ 479914 h 1059043"/>
                  <a:gd name="connsiteX347-21041" fmla="*/ 2427977 w 3024845"/>
                  <a:gd name="connsiteY347-21042" fmla="*/ 479914 h 1059043"/>
                  <a:gd name="connsiteX348-21043" fmla="*/ 2427977 w 3024845"/>
                  <a:gd name="connsiteY348-21044" fmla="*/ 488562 h 1059043"/>
                  <a:gd name="connsiteX349-21045" fmla="*/ 2438110 w 3024845"/>
                  <a:gd name="connsiteY349-21046" fmla="*/ 488562 h 1059043"/>
                  <a:gd name="connsiteX350-21047" fmla="*/ 2438110 w 3024845"/>
                  <a:gd name="connsiteY350-21048" fmla="*/ 603136 h 1059043"/>
                  <a:gd name="connsiteX351-21049" fmla="*/ 2460404 w 3024845"/>
                  <a:gd name="connsiteY351-21050" fmla="*/ 603136 h 1059043"/>
                  <a:gd name="connsiteX352-21051" fmla="*/ 2460404 w 3024845"/>
                  <a:gd name="connsiteY352-21052" fmla="*/ 536121 h 1059043"/>
                  <a:gd name="connsiteX353-21053" fmla="*/ 2486751 w 3024845"/>
                  <a:gd name="connsiteY353-21054" fmla="*/ 536121 h 1059043"/>
                  <a:gd name="connsiteX354-21055" fmla="*/ 2490804 w 3024845"/>
                  <a:gd name="connsiteY354-21056" fmla="*/ 531797 h 1059043"/>
                  <a:gd name="connsiteX355-21057" fmla="*/ 2498911 w 3024845"/>
                  <a:gd name="connsiteY355-21058" fmla="*/ 531797 h 1059043"/>
                  <a:gd name="connsiteX356-21059" fmla="*/ 2502964 w 3024845"/>
                  <a:gd name="connsiteY356-21060" fmla="*/ 536121 h 1059043"/>
                  <a:gd name="connsiteX357-21061" fmla="*/ 2525258 w 3024845"/>
                  <a:gd name="connsiteY357-21062" fmla="*/ 536121 h 1059043"/>
                  <a:gd name="connsiteX358-21063" fmla="*/ 2525258 w 3024845"/>
                  <a:gd name="connsiteY358-21064" fmla="*/ 419385 h 1059043"/>
                  <a:gd name="connsiteX359-21065" fmla="*/ 2582005 w 3024845"/>
                  <a:gd name="connsiteY359-21066" fmla="*/ 408576 h 1059043"/>
                  <a:gd name="connsiteX360-21067" fmla="*/ 2582005 w 3024845"/>
                  <a:gd name="connsiteY360-21068" fmla="*/ 409657 h 1059043"/>
                  <a:gd name="connsiteX361-21069" fmla="*/ 2582005 w 3024845"/>
                  <a:gd name="connsiteY361-21070" fmla="*/ 417223 h 1059043"/>
                  <a:gd name="connsiteX362-21071" fmla="*/ 2608352 w 3024845"/>
                  <a:gd name="connsiteY362-21072" fmla="*/ 417223 h 1059043"/>
                  <a:gd name="connsiteX363-21073" fmla="*/ 2608352 w 3024845"/>
                  <a:gd name="connsiteY363-21074" fmla="*/ 672313 h 1059043"/>
                  <a:gd name="connsiteX364-21075" fmla="*/ 2630646 w 3024845"/>
                  <a:gd name="connsiteY364-21076" fmla="*/ 672313 h 1059043"/>
                  <a:gd name="connsiteX365-21077" fmla="*/ 2630646 w 3024845"/>
                  <a:gd name="connsiteY365-21078" fmla="*/ 667989 h 1059043"/>
                  <a:gd name="connsiteX366-21079" fmla="*/ 2642806 w 3024845"/>
                  <a:gd name="connsiteY366-21080" fmla="*/ 667989 h 1059043"/>
                  <a:gd name="connsiteX367-21081" fmla="*/ 2642806 w 3024845"/>
                  <a:gd name="connsiteY367-21082" fmla="*/ 672313 h 1059043"/>
                  <a:gd name="connsiteX368-21083" fmla="*/ 2667126 w 3024845"/>
                  <a:gd name="connsiteY368-21084" fmla="*/ 672313 h 1059043"/>
                  <a:gd name="connsiteX369-21085" fmla="*/ 2667126 w 3024845"/>
                  <a:gd name="connsiteY369-21086" fmla="*/ 659342 h 1059043"/>
                  <a:gd name="connsiteX370-21087" fmla="*/ 2695500 w 3024845"/>
                  <a:gd name="connsiteY370-21088" fmla="*/ 659342 h 1059043"/>
                  <a:gd name="connsiteX371-21089" fmla="*/ 2707660 w 3024845"/>
                  <a:gd name="connsiteY371-21090" fmla="*/ 655018 h 1059043"/>
                  <a:gd name="connsiteX372-21091" fmla="*/ 2727927 w 3024845"/>
                  <a:gd name="connsiteY372-21092" fmla="*/ 659342 h 1059043"/>
                  <a:gd name="connsiteX373-21093" fmla="*/ 2727927 w 3024845"/>
                  <a:gd name="connsiteY373-21094" fmla="*/ 642048 h 1059043"/>
                  <a:gd name="connsiteX374-21095" fmla="*/ 2736034 w 3024845"/>
                  <a:gd name="connsiteY374-21096" fmla="*/ 642048 h 1059043"/>
                  <a:gd name="connsiteX375-21097" fmla="*/ 2736034 w 3024845"/>
                  <a:gd name="connsiteY375-21098" fmla="*/ 629077 h 1059043"/>
                  <a:gd name="connsiteX376-21099" fmla="*/ 2792781 w 3024845"/>
                  <a:gd name="connsiteY376-21100" fmla="*/ 629077 h 1059043"/>
                  <a:gd name="connsiteX377-21101" fmla="*/ 2792781 w 3024845"/>
                  <a:gd name="connsiteY377-21102" fmla="*/ 598812 h 1059043"/>
                  <a:gd name="connsiteX378-21103" fmla="*/ 2811021 w 3024845"/>
                  <a:gd name="connsiteY378-21104" fmla="*/ 598812 h 1059043"/>
                  <a:gd name="connsiteX379-21105" fmla="*/ 2811021 w 3024845"/>
                  <a:gd name="connsiteY379-21106" fmla="*/ 592327 h 1059043"/>
                  <a:gd name="connsiteX380-21107" fmla="*/ 2823181 w 3024845"/>
                  <a:gd name="connsiteY380-21108" fmla="*/ 592327 h 1059043"/>
                  <a:gd name="connsiteX381-21109" fmla="*/ 2823181 w 3024845"/>
                  <a:gd name="connsiteY381-21110" fmla="*/ 598812 h 1059043"/>
                  <a:gd name="connsiteX382-21111" fmla="*/ 2839395 w 3024845"/>
                  <a:gd name="connsiteY382-21112" fmla="*/ 598812 h 1059043"/>
                  <a:gd name="connsiteX383-21113" fmla="*/ 2839395 w 3024845"/>
                  <a:gd name="connsiteY383-21114" fmla="*/ 648533 h 1059043"/>
                  <a:gd name="connsiteX384-21115" fmla="*/ 2871822 w 3024845"/>
                  <a:gd name="connsiteY384-21116" fmla="*/ 648533 h 1059043"/>
                  <a:gd name="connsiteX385-21117" fmla="*/ 2871822 w 3024845"/>
                  <a:gd name="connsiteY385-21118" fmla="*/ 622592 h 1059043"/>
                  <a:gd name="connsiteX386-21119" fmla="*/ 2910329 w 3024845"/>
                  <a:gd name="connsiteY386-21120" fmla="*/ 622592 h 1059043"/>
                  <a:gd name="connsiteX387-21121" fmla="*/ 2910329 w 3024845"/>
                  <a:gd name="connsiteY387-21122" fmla="*/ 592327 h 1059043"/>
                  <a:gd name="connsiteX388-21123" fmla="*/ 2958970 w 3024845"/>
                  <a:gd name="connsiteY388-21124" fmla="*/ 592327 h 1059043"/>
                  <a:gd name="connsiteX389-21125" fmla="*/ 2958970 w 3024845"/>
                  <a:gd name="connsiteY389-21126" fmla="*/ 703483 h 1059043"/>
                  <a:gd name="connsiteX390-21127" fmla="*/ 2958970 w 3024845"/>
                  <a:gd name="connsiteY390-21128" fmla="*/ 717262 h 1059043"/>
                  <a:gd name="connsiteX391-21129" fmla="*/ 3024845 w 3024845"/>
                  <a:gd name="connsiteY391-21130" fmla="*/ 717262 h 1059043"/>
                  <a:gd name="connsiteX392-21131" fmla="*/ 3024845 w 3024845"/>
                  <a:gd name="connsiteY392-21132" fmla="*/ 1059043 h 1059043"/>
                  <a:gd name="connsiteX393-21133" fmla="*/ 2054 w 3024845"/>
                  <a:gd name="connsiteY393-21134" fmla="*/ 1056710 h 1059043"/>
                  <a:gd name="connsiteX394-21135" fmla="*/ 0 w 3024845"/>
                  <a:gd name="connsiteY394-21136" fmla="*/ 622592 h 1059043"/>
                  <a:gd name="connsiteX395-21137" fmla="*/ 20267 w 3024845"/>
                  <a:gd name="connsiteY395-21138" fmla="*/ 622592 h 1059043"/>
                  <a:gd name="connsiteX396-21139" fmla="*/ 20774 w 3024845"/>
                  <a:gd name="connsiteY396-21140" fmla="*/ 621511 h 1059043"/>
                  <a:gd name="connsiteX397-21141" fmla="*/ 24320 w 3024845"/>
                  <a:gd name="connsiteY397-21142" fmla="*/ 613945 h 1059043"/>
                  <a:gd name="connsiteX398-21143" fmla="*/ 26094 w 3024845"/>
                  <a:gd name="connsiteY398-21144" fmla="*/ 614215 h 1059043"/>
                  <a:gd name="connsiteX399-21145" fmla="*/ 38507 w 3024845"/>
                  <a:gd name="connsiteY399-21146" fmla="*/ 616106 h 1059043"/>
                  <a:gd name="connsiteX400-21147" fmla="*/ 39014 w 3024845"/>
                  <a:gd name="connsiteY400-21148" fmla="*/ 617458 h 1059043"/>
                  <a:gd name="connsiteX401-21149" fmla="*/ 42560 w 3024845"/>
                  <a:gd name="connsiteY401-21150" fmla="*/ 626915 h 1059043"/>
                  <a:gd name="connsiteX402-21151" fmla="*/ 68907 w 3024845"/>
                  <a:gd name="connsiteY402-21152" fmla="*/ 629077 h 1059043"/>
                  <a:gd name="connsiteX403-21153" fmla="*/ 68907 w 3024845"/>
                  <a:gd name="connsiteY403-21154" fmla="*/ 505856 h 1059043"/>
                  <a:gd name="connsiteX404-21155" fmla="*/ 70934 w 3024845"/>
                  <a:gd name="connsiteY404-21156" fmla="*/ 505856 h 1059043"/>
                  <a:gd name="connsiteX405-21157" fmla="*/ 85121 w 3024845"/>
                  <a:gd name="connsiteY405-21158" fmla="*/ 505856 h 1059043"/>
                  <a:gd name="connsiteX406-21159" fmla="*/ 85121 w 3024845"/>
                  <a:gd name="connsiteY406-21160" fmla="*/ 369664 h 1059043"/>
                  <a:gd name="connsiteX407-21161" fmla="*/ 86894 w 3024845"/>
                  <a:gd name="connsiteY407-21162" fmla="*/ 369664 h 1059043"/>
                  <a:gd name="connsiteX408-21163" fmla="*/ 99308 w 3024845"/>
                  <a:gd name="connsiteY408-21164" fmla="*/ 369664 h 1059043"/>
                  <a:gd name="connsiteX409-21165" fmla="*/ 99308 w 3024845"/>
                  <a:gd name="connsiteY409-21166" fmla="*/ 255090 h 1059043"/>
                  <a:gd name="connsiteX410-21167" fmla="*/ 103361 w 3024845"/>
                  <a:gd name="connsiteY410-21168" fmla="*/ 226986 h 1059043"/>
                  <a:gd name="connsiteX411-21169" fmla="*/ 105388 w 3024845"/>
                  <a:gd name="connsiteY411-21170" fmla="*/ 226986 h 1059043"/>
                  <a:gd name="connsiteX412-21171" fmla="*/ 119575 w 3024845"/>
                  <a:gd name="connsiteY412-21172" fmla="*/ 226986 h 1059043"/>
                  <a:gd name="connsiteX0-21173" fmla="*/ 119575 w 3024845"/>
                  <a:gd name="connsiteY0-21174" fmla="*/ 226986 h 1059043"/>
                  <a:gd name="connsiteX1-21175" fmla="*/ 200642 w 3024845"/>
                  <a:gd name="connsiteY1-21176" fmla="*/ 224825 h 1059043"/>
                  <a:gd name="connsiteX2-21177" fmla="*/ 202669 w 3024845"/>
                  <a:gd name="connsiteY2-21178" fmla="*/ 224825 h 1059043"/>
                  <a:gd name="connsiteX3-21179" fmla="*/ 216856 w 3024845"/>
                  <a:gd name="connsiteY3-21180" fmla="*/ 224825 h 1059043"/>
                  <a:gd name="connsiteX4-21181" fmla="*/ 216856 w 3024845"/>
                  <a:gd name="connsiteY4-21182" fmla="*/ 248604 h 1059043"/>
                  <a:gd name="connsiteX5-21183" fmla="*/ 217363 w 3024845"/>
                  <a:gd name="connsiteY5-21184" fmla="*/ 249415 h 1059043"/>
                  <a:gd name="connsiteX6-21185" fmla="*/ 220909 w 3024845"/>
                  <a:gd name="connsiteY6-21186" fmla="*/ 255090 h 1059043"/>
                  <a:gd name="connsiteX7-21187" fmla="*/ 220909 w 3024845"/>
                  <a:gd name="connsiteY7-21188" fmla="*/ 369664 h 1059043"/>
                  <a:gd name="connsiteX8-21189" fmla="*/ 223189 w 3024845"/>
                  <a:gd name="connsiteY8-21190" fmla="*/ 369664 h 1059043"/>
                  <a:gd name="connsiteX9-21191" fmla="*/ 239150 w 3024845"/>
                  <a:gd name="connsiteY9-21192" fmla="*/ 369664 h 1059043"/>
                  <a:gd name="connsiteX10-21193" fmla="*/ 239150 w 3024845"/>
                  <a:gd name="connsiteY10-21194" fmla="*/ 510179 h 1059043"/>
                  <a:gd name="connsiteX11-21195" fmla="*/ 240670 w 3024845"/>
                  <a:gd name="connsiteY11-21196" fmla="*/ 509909 h 1059043"/>
                  <a:gd name="connsiteX12-21197" fmla="*/ 251310 w 3024845"/>
                  <a:gd name="connsiteY12-21198" fmla="*/ 508018 h 1059043"/>
                  <a:gd name="connsiteX13-21199" fmla="*/ 249283 w 3024845"/>
                  <a:gd name="connsiteY13-21200" fmla="*/ 596650 h 1059043"/>
                  <a:gd name="connsiteX14-21201" fmla="*/ 250803 w 3024845"/>
                  <a:gd name="connsiteY14-21202" fmla="*/ 596921 h 1059043"/>
                  <a:gd name="connsiteX15-21203" fmla="*/ 261443 w 3024845"/>
                  <a:gd name="connsiteY15-21204" fmla="*/ 598812 h 1059043"/>
                  <a:gd name="connsiteX16-21205" fmla="*/ 261696 w 3024845"/>
                  <a:gd name="connsiteY16-21206" fmla="*/ 599623 h 1059043"/>
                  <a:gd name="connsiteX17-21207" fmla="*/ 263470 w 3024845"/>
                  <a:gd name="connsiteY17-21208" fmla="*/ 605298 h 1059043"/>
                  <a:gd name="connsiteX18-21209" fmla="*/ 264230 w 3024845"/>
                  <a:gd name="connsiteY18-21210" fmla="*/ 602866 h 1059043"/>
                  <a:gd name="connsiteX19-21211" fmla="*/ 269550 w 3024845"/>
                  <a:gd name="connsiteY19-21212" fmla="*/ 585842 h 1059043"/>
                  <a:gd name="connsiteX20-21213" fmla="*/ 271323 w 3024845"/>
                  <a:gd name="connsiteY20-21214" fmla="*/ 585842 h 1059043"/>
                  <a:gd name="connsiteX21-21215" fmla="*/ 283737 w 3024845"/>
                  <a:gd name="connsiteY21-21216" fmla="*/ 585842 h 1059043"/>
                  <a:gd name="connsiteX22-21217" fmla="*/ 283737 w 3024845"/>
                  <a:gd name="connsiteY22-21218" fmla="*/ 618268 h 1059043"/>
                  <a:gd name="connsiteX23-21219" fmla="*/ 284750 w 3024845"/>
                  <a:gd name="connsiteY23-21220" fmla="*/ 618809 h 1059043"/>
                  <a:gd name="connsiteX24-21221" fmla="*/ 291844 w 3024845"/>
                  <a:gd name="connsiteY24-21222" fmla="*/ 622592 h 1059043"/>
                  <a:gd name="connsiteX25-21223" fmla="*/ 291844 w 3024845"/>
                  <a:gd name="connsiteY25-21224" fmla="*/ 623943 h 1059043"/>
                  <a:gd name="connsiteX26-21225" fmla="*/ 291844 w 3024845"/>
                  <a:gd name="connsiteY26-21226" fmla="*/ 633401 h 1059043"/>
                  <a:gd name="connsiteX27-21227" fmla="*/ 336431 w 3024845"/>
                  <a:gd name="connsiteY27-21228" fmla="*/ 633401 h 1059043"/>
                  <a:gd name="connsiteX28-21229" fmla="*/ 336431 w 3024845"/>
                  <a:gd name="connsiteY28-21230" fmla="*/ 634482 h 1059043"/>
                  <a:gd name="connsiteX29-21231" fmla="*/ 336431 w 3024845"/>
                  <a:gd name="connsiteY29-21232" fmla="*/ 642048 h 1059043"/>
                  <a:gd name="connsiteX30-21233" fmla="*/ 338457 w 3024845"/>
                  <a:gd name="connsiteY30-21234" fmla="*/ 642048 h 1059043"/>
                  <a:gd name="connsiteX31-21235" fmla="*/ 352644 w 3024845"/>
                  <a:gd name="connsiteY31-21236" fmla="*/ 642048 h 1059043"/>
                  <a:gd name="connsiteX32-21237" fmla="*/ 352644 w 3024845"/>
                  <a:gd name="connsiteY32-21238" fmla="*/ 611783 h 1059043"/>
                  <a:gd name="connsiteX33-21239" fmla="*/ 397231 w 3024845"/>
                  <a:gd name="connsiteY33-21240" fmla="*/ 611783 h 1059043"/>
                  <a:gd name="connsiteX34-21241" fmla="*/ 397231 w 3024845"/>
                  <a:gd name="connsiteY34-21242" fmla="*/ 610432 h 1059043"/>
                  <a:gd name="connsiteX35-21243" fmla="*/ 397231 w 3024845"/>
                  <a:gd name="connsiteY35-21244" fmla="*/ 600974 h 1059043"/>
                  <a:gd name="connsiteX36-21245" fmla="*/ 398245 w 3024845"/>
                  <a:gd name="connsiteY36-21246" fmla="*/ 600974 h 1059043"/>
                  <a:gd name="connsiteX37-21247" fmla="*/ 405338 w 3024845"/>
                  <a:gd name="connsiteY37-21248" fmla="*/ 600974 h 1059043"/>
                  <a:gd name="connsiteX38-21249" fmla="*/ 405338 w 3024845"/>
                  <a:gd name="connsiteY38-21250" fmla="*/ 599083 h 1059043"/>
                  <a:gd name="connsiteX39-21251" fmla="*/ 405338 w 3024845"/>
                  <a:gd name="connsiteY39-21252" fmla="*/ 585842 h 1059043"/>
                  <a:gd name="connsiteX40-21253" fmla="*/ 406098 w 3024845"/>
                  <a:gd name="connsiteY40-21254" fmla="*/ 585842 h 1059043"/>
                  <a:gd name="connsiteX41-21255" fmla="*/ 411418 w 3024845"/>
                  <a:gd name="connsiteY41-21256" fmla="*/ 585842 h 1059043"/>
                  <a:gd name="connsiteX42-21257" fmla="*/ 411418 w 3024845"/>
                  <a:gd name="connsiteY42-21258" fmla="*/ 584761 h 1059043"/>
                  <a:gd name="connsiteX43-21259" fmla="*/ 411418 w 3024845"/>
                  <a:gd name="connsiteY43-21260" fmla="*/ 577194 h 1059043"/>
                  <a:gd name="connsiteX44-21261" fmla="*/ 413445 w 3024845"/>
                  <a:gd name="connsiteY44-21262" fmla="*/ 577194 h 1059043"/>
                  <a:gd name="connsiteX45-21263" fmla="*/ 427632 w 3024845"/>
                  <a:gd name="connsiteY45-21264" fmla="*/ 577194 h 1059043"/>
                  <a:gd name="connsiteX46-21265" fmla="*/ 427632 w 3024845"/>
                  <a:gd name="connsiteY46-21266" fmla="*/ 578275 h 1059043"/>
                  <a:gd name="connsiteX47-21267" fmla="*/ 427632 w 3024845"/>
                  <a:gd name="connsiteY47-21268" fmla="*/ 585842 h 1059043"/>
                  <a:gd name="connsiteX48-21269" fmla="*/ 449925 w 3024845"/>
                  <a:gd name="connsiteY48-21270" fmla="*/ 585842 h 1059043"/>
                  <a:gd name="connsiteX49-21271" fmla="*/ 449925 w 3024845"/>
                  <a:gd name="connsiteY49-21272" fmla="*/ 583950 h 1059043"/>
                  <a:gd name="connsiteX50-21273" fmla="*/ 449925 w 3024845"/>
                  <a:gd name="connsiteY50-21274" fmla="*/ 570709 h 1059043"/>
                  <a:gd name="connsiteX51-21275" fmla="*/ 451699 w 3024845"/>
                  <a:gd name="connsiteY51-21276" fmla="*/ 570709 h 1059043"/>
                  <a:gd name="connsiteX52-21277" fmla="*/ 464112 w 3024845"/>
                  <a:gd name="connsiteY52-21278" fmla="*/ 570709 h 1059043"/>
                  <a:gd name="connsiteX53-21279" fmla="*/ 464112 w 3024845"/>
                  <a:gd name="connsiteY53-21280" fmla="*/ 594489 h 1059043"/>
                  <a:gd name="connsiteX54-21281" fmla="*/ 465126 w 3024845"/>
                  <a:gd name="connsiteY54-21282" fmla="*/ 594489 h 1059043"/>
                  <a:gd name="connsiteX55-21283" fmla="*/ 472219 w 3024845"/>
                  <a:gd name="connsiteY55-21284" fmla="*/ 594489 h 1059043"/>
                  <a:gd name="connsiteX56-21285" fmla="*/ 472219 w 3024845"/>
                  <a:gd name="connsiteY56-21286" fmla="*/ 593408 h 1059043"/>
                  <a:gd name="connsiteX57-21287" fmla="*/ 472219 w 3024845"/>
                  <a:gd name="connsiteY57-21288" fmla="*/ 585842 h 1059043"/>
                  <a:gd name="connsiteX58-21289" fmla="*/ 473992 w 3024845"/>
                  <a:gd name="connsiteY58-21290" fmla="*/ 585842 h 1059043"/>
                  <a:gd name="connsiteX59-21291" fmla="*/ 486406 w 3024845"/>
                  <a:gd name="connsiteY59-21292" fmla="*/ 585842 h 1059043"/>
                  <a:gd name="connsiteX60-21293" fmla="*/ 486406 w 3024845"/>
                  <a:gd name="connsiteY60-21294" fmla="*/ 611783 h 1059043"/>
                  <a:gd name="connsiteX61-21295" fmla="*/ 488433 w 3024845"/>
                  <a:gd name="connsiteY61-21296" fmla="*/ 611783 h 1059043"/>
                  <a:gd name="connsiteX62-21297" fmla="*/ 502619 w 3024845"/>
                  <a:gd name="connsiteY62-21298" fmla="*/ 611783 h 1059043"/>
                  <a:gd name="connsiteX63-21299" fmla="*/ 502619 w 3024845"/>
                  <a:gd name="connsiteY63-21300" fmla="*/ 613404 h 1059043"/>
                  <a:gd name="connsiteX64-21301" fmla="*/ 502619 w 3024845"/>
                  <a:gd name="connsiteY64-21302" fmla="*/ 624754 h 1059043"/>
                  <a:gd name="connsiteX65-21303" fmla="*/ 503379 w 3024845"/>
                  <a:gd name="connsiteY65-21304" fmla="*/ 624754 h 1059043"/>
                  <a:gd name="connsiteX66-21305" fmla="*/ 508700 w 3024845"/>
                  <a:gd name="connsiteY66-21306" fmla="*/ 624754 h 1059043"/>
                  <a:gd name="connsiteX67-21307" fmla="*/ 508700 w 3024845"/>
                  <a:gd name="connsiteY67-21308" fmla="*/ 623943 h 1059043"/>
                  <a:gd name="connsiteX68-21309" fmla="*/ 508700 w 3024845"/>
                  <a:gd name="connsiteY68-21310" fmla="*/ 618268 h 1059043"/>
                  <a:gd name="connsiteX69-21311" fmla="*/ 539100 w 3024845"/>
                  <a:gd name="connsiteY69-21312" fmla="*/ 618268 h 1059043"/>
                  <a:gd name="connsiteX70-21313" fmla="*/ 539100 w 3024845"/>
                  <a:gd name="connsiteY70-21314" fmla="*/ 642048 h 1059043"/>
                  <a:gd name="connsiteX71-21315" fmla="*/ 540113 w 3024845"/>
                  <a:gd name="connsiteY71-21316" fmla="*/ 642048 h 1059043"/>
                  <a:gd name="connsiteX72-21317" fmla="*/ 547207 w 3024845"/>
                  <a:gd name="connsiteY72-21318" fmla="*/ 642048 h 1059043"/>
                  <a:gd name="connsiteX73-21319" fmla="*/ 547207 w 3024845"/>
                  <a:gd name="connsiteY73-21320" fmla="*/ 643129 h 1059043"/>
                  <a:gd name="connsiteX74-21321" fmla="*/ 547207 w 3024845"/>
                  <a:gd name="connsiteY74-21322" fmla="*/ 650695 h 1059043"/>
                  <a:gd name="connsiteX75-21323" fmla="*/ 547967 w 3024845"/>
                  <a:gd name="connsiteY75-21324" fmla="*/ 650695 h 1059043"/>
                  <a:gd name="connsiteX76-21325" fmla="*/ 553287 w 3024845"/>
                  <a:gd name="connsiteY76-21326" fmla="*/ 650695 h 1059043"/>
                  <a:gd name="connsiteX77-21327" fmla="*/ 553287 w 3024845"/>
                  <a:gd name="connsiteY77-21328" fmla="*/ 648533 h 1059043"/>
                  <a:gd name="connsiteX78-21329" fmla="*/ 553287 w 3024845"/>
                  <a:gd name="connsiteY78-21330" fmla="*/ 633401 h 1059043"/>
                  <a:gd name="connsiteX79-21331" fmla="*/ 554300 w 3024845"/>
                  <a:gd name="connsiteY79-21332" fmla="*/ 633401 h 1059043"/>
                  <a:gd name="connsiteX80-21333" fmla="*/ 561394 w 3024845"/>
                  <a:gd name="connsiteY80-21334" fmla="*/ 633401 h 1059043"/>
                  <a:gd name="connsiteX81-21335" fmla="*/ 561394 w 3024845"/>
                  <a:gd name="connsiteY81-21336" fmla="*/ 634482 h 1059043"/>
                  <a:gd name="connsiteX82-21337" fmla="*/ 561394 w 3024845"/>
                  <a:gd name="connsiteY82-21338" fmla="*/ 642048 h 1059043"/>
                  <a:gd name="connsiteX83-21339" fmla="*/ 566714 w 3024845"/>
                  <a:gd name="connsiteY83-21340" fmla="*/ 640055 h 1059043"/>
                  <a:gd name="connsiteX84-21341" fmla="*/ 567474 w 3024845"/>
                  <a:gd name="connsiteY84-21342" fmla="*/ 639075 h 1059043"/>
                  <a:gd name="connsiteX85-21343" fmla="*/ 567474 w 3024845"/>
                  <a:gd name="connsiteY85-21344" fmla="*/ 633401 h 1059043"/>
                  <a:gd name="connsiteX86-21345" fmla="*/ 605981 w 3024845"/>
                  <a:gd name="connsiteY86-21346" fmla="*/ 633401 h 1059043"/>
                  <a:gd name="connsiteX87-21347" fmla="*/ 605981 w 3024845"/>
                  <a:gd name="connsiteY87-21348" fmla="*/ 657180 h 1059043"/>
                  <a:gd name="connsiteX88-21349" fmla="*/ 608007 w 3024845"/>
                  <a:gd name="connsiteY88-21350" fmla="*/ 657180 h 1059043"/>
                  <a:gd name="connsiteX89-21351" fmla="*/ 622194 w 3024845"/>
                  <a:gd name="connsiteY89-21352" fmla="*/ 657180 h 1059043"/>
                  <a:gd name="connsiteX90-21353" fmla="*/ 622194 w 3024845"/>
                  <a:gd name="connsiteY90-21354" fmla="*/ 658261 h 1059043"/>
                  <a:gd name="connsiteX91-21355" fmla="*/ 622194 w 3024845"/>
                  <a:gd name="connsiteY91-21356" fmla="*/ 665827 h 1059043"/>
                  <a:gd name="connsiteX92-21357" fmla="*/ 623968 w 3024845"/>
                  <a:gd name="connsiteY92-21358" fmla="*/ 665827 h 1059043"/>
                  <a:gd name="connsiteX93-21359" fmla="*/ 636381 w 3024845"/>
                  <a:gd name="connsiteY93-21360" fmla="*/ 665827 h 1059043"/>
                  <a:gd name="connsiteX94-21361" fmla="*/ 636381 w 3024845"/>
                  <a:gd name="connsiteY94-21362" fmla="*/ 642048 h 1059043"/>
                  <a:gd name="connsiteX95-21363" fmla="*/ 637394 w 3024845"/>
                  <a:gd name="connsiteY95-21364" fmla="*/ 642048 h 1059043"/>
                  <a:gd name="connsiteX96-21365" fmla="*/ 644488 w 3024845"/>
                  <a:gd name="connsiteY96-21366" fmla="*/ 642048 h 1059043"/>
                  <a:gd name="connsiteX97-21367" fmla="*/ 644488 w 3024845"/>
                  <a:gd name="connsiteY97-21368" fmla="*/ 609621 h 1059043"/>
                  <a:gd name="connsiteX98-21369" fmla="*/ 645501 w 3024845"/>
                  <a:gd name="connsiteY98-21370" fmla="*/ 609621 h 1059043"/>
                  <a:gd name="connsiteX99-21371" fmla="*/ 652595 w 3024845"/>
                  <a:gd name="connsiteY99-21372" fmla="*/ 609621 h 1059043"/>
                  <a:gd name="connsiteX100-21373" fmla="*/ 652595 w 3024845"/>
                  <a:gd name="connsiteY100-21374" fmla="*/ 607730 h 1059043"/>
                  <a:gd name="connsiteX101-21375" fmla="*/ 652595 w 3024845"/>
                  <a:gd name="connsiteY101-21376" fmla="*/ 594489 h 1059043"/>
                  <a:gd name="connsiteX102-21377" fmla="*/ 651328 w 3024845"/>
                  <a:gd name="connsiteY102-21378" fmla="*/ 592867 h 1059043"/>
                  <a:gd name="connsiteX103-21379" fmla="*/ 656648 w 3024845"/>
                  <a:gd name="connsiteY103-21380" fmla="*/ 581518 h 1059043"/>
                  <a:gd name="connsiteX104-21381" fmla="*/ 664755 w 3024845"/>
                  <a:gd name="connsiteY104-21382" fmla="*/ 609621 h 1059043"/>
                  <a:gd name="connsiteX105-21383" fmla="*/ 665515 w 3024845"/>
                  <a:gd name="connsiteY105-21384" fmla="*/ 609621 h 1059043"/>
                  <a:gd name="connsiteX106-21385" fmla="*/ 670835 w 3024845"/>
                  <a:gd name="connsiteY106-21386" fmla="*/ 609621 h 1059043"/>
                  <a:gd name="connsiteX107-21387" fmla="*/ 670835 w 3024845"/>
                  <a:gd name="connsiteY107-21388" fmla="*/ 503694 h 1059043"/>
                  <a:gd name="connsiteX108-21389" fmla="*/ 672355 w 3024845"/>
                  <a:gd name="connsiteY108-21390" fmla="*/ 503694 h 1059043"/>
                  <a:gd name="connsiteX109-21391" fmla="*/ 682995 w 3024845"/>
                  <a:gd name="connsiteY109-21392" fmla="*/ 503694 h 1059043"/>
                  <a:gd name="connsiteX110-21393" fmla="*/ 682995 w 3024845"/>
                  <a:gd name="connsiteY110-21394" fmla="*/ 456135 h 1059043"/>
                  <a:gd name="connsiteX111-21395" fmla="*/ 709342 w 3024845"/>
                  <a:gd name="connsiteY111-21396" fmla="*/ 456135 h 1059043"/>
                  <a:gd name="connsiteX112-21397" fmla="*/ 709342 w 3024845"/>
                  <a:gd name="connsiteY112-21398" fmla="*/ 434517 h 1059043"/>
                  <a:gd name="connsiteX113-21399" fmla="*/ 743796 w 3024845"/>
                  <a:gd name="connsiteY113-21400" fmla="*/ 434517 h 1059043"/>
                  <a:gd name="connsiteX114-21401" fmla="*/ 743796 w 3024845"/>
                  <a:gd name="connsiteY114-21402" fmla="*/ 436949 h 1059043"/>
                  <a:gd name="connsiteX115-21403" fmla="*/ 743796 w 3024845"/>
                  <a:gd name="connsiteY115-21404" fmla="*/ 453973 h 1059043"/>
                  <a:gd name="connsiteX116-21405" fmla="*/ 746076 w 3024845"/>
                  <a:gd name="connsiteY116-21406" fmla="*/ 453973 h 1059043"/>
                  <a:gd name="connsiteX117-21407" fmla="*/ 762036 w 3024845"/>
                  <a:gd name="connsiteY117-21408" fmla="*/ 453973 h 1059043"/>
                  <a:gd name="connsiteX118-21409" fmla="*/ 762036 w 3024845"/>
                  <a:gd name="connsiteY118-21410" fmla="*/ 501532 h 1059043"/>
                  <a:gd name="connsiteX119-21411" fmla="*/ 763049 w 3024845"/>
                  <a:gd name="connsiteY119-21412" fmla="*/ 501532 h 1059043"/>
                  <a:gd name="connsiteX120-21413" fmla="*/ 770143 w 3024845"/>
                  <a:gd name="connsiteY120-21414" fmla="*/ 501532 h 1059043"/>
                  <a:gd name="connsiteX121-21415" fmla="*/ 784330 w 3024845"/>
                  <a:gd name="connsiteY121-21416" fmla="*/ 505856 h 1059043"/>
                  <a:gd name="connsiteX122-21417" fmla="*/ 784330 w 3024845"/>
                  <a:gd name="connsiteY122-21418" fmla="*/ 544768 h 1059043"/>
                  <a:gd name="connsiteX123-21419" fmla="*/ 785343 w 3024845"/>
                  <a:gd name="connsiteY123-21420" fmla="*/ 544768 h 1059043"/>
                  <a:gd name="connsiteX124-21421" fmla="*/ 792436 w 3024845"/>
                  <a:gd name="connsiteY124-21422" fmla="*/ 544768 h 1059043"/>
                  <a:gd name="connsiteX125-21423" fmla="*/ 792436 w 3024845"/>
                  <a:gd name="connsiteY125-21424" fmla="*/ 546389 h 1059043"/>
                  <a:gd name="connsiteX126-21425" fmla="*/ 792436 w 3024845"/>
                  <a:gd name="connsiteY126-21426" fmla="*/ 557738 h 1059043"/>
                  <a:gd name="connsiteX127-21427" fmla="*/ 794463 w 3024845"/>
                  <a:gd name="connsiteY127-21428" fmla="*/ 557738 h 1059043"/>
                  <a:gd name="connsiteX128-21429" fmla="*/ 808650 w 3024845"/>
                  <a:gd name="connsiteY128-21430" fmla="*/ 557738 h 1059043"/>
                  <a:gd name="connsiteX129-21431" fmla="*/ 814730 w 3024845"/>
                  <a:gd name="connsiteY129-21432" fmla="*/ 564224 h 1059043"/>
                  <a:gd name="connsiteX130-21433" fmla="*/ 814730 w 3024845"/>
                  <a:gd name="connsiteY130-21434" fmla="*/ 585842 h 1059043"/>
                  <a:gd name="connsiteX131-21435" fmla="*/ 817010 w 3024845"/>
                  <a:gd name="connsiteY131-21436" fmla="*/ 585842 h 1059043"/>
                  <a:gd name="connsiteX132-21437" fmla="*/ 832970 w 3024845"/>
                  <a:gd name="connsiteY132-21438" fmla="*/ 585842 h 1059043"/>
                  <a:gd name="connsiteX133-21439" fmla="*/ 832970 w 3024845"/>
                  <a:gd name="connsiteY133-21440" fmla="*/ 586922 h 1059043"/>
                  <a:gd name="connsiteX134-21441" fmla="*/ 832970 w 3024845"/>
                  <a:gd name="connsiteY134-21442" fmla="*/ 594489 h 1059043"/>
                  <a:gd name="connsiteX135-21443" fmla="*/ 834237 w 3024845"/>
                  <a:gd name="connsiteY135-21444" fmla="*/ 594489 h 1059043"/>
                  <a:gd name="connsiteX136-21445" fmla="*/ 843104 w 3024845"/>
                  <a:gd name="connsiteY136-21446" fmla="*/ 594489 h 1059043"/>
                  <a:gd name="connsiteX137-21447" fmla="*/ 843104 w 3024845"/>
                  <a:gd name="connsiteY137-21448" fmla="*/ 596650 h 1059043"/>
                  <a:gd name="connsiteX138-21449" fmla="*/ 843104 w 3024845"/>
                  <a:gd name="connsiteY138-21450" fmla="*/ 611783 h 1059043"/>
                  <a:gd name="connsiteX139-21451" fmla="*/ 847157 w 3024845"/>
                  <a:gd name="connsiteY139-21452" fmla="*/ 609891 h 1059043"/>
                  <a:gd name="connsiteX140-21453" fmla="*/ 847157 w 3024845"/>
                  <a:gd name="connsiteY140-21454" fmla="*/ 596650 h 1059043"/>
                  <a:gd name="connsiteX141-21455" fmla="*/ 848170 w 3024845"/>
                  <a:gd name="connsiteY141-21456" fmla="*/ 596650 h 1059043"/>
                  <a:gd name="connsiteX142-21457" fmla="*/ 855264 w 3024845"/>
                  <a:gd name="connsiteY142-21458" fmla="*/ 596650 h 1059043"/>
                  <a:gd name="connsiteX143-21459" fmla="*/ 855264 w 3024845"/>
                  <a:gd name="connsiteY143-21460" fmla="*/ 598272 h 1059043"/>
                  <a:gd name="connsiteX144-21461" fmla="*/ 855264 w 3024845"/>
                  <a:gd name="connsiteY144-21462" fmla="*/ 609621 h 1059043"/>
                  <a:gd name="connsiteX145-21463" fmla="*/ 856024 w 3024845"/>
                  <a:gd name="connsiteY145-21464" fmla="*/ 609621 h 1059043"/>
                  <a:gd name="connsiteX146-21465" fmla="*/ 861344 w 3024845"/>
                  <a:gd name="connsiteY146-21466" fmla="*/ 609621 h 1059043"/>
                  <a:gd name="connsiteX147-21467" fmla="*/ 909984 w 3024845"/>
                  <a:gd name="connsiteY147-21468" fmla="*/ 605298 h 1059043"/>
                  <a:gd name="connsiteX148-21469" fmla="*/ 909984 w 3024845"/>
                  <a:gd name="connsiteY148-21470" fmla="*/ 606649 h 1059043"/>
                  <a:gd name="connsiteX149-21471" fmla="*/ 909984 w 3024845"/>
                  <a:gd name="connsiteY149-21472" fmla="*/ 616106 h 1059043"/>
                  <a:gd name="connsiteX150-21473" fmla="*/ 910744 w 3024845"/>
                  <a:gd name="connsiteY150-21474" fmla="*/ 616106 h 1059043"/>
                  <a:gd name="connsiteX151-21475" fmla="*/ 916065 w 3024845"/>
                  <a:gd name="connsiteY151-21476" fmla="*/ 616106 h 1059043"/>
                  <a:gd name="connsiteX152-21477" fmla="*/ 916065 w 3024845"/>
                  <a:gd name="connsiteY152-21478" fmla="*/ 618268 h 1059043"/>
                  <a:gd name="connsiteX153-21479" fmla="*/ 916065 w 3024845"/>
                  <a:gd name="connsiteY153-21480" fmla="*/ 633401 h 1059043"/>
                  <a:gd name="connsiteX154-21481" fmla="*/ 918091 w 3024845"/>
                  <a:gd name="connsiteY154-21482" fmla="*/ 632050 h 1059043"/>
                  <a:gd name="connsiteX155-21483" fmla="*/ 932278 w 3024845"/>
                  <a:gd name="connsiteY155-21484" fmla="*/ 622592 h 1059043"/>
                  <a:gd name="connsiteX156-21485" fmla="*/ 938358 w 3024845"/>
                  <a:gd name="connsiteY156-21486" fmla="*/ 581518 h 1059043"/>
                  <a:gd name="connsiteX157-21487" fmla="*/ 939118 w 3024845"/>
                  <a:gd name="connsiteY157-21488" fmla="*/ 581248 h 1059043"/>
                  <a:gd name="connsiteX158-21489" fmla="*/ 944438 w 3024845"/>
                  <a:gd name="connsiteY158-21490" fmla="*/ 579356 h 1059043"/>
                  <a:gd name="connsiteX159-21491" fmla="*/ 946465 w 3024845"/>
                  <a:gd name="connsiteY159-21492" fmla="*/ 510179 h 1059043"/>
                  <a:gd name="connsiteX160-21493" fmla="*/ 948492 w 3024845"/>
                  <a:gd name="connsiteY160-21494" fmla="*/ 579356 h 1059043"/>
                  <a:gd name="connsiteX161-21495" fmla="*/ 949252 w 3024845"/>
                  <a:gd name="connsiteY161-21496" fmla="*/ 579626 h 1059043"/>
                  <a:gd name="connsiteX162-21497" fmla="*/ 954572 w 3024845"/>
                  <a:gd name="connsiteY162-21498" fmla="*/ 581518 h 1059043"/>
                  <a:gd name="connsiteX163-21499" fmla="*/ 954572 w 3024845"/>
                  <a:gd name="connsiteY163-21500" fmla="*/ 495047 h 1059043"/>
                  <a:gd name="connsiteX164-21501" fmla="*/ 958625 w 3024845"/>
                  <a:gd name="connsiteY164-21502" fmla="*/ 462620 h 1059043"/>
                  <a:gd name="connsiteX165-21503" fmla="*/ 997132 w 3024845"/>
                  <a:gd name="connsiteY165-21504" fmla="*/ 462620 h 1059043"/>
                  <a:gd name="connsiteX166-21505" fmla="*/ 997132 w 3024845"/>
                  <a:gd name="connsiteY166-21506" fmla="*/ 495047 h 1059043"/>
                  <a:gd name="connsiteX167-21507" fmla="*/ 997892 w 3024845"/>
                  <a:gd name="connsiteY167-21508" fmla="*/ 495047 h 1059043"/>
                  <a:gd name="connsiteX168-21509" fmla="*/ 1003212 w 3024845"/>
                  <a:gd name="connsiteY168-21510" fmla="*/ 495047 h 1059043"/>
                  <a:gd name="connsiteX169-21511" fmla="*/ 1003212 w 3024845"/>
                  <a:gd name="connsiteY169-21512" fmla="*/ 412899 h 1059043"/>
                  <a:gd name="connsiteX170-21513" fmla="*/ 1004986 w 3024845"/>
                  <a:gd name="connsiteY170-21514" fmla="*/ 412899 h 1059043"/>
                  <a:gd name="connsiteX171-21515" fmla="*/ 1017399 w 3024845"/>
                  <a:gd name="connsiteY171-21516" fmla="*/ 412899 h 1059043"/>
                  <a:gd name="connsiteX172-21517" fmla="*/ 1017399 w 3024845"/>
                  <a:gd name="connsiteY172-21518" fmla="*/ 411008 h 1059043"/>
                  <a:gd name="connsiteX173-21519" fmla="*/ 1017399 w 3024845"/>
                  <a:gd name="connsiteY173-21520" fmla="*/ 397767 h 1059043"/>
                  <a:gd name="connsiteX174-21521" fmla="*/ 1039693 w 3024845"/>
                  <a:gd name="connsiteY174-21522" fmla="*/ 397767 h 1059043"/>
                  <a:gd name="connsiteX175-21523" fmla="*/ 1039693 w 3024845"/>
                  <a:gd name="connsiteY175-21524" fmla="*/ 396686 h 1059043"/>
                  <a:gd name="connsiteX176-21525" fmla="*/ 1039693 w 3024845"/>
                  <a:gd name="connsiteY176-21526" fmla="*/ 389120 h 1059043"/>
                  <a:gd name="connsiteX177-21527" fmla="*/ 1041466 w 3024845"/>
                  <a:gd name="connsiteY177-21528" fmla="*/ 389120 h 1059043"/>
                  <a:gd name="connsiteX178-21529" fmla="*/ 1053880 w 3024845"/>
                  <a:gd name="connsiteY178-21530" fmla="*/ 389120 h 1059043"/>
                  <a:gd name="connsiteX179-21531" fmla="*/ 1053880 w 3024845"/>
                  <a:gd name="connsiteY179-21532" fmla="*/ 390201 h 1059043"/>
                  <a:gd name="connsiteX180-21533" fmla="*/ 1053880 w 3024845"/>
                  <a:gd name="connsiteY180-21534" fmla="*/ 397767 h 1059043"/>
                  <a:gd name="connsiteX181-21535" fmla="*/ 1054640 w 3024845"/>
                  <a:gd name="connsiteY181-21536" fmla="*/ 397767 h 1059043"/>
                  <a:gd name="connsiteX182-21537" fmla="*/ 1059960 w 3024845"/>
                  <a:gd name="connsiteY182-21538" fmla="*/ 397767 h 1059043"/>
                  <a:gd name="connsiteX183-21539" fmla="*/ 1070093 w 3024845"/>
                  <a:gd name="connsiteY183-21540" fmla="*/ 393443 h 1059043"/>
                  <a:gd name="connsiteX184-21541" fmla="*/ 1074146 w 3024845"/>
                  <a:gd name="connsiteY184-21542" fmla="*/ 396686 h 1059043"/>
                  <a:gd name="connsiteX185-21543" fmla="*/ 1074146 w 3024845"/>
                  <a:gd name="connsiteY185-21544" fmla="*/ 389120 h 1059043"/>
                  <a:gd name="connsiteX186-21545" fmla="*/ 1076426 w 3024845"/>
                  <a:gd name="connsiteY186-21546" fmla="*/ 389120 h 1059043"/>
                  <a:gd name="connsiteX187-21547" fmla="*/ 1092387 w 3024845"/>
                  <a:gd name="connsiteY187-21548" fmla="*/ 389120 h 1059043"/>
                  <a:gd name="connsiteX188-21549" fmla="*/ 1092387 w 3024845"/>
                  <a:gd name="connsiteY188-21550" fmla="*/ 390201 h 1059043"/>
                  <a:gd name="connsiteX189-21551" fmla="*/ 1092387 w 3024845"/>
                  <a:gd name="connsiteY189-21552" fmla="*/ 397767 h 1059043"/>
                  <a:gd name="connsiteX190-21553" fmla="*/ 1122787 w 3024845"/>
                  <a:gd name="connsiteY190-21554" fmla="*/ 397767 h 1059043"/>
                  <a:gd name="connsiteX191-21555" fmla="*/ 1122787 w 3024845"/>
                  <a:gd name="connsiteY191-21556" fmla="*/ 399388 h 1059043"/>
                  <a:gd name="connsiteX192-21557" fmla="*/ 1122787 w 3024845"/>
                  <a:gd name="connsiteY192-21558" fmla="*/ 410738 h 1059043"/>
                  <a:gd name="connsiteX193-21559" fmla="*/ 1149134 w 3024845"/>
                  <a:gd name="connsiteY193-21560" fmla="*/ 410738 h 1059043"/>
                  <a:gd name="connsiteX194-21561" fmla="*/ 1149134 w 3024845"/>
                  <a:gd name="connsiteY194-21562" fmla="*/ 441002 h 1059043"/>
                  <a:gd name="connsiteX195-21563" fmla="*/ 1149894 w 3024845"/>
                  <a:gd name="connsiteY195-21564" fmla="*/ 441002 h 1059043"/>
                  <a:gd name="connsiteX196-21565" fmla="*/ 1155214 w 3024845"/>
                  <a:gd name="connsiteY196-21566" fmla="*/ 441002 h 1059043"/>
                  <a:gd name="connsiteX197-21567" fmla="*/ 1155214 w 3024845"/>
                  <a:gd name="connsiteY197-21568" fmla="*/ 442083 h 1059043"/>
                  <a:gd name="connsiteX198-21569" fmla="*/ 1155214 w 3024845"/>
                  <a:gd name="connsiteY198-21570" fmla="*/ 449650 h 1059043"/>
                  <a:gd name="connsiteX199-21571" fmla="*/ 1159268 w 3024845"/>
                  <a:gd name="connsiteY199-21572" fmla="*/ 479914 h 1059043"/>
                  <a:gd name="connsiteX200-21573" fmla="*/ 1160028 w 3024845"/>
                  <a:gd name="connsiteY200-21574" fmla="*/ 479914 h 1059043"/>
                  <a:gd name="connsiteX201-21575" fmla="*/ 1165348 w 3024845"/>
                  <a:gd name="connsiteY201-21576" fmla="*/ 479914 h 1059043"/>
                  <a:gd name="connsiteX202-21577" fmla="*/ 1165348 w 3024845"/>
                  <a:gd name="connsiteY202-21578" fmla="*/ 480725 h 1059043"/>
                  <a:gd name="connsiteX203-21579" fmla="*/ 1165348 w 3024845"/>
                  <a:gd name="connsiteY203-21580" fmla="*/ 486400 h 1059043"/>
                  <a:gd name="connsiteX204-21581" fmla="*/ 1166361 w 3024845"/>
                  <a:gd name="connsiteY204-21582" fmla="*/ 486400 h 1059043"/>
                  <a:gd name="connsiteX205-21583" fmla="*/ 1173454 w 3024845"/>
                  <a:gd name="connsiteY205-21584" fmla="*/ 486400 h 1059043"/>
                  <a:gd name="connsiteX206-21585" fmla="*/ 1173454 w 3024845"/>
                  <a:gd name="connsiteY206-21586" fmla="*/ 516665 h 1059043"/>
                  <a:gd name="connsiteX207-21587" fmla="*/ 1175481 w 3024845"/>
                  <a:gd name="connsiteY207-21588" fmla="*/ 516665 h 1059043"/>
                  <a:gd name="connsiteX208-21589" fmla="*/ 1189668 w 3024845"/>
                  <a:gd name="connsiteY208-21590" fmla="*/ 516665 h 1059043"/>
                  <a:gd name="connsiteX209-21591" fmla="*/ 1189668 w 3024845"/>
                  <a:gd name="connsiteY209-21592" fmla="*/ 540444 h 1059043"/>
                  <a:gd name="connsiteX210-21593" fmla="*/ 1191695 w 3024845"/>
                  <a:gd name="connsiteY210-21594" fmla="*/ 542065 h 1059043"/>
                  <a:gd name="connsiteX211-21595" fmla="*/ 1191695 w 3024845"/>
                  <a:gd name="connsiteY211-21596" fmla="*/ 553415 h 1059043"/>
                  <a:gd name="connsiteX212-21597" fmla="*/ 1192455 w 3024845"/>
                  <a:gd name="connsiteY212-21598" fmla="*/ 553415 h 1059043"/>
                  <a:gd name="connsiteX213-21599" fmla="*/ 1197775 w 3024845"/>
                  <a:gd name="connsiteY213-21600" fmla="*/ 553415 h 1059043"/>
                  <a:gd name="connsiteX214-21601" fmla="*/ 1197775 w 3024845"/>
                  <a:gd name="connsiteY214-21602" fmla="*/ 577194 h 1059043"/>
                  <a:gd name="connsiteX215-21603" fmla="*/ 1199041 w 3024845"/>
                  <a:gd name="connsiteY215-21604" fmla="*/ 577194 h 1059043"/>
                  <a:gd name="connsiteX216-21605" fmla="*/ 1207908 w 3024845"/>
                  <a:gd name="connsiteY216-21606" fmla="*/ 577194 h 1059043"/>
                  <a:gd name="connsiteX217-21607" fmla="*/ 1209935 w 3024845"/>
                  <a:gd name="connsiteY217-21608" fmla="*/ 581248 h 1059043"/>
                  <a:gd name="connsiteX218-21609" fmla="*/ 1209935 w 3024845"/>
                  <a:gd name="connsiteY218-21610" fmla="*/ 594489 h 1059043"/>
                  <a:gd name="connsiteX219-21611" fmla="*/ 1211455 w 3024845"/>
                  <a:gd name="connsiteY219-21612" fmla="*/ 592597 h 1059043"/>
                  <a:gd name="connsiteX220-21613" fmla="*/ 1222095 w 3024845"/>
                  <a:gd name="connsiteY220-21614" fmla="*/ 579356 h 1059043"/>
                  <a:gd name="connsiteX221-21615" fmla="*/ 1250469 w 3024845"/>
                  <a:gd name="connsiteY221-21616" fmla="*/ 579356 h 1059043"/>
                  <a:gd name="connsiteX222-21617" fmla="*/ 1250469 w 3024845"/>
                  <a:gd name="connsiteY222-21618" fmla="*/ 665827 h 1059043"/>
                  <a:gd name="connsiteX223-21619" fmla="*/ 1251229 w 3024845"/>
                  <a:gd name="connsiteY223-21620" fmla="*/ 665827 h 1059043"/>
                  <a:gd name="connsiteX224-21621" fmla="*/ 1256549 w 3024845"/>
                  <a:gd name="connsiteY224-21622" fmla="*/ 665827 h 1059043"/>
                  <a:gd name="connsiteX225-21623" fmla="*/ 1257309 w 3024845"/>
                  <a:gd name="connsiteY225-21624" fmla="*/ 664476 h 1059043"/>
                  <a:gd name="connsiteX226-21625" fmla="*/ 1262629 w 3024845"/>
                  <a:gd name="connsiteY226-21626" fmla="*/ 655018 h 1059043"/>
                  <a:gd name="connsiteX227-21627" fmla="*/ 1262629 w 3024845"/>
                  <a:gd name="connsiteY227-21628" fmla="*/ 656910 h 1059043"/>
                  <a:gd name="connsiteX228-21629" fmla="*/ 1262629 w 3024845"/>
                  <a:gd name="connsiteY228-21630" fmla="*/ 670151 h 1059043"/>
                  <a:gd name="connsiteX229-21631" fmla="*/ 1266682 w 3024845"/>
                  <a:gd name="connsiteY229-21632" fmla="*/ 624754 h 1059043"/>
                  <a:gd name="connsiteX230-21633" fmla="*/ 1267442 w 3024845"/>
                  <a:gd name="connsiteY230-21634" fmla="*/ 624754 h 1059043"/>
                  <a:gd name="connsiteX231-21635" fmla="*/ 1272762 w 3024845"/>
                  <a:gd name="connsiteY231-21636" fmla="*/ 624754 h 1059043"/>
                  <a:gd name="connsiteX232-21637" fmla="*/ 1272762 w 3024845"/>
                  <a:gd name="connsiteY232-21638" fmla="*/ 559900 h 1059043"/>
                  <a:gd name="connsiteX233-21639" fmla="*/ 1273776 w 3024845"/>
                  <a:gd name="connsiteY233-21640" fmla="*/ 559900 h 1059043"/>
                  <a:gd name="connsiteX234-21641" fmla="*/ 1280869 w 3024845"/>
                  <a:gd name="connsiteY234-21642" fmla="*/ 559900 h 1059043"/>
                  <a:gd name="connsiteX235-21643" fmla="*/ 1293029 w 3024845"/>
                  <a:gd name="connsiteY235-21644" fmla="*/ 516665 h 1059043"/>
                  <a:gd name="connsiteX236-21645" fmla="*/ 1294296 w 3024845"/>
                  <a:gd name="connsiteY236-21646" fmla="*/ 516665 h 1059043"/>
                  <a:gd name="connsiteX237-21647" fmla="*/ 1303163 w 3024845"/>
                  <a:gd name="connsiteY237-21648" fmla="*/ 516665 h 1059043"/>
                  <a:gd name="connsiteX238-21649" fmla="*/ 1313296 w 3024845"/>
                  <a:gd name="connsiteY238-21650" fmla="*/ 559900 h 1059043"/>
                  <a:gd name="connsiteX239-21651" fmla="*/ 1314309 w 3024845"/>
                  <a:gd name="connsiteY239-21652" fmla="*/ 559900 h 1059043"/>
                  <a:gd name="connsiteX240-21653" fmla="*/ 1321403 w 3024845"/>
                  <a:gd name="connsiteY240-21654" fmla="*/ 559900 h 1059043"/>
                  <a:gd name="connsiteX241-21655" fmla="*/ 1321403 w 3024845"/>
                  <a:gd name="connsiteY241-21656" fmla="*/ 598812 h 1059043"/>
                  <a:gd name="connsiteX242-21657" fmla="*/ 1323176 w 3024845"/>
                  <a:gd name="connsiteY242-21658" fmla="*/ 598812 h 1059043"/>
                  <a:gd name="connsiteX243-21659" fmla="*/ 1335590 w 3024845"/>
                  <a:gd name="connsiteY243-21660" fmla="*/ 598812 h 1059043"/>
                  <a:gd name="connsiteX244-21661" fmla="*/ 1335590 w 3024845"/>
                  <a:gd name="connsiteY244-21662" fmla="*/ 600974 h 1059043"/>
                  <a:gd name="connsiteX245-21663" fmla="*/ 1335590 w 3024845"/>
                  <a:gd name="connsiteY245-21664" fmla="*/ 616106 h 1059043"/>
                  <a:gd name="connsiteX246-21665" fmla="*/ 1339643 w 3024845"/>
                  <a:gd name="connsiteY246-21666" fmla="*/ 613945 h 1059043"/>
                  <a:gd name="connsiteX247-21667" fmla="*/ 1339643 w 3024845"/>
                  <a:gd name="connsiteY247-21668" fmla="*/ 598812 h 1059043"/>
                  <a:gd name="connsiteX248-21669" fmla="*/ 1341163 w 3024845"/>
                  <a:gd name="connsiteY248-21670" fmla="*/ 598812 h 1059043"/>
                  <a:gd name="connsiteX249-21671" fmla="*/ 1351803 w 3024845"/>
                  <a:gd name="connsiteY249-21672" fmla="*/ 598812 h 1059043"/>
                  <a:gd name="connsiteX250-21673" fmla="*/ 1351803 w 3024845"/>
                  <a:gd name="connsiteY250-21674" fmla="*/ 600433 h 1059043"/>
                  <a:gd name="connsiteX251-21675" fmla="*/ 1351803 w 3024845"/>
                  <a:gd name="connsiteY251-21676" fmla="*/ 611783 h 1059043"/>
                  <a:gd name="connsiteX252-21677" fmla="*/ 1382204 w 3024845"/>
                  <a:gd name="connsiteY252-21678" fmla="*/ 611783 h 1059043"/>
                  <a:gd name="connsiteX253-21679" fmla="*/ 1382204 w 3024845"/>
                  <a:gd name="connsiteY253-21680" fmla="*/ 575033 h 1059043"/>
                  <a:gd name="connsiteX254-21681" fmla="*/ 1383470 w 3024845"/>
                  <a:gd name="connsiteY254-21682" fmla="*/ 575033 h 1059043"/>
                  <a:gd name="connsiteX255-21683" fmla="*/ 1392337 w 3024845"/>
                  <a:gd name="connsiteY255-21684" fmla="*/ 575033 h 1059043"/>
                  <a:gd name="connsiteX256-21685" fmla="*/ 1392337 w 3024845"/>
                  <a:gd name="connsiteY256-21686" fmla="*/ 596650 h 1059043"/>
                  <a:gd name="connsiteX257-21687" fmla="*/ 1394364 w 3024845"/>
                  <a:gd name="connsiteY257-21688" fmla="*/ 564224 h 1059043"/>
                  <a:gd name="connsiteX258-21689" fmla="*/ 1416657 w 3024845"/>
                  <a:gd name="connsiteY258-21690" fmla="*/ 564224 h 1059043"/>
                  <a:gd name="connsiteX259-21691" fmla="*/ 1416657 w 3024845"/>
                  <a:gd name="connsiteY259-21692" fmla="*/ 562602 h 1059043"/>
                  <a:gd name="connsiteX260-21693" fmla="*/ 1416657 w 3024845"/>
                  <a:gd name="connsiteY260-21694" fmla="*/ 551253 h 1059043"/>
                  <a:gd name="connsiteX261-21695" fmla="*/ 1417417 w 3024845"/>
                  <a:gd name="connsiteY261-21696" fmla="*/ 551253 h 1059043"/>
                  <a:gd name="connsiteX262-21697" fmla="*/ 1422737 w 3024845"/>
                  <a:gd name="connsiteY262-21698" fmla="*/ 551253 h 1059043"/>
                  <a:gd name="connsiteX263-21699" fmla="*/ 1422737 w 3024845"/>
                  <a:gd name="connsiteY263-21700" fmla="*/ 549362 h 1059043"/>
                  <a:gd name="connsiteX264-21701" fmla="*/ 1422737 w 3024845"/>
                  <a:gd name="connsiteY264-21702" fmla="*/ 536121 h 1059043"/>
                  <a:gd name="connsiteX265-21703" fmla="*/ 1426791 w 3024845"/>
                  <a:gd name="connsiteY265-21704" fmla="*/ 542606 h 1059043"/>
                  <a:gd name="connsiteX266-21705" fmla="*/ 1429071 w 3024845"/>
                  <a:gd name="connsiteY266-21706" fmla="*/ 542606 h 1059043"/>
                  <a:gd name="connsiteX267-21707" fmla="*/ 1445031 w 3024845"/>
                  <a:gd name="connsiteY267-21708" fmla="*/ 542606 h 1059043"/>
                  <a:gd name="connsiteX268-21709" fmla="*/ 1445031 w 3024845"/>
                  <a:gd name="connsiteY268-21710" fmla="*/ 541795 h 1059043"/>
                  <a:gd name="connsiteX269-21711" fmla="*/ 1445031 w 3024845"/>
                  <a:gd name="connsiteY269-21712" fmla="*/ 536121 h 1059043"/>
                  <a:gd name="connsiteX270-21713" fmla="*/ 1445791 w 3024845"/>
                  <a:gd name="connsiteY270-21714" fmla="*/ 536121 h 1059043"/>
                  <a:gd name="connsiteX271-21715" fmla="*/ 1451111 w 3024845"/>
                  <a:gd name="connsiteY271-21716" fmla="*/ 536121 h 1059043"/>
                  <a:gd name="connsiteX272-21717" fmla="*/ 1451111 w 3024845"/>
                  <a:gd name="connsiteY272-21718" fmla="*/ 537472 h 1059043"/>
                  <a:gd name="connsiteX273-21719" fmla="*/ 1451111 w 3024845"/>
                  <a:gd name="connsiteY273-21720" fmla="*/ 546930 h 1059043"/>
                  <a:gd name="connsiteX274-21721" fmla="*/ 1489618 w 3024845"/>
                  <a:gd name="connsiteY274-21722" fmla="*/ 546930 h 1059043"/>
                  <a:gd name="connsiteX275-21723" fmla="*/ 1489618 w 3024845"/>
                  <a:gd name="connsiteY275-21724" fmla="*/ 685283 h 1059043"/>
                  <a:gd name="connsiteX276-21725" fmla="*/ 1491138 w 3024845"/>
                  <a:gd name="connsiteY276-21726" fmla="*/ 685283 h 1059043"/>
                  <a:gd name="connsiteX277-21727" fmla="*/ 1501778 w 3024845"/>
                  <a:gd name="connsiteY277-21728" fmla="*/ 685283 h 1059043"/>
                  <a:gd name="connsiteX278-21729" fmla="*/ 1501778 w 3024845"/>
                  <a:gd name="connsiteY278-21730" fmla="*/ 672313 h 1059043"/>
                  <a:gd name="connsiteX279-21731" fmla="*/ 1505832 w 3024845"/>
                  <a:gd name="connsiteY279-21732" fmla="*/ 672313 h 1059043"/>
                  <a:gd name="connsiteX280-21733" fmla="*/ 1505832 w 3024845"/>
                  <a:gd name="connsiteY280-21734" fmla="*/ 685283 h 1059043"/>
                  <a:gd name="connsiteX281-21735" fmla="*/ 1536232 w 3024845"/>
                  <a:gd name="connsiteY281-21736" fmla="*/ 685283 h 1059043"/>
                  <a:gd name="connsiteX282-21737" fmla="*/ 1536232 w 3024845"/>
                  <a:gd name="connsiteY282-21738" fmla="*/ 655018 h 1059043"/>
                  <a:gd name="connsiteX283-21739" fmla="*/ 1548392 w 3024845"/>
                  <a:gd name="connsiteY283-21740" fmla="*/ 655018 h 1059043"/>
                  <a:gd name="connsiteX284-21741" fmla="*/ 1560552 w 3024845"/>
                  <a:gd name="connsiteY284-21742" fmla="*/ 652857 h 1059043"/>
                  <a:gd name="connsiteX285-21743" fmla="*/ 1564606 w 3024845"/>
                  <a:gd name="connsiteY285-21744" fmla="*/ 655018 h 1059043"/>
                  <a:gd name="connsiteX286-21745" fmla="*/ 1574739 w 3024845"/>
                  <a:gd name="connsiteY286-21746" fmla="*/ 655018 h 1059043"/>
                  <a:gd name="connsiteX287-21747" fmla="*/ 1574739 w 3024845"/>
                  <a:gd name="connsiteY287-21748" fmla="*/ 685283 h 1059043"/>
                  <a:gd name="connsiteX288-21749" fmla="*/ 1582846 w 3024845"/>
                  <a:gd name="connsiteY288-21750" fmla="*/ 685283 h 1059043"/>
                  <a:gd name="connsiteX289-21751" fmla="*/ 1582846 w 3024845"/>
                  <a:gd name="connsiteY289-21752" fmla="*/ 702578 h 1059043"/>
                  <a:gd name="connsiteX290-21753" fmla="*/ 1592182 w 3024845"/>
                  <a:gd name="connsiteY290-21754" fmla="*/ 703483 h 1059043"/>
                  <a:gd name="connsiteX291-21755" fmla="*/ 1605140 w 3024845"/>
                  <a:gd name="connsiteY291-21756" fmla="*/ 703483 h 1059043"/>
                  <a:gd name="connsiteX292-21757" fmla="*/ 1605140 w 3024845"/>
                  <a:gd name="connsiteY292-21758" fmla="*/ 687445 h 1059043"/>
                  <a:gd name="connsiteX293-21759" fmla="*/ 1673096 w 3024845"/>
                  <a:gd name="connsiteY293-21760" fmla="*/ 687445 h 1059043"/>
                  <a:gd name="connsiteX294-21761" fmla="*/ 1673096 w 3024845"/>
                  <a:gd name="connsiteY294-21762" fmla="*/ 602192 h 1059043"/>
                  <a:gd name="connsiteX295-21763" fmla="*/ 1745104 w 3024845"/>
                  <a:gd name="connsiteY295-21764" fmla="*/ 602192 h 1059043"/>
                  <a:gd name="connsiteX296-21765" fmla="*/ 1745104 w 3024845"/>
                  <a:gd name="connsiteY296-21766" fmla="*/ 680960 h 1059043"/>
                  <a:gd name="connsiteX297-21767" fmla="*/ 1747008 w 3024845"/>
                  <a:gd name="connsiteY297-21768" fmla="*/ 680960 h 1059043"/>
                  <a:gd name="connsiteX298-21769" fmla="*/ 1748250 w 3024845"/>
                  <a:gd name="connsiteY298-21770" fmla="*/ 703483 h 1059043"/>
                  <a:gd name="connsiteX299-21771" fmla="*/ 1757926 w 3024845"/>
                  <a:gd name="connsiteY299-21772" fmla="*/ 703483 h 1059043"/>
                  <a:gd name="connsiteX300-21773" fmla="*/ 1759168 w 3024845"/>
                  <a:gd name="connsiteY300-21774" fmla="*/ 680960 h 1059043"/>
                  <a:gd name="connsiteX301-21775" fmla="*/ 1765248 w 3024845"/>
                  <a:gd name="connsiteY301-21776" fmla="*/ 680960 h 1059043"/>
                  <a:gd name="connsiteX302-21777" fmla="*/ 1766490 w 3024845"/>
                  <a:gd name="connsiteY302-21778" fmla="*/ 703483 h 1059043"/>
                  <a:gd name="connsiteX303-21779" fmla="*/ 1817112 w 3024845"/>
                  <a:gd name="connsiteY303-21780" fmla="*/ 703483 h 1059043"/>
                  <a:gd name="connsiteX304-21781" fmla="*/ 1817112 w 3024845"/>
                  <a:gd name="connsiteY304-21782" fmla="*/ 540455 h 1059043"/>
                  <a:gd name="connsiteX305-21783" fmla="*/ 2014439 w 3024845"/>
                  <a:gd name="connsiteY305-21784" fmla="*/ 540455 h 1059043"/>
                  <a:gd name="connsiteX306-21785" fmla="*/ 2014439 w 3024845"/>
                  <a:gd name="connsiteY306-21786" fmla="*/ 703483 h 1059043"/>
                  <a:gd name="connsiteX307-21787" fmla="*/ 2033136 w 3024845"/>
                  <a:gd name="connsiteY307-21788" fmla="*/ 703483 h 1059043"/>
                  <a:gd name="connsiteX308-21789" fmla="*/ 2033136 w 3024845"/>
                  <a:gd name="connsiteY308-21790" fmla="*/ 620790 h 1059043"/>
                  <a:gd name="connsiteX309-21791" fmla="*/ 2128256 w 3024845"/>
                  <a:gd name="connsiteY309-21792" fmla="*/ 620790 h 1059043"/>
                  <a:gd name="connsiteX310-21793" fmla="*/ 2128026 w 3024845"/>
                  <a:gd name="connsiteY310-21794" fmla="*/ 281031 h 1059043"/>
                  <a:gd name="connsiteX311-21795" fmla="*/ 2121946 w 3024845"/>
                  <a:gd name="connsiteY311-21796" fmla="*/ 276707 h 1059043"/>
                  <a:gd name="connsiteX312-21797" fmla="*/ 2130053 w 3024845"/>
                  <a:gd name="connsiteY312-21798" fmla="*/ 252928 h 1059043"/>
                  <a:gd name="connsiteX313-21799" fmla="*/ 2130053 w 3024845"/>
                  <a:gd name="connsiteY313-21800" fmla="*/ 235634 h 1059043"/>
                  <a:gd name="connsiteX314-21801" fmla="*/ 2144240 w 3024845"/>
                  <a:gd name="connsiteY314-21802" fmla="*/ 235634 h 1059043"/>
                  <a:gd name="connsiteX315-21803" fmla="*/ 2144240 w 3024845"/>
                  <a:gd name="connsiteY315-21804" fmla="*/ 214016 h 1059043"/>
                  <a:gd name="connsiteX316-21805" fmla="*/ 2146266 w 3024845"/>
                  <a:gd name="connsiteY316-21806" fmla="*/ 209692 h 1059043"/>
                  <a:gd name="connsiteX317-21807" fmla="*/ 2146266 w 3024845"/>
                  <a:gd name="connsiteY317-21808" fmla="*/ 131868 h 1059043"/>
                  <a:gd name="connsiteX318-21809" fmla="*/ 2144240 w 3024845"/>
                  <a:gd name="connsiteY318-21810" fmla="*/ 125383 h 1059043"/>
                  <a:gd name="connsiteX319-21811" fmla="*/ 2150320 w 3024845"/>
                  <a:gd name="connsiteY319-21812" fmla="*/ 118897 h 1059043"/>
                  <a:gd name="connsiteX320-21813" fmla="*/ 2150320 w 3024845"/>
                  <a:gd name="connsiteY320-21814" fmla="*/ 60529 h 1059043"/>
                  <a:gd name="connsiteX321-21815" fmla="*/ 2152346 w 3024845"/>
                  <a:gd name="connsiteY321-21816" fmla="*/ 56206 h 1059043"/>
                  <a:gd name="connsiteX322-21817" fmla="*/ 2152346 w 3024845"/>
                  <a:gd name="connsiteY322-21818" fmla="*/ 0 h 1059043"/>
                  <a:gd name="connsiteX323-21819" fmla="*/ 2162480 w 3024845"/>
                  <a:gd name="connsiteY323-21820" fmla="*/ 118897 h 1059043"/>
                  <a:gd name="connsiteX324-21821" fmla="*/ 2168560 w 3024845"/>
                  <a:gd name="connsiteY324-21822" fmla="*/ 125383 h 1059043"/>
                  <a:gd name="connsiteX325-21823" fmla="*/ 2166533 w 3024845"/>
                  <a:gd name="connsiteY325-21824" fmla="*/ 131868 h 1059043"/>
                  <a:gd name="connsiteX326-21825" fmla="*/ 2166533 w 3024845"/>
                  <a:gd name="connsiteY326-21826" fmla="*/ 209692 h 1059043"/>
                  <a:gd name="connsiteX327-21827" fmla="*/ 2168560 w 3024845"/>
                  <a:gd name="connsiteY327-21828" fmla="*/ 235634 h 1059043"/>
                  <a:gd name="connsiteX328-21829" fmla="*/ 2180720 w 3024845"/>
                  <a:gd name="connsiteY328-21830" fmla="*/ 555577 h 1059043"/>
                  <a:gd name="connsiteX329-21831" fmla="*/ 2245574 w 3024845"/>
                  <a:gd name="connsiteY329-21832" fmla="*/ 555577 h 1059043"/>
                  <a:gd name="connsiteX330-21833" fmla="*/ 2245574 w 3024845"/>
                  <a:gd name="connsiteY330-21834" fmla="*/ 631239 h 1059043"/>
                  <a:gd name="connsiteX331-21835" fmla="*/ 2253681 w 3024845"/>
                  <a:gd name="connsiteY331-21836" fmla="*/ 631239 h 1059043"/>
                  <a:gd name="connsiteX332-21837" fmla="*/ 2255708 w 3024845"/>
                  <a:gd name="connsiteY332-21838" fmla="*/ 624754 h 1059043"/>
                  <a:gd name="connsiteX333-21839" fmla="*/ 2261788 w 3024845"/>
                  <a:gd name="connsiteY333-21840" fmla="*/ 624754 h 1059043"/>
                  <a:gd name="connsiteX334-21841" fmla="*/ 2263815 w 3024845"/>
                  <a:gd name="connsiteY334-21842" fmla="*/ 633401 h 1059043"/>
                  <a:gd name="connsiteX335-21843" fmla="*/ 2275975 w 3024845"/>
                  <a:gd name="connsiteY335-21844" fmla="*/ 633401 h 1059043"/>
                  <a:gd name="connsiteX336-21845" fmla="*/ 2275975 w 3024845"/>
                  <a:gd name="connsiteY336-21846" fmla="*/ 626915 h 1059043"/>
                  <a:gd name="connsiteX337-21847" fmla="*/ 2298268 w 3024845"/>
                  <a:gd name="connsiteY337-21848" fmla="*/ 626915 h 1059043"/>
                  <a:gd name="connsiteX338-21849" fmla="*/ 2298268 w 3024845"/>
                  <a:gd name="connsiteY338-21850" fmla="*/ 633401 h 1059043"/>
                  <a:gd name="connsiteX339-21851" fmla="*/ 2318535 w 3024845"/>
                  <a:gd name="connsiteY339-21852" fmla="*/ 633401 h 1059043"/>
                  <a:gd name="connsiteX340-21853" fmla="*/ 2318535 w 3024845"/>
                  <a:gd name="connsiteY340-21854" fmla="*/ 678798 h 1059043"/>
                  <a:gd name="connsiteX341-21855" fmla="*/ 2332722 w 3024845"/>
                  <a:gd name="connsiteY341-21856" fmla="*/ 678798 h 1059043"/>
                  <a:gd name="connsiteX342-21857" fmla="*/ 2332722 w 3024845"/>
                  <a:gd name="connsiteY342-21858" fmla="*/ 665827 h 1059043"/>
                  <a:gd name="connsiteX343-21859" fmla="*/ 2348936 w 3024845"/>
                  <a:gd name="connsiteY343-21860" fmla="*/ 665827 h 1059043"/>
                  <a:gd name="connsiteX344-21861" fmla="*/ 2348936 w 3024845"/>
                  <a:gd name="connsiteY344-21862" fmla="*/ 486400 h 1059043"/>
                  <a:gd name="connsiteX345-21863" fmla="*/ 2355016 w 3024845"/>
                  <a:gd name="connsiteY345-21864" fmla="*/ 479914 h 1059043"/>
                  <a:gd name="connsiteX346-21865" fmla="*/ 2427977 w 3024845"/>
                  <a:gd name="connsiteY346-21866" fmla="*/ 479914 h 1059043"/>
                  <a:gd name="connsiteX347-21867" fmla="*/ 2427977 w 3024845"/>
                  <a:gd name="connsiteY347-21868" fmla="*/ 488562 h 1059043"/>
                  <a:gd name="connsiteX348-21869" fmla="*/ 2438110 w 3024845"/>
                  <a:gd name="connsiteY348-21870" fmla="*/ 488562 h 1059043"/>
                  <a:gd name="connsiteX349-21871" fmla="*/ 2438110 w 3024845"/>
                  <a:gd name="connsiteY349-21872" fmla="*/ 603136 h 1059043"/>
                  <a:gd name="connsiteX350-21873" fmla="*/ 2460404 w 3024845"/>
                  <a:gd name="connsiteY350-21874" fmla="*/ 603136 h 1059043"/>
                  <a:gd name="connsiteX351-21875" fmla="*/ 2460404 w 3024845"/>
                  <a:gd name="connsiteY351-21876" fmla="*/ 536121 h 1059043"/>
                  <a:gd name="connsiteX352-21877" fmla="*/ 2486751 w 3024845"/>
                  <a:gd name="connsiteY352-21878" fmla="*/ 536121 h 1059043"/>
                  <a:gd name="connsiteX353-21879" fmla="*/ 2490804 w 3024845"/>
                  <a:gd name="connsiteY353-21880" fmla="*/ 531797 h 1059043"/>
                  <a:gd name="connsiteX354-21881" fmla="*/ 2498911 w 3024845"/>
                  <a:gd name="connsiteY354-21882" fmla="*/ 531797 h 1059043"/>
                  <a:gd name="connsiteX355-21883" fmla="*/ 2502964 w 3024845"/>
                  <a:gd name="connsiteY355-21884" fmla="*/ 536121 h 1059043"/>
                  <a:gd name="connsiteX356-21885" fmla="*/ 2525258 w 3024845"/>
                  <a:gd name="connsiteY356-21886" fmla="*/ 536121 h 1059043"/>
                  <a:gd name="connsiteX357-21887" fmla="*/ 2525258 w 3024845"/>
                  <a:gd name="connsiteY357-21888" fmla="*/ 419385 h 1059043"/>
                  <a:gd name="connsiteX358-21889" fmla="*/ 2582005 w 3024845"/>
                  <a:gd name="connsiteY358-21890" fmla="*/ 408576 h 1059043"/>
                  <a:gd name="connsiteX359-21891" fmla="*/ 2582005 w 3024845"/>
                  <a:gd name="connsiteY359-21892" fmla="*/ 409657 h 1059043"/>
                  <a:gd name="connsiteX360-21893" fmla="*/ 2582005 w 3024845"/>
                  <a:gd name="connsiteY360-21894" fmla="*/ 417223 h 1059043"/>
                  <a:gd name="connsiteX361-21895" fmla="*/ 2608352 w 3024845"/>
                  <a:gd name="connsiteY361-21896" fmla="*/ 417223 h 1059043"/>
                  <a:gd name="connsiteX362-21897" fmla="*/ 2608352 w 3024845"/>
                  <a:gd name="connsiteY362-21898" fmla="*/ 672313 h 1059043"/>
                  <a:gd name="connsiteX363-21899" fmla="*/ 2630646 w 3024845"/>
                  <a:gd name="connsiteY363-21900" fmla="*/ 672313 h 1059043"/>
                  <a:gd name="connsiteX364-21901" fmla="*/ 2630646 w 3024845"/>
                  <a:gd name="connsiteY364-21902" fmla="*/ 667989 h 1059043"/>
                  <a:gd name="connsiteX365-21903" fmla="*/ 2642806 w 3024845"/>
                  <a:gd name="connsiteY365-21904" fmla="*/ 667989 h 1059043"/>
                  <a:gd name="connsiteX366-21905" fmla="*/ 2642806 w 3024845"/>
                  <a:gd name="connsiteY366-21906" fmla="*/ 672313 h 1059043"/>
                  <a:gd name="connsiteX367-21907" fmla="*/ 2667126 w 3024845"/>
                  <a:gd name="connsiteY367-21908" fmla="*/ 672313 h 1059043"/>
                  <a:gd name="connsiteX368-21909" fmla="*/ 2667126 w 3024845"/>
                  <a:gd name="connsiteY368-21910" fmla="*/ 659342 h 1059043"/>
                  <a:gd name="connsiteX369-21911" fmla="*/ 2695500 w 3024845"/>
                  <a:gd name="connsiteY369-21912" fmla="*/ 659342 h 1059043"/>
                  <a:gd name="connsiteX370-21913" fmla="*/ 2707660 w 3024845"/>
                  <a:gd name="connsiteY370-21914" fmla="*/ 655018 h 1059043"/>
                  <a:gd name="connsiteX371-21915" fmla="*/ 2727927 w 3024845"/>
                  <a:gd name="connsiteY371-21916" fmla="*/ 659342 h 1059043"/>
                  <a:gd name="connsiteX372-21917" fmla="*/ 2727927 w 3024845"/>
                  <a:gd name="connsiteY372-21918" fmla="*/ 642048 h 1059043"/>
                  <a:gd name="connsiteX373-21919" fmla="*/ 2736034 w 3024845"/>
                  <a:gd name="connsiteY373-21920" fmla="*/ 642048 h 1059043"/>
                  <a:gd name="connsiteX374-21921" fmla="*/ 2736034 w 3024845"/>
                  <a:gd name="connsiteY374-21922" fmla="*/ 629077 h 1059043"/>
                  <a:gd name="connsiteX375-21923" fmla="*/ 2792781 w 3024845"/>
                  <a:gd name="connsiteY375-21924" fmla="*/ 629077 h 1059043"/>
                  <a:gd name="connsiteX376-21925" fmla="*/ 2792781 w 3024845"/>
                  <a:gd name="connsiteY376-21926" fmla="*/ 598812 h 1059043"/>
                  <a:gd name="connsiteX377-21927" fmla="*/ 2811021 w 3024845"/>
                  <a:gd name="connsiteY377-21928" fmla="*/ 598812 h 1059043"/>
                  <a:gd name="connsiteX378-21929" fmla="*/ 2811021 w 3024845"/>
                  <a:gd name="connsiteY378-21930" fmla="*/ 592327 h 1059043"/>
                  <a:gd name="connsiteX379-21931" fmla="*/ 2823181 w 3024845"/>
                  <a:gd name="connsiteY379-21932" fmla="*/ 592327 h 1059043"/>
                  <a:gd name="connsiteX380-21933" fmla="*/ 2823181 w 3024845"/>
                  <a:gd name="connsiteY380-21934" fmla="*/ 598812 h 1059043"/>
                  <a:gd name="connsiteX381-21935" fmla="*/ 2839395 w 3024845"/>
                  <a:gd name="connsiteY381-21936" fmla="*/ 598812 h 1059043"/>
                  <a:gd name="connsiteX382-21937" fmla="*/ 2839395 w 3024845"/>
                  <a:gd name="connsiteY382-21938" fmla="*/ 648533 h 1059043"/>
                  <a:gd name="connsiteX383-21939" fmla="*/ 2871822 w 3024845"/>
                  <a:gd name="connsiteY383-21940" fmla="*/ 648533 h 1059043"/>
                  <a:gd name="connsiteX384-21941" fmla="*/ 2871822 w 3024845"/>
                  <a:gd name="connsiteY384-21942" fmla="*/ 622592 h 1059043"/>
                  <a:gd name="connsiteX385-21943" fmla="*/ 2910329 w 3024845"/>
                  <a:gd name="connsiteY385-21944" fmla="*/ 622592 h 1059043"/>
                  <a:gd name="connsiteX386-21945" fmla="*/ 2910329 w 3024845"/>
                  <a:gd name="connsiteY386-21946" fmla="*/ 592327 h 1059043"/>
                  <a:gd name="connsiteX387-21947" fmla="*/ 2958970 w 3024845"/>
                  <a:gd name="connsiteY387-21948" fmla="*/ 592327 h 1059043"/>
                  <a:gd name="connsiteX388-21949" fmla="*/ 2958970 w 3024845"/>
                  <a:gd name="connsiteY388-21950" fmla="*/ 703483 h 1059043"/>
                  <a:gd name="connsiteX389-21951" fmla="*/ 2958970 w 3024845"/>
                  <a:gd name="connsiteY389-21952" fmla="*/ 717262 h 1059043"/>
                  <a:gd name="connsiteX390-21953" fmla="*/ 3024845 w 3024845"/>
                  <a:gd name="connsiteY390-21954" fmla="*/ 717262 h 1059043"/>
                  <a:gd name="connsiteX391-21955" fmla="*/ 3024845 w 3024845"/>
                  <a:gd name="connsiteY391-21956" fmla="*/ 1059043 h 1059043"/>
                  <a:gd name="connsiteX392-21957" fmla="*/ 2054 w 3024845"/>
                  <a:gd name="connsiteY392-21958" fmla="*/ 1056710 h 1059043"/>
                  <a:gd name="connsiteX393-21959" fmla="*/ 0 w 3024845"/>
                  <a:gd name="connsiteY393-21960" fmla="*/ 622592 h 1059043"/>
                  <a:gd name="connsiteX394-21961" fmla="*/ 20267 w 3024845"/>
                  <a:gd name="connsiteY394-21962" fmla="*/ 622592 h 1059043"/>
                  <a:gd name="connsiteX395-21963" fmla="*/ 20774 w 3024845"/>
                  <a:gd name="connsiteY395-21964" fmla="*/ 621511 h 1059043"/>
                  <a:gd name="connsiteX396-21965" fmla="*/ 24320 w 3024845"/>
                  <a:gd name="connsiteY396-21966" fmla="*/ 613945 h 1059043"/>
                  <a:gd name="connsiteX397-21967" fmla="*/ 26094 w 3024845"/>
                  <a:gd name="connsiteY397-21968" fmla="*/ 614215 h 1059043"/>
                  <a:gd name="connsiteX398-21969" fmla="*/ 38507 w 3024845"/>
                  <a:gd name="connsiteY398-21970" fmla="*/ 616106 h 1059043"/>
                  <a:gd name="connsiteX399-21971" fmla="*/ 39014 w 3024845"/>
                  <a:gd name="connsiteY399-21972" fmla="*/ 617458 h 1059043"/>
                  <a:gd name="connsiteX400-21973" fmla="*/ 42560 w 3024845"/>
                  <a:gd name="connsiteY400-21974" fmla="*/ 626915 h 1059043"/>
                  <a:gd name="connsiteX401-21975" fmla="*/ 68907 w 3024845"/>
                  <a:gd name="connsiteY401-21976" fmla="*/ 629077 h 1059043"/>
                  <a:gd name="connsiteX402-21977" fmla="*/ 68907 w 3024845"/>
                  <a:gd name="connsiteY402-21978" fmla="*/ 505856 h 1059043"/>
                  <a:gd name="connsiteX403-21979" fmla="*/ 70934 w 3024845"/>
                  <a:gd name="connsiteY403-21980" fmla="*/ 505856 h 1059043"/>
                  <a:gd name="connsiteX404-21981" fmla="*/ 85121 w 3024845"/>
                  <a:gd name="connsiteY404-21982" fmla="*/ 505856 h 1059043"/>
                  <a:gd name="connsiteX405-21983" fmla="*/ 85121 w 3024845"/>
                  <a:gd name="connsiteY405-21984" fmla="*/ 369664 h 1059043"/>
                  <a:gd name="connsiteX406-21985" fmla="*/ 86894 w 3024845"/>
                  <a:gd name="connsiteY406-21986" fmla="*/ 369664 h 1059043"/>
                  <a:gd name="connsiteX407-21987" fmla="*/ 99308 w 3024845"/>
                  <a:gd name="connsiteY407-21988" fmla="*/ 369664 h 1059043"/>
                  <a:gd name="connsiteX408-21989" fmla="*/ 99308 w 3024845"/>
                  <a:gd name="connsiteY408-21990" fmla="*/ 255090 h 1059043"/>
                  <a:gd name="connsiteX409-21991" fmla="*/ 103361 w 3024845"/>
                  <a:gd name="connsiteY409-21992" fmla="*/ 226986 h 1059043"/>
                  <a:gd name="connsiteX410-21993" fmla="*/ 105388 w 3024845"/>
                  <a:gd name="connsiteY410-21994" fmla="*/ 226986 h 1059043"/>
                  <a:gd name="connsiteX411-21995" fmla="*/ 119575 w 3024845"/>
                  <a:gd name="connsiteY411-21996" fmla="*/ 226986 h 1059043"/>
                  <a:gd name="connsiteX0-21997" fmla="*/ 119575 w 3024845"/>
                  <a:gd name="connsiteY0-21998" fmla="*/ 226986 h 1059043"/>
                  <a:gd name="connsiteX1-21999" fmla="*/ 200642 w 3024845"/>
                  <a:gd name="connsiteY1-22000" fmla="*/ 224825 h 1059043"/>
                  <a:gd name="connsiteX2-22001" fmla="*/ 202669 w 3024845"/>
                  <a:gd name="connsiteY2-22002" fmla="*/ 224825 h 1059043"/>
                  <a:gd name="connsiteX3-22003" fmla="*/ 216856 w 3024845"/>
                  <a:gd name="connsiteY3-22004" fmla="*/ 224825 h 1059043"/>
                  <a:gd name="connsiteX4-22005" fmla="*/ 216856 w 3024845"/>
                  <a:gd name="connsiteY4-22006" fmla="*/ 248604 h 1059043"/>
                  <a:gd name="connsiteX5-22007" fmla="*/ 217363 w 3024845"/>
                  <a:gd name="connsiteY5-22008" fmla="*/ 249415 h 1059043"/>
                  <a:gd name="connsiteX6-22009" fmla="*/ 220909 w 3024845"/>
                  <a:gd name="connsiteY6-22010" fmla="*/ 255090 h 1059043"/>
                  <a:gd name="connsiteX7-22011" fmla="*/ 220909 w 3024845"/>
                  <a:gd name="connsiteY7-22012" fmla="*/ 369664 h 1059043"/>
                  <a:gd name="connsiteX8-22013" fmla="*/ 223189 w 3024845"/>
                  <a:gd name="connsiteY8-22014" fmla="*/ 369664 h 1059043"/>
                  <a:gd name="connsiteX9-22015" fmla="*/ 239150 w 3024845"/>
                  <a:gd name="connsiteY9-22016" fmla="*/ 369664 h 1059043"/>
                  <a:gd name="connsiteX10-22017" fmla="*/ 239150 w 3024845"/>
                  <a:gd name="connsiteY10-22018" fmla="*/ 510179 h 1059043"/>
                  <a:gd name="connsiteX11-22019" fmla="*/ 240670 w 3024845"/>
                  <a:gd name="connsiteY11-22020" fmla="*/ 509909 h 1059043"/>
                  <a:gd name="connsiteX12-22021" fmla="*/ 251310 w 3024845"/>
                  <a:gd name="connsiteY12-22022" fmla="*/ 508018 h 1059043"/>
                  <a:gd name="connsiteX13-22023" fmla="*/ 249283 w 3024845"/>
                  <a:gd name="connsiteY13-22024" fmla="*/ 596650 h 1059043"/>
                  <a:gd name="connsiteX14-22025" fmla="*/ 250803 w 3024845"/>
                  <a:gd name="connsiteY14-22026" fmla="*/ 596921 h 1059043"/>
                  <a:gd name="connsiteX15-22027" fmla="*/ 261443 w 3024845"/>
                  <a:gd name="connsiteY15-22028" fmla="*/ 598812 h 1059043"/>
                  <a:gd name="connsiteX16-22029" fmla="*/ 261696 w 3024845"/>
                  <a:gd name="connsiteY16-22030" fmla="*/ 599623 h 1059043"/>
                  <a:gd name="connsiteX17-22031" fmla="*/ 263470 w 3024845"/>
                  <a:gd name="connsiteY17-22032" fmla="*/ 605298 h 1059043"/>
                  <a:gd name="connsiteX18-22033" fmla="*/ 264230 w 3024845"/>
                  <a:gd name="connsiteY18-22034" fmla="*/ 602866 h 1059043"/>
                  <a:gd name="connsiteX19-22035" fmla="*/ 269550 w 3024845"/>
                  <a:gd name="connsiteY19-22036" fmla="*/ 585842 h 1059043"/>
                  <a:gd name="connsiteX20-22037" fmla="*/ 271323 w 3024845"/>
                  <a:gd name="connsiteY20-22038" fmla="*/ 585842 h 1059043"/>
                  <a:gd name="connsiteX21-22039" fmla="*/ 283737 w 3024845"/>
                  <a:gd name="connsiteY21-22040" fmla="*/ 585842 h 1059043"/>
                  <a:gd name="connsiteX22-22041" fmla="*/ 283737 w 3024845"/>
                  <a:gd name="connsiteY22-22042" fmla="*/ 618268 h 1059043"/>
                  <a:gd name="connsiteX23-22043" fmla="*/ 284750 w 3024845"/>
                  <a:gd name="connsiteY23-22044" fmla="*/ 618809 h 1059043"/>
                  <a:gd name="connsiteX24-22045" fmla="*/ 291844 w 3024845"/>
                  <a:gd name="connsiteY24-22046" fmla="*/ 622592 h 1059043"/>
                  <a:gd name="connsiteX25-22047" fmla="*/ 291844 w 3024845"/>
                  <a:gd name="connsiteY25-22048" fmla="*/ 623943 h 1059043"/>
                  <a:gd name="connsiteX26-22049" fmla="*/ 291844 w 3024845"/>
                  <a:gd name="connsiteY26-22050" fmla="*/ 633401 h 1059043"/>
                  <a:gd name="connsiteX27-22051" fmla="*/ 336431 w 3024845"/>
                  <a:gd name="connsiteY27-22052" fmla="*/ 633401 h 1059043"/>
                  <a:gd name="connsiteX28-22053" fmla="*/ 336431 w 3024845"/>
                  <a:gd name="connsiteY28-22054" fmla="*/ 634482 h 1059043"/>
                  <a:gd name="connsiteX29-22055" fmla="*/ 336431 w 3024845"/>
                  <a:gd name="connsiteY29-22056" fmla="*/ 642048 h 1059043"/>
                  <a:gd name="connsiteX30-22057" fmla="*/ 338457 w 3024845"/>
                  <a:gd name="connsiteY30-22058" fmla="*/ 642048 h 1059043"/>
                  <a:gd name="connsiteX31-22059" fmla="*/ 352644 w 3024845"/>
                  <a:gd name="connsiteY31-22060" fmla="*/ 642048 h 1059043"/>
                  <a:gd name="connsiteX32-22061" fmla="*/ 352644 w 3024845"/>
                  <a:gd name="connsiteY32-22062" fmla="*/ 611783 h 1059043"/>
                  <a:gd name="connsiteX33-22063" fmla="*/ 397231 w 3024845"/>
                  <a:gd name="connsiteY33-22064" fmla="*/ 611783 h 1059043"/>
                  <a:gd name="connsiteX34-22065" fmla="*/ 397231 w 3024845"/>
                  <a:gd name="connsiteY34-22066" fmla="*/ 610432 h 1059043"/>
                  <a:gd name="connsiteX35-22067" fmla="*/ 397231 w 3024845"/>
                  <a:gd name="connsiteY35-22068" fmla="*/ 600974 h 1059043"/>
                  <a:gd name="connsiteX36-22069" fmla="*/ 398245 w 3024845"/>
                  <a:gd name="connsiteY36-22070" fmla="*/ 600974 h 1059043"/>
                  <a:gd name="connsiteX37-22071" fmla="*/ 405338 w 3024845"/>
                  <a:gd name="connsiteY37-22072" fmla="*/ 600974 h 1059043"/>
                  <a:gd name="connsiteX38-22073" fmla="*/ 405338 w 3024845"/>
                  <a:gd name="connsiteY38-22074" fmla="*/ 599083 h 1059043"/>
                  <a:gd name="connsiteX39-22075" fmla="*/ 405338 w 3024845"/>
                  <a:gd name="connsiteY39-22076" fmla="*/ 585842 h 1059043"/>
                  <a:gd name="connsiteX40-22077" fmla="*/ 406098 w 3024845"/>
                  <a:gd name="connsiteY40-22078" fmla="*/ 585842 h 1059043"/>
                  <a:gd name="connsiteX41-22079" fmla="*/ 411418 w 3024845"/>
                  <a:gd name="connsiteY41-22080" fmla="*/ 585842 h 1059043"/>
                  <a:gd name="connsiteX42-22081" fmla="*/ 411418 w 3024845"/>
                  <a:gd name="connsiteY42-22082" fmla="*/ 584761 h 1059043"/>
                  <a:gd name="connsiteX43-22083" fmla="*/ 411418 w 3024845"/>
                  <a:gd name="connsiteY43-22084" fmla="*/ 577194 h 1059043"/>
                  <a:gd name="connsiteX44-22085" fmla="*/ 413445 w 3024845"/>
                  <a:gd name="connsiteY44-22086" fmla="*/ 577194 h 1059043"/>
                  <a:gd name="connsiteX45-22087" fmla="*/ 427632 w 3024845"/>
                  <a:gd name="connsiteY45-22088" fmla="*/ 577194 h 1059043"/>
                  <a:gd name="connsiteX46-22089" fmla="*/ 427632 w 3024845"/>
                  <a:gd name="connsiteY46-22090" fmla="*/ 578275 h 1059043"/>
                  <a:gd name="connsiteX47-22091" fmla="*/ 427632 w 3024845"/>
                  <a:gd name="connsiteY47-22092" fmla="*/ 585842 h 1059043"/>
                  <a:gd name="connsiteX48-22093" fmla="*/ 449925 w 3024845"/>
                  <a:gd name="connsiteY48-22094" fmla="*/ 585842 h 1059043"/>
                  <a:gd name="connsiteX49-22095" fmla="*/ 449925 w 3024845"/>
                  <a:gd name="connsiteY49-22096" fmla="*/ 583950 h 1059043"/>
                  <a:gd name="connsiteX50-22097" fmla="*/ 449925 w 3024845"/>
                  <a:gd name="connsiteY50-22098" fmla="*/ 570709 h 1059043"/>
                  <a:gd name="connsiteX51-22099" fmla="*/ 451699 w 3024845"/>
                  <a:gd name="connsiteY51-22100" fmla="*/ 570709 h 1059043"/>
                  <a:gd name="connsiteX52-22101" fmla="*/ 464112 w 3024845"/>
                  <a:gd name="connsiteY52-22102" fmla="*/ 570709 h 1059043"/>
                  <a:gd name="connsiteX53-22103" fmla="*/ 464112 w 3024845"/>
                  <a:gd name="connsiteY53-22104" fmla="*/ 594489 h 1059043"/>
                  <a:gd name="connsiteX54-22105" fmla="*/ 465126 w 3024845"/>
                  <a:gd name="connsiteY54-22106" fmla="*/ 594489 h 1059043"/>
                  <a:gd name="connsiteX55-22107" fmla="*/ 472219 w 3024845"/>
                  <a:gd name="connsiteY55-22108" fmla="*/ 594489 h 1059043"/>
                  <a:gd name="connsiteX56-22109" fmla="*/ 472219 w 3024845"/>
                  <a:gd name="connsiteY56-22110" fmla="*/ 593408 h 1059043"/>
                  <a:gd name="connsiteX57-22111" fmla="*/ 472219 w 3024845"/>
                  <a:gd name="connsiteY57-22112" fmla="*/ 585842 h 1059043"/>
                  <a:gd name="connsiteX58-22113" fmla="*/ 473992 w 3024845"/>
                  <a:gd name="connsiteY58-22114" fmla="*/ 585842 h 1059043"/>
                  <a:gd name="connsiteX59-22115" fmla="*/ 486406 w 3024845"/>
                  <a:gd name="connsiteY59-22116" fmla="*/ 585842 h 1059043"/>
                  <a:gd name="connsiteX60-22117" fmla="*/ 486406 w 3024845"/>
                  <a:gd name="connsiteY60-22118" fmla="*/ 611783 h 1059043"/>
                  <a:gd name="connsiteX61-22119" fmla="*/ 488433 w 3024845"/>
                  <a:gd name="connsiteY61-22120" fmla="*/ 611783 h 1059043"/>
                  <a:gd name="connsiteX62-22121" fmla="*/ 502619 w 3024845"/>
                  <a:gd name="connsiteY62-22122" fmla="*/ 611783 h 1059043"/>
                  <a:gd name="connsiteX63-22123" fmla="*/ 502619 w 3024845"/>
                  <a:gd name="connsiteY63-22124" fmla="*/ 613404 h 1059043"/>
                  <a:gd name="connsiteX64-22125" fmla="*/ 502619 w 3024845"/>
                  <a:gd name="connsiteY64-22126" fmla="*/ 624754 h 1059043"/>
                  <a:gd name="connsiteX65-22127" fmla="*/ 503379 w 3024845"/>
                  <a:gd name="connsiteY65-22128" fmla="*/ 624754 h 1059043"/>
                  <a:gd name="connsiteX66-22129" fmla="*/ 508700 w 3024845"/>
                  <a:gd name="connsiteY66-22130" fmla="*/ 624754 h 1059043"/>
                  <a:gd name="connsiteX67-22131" fmla="*/ 508700 w 3024845"/>
                  <a:gd name="connsiteY67-22132" fmla="*/ 623943 h 1059043"/>
                  <a:gd name="connsiteX68-22133" fmla="*/ 508700 w 3024845"/>
                  <a:gd name="connsiteY68-22134" fmla="*/ 618268 h 1059043"/>
                  <a:gd name="connsiteX69-22135" fmla="*/ 539100 w 3024845"/>
                  <a:gd name="connsiteY69-22136" fmla="*/ 618268 h 1059043"/>
                  <a:gd name="connsiteX70-22137" fmla="*/ 539100 w 3024845"/>
                  <a:gd name="connsiteY70-22138" fmla="*/ 642048 h 1059043"/>
                  <a:gd name="connsiteX71-22139" fmla="*/ 540113 w 3024845"/>
                  <a:gd name="connsiteY71-22140" fmla="*/ 642048 h 1059043"/>
                  <a:gd name="connsiteX72-22141" fmla="*/ 547207 w 3024845"/>
                  <a:gd name="connsiteY72-22142" fmla="*/ 642048 h 1059043"/>
                  <a:gd name="connsiteX73-22143" fmla="*/ 547207 w 3024845"/>
                  <a:gd name="connsiteY73-22144" fmla="*/ 643129 h 1059043"/>
                  <a:gd name="connsiteX74-22145" fmla="*/ 547207 w 3024845"/>
                  <a:gd name="connsiteY74-22146" fmla="*/ 650695 h 1059043"/>
                  <a:gd name="connsiteX75-22147" fmla="*/ 547967 w 3024845"/>
                  <a:gd name="connsiteY75-22148" fmla="*/ 650695 h 1059043"/>
                  <a:gd name="connsiteX76-22149" fmla="*/ 553287 w 3024845"/>
                  <a:gd name="connsiteY76-22150" fmla="*/ 650695 h 1059043"/>
                  <a:gd name="connsiteX77-22151" fmla="*/ 553287 w 3024845"/>
                  <a:gd name="connsiteY77-22152" fmla="*/ 648533 h 1059043"/>
                  <a:gd name="connsiteX78-22153" fmla="*/ 553287 w 3024845"/>
                  <a:gd name="connsiteY78-22154" fmla="*/ 633401 h 1059043"/>
                  <a:gd name="connsiteX79-22155" fmla="*/ 554300 w 3024845"/>
                  <a:gd name="connsiteY79-22156" fmla="*/ 633401 h 1059043"/>
                  <a:gd name="connsiteX80-22157" fmla="*/ 561394 w 3024845"/>
                  <a:gd name="connsiteY80-22158" fmla="*/ 633401 h 1059043"/>
                  <a:gd name="connsiteX81-22159" fmla="*/ 561394 w 3024845"/>
                  <a:gd name="connsiteY81-22160" fmla="*/ 634482 h 1059043"/>
                  <a:gd name="connsiteX82-22161" fmla="*/ 561394 w 3024845"/>
                  <a:gd name="connsiteY82-22162" fmla="*/ 642048 h 1059043"/>
                  <a:gd name="connsiteX83-22163" fmla="*/ 566714 w 3024845"/>
                  <a:gd name="connsiteY83-22164" fmla="*/ 640055 h 1059043"/>
                  <a:gd name="connsiteX84-22165" fmla="*/ 567474 w 3024845"/>
                  <a:gd name="connsiteY84-22166" fmla="*/ 639075 h 1059043"/>
                  <a:gd name="connsiteX85-22167" fmla="*/ 567474 w 3024845"/>
                  <a:gd name="connsiteY85-22168" fmla="*/ 633401 h 1059043"/>
                  <a:gd name="connsiteX86-22169" fmla="*/ 605981 w 3024845"/>
                  <a:gd name="connsiteY86-22170" fmla="*/ 633401 h 1059043"/>
                  <a:gd name="connsiteX87-22171" fmla="*/ 605981 w 3024845"/>
                  <a:gd name="connsiteY87-22172" fmla="*/ 657180 h 1059043"/>
                  <a:gd name="connsiteX88-22173" fmla="*/ 608007 w 3024845"/>
                  <a:gd name="connsiteY88-22174" fmla="*/ 657180 h 1059043"/>
                  <a:gd name="connsiteX89-22175" fmla="*/ 622194 w 3024845"/>
                  <a:gd name="connsiteY89-22176" fmla="*/ 657180 h 1059043"/>
                  <a:gd name="connsiteX90-22177" fmla="*/ 622194 w 3024845"/>
                  <a:gd name="connsiteY90-22178" fmla="*/ 658261 h 1059043"/>
                  <a:gd name="connsiteX91-22179" fmla="*/ 622194 w 3024845"/>
                  <a:gd name="connsiteY91-22180" fmla="*/ 665827 h 1059043"/>
                  <a:gd name="connsiteX92-22181" fmla="*/ 623968 w 3024845"/>
                  <a:gd name="connsiteY92-22182" fmla="*/ 665827 h 1059043"/>
                  <a:gd name="connsiteX93-22183" fmla="*/ 636381 w 3024845"/>
                  <a:gd name="connsiteY93-22184" fmla="*/ 665827 h 1059043"/>
                  <a:gd name="connsiteX94-22185" fmla="*/ 636381 w 3024845"/>
                  <a:gd name="connsiteY94-22186" fmla="*/ 642048 h 1059043"/>
                  <a:gd name="connsiteX95-22187" fmla="*/ 637394 w 3024845"/>
                  <a:gd name="connsiteY95-22188" fmla="*/ 642048 h 1059043"/>
                  <a:gd name="connsiteX96-22189" fmla="*/ 644488 w 3024845"/>
                  <a:gd name="connsiteY96-22190" fmla="*/ 642048 h 1059043"/>
                  <a:gd name="connsiteX97-22191" fmla="*/ 644488 w 3024845"/>
                  <a:gd name="connsiteY97-22192" fmla="*/ 609621 h 1059043"/>
                  <a:gd name="connsiteX98-22193" fmla="*/ 645501 w 3024845"/>
                  <a:gd name="connsiteY98-22194" fmla="*/ 609621 h 1059043"/>
                  <a:gd name="connsiteX99-22195" fmla="*/ 652595 w 3024845"/>
                  <a:gd name="connsiteY99-22196" fmla="*/ 609621 h 1059043"/>
                  <a:gd name="connsiteX100-22197" fmla="*/ 652595 w 3024845"/>
                  <a:gd name="connsiteY100-22198" fmla="*/ 607730 h 1059043"/>
                  <a:gd name="connsiteX101-22199" fmla="*/ 652595 w 3024845"/>
                  <a:gd name="connsiteY101-22200" fmla="*/ 594489 h 1059043"/>
                  <a:gd name="connsiteX102-22201" fmla="*/ 651328 w 3024845"/>
                  <a:gd name="connsiteY102-22202" fmla="*/ 592867 h 1059043"/>
                  <a:gd name="connsiteX103-22203" fmla="*/ 656648 w 3024845"/>
                  <a:gd name="connsiteY103-22204" fmla="*/ 581518 h 1059043"/>
                  <a:gd name="connsiteX104-22205" fmla="*/ 664755 w 3024845"/>
                  <a:gd name="connsiteY104-22206" fmla="*/ 609621 h 1059043"/>
                  <a:gd name="connsiteX105-22207" fmla="*/ 665515 w 3024845"/>
                  <a:gd name="connsiteY105-22208" fmla="*/ 609621 h 1059043"/>
                  <a:gd name="connsiteX106-22209" fmla="*/ 670835 w 3024845"/>
                  <a:gd name="connsiteY106-22210" fmla="*/ 609621 h 1059043"/>
                  <a:gd name="connsiteX107-22211" fmla="*/ 670835 w 3024845"/>
                  <a:gd name="connsiteY107-22212" fmla="*/ 503694 h 1059043"/>
                  <a:gd name="connsiteX108-22213" fmla="*/ 672355 w 3024845"/>
                  <a:gd name="connsiteY108-22214" fmla="*/ 503694 h 1059043"/>
                  <a:gd name="connsiteX109-22215" fmla="*/ 682995 w 3024845"/>
                  <a:gd name="connsiteY109-22216" fmla="*/ 503694 h 1059043"/>
                  <a:gd name="connsiteX110-22217" fmla="*/ 682995 w 3024845"/>
                  <a:gd name="connsiteY110-22218" fmla="*/ 456135 h 1059043"/>
                  <a:gd name="connsiteX111-22219" fmla="*/ 709342 w 3024845"/>
                  <a:gd name="connsiteY111-22220" fmla="*/ 456135 h 1059043"/>
                  <a:gd name="connsiteX112-22221" fmla="*/ 709342 w 3024845"/>
                  <a:gd name="connsiteY112-22222" fmla="*/ 434517 h 1059043"/>
                  <a:gd name="connsiteX113-22223" fmla="*/ 743796 w 3024845"/>
                  <a:gd name="connsiteY113-22224" fmla="*/ 434517 h 1059043"/>
                  <a:gd name="connsiteX114-22225" fmla="*/ 743796 w 3024845"/>
                  <a:gd name="connsiteY114-22226" fmla="*/ 436949 h 1059043"/>
                  <a:gd name="connsiteX115-22227" fmla="*/ 743796 w 3024845"/>
                  <a:gd name="connsiteY115-22228" fmla="*/ 453973 h 1059043"/>
                  <a:gd name="connsiteX116-22229" fmla="*/ 746076 w 3024845"/>
                  <a:gd name="connsiteY116-22230" fmla="*/ 453973 h 1059043"/>
                  <a:gd name="connsiteX117-22231" fmla="*/ 762036 w 3024845"/>
                  <a:gd name="connsiteY117-22232" fmla="*/ 453973 h 1059043"/>
                  <a:gd name="connsiteX118-22233" fmla="*/ 762036 w 3024845"/>
                  <a:gd name="connsiteY118-22234" fmla="*/ 501532 h 1059043"/>
                  <a:gd name="connsiteX119-22235" fmla="*/ 763049 w 3024845"/>
                  <a:gd name="connsiteY119-22236" fmla="*/ 501532 h 1059043"/>
                  <a:gd name="connsiteX120-22237" fmla="*/ 770143 w 3024845"/>
                  <a:gd name="connsiteY120-22238" fmla="*/ 501532 h 1059043"/>
                  <a:gd name="connsiteX121-22239" fmla="*/ 784330 w 3024845"/>
                  <a:gd name="connsiteY121-22240" fmla="*/ 505856 h 1059043"/>
                  <a:gd name="connsiteX122-22241" fmla="*/ 784330 w 3024845"/>
                  <a:gd name="connsiteY122-22242" fmla="*/ 544768 h 1059043"/>
                  <a:gd name="connsiteX123-22243" fmla="*/ 785343 w 3024845"/>
                  <a:gd name="connsiteY123-22244" fmla="*/ 544768 h 1059043"/>
                  <a:gd name="connsiteX124-22245" fmla="*/ 792436 w 3024845"/>
                  <a:gd name="connsiteY124-22246" fmla="*/ 544768 h 1059043"/>
                  <a:gd name="connsiteX125-22247" fmla="*/ 792436 w 3024845"/>
                  <a:gd name="connsiteY125-22248" fmla="*/ 546389 h 1059043"/>
                  <a:gd name="connsiteX126-22249" fmla="*/ 792436 w 3024845"/>
                  <a:gd name="connsiteY126-22250" fmla="*/ 557738 h 1059043"/>
                  <a:gd name="connsiteX127-22251" fmla="*/ 794463 w 3024845"/>
                  <a:gd name="connsiteY127-22252" fmla="*/ 557738 h 1059043"/>
                  <a:gd name="connsiteX128-22253" fmla="*/ 808650 w 3024845"/>
                  <a:gd name="connsiteY128-22254" fmla="*/ 557738 h 1059043"/>
                  <a:gd name="connsiteX129-22255" fmla="*/ 814730 w 3024845"/>
                  <a:gd name="connsiteY129-22256" fmla="*/ 564224 h 1059043"/>
                  <a:gd name="connsiteX130-22257" fmla="*/ 814730 w 3024845"/>
                  <a:gd name="connsiteY130-22258" fmla="*/ 585842 h 1059043"/>
                  <a:gd name="connsiteX131-22259" fmla="*/ 817010 w 3024845"/>
                  <a:gd name="connsiteY131-22260" fmla="*/ 585842 h 1059043"/>
                  <a:gd name="connsiteX132-22261" fmla="*/ 832970 w 3024845"/>
                  <a:gd name="connsiteY132-22262" fmla="*/ 585842 h 1059043"/>
                  <a:gd name="connsiteX133-22263" fmla="*/ 832970 w 3024845"/>
                  <a:gd name="connsiteY133-22264" fmla="*/ 586922 h 1059043"/>
                  <a:gd name="connsiteX134-22265" fmla="*/ 832970 w 3024845"/>
                  <a:gd name="connsiteY134-22266" fmla="*/ 594489 h 1059043"/>
                  <a:gd name="connsiteX135-22267" fmla="*/ 834237 w 3024845"/>
                  <a:gd name="connsiteY135-22268" fmla="*/ 594489 h 1059043"/>
                  <a:gd name="connsiteX136-22269" fmla="*/ 843104 w 3024845"/>
                  <a:gd name="connsiteY136-22270" fmla="*/ 594489 h 1059043"/>
                  <a:gd name="connsiteX137-22271" fmla="*/ 843104 w 3024845"/>
                  <a:gd name="connsiteY137-22272" fmla="*/ 596650 h 1059043"/>
                  <a:gd name="connsiteX138-22273" fmla="*/ 843104 w 3024845"/>
                  <a:gd name="connsiteY138-22274" fmla="*/ 611783 h 1059043"/>
                  <a:gd name="connsiteX139-22275" fmla="*/ 847157 w 3024845"/>
                  <a:gd name="connsiteY139-22276" fmla="*/ 609891 h 1059043"/>
                  <a:gd name="connsiteX140-22277" fmla="*/ 847157 w 3024845"/>
                  <a:gd name="connsiteY140-22278" fmla="*/ 596650 h 1059043"/>
                  <a:gd name="connsiteX141-22279" fmla="*/ 848170 w 3024845"/>
                  <a:gd name="connsiteY141-22280" fmla="*/ 596650 h 1059043"/>
                  <a:gd name="connsiteX142-22281" fmla="*/ 855264 w 3024845"/>
                  <a:gd name="connsiteY142-22282" fmla="*/ 596650 h 1059043"/>
                  <a:gd name="connsiteX143-22283" fmla="*/ 855264 w 3024845"/>
                  <a:gd name="connsiteY143-22284" fmla="*/ 598272 h 1059043"/>
                  <a:gd name="connsiteX144-22285" fmla="*/ 855264 w 3024845"/>
                  <a:gd name="connsiteY144-22286" fmla="*/ 609621 h 1059043"/>
                  <a:gd name="connsiteX145-22287" fmla="*/ 856024 w 3024845"/>
                  <a:gd name="connsiteY145-22288" fmla="*/ 609621 h 1059043"/>
                  <a:gd name="connsiteX146-22289" fmla="*/ 861344 w 3024845"/>
                  <a:gd name="connsiteY146-22290" fmla="*/ 609621 h 1059043"/>
                  <a:gd name="connsiteX147-22291" fmla="*/ 909984 w 3024845"/>
                  <a:gd name="connsiteY147-22292" fmla="*/ 605298 h 1059043"/>
                  <a:gd name="connsiteX148-22293" fmla="*/ 909984 w 3024845"/>
                  <a:gd name="connsiteY148-22294" fmla="*/ 606649 h 1059043"/>
                  <a:gd name="connsiteX149-22295" fmla="*/ 909984 w 3024845"/>
                  <a:gd name="connsiteY149-22296" fmla="*/ 616106 h 1059043"/>
                  <a:gd name="connsiteX150-22297" fmla="*/ 910744 w 3024845"/>
                  <a:gd name="connsiteY150-22298" fmla="*/ 616106 h 1059043"/>
                  <a:gd name="connsiteX151-22299" fmla="*/ 916065 w 3024845"/>
                  <a:gd name="connsiteY151-22300" fmla="*/ 616106 h 1059043"/>
                  <a:gd name="connsiteX152-22301" fmla="*/ 916065 w 3024845"/>
                  <a:gd name="connsiteY152-22302" fmla="*/ 618268 h 1059043"/>
                  <a:gd name="connsiteX153-22303" fmla="*/ 916065 w 3024845"/>
                  <a:gd name="connsiteY153-22304" fmla="*/ 633401 h 1059043"/>
                  <a:gd name="connsiteX154-22305" fmla="*/ 918091 w 3024845"/>
                  <a:gd name="connsiteY154-22306" fmla="*/ 632050 h 1059043"/>
                  <a:gd name="connsiteX155-22307" fmla="*/ 932278 w 3024845"/>
                  <a:gd name="connsiteY155-22308" fmla="*/ 622592 h 1059043"/>
                  <a:gd name="connsiteX156-22309" fmla="*/ 938358 w 3024845"/>
                  <a:gd name="connsiteY156-22310" fmla="*/ 581518 h 1059043"/>
                  <a:gd name="connsiteX157-22311" fmla="*/ 939118 w 3024845"/>
                  <a:gd name="connsiteY157-22312" fmla="*/ 581248 h 1059043"/>
                  <a:gd name="connsiteX158-22313" fmla="*/ 944438 w 3024845"/>
                  <a:gd name="connsiteY158-22314" fmla="*/ 579356 h 1059043"/>
                  <a:gd name="connsiteX159-22315" fmla="*/ 946465 w 3024845"/>
                  <a:gd name="connsiteY159-22316" fmla="*/ 510179 h 1059043"/>
                  <a:gd name="connsiteX160-22317" fmla="*/ 948492 w 3024845"/>
                  <a:gd name="connsiteY160-22318" fmla="*/ 579356 h 1059043"/>
                  <a:gd name="connsiteX161-22319" fmla="*/ 949252 w 3024845"/>
                  <a:gd name="connsiteY161-22320" fmla="*/ 579626 h 1059043"/>
                  <a:gd name="connsiteX162-22321" fmla="*/ 954572 w 3024845"/>
                  <a:gd name="connsiteY162-22322" fmla="*/ 581518 h 1059043"/>
                  <a:gd name="connsiteX163-22323" fmla="*/ 954572 w 3024845"/>
                  <a:gd name="connsiteY163-22324" fmla="*/ 495047 h 1059043"/>
                  <a:gd name="connsiteX164-22325" fmla="*/ 958625 w 3024845"/>
                  <a:gd name="connsiteY164-22326" fmla="*/ 462620 h 1059043"/>
                  <a:gd name="connsiteX165-22327" fmla="*/ 997132 w 3024845"/>
                  <a:gd name="connsiteY165-22328" fmla="*/ 462620 h 1059043"/>
                  <a:gd name="connsiteX166-22329" fmla="*/ 997132 w 3024845"/>
                  <a:gd name="connsiteY166-22330" fmla="*/ 495047 h 1059043"/>
                  <a:gd name="connsiteX167-22331" fmla="*/ 997892 w 3024845"/>
                  <a:gd name="connsiteY167-22332" fmla="*/ 495047 h 1059043"/>
                  <a:gd name="connsiteX168-22333" fmla="*/ 1003212 w 3024845"/>
                  <a:gd name="connsiteY168-22334" fmla="*/ 495047 h 1059043"/>
                  <a:gd name="connsiteX169-22335" fmla="*/ 1003212 w 3024845"/>
                  <a:gd name="connsiteY169-22336" fmla="*/ 412899 h 1059043"/>
                  <a:gd name="connsiteX170-22337" fmla="*/ 1004986 w 3024845"/>
                  <a:gd name="connsiteY170-22338" fmla="*/ 412899 h 1059043"/>
                  <a:gd name="connsiteX171-22339" fmla="*/ 1017399 w 3024845"/>
                  <a:gd name="connsiteY171-22340" fmla="*/ 412899 h 1059043"/>
                  <a:gd name="connsiteX172-22341" fmla="*/ 1017399 w 3024845"/>
                  <a:gd name="connsiteY172-22342" fmla="*/ 411008 h 1059043"/>
                  <a:gd name="connsiteX173-22343" fmla="*/ 1017399 w 3024845"/>
                  <a:gd name="connsiteY173-22344" fmla="*/ 397767 h 1059043"/>
                  <a:gd name="connsiteX174-22345" fmla="*/ 1039693 w 3024845"/>
                  <a:gd name="connsiteY174-22346" fmla="*/ 397767 h 1059043"/>
                  <a:gd name="connsiteX175-22347" fmla="*/ 1039693 w 3024845"/>
                  <a:gd name="connsiteY175-22348" fmla="*/ 396686 h 1059043"/>
                  <a:gd name="connsiteX176-22349" fmla="*/ 1039693 w 3024845"/>
                  <a:gd name="connsiteY176-22350" fmla="*/ 389120 h 1059043"/>
                  <a:gd name="connsiteX177-22351" fmla="*/ 1041466 w 3024845"/>
                  <a:gd name="connsiteY177-22352" fmla="*/ 389120 h 1059043"/>
                  <a:gd name="connsiteX178-22353" fmla="*/ 1053880 w 3024845"/>
                  <a:gd name="connsiteY178-22354" fmla="*/ 389120 h 1059043"/>
                  <a:gd name="connsiteX179-22355" fmla="*/ 1053880 w 3024845"/>
                  <a:gd name="connsiteY179-22356" fmla="*/ 390201 h 1059043"/>
                  <a:gd name="connsiteX180-22357" fmla="*/ 1053880 w 3024845"/>
                  <a:gd name="connsiteY180-22358" fmla="*/ 397767 h 1059043"/>
                  <a:gd name="connsiteX181-22359" fmla="*/ 1054640 w 3024845"/>
                  <a:gd name="connsiteY181-22360" fmla="*/ 397767 h 1059043"/>
                  <a:gd name="connsiteX182-22361" fmla="*/ 1059960 w 3024845"/>
                  <a:gd name="connsiteY182-22362" fmla="*/ 397767 h 1059043"/>
                  <a:gd name="connsiteX183-22363" fmla="*/ 1070093 w 3024845"/>
                  <a:gd name="connsiteY183-22364" fmla="*/ 393443 h 1059043"/>
                  <a:gd name="connsiteX184-22365" fmla="*/ 1074146 w 3024845"/>
                  <a:gd name="connsiteY184-22366" fmla="*/ 396686 h 1059043"/>
                  <a:gd name="connsiteX185-22367" fmla="*/ 1074146 w 3024845"/>
                  <a:gd name="connsiteY185-22368" fmla="*/ 389120 h 1059043"/>
                  <a:gd name="connsiteX186-22369" fmla="*/ 1076426 w 3024845"/>
                  <a:gd name="connsiteY186-22370" fmla="*/ 389120 h 1059043"/>
                  <a:gd name="connsiteX187-22371" fmla="*/ 1092387 w 3024845"/>
                  <a:gd name="connsiteY187-22372" fmla="*/ 389120 h 1059043"/>
                  <a:gd name="connsiteX188-22373" fmla="*/ 1092387 w 3024845"/>
                  <a:gd name="connsiteY188-22374" fmla="*/ 390201 h 1059043"/>
                  <a:gd name="connsiteX189-22375" fmla="*/ 1092387 w 3024845"/>
                  <a:gd name="connsiteY189-22376" fmla="*/ 397767 h 1059043"/>
                  <a:gd name="connsiteX190-22377" fmla="*/ 1122787 w 3024845"/>
                  <a:gd name="connsiteY190-22378" fmla="*/ 397767 h 1059043"/>
                  <a:gd name="connsiteX191-22379" fmla="*/ 1122787 w 3024845"/>
                  <a:gd name="connsiteY191-22380" fmla="*/ 399388 h 1059043"/>
                  <a:gd name="connsiteX192-22381" fmla="*/ 1122787 w 3024845"/>
                  <a:gd name="connsiteY192-22382" fmla="*/ 410738 h 1059043"/>
                  <a:gd name="connsiteX193-22383" fmla="*/ 1149134 w 3024845"/>
                  <a:gd name="connsiteY193-22384" fmla="*/ 410738 h 1059043"/>
                  <a:gd name="connsiteX194-22385" fmla="*/ 1149134 w 3024845"/>
                  <a:gd name="connsiteY194-22386" fmla="*/ 441002 h 1059043"/>
                  <a:gd name="connsiteX195-22387" fmla="*/ 1149894 w 3024845"/>
                  <a:gd name="connsiteY195-22388" fmla="*/ 441002 h 1059043"/>
                  <a:gd name="connsiteX196-22389" fmla="*/ 1155214 w 3024845"/>
                  <a:gd name="connsiteY196-22390" fmla="*/ 441002 h 1059043"/>
                  <a:gd name="connsiteX197-22391" fmla="*/ 1155214 w 3024845"/>
                  <a:gd name="connsiteY197-22392" fmla="*/ 442083 h 1059043"/>
                  <a:gd name="connsiteX198-22393" fmla="*/ 1155214 w 3024845"/>
                  <a:gd name="connsiteY198-22394" fmla="*/ 449650 h 1059043"/>
                  <a:gd name="connsiteX199-22395" fmla="*/ 1159268 w 3024845"/>
                  <a:gd name="connsiteY199-22396" fmla="*/ 479914 h 1059043"/>
                  <a:gd name="connsiteX200-22397" fmla="*/ 1160028 w 3024845"/>
                  <a:gd name="connsiteY200-22398" fmla="*/ 479914 h 1059043"/>
                  <a:gd name="connsiteX201-22399" fmla="*/ 1165348 w 3024845"/>
                  <a:gd name="connsiteY201-22400" fmla="*/ 479914 h 1059043"/>
                  <a:gd name="connsiteX202-22401" fmla="*/ 1165348 w 3024845"/>
                  <a:gd name="connsiteY202-22402" fmla="*/ 480725 h 1059043"/>
                  <a:gd name="connsiteX203-22403" fmla="*/ 1165348 w 3024845"/>
                  <a:gd name="connsiteY203-22404" fmla="*/ 486400 h 1059043"/>
                  <a:gd name="connsiteX204-22405" fmla="*/ 1166361 w 3024845"/>
                  <a:gd name="connsiteY204-22406" fmla="*/ 486400 h 1059043"/>
                  <a:gd name="connsiteX205-22407" fmla="*/ 1173454 w 3024845"/>
                  <a:gd name="connsiteY205-22408" fmla="*/ 486400 h 1059043"/>
                  <a:gd name="connsiteX206-22409" fmla="*/ 1173454 w 3024845"/>
                  <a:gd name="connsiteY206-22410" fmla="*/ 516665 h 1059043"/>
                  <a:gd name="connsiteX207-22411" fmla="*/ 1175481 w 3024845"/>
                  <a:gd name="connsiteY207-22412" fmla="*/ 516665 h 1059043"/>
                  <a:gd name="connsiteX208-22413" fmla="*/ 1189668 w 3024845"/>
                  <a:gd name="connsiteY208-22414" fmla="*/ 516665 h 1059043"/>
                  <a:gd name="connsiteX209-22415" fmla="*/ 1189668 w 3024845"/>
                  <a:gd name="connsiteY209-22416" fmla="*/ 540444 h 1059043"/>
                  <a:gd name="connsiteX210-22417" fmla="*/ 1191695 w 3024845"/>
                  <a:gd name="connsiteY210-22418" fmla="*/ 542065 h 1059043"/>
                  <a:gd name="connsiteX211-22419" fmla="*/ 1191695 w 3024845"/>
                  <a:gd name="connsiteY211-22420" fmla="*/ 553415 h 1059043"/>
                  <a:gd name="connsiteX212-22421" fmla="*/ 1192455 w 3024845"/>
                  <a:gd name="connsiteY212-22422" fmla="*/ 553415 h 1059043"/>
                  <a:gd name="connsiteX213-22423" fmla="*/ 1197775 w 3024845"/>
                  <a:gd name="connsiteY213-22424" fmla="*/ 553415 h 1059043"/>
                  <a:gd name="connsiteX214-22425" fmla="*/ 1197775 w 3024845"/>
                  <a:gd name="connsiteY214-22426" fmla="*/ 577194 h 1059043"/>
                  <a:gd name="connsiteX215-22427" fmla="*/ 1199041 w 3024845"/>
                  <a:gd name="connsiteY215-22428" fmla="*/ 577194 h 1059043"/>
                  <a:gd name="connsiteX216-22429" fmla="*/ 1207908 w 3024845"/>
                  <a:gd name="connsiteY216-22430" fmla="*/ 577194 h 1059043"/>
                  <a:gd name="connsiteX217-22431" fmla="*/ 1209935 w 3024845"/>
                  <a:gd name="connsiteY217-22432" fmla="*/ 581248 h 1059043"/>
                  <a:gd name="connsiteX218-22433" fmla="*/ 1209935 w 3024845"/>
                  <a:gd name="connsiteY218-22434" fmla="*/ 594489 h 1059043"/>
                  <a:gd name="connsiteX219-22435" fmla="*/ 1211455 w 3024845"/>
                  <a:gd name="connsiteY219-22436" fmla="*/ 592597 h 1059043"/>
                  <a:gd name="connsiteX220-22437" fmla="*/ 1222095 w 3024845"/>
                  <a:gd name="connsiteY220-22438" fmla="*/ 579356 h 1059043"/>
                  <a:gd name="connsiteX221-22439" fmla="*/ 1250469 w 3024845"/>
                  <a:gd name="connsiteY221-22440" fmla="*/ 579356 h 1059043"/>
                  <a:gd name="connsiteX222-22441" fmla="*/ 1250469 w 3024845"/>
                  <a:gd name="connsiteY222-22442" fmla="*/ 665827 h 1059043"/>
                  <a:gd name="connsiteX223-22443" fmla="*/ 1251229 w 3024845"/>
                  <a:gd name="connsiteY223-22444" fmla="*/ 665827 h 1059043"/>
                  <a:gd name="connsiteX224-22445" fmla="*/ 1256549 w 3024845"/>
                  <a:gd name="connsiteY224-22446" fmla="*/ 665827 h 1059043"/>
                  <a:gd name="connsiteX225-22447" fmla="*/ 1257309 w 3024845"/>
                  <a:gd name="connsiteY225-22448" fmla="*/ 664476 h 1059043"/>
                  <a:gd name="connsiteX226-22449" fmla="*/ 1262629 w 3024845"/>
                  <a:gd name="connsiteY226-22450" fmla="*/ 655018 h 1059043"/>
                  <a:gd name="connsiteX227-22451" fmla="*/ 1262629 w 3024845"/>
                  <a:gd name="connsiteY227-22452" fmla="*/ 656910 h 1059043"/>
                  <a:gd name="connsiteX228-22453" fmla="*/ 1262629 w 3024845"/>
                  <a:gd name="connsiteY228-22454" fmla="*/ 670151 h 1059043"/>
                  <a:gd name="connsiteX229-22455" fmla="*/ 1266682 w 3024845"/>
                  <a:gd name="connsiteY229-22456" fmla="*/ 624754 h 1059043"/>
                  <a:gd name="connsiteX230-22457" fmla="*/ 1267442 w 3024845"/>
                  <a:gd name="connsiteY230-22458" fmla="*/ 624754 h 1059043"/>
                  <a:gd name="connsiteX231-22459" fmla="*/ 1272762 w 3024845"/>
                  <a:gd name="connsiteY231-22460" fmla="*/ 624754 h 1059043"/>
                  <a:gd name="connsiteX232-22461" fmla="*/ 1272762 w 3024845"/>
                  <a:gd name="connsiteY232-22462" fmla="*/ 559900 h 1059043"/>
                  <a:gd name="connsiteX233-22463" fmla="*/ 1273776 w 3024845"/>
                  <a:gd name="connsiteY233-22464" fmla="*/ 559900 h 1059043"/>
                  <a:gd name="connsiteX234-22465" fmla="*/ 1280869 w 3024845"/>
                  <a:gd name="connsiteY234-22466" fmla="*/ 559900 h 1059043"/>
                  <a:gd name="connsiteX235-22467" fmla="*/ 1293029 w 3024845"/>
                  <a:gd name="connsiteY235-22468" fmla="*/ 516665 h 1059043"/>
                  <a:gd name="connsiteX236-22469" fmla="*/ 1294296 w 3024845"/>
                  <a:gd name="connsiteY236-22470" fmla="*/ 516665 h 1059043"/>
                  <a:gd name="connsiteX237-22471" fmla="*/ 1303163 w 3024845"/>
                  <a:gd name="connsiteY237-22472" fmla="*/ 516665 h 1059043"/>
                  <a:gd name="connsiteX238-22473" fmla="*/ 1313296 w 3024845"/>
                  <a:gd name="connsiteY238-22474" fmla="*/ 559900 h 1059043"/>
                  <a:gd name="connsiteX239-22475" fmla="*/ 1314309 w 3024845"/>
                  <a:gd name="connsiteY239-22476" fmla="*/ 559900 h 1059043"/>
                  <a:gd name="connsiteX240-22477" fmla="*/ 1321403 w 3024845"/>
                  <a:gd name="connsiteY240-22478" fmla="*/ 559900 h 1059043"/>
                  <a:gd name="connsiteX241-22479" fmla="*/ 1321403 w 3024845"/>
                  <a:gd name="connsiteY241-22480" fmla="*/ 598812 h 1059043"/>
                  <a:gd name="connsiteX242-22481" fmla="*/ 1323176 w 3024845"/>
                  <a:gd name="connsiteY242-22482" fmla="*/ 598812 h 1059043"/>
                  <a:gd name="connsiteX243-22483" fmla="*/ 1335590 w 3024845"/>
                  <a:gd name="connsiteY243-22484" fmla="*/ 598812 h 1059043"/>
                  <a:gd name="connsiteX244-22485" fmla="*/ 1335590 w 3024845"/>
                  <a:gd name="connsiteY244-22486" fmla="*/ 600974 h 1059043"/>
                  <a:gd name="connsiteX245-22487" fmla="*/ 1335590 w 3024845"/>
                  <a:gd name="connsiteY245-22488" fmla="*/ 616106 h 1059043"/>
                  <a:gd name="connsiteX246-22489" fmla="*/ 1339643 w 3024845"/>
                  <a:gd name="connsiteY246-22490" fmla="*/ 613945 h 1059043"/>
                  <a:gd name="connsiteX247-22491" fmla="*/ 1339643 w 3024845"/>
                  <a:gd name="connsiteY247-22492" fmla="*/ 598812 h 1059043"/>
                  <a:gd name="connsiteX248-22493" fmla="*/ 1341163 w 3024845"/>
                  <a:gd name="connsiteY248-22494" fmla="*/ 598812 h 1059043"/>
                  <a:gd name="connsiteX249-22495" fmla="*/ 1351803 w 3024845"/>
                  <a:gd name="connsiteY249-22496" fmla="*/ 598812 h 1059043"/>
                  <a:gd name="connsiteX250-22497" fmla="*/ 1351803 w 3024845"/>
                  <a:gd name="connsiteY250-22498" fmla="*/ 600433 h 1059043"/>
                  <a:gd name="connsiteX251-22499" fmla="*/ 1351803 w 3024845"/>
                  <a:gd name="connsiteY251-22500" fmla="*/ 611783 h 1059043"/>
                  <a:gd name="connsiteX252-22501" fmla="*/ 1382204 w 3024845"/>
                  <a:gd name="connsiteY252-22502" fmla="*/ 611783 h 1059043"/>
                  <a:gd name="connsiteX253-22503" fmla="*/ 1382204 w 3024845"/>
                  <a:gd name="connsiteY253-22504" fmla="*/ 575033 h 1059043"/>
                  <a:gd name="connsiteX254-22505" fmla="*/ 1383470 w 3024845"/>
                  <a:gd name="connsiteY254-22506" fmla="*/ 575033 h 1059043"/>
                  <a:gd name="connsiteX255-22507" fmla="*/ 1392337 w 3024845"/>
                  <a:gd name="connsiteY255-22508" fmla="*/ 575033 h 1059043"/>
                  <a:gd name="connsiteX256-22509" fmla="*/ 1392337 w 3024845"/>
                  <a:gd name="connsiteY256-22510" fmla="*/ 596650 h 1059043"/>
                  <a:gd name="connsiteX257-22511" fmla="*/ 1394364 w 3024845"/>
                  <a:gd name="connsiteY257-22512" fmla="*/ 564224 h 1059043"/>
                  <a:gd name="connsiteX258-22513" fmla="*/ 1416657 w 3024845"/>
                  <a:gd name="connsiteY258-22514" fmla="*/ 564224 h 1059043"/>
                  <a:gd name="connsiteX259-22515" fmla="*/ 1416657 w 3024845"/>
                  <a:gd name="connsiteY259-22516" fmla="*/ 562602 h 1059043"/>
                  <a:gd name="connsiteX260-22517" fmla="*/ 1416657 w 3024845"/>
                  <a:gd name="connsiteY260-22518" fmla="*/ 551253 h 1059043"/>
                  <a:gd name="connsiteX261-22519" fmla="*/ 1417417 w 3024845"/>
                  <a:gd name="connsiteY261-22520" fmla="*/ 551253 h 1059043"/>
                  <a:gd name="connsiteX262-22521" fmla="*/ 1422737 w 3024845"/>
                  <a:gd name="connsiteY262-22522" fmla="*/ 551253 h 1059043"/>
                  <a:gd name="connsiteX263-22523" fmla="*/ 1422737 w 3024845"/>
                  <a:gd name="connsiteY263-22524" fmla="*/ 549362 h 1059043"/>
                  <a:gd name="connsiteX264-22525" fmla="*/ 1422737 w 3024845"/>
                  <a:gd name="connsiteY264-22526" fmla="*/ 536121 h 1059043"/>
                  <a:gd name="connsiteX265-22527" fmla="*/ 1426791 w 3024845"/>
                  <a:gd name="connsiteY265-22528" fmla="*/ 542606 h 1059043"/>
                  <a:gd name="connsiteX266-22529" fmla="*/ 1429071 w 3024845"/>
                  <a:gd name="connsiteY266-22530" fmla="*/ 542606 h 1059043"/>
                  <a:gd name="connsiteX267-22531" fmla="*/ 1445031 w 3024845"/>
                  <a:gd name="connsiteY267-22532" fmla="*/ 542606 h 1059043"/>
                  <a:gd name="connsiteX268-22533" fmla="*/ 1445031 w 3024845"/>
                  <a:gd name="connsiteY268-22534" fmla="*/ 541795 h 1059043"/>
                  <a:gd name="connsiteX269-22535" fmla="*/ 1445031 w 3024845"/>
                  <a:gd name="connsiteY269-22536" fmla="*/ 536121 h 1059043"/>
                  <a:gd name="connsiteX270-22537" fmla="*/ 1445791 w 3024845"/>
                  <a:gd name="connsiteY270-22538" fmla="*/ 536121 h 1059043"/>
                  <a:gd name="connsiteX271-22539" fmla="*/ 1451111 w 3024845"/>
                  <a:gd name="connsiteY271-22540" fmla="*/ 536121 h 1059043"/>
                  <a:gd name="connsiteX272-22541" fmla="*/ 1451111 w 3024845"/>
                  <a:gd name="connsiteY272-22542" fmla="*/ 537472 h 1059043"/>
                  <a:gd name="connsiteX273-22543" fmla="*/ 1451111 w 3024845"/>
                  <a:gd name="connsiteY273-22544" fmla="*/ 546930 h 1059043"/>
                  <a:gd name="connsiteX274-22545" fmla="*/ 1489618 w 3024845"/>
                  <a:gd name="connsiteY274-22546" fmla="*/ 546930 h 1059043"/>
                  <a:gd name="connsiteX275-22547" fmla="*/ 1489618 w 3024845"/>
                  <a:gd name="connsiteY275-22548" fmla="*/ 685283 h 1059043"/>
                  <a:gd name="connsiteX276-22549" fmla="*/ 1491138 w 3024845"/>
                  <a:gd name="connsiteY276-22550" fmla="*/ 685283 h 1059043"/>
                  <a:gd name="connsiteX277-22551" fmla="*/ 1501778 w 3024845"/>
                  <a:gd name="connsiteY277-22552" fmla="*/ 685283 h 1059043"/>
                  <a:gd name="connsiteX278-22553" fmla="*/ 1501778 w 3024845"/>
                  <a:gd name="connsiteY278-22554" fmla="*/ 672313 h 1059043"/>
                  <a:gd name="connsiteX279-22555" fmla="*/ 1505832 w 3024845"/>
                  <a:gd name="connsiteY279-22556" fmla="*/ 672313 h 1059043"/>
                  <a:gd name="connsiteX280-22557" fmla="*/ 1505832 w 3024845"/>
                  <a:gd name="connsiteY280-22558" fmla="*/ 685283 h 1059043"/>
                  <a:gd name="connsiteX281-22559" fmla="*/ 1536232 w 3024845"/>
                  <a:gd name="connsiteY281-22560" fmla="*/ 685283 h 1059043"/>
                  <a:gd name="connsiteX282-22561" fmla="*/ 1536232 w 3024845"/>
                  <a:gd name="connsiteY282-22562" fmla="*/ 655018 h 1059043"/>
                  <a:gd name="connsiteX283-22563" fmla="*/ 1548392 w 3024845"/>
                  <a:gd name="connsiteY283-22564" fmla="*/ 655018 h 1059043"/>
                  <a:gd name="connsiteX284-22565" fmla="*/ 1560552 w 3024845"/>
                  <a:gd name="connsiteY284-22566" fmla="*/ 652857 h 1059043"/>
                  <a:gd name="connsiteX285-22567" fmla="*/ 1564606 w 3024845"/>
                  <a:gd name="connsiteY285-22568" fmla="*/ 655018 h 1059043"/>
                  <a:gd name="connsiteX286-22569" fmla="*/ 1574739 w 3024845"/>
                  <a:gd name="connsiteY286-22570" fmla="*/ 655018 h 1059043"/>
                  <a:gd name="connsiteX287-22571" fmla="*/ 1574739 w 3024845"/>
                  <a:gd name="connsiteY287-22572" fmla="*/ 685283 h 1059043"/>
                  <a:gd name="connsiteX288-22573" fmla="*/ 1582846 w 3024845"/>
                  <a:gd name="connsiteY288-22574" fmla="*/ 685283 h 1059043"/>
                  <a:gd name="connsiteX289-22575" fmla="*/ 1582846 w 3024845"/>
                  <a:gd name="connsiteY289-22576" fmla="*/ 702578 h 1059043"/>
                  <a:gd name="connsiteX290-22577" fmla="*/ 1592182 w 3024845"/>
                  <a:gd name="connsiteY290-22578" fmla="*/ 703483 h 1059043"/>
                  <a:gd name="connsiteX291-22579" fmla="*/ 1605140 w 3024845"/>
                  <a:gd name="connsiteY291-22580" fmla="*/ 703483 h 1059043"/>
                  <a:gd name="connsiteX292-22581" fmla="*/ 1605140 w 3024845"/>
                  <a:gd name="connsiteY292-22582" fmla="*/ 687445 h 1059043"/>
                  <a:gd name="connsiteX293-22583" fmla="*/ 1673096 w 3024845"/>
                  <a:gd name="connsiteY293-22584" fmla="*/ 687445 h 1059043"/>
                  <a:gd name="connsiteX294-22585" fmla="*/ 1673096 w 3024845"/>
                  <a:gd name="connsiteY294-22586" fmla="*/ 602192 h 1059043"/>
                  <a:gd name="connsiteX295-22587" fmla="*/ 1745104 w 3024845"/>
                  <a:gd name="connsiteY295-22588" fmla="*/ 602192 h 1059043"/>
                  <a:gd name="connsiteX296-22589" fmla="*/ 1745104 w 3024845"/>
                  <a:gd name="connsiteY296-22590" fmla="*/ 680960 h 1059043"/>
                  <a:gd name="connsiteX297-22591" fmla="*/ 1747008 w 3024845"/>
                  <a:gd name="connsiteY297-22592" fmla="*/ 680960 h 1059043"/>
                  <a:gd name="connsiteX298-22593" fmla="*/ 1748250 w 3024845"/>
                  <a:gd name="connsiteY298-22594" fmla="*/ 703483 h 1059043"/>
                  <a:gd name="connsiteX299-22595" fmla="*/ 1757926 w 3024845"/>
                  <a:gd name="connsiteY299-22596" fmla="*/ 703483 h 1059043"/>
                  <a:gd name="connsiteX300-22597" fmla="*/ 1759168 w 3024845"/>
                  <a:gd name="connsiteY300-22598" fmla="*/ 680960 h 1059043"/>
                  <a:gd name="connsiteX301-22599" fmla="*/ 1765248 w 3024845"/>
                  <a:gd name="connsiteY301-22600" fmla="*/ 680960 h 1059043"/>
                  <a:gd name="connsiteX302-22601" fmla="*/ 1766490 w 3024845"/>
                  <a:gd name="connsiteY302-22602" fmla="*/ 703483 h 1059043"/>
                  <a:gd name="connsiteX303-22603" fmla="*/ 1817112 w 3024845"/>
                  <a:gd name="connsiteY303-22604" fmla="*/ 703483 h 1059043"/>
                  <a:gd name="connsiteX304-22605" fmla="*/ 1817112 w 3024845"/>
                  <a:gd name="connsiteY304-22606" fmla="*/ 540455 h 1059043"/>
                  <a:gd name="connsiteX305-22607" fmla="*/ 2014439 w 3024845"/>
                  <a:gd name="connsiteY305-22608" fmla="*/ 540455 h 1059043"/>
                  <a:gd name="connsiteX306-22609" fmla="*/ 2014439 w 3024845"/>
                  <a:gd name="connsiteY306-22610" fmla="*/ 703483 h 1059043"/>
                  <a:gd name="connsiteX307-22611" fmla="*/ 2033136 w 3024845"/>
                  <a:gd name="connsiteY307-22612" fmla="*/ 703483 h 1059043"/>
                  <a:gd name="connsiteX308-22613" fmla="*/ 2033136 w 3024845"/>
                  <a:gd name="connsiteY308-22614" fmla="*/ 620790 h 1059043"/>
                  <a:gd name="connsiteX309-22615" fmla="*/ 2128256 w 3024845"/>
                  <a:gd name="connsiteY309-22616" fmla="*/ 620790 h 1059043"/>
                  <a:gd name="connsiteX310-22617" fmla="*/ 2128026 w 3024845"/>
                  <a:gd name="connsiteY310-22618" fmla="*/ 281031 h 1059043"/>
                  <a:gd name="connsiteX311-22619" fmla="*/ 2121946 w 3024845"/>
                  <a:gd name="connsiteY311-22620" fmla="*/ 276707 h 1059043"/>
                  <a:gd name="connsiteX312-22621" fmla="*/ 2130053 w 3024845"/>
                  <a:gd name="connsiteY312-22622" fmla="*/ 252928 h 1059043"/>
                  <a:gd name="connsiteX313-22623" fmla="*/ 2130053 w 3024845"/>
                  <a:gd name="connsiteY313-22624" fmla="*/ 235634 h 1059043"/>
                  <a:gd name="connsiteX314-22625" fmla="*/ 2144240 w 3024845"/>
                  <a:gd name="connsiteY314-22626" fmla="*/ 235634 h 1059043"/>
                  <a:gd name="connsiteX315-22627" fmla="*/ 2144240 w 3024845"/>
                  <a:gd name="connsiteY315-22628" fmla="*/ 214016 h 1059043"/>
                  <a:gd name="connsiteX316-22629" fmla="*/ 2146266 w 3024845"/>
                  <a:gd name="connsiteY316-22630" fmla="*/ 209692 h 1059043"/>
                  <a:gd name="connsiteX317-22631" fmla="*/ 2146266 w 3024845"/>
                  <a:gd name="connsiteY317-22632" fmla="*/ 131868 h 1059043"/>
                  <a:gd name="connsiteX318-22633" fmla="*/ 2144240 w 3024845"/>
                  <a:gd name="connsiteY318-22634" fmla="*/ 125383 h 1059043"/>
                  <a:gd name="connsiteX319-22635" fmla="*/ 2150320 w 3024845"/>
                  <a:gd name="connsiteY319-22636" fmla="*/ 118897 h 1059043"/>
                  <a:gd name="connsiteX320-22637" fmla="*/ 2150320 w 3024845"/>
                  <a:gd name="connsiteY320-22638" fmla="*/ 60529 h 1059043"/>
                  <a:gd name="connsiteX321-22639" fmla="*/ 2152346 w 3024845"/>
                  <a:gd name="connsiteY321-22640" fmla="*/ 56206 h 1059043"/>
                  <a:gd name="connsiteX322-22641" fmla="*/ 2152346 w 3024845"/>
                  <a:gd name="connsiteY322-22642" fmla="*/ 0 h 1059043"/>
                  <a:gd name="connsiteX323-22643" fmla="*/ 2162480 w 3024845"/>
                  <a:gd name="connsiteY323-22644" fmla="*/ 118897 h 1059043"/>
                  <a:gd name="connsiteX324-22645" fmla="*/ 2168560 w 3024845"/>
                  <a:gd name="connsiteY324-22646" fmla="*/ 125383 h 1059043"/>
                  <a:gd name="connsiteX325-22647" fmla="*/ 2166533 w 3024845"/>
                  <a:gd name="connsiteY325-22648" fmla="*/ 131868 h 1059043"/>
                  <a:gd name="connsiteX326-22649" fmla="*/ 2166533 w 3024845"/>
                  <a:gd name="connsiteY326-22650" fmla="*/ 209692 h 1059043"/>
                  <a:gd name="connsiteX327-22651" fmla="*/ 2180720 w 3024845"/>
                  <a:gd name="connsiteY327-22652" fmla="*/ 555577 h 1059043"/>
                  <a:gd name="connsiteX328-22653" fmla="*/ 2245574 w 3024845"/>
                  <a:gd name="connsiteY328-22654" fmla="*/ 555577 h 1059043"/>
                  <a:gd name="connsiteX329-22655" fmla="*/ 2245574 w 3024845"/>
                  <a:gd name="connsiteY329-22656" fmla="*/ 631239 h 1059043"/>
                  <a:gd name="connsiteX330-22657" fmla="*/ 2253681 w 3024845"/>
                  <a:gd name="connsiteY330-22658" fmla="*/ 631239 h 1059043"/>
                  <a:gd name="connsiteX331-22659" fmla="*/ 2255708 w 3024845"/>
                  <a:gd name="connsiteY331-22660" fmla="*/ 624754 h 1059043"/>
                  <a:gd name="connsiteX332-22661" fmla="*/ 2261788 w 3024845"/>
                  <a:gd name="connsiteY332-22662" fmla="*/ 624754 h 1059043"/>
                  <a:gd name="connsiteX333-22663" fmla="*/ 2263815 w 3024845"/>
                  <a:gd name="connsiteY333-22664" fmla="*/ 633401 h 1059043"/>
                  <a:gd name="connsiteX334-22665" fmla="*/ 2275975 w 3024845"/>
                  <a:gd name="connsiteY334-22666" fmla="*/ 633401 h 1059043"/>
                  <a:gd name="connsiteX335-22667" fmla="*/ 2275975 w 3024845"/>
                  <a:gd name="connsiteY335-22668" fmla="*/ 626915 h 1059043"/>
                  <a:gd name="connsiteX336-22669" fmla="*/ 2298268 w 3024845"/>
                  <a:gd name="connsiteY336-22670" fmla="*/ 626915 h 1059043"/>
                  <a:gd name="connsiteX337-22671" fmla="*/ 2298268 w 3024845"/>
                  <a:gd name="connsiteY337-22672" fmla="*/ 633401 h 1059043"/>
                  <a:gd name="connsiteX338-22673" fmla="*/ 2318535 w 3024845"/>
                  <a:gd name="connsiteY338-22674" fmla="*/ 633401 h 1059043"/>
                  <a:gd name="connsiteX339-22675" fmla="*/ 2318535 w 3024845"/>
                  <a:gd name="connsiteY339-22676" fmla="*/ 678798 h 1059043"/>
                  <a:gd name="connsiteX340-22677" fmla="*/ 2332722 w 3024845"/>
                  <a:gd name="connsiteY340-22678" fmla="*/ 678798 h 1059043"/>
                  <a:gd name="connsiteX341-22679" fmla="*/ 2332722 w 3024845"/>
                  <a:gd name="connsiteY341-22680" fmla="*/ 665827 h 1059043"/>
                  <a:gd name="connsiteX342-22681" fmla="*/ 2348936 w 3024845"/>
                  <a:gd name="connsiteY342-22682" fmla="*/ 665827 h 1059043"/>
                  <a:gd name="connsiteX343-22683" fmla="*/ 2348936 w 3024845"/>
                  <a:gd name="connsiteY343-22684" fmla="*/ 486400 h 1059043"/>
                  <a:gd name="connsiteX344-22685" fmla="*/ 2355016 w 3024845"/>
                  <a:gd name="connsiteY344-22686" fmla="*/ 479914 h 1059043"/>
                  <a:gd name="connsiteX345-22687" fmla="*/ 2427977 w 3024845"/>
                  <a:gd name="connsiteY345-22688" fmla="*/ 479914 h 1059043"/>
                  <a:gd name="connsiteX346-22689" fmla="*/ 2427977 w 3024845"/>
                  <a:gd name="connsiteY346-22690" fmla="*/ 488562 h 1059043"/>
                  <a:gd name="connsiteX347-22691" fmla="*/ 2438110 w 3024845"/>
                  <a:gd name="connsiteY347-22692" fmla="*/ 488562 h 1059043"/>
                  <a:gd name="connsiteX348-22693" fmla="*/ 2438110 w 3024845"/>
                  <a:gd name="connsiteY348-22694" fmla="*/ 603136 h 1059043"/>
                  <a:gd name="connsiteX349-22695" fmla="*/ 2460404 w 3024845"/>
                  <a:gd name="connsiteY349-22696" fmla="*/ 603136 h 1059043"/>
                  <a:gd name="connsiteX350-22697" fmla="*/ 2460404 w 3024845"/>
                  <a:gd name="connsiteY350-22698" fmla="*/ 536121 h 1059043"/>
                  <a:gd name="connsiteX351-22699" fmla="*/ 2486751 w 3024845"/>
                  <a:gd name="connsiteY351-22700" fmla="*/ 536121 h 1059043"/>
                  <a:gd name="connsiteX352-22701" fmla="*/ 2490804 w 3024845"/>
                  <a:gd name="connsiteY352-22702" fmla="*/ 531797 h 1059043"/>
                  <a:gd name="connsiteX353-22703" fmla="*/ 2498911 w 3024845"/>
                  <a:gd name="connsiteY353-22704" fmla="*/ 531797 h 1059043"/>
                  <a:gd name="connsiteX354-22705" fmla="*/ 2502964 w 3024845"/>
                  <a:gd name="connsiteY354-22706" fmla="*/ 536121 h 1059043"/>
                  <a:gd name="connsiteX355-22707" fmla="*/ 2525258 w 3024845"/>
                  <a:gd name="connsiteY355-22708" fmla="*/ 536121 h 1059043"/>
                  <a:gd name="connsiteX356-22709" fmla="*/ 2525258 w 3024845"/>
                  <a:gd name="connsiteY356-22710" fmla="*/ 419385 h 1059043"/>
                  <a:gd name="connsiteX357-22711" fmla="*/ 2582005 w 3024845"/>
                  <a:gd name="connsiteY357-22712" fmla="*/ 408576 h 1059043"/>
                  <a:gd name="connsiteX358-22713" fmla="*/ 2582005 w 3024845"/>
                  <a:gd name="connsiteY358-22714" fmla="*/ 409657 h 1059043"/>
                  <a:gd name="connsiteX359-22715" fmla="*/ 2582005 w 3024845"/>
                  <a:gd name="connsiteY359-22716" fmla="*/ 417223 h 1059043"/>
                  <a:gd name="connsiteX360-22717" fmla="*/ 2608352 w 3024845"/>
                  <a:gd name="connsiteY360-22718" fmla="*/ 417223 h 1059043"/>
                  <a:gd name="connsiteX361-22719" fmla="*/ 2608352 w 3024845"/>
                  <a:gd name="connsiteY361-22720" fmla="*/ 672313 h 1059043"/>
                  <a:gd name="connsiteX362-22721" fmla="*/ 2630646 w 3024845"/>
                  <a:gd name="connsiteY362-22722" fmla="*/ 672313 h 1059043"/>
                  <a:gd name="connsiteX363-22723" fmla="*/ 2630646 w 3024845"/>
                  <a:gd name="connsiteY363-22724" fmla="*/ 667989 h 1059043"/>
                  <a:gd name="connsiteX364-22725" fmla="*/ 2642806 w 3024845"/>
                  <a:gd name="connsiteY364-22726" fmla="*/ 667989 h 1059043"/>
                  <a:gd name="connsiteX365-22727" fmla="*/ 2642806 w 3024845"/>
                  <a:gd name="connsiteY365-22728" fmla="*/ 672313 h 1059043"/>
                  <a:gd name="connsiteX366-22729" fmla="*/ 2667126 w 3024845"/>
                  <a:gd name="connsiteY366-22730" fmla="*/ 672313 h 1059043"/>
                  <a:gd name="connsiteX367-22731" fmla="*/ 2667126 w 3024845"/>
                  <a:gd name="connsiteY367-22732" fmla="*/ 659342 h 1059043"/>
                  <a:gd name="connsiteX368-22733" fmla="*/ 2695500 w 3024845"/>
                  <a:gd name="connsiteY368-22734" fmla="*/ 659342 h 1059043"/>
                  <a:gd name="connsiteX369-22735" fmla="*/ 2707660 w 3024845"/>
                  <a:gd name="connsiteY369-22736" fmla="*/ 655018 h 1059043"/>
                  <a:gd name="connsiteX370-22737" fmla="*/ 2727927 w 3024845"/>
                  <a:gd name="connsiteY370-22738" fmla="*/ 659342 h 1059043"/>
                  <a:gd name="connsiteX371-22739" fmla="*/ 2727927 w 3024845"/>
                  <a:gd name="connsiteY371-22740" fmla="*/ 642048 h 1059043"/>
                  <a:gd name="connsiteX372-22741" fmla="*/ 2736034 w 3024845"/>
                  <a:gd name="connsiteY372-22742" fmla="*/ 642048 h 1059043"/>
                  <a:gd name="connsiteX373-22743" fmla="*/ 2736034 w 3024845"/>
                  <a:gd name="connsiteY373-22744" fmla="*/ 629077 h 1059043"/>
                  <a:gd name="connsiteX374-22745" fmla="*/ 2792781 w 3024845"/>
                  <a:gd name="connsiteY374-22746" fmla="*/ 629077 h 1059043"/>
                  <a:gd name="connsiteX375-22747" fmla="*/ 2792781 w 3024845"/>
                  <a:gd name="connsiteY375-22748" fmla="*/ 598812 h 1059043"/>
                  <a:gd name="connsiteX376-22749" fmla="*/ 2811021 w 3024845"/>
                  <a:gd name="connsiteY376-22750" fmla="*/ 598812 h 1059043"/>
                  <a:gd name="connsiteX377-22751" fmla="*/ 2811021 w 3024845"/>
                  <a:gd name="connsiteY377-22752" fmla="*/ 592327 h 1059043"/>
                  <a:gd name="connsiteX378-22753" fmla="*/ 2823181 w 3024845"/>
                  <a:gd name="connsiteY378-22754" fmla="*/ 592327 h 1059043"/>
                  <a:gd name="connsiteX379-22755" fmla="*/ 2823181 w 3024845"/>
                  <a:gd name="connsiteY379-22756" fmla="*/ 598812 h 1059043"/>
                  <a:gd name="connsiteX380-22757" fmla="*/ 2839395 w 3024845"/>
                  <a:gd name="connsiteY380-22758" fmla="*/ 598812 h 1059043"/>
                  <a:gd name="connsiteX381-22759" fmla="*/ 2839395 w 3024845"/>
                  <a:gd name="connsiteY381-22760" fmla="*/ 648533 h 1059043"/>
                  <a:gd name="connsiteX382-22761" fmla="*/ 2871822 w 3024845"/>
                  <a:gd name="connsiteY382-22762" fmla="*/ 648533 h 1059043"/>
                  <a:gd name="connsiteX383-22763" fmla="*/ 2871822 w 3024845"/>
                  <a:gd name="connsiteY383-22764" fmla="*/ 622592 h 1059043"/>
                  <a:gd name="connsiteX384-22765" fmla="*/ 2910329 w 3024845"/>
                  <a:gd name="connsiteY384-22766" fmla="*/ 622592 h 1059043"/>
                  <a:gd name="connsiteX385-22767" fmla="*/ 2910329 w 3024845"/>
                  <a:gd name="connsiteY385-22768" fmla="*/ 592327 h 1059043"/>
                  <a:gd name="connsiteX386-22769" fmla="*/ 2958970 w 3024845"/>
                  <a:gd name="connsiteY386-22770" fmla="*/ 592327 h 1059043"/>
                  <a:gd name="connsiteX387-22771" fmla="*/ 2958970 w 3024845"/>
                  <a:gd name="connsiteY387-22772" fmla="*/ 703483 h 1059043"/>
                  <a:gd name="connsiteX388-22773" fmla="*/ 2958970 w 3024845"/>
                  <a:gd name="connsiteY388-22774" fmla="*/ 717262 h 1059043"/>
                  <a:gd name="connsiteX389-22775" fmla="*/ 3024845 w 3024845"/>
                  <a:gd name="connsiteY389-22776" fmla="*/ 717262 h 1059043"/>
                  <a:gd name="connsiteX390-22777" fmla="*/ 3024845 w 3024845"/>
                  <a:gd name="connsiteY390-22778" fmla="*/ 1059043 h 1059043"/>
                  <a:gd name="connsiteX391-22779" fmla="*/ 2054 w 3024845"/>
                  <a:gd name="connsiteY391-22780" fmla="*/ 1056710 h 1059043"/>
                  <a:gd name="connsiteX392-22781" fmla="*/ 0 w 3024845"/>
                  <a:gd name="connsiteY392-22782" fmla="*/ 622592 h 1059043"/>
                  <a:gd name="connsiteX393-22783" fmla="*/ 20267 w 3024845"/>
                  <a:gd name="connsiteY393-22784" fmla="*/ 622592 h 1059043"/>
                  <a:gd name="connsiteX394-22785" fmla="*/ 20774 w 3024845"/>
                  <a:gd name="connsiteY394-22786" fmla="*/ 621511 h 1059043"/>
                  <a:gd name="connsiteX395-22787" fmla="*/ 24320 w 3024845"/>
                  <a:gd name="connsiteY395-22788" fmla="*/ 613945 h 1059043"/>
                  <a:gd name="connsiteX396-22789" fmla="*/ 26094 w 3024845"/>
                  <a:gd name="connsiteY396-22790" fmla="*/ 614215 h 1059043"/>
                  <a:gd name="connsiteX397-22791" fmla="*/ 38507 w 3024845"/>
                  <a:gd name="connsiteY397-22792" fmla="*/ 616106 h 1059043"/>
                  <a:gd name="connsiteX398-22793" fmla="*/ 39014 w 3024845"/>
                  <a:gd name="connsiteY398-22794" fmla="*/ 617458 h 1059043"/>
                  <a:gd name="connsiteX399-22795" fmla="*/ 42560 w 3024845"/>
                  <a:gd name="connsiteY399-22796" fmla="*/ 626915 h 1059043"/>
                  <a:gd name="connsiteX400-22797" fmla="*/ 68907 w 3024845"/>
                  <a:gd name="connsiteY400-22798" fmla="*/ 629077 h 1059043"/>
                  <a:gd name="connsiteX401-22799" fmla="*/ 68907 w 3024845"/>
                  <a:gd name="connsiteY401-22800" fmla="*/ 505856 h 1059043"/>
                  <a:gd name="connsiteX402-22801" fmla="*/ 70934 w 3024845"/>
                  <a:gd name="connsiteY402-22802" fmla="*/ 505856 h 1059043"/>
                  <a:gd name="connsiteX403-22803" fmla="*/ 85121 w 3024845"/>
                  <a:gd name="connsiteY403-22804" fmla="*/ 505856 h 1059043"/>
                  <a:gd name="connsiteX404-22805" fmla="*/ 85121 w 3024845"/>
                  <a:gd name="connsiteY404-22806" fmla="*/ 369664 h 1059043"/>
                  <a:gd name="connsiteX405-22807" fmla="*/ 86894 w 3024845"/>
                  <a:gd name="connsiteY405-22808" fmla="*/ 369664 h 1059043"/>
                  <a:gd name="connsiteX406-22809" fmla="*/ 99308 w 3024845"/>
                  <a:gd name="connsiteY406-22810" fmla="*/ 369664 h 1059043"/>
                  <a:gd name="connsiteX407-22811" fmla="*/ 99308 w 3024845"/>
                  <a:gd name="connsiteY407-22812" fmla="*/ 255090 h 1059043"/>
                  <a:gd name="connsiteX408-22813" fmla="*/ 103361 w 3024845"/>
                  <a:gd name="connsiteY408-22814" fmla="*/ 226986 h 1059043"/>
                  <a:gd name="connsiteX409-22815" fmla="*/ 105388 w 3024845"/>
                  <a:gd name="connsiteY409-22816" fmla="*/ 226986 h 1059043"/>
                  <a:gd name="connsiteX410-22817" fmla="*/ 119575 w 3024845"/>
                  <a:gd name="connsiteY410-22818" fmla="*/ 226986 h 1059043"/>
                  <a:gd name="connsiteX0-22819" fmla="*/ 119575 w 3024845"/>
                  <a:gd name="connsiteY0-22820" fmla="*/ 226986 h 1059043"/>
                  <a:gd name="connsiteX1-22821" fmla="*/ 200642 w 3024845"/>
                  <a:gd name="connsiteY1-22822" fmla="*/ 224825 h 1059043"/>
                  <a:gd name="connsiteX2-22823" fmla="*/ 202669 w 3024845"/>
                  <a:gd name="connsiteY2-22824" fmla="*/ 224825 h 1059043"/>
                  <a:gd name="connsiteX3-22825" fmla="*/ 216856 w 3024845"/>
                  <a:gd name="connsiteY3-22826" fmla="*/ 224825 h 1059043"/>
                  <a:gd name="connsiteX4-22827" fmla="*/ 216856 w 3024845"/>
                  <a:gd name="connsiteY4-22828" fmla="*/ 248604 h 1059043"/>
                  <a:gd name="connsiteX5-22829" fmla="*/ 217363 w 3024845"/>
                  <a:gd name="connsiteY5-22830" fmla="*/ 249415 h 1059043"/>
                  <a:gd name="connsiteX6-22831" fmla="*/ 220909 w 3024845"/>
                  <a:gd name="connsiteY6-22832" fmla="*/ 255090 h 1059043"/>
                  <a:gd name="connsiteX7-22833" fmla="*/ 220909 w 3024845"/>
                  <a:gd name="connsiteY7-22834" fmla="*/ 369664 h 1059043"/>
                  <a:gd name="connsiteX8-22835" fmla="*/ 223189 w 3024845"/>
                  <a:gd name="connsiteY8-22836" fmla="*/ 369664 h 1059043"/>
                  <a:gd name="connsiteX9-22837" fmla="*/ 239150 w 3024845"/>
                  <a:gd name="connsiteY9-22838" fmla="*/ 369664 h 1059043"/>
                  <a:gd name="connsiteX10-22839" fmla="*/ 239150 w 3024845"/>
                  <a:gd name="connsiteY10-22840" fmla="*/ 510179 h 1059043"/>
                  <a:gd name="connsiteX11-22841" fmla="*/ 240670 w 3024845"/>
                  <a:gd name="connsiteY11-22842" fmla="*/ 509909 h 1059043"/>
                  <a:gd name="connsiteX12-22843" fmla="*/ 251310 w 3024845"/>
                  <a:gd name="connsiteY12-22844" fmla="*/ 508018 h 1059043"/>
                  <a:gd name="connsiteX13-22845" fmla="*/ 249283 w 3024845"/>
                  <a:gd name="connsiteY13-22846" fmla="*/ 596650 h 1059043"/>
                  <a:gd name="connsiteX14-22847" fmla="*/ 250803 w 3024845"/>
                  <a:gd name="connsiteY14-22848" fmla="*/ 596921 h 1059043"/>
                  <a:gd name="connsiteX15-22849" fmla="*/ 261443 w 3024845"/>
                  <a:gd name="connsiteY15-22850" fmla="*/ 598812 h 1059043"/>
                  <a:gd name="connsiteX16-22851" fmla="*/ 261696 w 3024845"/>
                  <a:gd name="connsiteY16-22852" fmla="*/ 599623 h 1059043"/>
                  <a:gd name="connsiteX17-22853" fmla="*/ 263470 w 3024845"/>
                  <a:gd name="connsiteY17-22854" fmla="*/ 605298 h 1059043"/>
                  <a:gd name="connsiteX18-22855" fmla="*/ 264230 w 3024845"/>
                  <a:gd name="connsiteY18-22856" fmla="*/ 602866 h 1059043"/>
                  <a:gd name="connsiteX19-22857" fmla="*/ 269550 w 3024845"/>
                  <a:gd name="connsiteY19-22858" fmla="*/ 585842 h 1059043"/>
                  <a:gd name="connsiteX20-22859" fmla="*/ 271323 w 3024845"/>
                  <a:gd name="connsiteY20-22860" fmla="*/ 585842 h 1059043"/>
                  <a:gd name="connsiteX21-22861" fmla="*/ 283737 w 3024845"/>
                  <a:gd name="connsiteY21-22862" fmla="*/ 585842 h 1059043"/>
                  <a:gd name="connsiteX22-22863" fmla="*/ 283737 w 3024845"/>
                  <a:gd name="connsiteY22-22864" fmla="*/ 618268 h 1059043"/>
                  <a:gd name="connsiteX23-22865" fmla="*/ 284750 w 3024845"/>
                  <a:gd name="connsiteY23-22866" fmla="*/ 618809 h 1059043"/>
                  <a:gd name="connsiteX24-22867" fmla="*/ 291844 w 3024845"/>
                  <a:gd name="connsiteY24-22868" fmla="*/ 622592 h 1059043"/>
                  <a:gd name="connsiteX25-22869" fmla="*/ 291844 w 3024845"/>
                  <a:gd name="connsiteY25-22870" fmla="*/ 623943 h 1059043"/>
                  <a:gd name="connsiteX26-22871" fmla="*/ 291844 w 3024845"/>
                  <a:gd name="connsiteY26-22872" fmla="*/ 633401 h 1059043"/>
                  <a:gd name="connsiteX27-22873" fmla="*/ 336431 w 3024845"/>
                  <a:gd name="connsiteY27-22874" fmla="*/ 633401 h 1059043"/>
                  <a:gd name="connsiteX28-22875" fmla="*/ 336431 w 3024845"/>
                  <a:gd name="connsiteY28-22876" fmla="*/ 634482 h 1059043"/>
                  <a:gd name="connsiteX29-22877" fmla="*/ 336431 w 3024845"/>
                  <a:gd name="connsiteY29-22878" fmla="*/ 642048 h 1059043"/>
                  <a:gd name="connsiteX30-22879" fmla="*/ 338457 w 3024845"/>
                  <a:gd name="connsiteY30-22880" fmla="*/ 642048 h 1059043"/>
                  <a:gd name="connsiteX31-22881" fmla="*/ 352644 w 3024845"/>
                  <a:gd name="connsiteY31-22882" fmla="*/ 642048 h 1059043"/>
                  <a:gd name="connsiteX32-22883" fmla="*/ 352644 w 3024845"/>
                  <a:gd name="connsiteY32-22884" fmla="*/ 611783 h 1059043"/>
                  <a:gd name="connsiteX33-22885" fmla="*/ 397231 w 3024845"/>
                  <a:gd name="connsiteY33-22886" fmla="*/ 611783 h 1059043"/>
                  <a:gd name="connsiteX34-22887" fmla="*/ 397231 w 3024845"/>
                  <a:gd name="connsiteY34-22888" fmla="*/ 610432 h 1059043"/>
                  <a:gd name="connsiteX35-22889" fmla="*/ 397231 w 3024845"/>
                  <a:gd name="connsiteY35-22890" fmla="*/ 600974 h 1059043"/>
                  <a:gd name="connsiteX36-22891" fmla="*/ 398245 w 3024845"/>
                  <a:gd name="connsiteY36-22892" fmla="*/ 600974 h 1059043"/>
                  <a:gd name="connsiteX37-22893" fmla="*/ 405338 w 3024845"/>
                  <a:gd name="connsiteY37-22894" fmla="*/ 600974 h 1059043"/>
                  <a:gd name="connsiteX38-22895" fmla="*/ 405338 w 3024845"/>
                  <a:gd name="connsiteY38-22896" fmla="*/ 599083 h 1059043"/>
                  <a:gd name="connsiteX39-22897" fmla="*/ 405338 w 3024845"/>
                  <a:gd name="connsiteY39-22898" fmla="*/ 585842 h 1059043"/>
                  <a:gd name="connsiteX40-22899" fmla="*/ 406098 w 3024845"/>
                  <a:gd name="connsiteY40-22900" fmla="*/ 585842 h 1059043"/>
                  <a:gd name="connsiteX41-22901" fmla="*/ 411418 w 3024845"/>
                  <a:gd name="connsiteY41-22902" fmla="*/ 585842 h 1059043"/>
                  <a:gd name="connsiteX42-22903" fmla="*/ 411418 w 3024845"/>
                  <a:gd name="connsiteY42-22904" fmla="*/ 584761 h 1059043"/>
                  <a:gd name="connsiteX43-22905" fmla="*/ 411418 w 3024845"/>
                  <a:gd name="connsiteY43-22906" fmla="*/ 577194 h 1059043"/>
                  <a:gd name="connsiteX44-22907" fmla="*/ 413445 w 3024845"/>
                  <a:gd name="connsiteY44-22908" fmla="*/ 577194 h 1059043"/>
                  <a:gd name="connsiteX45-22909" fmla="*/ 427632 w 3024845"/>
                  <a:gd name="connsiteY45-22910" fmla="*/ 577194 h 1059043"/>
                  <a:gd name="connsiteX46-22911" fmla="*/ 427632 w 3024845"/>
                  <a:gd name="connsiteY46-22912" fmla="*/ 578275 h 1059043"/>
                  <a:gd name="connsiteX47-22913" fmla="*/ 427632 w 3024845"/>
                  <a:gd name="connsiteY47-22914" fmla="*/ 585842 h 1059043"/>
                  <a:gd name="connsiteX48-22915" fmla="*/ 449925 w 3024845"/>
                  <a:gd name="connsiteY48-22916" fmla="*/ 585842 h 1059043"/>
                  <a:gd name="connsiteX49-22917" fmla="*/ 449925 w 3024845"/>
                  <a:gd name="connsiteY49-22918" fmla="*/ 583950 h 1059043"/>
                  <a:gd name="connsiteX50-22919" fmla="*/ 449925 w 3024845"/>
                  <a:gd name="connsiteY50-22920" fmla="*/ 570709 h 1059043"/>
                  <a:gd name="connsiteX51-22921" fmla="*/ 451699 w 3024845"/>
                  <a:gd name="connsiteY51-22922" fmla="*/ 570709 h 1059043"/>
                  <a:gd name="connsiteX52-22923" fmla="*/ 464112 w 3024845"/>
                  <a:gd name="connsiteY52-22924" fmla="*/ 570709 h 1059043"/>
                  <a:gd name="connsiteX53-22925" fmla="*/ 464112 w 3024845"/>
                  <a:gd name="connsiteY53-22926" fmla="*/ 594489 h 1059043"/>
                  <a:gd name="connsiteX54-22927" fmla="*/ 465126 w 3024845"/>
                  <a:gd name="connsiteY54-22928" fmla="*/ 594489 h 1059043"/>
                  <a:gd name="connsiteX55-22929" fmla="*/ 472219 w 3024845"/>
                  <a:gd name="connsiteY55-22930" fmla="*/ 594489 h 1059043"/>
                  <a:gd name="connsiteX56-22931" fmla="*/ 472219 w 3024845"/>
                  <a:gd name="connsiteY56-22932" fmla="*/ 593408 h 1059043"/>
                  <a:gd name="connsiteX57-22933" fmla="*/ 472219 w 3024845"/>
                  <a:gd name="connsiteY57-22934" fmla="*/ 585842 h 1059043"/>
                  <a:gd name="connsiteX58-22935" fmla="*/ 473992 w 3024845"/>
                  <a:gd name="connsiteY58-22936" fmla="*/ 585842 h 1059043"/>
                  <a:gd name="connsiteX59-22937" fmla="*/ 486406 w 3024845"/>
                  <a:gd name="connsiteY59-22938" fmla="*/ 585842 h 1059043"/>
                  <a:gd name="connsiteX60-22939" fmla="*/ 486406 w 3024845"/>
                  <a:gd name="connsiteY60-22940" fmla="*/ 611783 h 1059043"/>
                  <a:gd name="connsiteX61-22941" fmla="*/ 488433 w 3024845"/>
                  <a:gd name="connsiteY61-22942" fmla="*/ 611783 h 1059043"/>
                  <a:gd name="connsiteX62-22943" fmla="*/ 502619 w 3024845"/>
                  <a:gd name="connsiteY62-22944" fmla="*/ 611783 h 1059043"/>
                  <a:gd name="connsiteX63-22945" fmla="*/ 502619 w 3024845"/>
                  <a:gd name="connsiteY63-22946" fmla="*/ 613404 h 1059043"/>
                  <a:gd name="connsiteX64-22947" fmla="*/ 502619 w 3024845"/>
                  <a:gd name="connsiteY64-22948" fmla="*/ 624754 h 1059043"/>
                  <a:gd name="connsiteX65-22949" fmla="*/ 503379 w 3024845"/>
                  <a:gd name="connsiteY65-22950" fmla="*/ 624754 h 1059043"/>
                  <a:gd name="connsiteX66-22951" fmla="*/ 508700 w 3024845"/>
                  <a:gd name="connsiteY66-22952" fmla="*/ 624754 h 1059043"/>
                  <a:gd name="connsiteX67-22953" fmla="*/ 508700 w 3024845"/>
                  <a:gd name="connsiteY67-22954" fmla="*/ 623943 h 1059043"/>
                  <a:gd name="connsiteX68-22955" fmla="*/ 508700 w 3024845"/>
                  <a:gd name="connsiteY68-22956" fmla="*/ 618268 h 1059043"/>
                  <a:gd name="connsiteX69-22957" fmla="*/ 539100 w 3024845"/>
                  <a:gd name="connsiteY69-22958" fmla="*/ 618268 h 1059043"/>
                  <a:gd name="connsiteX70-22959" fmla="*/ 539100 w 3024845"/>
                  <a:gd name="connsiteY70-22960" fmla="*/ 642048 h 1059043"/>
                  <a:gd name="connsiteX71-22961" fmla="*/ 540113 w 3024845"/>
                  <a:gd name="connsiteY71-22962" fmla="*/ 642048 h 1059043"/>
                  <a:gd name="connsiteX72-22963" fmla="*/ 547207 w 3024845"/>
                  <a:gd name="connsiteY72-22964" fmla="*/ 642048 h 1059043"/>
                  <a:gd name="connsiteX73-22965" fmla="*/ 547207 w 3024845"/>
                  <a:gd name="connsiteY73-22966" fmla="*/ 643129 h 1059043"/>
                  <a:gd name="connsiteX74-22967" fmla="*/ 547207 w 3024845"/>
                  <a:gd name="connsiteY74-22968" fmla="*/ 650695 h 1059043"/>
                  <a:gd name="connsiteX75-22969" fmla="*/ 547967 w 3024845"/>
                  <a:gd name="connsiteY75-22970" fmla="*/ 650695 h 1059043"/>
                  <a:gd name="connsiteX76-22971" fmla="*/ 553287 w 3024845"/>
                  <a:gd name="connsiteY76-22972" fmla="*/ 650695 h 1059043"/>
                  <a:gd name="connsiteX77-22973" fmla="*/ 553287 w 3024845"/>
                  <a:gd name="connsiteY77-22974" fmla="*/ 648533 h 1059043"/>
                  <a:gd name="connsiteX78-22975" fmla="*/ 553287 w 3024845"/>
                  <a:gd name="connsiteY78-22976" fmla="*/ 633401 h 1059043"/>
                  <a:gd name="connsiteX79-22977" fmla="*/ 554300 w 3024845"/>
                  <a:gd name="connsiteY79-22978" fmla="*/ 633401 h 1059043"/>
                  <a:gd name="connsiteX80-22979" fmla="*/ 561394 w 3024845"/>
                  <a:gd name="connsiteY80-22980" fmla="*/ 633401 h 1059043"/>
                  <a:gd name="connsiteX81-22981" fmla="*/ 561394 w 3024845"/>
                  <a:gd name="connsiteY81-22982" fmla="*/ 634482 h 1059043"/>
                  <a:gd name="connsiteX82-22983" fmla="*/ 561394 w 3024845"/>
                  <a:gd name="connsiteY82-22984" fmla="*/ 642048 h 1059043"/>
                  <a:gd name="connsiteX83-22985" fmla="*/ 566714 w 3024845"/>
                  <a:gd name="connsiteY83-22986" fmla="*/ 640055 h 1059043"/>
                  <a:gd name="connsiteX84-22987" fmla="*/ 567474 w 3024845"/>
                  <a:gd name="connsiteY84-22988" fmla="*/ 639075 h 1059043"/>
                  <a:gd name="connsiteX85-22989" fmla="*/ 567474 w 3024845"/>
                  <a:gd name="connsiteY85-22990" fmla="*/ 633401 h 1059043"/>
                  <a:gd name="connsiteX86-22991" fmla="*/ 605981 w 3024845"/>
                  <a:gd name="connsiteY86-22992" fmla="*/ 633401 h 1059043"/>
                  <a:gd name="connsiteX87-22993" fmla="*/ 605981 w 3024845"/>
                  <a:gd name="connsiteY87-22994" fmla="*/ 657180 h 1059043"/>
                  <a:gd name="connsiteX88-22995" fmla="*/ 608007 w 3024845"/>
                  <a:gd name="connsiteY88-22996" fmla="*/ 657180 h 1059043"/>
                  <a:gd name="connsiteX89-22997" fmla="*/ 622194 w 3024845"/>
                  <a:gd name="connsiteY89-22998" fmla="*/ 657180 h 1059043"/>
                  <a:gd name="connsiteX90-22999" fmla="*/ 622194 w 3024845"/>
                  <a:gd name="connsiteY90-23000" fmla="*/ 658261 h 1059043"/>
                  <a:gd name="connsiteX91-23001" fmla="*/ 622194 w 3024845"/>
                  <a:gd name="connsiteY91-23002" fmla="*/ 665827 h 1059043"/>
                  <a:gd name="connsiteX92-23003" fmla="*/ 623968 w 3024845"/>
                  <a:gd name="connsiteY92-23004" fmla="*/ 665827 h 1059043"/>
                  <a:gd name="connsiteX93-23005" fmla="*/ 636381 w 3024845"/>
                  <a:gd name="connsiteY93-23006" fmla="*/ 665827 h 1059043"/>
                  <a:gd name="connsiteX94-23007" fmla="*/ 636381 w 3024845"/>
                  <a:gd name="connsiteY94-23008" fmla="*/ 642048 h 1059043"/>
                  <a:gd name="connsiteX95-23009" fmla="*/ 637394 w 3024845"/>
                  <a:gd name="connsiteY95-23010" fmla="*/ 642048 h 1059043"/>
                  <a:gd name="connsiteX96-23011" fmla="*/ 644488 w 3024845"/>
                  <a:gd name="connsiteY96-23012" fmla="*/ 642048 h 1059043"/>
                  <a:gd name="connsiteX97-23013" fmla="*/ 644488 w 3024845"/>
                  <a:gd name="connsiteY97-23014" fmla="*/ 609621 h 1059043"/>
                  <a:gd name="connsiteX98-23015" fmla="*/ 645501 w 3024845"/>
                  <a:gd name="connsiteY98-23016" fmla="*/ 609621 h 1059043"/>
                  <a:gd name="connsiteX99-23017" fmla="*/ 652595 w 3024845"/>
                  <a:gd name="connsiteY99-23018" fmla="*/ 609621 h 1059043"/>
                  <a:gd name="connsiteX100-23019" fmla="*/ 652595 w 3024845"/>
                  <a:gd name="connsiteY100-23020" fmla="*/ 607730 h 1059043"/>
                  <a:gd name="connsiteX101-23021" fmla="*/ 652595 w 3024845"/>
                  <a:gd name="connsiteY101-23022" fmla="*/ 594489 h 1059043"/>
                  <a:gd name="connsiteX102-23023" fmla="*/ 651328 w 3024845"/>
                  <a:gd name="connsiteY102-23024" fmla="*/ 592867 h 1059043"/>
                  <a:gd name="connsiteX103-23025" fmla="*/ 656648 w 3024845"/>
                  <a:gd name="connsiteY103-23026" fmla="*/ 581518 h 1059043"/>
                  <a:gd name="connsiteX104-23027" fmla="*/ 664755 w 3024845"/>
                  <a:gd name="connsiteY104-23028" fmla="*/ 609621 h 1059043"/>
                  <a:gd name="connsiteX105-23029" fmla="*/ 665515 w 3024845"/>
                  <a:gd name="connsiteY105-23030" fmla="*/ 609621 h 1059043"/>
                  <a:gd name="connsiteX106-23031" fmla="*/ 670835 w 3024845"/>
                  <a:gd name="connsiteY106-23032" fmla="*/ 609621 h 1059043"/>
                  <a:gd name="connsiteX107-23033" fmla="*/ 670835 w 3024845"/>
                  <a:gd name="connsiteY107-23034" fmla="*/ 503694 h 1059043"/>
                  <a:gd name="connsiteX108-23035" fmla="*/ 672355 w 3024845"/>
                  <a:gd name="connsiteY108-23036" fmla="*/ 503694 h 1059043"/>
                  <a:gd name="connsiteX109-23037" fmla="*/ 682995 w 3024845"/>
                  <a:gd name="connsiteY109-23038" fmla="*/ 503694 h 1059043"/>
                  <a:gd name="connsiteX110-23039" fmla="*/ 682995 w 3024845"/>
                  <a:gd name="connsiteY110-23040" fmla="*/ 456135 h 1059043"/>
                  <a:gd name="connsiteX111-23041" fmla="*/ 709342 w 3024845"/>
                  <a:gd name="connsiteY111-23042" fmla="*/ 456135 h 1059043"/>
                  <a:gd name="connsiteX112-23043" fmla="*/ 709342 w 3024845"/>
                  <a:gd name="connsiteY112-23044" fmla="*/ 434517 h 1059043"/>
                  <a:gd name="connsiteX113-23045" fmla="*/ 743796 w 3024845"/>
                  <a:gd name="connsiteY113-23046" fmla="*/ 434517 h 1059043"/>
                  <a:gd name="connsiteX114-23047" fmla="*/ 743796 w 3024845"/>
                  <a:gd name="connsiteY114-23048" fmla="*/ 436949 h 1059043"/>
                  <a:gd name="connsiteX115-23049" fmla="*/ 743796 w 3024845"/>
                  <a:gd name="connsiteY115-23050" fmla="*/ 453973 h 1059043"/>
                  <a:gd name="connsiteX116-23051" fmla="*/ 746076 w 3024845"/>
                  <a:gd name="connsiteY116-23052" fmla="*/ 453973 h 1059043"/>
                  <a:gd name="connsiteX117-23053" fmla="*/ 762036 w 3024845"/>
                  <a:gd name="connsiteY117-23054" fmla="*/ 453973 h 1059043"/>
                  <a:gd name="connsiteX118-23055" fmla="*/ 762036 w 3024845"/>
                  <a:gd name="connsiteY118-23056" fmla="*/ 501532 h 1059043"/>
                  <a:gd name="connsiteX119-23057" fmla="*/ 763049 w 3024845"/>
                  <a:gd name="connsiteY119-23058" fmla="*/ 501532 h 1059043"/>
                  <a:gd name="connsiteX120-23059" fmla="*/ 770143 w 3024845"/>
                  <a:gd name="connsiteY120-23060" fmla="*/ 501532 h 1059043"/>
                  <a:gd name="connsiteX121-23061" fmla="*/ 784330 w 3024845"/>
                  <a:gd name="connsiteY121-23062" fmla="*/ 505856 h 1059043"/>
                  <a:gd name="connsiteX122-23063" fmla="*/ 784330 w 3024845"/>
                  <a:gd name="connsiteY122-23064" fmla="*/ 544768 h 1059043"/>
                  <a:gd name="connsiteX123-23065" fmla="*/ 785343 w 3024845"/>
                  <a:gd name="connsiteY123-23066" fmla="*/ 544768 h 1059043"/>
                  <a:gd name="connsiteX124-23067" fmla="*/ 792436 w 3024845"/>
                  <a:gd name="connsiteY124-23068" fmla="*/ 544768 h 1059043"/>
                  <a:gd name="connsiteX125-23069" fmla="*/ 792436 w 3024845"/>
                  <a:gd name="connsiteY125-23070" fmla="*/ 546389 h 1059043"/>
                  <a:gd name="connsiteX126-23071" fmla="*/ 792436 w 3024845"/>
                  <a:gd name="connsiteY126-23072" fmla="*/ 557738 h 1059043"/>
                  <a:gd name="connsiteX127-23073" fmla="*/ 794463 w 3024845"/>
                  <a:gd name="connsiteY127-23074" fmla="*/ 557738 h 1059043"/>
                  <a:gd name="connsiteX128-23075" fmla="*/ 808650 w 3024845"/>
                  <a:gd name="connsiteY128-23076" fmla="*/ 557738 h 1059043"/>
                  <a:gd name="connsiteX129-23077" fmla="*/ 814730 w 3024845"/>
                  <a:gd name="connsiteY129-23078" fmla="*/ 564224 h 1059043"/>
                  <a:gd name="connsiteX130-23079" fmla="*/ 814730 w 3024845"/>
                  <a:gd name="connsiteY130-23080" fmla="*/ 585842 h 1059043"/>
                  <a:gd name="connsiteX131-23081" fmla="*/ 817010 w 3024845"/>
                  <a:gd name="connsiteY131-23082" fmla="*/ 585842 h 1059043"/>
                  <a:gd name="connsiteX132-23083" fmla="*/ 832970 w 3024845"/>
                  <a:gd name="connsiteY132-23084" fmla="*/ 585842 h 1059043"/>
                  <a:gd name="connsiteX133-23085" fmla="*/ 832970 w 3024845"/>
                  <a:gd name="connsiteY133-23086" fmla="*/ 586922 h 1059043"/>
                  <a:gd name="connsiteX134-23087" fmla="*/ 832970 w 3024845"/>
                  <a:gd name="connsiteY134-23088" fmla="*/ 594489 h 1059043"/>
                  <a:gd name="connsiteX135-23089" fmla="*/ 834237 w 3024845"/>
                  <a:gd name="connsiteY135-23090" fmla="*/ 594489 h 1059043"/>
                  <a:gd name="connsiteX136-23091" fmla="*/ 843104 w 3024845"/>
                  <a:gd name="connsiteY136-23092" fmla="*/ 594489 h 1059043"/>
                  <a:gd name="connsiteX137-23093" fmla="*/ 843104 w 3024845"/>
                  <a:gd name="connsiteY137-23094" fmla="*/ 596650 h 1059043"/>
                  <a:gd name="connsiteX138-23095" fmla="*/ 843104 w 3024845"/>
                  <a:gd name="connsiteY138-23096" fmla="*/ 611783 h 1059043"/>
                  <a:gd name="connsiteX139-23097" fmla="*/ 847157 w 3024845"/>
                  <a:gd name="connsiteY139-23098" fmla="*/ 609891 h 1059043"/>
                  <a:gd name="connsiteX140-23099" fmla="*/ 847157 w 3024845"/>
                  <a:gd name="connsiteY140-23100" fmla="*/ 596650 h 1059043"/>
                  <a:gd name="connsiteX141-23101" fmla="*/ 848170 w 3024845"/>
                  <a:gd name="connsiteY141-23102" fmla="*/ 596650 h 1059043"/>
                  <a:gd name="connsiteX142-23103" fmla="*/ 855264 w 3024845"/>
                  <a:gd name="connsiteY142-23104" fmla="*/ 596650 h 1059043"/>
                  <a:gd name="connsiteX143-23105" fmla="*/ 855264 w 3024845"/>
                  <a:gd name="connsiteY143-23106" fmla="*/ 598272 h 1059043"/>
                  <a:gd name="connsiteX144-23107" fmla="*/ 855264 w 3024845"/>
                  <a:gd name="connsiteY144-23108" fmla="*/ 609621 h 1059043"/>
                  <a:gd name="connsiteX145-23109" fmla="*/ 856024 w 3024845"/>
                  <a:gd name="connsiteY145-23110" fmla="*/ 609621 h 1059043"/>
                  <a:gd name="connsiteX146-23111" fmla="*/ 861344 w 3024845"/>
                  <a:gd name="connsiteY146-23112" fmla="*/ 609621 h 1059043"/>
                  <a:gd name="connsiteX147-23113" fmla="*/ 909984 w 3024845"/>
                  <a:gd name="connsiteY147-23114" fmla="*/ 605298 h 1059043"/>
                  <a:gd name="connsiteX148-23115" fmla="*/ 909984 w 3024845"/>
                  <a:gd name="connsiteY148-23116" fmla="*/ 606649 h 1059043"/>
                  <a:gd name="connsiteX149-23117" fmla="*/ 909984 w 3024845"/>
                  <a:gd name="connsiteY149-23118" fmla="*/ 616106 h 1059043"/>
                  <a:gd name="connsiteX150-23119" fmla="*/ 910744 w 3024845"/>
                  <a:gd name="connsiteY150-23120" fmla="*/ 616106 h 1059043"/>
                  <a:gd name="connsiteX151-23121" fmla="*/ 916065 w 3024845"/>
                  <a:gd name="connsiteY151-23122" fmla="*/ 616106 h 1059043"/>
                  <a:gd name="connsiteX152-23123" fmla="*/ 916065 w 3024845"/>
                  <a:gd name="connsiteY152-23124" fmla="*/ 618268 h 1059043"/>
                  <a:gd name="connsiteX153-23125" fmla="*/ 916065 w 3024845"/>
                  <a:gd name="connsiteY153-23126" fmla="*/ 633401 h 1059043"/>
                  <a:gd name="connsiteX154-23127" fmla="*/ 918091 w 3024845"/>
                  <a:gd name="connsiteY154-23128" fmla="*/ 632050 h 1059043"/>
                  <a:gd name="connsiteX155-23129" fmla="*/ 932278 w 3024845"/>
                  <a:gd name="connsiteY155-23130" fmla="*/ 622592 h 1059043"/>
                  <a:gd name="connsiteX156-23131" fmla="*/ 938358 w 3024845"/>
                  <a:gd name="connsiteY156-23132" fmla="*/ 581518 h 1059043"/>
                  <a:gd name="connsiteX157-23133" fmla="*/ 939118 w 3024845"/>
                  <a:gd name="connsiteY157-23134" fmla="*/ 581248 h 1059043"/>
                  <a:gd name="connsiteX158-23135" fmla="*/ 944438 w 3024845"/>
                  <a:gd name="connsiteY158-23136" fmla="*/ 579356 h 1059043"/>
                  <a:gd name="connsiteX159-23137" fmla="*/ 946465 w 3024845"/>
                  <a:gd name="connsiteY159-23138" fmla="*/ 510179 h 1059043"/>
                  <a:gd name="connsiteX160-23139" fmla="*/ 948492 w 3024845"/>
                  <a:gd name="connsiteY160-23140" fmla="*/ 579356 h 1059043"/>
                  <a:gd name="connsiteX161-23141" fmla="*/ 949252 w 3024845"/>
                  <a:gd name="connsiteY161-23142" fmla="*/ 579626 h 1059043"/>
                  <a:gd name="connsiteX162-23143" fmla="*/ 954572 w 3024845"/>
                  <a:gd name="connsiteY162-23144" fmla="*/ 581518 h 1059043"/>
                  <a:gd name="connsiteX163-23145" fmla="*/ 954572 w 3024845"/>
                  <a:gd name="connsiteY163-23146" fmla="*/ 495047 h 1059043"/>
                  <a:gd name="connsiteX164-23147" fmla="*/ 958625 w 3024845"/>
                  <a:gd name="connsiteY164-23148" fmla="*/ 462620 h 1059043"/>
                  <a:gd name="connsiteX165-23149" fmla="*/ 997132 w 3024845"/>
                  <a:gd name="connsiteY165-23150" fmla="*/ 462620 h 1059043"/>
                  <a:gd name="connsiteX166-23151" fmla="*/ 997132 w 3024845"/>
                  <a:gd name="connsiteY166-23152" fmla="*/ 495047 h 1059043"/>
                  <a:gd name="connsiteX167-23153" fmla="*/ 997892 w 3024845"/>
                  <a:gd name="connsiteY167-23154" fmla="*/ 495047 h 1059043"/>
                  <a:gd name="connsiteX168-23155" fmla="*/ 1003212 w 3024845"/>
                  <a:gd name="connsiteY168-23156" fmla="*/ 495047 h 1059043"/>
                  <a:gd name="connsiteX169-23157" fmla="*/ 1003212 w 3024845"/>
                  <a:gd name="connsiteY169-23158" fmla="*/ 412899 h 1059043"/>
                  <a:gd name="connsiteX170-23159" fmla="*/ 1004986 w 3024845"/>
                  <a:gd name="connsiteY170-23160" fmla="*/ 412899 h 1059043"/>
                  <a:gd name="connsiteX171-23161" fmla="*/ 1017399 w 3024845"/>
                  <a:gd name="connsiteY171-23162" fmla="*/ 412899 h 1059043"/>
                  <a:gd name="connsiteX172-23163" fmla="*/ 1017399 w 3024845"/>
                  <a:gd name="connsiteY172-23164" fmla="*/ 411008 h 1059043"/>
                  <a:gd name="connsiteX173-23165" fmla="*/ 1017399 w 3024845"/>
                  <a:gd name="connsiteY173-23166" fmla="*/ 397767 h 1059043"/>
                  <a:gd name="connsiteX174-23167" fmla="*/ 1039693 w 3024845"/>
                  <a:gd name="connsiteY174-23168" fmla="*/ 397767 h 1059043"/>
                  <a:gd name="connsiteX175-23169" fmla="*/ 1039693 w 3024845"/>
                  <a:gd name="connsiteY175-23170" fmla="*/ 396686 h 1059043"/>
                  <a:gd name="connsiteX176-23171" fmla="*/ 1039693 w 3024845"/>
                  <a:gd name="connsiteY176-23172" fmla="*/ 389120 h 1059043"/>
                  <a:gd name="connsiteX177-23173" fmla="*/ 1041466 w 3024845"/>
                  <a:gd name="connsiteY177-23174" fmla="*/ 389120 h 1059043"/>
                  <a:gd name="connsiteX178-23175" fmla="*/ 1053880 w 3024845"/>
                  <a:gd name="connsiteY178-23176" fmla="*/ 389120 h 1059043"/>
                  <a:gd name="connsiteX179-23177" fmla="*/ 1053880 w 3024845"/>
                  <a:gd name="connsiteY179-23178" fmla="*/ 390201 h 1059043"/>
                  <a:gd name="connsiteX180-23179" fmla="*/ 1053880 w 3024845"/>
                  <a:gd name="connsiteY180-23180" fmla="*/ 397767 h 1059043"/>
                  <a:gd name="connsiteX181-23181" fmla="*/ 1054640 w 3024845"/>
                  <a:gd name="connsiteY181-23182" fmla="*/ 397767 h 1059043"/>
                  <a:gd name="connsiteX182-23183" fmla="*/ 1059960 w 3024845"/>
                  <a:gd name="connsiteY182-23184" fmla="*/ 397767 h 1059043"/>
                  <a:gd name="connsiteX183-23185" fmla="*/ 1070093 w 3024845"/>
                  <a:gd name="connsiteY183-23186" fmla="*/ 393443 h 1059043"/>
                  <a:gd name="connsiteX184-23187" fmla="*/ 1074146 w 3024845"/>
                  <a:gd name="connsiteY184-23188" fmla="*/ 396686 h 1059043"/>
                  <a:gd name="connsiteX185-23189" fmla="*/ 1074146 w 3024845"/>
                  <a:gd name="connsiteY185-23190" fmla="*/ 389120 h 1059043"/>
                  <a:gd name="connsiteX186-23191" fmla="*/ 1076426 w 3024845"/>
                  <a:gd name="connsiteY186-23192" fmla="*/ 389120 h 1059043"/>
                  <a:gd name="connsiteX187-23193" fmla="*/ 1092387 w 3024845"/>
                  <a:gd name="connsiteY187-23194" fmla="*/ 389120 h 1059043"/>
                  <a:gd name="connsiteX188-23195" fmla="*/ 1092387 w 3024845"/>
                  <a:gd name="connsiteY188-23196" fmla="*/ 390201 h 1059043"/>
                  <a:gd name="connsiteX189-23197" fmla="*/ 1092387 w 3024845"/>
                  <a:gd name="connsiteY189-23198" fmla="*/ 397767 h 1059043"/>
                  <a:gd name="connsiteX190-23199" fmla="*/ 1122787 w 3024845"/>
                  <a:gd name="connsiteY190-23200" fmla="*/ 397767 h 1059043"/>
                  <a:gd name="connsiteX191-23201" fmla="*/ 1122787 w 3024845"/>
                  <a:gd name="connsiteY191-23202" fmla="*/ 399388 h 1059043"/>
                  <a:gd name="connsiteX192-23203" fmla="*/ 1122787 w 3024845"/>
                  <a:gd name="connsiteY192-23204" fmla="*/ 410738 h 1059043"/>
                  <a:gd name="connsiteX193-23205" fmla="*/ 1149134 w 3024845"/>
                  <a:gd name="connsiteY193-23206" fmla="*/ 410738 h 1059043"/>
                  <a:gd name="connsiteX194-23207" fmla="*/ 1149134 w 3024845"/>
                  <a:gd name="connsiteY194-23208" fmla="*/ 441002 h 1059043"/>
                  <a:gd name="connsiteX195-23209" fmla="*/ 1149894 w 3024845"/>
                  <a:gd name="connsiteY195-23210" fmla="*/ 441002 h 1059043"/>
                  <a:gd name="connsiteX196-23211" fmla="*/ 1155214 w 3024845"/>
                  <a:gd name="connsiteY196-23212" fmla="*/ 441002 h 1059043"/>
                  <a:gd name="connsiteX197-23213" fmla="*/ 1155214 w 3024845"/>
                  <a:gd name="connsiteY197-23214" fmla="*/ 442083 h 1059043"/>
                  <a:gd name="connsiteX198-23215" fmla="*/ 1155214 w 3024845"/>
                  <a:gd name="connsiteY198-23216" fmla="*/ 449650 h 1059043"/>
                  <a:gd name="connsiteX199-23217" fmla="*/ 1159268 w 3024845"/>
                  <a:gd name="connsiteY199-23218" fmla="*/ 479914 h 1059043"/>
                  <a:gd name="connsiteX200-23219" fmla="*/ 1160028 w 3024845"/>
                  <a:gd name="connsiteY200-23220" fmla="*/ 479914 h 1059043"/>
                  <a:gd name="connsiteX201-23221" fmla="*/ 1165348 w 3024845"/>
                  <a:gd name="connsiteY201-23222" fmla="*/ 479914 h 1059043"/>
                  <a:gd name="connsiteX202-23223" fmla="*/ 1165348 w 3024845"/>
                  <a:gd name="connsiteY202-23224" fmla="*/ 480725 h 1059043"/>
                  <a:gd name="connsiteX203-23225" fmla="*/ 1165348 w 3024845"/>
                  <a:gd name="connsiteY203-23226" fmla="*/ 486400 h 1059043"/>
                  <a:gd name="connsiteX204-23227" fmla="*/ 1166361 w 3024845"/>
                  <a:gd name="connsiteY204-23228" fmla="*/ 486400 h 1059043"/>
                  <a:gd name="connsiteX205-23229" fmla="*/ 1173454 w 3024845"/>
                  <a:gd name="connsiteY205-23230" fmla="*/ 486400 h 1059043"/>
                  <a:gd name="connsiteX206-23231" fmla="*/ 1173454 w 3024845"/>
                  <a:gd name="connsiteY206-23232" fmla="*/ 516665 h 1059043"/>
                  <a:gd name="connsiteX207-23233" fmla="*/ 1175481 w 3024845"/>
                  <a:gd name="connsiteY207-23234" fmla="*/ 516665 h 1059043"/>
                  <a:gd name="connsiteX208-23235" fmla="*/ 1189668 w 3024845"/>
                  <a:gd name="connsiteY208-23236" fmla="*/ 516665 h 1059043"/>
                  <a:gd name="connsiteX209-23237" fmla="*/ 1189668 w 3024845"/>
                  <a:gd name="connsiteY209-23238" fmla="*/ 540444 h 1059043"/>
                  <a:gd name="connsiteX210-23239" fmla="*/ 1191695 w 3024845"/>
                  <a:gd name="connsiteY210-23240" fmla="*/ 542065 h 1059043"/>
                  <a:gd name="connsiteX211-23241" fmla="*/ 1191695 w 3024845"/>
                  <a:gd name="connsiteY211-23242" fmla="*/ 553415 h 1059043"/>
                  <a:gd name="connsiteX212-23243" fmla="*/ 1192455 w 3024845"/>
                  <a:gd name="connsiteY212-23244" fmla="*/ 553415 h 1059043"/>
                  <a:gd name="connsiteX213-23245" fmla="*/ 1197775 w 3024845"/>
                  <a:gd name="connsiteY213-23246" fmla="*/ 553415 h 1059043"/>
                  <a:gd name="connsiteX214-23247" fmla="*/ 1197775 w 3024845"/>
                  <a:gd name="connsiteY214-23248" fmla="*/ 577194 h 1059043"/>
                  <a:gd name="connsiteX215-23249" fmla="*/ 1199041 w 3024845"/>
                  <a:gd name="connsiteY215-23250" fmla="*/ 577194 h 1059043"/>
                  <a:gd name="connsiteX216-23251" fmla="*/ 1207908 w 3024845"/>
                  <a:gd name="connsiteY216-23252" fmla="*/ 577194 h 1059043"/>
                  <a:gd name="connsiteX217-23253" fmla="*/ 1209935 w 3024845"/>
                  <a:gd name="connsiteY217-23254" fmla="*/ 581248 h 1059043"/>
                  <a:gd name="connsiteX218-23255" fmla="*/ 1209935 w 3024845"/>
                  <a:gd name="connsiteY218-23256" fmla="*/ 594489 h 1059043"/>
                  <a:gd name="connsiteX219-23257" fmla="*/ 1211455 w 3024845"/>
                  <a:gd name="connsiteY219-23258" fmla="*/ 592597 h 1059043"/>
                  <a:gd name="connsiteX220-23259" fmla="*/ 1222095 w 3024845"/>
                  <a:gd name="connsiteY220-23260" fmla="*/ 579356 h 1059043"/>
                  <a:gd name="connsiteX221-23261" fmla="*/ 1250469 w 3024845"/>
                  <a:gd name="connsiteY221-23262" fmla="*/ 579356 h 1059043"/>
                  <a:gd name="connsiteX222-23263" fmla="*/ 1250469 w 3024845"/>
                  <a:gd name="connsiteY222-23264" fmla="*/ 665827 h 1059043"/>
                  <a:gd name="connsiteX223-23265" fmla="*/ 1251229 w 3024845"/>
                  <a:gd name="connsiteY223-23266" fmla="*/ 665827 h 1059043"/>
                  <a:gd name="connsiteX224-23267" fmla="*/ 1256549 w 3024845"/>
                  <a:gd name="connsiteY224-23268" fmla="*/ 665827 h 1059043"/>
                  <a:gd name="connsiteX225-23269" fmla="*/ 1257309 w 3024845"/>
                  <a:gd name="connsiteY225-23270" fmla="*/ 664476 h 1059043"/>
                  <a:gd name="connsiteX226-23271" fmla="*/ 1262629 w 3024845"/>
                  <a:gd name="connsiteY226-23272" fmla="*/ 655018 h 1059043"/>
                  <a:gd name="connsiteX227-23273" fmla="*/ 1262629 w 3024845"/>
                  <a:gd name="connsiteY227-23274" fmla="*/ 656910 h 1059043"/>
                  <a:gd name="connsiteX228-23275" fmla="*/ 1262629 w 3024845"/>
                  <a:gd name="connsiteY228-23276" fmla="*/ 670151 h 1059043"/>
                  <a:gd name="connsiteX229-23277" fmla="*/ 1266682 w 3024845"/>
                  <a:gd name="connsiteY229-23278" fmla="*/ 624754 h 1059043"/>
                  <a:gd name="connsiteX230-23279" fmla="*/ 1267442 w 3024845"/>
                  <a:gd name="connsiteY230-23280" fmla="*/ 624754 h 1059043"/>
                  <a:gd name="connsiteX231-23281" fmla="*/ 1272762 w 3024845"/>
                  <a:gd name="connsiteY231-23282" fmla="*/ 624754 h 1059043"/>
                  <a:gd name="connsiteX232-23283" fmla="*/ 1272762 w 3024845"/>
                  <a:gd name="connsiteY232-23284" fmla="*/ 559900 h 1059043"/>
                  <a:gd name="connsiteX233-23285" fmla="*/ 1273776 w 3024845"/>
                  <a:gd name="connsiteY233-23286" fmla="*/ 559900 h 1059043"/>
                  <a:gd name="connsiteX234-23287" fmla="*/ 1280869 w 3024845"/>
                  <a:gd name="connsiteY234-23288" fmla="*/ 559900 h 1059043"/>
                  <a:gd name="connsiteX235-23289" fmla="*/ 1293029 w 3024845"/>
                  <a:gd name="connsiteY235-23290" fmla="*/ 516665 h 1059043"/>
                  <a:gd name="connsiteX236-23291" fmla="*/ 1294296 w 3024845"/>
                  <a:gd name="connsiteY236-23292" fmla="*/ 516665 h 1059043"/>
                  <a:gd name="connsiteX237-23293" fmla="*/ 1303163 w 3024845"/>
                  <a:gd name="connsiteY237-23294" fmla="*/ 516665 h 1059043"/>
                  <a:gd name="connsiteX238-23295" fmla="*/ 1313296 w 3024845"/>
                  <a:gd name="connsiteY238-23296" fmla="*/ 559900 h 1059043"/>
                  <a:gd name="connsiteX239-23297" fmla="*/ 1314309 w 3024845"/>
                  <a:gd name="connsiteY239-23298" fmla="*/ 559900 h 1059043"/>
                  <a:gd name="connsiteX240-23299" fmla="*/ 1321403 w 3024845"/>
                  <a:gd name="connsiteY240-23300" fmla="*/ 559900 h 1059043"/>
                  <a:gd name="connsiteX241-23301" fmla="*/ 1321403 w 3024845"/>
                  <a:gd name="connsiteY241-23302" fmla="*/ 598812 h 1059043"/>
                  <a:gd name="connsiteX242-23303" fmla="*/ 1323176 w 3024845"/>
                  <a:gd name="connsiteY242-23304" fmla="*/ 598812 h 1059043"/>
                  <a:gd name="connsiteX243-23305" fmla="*/ 1335590 w 3024845"/>
                  <a:gd name="connsiteY243-23306" fmla="*/ 598812 h 1059043"/>
                  <a:gd name="connsiteX244-23307" fmla="*/ 1335590 w 3024845"/>
                  <a:gd name="connsiteY244-23308" fmla="*/ 600974 h 1059043"/>
                  <a:gd name="connsiteX245-23309" fmla="*/ 1335590 w 3024845"/>
                  <a:gd name="connsiteY245-23310" fmla="*/ 616106 h 1059043"/>
                  <a:gd name="connsiteX246-23311" fmla="*/ 1339643 w 3024845"/>
                  <a:gd name="connsiteY246-23312" fmla="*/ 613945 h 1059043"/>
                  <a:gd name="connsiteX247-23313" fmla="*/ 1339643 w 3024845"/>
                  <a:gd name="connsiteY247-23314" fmla="*/ 598812 h 1059043"/>
                  <a:gd name="connsiteX248-23315" fmla="*/ 1341163 w 3024845"/>
                  <a:gd name="connsiteY248-23316" fmla="*/ 598812 h 1059043"/>
                  <a:gd name="connsiteX249-23317" fmla="*/ 1351803 w 3024845"/>
                  <a:gd name="connsiteY249-23318" fmla="*/ 598812 h 1059043"/>
                  <a:gd name="connsiteX250-23319" fmla="*/ 1351803 w 3024845"/>
                  <a:gd name="connsiteY250-23320" fmla="*/ 600433 h 1059043"/>
                  <a:gd name="connsiteX251-23321" fmla="*/ 1351803 w 3024845"/>
                  <a:gd name="connsiteY251-23322" fmla="*/ 611783 h 1059043"/>
                  <a:gd name="connsiteX252-23323" fmla="*/ 1382204 w 3024845"/>
                  <a:gd name="connsiteY252-23324" fmla="*/ 611783 h 1059043"/>
                  <a:gd name="connsiteX253-23325" fmla="*/ 1382204 w 3024845"/>
                  <a:gd name="connsiteY253-23326" fmla="*/ 575033 h 1059043"/>
                  <a:gd name="connsiteX254-23327" fmla="*/ 1383470 w 3024845"/>
                  <a:gd name="connsiteY254-23328" fmla="*/ 575033 h 1059043"/>
                  <a:gd name="connsiteX255-23329" fmla="*/ 1392337 w 3024845"/>
                  <a:gd name="connsiteY255-23330" fmla="*/ 575033 h 1059043"/>
                  <a:gd name="connsiteX256-23331" fmla="*/ 1392337 w 3024845"/>
                  <a:gd name="connsiteY256-23332" fmla="*/ 596650 h 1059043"/>
                  <a:gd name="connsiteX257-23333" fmla="*/ 1394364 w 3024845"/>
                  <a:gd name="connsiteY257-23334" fmla="*/ 564224 h 1059043"/>
                  <a:gd name="connsiteX258-23335" fmla="*/ 1416657 w 3024845"/>
                  <a:gd name="connsiteY258-23336" fmla="*/ 564224 h 1059043"/>
                  <a:gd name="connsiteX259-23337" fmla="*/ 1416657 w 3024845"/>
                  <a:gd name="connsiteY259-23338" fmla="*/ 562602 h 1059043"/>
                  <a:gd name="connsiteX260-23339" fmla="*/ 1416657 w 3024845"/>
                  <a:gd name="connsiteY260-23340" fmla="*/ 551253 h 1059043"/>
                  <a:gd name="connsiteX261-23341" fmla="*/ 1417417 w 3024845"/>
                  <a:gd name="connsiteY261-23342" fmla="*/ 551253 h 1059043"/>
                  <a:gd name="connsiteX262-23343" fmla="*/ 1422737 w 3024845"/>
                  <a:gd name="connsiteY262-23344" fmla="*/ 551253 h 1059043"/>
                  <a:gd name="connsiteX263-23345" fmla="*/ 1422737 w 3024845"/>
                  <a:gd name="connsiteY263-23346" fmla="*/ 549362 h 1059043"/>
                  <a:gd name="connsiteX264-23347" fmla="*/ 1422737 w 3024845"/>
                  <a:gd name="connsiteY264-23348" fmla="*/ 536121 h 1059043"/>
                  <a:gd name="connsiteX265-23349" fmla="*/ 1426791 w 3024845"/>
                  <a:gd name="connsiteY265-23350" fmla="*/ 542606 h 1059043"/>
                  <a:gd name="connsiteX266-23351" fmla="*/ 1429071 w 3024845"/>
                  <a:gd name="connsiteY266-23352" fmla="*/ 542606 h 1059043"/>
                  <a:gd name="connsiteX267-23353" fmla="*/ 1445031 w 3024845"/>
                  <a:gd name="connsiteY267-23354" fmla="*/ 542606 h 1059043"/>
                  <a:gd name="connsiteX268-23355" fmla="*/ 1445031 w 3024845"/>
                  <a:gd name="connsiteY268-23356" fmla="*/ 541795 h 1059043"/>
                  <a:gd name="connsiteX269-23357" fmla="*/ 1445031 w 3024845"/>
                  <a:gd name="connsiteY269-23358" fmla="*/ 536121 h 1059043"/>
                  <a:gd name="connsiteX270-23359" fmla="*/ 1445791 w 3024845"/>
                  <a:gd name="connsiteY270-23360" fmla="*/ 536121 h 1059043"/>
                  <a:gd name="connsiteX271-23361" fmla="*/ 1451111 w 3024845"/>
                  <a:gd name="connsiteY271-23362" fmla="*/ 536121 h 1059043"/>
                  <a:gd name="connsiteX272-23363" fmla="*/ 1451111 w 3024845"/>
                  <a:gd name="connsiteY272-23364" fmla="*/ 537472 h 1059043"/>
                  <a:gd name="connsiteX273-23365" fmla="*/ 1451111 w 3024845"/>
                  <a:gd name="connsiteY273-23366" fmla="*/ 546930 h 1059043"/>
                  <a:gd name="connsiteX274-23367" fmla="*/ 1489618 w 3024845"/>
                  <a:gd name="connsiteY274-23368" fmla="*/ 546930 h 1059043"/>
                  <a:gd name="connsiteX275-23369" fmla="*/ 1489618 w 3024845"/>
                  <a:gd name="connsiteY275-23370" fmla="*/ 685283 h 1059043"/>
                  <a:gd name="connsiteX276-23371" fmla="*/ 1491138 w 3024845"/>
                  <a:gd name="connsiteY276-23372" fmla="*/ 685283 h 1059043"/>
                  <a:gd name="connsiteX277-23373" fmla="*/ 1501778 w 3024845"/>
                  <a:gd name="connsiteY277-23374" fmla="*/ 685283 h 1059043"/>
                  <a:gd name="connsiteX278-23375" fmla="*/ 1501778 w 3024845"/>
                  <a:gd name="connsiteY278-23376" fmla="*/ 672313 h 1059043"/>
                  <a:gd name="connsiteX279-23377" fmla="*/ 1505832 w 3024845"/>
                  <a:gd name="connsiteY279-23378" fmla="*/ 672313 h 1059043"/>
                  <a:gd name="connsiteX280-23379" fmla="*/ 1505832 w 3024845"/>
                  <a:gd name="connsiteY280-23380" fmla="*/ 685283 h 1059043"/>
                  <a:gd name="connsiteX281-23381" fmla="*/ 1536232 w 3024845"/>
                  <a:gd name="connsiteY281-23382" fmla="*/ 685283 h 1059043"/>
                  <a:gd name="connsiteX282-23383" fmla="*/ 1536232 w 3024845"/>
                  <a:gd name="connsiteY282-23384" fmla="*/ 655018 h 1059043"/>
                  <a:gd name="connsiteX283-23385" fmla="*/ 1548392 w 3024845"/>
                  <a:gd name="connsiteY283-23386" fmla="*/ 655018 h 1059043"/>
                  <a:gd name="connsiteX284-23387" fmla="*/ 1560552 w 3024845"/>
                  <a:gd name="connsiteY284-23388" fmla="*/ 652857 h 1059043"/>
                  <a:gd name="connsiteX285-23389" fmla="*/ 1564606 w 3024845"/>
                  <a:gd name="connsiteY285-23390" fmla="*/ 655018 h 1059043"/>
                  <a:gd name="connsiteX286-23391" fmla="*/ 1574739 w 3024845"/>
                  <a:gd name="connsiteY286-23392" fmla="*/ 655018 h 1059043"/>
                  <a:gd name="connsiteX287-23393" fmla="*/ 1574739 w 3024845"/>
                  <a:gd name="connsiteY287-23394" fmla="*/ 685283 h 1059043"/>
                  <a:gd name="connsiteX288-23395" fmla="*/ 1582846 w 3024845"/>
                  <a:gd name="connsiteY288-23396" fmla="*/ 685283 h 1059043"/>
                  <a:gd name="connsiteX289-23397" fmla="*/ 1582846 w 3024845"/>
                  <a:gd name="connsiteY289-23398" fmla="*/ 702578 h 1059043"/>
                  <a:gd name="connsiteX290-23399" fmla="*/ 1592182 w 3024845"/>
                  <a:gd name="connsiteY290-23400" fmla="*/ 703483 h 1059043"/>
                  <a:gd name="connsiteX291-23401" fmla="*/ 1605140 w 3024845"/>
                  <a:gd name="connsiteY291-23402" fmla="*/ 703483 h 1059043"/>
                  <a:gd name="connsiteX292-23403" fmla="*/ 1605140 w 3024845"/>
                  <a:gd name="connsiteY292-23404" fmla="*/ 687445 h 1059043"/>
                  <a:gd name="connsiteX293-23405" fmla="*/ 1673096 w 3024845"/>
                  <a:gd name="connsiteY293-23406" fmla="*/ 687445 h 1059043"/>
                  <a:gd name="connsiteX294-23407" fmla="*/ 1673096 w 3024845"/>
                  <a:gd name="connsiteY294-23408" fmla="*/ 602192 h 1059043"/>
                  <a:gd name="connsiteX295-23409" fmla="*/ 1745104 w 3024845"/>
                  <a:gd name="connsiteY295-23410" fmla="*/ 602192 h 1059043"/>
                  <a:gd name="connsiteX296-23411" fmla="*/ 1745104 w 3024845"/>
                  <a:gd name="connsiteY296-23412" fmla="*/ 680960 h 1059043"/>
                  <a:gd name="connsiteX297-23413" fmla="*/ 1747008 w 3024845"/>
                  <a:gd name="connsiteY297-23414" fmla="*/ 680960 h 1059043"/>
                  <a:gd name="connsiteX298-23415" fmla="*/ 1748250 w 3024845"/>
                  <a:gd name="connsiteY298-23416" fmla="*/ 703483 h 1059043"/>
                  <a:gd name="connsiteX299-23417" fmla="*/ 1757926 w 3024845"/>
                  <a:gd name="connsiteY299-23418" fmla="*/ 703483 h 1059043"/>
                  <a:gd name="connsiteX300-23419" fmla="*/ 1759168 w 3024845"/>
                  <a:gd name="connsiteY300-23420" fmla="*/ 680960 h 1059043"/>
                  <a:gd name="connsiteX301-23421" fmla="*/ 1765248 w 3024845"/>
                  <a:gd name="connsiteY301-23422" fmla="*/ 680960 h 1059043"/>
                  <a:gd name="connsiteX302-23423" fmla="*/ 1766490 w 3024845"/>
                  <a:gd name="connsiteY302-23424" fmla="*/ 703483 h 1059043"/>
                  <a:gd name="connsiteX303-23425" fmla="*/ 1817112 w 3024845"/>
                  <a:gd name="connsiteY303-23426" fmla="*/ 703483 h 1059043"/>
                  <a:gd name="connsiteX304-23427" fmla="*/ 1817112 w 3024845"/>
                  <a:gd name="connsiteY304-23428" fmla="*/ 540455 h 1059043"/>
                  <a:gd name="connsiteX305-23429" fmla="*/ 2014439 w 3024845"/>
                  <a:gd name="connsiteY305-23430" fmla="*/ 540455 h 1059043"/>
                  <a:gd name="connsiteX306-23431" fmla="*/ 2014439 w 3024845"/>
                  <a:gd name="connsiteY306-23432" fmla="*/ 703483 h 1059043"/>
                  <a:gd name="connsiteX307-23433" fmla="*/ 2033136 w 3024845"/>
                  <a:gd name="connsiteY307-23434" fmla="*/ 703483 h 1059043"/>
                  <a:gd name="connsiteX308-23435" fmla="*/ 2033136 w 3024845"/>
                  <a:gd name="connsiteY308-23436" fmla="*/ 620790 h 1059043"/>
                  <a:gd name="connsiteX309-23437" fmla="*/ 2128256 w 3024845"/>
                  <a:gd name="connsiteY309-23438" fmla="*/ 620790 h 1059043"/>
                  <a:gd name="connsiteX310-23439" fmla="*/ 2128026 w 3024845"/>
                  <a:gd name="connsiteY310-23440" fmla="*/ 281031 h 1059043"/>
                  <a:gd name="connsiteX311-23441" fmla="*/ 2121946 w 3024845"/>
                  <a:gd name="connsiteY311-23442" fmla="*/ 276707 h 1059043"/>
                  <a:gd name="connsiteX312-23443" fmla="*/ 2130053 w 3024845"/>
                  <a:gd name="connsiteY312-23444" fmla="*/ 252928 h 1059043"/>
                  <a:gd name="connsiteX313-23445" fmla="*/ 2130053 w 3024845"/>
                  <a:gd name="connsiteY313-23446" fmla="*/ 235634 h 1059043"/>
                  <a:gd name="connsiteX314-23447" fmla="*/ 2144240 w 3024845"/>
                  <a:gd name="connsiteY314-23448" fmla="*/ 235634 h 1059043"/>
                  <a:gd name="connsiteX315-23449" fmla="*/ 2144240 w 3024845"/>
                  <a:gd name="connsiteY315-23450" fmla="*/ 214016 h 1059043"/>
                  <a:gd name="connsiteX316-23451" fmla="*/ 2146266 w 3024845"/>
                  <a:gd name="connsiteY316-23452" fmla="*/ 209692 h 1059043"/>
                  <a:gd name="connsiteX317-23453" fmla="*/ 2146266 w 3024845"/>
                  <a:gd name="connsiteY317-23454" fmla="*/ 131868 h 1059043"/>
                  <a:gd name="connsiteX318-23455" fmla="*/ 2144240 w 3024845"/>
                  <a:gd name="connsiteY318-23456" fmla="*/ 125383 h 1059043"/>
                  <a:gd name="connsiteX319-23457" fmla="*/ 2150320 w 3024845"/>
                  <a:gd name="connsiteY319-23458" fmla="*/ 118897 h 1059043"/>
                  <a:gd name="connsiteX320-23459" fmla="*/ 2150320 w 3024845"/>
                  <a:gd name="connsiteY320-23460" fmla="*/ 60529 h 1059043"/>
                  <a:gd name="connsiteX321-23461" fmla="*/ 2152346 w 3024845"/>
                  <a:gd name="connsiteY321-23462" fmla="*/ 56206 h 1059043"/>
                  <a:gd name="connsiteX322-23463" fmla="*/ 2152346 w 3024845"/>
                  <a:gd name="connsiteY322-23464" fmla="*/ 0 h 1059043"/>
                  <a:gd name="connsiteX323-23465" fmla="*/ 2162480 w 3024845"/>
                  <a:gd name="connsiteY323-23466" fmla="*/ 118897 h 1059043"/>
                  <a:gd name="connsiteX324-23467" fmla="*/ 2168560 w 3024845"/>
                  <a:gd name="connsiteY324-23468" fmla="*/ 125383 h 1059043"/>
                  <a:gd name="connsiteX325-23469" fmla="*/ 2166533 w 3024845"/>
                  <a:gd name="connsiteY325-23470" fmla="*/ 131868 h 1059043"/>
                  <a:gd name="connsiteX326-23471" fmla="*/ 2180720 w 3024845"/>
                  <a:gd name="connsiteY326-23472" fmla="*/ 555577 h 1059043"/>
                  <a:gd name="connsiteX327-23473" fmla="*/ 2245574 w 3024845"/>
                  <a:gd name="connsiteY327-23474" fmla="*/ 555577 h 1059043"/>
                  <a:gd name="connsiteX328-23475" fmla="*/ 2245574 w 3024845"/>
                  <a:gd name="connsiteY328-23476" fmla="*/ 631239 h 1059043"/>
                  <a:gd name="connsiteX329-23477" fmla="*/ 2253681 w 3024845"/>
                  <a:gd name="connsiteY329-23478" fmla="*/ 631239 h 1059043"/>
                  <a:gd name="connsiteX330-23479" fmla="*/ 2255708 w 3024845"/>
                  <a:gd name="connsiteY330-23480" fmla="*/ 624754 h 1059043"/>
                  <a:gd name="connsiteX331-23481" fmla="*/ 2261788 w 3024845"/>
                  <a:gd name="connsiteY331-23482" fmla="*/ 624754 h 1059043"/>
                  <a:gd name="connsiteX332-23483" fmla="*/ 2263815 w 3024845"/>
                  <a:gd name="connsiteY332-23484" fmla="*/ 633401 h 1059043"/>
                  <a:gd name="connsiteX333-23485" fmla="*/ 2275975 w 3024845"/>
                  <a:gd name="connsiteY333-23486" fmla="*/ 633401 h 1059043"/>
                  <a:gd name="connsiteX334-23487" fmla="*/ 2275975 w 3024845"/>
                  <a:gd name="connsiteY334-23488" fmla="*/ 626915 h 1059043"/>
                  <a:gd name="connsiteX335-23489" fmla="*/ 2298268 w 3024845"/>
                  <a:gd name="connsiteY335-23490" fmla="*/ 626915 h 1059043"/>
                  <a:gd name="connsiteX336-23491" fmla="*/ 2298268 w 3024845"/>
                  <a:gd name="connsiteY336-23492" fmla="*/ 633401 h 1059043"/>
                  <a:gd name="connsiteX337-23493" fmla="*/ 2318535 w 3024845"/>
                  <a:gd name="connsiteY337-23494" fmla="*/ 633401 h 1059043"/>
                  <a:gd name="connsiteX338-23495" fmla="*/ 2318535 w 3024845"/>
                  <a:gd name="connsiteY338-23496" fmla="*/ 678798 h 1059043"/>
                  <a:gd name="connsiteX339-23497" fmla="*/ 2332722 w 3024845"/>
                  <a:gd name="connsiteY339-23498" fmla="*/ 678798 h 1059043"/>
                  <a:gd name="connsiteX340-23499" fmla="*/ 2332722 w 3024845"/>
                  <a:gd name="connsiteY340-23500" fmla="*/ 665827 h 1059043"/>
                  <a:gd name="connsiteX341-23501" fmla="*/ 2348936 w 3024845"/>
                  <a:gd name="connsiteY341-23502" fmla="*/ 665827 h 1059043"/>
                  <a:gd name="connsiteX342-23503" fmla="*/ 2348936 w 3024845"/>
                  <a:gd name="connsiteY342-23504" fmla="*/ 486400 h 1059043"/>
                  <a:gd name="connsiteX343-23505" fmla="*/ 2355016 w 3024845"/>
                  <a:gd name="connsiteY343-23506" fmla="*/ 479914 h 1059043"/>
                  <a:gd name="connsiteX344-23507" fmla="*/ 2427977 w 3024845"/>
                  <a:gd name="connsiteY344-23508" fmla="*/ 479914 h 1059043"/>
                  <a:gd name="connsiteX345-23509" fmla="*/ 2427977 w 3024845"/>
                  <a:gd name="connsiteY345-23510" fmla="*/ 488562 h 1059043"/>
                  <a:gd name="connsiteX346-23511" fmla="*/ 2438110 w 3024845"/>
                  <a:gd name="connsiteY346-23512" fmla="*/ 488562 h 1059043"/>
                  <a:gd name="connsiteX347-23513" fmla="*/ 2438110 w 3024845"/>
                  <a:gd name="connsiteY347-23514" fmla="*/ 603136 h 1059043"/>
                  <a:gd name="connsiteX348-23515" fmla="*/ 2460404 w 3024845"/>
                  <a:gd name="connsiteY348-23516" fmla="*/ 603136 h 1059043"/>
                  <a:gd name="connsiteX349-23517" fmla="*/ 2460404 w 3024845"/>
                  <a:gd name="connsiteY349-23518" fmla="*/ 536121 h 1059043"/>
                  <a:gd name="connsiteX350-23519" fmla="*/ 2486751 w 3024845"/>
                  <a:gd name="connsiteY350-23520" fmla="*/ 536121 h 1059043"/>
                  <a:gd name="connsiteX351-23521" fmla="*/ 2490804 w 3024845"/>
                  <a:gd name="connsiteY351-23522" fmla="*/ 531797 h 1059043"/>
                  <a:gd name="connsiteX352-23523" fmla="*/ 2498911 w 3024845"/>
                  <a:gd name="connsiteY352-23524" fmla="*/ 531797 h 1059043"/>
                  <a:gd name="connsiteX353-23525" fmla="*/ 2502964 w 3024845"/>
                  <a:gd name="connsiteY353-23526" fmla="*/ 536121 h 1059043"/>
                  <a:gd name="connsiteX354-23527" fmla="*/ 2525258 w 3024845"/>
                  <a:gd name="connsiteY354-23528" fmla="*/ 536121 h 1059043"/>
                  <a:gd name="connsiteX355-23529" fmla="*/ 2525258 w 3024845"/>
                  <a:gd name="connsiteY355-23530" fmla="*/ 419385 h 1059043"/>
                  <a:gd name="connsiteX356-23531" fmla="*/ 2582005 w 3024845"/>
                  <a:gd name="connsiteY356-23532" fmla="*/ 408576 h 1059043"/>
                  <a:gd name="connsiteX357-23533" fmla="*/ 2582005 w 3024845"/>
                  <a:gd name="connsiteY357-23534" fmla="*/ 409657 h 1059043"/>
                  <a:gd name="connsiteX358-23535" fmla="*/ 2582005 w 3024845"/>
                  <a:gd name="connsiteY358-23536" fmla="*/ 417223 h 1059043"/>
                  <a:gd name="connsiteX359-23537" fmla="*/ 2608352 w 3024845"/>
                  <a:gd name="connsiteY359-23538" fmla="*/ 417223 h 1059043"/>
                  <a:gd name="connsiteX360-23539" fmla="*/ 2608352 w 3024845"/>
                  <a:gd name="connsiteY360-23540" fmla="*/ 672313 h 1059043"/>
                  <a:gd name="connsiteX361-23541" fmla="*/ 2630646 w 3024845"/>
                  <a:gd name="connsiteY361-23542" fmla="*/ 672313 h 1059043"/>
                  <a:gd name="connsiteX362-23543" fmla="*/ 2630646 w 3024845"/>
                  <a:gd name="connsiteY362-23544" fmla="*/ 667989 h 1059043"/>
                  <a:gd name="connsiteX363-23545" fmla="*/ 2642806 w 3024845"/>
                  <a:gd name="connsiteY363-23546" fmla="*/ 667989 h 1059043"/>
                  <a:gd name="connsiteX364-23547" fmla="*/ 2642806 w 3024845"/>
                  <a:gd name="connsiteY364-23548" fmla="*/ 672313 h 1059043"/>
                  <a:gd name="connsiteX365-23549" fmla="*/ 2667126 w 3024845"/>
                  <a:gd name="connsiteY365-23550" fmla="*/ 672313 h 1059043"/>
                  <a:gd name="connsiteX366-23551" fmla="*/ 2667126 w 3024845"/>
                  <a:gd name="connsiteY366-23552" fmla="*/ 659342 h 1059043"/>
                  <a:gd name="connsiteX367-23553" fmla="*/ 2695500 w 3024845"/>
                  <a:gd name="connsiteY367-23554" fmla="*/ 659342 h 1059043"/>
                  <a:gd name="connsiteX368-23555" fmla="*/ 2707660 w 3024845"/>
                  <a:gd name="connsiteY368-23556" fmla="*/ 655018 h 1059043"/>
                  <a:gd name="connsiteX369-23557" fmla="*/ 2727927 w 3024845"/>
                  <a:gd name="connsiteY369-23558" fmla="*/ 659342 h 1059043"/>
                  <a:gd name="connsiteX370-23559" fmla="*/ 2727927 w 3024845"/>
                  <a:gd name="connsiteY370-23560" fmla="*/ 642048 h 1059043"/>
                  <a:gd name="connsiteX371-23561" fmla="*/ 2736034 w 3024845"/>
                  <a:gd name="connsiteY371-23562" fmla="*/ 642048 h 1059043"/>
                  <a:gd name="connsiteX372-23563" fmla="*/ 2736034 w 3024845"/>
                  <a:gd name="connsiteY372-23564" fmla="*/ 629077 h 1059043"/>
                  <a:gd name="connsiteX373-23565" fmla="*/ 2792781 w 3024845"/>
                  <a:gd name="connsiteY373-23566" fmla="*/ 629077 h 1059043"/>
                  <a:gd name="connsiteX374-23567" fmla="*/ 2792781 w 3024845"/>
                  <a:gd name="connsiteY374-23568" fmla="*/ 598812 h 1059043"/>
                  <a:gd name="connsiteX375-23569" fmla="*/ 2811021 w 3024845"/>
                  <a:gd name="connsiteY375-23570" fmla="*/ 598812 h 1059043"/>
                  <a:gd name="connsiteX376-23571" fmla="*/ 2811021 w 3024845"/>
                  <a:gd name="connsiteY376-23572" fmla="*/ 592327 h 1059043"/>
                  <a:gd name="connsiteX377-23573" fmla="*/ 2823181 w 3024845"/>
                  <a:gd name="connsiteY377-23574" fmla="*/ 592327 h 1059043"/>
                  <a:gd name="connsiteX378-23575" fmla="*/ 2823181 w 3024845"/>
                  <a:gd name="connsiteY378-23576" fmla="*/ 598812 h 1059043"/>
                  <a:gd name="connsiteX379-23577" fmla="*/ 2839395 w 3024845"/>
                  <a:gd name="connsiteY379-23578" fmla="*/ 598812 h 1059043"/>
                  <a:gd name="connsiteX380-23579" fmla="*/ 2839395 w 3024845"/>
                  <a:gd name="connsiteY380-23580" fmla="*/ 648533 h 1059043"/>
                  <a:gd name="connsiteX381-23581" fmla="*/ 2871822 w 3024845"/>
                  <a:gd name="connsiteY381-23582" fmla="*/ 648533 h 1059043"/>
                  <a:gd name="connsiteX382-23583" fmla="*/ 2871822 w 3024845"/>
                  <a:gd name="connsiteY382-23584" fmla="*/ 622592 h 1059043"/>
                  <a:gd name="connsiteX383-23585" fmla="*/ 2910329 w 3024845"/>
                  <a:gd name="connsiteY383-23586" fmla="*/ 622592 h 1059043"/>
                  <a:gd name="connsiteX384-23587" fmla="*/ 2910329 w 3024845"/>
                  <a:gd name="connsiteY384-23588" fmla="*/ 592327 h 1059043"/>
                  <a:gd name="connsiteX385-23589" fmla="*/ 2958970 w 3024845"/>
                  <a:gd name="connsiteY385-23590" fmla="*/ 592327 h 1059043"/>
                  <a:gd name="connsiteX386-23591" fmla="*/ 2958970 w 3024845"/>
                  <a:gd name="connsiteY386-23592" fmla="*/ 703483 h 1059043"/>
                  <a:gd name="connsiteX387-23593" fmla="*/ 2958970 w 3024845"/>
                  <a:gd name="connsiteY387-23594" fmla="*/ 717262 h 1059043"/>
                  <a:gd name="connsiteX388-23595" fmla="*/ 3024845 w 3024845"/>
                  <a:gd name="connsiteY388-23596" fmla="*/ 717262 h 1059043"/>
                  <a:gd name="connsiteX389-23597" fmla="*/ 3024845 w 3024845"/>
                  <a:gd name="connsiteY389-23598" fmla="*/ 1059043 h 1059043"/>
                  <a:gd name="connsiteX390-23599" fmla="*/ 2054 w 3024845"/>
                  <a:gd name="connsiteY390-23600" fmla="*/ 1056710 h 1059043"/>
                  <a:gd name="connsiteX391-23601" fmla="*/ 0 w 3024845"/>
                  <a:gd name="connsiteY391-23602" fmla="*/ 622592 h 1059043"/>
                  <a:gd name="connsiteX392-23603" fmla="*/ 20267 w 3024845"/>
                  <a:gd name="connsiteY392-23604" fmla="*/ 622592 h 1059043"/>
                  <a:gd name="connsiteX393-23605" fmla="*/ 20774 w 3024845"/>
                  <a:gd name="connsiteY393-23606" fmla="*/ 621511 h 1059043"/>
                  <a:gd name="connsiteX394-23607" fmla="*/ 24320 w 3024845"/>
                  <a:gd name="connsiteY394-23608" fmla="*/ 613945 h 1059043"/>
                  <a:gd name="connsiteX395-23609" fmla="*/ 26094 w 3024845"/>
                  <a:gd name="connsiteY395-23610" fmla="*/ 614215 h 1059043"/>
                  <a:gd name="connsiteX396-23611" fmla="*/ 38507 w 3024845"/>
                  <a:gd name="connsiteY396-23612" fmla="*/ 616106 h 1059043"/>
                  <a:gd name="connsiteX397-23613" fmla="*/ 39014 w 3024845"/>
                  <a:gd name="connsiteY397-23614" fmla="*/ 617458 h 1059043"/>
                  <a:gd name="connsiteX398-23615" fmla="*/ 42560 w 3024845"/>
                  <a:gd name="connsiteY398-23616" fmla="*/ 626915 h 1059043"/>
                  <a:gd name="connsiteX399-23617" fmla="*/ 68907 w 3024845"/>
                  <a:gd name="connsiteY399-23618" fmla="*/ 629077 h 1059043"/>
                  <a:gd name="connsiteX400-23619" fmla="*/ 68907 w 3024845"/>
                  <a:gd name="connsiteY400-23620" fmla="*/ 505856 h 1059043"/>
                  <a:gd name="connsiteX401-23621" fmla="*/ 70934 w 3024845"/>
                  <a:gd name="connsiteY401-23622" fmla="*/ 505856 h 1059043"/>
                  <a:gd name="connsiteX402-23623" fmla="*/ 85121 w 3024845"/>
                  <a:gd name="connsiteY402-23624" fmla="*/ 505856 h 1059043"/>
                  <a:gd name="connsiteX403-23625" fmla="*/ 85121 w 3024845"/>
                  <a:gd name="connsiteY403-23626" fmla="*/ 369664 h 1059043"/>
                  <a:gd name="connsiteX404-23627" fmla="*/ 86894 w 3024845"/>
                  <a:gd name="connsiteY404-23628" fmla="*/ 369664 h 1059043"/>
                  <a:gd name="connsiteX405-23629" fmla="*/ 99308 w 3024845"/>
                  <a:gd name="connsiteY405-23630" fmla="*/ 369664 h 1059043"/>
                  <a:gd name="connsiteX406-23631" fmla="*/ 99308 w 3024845"/>
                  <a:gd name="connsiteY406-23632" fmla="*/ 255090 h 1059043"/>
                  <a:gd name="connsiteX407-23633" fmla="*/ 103361 w 3024845"/>
                  <a:gd name="connsiteY407-23634" fmla="*/ 226986 h 1059043"/>
                  <a:gd name="connsiteX408-23635" fmla="*/ 105388 w 3024845"/>
                  <a:gd name="connsiteY408-23636" fmla="*/ 226986 h 1059043"/>
                  <a:gd name="connsiteX409-23637" fmla="*/ 119575 w 3024845"/>
                  <a:gd name="connsiteY409-23638" fmla="*/ 226986 h 1059043"/>
                  <a:gd name="connsiteX0-23639" fmla="*/ 119575 w 3024845"/>
                  <a:gd name="connsiteY0-23640" fmla="*/ 226986 h 1059043"/>
                  <a:gd name="connsiteX1-23641" fmla="*/ 200642 w 3024845"/>
                  <a:gd name="connsiteY1-23642" fmla="*/ 224825 h 1059043"/>
                  <a:gd name="connsiteX2-23643" fmla="*/ 202669 w 3024845"/>
                  <a:gd name="connsiteY2-23644" fmla="*/ 224825 h 1059043"/>
                  <a:gd name="connsiteX3-23645" fmla="*/ 216856 w 3024845"/>
                  <a:gd name="connsiteY3-23646" fmla="*/ 224825 h 1059043"/>
                  <a:gd name="connsiteX4-23647" fmla="*/ 216856 w 3024845"/>
                  <a:gd name="connsiteY4-23648" fmla="*/ 248604 h 1059043"/>
                  <a:gd name="connsiteX5-23649" fmla="*/ 217363 w 3024845"/>
                  <a:gd name="connsiteY5-23650" fmla="*/ 249415 h 1059043"/>
                  <a:gd name="connsiteX6-23651" fmla="*/ 220909 w 3024845"/>
                  <a:gd name="connsiteY6-23652" fmla="*/ 255090 h 1059043"/>
                  <a:gd name="connsiteX7-23653" fmla="*/ 220909 w 3024845"/>
                  <a:gd name="connsiteY7-23654" fmla="*/ 369664 h 1059043"/>
                  <a:gd name="connsiteX8-23655" fmla="*/ 223189 w 3024845"/>
                  <a:gd name="connsiteY8-23656" fmla="*/ 369664 h 1059043"/>
                  <a:gd name="connsiteX9-23657" fmla="*/ 239150 w 3024845"/>
                  <a:gd name="connsiteY9-23658" fmla="*/ 369664 h 1059043"/>
                  <a:gd name="connsiteX10-23659" fmla="*/ 239150 w 3024845"/>
                  <a:gd name="connsiteY10-23660" fmla="*/ 510179 h 1059043"/>
                  <a:gd name="connsiteX11-23661" fmla="*/ 240670 w 3024845"/>
                  <a:gd name="connsiteY11-23662" fmla="*/ 509909 h 1059043"/>
                  <a:gd name="connsiteX12-23663" fmla="*/ 251310 w 3024845"/>
                  <a:gd name="connsiteY12-23664" fmla="*/ 508018 h 1059043"/>
                  <a:gd name="connsiteX13-23665" fmla="*/ 249283 w 3024845"/>
                  <a:gd name="connsiteY13-23666" fmla="*/ 596650 h 1059043"/>
                  <a:gd name="connsiteX14-23667" fmla="*/ 250803 w 3024845"/>
                  <a:gd name="connsiteY14-23668" fmla="*/ 596921 h 1059043"/>
                  <a:gd name="connsiteX15-23669" fmla="*/ 261443 w 3024845"/>
                  <a:gd name="connsiteY15-23670" fmla="*/ 598812 h 1059043"/>
                  <a:gd name="connsiteX16-23671" fmla="*/ 261696 w 3024845"/>
                  <a:gd name="connsiteY16-23672" fmla="*/ 599623 h 1059043"/>
                  <a:gd name="connsiteX17-23673" fmla="*/ 263470 w 3024845"/>
                  <a:gd name="connsiteY17-23674" fmla="*/ 605298 h 1059043"/>
                  <a:gd name="connsiteX18-23675" fmla="*/ 264230 w 3024845"/>
                  <a:gd name="connsiteY18-23676" fmla="*/ 602866 h 1059043"/>
                  <a:gd name="connsiteX19-23677" fmla="*/ 269550 w 3024845"/>
                  <a:gd name="connsiteY19-23678" fmla="*/ 585842 h 1059043"/>
                  <a:gd name="connsiteX20-23679" fmla="*/ 271323 w 3024845"/>
                  <a:gd name="connsiteY20-23680" fmla="*/ 585842 h 1059043"/>
                  <a:gd name="connsiteX21-23681" fmla="*/ 283737 w 3024845"/>
                  <a:gd name="connsiteY21-23682" fmla="*/ 585842 h 1059043"/>
                  <a:gd name="connsiteX22-23683" fmla="*/ 283737 w 3024845"/>
                  <a:gd name="connsiteY22-23684" fmla="*/ 618268 h 1059043"/>
                  <a:gd name="connsiteX23-23685" fmla="*/ 284750 w 3024845"/>
                  <a:gd name="connsiteY23-23686" fmla="*/ 618809 h 1059043"/>
                  <a:gd name="connsiteX24-23687" fmla="*/ 291844 w 3024845"/>
                  <a:gd name="connsiteY24-23688" fmla="*/ 622592 h 1059043"/>
                  <a:gd name="connsiteX25-23689" fmla="*/ 291844 w 3024845"/>
                  <a:gd name="connsiteY25-23690" fmla="*/ 623943 h 1059043"/>
                  <a:gd name="connsiteX26-23691" fmla="*/ 291844 w 3024845"/>
                  <a:gd name="connsiteY26-23692" fmla="*/ 633401 h 1059043"/>
                  <a:gd name="connsiteX27-23693" fmla="*/ 336431 w 3024845"/>
                  <a:gd name="connsiteY27-23694" fmla="*/ 633401 h 1059043"/>
                  <a:gd name="connsiteX28-23695" fmla="*/ 336431 w 3024845"/>
                  <a:gd name="connsiteY28-23696" fmla="*/ 634482 h 1059043"/>
                  <a:gd name="connsiteX29-23697" fmla="*/ 336431 w 3024845"/>
                  <a:gd name="connsiteY29-23698" fmla="*/ 642048 h 1059043"/>
                  <a:gd name="connsiteX30-23699" fmla="*/ 338457 w 3024845"/>
                  <a:gd name="connsiteY30-23700" fmla="*/ 642048 h 1059043"/>
                  <a:gd name="connsiteX31-23701" fmla="*/ 352644 w 3024845"/>
                  <a:gd name="connsiteY31-23702" fmla="*/ 642048 h 1059043"/>
                  <a:gd name="connsiteX32-23703" fmla="*/ 352644 w 3024845"/>
                  <a:gd name="connsiteY32-23704" fmla="*/ 611783 h 1059043"/>
                  <a:gd name="connsiteX33-23705" fmla="*/ 397231 w 3024845"/>
                  <a:gd name="connsiteY33-23706" fmla="*/ 611783 h 1059043"/>
                  <a:gd name="connsiteX34-23707" fmla="*/ 397231 w 3024845"/>
                  <a:gd name="connsiteY34-23708" fmla="*/ 610432 h 1059043"/>
                  <a:gd name="connsiteX35-23709" fmla="*/ 397231 w 3024845"/>
                  <a:gd name="connsiteY35-23710" fmla="*/ 600974 h 1059043"/>
                  <a:gd name="connsiteX36-23711" fmla="*/ 398245 w 3024845"/>
                  <a:gd name="connsiteY36-23712" fmla="*/ 600974 h 1059043"/>
                  <a:gd name="connsiteX37-23713" fmla="*/ 405338 w 3024845"/>
                  <a:gd name="connsiteY37-23714" fmla="*/ 600974 h 1059043"/>
                  <a:gd name="connsiteX38-23715" fmla="*/ 405338 w 3024845"/>
                  <a:gd name="connsiteY38-23716" fmla="*/ 599083 h 1059043"/>
                  <a:gd name="connsiteX39-23717" fmla="*/ 405338 w 3024845"/>
                  <a:gd name="connsiteY39-23718" fmla="*/ 585842 h 1059043"/>
                  <a:gd name="connsiteX40-23719" fmla="*/ 406098 w 3024845"/>
                  <a:gd name="connsiteY40-23720" fmla="*/ 585842 h 1059043"/>
                  <a:gd name="connsiteX41-23721" fmla="*/ 411418 w 3024845"/>
                  <a:gd name="connsiteY41-23722" fmla="*/ 585842 h 1059043"/>
                  <a:gd name="connsiteX42-23723" fmla="*/ 411418 w 3024845"/>
                  <a:gd name="connsiteY42-23724" fmla="*/ 584761 h 1059043"/>
                  <a:gd name="connsiteX43-23725" fmla="*/ 411418 w 3024845"/>
                  <a:gd name="connsiteY43-23726" fmla="*/ 577194 h 1059043"/>
                  <a:gd name="connsiteX44-23727" fmla="*/ 413445 w 3024845"/>
                  <a:gd name="connsiteY44-23728" fmla="*/ 577194 h 1059043"/>
                  <a:gd name="connsiteX45-23729" fmla="*/ 427632 w 3024845"/>
                  <a:gd name="connsiteY45-23730" fmla="*/ 577194 h 1059043"/>
                  <a:gd name="connsiteX46-23731" fmla="*/ 427632 w 3024845"/>
                  <a:gd name="connsiteY46-23732" fmla="*/ 578275 h 1059043"/>
                  <a:gd name="connsiteX47-23733" fmla="*/ 427632 w 3024845"/>
                  <a:gd name="connsiteY47-23734" fmla="*/ 585842 h 1059043"/>
                  <a:gd name="connsiteX48-23735" fmla="*/ 449925 w 3024845"/>
                  <a:gd name="connsiteY48-23736" fmla="*/ 585842 h 1059043"/>
                  <a:gd name="connsiteX49-23737" fmla="*/ 449925 w 3024845"/>
                  <a:gd name="connsiteY49-23738" fmla="*/ 583950 h 1059043"/>
                  <a:gd name="connsiteX50-23739" fmla="*/ 449925 w 3024845"/>
                  <a:gd name="connsiteY50-23740" fmla="*/ 570709 h 1059043"/>
                  <a:gd name="connsiteX51-23741" fmla="*/ 451699 w 3024845"/>
                  <a:gd name="connsiteY51-23742" fmla="*/ 570709 h 1059043"/>
                  <a:gd name="connsiteX52-23743" fmla="*/ 464112 w 3024845"/>
                  <a:gd name="connsiteY52-23744" fmla="*/ 570709 h 1059043"/>
                  <a:gd name="connsiteX53-23745" fmla="*/ 464112 w 3024845"/>
                  <a:gd name="connsiteY53-23746" fmla="*/ 594489 h 1059043"/>
                  <a:gd name="connsiteX54-23747" fmla="*/ 465126 w 3024845"/>
                  <a:gd name="connsiteY54-23748" fmla="*/ 594489 h 1059043"/>
                  <a:gd name="connsiteX55-23749" fmla="*/ 472219 w 3024845"/>
                  <a:gd name="connsiteY55-23750" fmla="*/ 594489 h 1059043"/>
                  <a:gd name="connsiteX56-23751" fmla="*/ 472219 w 3024845"/>
                  <a:gd name="connsiteY56-23752" fmla="*/ 593408 h 1059043"/>
                  <a:gd name="connsiteX57-23753" fmla="*/ 472219 w 3024845"/>
                  <a:gd name="connsiteY57-23754" fmla="*/ 585842 h 1059043"/>
                  <a:gd name="connsiteX58-23755" fmla="*/ 473992 w 3024845"/>
                  <a:gd name="connsiteY58-23756" fmla="*/ 585842 h 1059043"/>
                  <a:gd name="connsiteX59-23757" fmla="*/ 486406 w 3024845"/>
                  <a:gd name="connsiteY59-23758" fmla="*/ 585842 h 1059043"/>
                  <a:gd name="connsiteX60-23759" fmla="*/ 486406 w 3024845"/>
                  <a:gd name="connsiteY60-23760" fmla="*/ 611783 h 1059043"/>
                  <a:gd name="connsiteX61-23761" fmla="*/ 488433 w 3024845"/>
                  <a:gd name="connsiteY61-23762" fmla="*/ 611783 h 1059043"/>
                  <a:gd name="connsiteX62-23763" fmla="*/ 502619 w 3024845"/>
                  <a:gd name="connsiteY62-23764" fmla="*/ 611783 h 1059043"/>
                  <a:gd name="connsiteX63-23765" fmla="*/ 502619 w 3024845"/>
                  <a:gd name="connsiteY63-23766" fmla="*/ 613404 h 1059043"/>
                  <a:gd name="connsiteX64-23767" fmla="*/ 502619 w 3024845"/>
                  <a:gd name="connsiteY64-23768" fmla="*/ 624754 h 1059043"/>
                  <a:gd name="connsiteX65-23769" fmla="*/ 503379 w 3024845"/>
                  <a:gd name="connsiteY65-23770" fmla="*/ 624754 h 1059043"/>
                  <a:gd name="connsiteX66-23771" fmla="*/ 508700 w 3024845"/>
                  <a:gd name="connsiteY66-23772" fmla="*/ 624754 h 1059043"/>
                  <a:gd name="connsiteX67-23773" fmla="*/ 508700 w 3024845"/>
                  <a:gd name="connsiteY67-23774" fmla="*/ 623943 h 1059043"/>
                  <a:gd name="connsiteX68-23775" fmla="*/ 508700 w 3024845"/>
                  <a:gd name="connsiteY68-23776" fmla="*/ 618268 h 1059043"/>
                  <a:gd name="connsiteX69-23777" fmla="*/ 539100 w 3024845"/>
                  <a:gd name="connsiteY69-23778" fmla="*/ 618268 h 1059043"/>
                  <a:gd name="connsiteX70-23779" fmla="*/ 539100 w 3024845"/>
                  <a:gd name="connsiteY70-23780" fmla="*/ 642048 h 1059043"/>
                  <a:gd name="connsiteX71-23781" fmla="*/ 540113 w 3024845"/>
                  <a:gd name="connsiteY71-23782" fmla="*/ 642048 h 1059043"/>
                  <a:gd name="connsiteX72-23783" fmla="*/ 547207 w 3024845"/>
                  <a:gd name="connsiteY72-23784" fmla="*/ 642048 h 1059043"/>
                  <a:gd name="connsiteX73-23785" fmla="*/ 547207 w 3024845"/>
                  <a:gd name="connsiteY73-23786" fmla="*/ 643129 h 1059043"/>
                  <a:gd name="connsiteX74-23787" fmla="*/ 547207 w 3024845"/>
                  <a:gd name="connsiteY74-23788" fmla="*/ 650695 h 1059043"/>
                  <a:gd name="connsiteX75-23789" fmla="*/ 547967 w 3024845"/>
                  <a:gd name="connsiteY75-23790" fmla="*/ 650695 h 1059043"/>
                  <a:gd name="connsiteX76-23791" fmla="*/ 553287 w 3024845"/>
                  <a:gd name="connsiteY76-23792" fmla="*/ 650695 h 1059043"/>
                  <a:gd name="connsiteX77-23793" fmla="*/ 553287 w 3024845"/>
                  <a:gd name="connsiteY77-23794" fmla="*/ 648533 h 1059043"/>
                  <a:gd name="connsiteX78-23795" fmla="*/ 553287 w 3024845"/>
                  <a:gd name="connsiteY78-23796" fmla="*/ 633401 h 1059043"/>
                  <a:gd name="connsiteX79-23797" fmla="*/ 554300 w 3024845"/>
                  <a:gd name="connsiteY79-23798" fmla="*/ 633401 h 1059043"/>
                  <a:gd name="connsiteX80-23799" fmla="*/ 561394 w 3024845"/>
                  <a:gd name="connsiteY80-23800" fmla="*/ 633401 h 1059043"/>
                  <a:gd name="connsiteX81-23801" fmla="*/ 561394 w 3024845"/>
                  <a:gd name="connsiteY81-23802" fmla="*/ 634482 h 1059043"/>
                  <a:gd name="connsiteX82-23803" fmla="*/ 561394 w 3024845"/>
                  <a:gd name="connsiteY82-23804" fmla="*/ 642048 h 1059043"/>
                  <a:gd name="connsiteX83-23805" fmla="*/ 566714 w 3024845"/>
                  <a:gd name="connsiteY83-23806" fmla="*/ 640055 h 1059043"/>
                  <a:gd name="connsiteX84-23807" fmla="*/ 567474 w 3024845"/>
                  <a:gd name="connsiteY84-23808" fmla="*/ 639075 h 1059043"/>
                  <a:gd name="connsiteX85-23809" fmla="*/ 567474 w 3024845"/>
                  <a:gd name="connsiteY85-23810" fmla="*/ 633401 h 1059043"/>
                  <a:gd name="connsiteX86-23811" fmla="*/ 605981 w 3024845"/>
                  <a:gd name="connsiteY86-23812" fmla="*/ 633401 h 1059043"/>
                  <a:gd name="connsiteX87-23813" fmla="*/ 605981 w 3024845"/>
                  <a:gd name="connsiteY87-23814" fmla="*/ 657180 h 1059043"/>
                  <a:gd name="connsiteX88-23815" fmla="*/ 608007 w 3024845"/>
                  <a:gd name="connsiteY88-23816" fmla="*/ 657180 h 1059043"/>
                  <a:gd name="connsiteX89-23817" fmla="*/ 622194 w 3024845"/>
                  <a:gd name="connsiteY89-23818" fmla="*/ 657180 h 1059043"/>
                  <a:gd name="connsiteX90-23819" fmla="*/ 622194 w 3024845"/>
                  <a:gd name="connsiteY90-23820" fmla="*/ 658261 h 1059043"/>
                  <a:gd name="connsiteX91-23821" fmla="*/ 622194 w 3024845"/>
                  <a:gd name="connsiteY91-23822" fmla="*/ 665827 h 1059043"/>
                  <a:gd name="connsiteX92-23823" fmla="*/ 623968 w 3024845"/>
                  <a:gd name="connsiteY92-23824" fmla="*/ 665827 h 1059043"/>
                  <a:gd name="connsiteX93-23825" fmla="*/ 636381 w 3024845"/>
                  <a:gd name="connsiteY93-23826" fmla="*/ 665827 h 1059043"/>
                  <a:gd name="connsiteX94-23827" fmla="*/ 636381 w 3024845"/>
                  <a:gd name="connsiteY94-23828" fmla="*/ 642048 h 1059043"/>
                  <a:gd name="connsiteX95-23829" fmla="*/ 637394 w 3024845"/>
                  <a:gd name="connsiteY95-23830" fmla="*/ 642048 h 1059043"/>
                  <a:gd name="connsiteX96-23831" fmla="*/ 644488 w 3024845"/>
                  <a:gd name="connsiteY96-23832" fmla="*/ 642048 h 1059043"/>
                  <a:gd name="connsiteX97-23833" fmla="*/ 644488 w 3024845"/>
                  <a:gd name="connsiteY97-23834" fmla="*/ 609621 h 1059043"/>
                  <a:gd name="connsiteX98-23835" fmla="*/ 645501 w 3024845"/>
                  <a:gd name="connsiteY98-23836" fmla="*/ 609621 h 1059043"/>
                  <a:gd name="connsiteX99-23837" fmla="*/ 652595 w 3024845"/>
                  <a:gd name="connsiteY99-23838" fmla="*/ 609621 h 1059043"/>
                  <a:gd name="connsiteX100-23839" fmla="*/ 652595 w 3024845"/>
                  <a:gd name="connsiteY100-23840" fmla="*/ 607730 h 1059043"/>
                  <a:gd name="connsiteX101-23841" fmla="*/ 652595 w 3024845"/>
                  <a:gd name="connsiteY101-23842" fmla="*/ 594489 h 1059043"/>
                  <a:gd name="connsiteX102-23843" fmla="*/ 651328 w 3024845"/>
                  <a:gd name="connsiteY102-23844" fmla="*/ 592867 h 1059043"/>
                  <a:gd name="connsiteX103-23845" fmla="*/ 656648 w 3024845"/>
                  <a:gd name="connsiteY103-23846" fmla="*/ 581518 h 1059043"/>
                  <a:gd name="connsiteX104-23847" fmla="*/ 664755 w 3024845"/>
                  <a:gd name="connsiteY104-23848" fmla="*/ 609621 h 1059043"/>
                  <a:gd name="connsiteX105-23849" fmla="*/ 665515 w 3024845"/>
                  <a:gd name="connsiteY105-23850" fmla="*/ 609621 h 1059043"/>
                  <a:gd name="connsiteX106-23851" fmla="*/ 670835 w 3024845"/>
                  <a:gd name="connsiteY106-23852" fmla="*/ 609621 h 1059043"/>
                  <a:gd name="connsiteX107-23853" fmla="*/ 670835 w 3024845"/>
                  <a:gd name="connsiteY107-23854" fmla="*/ 503694 h 1059043"/>
                  <a:gd name="connsiteX108-23855" fmla="*/ 672355 w 3024845"/>
                  <a:gd name="connsiteY108-23856" fmla="*/ 503694 h 1059043"/>
                  <a:gd name="connsiteX109-23857" fmla="*/ 682995 w 3024845"/>
                  <a:gd name="connsiteY109-23858" fmla="*/ 503694 h 1059043"/>
                  <a:gd name="connsiteX110-23859" fmla="*/ 682995 w 3024845"/>
                  <a:gd name="connsiteY110-23860" fmla="*/ 456135 h 1059043"/>
                  <a:gd name="connsiteX111-23861" fmla="*/ 709342 w 3024845"/>
                  <a:gd name="connsiteY111-23862" fmla="*/ 456135 h 1059043"/>
                  <a:gd name="connsiteX112-23863" fmla="*/ 709342 w 3024845"/>
                  <a:gd name="connsiteY112-23864" fmla="*/ 434517 h 1059043"/>
                  <a:gd name="connsiteX113-23865" fmla="*/ 743796 w 3024845"/>
                  <a:gd name="connsiteY113-23866" fmla="*/ 434517 h 1059043"/>
                  <a:gd name="connsiteX114-23867" fmla="*/ 743796 w 3024845"/>
                  <a:gd name="connsiteY114-23868" fmla="*/ 436949 h 1059043"/>
                  <a:gd name="connsiteX115-23869" fmla="*/ 743796 w 3024845"/>
                  <a:gd name="connsiteY115-23870" fmla="*/ 453973 h 1059043"/>
                  <a:gd name="connsiteX116-23871" fmla="*/ 746076 w 3024845"/>
                  <a:gd name="connsiteY116-23872" fmla="*/ 453973 h 1059043"/>
                  <a:gd name="connsiteX117-23873" fmla="*/ 762036 w 3024845"/>
                  <a:gd name="connsiteY117-23874" fmla="*/ 453973 h 1059043"/>
                  <a:gd name="connsiteX118-23875" fmla="*/ 762036 w 3024845"/>
                  <a:gd name="connsiteY118-23876" fmla="*/ 501532 h 1059043"/>
                  <a:gd name="connsiteX119-23877" fmla="*/ 763049 w 3024845"/>
                  <a:gd name="connsiteY119-23878" fmla="*/ 501532 h 1059043"/>
                  <a:gd name="connsiteX120-23879" fmla="*/ 770143 w 3024845"/>
                  <a:gd name="connsiteY120-23880" fmla="*/ 501532 h 1059043"/>
                  <a:gd name="connsiteX121-23881" fmla="*/ 784330 w 3024845"/>
                  <a:gd name="connsiteY121-23882" fmla="*/ 505856 h 1059043"/>
                  <a:gd name="connsiteX122-23883" fmla="*/ 784330 w 3024845"/>
                  <a:gd name="connsiteY122-23884" fmla="*/ 544768 h 1059043"/>
                  <a:gd name="connsiteX123-23885" fmla="*/ 785343 w 3024845"/>
                  <a:gd name="connsiteY123-23886" fmla="*/ 544768 h 1059043"/>
                  <a:gd name="connsiteX124-23887" fmla="*/ 792436 w 3024845"/>
                  <a:gd name="connsiteY124-23888" fmla="*/ 544768 h 1059043"/>
                  <a:gd name="connsiteX125-23889" fmla="*/ 792436 w 3024845"/>
                  <a:gd name="connsiteY125-23890" fmla="*/ 546389 h 1059043"/>
                  <a:gd name="connsiteX126-23891" fmla="*/ 792436 w 3024845"/>
                  <a:gd name="connsiteY126-23892" fmla="*/ 557738 h 1059043"/>
                  <a:gd name="connsiteX127-23893" fmla="*/ 794463 w 3024845"/>
                  <a:gd name="connsiteY127-23894" fmla="*/ 557738 h 1059043"/>
                  <a:gd name="connsiteX128-23895" fmla="*/ 808650 w 3024845"/>
                  <a:gd name="connsiteY128-23896" fmla="*/ 557738 h 1059043"/>
                  <a:gd name="connsiteX129-23897" fmla="*/ 814730 w 3024845"/>
                  <a:gd name="connsiteY129-23898" fmla="*/ 564224 h 1059043"/>
                  <a:gd name="connsiteX130-23899" fmla="*/ 814730 w 3024845"/>
                  <a:gd name="connsiteY130-23900" fmla="*/ 585842 h 1059043"/>
                  <a:gd name="connsiteX131-23901" fmla="*/ 817010 w 3024845"/>
                  <a:gd name="connsiteY131-23902" fmla="*/ 585842 h 1059043"/>
                  <a:gd name="connsiteX132-23903" fmla="*/ 832970 w 3024845"/>
                  <a:gd name="connsiteY132-23904" fmla="*/ 585842 h 1059043"/>
                  <a:gd name="connsiteX133-23905" fmla="*/ 832970 w 3024845"/>
                  <a:gd name="connsiteY133-23906" fmla="*/ 586922 h 1059043"/>
                  <a:gd name="connsiteX134-23907" fmla="*/ 832970 w 3024845"/>
                  <a:gd name="connsiteY134-23908" fmla="*/ 594489 h 1059043"/>
                  <a:gd name="connsiteX135-23909" fmla="*/ 834237 w 3024845"/>
                  <a:gd name="connsiteY135-23910" fmla="*/ 594489 h 1059043"/>
                  <a:gd name="connsiteX136-23911" fmla="*/ 843104 w 3024845"/>
                  <a:gd name="connsiteY136-23912" fmla="*/ 594489 h 1059043"/>
                  <a:gd name="connsiteX137-23913" fmla="*/ 843104 w 3024845"/>
                  <a:gd name="connsiteY137-23914" fmla="*/ 596650 h 1059043"/>
                  <a:gd name="connsiteX138-23915" fmla="*/ 843104 w 3024845"/>
                  <a:gd name="connsiteY138-23916" fmla="*/ 611783 h 1059043"/>
                  <a:gd name="connsiteX139-23917" fmla="*/ 847157 w 3024845"/>
                  <a:gd name="connsiteY139-23918" fmla="*/ 609891 h 1059043"/>
                  <a:gd name="connsiteX140-23919" fmla="*/ 847157 w 3024845"/>
                  <a:gd name="connsiteY140-23920" fmla="*/ 596650 h 1059043"/>
                  <a:gd name="connsiteX141-23921" fmla="*/ 848170 w 3024845"/>
                  <a:gd name="connsiteY141-23922" fmla="*/ 596650 h 1059043"/>
                  <a:gd name="connsiteX142-23923" fmla="*/ 855264 w 3024845"/>
                  <a:gd name="connsiteY142-23924" fmla="*/ 596650 h 1059043"/>
                  <a:gd name="connsiteX143-23925" fmla="*/ 855264 w 3024845"/>
                  <a:gd name="connsiteY143-23926" fmla="*/ 598272 h 1059043"/>
                  <a:gd name="connsiteX144-23927" fmla="*/ 855264 w 3024845"/>
                  <a:gd name="connsiteY144-23928" fmla="*/ 609621 h 1059043"/>
                  <a:gd name="connsiteX145-23929" fmla="*/ 856024 w 3024845"/>
                  <a:gd name="connsiteY145-23930" fmla="*/ 609621 h 1059043"/>
                  <a:gd name="connsiteX146-23931" fmla="*/ 861344 w 3024845"/>
                  <a:gd name="connsiteY146-23932" fmla="*/ 609621 h 1059043"/>
                  <a:gd name="connsiteX147-23933" fmla="*/ 909984 w 3024845"/>
                  <a:gd name="connsiteY147-23934" fmla="*/ 605298 h 1059043"/>
                  <a:gd name="connsiteX148-23935" fmla="*/ 909984 w 3024845"/>
                  <a:gd name="connsiteY148-23936" fmla="*/ 606649 h 1059043"/>
                  <a:gd name="connsiteX149-23937" fmla="*/ 909984 w 3024845"/>
                  <a:gd name="connsiteY149-23938" fmla="*/ 616106 h 1059043"/>
                  <a:gd name="connsiteX150-23939" fmla="*/ 910744 w 3024845"/>
                  <a:gd name="connsiteY150-23940" fmla="*/ 616106 h 1059043"/>
                  <a:gd name="connsiteX151-23941" fmla="*/ 916065 w 3024845"/>
                  <a:gd name="connsiteY151-23942" fmla="*/ 616106 h 1059043"/>
                  <a:gd name="connsiteX152-23943" fmla="*/ 916065 w 3024845"/>
                  <a:gd name="connsiteY152-23944" fmla="*/ 618268 h 1059043"/>
                  <a:gd name="connsiteX153-23945" fmla="*/ 916065 w 3024845"/>
                  <a:gd name="connsiteY153-23946" fmla="*/ 633401 h 1059043"/>
                  <a:gd name="connsiteX154-23947" fmla="*/ 918091 w 3024845"/>
                  <a:gd name="connsiteY154-23948" fmla="*/ 632050 h 1059043"/>
                  <a:gd name="connsiteX155-23949" fmla="*/ 932278 w 3024845"/>
                  <a:gd name="connsiteY155-23950" fmla="*/ 622592 h 1059043"/>
                  <a:gd name="connsiteX156-23951" fmla="*/ 938358 w 3024845"/>
                  <a:gd name="connsiteY156-23952" fmla="*/ 581518 h 1059043"/>
                  <a:gd name="connsiteX157-23953" fmla="*/ 939118 w 3024845"/>
                  <a:gd name="connsiteY157-23954" fmla="*/ 581248 h 1059043"/>
                  <a:gd name="connsiteX158-23955" fmla="*/ 944438 w 3024845"/>
                  <a:gd name="connsiteY158-23956" fmla="*/ 579356 h 1059043"/>
                  <a:gd name="connsiteX159-23957" fmla="*/ 946465 w 3024845"/>
                  <a:gd name="connsiteY159-23958" fmla="*/ 510179 h 1059043"/>
                  <a:gd name="connsiteX160-23959" fmla="*/ 948492 w 3024845"/>
                  <a:gd name="connsiteY160-23960" fmla="*/ 579356 h 1059043"/>
                  <a:gd name="connsiteX161-23961" fmla="*/ 949252 w 3024845"/>
                  <a:gd name="connsiteY161-23962" fmla="*/ 579626 h 1059043"/>
                  <a:gd name="connsiteX162-23963" fmla="*/ 954572 w 3024845"/>
                  <a:gd name="connsiteY162-23964" fmla="*/ 581518 h 1059043"/>
                  <a:gd name="connsiteX163-23965" fmla="*/ 954572 w 3024845"/>
                  <a:gd name="connsiteY163-23966" fmla="*/ 495047 h 1059043"/>
                  <a:gd name="connsiteX164-23967" fmla="*/ 958625 w 3024845"/>
                  <a:gd name="connsiteY164-23968" fmla="*/ 462620 h 1059043"/>
                  <a:gd name="connsiteX165-23969" fmla="*/ 997132 w 3024845"/>
                  <a:gd name="connsiteY165-23970" fmla="*/ 462620 h 1059043"/>
                  <a:gd name="connsiteX166-23971" fmla="*/ 997132 w 3024845"/>
                  <a:gd name="connsiteY166-23972" fmla="*/ 495047 h 1059043"/>
                  <a:gd name="connsiteX167-23973" fmla="*/ 997892 w 3024845"/>
                  <a:gd name="connsiteY167-23974" fmla="*/ 495047 h 1059043"/>
                  <a:gd name="connsiteX168-23975" fmla="*/ 1003212 w 3024845"/>
                  <a:gd name="connsiteY168-23976" fmla="*/ 495047 h 1059043"/>
                  <a:gd name="connsiteX169-23977" fmla="*/ 1003212 w 3024845"/>
                  <a:gd name="connsiteY169-23978" fmla="*/ 412899 h 1059043"/>
                  <a:gd name="connsiteX170-23979" fmla="*/ 1004986 w 3024845"/>
                  <a:gd name="connsiteY170-23980" fmla="*/ 412899 h 1059043"/>
                  <a:gd name="connsiteX171-23981" fmla="*/ 1017399 w 3024845"/>
                  <a:gd name="connsiteY171-23982" fmla="*/ 412899 h 1059043"/>
                  <a:gd name="connsiteX172-23983" fmla="*/ 1017399 w 3024845"/>
                  <a:gd name="connsiteY172-23984" fmla="*/ 411008 h 1059043"/>
                  <a:gd name="connsiteX173-23985" fmla="*/ 1017399 w 3024845"/>
                  <a:gd name="connsiteY173-23986" fmla="*/ 397767 h 1059043"/>
                  <a:gd name="connsiteX174-23987" fmla="*/ 1039693 w 3024845"/>
                  <a:gd name="connsiteY174-23988" fmla="*/ 397767 h 1059043"/>
                  <a:gd name="connsiteX175-23989" fmla="*/ 1039693 w 3024845"/>
                  <a:gd name="connsiteY175-23990" fmla="*/ 396686 h 1059043"/>
                  <a:gd name="connsiteX176-23991" fmla="*/ 1039693 w 3024845"/>
                  <a:gd name="connsiteY176-23992" fmla="*/ 389120 h 1059043"/>
                  <a:gd name="connsiteX177-23993" fmla="*/ 1041466 w 3024845"/>
                  <a:gd name="connsiteY177-23994" fmla="*/ 389120 h 1059043"/>
                  <a:gd name="connsiteX178-23995" fmla="*/ 1053880 w 3024845"/>
                  <a:gd name="connsiteY178-23996" fmla="*/ 389120 h 1059043"/>
                  <a:gd name="connsiteX179-23997" fmla="*/ 1053880 w 3024845"/>
                  <a:gd name="connsiteY179-23998" fmla="*/ 390201 h 1059043"/>
                  <a:gd name="connsiteX180-23999" fmla="*/ 1053880 w 3024845"/>
                  <a:gd name="connsiteY180-24000" fmla="*/ 397767 h 1059043"/>
                  <a:gd name="connsiteX181-24001" fmla="*/ 1054640 w 3024845"/>
                  <a:gd name="connsiteY181-24002" fmla="*/ 397767 h 1059043"/>
                  <a:gd name="connsiteX182-24003" fmla="*/ 1059960 w 3024845"/>
                  <a:gd name="connsiteY182-24004" fmla="*/ 397767 h 1059043"/>
                  <a:gd name="connsiteX183-24005" fmla="*/ 1070093 w 3024845"/>
                  <a:gd name="connsiteY183-24006" fmla="*/ 393443 h 1059043"/>
                  <a:gd name="connsiteX184-24007" fmla="*/ 1074146 w 3024845"/>
                  <a:gd name="connsiteY184-24008" fmla="*/ 396686 h 1059043"/>
                  <a:gd name="connsiteX185-24009" fmla="*/ 1074146 w 3024845"/>
                  <a:gd name="connsiteY185-24010" fmla="*/ 389120 h 1059043"/>
                  <a:gd name="connsiteX186-24011" fmla="*/ 1076426 w 3024845"/>
                  <a:gd name="connsiteY186-24012" fmla="*/ 389120 h 1059043"/>
                  <a:gd name="connsiteX187-24013" fmla="*/ 1092387 w 3024845"/>
                  <a:gd name="connsiteY187-24014" fmla="*/ 389120 h 1059043"/>
                  <a:gd name="connsiteX188-24015" fmla="*/ 1092387 w 3024845"/>
                  <a:gd name="connsiteY188-24016" fmla="*/ 390201 h 1059043"/>
                  <a:gd name="connsiteX189-24017" fmla="*/ 1092387 w 3024845"/>
                  <a:gd name="connsiteY189-24018" fmla="*/ 397767 h 1059043"/>
                  <a:gd name="connsiteX190-24019" fmla="*/ 1122787 w 3024845"/>
                  <a:gd name="connsiteY190-24020" fmla="*/ 397767 h 1059043"/>
                  <a:gd name="connsiteX191-24021" fmla="*/ 1122787 w 3024845"/>
                  <a:gd name="connsiteY191-24022" fmla="*/ 399388 h 1059043"/>
                  <a:gd name="connsiteX192-24023" fmla="*/ 1122787 w 3024845"/>
                  <a:gd name="connsiteY192-24024" fmla="*/ 410738 h 1059043"/>
                  <a:gd name="connsiteX193-24025" fmla="*/ 1149134 w 3024845"/>
                  <a:gd name="connsiteY193-24026" fmla="*/ 410738 h 1059043"/>
                  <a:gd name="connsiteX194-24027" fmla="*/ 1149134 w 3024845"/>
                  <a:gd name="connsiteY194-24028" fmla="*/ 441002 h 1059043"/>
                  <a:gd name="connsiteX195-24029" fmla="*/ 1149894 w 3024845"/>
                  <a:gd name="connsiteY195-24030" fmla="*/ 441002 h 1059043"/>
                  <a:gd name="connsiteX196-24031" fmla="*/ 1155214 w 3024845"/>
                  <a:gd name="connsiteY196-24032" fmla="*/ 441002 h 1059043"/>
                  <a:gd name="connsiteX197-24033" fmla="*/ 1155214 w 3024845"/>
                  <a:gd name="connsiteY197-24034" fmla="*/ 442083 h 1059043"/>
                  <a:gd name="connsiteX198-24035" fmla="*/ 1155214 w 3024845"/>
                  <a:gd name="connsiteY198-24036" fmla="*/ 449650 h 1059043"/>
                  <a:gd name="connsiteX199-24037" fmla="*/ 1159268 w 3024845"/>
                  <a:gd name="connsiteY199-24038" fmla="*/ 479914 h 1059043"/>
                  <a:gd name="connsiteX200-24039" fmla="*/ 1160028 w 3024845"/>
                  <a:gd name="connsiteY200-24040" fmla="*/ 479914 h 1059043"/>
                  <a:gd name="connsiteX201-24041" fmla="*/ 1165348 w 3024845"/>
                  <a:gd name="connsiteY201-24042" fmla="*/ 479914 h 1059043"/>
                  <a:gd name="connsiteX202-24043" fmla="*/ 1165348 w 3024845"/>
                  <a:gd name="connsiteY202-24044" fmla="*/ 480725 h 1059043"/>
                  <a:gd name="connsiteX203-24045" fmla="*/ 1165348 w 3024845"/>
                  <a:gd name="connsiteY203-24046" fmla="*/ 486400 h 1059043"/>
                  <a:gd name="connsiteX204-24047" fmla="*/ 1166361 w 3024845"/>
                  <a:gd name="connsiteY204-24048" fmla="*/ 486400 h 1059043"/>
                  <a:gd name="connsiteX205-24049" fmla="*/ 1173454 w 3024845"/>
                  <a:gd name="connsiteY205-24050" fmla="*/ 486400 h 1059043"/>
                  <a:gd name="connsiteX206-24051" fmla="*/ 1173454 w 3024845"/>
                  <a:gd name="connsiteY206-24052" fmla="*/ 516665 h 1059043"/>
                  <a:gd name="connsiteX207-24053" fmla="*/ 1175481 w 3024845"/>
                  <a:gd name="connsiteY207-24054" fmla="*/ 516665 h 1059043"/>
                  <a:gd name="connsiteX208-24055" fmla="*/ 1189668 w 3024845"/>
                  <a:gd name="connsiteY208-24056" fmla="*/ 516665 h 1059043"/>
                  <a:gd name="connsiteX209-24057" fmla="*/ 1189668 w 3024845"/>
                  <a:gd name="connsiteY209-24058" fmla="*/ 540444 h 1059043"/>
                  <a:gd name="connsiteX210-24059" fmla="*/ 1191695 w 3024845"/>
                  <a:gd name="connsiteY210-24060" fmla="*/ 542065 h 1059043"/>
                  <a:gd name="connsiteX211-24061" fmla="*/ 1191695 w 3024845"/>
                  <a:gd name="connsiteY211-24062" fmla="*/ 553415 h 1059043"/>
                  <a:gd name="connsiteX212-24063" fmla="*/ 1192455 w 3024845"/>
                  <a:gd name="connsiteY212-24064" fmla="*/ 553415 h 1059043"/>
                  <a:gd name="connsiteX213-24065" fmla="*/ 1197775 w 3024845"/>
                  <a:gd name="connsiteY213-24066" fmla="*/ 553415 h 1059043"/>
                  <a:gd name="connsiteX214-24067" fmla="*/ 1197775 w 3024845"/>
                  <a:gd name="connsiteY214-24068" fmla="*/ 577194 h 1059043"/>
                  <a:gd name="connsiteX215-24069" fmla="*/ 1199041 w 3024845"/>
                  <a:gd name="connsiteY215-24070" fmla="*/ 577194 h 1059043"/>
                  <a:gd name="connsiteX216-24071" fmla="*/ 1207908 w 3024845"/>
                  <a:gd name="connsiteY216-24072" fmla="*/ 577194 h 1059043"/>
                  <a:gd name="connsiteX217-24073" fmla="*/ 1209935 w 3024845"/>
                  <a:gd name="connsiteY217-24074" fmla="*/ 581248 h 1059043"/>
                  <a:gd name="connsiteX218-24075" fmla="*/ 1209935 w 3024845"/>
                  <a:gd name="connsiteY218-24076" fmla="*/ 594489 h 1059043"/>
                  <a:gd name="connsiteX219-24077" fmla="*/ 1211455 w 3024845"/>
                  <a:gd name="connsiteY219-24078" fmla="*/ 592597 h 1059043"/>
                  <a:gd name="connsiteX220-24079" fmla="*/ 1222095 w 3024845"/>
                  <a:gd name="connsiteY220-24080" fmla="*/ 579356 h 1059043"/>
                  <a:gd name="connsiteX221-24081" fmla="*/ 1250469 w 3024845"/>
                  <a:gd name="connsiteY221-24082" fmla="*/ 579356 h 1059043"/>
                  <a:gd name="connsiteX222-24083" fmla="*/ 1250469 w 3024845"/>
                  <a:gd name="connsiteY222-24084" fmla="*/ 665827 h 1059043"/>
                  <a:gd name="connsiteX223-24085" fmla="*/ 1251229 w 3024845"/>
                  <a:gd name="connsiteY223-24086" fmla="*/ 665827 h 1059043"/>
                  <a:gd name="connsiteX224-24087" fmla="*/ 1256549 w 3024845"/>
                  <a:gd name="connsiteY224-24088" fmla="*/ 665827 h 1059043"/>
                  <a:gd name="connsiteX225-24089" fmla="*/ 1257309 w 3024845"/>
                  <a:gd name="connsiteY225-24090" fmla="*/ 664476 h 1059043"/>
                  <a:gd name="connsiteX226-24091" fmla="*/ 1262629 w 3024845"/>
                  <a:gd name="connsiteY226-24092" fmla="*/ 655018 h 1059043"/>
                  <a:gd name="connsiteX227-24093" fmla="*/ 1262629 w 3024845"/>
                  <a:gd name="connsiteY227-24094" fmla="*/ 656910 h 1059043"/>
                  <a:gd name="connsiteX228-24095" fmla="*/ 1262629 w 3024845"/>
                  <a:gd name="connsiteY228-24096" fmla="*/ 670151 h 1059043"/>
                  <a:gd name="connsiteX229-24097" fmla="*/ 1266682 w 3024845"/>
                  <a:gd name="connsiteY229-24098" fmla="*/ 624754 h 1059043"/>
                  <a:gd name="connsiteX230-24099" fmla="*/ 1267442 w 3024845"/>
                  <a:gd name="connsiteY230-24100" fmla="*/ 624754 h 1059043"/>
                  <a:gd name="connsiteX231-24101" fmla="*/ 1272762 w 3024845"/>
                  <a:gd name="connsiteY231-24102" fmla="*/ 624754 h 1059043"/>
                  <a:gd name="connsiteX232-24103" fmla="*/ 1272762 w 3024845"/>
                  <a:gd name="connsiteY232-24104" fmla="*/ 559900 h 1059043"/>
                  <a:gd name="connsiteX233-24105" fmla="*/ 1273776 w 3024845"/>
                  <a:gd name="connsiteY233-24106" fmla="*/ 559900 h 1059043"/>
                  <a:gd name="connsiteX234-24107" fmla="*/ 1280869 w 3024845"/>
                  <a:gd name="connsiteY234-24108" fmla="*/ 559900 h 1059043"/>
                  <a:gd name="connsiteX235-24109" fmla="*/ 1293029 w 3024845"/>
                  <a:gd name="connsiteY235-24110" fmla="*/ 516665 h 1059043"/>
                  <a:gd name="connsiteX236-24111" fmla="*/ 1294296 w 3024845"/>
                  <a:gd name="connsiteY236-24112" fmla="*/ 516665 h 1059043"/>
                  <a:gd name="connsiteX237-24113" fmla="*/ 1303163 w 3024845"/>
                  <a:gd name="connsiteY237-24114" fmla="*/ 516665 h 1059043"/>
                  <a:gd name="connsiteX238-24115" fmla="*/ 1313296 w 3024845"/>
                  <a:gd name="connsiteY238-24116" fmla="*/ 559900 h 1059043"/>
                  <a:gd name="connsiteX239-24117" fmla="*/ 1314309 w 3024845"/>
                  <a:gd name="connsiteY239-24118" fmla="*/ 559900 h 1059043"/>
                  <a:gd name="connsiteX240-24119" fmla="*/ 1321403 w 3024845"/>
                  <a:gd name="connsiteY240-24120" fmla="*/ 559900 h 1059043"/>
                  <a:gd name="connsiteX241-24121" fmla="*/ 1321403 w 3024845"/>
                  <a:gd name="connsiteY241-24122" fmla="*/ 598812 h 1059043"/>
                  <a:gd name="connsiteX242-24123" fmla="*/ 1323176 w 3024845"/>
                  <a:gd name="connsiteY242-24124" fmla="*/ 598812 h 1059043"/>
                  <a:gd name="connsiteX243-24125" fmla="*/ 1335590 w 3024845"/>
                  <a:gd name="connsiteY243-24126" fmla="*/ 598812 h 1059043"/>
                  <a:gd name="connsiteX244-24127" fmla="*/ 1335590 w 3024845"/>
                  <a:gd name="connsiteY244-24128" fmla="*/ 600974 h 1059043"/>
                  <a:gd name="connsiteX245-24129" fmla="*/ 1335590 w 3024845"/>
                  <a:gd name="connsiteY245-24130" fmla="*/ 616106 h 1059043"/>
                  <a:gd name="connsiteX246-24131" fmla="*/ 1339643 w 3024845"/>
                  <a:gd name="connsiteY246-24132" fmla="*/ 613945 h 1059043"/>
                  <a:gd name="connsiteX247-24133" fmla="*/ 1339643 w 3024845"/>
                  <a:gd name="connsiteY247-24134" fmla="*/ 598812 h 1059043"/>
                  <a:gd name="connsiteX248-24135" fmla="*/ 1341163 w 3024845"/>
                  <a:gd name="connsiteY248-24136" fmla="*/ 598812 h 1059043"/>
                  <a:gd name="connsiteX249-24137" fmla="*/ 1351803 w 3024845"/>
                  <a:gd name="connsiteY249-24138" fmla="*/ 598812 h 1059043"/>
                  <a:gd name="connsiteX250-24139" fmla="*/ 1351803 w 3024845"/>
                  <a:gd name="connsiteY250-24140" fmla="*/ 600433 h 1059043"/>
                  <a:gd name="connsiteX251-24141" fmla="*/ 1351803 w 3024845"/>
                  <a:gd name="connsiteY251-24142" fmla="*/ 611783 h 1059043"/>
                  <a:gd name="connsiteX252-24143" fmla="*/ 1382204 w 3024845"/>
                  <a:gd name="connsiteY252-24144" fmla="*/ 611783 h 1059043"/>
                  <a:gd name="connsiteX253-24145" fmla="*/ 1382204 w 3024845"/>
                  <a:gd name="connsiteY253-24146" fmla="*/ 575033 h 1059043"/>
                  <a:gd name="connsiteX254-24147" fmla="*/ 1383470 w 3024845"/>
                  <a:gd name="connsiteY254-24148" fmla="*/ 575033 h 1059043"/>
                  <a:gd name="connsiteX255-24149" fmla="*/ 1392337 w 3024845"/>
                  <a:gd name="connsiteY255-24150" fmla="*/ 575033 h 1059043"/>
                  <a:gd name="connsiteX256-24151" fmla="*/ 1392337 w 3024845"/>
                  <a:gd name="connsiteY256-24152" fmla="*/ 596650 h 1059043"/>
                  <a:gd name="connsiteX257-24153" fmla="*/ 1394364 w 3024845"/>
                  <a:gd name="connsiteY257-24154" fmla="*/ 564224 h 1059043"/>
                  <a:gd name="connsiteX258-24155" fmla="*/ 1416657 w 3024845"/>
                  <a:gd name="connsiteY258-24156" fmla="*/ 564224 h 1059043"/>
                  <a:gd name="connsiteX259-24157" fmla="*/ 1416657 w 3024845"/>
                  <a:gd name="connsiteY259-24158" fmla="*/ 562602 h 1059043"/>
                  <a:gd name="connsiteX260-24159" fmla="*/ 1416657 w 3024845"/>
                  <a:gd name="connsiteY260-24160" fmla="*/ 551253 h 1059043"/>
                  <a:gd name="connsiteX261-24161" fmla="*/ 1417417 w 3024845"/>
                  <a:gd name="connsiteY261-24162" fmla="*/ 551253 h 1059043"/>
                  <a:gd name="connsiteX262-24163" fmla="*/ 1422737 w 3024845"/>
                  <a:gd name="connsiteY262-24164" fmla="*/ 551253 h 1059043"/>
                  <a:gd name="connsiteX263-24165" fmla="*/ 1422737 w 3024845"/>
                  <a:gd name="connsiteY263-24166" fmla="*/ 549362 h 1059043"/>
                  <a:gd name="connsiteX264-24167" fmla="*/ 1422737 w 3024845"/>
                  <a:gd name="connsiteY264-24168" fmla="*/ 536121 h 1059043"/>
                  <a:gd name="connsiteX265-24169" fmla="*/ 1426791 w 3024845"/>
                  <a:gd name="connsiteY265-24170" fmla="*/ 542606 h 1059043"/>
                  <a:gd name="connsiteX266-24171" fmla="*/ 1429071 w 3024845"/>
                  <a:gd name="connsiteY266-24172" fmla="*/ 542606 h 1059043"/>
                  <a:gd name="connsiteX267-24173" fmla="*/ 1445031 w 3024845"/>
                  <a:gd name="connsiteY267-24174" fmla="*/ 542606 h 1059043"/>
                  <a:gd name="connsiteX268-24175" fmla="*/ 1445031 w 3024845"/>
                  <a:gd name="connsiteY268-24176" fmla="*/ 541795 h 1059043"/>
                  <a:gd name="connsiteX269-24177" fmla="*/ 1445031 w 3024845"/>
                  <a:gd name="connsiteY269-24178" fmla="*/ 536121 h 1059043"/>
                  <a:gd name="connsiteX270-24179" fmla="*/ 1445791 w 3024845"/>
                  <a:gd name="connsiteY270-24180" fmla="*/ 536121 h 1059043"/>
                  <a:gd name="connsiteX271-24181" fmla="*/ 1451111 w 3024845"/>
                  <a:gd name="connsiteY271-24182" fmla="*/ 536121 h 1059043"/>
                  <a:gd name="connsiteX272-24183" fmla="*/ 1451111 w 3024845"/>
                  <a:gd name="connsiteY272-24184" fmla="*/ 537472 h 1059043"/>
                  <a:gd name="connsiteX273-24185" fmla="*/ 1451111 w 3024845"/>
                  <a:gd name="connsiteY273-24186" fmla="*/ 546930 h 1059043"/>
                  <a:gd name="connsiteX274-24187" fmla="*/ 1489618 w 3024845"/>
                  <a:gd name="connsiteY274-24188" fmla="*/ 546930 h 1059043"/>
                  <a:gd name="connsiteX275-24189" fmla="*/ 1489618 w 3024845"/>
                  <a:gd name="connsiteY275-24190" fmla="*/ 685283 h 1059043"/>
                  <a:gd name="connsiteX276-24191" fmla="*/ 1491138 w 3024845"/>
                  <a:gd name="connsiteY276-24192" fmla="*/ 685283 h 1059043"/>
                  <a:gd name="connsiteX277-24193" fmla="*/ 1501778 w 3024845"/>
                  <a:gd name="connsiteY277-24194" fmla="*/ 685283 h 1059043"/>
                  <a:gd name="connsiteX278-24195" fmla="*/ 1501778 w 3024845"/>
                  <a:gd name="connsiteY278-24196" fmla="*/ 672313 h 1059043"/>
                  <a:gd name="connsiteX279-24197" fmla="*/ 1505832 w 3024845"/>
                  <a:gd name="connsiteY279-24198" fmla="*/ 672313 h 1059043"/>
                  <a:gd name="connsiteX280-24199" fmla="*/ 1505832 w 3024845"/>
                  <a:gd name="connsiteY280-24200" fmla="*/ 685283 h 1059043"/>
                  <a:gd name="connsiteX281-24201" fmla="*/ 1536232 w 3024845"/>
                  <a:gd name="connsiteY281-24202" fmla="*/ 685283 h 1059043"/>
                  <a:gd name="connsiteX282-24203" fmla="*/ 1536232 w 3024845"/>
                  <a:gd name="connsiteY282-24204" fmla="*/ 655018 h 1059043"/>
                  <a:gd name="connsiteX283-24205" fmla="*/ 1548392 w 3024845"/>
                  <a:gd name="connsiteY283-24206" fmla="*/ 655018 h 1059043"/>
                  <a:gd name="connsiteX284-24207" fmla="*/ 1560552 w 3024845"/>
                  <a:gd name="connsiteY284-24208" fmla="*/ 652857 h 1059043"/>
                  <a:gd name="connsiteX285-24209" fmla="*/ 1564606 w 3024845"/>
                  <a:gd name="connsiteY285-24210" fmla="*/ 655018 h 1059043"/>
                  <a:gd name="connsiteX286-24211" fmla="*/ 1574739 w 3024845"/>
                  <a:gd name="connsiteY286-24212" fmla="*/ 655018 h 1059043"/>
                  <a:gd name="connsiteX287-24213" fmla="*/ 1574739 w 3024845"/>
                  <a:gd name="connsiteY287-24214" fmla="*/ 685283 h 1059043"/>
                  <a:gd name="connsiteX288-24215" fmla="*/ 1582846 w 3024845"/>
                  <a:gd name="connsiteY288-24216" fmla="*/ 685283 h 1059043"/>
                  <a:gd name="connsiteX289-24217" fmla="*/ 1582846 w 3024845"/>
                  <a:gd name="connsiteY289-24218" fmla="*/ 702578 h 1059043"/>
                  <a:gd name="connsiteX290-24219" fmla="*/ 1592182 w 3024845"/>
                  <a:gd name="connsiteY290-24220" fmla="*/ 703483 h 1059043"/>
                  <a:gd name="connsiteX291-24221" fmla="*/ 1605140 w 3024845"/>
                  <a:gd name="connsiteY291-24222" fmla="*/ 703483 h 1059043"/>
                  <a:gd name="connsiteX292-24223" fmla="*/ 1605140 w 3024845"/>
                  <a:gd name="connsiteY292-24224" fmla="*/ 687445 h 1059043"/>
                  <a:gd name="connsiteX293-24225" fmla="*/ 1673096 w 3024845"/>
                  <a:gd name="connsiteY293-24226" fmla="*/ 687445 h 1059043"/>
                  <a:gd name="connsiteX294-24227" fmla="*/ 1673096 w 3024845"/>
                  <a:gd name="connsiteY294-24228" fmla="*/ 602192 h 1059043"/>
                  <a:gd name="connsiteX295-24229" fmla="*/ 1745104 w 3024845"/>
                  <a:gd name="connsiteY295-24230" fmla="*/ 602192 h 1059043"/>
                  <a:gd name="connsiteX296-24231" fmla="*/ 1745104 w 3024845"/>
                  <a:gd name="connsiteY296-24232" fmla="*/ 680960 h 1059043"/>
                  <a:gd name="connsiteX297-24233" fmla="*/ 1747008 w 3024845"/>
                  <a:gd name="connsiteY297-24234" fmla="*/ 680960 h 1059043"/>
                  <a:gd name="connsiteX298-24235" fmla="*/ 1748250 w 3024845"/>
                  <a:gd name="connsiteY298-24236" fmla="*/ 703483 h 1059043"/>
                  <a:gd name="connsiteX299-24237" fmla="*/ 1757926 w 3024845"/>
                  <a:gd name="connsiteY299-24238" fmla="*/ 703483 h 1059043"/>
                  <a:gd name="connsiteX300-24239" fmla="*/ 1759168 w 3024845"/>
                  <a:gd name="connsiteY300-24240" fmla="*/ 680960 h 1059043"/>
                  <a:gd name="connsiteX301-24241" fmla="*/ 1765248 w 3024845"/>
                  <a:gd name="connsiteY301-24242" fmla="*/ 680960 h 1059043"/>
                  <a:gd name="connsiteX302-24243" fmla="*/ 1766490 w 3024845"/>
                  <a:gd name="connsiteY302-24244" fmla="*/ 703483 h 1059043"/>
                  <a:gd name="connsiteX303-24245" fmla="*/ 1817112 w 3024845"/>
                  <a:gd name="connsiteY303-24246" fmla="*/ 703483 h 1059043"/>
                  <a:gd name="connsiteX304-24247" fmla="*/ 1817112 w 3024845"/>
                  <a:gd name="connsiteY304-24248" fmla="*/ 540455 h 1059043"/>
                  <a:gd name="connsiteX305-24249" fmla="*/ 2014439 w 3024845"/>
                  <a:gd name="connsiteY305-24250" fmla="*/ 540455 h 1059043"/>
                  <a:gd name="connsiteX306-24251" fmla="*/ 2014439 w 3024845"/>
                  <a:gd name="connsiteY306-24252" fmla="*/ 703483 h 1059043"/>
                  <a:gd name="connsiteX307-24253" fmla="*/ 2033136 w 3024845"/>
                  <a:gd name="connsiteY307-24254" fmla="*/ 703483 h 1059043"/>
                  <a:gd name="connsiteX308-24255" fmla="*/ 2033136 w 3024845"/>
                  <a:gd name="connsiteY308-24256" fmla="*/ 620790 h 1059043"/>
                  <a:gd name="connsiteX309-24257" fmla="*/ 2128256 w 3024845"/>
                  <a:gd name="connsiteY309-24258" fmla="*/ 620790 h 1059043"/>
                  <a:gd name="connsiteX310-24259" fmla="*/ 2128026 w 3024845"/>
                  <a:gd name="connsiteY310-24260" fmla="*/ 281031 h 1059043"/>
                  <a:gd name="connsiteX311-24261" fmla="*/ 2121946 w 3024845"/>
                  <a:gd name="connsiteY311-24262" fmla="*/ 276707 h 1059043"/>
                  <a:gd name="connsiteX312-24263" fmla="*/ 2130053 w 3024845"/>
                  <a:gd name="connsiteY312-24264" fmla="*/ 252928 h 1059043"/>
                  <a:gd name="connsiteX313-24265" fmla="*/ 2130053 w 3024845"/>
                  <a:gd name="connsiteY313-24266" fmla="*/ 235634 h 1059043"/>
                  <a:gd name="connsiteX314-24267" fmla="*/ 2144240 w 3024845"/>
                  <a:gd name="connsiteY314-24268" fmla="*/ 235634 h 1059043"/>
                  <a:gd name="connsiteX315-24269" fmla="*/ 2144240 w 3024845"/>
                  <a:gd name="connsiteY315-24270" fmla="*/ 214016 h 1059043"/>
                  <a:gd name="connsiteX316-24271" fmla="*/ 2146266 w 3024845"/>
                  <a:gd name="connsiteY316-24272" fmla="*/ 131868 h 1059043"/>
                  <a:gd name="connsiteX317-24273" fmla="*/ 2144240 w 3024845"/>
                  <a:gd name="connsiteY317-24274" fmla="*/ 125383 h 1059043"/>
                  <a:gd name="connsiteX318-24275" fmla="*/ 2150320 w 3024845"/>
                  <a:gd name="connsiteY318-24276" fmla="*/ 118897 h 1059043"/>
                  <a:gd name="connsiteX319-24277" fmla="*/ 2150320 w 3024845"/>
                  <a:gd name="connsiteY319-24278" fmla="*/ 60529 h 1059043"/>
                  <a:gd name="connsiteX320-24279" fmla="*/ 2152346 w 3024845"/>
                  <a:gd name="connsiteY320-24280" fmla="*/ 56206 h 1059043"/>
                  <a:gd name="connsiteX321-24281" fmla="*/ 2152346 w 3024845"/>
                  <a:gd name="connsiteY321-24282" fmla="*/ 0 h 1059043"/>
                  <a:gd name="connsiteX322-24283" fmla="*/ 2162480 w 3024845"/>
                  <a:gd name="connsiteY322-24284" fmla="*/ 118897 h 1059043"/>
                  <a:gd name="connsiteX323-24285" fmla="*/ 2168560 w 3024845"/>
                  <a:gd name="connsiteY323-24286" fmla="*/ 125383 h 1059043"/>
                  <a:gd name="connsiteX324-24287" fmla="*/ 2166533 w 3024845"/>
                  <a:gd name="connsiteY324-24288" fmla="*/ 131868 h 1059043"/>
                  <a:gd name="connsiteX325-24289" fmla="*/ 2180720 w 3024845"/>
                  <a:gd name="connsiteY325-24290" fmla="*/ 555577 h 1059043"/>
                  <a:gd name="connsiteX326-24291" fmla="*/ 2245574 w 3024845"/>
                  <a:gd name="connsiteY326-24292" fmla="*/ 555577 h 1059043"/>
                  <a:gd name="connsiteX327-24293" fmla="*/ 2245574 w 3024845"/>
                  <a:gd name="connsiteY327-24294" fmla="*/ 631239 h 1059043"/>
                  <a:gd name="connsiteX328-24295" fmla="*/ 2253681 w 3024845"/>
                  <a:gd name="connsiteY328-24296" fmla="*/ 631239 h 1059043"/>
                  <a:gd name="connsiteX329-24297" fmla="*/ 2255708 w 3024845"/>
                  <a:gd name="connsiteY329-24298" fmla="*/ 624754 h 1059043"/>
                  <a:gd name="connsiteX330-24299" fmla="*/ 2261788 w 3024845"/>
                  <a:gd name="connsiteY330-24300" fmla="*/ 624754 h 1059043"/>
                  <a:gd name="connsiteX331-24301" fmla="*/ 2263815 w 3024845"/>
                  <a:gd name="connsiteY331-24302" fmla="*/ 633401 h 1059043"/>
                  <a:gd name="connsiteX332-24303" fmla="*/ 2275975 w 3024845"/>
                  <a:gd name="connsiteY332-24304" fmla="*/ 633401 h 1059043"/>
                  <a:gd name="connsiteX333-24305" fmla="*/ 2275975 w 3024845"/>
                  <a:gd name="connsiteY333-24306" fmla="*/ 626915 h 1059043"/>
                  <a:gd name="connsiteX334-24307" fmla="*/ 2298268 w 3024845"/>
                  <a:gd name="connsiteY334-24308" fmla="*/ 626915 h 1059043"/>
                  <a:gd name="connsiteX335-24309" fmla="*/ 2298268 w 3024845"/>
                  <a:gd name="connsiteY335-24310" fmla="*/ 633401 h 1059043"/>
                  <a:gd name="connsiteX336-24311" fmla="*/ 2318535 w 3024845"/>
                  <a:gd name="connsiteY336-24312" fmla="*/ 633401 h 1059043"/>
                  <a:gd name="connsiteX337-24313" fmla="*/ 2318535 w 3024845"/>
                  <a:gd name="connsiteY337-24314" fmla="*/ 678798 h 1059043"/>
                  <a:gd name="connsiteX338-24315" fmla="*/ 2332722 w 3024845"/>
                  <a:gd name="connsiteY338-24316" fmla="*/ 678798 h 1059043"/>
                  <a:gd name="connsiteX339-24317" fmla="*/ 2332722 w 3024845"/>
                  <a:gd name="connsiteY339-24318" fmla="*/ 665827 h 1059043"/>
                  <a:gd name="connsiteX340-24319" fmla="*/ 2348936 w 3024845"/>
                  <a:gd name="connsiteY340-24320" fmla="*/ 665827 h 1059043"/>
                  <a:gd name="connsiteX341-24321" fmla="*/ 2348936 w 3024845"/>
                  <a:gd name="connsiteY341-24322" fmla="*/ 486400 h 1059043"/>
                  <a:gd name="connsiteX342-24323" fmla="*/ 2355016 w 3024845"/>
                  <a:gd name="connsiteY342-24324" fmla="*/ 479914 h 1059043"/>
                  <a:gd name="connsiteX343-24325" fmla="*/ 2427977 w 3024845"/>
                  <a:gd name="connsiteY343-24326" fmla="*/ 479914 h 1059043"/>
                  <a:gd name="connsiteX344-24327" fmla="*/ 2427977 w 3024845"/>
                  <a:gd name="connsiteY344-24328" fmla="*/ 488562 h 1059043"/>
                  <a:gd name="connsiteX345-24329" fmla="*/ 2438110 w 3024845"/>
                  <a:gd name="connsiteY345-24330" fmla="*/ 488562 h 1059043"/>
                  <a:gd name="connsiteX346-24331" fmla="*/ 2438110 w 3024845"/>
                  <a:gd name="connsiteY346-24332" fmla="*/ 603136 h 1059043"/>
                  <a:gd name="connsiteX347-24333" fmla="*/ 2460404 w 3024845"/>
                  <a:gd name="connsiteY347-24334" fmla="*/ 603136 h 1059043"/>
                  <a:gd name="connsiteX348-24335" fmla="*/ 2460404 w 3024845"/>
                  <a:gd name="connsiteY348-24336" fmla="*/ 536121 h 1059043"/>
                  <a:gd name="connsiteX349-24337" fmla="*/ 2486751 w 3024845"/>
                  <a:gd name="connsiteY349-24338" fmla="*/ 536121 h 1059043"/>
                  <a:gd name="connsiteX350-24339" fmla="*/ 2490804 w 3024845"/>
                  <a:gd name="connsiteY350-24340" fmla="*/ 531797 h 1059043"/>
                  <a:gd name="connsiteX351-24341" fmla="*/ 2498911 w 3024845"/>
                  <a:gd name="connsiteY351-24342" fmla="*/ 531797 h 1059043"/>
                  <a:gd name="connsiteX352-24343" fmla="*/ 2502964 w 3024845"/>
                  <a:gd name="connsiteY352-24344" fmla="*/ 536121 h 1059043"/>
                  <a:gd name="connsiteX353-24345" fmla="*/ 2525258 w 3024845"/>
                  <a:gd name="connsiteY353-24346" fmla="*/ 536121 h 1059043"/>
                  <a:gd name="connsiteX354-24347" fmla="*/ 2525258 w 3024845"/>
                  <a:gd name="connsiteY354-24348" fmla="*/ 419385 h 1059043"/>
                  <a:gd name="connsiteX355-24349" fmla="*/ 2582005 w 3024845"/>
                  <a:gd name="connsiteY355-24350" fmla="*/ 408576 h 1059043"/>
                  <a:gd name="connsiteX356-24351" fmla="*/ 2582005 w 3024845"/>
                  <a:gd name="connsiteY356-24352" fmla="*/ 409657 h 1059043"/>
                  <a:gd name="connsiteX357-24353" fmla="*/ 2582005 w 3024845"/>
                  <a:gd name="connsiteY357-24354" fmla="*/ 417223 h 1059043"/>
                  <a:gd name="connsiteX358-24355" fmla="*/ 2608352 w 3024845"/>
                  <a:gd name="connsiteY358-24356" fmla="*/ 417223 h 1059043"/>
                  <a:gd name="connsiteX359-24357" fmla="*/ 2608352 w 3024845"/>
                  <a:gd name="connsiteY359-24358" fmla="*/ 672313 h 1059043"/>
                  <a:gd name="connsiteX360-24359" fmla="*/ 2630646 w 3024845"/>
                  <a:gd name="connsiteY360-24360" fmla="*/ 672313 h 1059043"/>
                  <a:gd name="connsiteX361-24361" fmla="*/ 2630646 w 3024845"/>
                  <a:gd name="connsiteY361-24362" fmla="*/ 667989 h 1059043"/>
                  <a:gd name="connsiteX362-24363" fmla="*/ 2642806 w 3024845"/>
                  <a:gd name="connsiteY362-24364" fmla="*/ 667989 h 1059043"/>
                  <a:gd name="connsiteX363-24365" fmla="*/ 2642806 w 3024845"/>
                  <a:gd name="connsiteY363-24366" fmla="*/ 672313 h 1059043"/>
                  <a:gd name="connsiteX364-24367" fmla="*/ 2667126 w 3024845"/>
                  <a:gd name="connsiteY364-24368" fmla="*/ 672313 h 1059043"/>
                  <a:gd name="connsiteX365-24369" fmla="*/ 2667126 w 3024845"/>
                  <a:gd name="connsiteY365-24370" fmla="*/ 659342 h 1059043"/>
                  <a:gd name="connsiteX366-24371" fmla="*/ 2695500 w 3024845"/>
                  <a:gd name="connsiteY366-24372" fmla="*/ 659342 h 1059043"/>
                  <a:gd name="connsiteX367-24373" fmla="*/ 2707660 w 3024845"/>
                  <a:gd name="connsiteY367-24374" fmla="*/ 655018 h 1059043"/>
                  <a:gd name="connsiteX368-24375" fmla="*/ 2727927 w 3024845"/>
                  <a:gd name="connsiteY368-24376" fmla="*/ 659342 h 1059043"/>
                  <a:gd name="connsiteX369-24377" fmla="*/ 2727927 w 3024845"/>
                  <a:gd name="connsiteY369-24378" fmla="*/ 642048 h 1059043"/>
                  <a:gd name="connsiteX370-24379" fmla="*/ 2736034 w 3024845"/>
                  <a:gd name="connsiteY370-24380" fmla="*/ 642048 h 1059043"/>
                  <a:gd name="connsiteX371-24381" fmla="*/ 2736034 w 3024845"/>
                  <a:gd name="connsiteY371-24382" fmla="*/ 629077 h 1059043"/>
                  <a:gd name="connsiteX372-24383" fmla="*/ 2792781 w 3024845"/>
                  <a:gd name="connsiteY372-24384" fmla="*/ 629077 h 1059043"/>
                  <a:gd name="connsiteX373-24385" fmla="*/ 2792781 w 3024845"/>
                  <a:gd name="connsiteY373-24386" fmla="*/ 598812 h 1059043"/>
                  <a:gd name="connsiteX374-24387" fmla="*/ 2811021 w 3024845"/>
                  <a:gd name="connsiteY374-24388" fmla="*/ 598812 h 1059043"/>
                  <a:gd name="connsiteX375-24389" fmla="*/ 2811021 w 3024845"/>
                  <a:gd name="connsiteY375-24390" fmla="*/ 592327 h 1059043"/>
                  <a:gd name="connsiteX376-24391" fmla="*/ 2823181 w 3024845"/>
                  <a:gd name="connsiteY376-24392" fmla="*/ 592327 h 1059043"/>
                  <a:gd name="connsiteX377-24393" fmla="*/ 2823181 w 3024845"/>
                  <a:gd name="connsiteY377-24394" fmla="*/ 598812 h 1059043"/>
                  <a:gd name="connsiteX378-24395" fmla="*/ 2839395 w 3024845"/>
                  <a:gd name="connsiteY378-24396" fmla="*/ 598812 h 1059043"/>
                  <a:gd name="connsiteX379-24397" fmla="*/ 2839395 w 3024845"/>
                  <a:gd name="connsiteY379-24398" fmla="*/ 648533 h 1059043"/>
                  <a:gd name="connsiteX380-24399" fmla="*/ 2871822 w 3024845"/>
                  <a:gd name="connsiteY380-24400" fmla="*/ 648533 h 1059043"/>
                  <a:gd name="connsiteX381-24401" fmla="*/ 2871822 w 3024845"/>
                  <a:gd name="connsiteY381-24402" fmla="*/ 622592 h 1059043"/>
                  <a:gd name="connsiteX382-24403" fmla="*/ 2910329 w 3024845"/>
                  <a:gd name="connsiteY382-24404" fmla="*/ 622592 h 1059043"/>
                  <a:gd name="connsiteX383-24405" fmla="*/ 2910329 w 3024845"/>
                  <a:gd name="connsiteY383-24406" fmla="*/ 592327 h 1059043"/>
                  <a:gd name="connsiteX384-24407" fmla="*/ 2958970 w 3024845"/>
                  <a:gd name="connsiteY384-24408" fmla="*/ 592327 h 1059043"/>
                  <a:gd name="connsiteX385-24409" fmla="*/ 2958970 w 3024845"/>
                  <a:gd name="connsiteY385-24410" fmla="*/ 703483 h 1059043"/>
                  <a:gd name="connsiteX386-24411" fmla="*/ 2958970 w 3024845"/>
                  <a:gd name="connsiteY386-24412" fmla="*/ 717262 h 1059043"/>
                  <a:gd name="connsiteX387-24413" fmla="*/ 3024845 w 3024845"/>
                  <a:gd name="connsiteY387-24414" fmla="*/ 717262 h 1059043"/>
                  <a:gd name="connsiteX388-24415" fmla="*/ 3024845 w 3024845"/>
                  <a:gd name="connsiteY388-24416" fmla="*/ 1059043 h 1059043"/>
                  <a:gd name="connsiteX389-24417" fmla="*/ 2054 w 3024845"/>
                  <a:gd name="connsiteY389-24418" fmla="*/ 1056710 h 1059043"/>
                  <a:gd name="connsiteX390-24419" fmla="*/ 0 w 3024845"/>
                  <a:gd name="connsiteY390-24420" fmla="*/ 622592 h 1059043"/>
                  <a:gd name="connsiteX391-24421" fmla="*/ 20267 w 3024845"/>
                  <a:gd name="connsiteY391-24422" fmla="*/ 622592 h 1059043"/>
                  <a:gd name="connsiteX392-24423" fmla="*/ 20774 w 3024845"/>
                  <a:gd name="connsiteY392-24424" fmla="*/ 621511 h 1059043"/>
                  <a:gd name="connsiteX393-24425" fmla="*/ 24320 w 3024845"/>
                  <a:gd name="connsiteY393-24426" fmla="*/ 613945 h 1059043"/>
                  <a:gd name="connsiteX394-24427" fmla="*/ 26094 w 3024845"/>
                  <a:gd name="connsiteY394-24428" fmla="*/ 614215 h 1059043"/>
                  <a:gd name="connsiteX395-24429" fmla="*/ 38507 w 3024845"/>
                  <a:gd name="connsiteY395-24430" fmla="*/ 616106 h 1059043"/>
                  <a:gd name="connsiteX396-24431" fmla="*/ 39014 w 3024845"/>
                  <a:gd name="connsiteY396-24432" fmla="*/ 617458 h 1059043"/>
                  <a:gd name="connsiteX397-24433" fmla="*/ 42560 w 3024845"/>
                  <a:gd name="connsiteY397-24434" fmla="*/ 626915 h 1059043"/>
                  <a:gd name="connsiteX398-24435" fmla="*/ 68907 w 3024845"/>
                  <a:gd name="connsiteY398-24436" fmla="*/ 629077 h 1059043"/>
                  <a:gd name="connsiteX399-24437" fmla="*/ 68907 w 3024845"/>
                  <a:gd name="connsiteY399-24438" fmla="*/ 505856 h 1059043"/>
                  <a:gd name="connsiteX400-24439" fmla="*/ 70934 w 3024845"/>
                  <a:gd name="connsiteY400-24440" fmla="*/ 505856 h 1059043"/>
                  <a:gd name="connsiteX401-24441" fmla="*/ 85121 w 3024845"/>
                  <a:gd name="connsiteY401-24442" fmla="*/ 505856 h 1059043"/>
                  <a:gd name="connsiteX402-24443" fmla="*/ 85121 w 3024845"/>
                  <a:gd name="connsiteY402-24444" fmla="*/ 369664 h 1059043"/>
                  <a:gd name="connsiteX403-24445" fmla="*/ 86894 w 3024845"/>
                  <a:gd name="connsiteY403-24446" fmla="*/ 369664 h 1059043"/>
                  <a:gd name="connsiteX404-24447" fmla="*/ 99308 w 3024845"/>
                  <a:gd name="connsiteY404-24448" fmla="*/ 369664 h 1059043"/>
                  <a:gd name="connsiteX405-24449" fmla="*/ 99308 w 3024845"/>
                  <a:gd name="connsiteY405-24450" fmla="*/ 255090 h 1059043"/>
                  <a:gd name="connsiteX406-24451" fmla="*/ 103361 w 3024845"/>
                  <a:gd name="connsiteY406-24452" fmla="*/ 226986 h 1059043"/>
                  <a:gd name="connsiteX407-24453" fmla="*/ 105388 w 3024845"/>
                  <a:gd name="connsiteY407-24454" fmla="*/ 226986 h 1059043"/>
                  <a:gd name="connsiteX408-24455" fmla="*/ 119575 w 3024845"/>
                  <a:gd name="connsiteY408-24456" fmla="*/ 226986 h 1059043"/>
                  <a:gd name="connsiteX0-24457" fmla="*/ 119575 w 3024845"/>
                  <a:gd name="connsiteY0-24458" fmla="*/ 226986 h 1059043"/>
                  <a:gd name="connsiteX1-24459" fmla="*/ 200642 w 3024845"/>
                  <a:gd name="connsiteY1-24460" fmla="*/ 224825 h 1059043"/>
                  <a:gd name="connsiteX2-24461" fmla="*/ 202669 w 3024845"/>
                  <a:gd name="connsiteY2-24462" fmla="*/ 224825 h 1059043"/>
                  <a:gd name="connsiteX3-24463" fmla="*/ 216856 w 3024845"/>
                  <a:gd name="connsiteY3-24464" fmla="*/ 224825 h 1059043"/>
                  <a:gd name="connsiteX4-24465" fmla="*/ 216856 w 3024845"/>
                  <a:gd name="connsiteY4-24466" fmla="*/ 248604 h 1059043"/>
                  <a:gd name="connsiteX5-24467" fmla="*/ 217363 w 3024845"/>
                  <a:gd name="connsiteY5-24468" fmla="*/ 249415 h 1059043"/>
                  <a:gd name="connsiteX6-24469" fmla="*/ 220909 w 3024845"/>
                  <a:gd name="connsiteY6-24470" fmla="*/ 255090 h 1059043"/>
                  <a:gd name="connsiteX7-24471" fmla="*/ 220909 w 3024845"/>
                  <a:gd name="connsiteY7-24472" fmla="*/ 369664 h 1059043"/>
                  <a:gd name="connsiteX8-24473" fmla="*/ 223189 w 3024845"/>
                  <a:gd name="connsiteY8-24474" fmla="*/ 369664 h 1059043"/>
                  <a:gd name="connsiteX9-24475" fmla="*/ 239150 w 3024845"/>
                  <a:gd name="connsiteY9-24476" fmla="*/ 369664 h 1059043"/>
                  <a:gd name="connsiteX10-24477" fmla="*/ 239150 w 3024845"/>
                  <a:gd name="connsiteY10-24478" fmla="*/ 510179 h 1059043"/>
                  <a:gd name="connsiteX11-24479" fmla="*/ 240670 w 3024845"/>
                  <a:gd name="connsiteY11-24480" fmla="*/ 509909 h 1059043"/>
                  <a:gd name="connsiteX12-24481" fmla="*/ 251310 w 3024845"/>
                  <a:gd name="connsiteY12-24482" fmla="*/ 508018 h 1059043"/>
                  <a:gd name="connsiteX13-24483" fmla="*/ 249283 w 3024845"/>
                  <a:gd name="connsiteY13-24484" fmla="*/ 596650 h 1059043"/>
                  <a:gd name="connsiteX14-24485" fmla="*/ 250803 w 3024845"/>
                  <a:gd name="connsiteY14-24486" fmla="*/ 596921 h 1059043"/>
                  <a:gd name="connsiteX15-24487" fmla="*/ 261443 w 3024845"/>
                  <a:gd name="connsiteY15-24488" fmla="*/ 598812 h 1059043"/>
                  <a:gd name="connsiteX16-24489" fmla="*/ 261696 w 3024845"/>
                  <a:gd name="connsiteY16-24490" fmla="*/ 599623 h 1059043"/>
                  <a:gd name="connsiteX17-24491" fmla="*/ 263470 w 3024845"/>
                  <a:gd name="connsiteY17-24492" fmla="*/ 605298 h 1059043"/>
                  <a:gd name="connsiteX18-24493" fmla="*/ 264230 w 3024845"/>
                  <a:gd name="connsiteY18-24494" fmla="*/ 602866 h 1059043"/>
                  <a:gd name="connsiteX19-24495" fmla="*/ 269550 w 3024845"/>
                  <a:gd name="connsiteY19-24496" fmla="*/ 585842 h 1059043"/>
                  <a:gd name="connsiteX20-24497" fmla="*/ 271323 w 3024845"/>
                  <a:gd name="connsiteY20-24498" fmla="*/ 585842 h 1059043"/>
                  <a:gd name="connsiteX21-24499" fmla="*/ 283737 w 3024845"/>
                  <a:gd name="connsiteY21-24500" fmla="*/ 585842 h 1059043"/>
                  <a:gd name="connsiteX22-24501" fmla="*/ 283737 w 3024845"/>
                  <a:gd name="connsiteY22-24502" fmla="*/ 618268 h 1059043"/>
                  <a:gd name="connsiteX23-24503" fmla="*/ 284750 w 3024845"/>
                  <a:gd name="connsiteY23-24504" fmla="*/ 618809 h 1059043"/>
                  <a:gd name="connsiteX24-24505" fmla="*/ 291844 w 3024845"/>
                  <a:gd name="connsiteY24-24506" fmla="*/ 622592 h 1059043"/>
                  <a:gd name="connsiteX25-24507" fmla="*/ 291844 w 3024845"/>
                  <a:gd name="connsiteY25-24508" fmla="*/ 623943 h 1059043"/>
                  <a:gd name="connsiteX26-24509" fmla="*/ 291844 w 3024845"/>
                  <a:gd name="connsiteY26-24510" fmla="*/ 633401 h 1059043"/>
                  <a:gd name="connsiteX27-24511" fmla="*/ 336431 w 3024845"/>
                  <a:gd name="connsiteY27-24512" fmla="*/ 633401 h 1059043"/>
                  <a:gd name="connsiteX28-24513" fmla="*/ 336431 w 3024845"/>
                  <a:gd name="connsiteY28-24514" fmla="*/ 634482 h 1059043"/>
                  <a:gd name="connsiteX29-24515" fmla="*/ 336431 w 3024845"/>
                  <a:gd name="connsiteY29-24516" fmla="*/ 642048 h 1059043"/>
                  <a:gd name="connsiteX30-24517" fmla="*/ 338457 w 3024845"/>
                  <a:gd name="connsiteY30-24518" fmla="*/ 642048 h 1059043"/>
                  <a:gd name="connsiteX31-24519" fmla="*/ 352644 w 3024845"/>
                  <a:gd name="connsiteY31-24520" fmla="*/ 642048 h 1059043"/>
                  <a:gd name="connsiteX32-24521" fmla="*/ 352644 w 3024845"/>
                  <a:gd name="connsiteY32-24522" fmla="*/ 611783 h 1059043"/>
                  <a:gd name="connsiteX33-24523" fmla="*/ 397231 w 3024845"/>
                  <a:gd name="connsiteY33-24524" fmla="*/ 611783 h 1059043"/>
                  <a:gd name="connsiteX34-24525" fmla="*/ 397231 w 3024845"/>
                  <a:gd name="connsiteY34-24526" fmla="*/ 610432 h 1059043"/>
                  <a:gd name="connsiteX35-24527" fmla="*/ 397231 w 3024845"/>
                  <a:gd name="connsiteY35-24528" fmla="*/ 600974 h 1059043"/>
                  <a:gd name="connsiteX36-24529" fmla="*/ 398245 w 3024845"/>
                  <a:gd name="connsiteY36-24530" fmla="*/ 600974 h 1059043"/>
                  <a:gd name="connsiteX37-24531" fmla="*/ 405338 w 3024845"/>
                  <a:gd name="connsiteY37-24532" fmla="*/ 600974 h 1059043"/>
                  <a:gd name="connsiteX38-24533" fmla="*/ 405338 w 3024845"/>
                  <a:gd name="connsiteY38-24534" fmla="*/ 599083 h 1059043"/>
                  <a:gd name="connsiteX39-24535" fmla="*/ 405338 w 3024845"/>
                  <a:gd name="connsiteY39-24536" fmla="*/ 585842 h 1059043"/>
                  <a:gd name="connsiteX40-24537" fmla="*/ 406098 w 3024845"/>
                  <a:gd name="connsiteY40-24538" fmla="*/ 585842 h 1059043"/>
                  <a:gd name="connsiteX41-24539" fmla="*/ 411418 w 3024845"/>
                  <a:gd name="connsiteY41-24540" fmla="*/ 585842 h 1059043"/>
                  <a:gd name="connsiteX42-24541" fmla="*/ 411418 w 3024845"/>
                  <a:gd name="connsiteY42-24542" fmla="*/ 584761 h 1059043"/>
                  <a:gd name="connsiteX43-24543" fmla="*/ 411418 w 3024845"/>
                  <a:gd name="connsiteY43-24544" fmla="*/ 577194 h 1059043"/>
                  <a:gd name="connsiteX44-24545" fmla="*/ 413445 w 3024845"/>
                  <a:gd name="connsiteY44-24546" fmla="*/ 577194 h 1059043"/>
                  <a:gd name="connsiteX45-24547" fmla="*/ 427632 w 3024845"/>
                  <a:gd name="connsiteY45-24548" fmla="*/ 577194 h 1059043"/>
                  <a:gd name="connsiteX46-24549" fmla="*/ 427632 w 3024845"/>
                  <a:gd name="connsiteY46-24550" fmla="*/ 578275 h 1059043"/>
                  <a:gd name="connsiteX47-24551" fmla="*/ 427632 w 3024845"/>
                  <a:gd name="connsiteY47-24552" fmla="*/ 585842 h 1059043"/>
                  <a:gd name="connsiteX48-24553" fmla="*/ 449925 w 3024845"/>
                  <a:gd name="connsiteY48-24554" fmla="*/ 585842 h 1059043"/>
                  <a:gd name="connsiteX49-24555" fmla="*/ 449925 w 3024845"/>
                  <a:gd name="connsiteY49-24556" fmla="*/ 583950 h 1059043"/>
                  <a:gd name="connsiteX50-24557" fmla="*/ 449925 w 3024845"/>
                  <a:gd name="connsiteY50-24558" fmla="*/ 570709 h 1059043"/>
                  <a:gd name="connsiteX51-24559" fmla="*/ 451699 w 3024845"/>
                  <a:gd name="connsiteY51-24560" fmla="*/ 570709 h 1059043"/>
                  <a:gd name="connsiteX52-24561" fmla="*/ 464112 w 3024845"/>
                  <a:gd name="connsiteY52-24562" fmla="*/ 570709 h 1059043"/>
                  <a:gd name="connsiteX53-24563" fmla="*/ 464112 w 3024845"/>
                  <a:gd name="connsiteY53-24564" fmla="*/ 594489 h 1059043"/>
                  <a:gd name="connsiteX54-24565" fmla="*/ 465126 w 3024845"/>
                  <a:gd name="connsiteY54-24566" fmla="*/ 594489 h 1059043"/>
                  <a:gd name="connsiteX55-24567" fmla="*/ 472219 w 3024845"/>
                  <a:gd name="connsiteY55-24568" fmla="*/ 594489 h 1059043"/>
                  <a:gd name="connsiteX56-24569" fmla="*/ 472219 w 3024845"/>
                  <a:gd name="connsiteY56-24570" fmla="*/ 593408 h 1059043"/>
                  <a:gd name="connsiteX57-24571" fmla="*/ 472219 w 3024845"/>
                  <a:gd name="connsiteY57-24572" fmla="*/ 585842 h 1059043"/>
                  <a:gd name="connsiteX58-24573" fmla="*/ 473992 w 3024845"/>
                  <a:gd name="connsiteY58-24574" fmla="*/ 585842 h 1059043"/>
                  <a:gd name="connsiteX59-24575" fmla="*/ 486406 w 3024845"/>
                  <a:gd name="connsiteY59-24576" fmla="*/ 585842 h 1059043"/>
                  <a:gd name="connsiteX60-24577" fmla="*/ 486406 w 3024845"/>
                  <a:gd name="connsiteY60-24578" fmla="*/ 611783 h 1059043"/>
                  <a:gd name="connsiteX61-24579" fmla="*/ 488433 w 3024845"/>
                  <a:gd name="connsiteY61-24580" fmla="*/ 611783 h 1059043"/>
                  <a:gd name="connsiteX62-24581" fmla="*/ 502619 w 3024845"/>
                  <a:gd name="connsiteY62-24582" fmla="*/ 611783 h 1059043"/>
                  <a:gd name="connsiteX63-24583" fmla="*/ 502619 w 3024845"/>
                  <a:gd name="connsiteY63-24584" fmla="*/ 613404 h 1059043"/>
                  <a:gd name="connsiteX64-24585" fmla="*/ 502619 w 3024845"/>
                  <a:gd name="connsiteY64-24586" fmla="*/ 624754 h 1059043"/>
                  <a:gd name="connsiteX65-24587" fmla="*/ 503379 w 3024845"/>
                  <a:gd name="connsiteY65-24588" fmla="*/ 624754 h 1059043"/>
                  <a:gd name="connsiteX66-24589" fmla="*/ 508700 w 3024845"/>
                  <a:gd name="connsiteY66-24590" fmla="*/ 624754 h 1059043"/>
                  <a:gd name="connsiteX67-24591" fmla="*/ 508700 w 3024845"/>
                  <a:gd name="connsiteY67-24592" fmla="*/ 623943 h 1059043"/>
                  <a:gd name="connsiteX68-24593" fmla="*/ 508700 w 3024845"/>
                  <a:gd name="connsiteY68-24594" fmla="*/ 618268 h 1059043"/>
                  <a:gd name="connsiteX69-24595" fmla="*/ 539100 w 3024845"/>
                  <a:gd name="connsiteY69-24596" fmla="*/ 618268 h 1059043"/>
                  <a:gd name="connsiteX70-24597" fmla="*/ 539100 w 3024845"/>
                  <a:gd name="connsiteY70-24598" fmla="*/ 642048 h 1059043"/>
                  <a:gd name="connsiteX71-24599" fmla="*/ 540113 w 3024845"/>
                  <a:gd name="connsiteY71-24600" fmla="*/ 642048 h 1059043"/>
                  <a:gd name="connsiteX72-24601" fmla="*/ 547207 w 3024845"/>
                  <a:gd name="connsiteY72-24602" fmla="*/ 642048 h 1059043"/>
                  <a:gd name="connsiteX73-24603" fmla="*/ 547207 w 3024845"/>
                  <a:gd name="connsiteY73-24604" fmla="*/ 643129 h 1059043"/>
                  <a:gd name="connsiteX74-24605" fmla="*/ 547207 w 3024845"/>
                  <a:gd name="connsiteY74-24606" fmla="*/ 650695 h 1059043"/>
                  <a:gd name="connsiteX75-24607" fmla="*/ 547967 w 3024845"/>
                  <a:gd name="connsiteY75-24608" fmla="*/ 650695 h 1059043"/>
                  <a:gd name="connsiteX76-24609" fmla="*/ 553287 w 3024845"/>
                  <a:gd name="connsiteY76-24610" fmla="*/ 650695 h 1059043"/>
                  <a:gd name="connsiteX77-24611" fmla="*/ 553287 w 3024845"/>
                  <a:gd name="connsiteY77-24612" fmla="*/ 648533 h 1059043"/>
                  <a:gd name="connsiteX78-24613" fmla="*/ 553287 w 3024845"/>
                  <a:gd name="connsiteY78-24614" fmla="*/ 633401 h 1059043"/>
                  <a:gd name="connsiteX79-24615" fmla="*/ 554300 w 3024845"/>
                  <a:gd name="connsiteY79-24616" fmla="*/ 633401 h 1059043"/>
                  <a:gd name="connsiteX80-24617" fmla="*/ 561394 w 3024845"/>
                  <a:gd name="connsiteY80-24618" fmla="*/ 633401 h 1059043"/>
                  <a:gd name="connsiteX81-24619" fmla="*/ 561394 w 3024845"/>
                  <a:gd name="connsiteY81-24620" fmla="*/ 634482 h 1059043"/>
                  <a:gd name="connsiteX82-24621" fmla="*/ 561394 w 3024845"/>
                  <a:gd name="connsiteY82-24622" fmla="*/ 642048 h 1059043"/>
                  <a:gd name="connsiteX83-24623" fmla="*/ 566714 w 3024845"/>
                  <a:gd name="connsiteY83-24624" fmla="*/ 640055 h 1059043"/>
                  <a:gd name="connsiteX84-24625" fmla="*/ 567474 w 3024845"/>
                  <a:gd name="connsiteY84-24626" fmla="*/ 639075 h 1059043"/>
                  <a:gd name="connsiteX85-24627" fmla="*/ 567474 w 3024845"/>
                  <a:gd name="connsiteY85-24628" fmla="*/ 633401 h 1059043"/>
                  <a:gd name="connsiteX86-24629" fmla="*/ 605981 w 3024845"/>
                  <a:gd name="connsiteY86-24630" fmla="*/ 633401 h 1059043"/>
                  <a:gd name="connsiteX87-24631" fmla="*/ 605981 w 3024845"/>
                  <a:gd name="connsiteY87-24632" fmla="*/ 657180 h 1059043"/>
                  <a:gd name="connsiteX88-24633" fmla="*/ 608007 w 3024845"/>
                  <a:gd name="connsiteY88-24634" fmla="*/ 657180 h 1059043"/>
                  <a:gd name="connsiteX89-24635" fmla="*/ 622194 w 3024845"/>
                  <a:gd name="connsiteY89-24636" fmla="*/ 657180 h 1059043"/>
                  <a:gd name="connsiteX90-24637" fmla="*/ 622194 w 3024845"/>
                  <a:gd name="connsiteY90-24638" fmla="*/ 658261 h 1059043"/>
                  <a:gd name="connsiteX91-24639" fmla="*/ 622194 w 3024845"/>
                  <a:gd name="connsiteY91-24640" fmla="*/ 665827 h 1059043"/>
                  <a:gd name="connsiteX92-24641" fmla="*/ 623968 w 3024845"/>
                  <a:gd name="connsiteY92-24642" fmla="*/ 665827 h 1059043"/>
                  <a:gd name="connsiteX93-24643" fmla="*/ 636381 w 3024845"/>
                  <a:gd name="connsiteY93-24644" fmla="*/ 665827 h 1059043"/>
                  <a:gd name="connsiteX94-24645" fmla="*/ 636381 w 3024845"/>
                  <a:gd name="connsiteY94-24646" fmla="*/ 642048 h 1059043"/>
                  <a:gd name="connsiteX95-24647" fmla="*/ 637394 w 3024845"/>
                  <a:gd name="connsiteY95-24648" fmla="*/ 642048 h 1059043"/>
                  <a:gd name="connsiteX96-24649" fmla="*/ 644488 w 3024845"/>
                  <a:gd name="connsiteY96-24650" fmla="*/ 642048 h 1059043"/>
                  <a:gd name="connsiteX97-24651" fmla="*/ 644488 w 3024845"/>
                  <a:gd name="connsiteY97-24652" fmla="*/ 609621 h 1059043"/>
                  <a:gd name="connsiteX98-24653" fmla="*/ 645501 w 3024845"/>
                  <a:gd name="connsiteY98-24654" fmla="*/ 609621 h 1059043"/>
                  <a:gd name="connsiteX99-24655" fmla="*/ 652595 w 3024845"/>
                  <a:gd name="connsiteY99-24656" fmla="*/ 609621 h 1059043"/>
                  <a:gd name="connsiteX100-24657" fmla="*/ 652595 w 3024845"/>
                  <a:gd name="connsiteY100-24658" fmla="*/ 607730 h 1059043"/>
                  <a:gd name="connsiteX101-24659" fmla="*/ 652595 w 3024845"/>
                  <a:gd name="connsiteY101-24660" fmla="*/ 594489 h 1059043"/>
                  <a:gd name="connsiteX102-24661" fmla="*/ 651328 w 3024845"/>
                  <a:gd name="connsiteY102-24662" fmla="*/ 592867 h 1059043"/>
                  <a:gd name="connsiteX103-24663" fmla="*/ 656648 w 3024845"/>
                  <a:gd name="connsiteY103-24664" fmla="*/ 581518 h 1059043"/>
                  <a:gd name="connsiteX104-24665" fmla="*/ 664755 w 3024845"/>
                  <a:gd name="connsiteY104-24666" fmla="*/ 609621 h 1059043"/>
                  <a:gd name="connsiteX105-24667" fmla="*/ 665515 w 3024845"/>
                  <a:gd name="connsiteY105-24668" fmla="*/ 609621 h 1059043"/>
                  <a:gd name="connsiteX106-24669" fmla="*/ 670835 w 3024845"/>
                  <a:gd name="connsiteY106-24670" fmla="*/ 609621 h 1059043"/>
                  <a:gd name="connsiteX107-24671" fmla="*/ 670835 w 3024845"/>
                  <a:gd name="connsiteY107-24672" fmla="*/ 503694 h 1059043"/>
                  <a:gd name="connsiteX108-24673" fmla="*/ 672355 w 3024845"/>
                  <a:gd name="connsiteY108-24674" fmla="*/ 503694 h 1059043"/>
                  <a:gd name="connsiteX109-24675" fmla="*/ 682995 w 3024845"/>
                  <a:gd name="connsiteY109-24676" fmla="*/ 503694 h 1059043"/>
                  <a:gd name="connsiteX110-24677" fmla="*/ 682995 w 3024845"/>
                  <a:gd name="connsiteY110-24678" fmla="*/ 456135 h 1059043"/>
                  <a:gd name="connsiteX111-24679" fmla="*/ 709342 w 3024845"/>
                  <a:gd name="connsiteY111-24680" fmla="*/ 456135 h 1059043"/>
                  <a:gd name="connsiteX112-24681" fmla="*/ 709342 w 3024845"/>
                  <a:gd name="connsiteY112-24682" fmla="*/ 434517 h 1059043"/>
                  <a:gd name="connsiteX113-24683" fmla="*/ 743796 w 3024845"/>
                  <a:gd name="connsiteY113-24684" fmla="*/ 434517 h 1059043"/>
                  <a:gd name="connsiteX114-24685" fmla="*/ 743796 w 3024845"/>
                  <a:gd name="connsiteY114-24686" fmla="*/ 436949 h 1059043"/>
                  <a:gd name="connsiteX115-24687" fmla="*/ 743796 w 3024845"/>
                  <a:gd name="connsiteY115-24688" fmla="*/ 453973 h 1059043"/>
                  <a:gd name="connsiteX116-24689" fmla="*/ 746076 w 3024845"/>
                  <a:gd name="connsiteY116-24690" fmla="*/ 453973 h 1059043"/>
                  <a:gd name="connsiteX117-24691" fmla="*/ 762036 w 3024845"/>
                  <a:gd name="connsiteY117-24692" fmla="*/ 453973 h 1059043"/>
                  <a:gd name="connsiteX118-24693" fmla="*/ 762036 w 3024845"/>
                  <a:gd name="connsiteY118-24694" fmla="*/ 501532 h 1059043"/>
                  <a:gd name="connsiteX119-24695" fmla="*/ 763049 w 3024845"/>
                  <a:gd name="connsiteY119-24696" fmla="*/ 501532 h 1059043"/>
                  <a:gd name="connsiteX120-24697" fmla="*/ 770143 w 3024845"/>
                  <a:gd name="connsiteY120-24698" fmla="*/ 501532 h 1059043"/>
                  <a:gd name="connsiteX121-24699" fmla="*/ 784330 w 3024845"/>
                  <a:gd name="connsiteY121-24700" fmla="*/ 505856 h 1059043"/>
                  <a:gd name="connsiteX122-24701" fmla="*/ 784330 w 3024845"/>
                  <a:gd name="connsiteY122-24702" fmla="*/ 544768 h 1059043"/>
                  <a:gd name="connsiteX123-24703" fmla="*/ 785343 w 3024845"/>
                  <a:gd name="connsiteY123-24704" fmla="*/ 544768 h 1059043"/>
                  <a:gd name="connsiteX124-24705" fmla="*/ 792436 w 3024845"/>
                  <a:gd name="connsiteY124-24706" fmla="*/ 544768 h 1059043"/>
                  <a:gd name="connsiteX125-24707" fmla="*/ 792436 w 3024845"/>
                  <a:gd name="connsiteY125-24708" fmla="*/ 546389 h 1059043"/>
                  <a:gd name="connsiteX126-24709" fmla="*/ 792436 w 3024845"/>
                  <a:gd name="connsiteY126-24710" fmla="*/ 557738 h 1059043"/>
                  <a:gd name="connsiteX127-24711" fmla="*/ 794463 w 3024845"/>
                  <a:gd name="connsiteY127-24712" fmla="*/ 557738 h 1059043"/>
                  <a:gd name="connsiteX128-24713" fmla="*/ 808650 w 3024845"/>
                  <a:gd name="connsiteY128-24714" fmla="*/ 557738 h 1059043"/>
                  <a:gd name="connsiteX129-24715" fmla="*/ 814730 w 3024845"/>
                  <a:gd name="connsiteY129-24716" fmla="*/ 564224 h 1059043"/>
                  <a:gd name="connsiteX130-24717" fmla="*/ 814730 w 3024845"/>
                  <a:gd name="connsiteY130-24718" fmla="*/ 585842 h 1059043"/>
                  <a:gd name="connsiteX131-24719" fmla="*/ 817010 w 3024845"/>
                  <a:gd name="connsiteY131-24720" fmla="*/ 585842 h 1059043"/>
                  <a:gd name="connsiteX132-24721" fmla="*/ 832970 w 3024845"/>
                  <a:gd name="connsiteY132-24722" fmla="*/ 585842 h 1059043"/>
                  <a:gd name="connsiteX133-24723" fmla="*/ 832970 w 3024845"/>
                  <a:gd name="connsiteY133-24724" fmla="*/ 586922 h 1059043"/>
                  <a:gd name="connsiteX134-24725" fmla="*/ 832970 w 3024845"/>
                  <a:gd name="connsiteY134-24726" fmla="*/ 594489 h 1059043"/>
                  <a:gd name="connsiteX135-24727" fmla="*/ 834237 w 3024845"/>
                  <a:gd name="connsiteY135-24728" fmla="*/ 594489 h 1059043"/>
                  <a:gd name="connsiteX136-24729" fmla="*/ 843104 w 3024845"/>
                  <a:gd name="connsiteY136-24730" fmla="*/ 594489 h 1059043"/>
                  <a:gd name="connsiteX137-24731" fmla="*/ 843104 w 3024845"/>
                  <a:gd name="connsiteY137-24732" fmla="*/ 596650 h 1059043"/>
                  <a:gd name="connsiteX138-24733" fmla="*/ 843104 w 3024845"/>
                  <a:gd name="connsiteY138-24734" fmla="*/ 611783 h 1059043"/>
                  <a:gd name="connsiteX139-24735" fmla="*/ 847157 w 3024845"/>
                  <a:gd name="connsiteY139-24736" fmla="*/ 609891 h 1059043"/>
                  <a:gd name="connsiteX140-24737" fmla="*/ 847157 w 3024845"/>
                  <a:gd name="connsiteY140-24738" fmla="*/ 596650 h 1059043"/>
                  <a:gd name="connsiteX141-24739" fmla="*/ 848170 w 3024845"/>
                  <a:gd name="connsiteY141-24740" fmla="*/ 596650 h 1059043"/>
                  <a:gd name="connsiteX142-24741" fmla="*/ 855264 w 3024845"/>
                  <a:gd name="connsiteY142-24742" fmla="*/ 596650 h 1059043"/>
                  <a:gd name="connsiteX143-24743" fmla="*/ 855264 w 3024845"/>
                  <a:gd name="connsiteY143-24744" fmla="*/ 598272 h 1059043"/>
                  <a:gd name="connsiteX144-24745" fmla="*/ 855264 w 3024845"/>
                  <a:gd name="connsiteY144-24746" fmla="*/ 609621 h 1059043"/>
                  <a:gd name="connsiteX145-24747" fmla="*/ 856024 w 3024845"/>
                  <a:gd name="connsiteY145-24748" fmla="*/ 609621 h 1059043"/>
                  <a:gd name="connsiteX146-24749" fmla="*/ 861344 w 3024845"/>
                  <a:gd name="connsiteY146-24750" fmla="*/ 609621 h 1059043"/>
                  <a:gd name="connsiteX147-24751" fmla="*/ 909984 w 3024845"/>
                  <a:gd name="connsiteY147-24752" fmla="*/ 605298 h 1059043"/>
                  <a:gd name="connsiteX148-24753" fmla="*/ 909984 w 3024845"/>
                  <a:gd name="connsiteY148-24754" fmla="*/ 606649 h 1059043"/>
                  <a:gd name="connsiteX149-24755" fmla="*/ 909984 w 3024845"/>
                  <a:gd name="connsiteY149-24756" fmla="*/ 616106 h 1059043"/>
                  <a:gd name="connsiteX150-24757" fmla="*/ 910744 w 3024845"/>
                  <a:gd name="connsiteY150-24758" fmla="*/ 616106 h 1059043"/>
                  <a:gd name="connsiteX151-24759" fmla="*/ 916065 w 3024845"/>
                  <a:gd name="connsiteY151-24760" fmla="*/ 616106 h 1059043"/>
                  <a:gd name="connsiteX152-24761" fmla="*/ 916065 w 3024845"/>
                  <a:gd name="connsiteY152-24762" fmla="*/ 618268 h 1059043"/>
                  <a:gd name="connsiteX153-24763" fmla="*/ 916065 w 3024845"/>
                  <a:gd name="connsiteY153-24764" fmla="*/ 633401 h 1059043"/>
                  <a:gd name="connsiteX154-24765" fmla="*/ 918091 w 3024845"/>
                  <a:gd name="connsiteY154-24766" fmla="*/ 632050 h 1059043"/>
                  <a:gd name="connsiteX155-24767" fmla="*/ 932278 w 3024845"/>
                  <a:gd name="connsiteY155-24768" fmla="*/ 622592 h 1059043"/>
                  <a:gd name="connsiteX156-24769" fmla="*/ 938358 w 3024845"/>
                  <a:gd name="connsiteY156-24770" fmla="*/ 581518 h 1059043"/>
                  <a:gd name="connsiteX157-24771" fmla="*/ 939118 w 3024845"/>
                  <a:gd name="connsiteY157-24772" fmla="*/ 581248 h 1059043"/>
                  <a:gd name="connsiteX158-24773" fmla="*/ 944438 w 3024845"/>
                  <a:gd name="connsiteY158-24774" fmla="*/ 579356 h 1059043"/>
                  <a:gd name="connsiteX159-24775" fmla="*/ 946465 w 3024845"/>
                  <a:gd name="connsiteY159-24776" fmla="*/ 510179 h 1059043"/>
                  <a:gd name="connsiteX160-24777" fmla="*/ 948492 w 3024845"/>
                  <a:gd name="connsiteY160-24778" fmla="*/ 579356 h 1059043"/>
                  <a:gd name="connsiteX161-24779" fmla="*/ 949252 w 3024845"/>
                  <a:gd name="connsiteY161-24780" fmla="*/ 579626 h 1059043"/>
                  <a:gd name="connsiteX162-24781" fmla="*/ 954572 w 3024845"/>
                  <a:gd name="connsiteY162-24782" fmla="*/ 581518 h 1059043"/>
                  <a:gd name="connsiteX163-24783" fmla="*/ 954572 w 3024845"/>
                  <a:gd name="connsiteY163-24784" fmla="*/ 495047 h 1059043"/>
                  <a:gd name="connsiteX164-24785" fmla="*/ 958625 w 3024845"/>
                  <a:gd name="connsiteY164-24786" fmla="*/ 462620 h 1059043"/>
                  <a:gd name="connsiteX165-24787" fmla="*/ 997132 w 3024845"/>
                  <a:gd name="connsiteY165-24788" fmla="*/ 462620 h 1059043"/>
                  <a:gd name="connsiteX166-24789" fmla="*/ 997132 w 3024845"/>
                  <a:gd name="connsiteY166-24790" fmla="*/ 495047 h 1059043"/>
                  <a:gd name="connsiteX167-24791" fmla="*/ 997892 w 3024845"/>
                  <a:gd name="connsiteY167-24792" fmla="*/ 495047 h 1059043"/>
                  <a:gd name="connsiteX168-24793" fmla="*/ 1003212 w 3024845"/>
                  <a:gd name="connsiteY168-24794" fmla="*/ 495047 h 1059043"/>
                  <a:gd name="connsiteX169-24795" fmla="*/ 1003212 w 3024845"/>
                  <a:gd name="connsiteY169-24796" fmla="*/ 412899 h 1059043"/>
                  <a:gd name="connsiteX170-24797" fmla="*/ 1004986 w 3024845"/>
                  <a:gd name="connsiteY170-24798" fmla="*/ 412899 h 1059043"/>
                  <a:gd name="connsiteX171-24799" fmla="*/ 1017399 w 3024845"/>
                  <a:gd name="connsiteY171-24800" fmla="*/ 412899 h 1059043"/>
                  <a:gd name="connsiteX172-24801" fmla="*/ 1017399 w 3024845"/>
                  <a:gd name="connsiteY172-24802" fmla="*/ 411008 h 1059043"/>
                  <a:gd name="connsiteX173-24803" fmla="*/ 1017399 w 3024845"/>
                  <a:gd name="connsiteY173-24804" fmla="*/ 397767 h 1059043"/>
                  <a:gd name="connsiteX174-24805" fmla="*/ 1039693 w 3024845"/>
                  <a:gd name="connsiteY174-24806" fmla="*/ 397767 h 1059043"/>
                  <a:gd name="connsiteX175-24807" fmla="*/ 1039693 w 3024845"/>
                  <a:gd name="connsiteY175-24808" fmla="*/ 396686 h 1059043"/>
                  <a:gd name="connsiteX176-24809" fmla="*/ 1039693 w 3024845"/>
                  <a:gd name="connsiteY176-24810" fmla="*/ 389120 h 1059043"/>
                  <a:gd name="connsiteX177-24811" fmla="*/ 1041466 w 3024845"/>
                  <a:gd name="connsiteY177-24812" fmla="*/ 389120 h 1059043"/>
                  <a:gd name="connsiteX178-24813" fmla="*/ 1053880 w 3024845"/>
                  <a:gd name="connsiteY178-24814" fmla="*/ 389120 h 1059043"/>
                  <a:gd name="connsiteX179-24815" fmla="*/ 1053880 w 3024845"/>
                  <a:gd name="connsiteY179-24816" fmla="*/ 390201 h 1059043"/>
                  <a:gd name="connsiteX180-24817" fmla="*/ 1053880 w 3024845"/>
                  <a:gd name="connsiteY180-24818" fmla="*/ 397767 h 1059043"/>
                  <a:gd name="connsiteX181-24819" fmla="*/ 1054640 w 3024845"/>
                  <a:gd name="connsiteY181-24820" fmla="*/ 397767 h 1059043"/>
                  <a:gd name="connsiteX182-24821" fmla="*/ 1059960 w 3024845"/>
                  <a:gd name="connsiteY182-24822" fmla="*/ 397767 h 1059043"/>
                  <a:gd name="connsiteX183-24823" fmla="*/ 1070093 w 3024845"/>
                  <a:gd name="connsiteY183-24824" fmla="*/ 393443 h 1059043"/>
                  <a:gd name="connsiteX184-24825" fmla="*/ 1074146 w 3024845"/>
                  <a:gd name="connsiteY184-24826" fmla="*/ 396686 h 1059043"/>
                  <a:gd name="connsiteX185-24827" fmla="*/ 1074146 w 3024845"/>
                  <a:gd name="connsiteY185-24828" fmla="*/ 389120 h 1059043"/>
                  <a:gd name="connsiteX186-24829" fmla="*/ 1076426 w 3024845"/>
                  <a:gd name="connsiteY186-24830" fmla="*/ 389120 h 1059043"/>
                  <a:gd name="connsiteX187-24831" fmla="*/ 1092387 w 3024845"/>
                  <a:gd name="connsiteY187-24832" fmla="*/ 389120 h 1059043"/>
                  <a:gd name="connsiteX188-24833" fmla="*/ 1092387 w 3024845"/>
                  <a:gd name="connsiteY188-24834" fmla="*/ 390201 h 1059043"/>
                  <a:gd name="connsiteX189-24835" fmla="*/ 1092387 w 3024845"/>
                  <a:gd name="connsiteY189-24836" fmla="*/ 397767 h 1059043"/>
                  <a:gd name="connsiteX190-24837" fmla="*/ 1122787 w 3024845"/>
                  <a:gd name="connsiteY190-24838" fmla="*/ 397767 h 1059043"/>
                  <a:gd name="connsiteX191-24839" fmla="*/ 1122787 w 3024845"/>
                  <a:gd name="connsiteY191-24840" fmla="*/ 399388 h 1059043"/>
                  <a:gd name="connsiteX192-24841" fmla="*/ 1122787 w 3024845"/>
                  <a:gd name="connsiteY192-24842" fmla="*/ 410738 h 1059043"/>
                  <a:gd name="connsiteX193-24843" fmla="*/ 1149134 w 3024845"/>
                  <a:gd name="connsiteY193-24844" fmla="*/ 410738 h 1059043"/>
                  <a:gd name="connsiteX194-24845" fmla="*/ 1149134 w 3024845"/>
                  <a:gd name="connsiteY194-24846" fmla="*/ 441002 h 1059043"/>
                  <a:gd name="connsiteX195-24847" fmla="*/ 1149894 w 3024845"/>
                  <a:gd name="connsiteY195-24848" fmla="*/ 441002 h 1059043"/>
                  <a:gd name="connsiteX196-24849" fmla="*/ 1155214 w 3024845"/>
                  <a:gd name="connsiteY196-24850" fmla="*/ 441002 h 1059043"/>
                  <a:gd name="connsiteX197-24851" fmla="*/ 1155214 w 3024845"/>
                  <a:gd name="connsiteY197-24852" fmla="*/ 442083 h 1059043"/>
                  <a:gd name="connsiteX198-24853" fmla="*/ 1155214 w 3024845"/>
                  <a:gd name="connsiteY198-24854" fmla="*/ 449650 h 1059043"/>
                  <a:gd name="connsiteX199-24855" fmla="*/ 1159268 w 3024845"/>
                  <a:gd name="connsiteY199-24856" fmla="*/ 479914 h 1059043"/>
                  <a:gd name="connsiteX200-24857" fmla="*/ 1160028 w 3024845"/>
                  <a:gd name="connsiteY200-24858" fmla="*/ 479914 h 1059043"/>
                  <a:gd name="connsiteX201-24859" fmla="*/ 1165348 w 3024845"/>
                  <a:gd name="connsiteY201-24860" fmla="*/ 479914 h 1059043"/>
                  <a:gd name="connsiteX202-24861" fmla="*/ 1165348 w 3024845"/>
                  <a:gd name="connsiteY202-24862" fmla="*/ 480725 h 1059043"/>
                  <a:gd name="connsiteX203-24863" fmla="*/ 1165348 w 3024845"/>
                  <a:gd name="connsiteY203-24864" fmla="*/ 486400 h 1059043"/>
                  <a:gd name="connsiteX204-24865" fmla="*/ 1166361 w 3024845"/>
                  <a:gd name="connsiteY204-24866" fmla="*/ 486400 h 1059043"/>
                  <a:gd name="connsiteX205-24867" fmla="*/ 1173454 w 3024845"/>
                  <a:gd name="connsiteY205-24868" fmla="*/ 486400 h 1059043"/>
                  <a:gd name="connsiteX206-24869" fmla="*/ 1173454 w 3024845"/>
                  <a:gd name="connsiteY206-24870" fmla="*/ 516665 h 1059043"/>
                  <a:gd name="connsiteX207-24871" fmla="*/ 1175481 w 3024845"/>
                  <a:gd name="connsiteY207-24872" fmla="*/ 516665 h 1059043"/>
                  <a:gd name="connsiteX208-24873" fmla="*/ 1189668 w 3024845"/>
                  <a:gd name="connsiteY208-24874" fmla="*/ 516665 h 1059043"/>
                  <a:gd name="connsiteX209-24875" fmla="*/ 1189668 w 3024845"/>
                  <a:gd name="connsiteY209-24876" fmla="*/ 540444 h 1059043"/>
                  <a:gd name="connsiteX210-24877" fmla="*/ 1191695 w 3024845"/>
                  <a:gd name="connsiteY210-24878" fmla="*/ 542065 h 1059043"/>
                  <a:gd name="connsiteX211-24879" fmla="*/ 1191695 w 3024845"/>
                  <a:gd name="connsiteY211-24880" fmla="*/ 553415 h 1059043"/>
                  <a:gd name="connsiteX212-24881" fmla="*/ 1192455 w 3024845"/>
                  <a:gd name="connsiteY212-24882" fmla="*/ 553415 h 1059043"/>
                  <a:gd name="connsiteX213-24883" fmla="*/ 1197775 w 3024845"/>
                  <a:gd name="connsiteY213-24884" fmla="*/ 553415 h 1059043"/>
                  <a:gd name="connsiteX214-24885" fmla="*/ 1197775 w 3024845"/>
                  <a:gd name="connsiteY214-24886" fmla="*/ 577194 h 1059043"/>
                  <a:gd name="connsiteX215-24887" fmla="*/ 1199041 w 3024845"/>
                  <a:gd name="connsiteY215-24888" fmla="*/ 577194 h 1059043"/>
                  <a:gd name="connsiteX216-24889" fmla="*/ 1207908 w 3024845"/>
                  <a:gd name="connsiteY216-24890" fmla="*/ 577194 h 1059043"/>
                  <a:gd name="connsiteX217-24891" fmla="*/ 1209935 w 3024845"/>
                  <a:gd name="connsiteY217-24892" fmla="*/ 581248 h 1059043"/>
                  <a:gd name="connsiteX218-24893" fmla="*/ 1209935 w 3024845"/>
                  <a:gd name="connsiteY218-24894" fmla="*/ 594489 h 1059043"/>
                  <a:gd name="connsiteX219-24895" fmla="*/ 1211455 w 3024845"/>
                  <a:gd name="connsiteY219-24896" fmla="*/ 592597 h 1059043"/>
                  <a:gd name="connsiteX220-24897" fmla="*/ 1222095 w 3024845"/>
                  <a:gd name="connsiteY220-24898" fmla="*/ 579356 h 1059043"/>
                  <a:gd name="connsiteX221-24899" fmla="*/ 1250469 w 3024845"/>
                  <a:gd name="connsiteY221-24900" fmla="*/ 579356 h 1059043"/>
                  <a:gd name="connsiteX222-24901" fmla="*/ 1250469 w 3024845"/>
                  <a:gd name="connsiteY222-24902" fmla="*/ 665827 h 1059043"/>
                  <a:gd name="connsiteX223-24903" fmla="*/ 1251229 w 3024845"/>
                  <a:gd name="connsiteY223-24904" fmla="*/ 665827 h 1059043"/>
                  <a:gd name="connsiteX224-24905" fmla="*/ 1256549 w 3024845"/>
                  <a:gd name="connsiteY224-24906" fmla="*/ 665827 h 1059043"/>
                  <a:gd name="connsiteX225-24907" fmla="*/ 1257309 w 3024845"/>
                  <a:gd name="connsiteY225-24908" fmla="*/ 664476 h 1059043"/>
                  <a:gd name="connsiteX226-24909" fmla="*/ 1262629 w 3024845"/>
                  <a:gd name="connsiteY226-24910" fmla="*/ 655018 h 1059043"/>
                  <a:gd name="connsiteX227-24911" fmla="*/ 1262629 w 3024845"/>
                  <a:gd name="connsiteY227-24912" fmla="*/ 656910 h 1059043"/>
                  <a:gd name="connsiteX228-24913" fmla="*/ 1262629 w 3024845"/>
                  <a:gd name="connsiteY228-24914" fmla="*/ 670151 h 1059043"/>
                  <a:gd name="connsiteX229-24915" fmla="*/ 1266682 w 3024845"/>
                  <a:gd name="connsiteY229-24916" fmla="*/ 624754 h 1059043"/>
                  <a:gd name="connsiteX230-24917" fmla="*/ 1267442 w 3024845"/>
                  <a:gd name="connsiteY230-24918" fmla="*/ 624754 h 1059043"/>
                  <a:gd name="connsiteX231-24919" fmla="*/ 1272762 w 3024845"/>
                  <a:gd name="connsiteY231-24920" fmla="*/ 624754 h 1059043"/>
                  <a:gd name="connsiteX232-24921" fmla="*/ 1272762 w 3024845"/>
                  <a:gd name="connsiteY232-24922" fmla="*/ 559900 h 1059043"/>
                  <a:gd name="connsiteX233-24923" fmla="*/ 1273776 w 3024845"/>
                  <a:gd name="connsiteY233-24924" fmla="*/ 559900 h 1059043"/>
                  <a:gd name="connsiteX234-24925" fmla="*/ 1280869 w 3024845"/>
                  <a:gd name="connsiteY234-24926" fmla="*/ 559900 h 1059043"/>
                  <a:gd name="connsiteX235-24927" fmla="*/ 1293029 w 3024845"/>
                  <a:gd name="connsiteY235-24928" fmla="*/ 516665 h 1059043"/>
                  <a:gd name="connsiteX236-24929" fmla="*/ 1294296 w 3024845"/>
                  <a:gd name="connsiteY236-24930" fmla="*/ 516665 h 1059043"/>
                  <a:gd name="connsiteX237-24931" fmla="*/ 1303163 w 3024845"/>
                  <a:gd name="connsiteY237-24932" fmla="*/ 516665 h 1059043"/>
                  <a:gd name="connsiteX238-24933" fmla="*/ 1313296 w 3024845"/>
                  <a:gd name="connsiteY238-24934" fmla="*/ 559900 h 1059043"/>
                  <a:gd name="connsiteX239-24935" fmla="*/ 1314309 w 3024845"/>
                  <a:gd name="connsiteY239-24936" fmla="*/ 559900 h 1059043"/>
                  <a:gd name="connsiteX240-24937" fmla="*/ 1321403 w 3024845"/>
                  <a:gd name="connsiteY240-24938" fmla="*/ 559900 h 1059043"/>
                  <a:gd name="connsiteX241-24939" fmla="*/ 1321403 w 3024845"/>
                  <a:gd name="connsiteY241-24940" fmla="*/ 598812 h 1059043"/>
                  <a:gd name="connsiteX242-24941" fmla="*/ 1323176 w 3024845"/>
                  <a:gd name="connsiteY242-24942" fmla="*/ 598812 h 1059043"/>
                  <a:gd name="connsiteX243-24943" fmla="*/ 1335590 w 3024845"/>
                  <a:gd name="connsiteY243-24944" fmla="*/ 598812 h 1059043"/>
                  <a:gd name="connsiteX244-24945" fmla="*/ 1335590 w 3024845"/>
                  <a:gd name="connsiteY244-24946" fmla="*/ 600974 h 1059043"/>
                  <a:gd name="connsiteX245-24947" fmla="*/ 1335590 w 3024845"/>
                  <a:gd name="connsiteY245-24948" fmla="*/ 616106 h 1059043"/>
                  <a:gd name="connsiteX246-24949" fmla="*/ 1339643 w 3024845"/>
                  <a:gd name="connsiteY246-24950" fmla="*/ 613945 h 1059043"/>
                  <a:gd name="connsiteX247-24951" fmla="*/ 1339643 w 3024845"/>
                  <a:gd name="connsiteY247-24952" fmla="*/ 598812 h 1059043"/>
                  <a:gd name="connsiteX248-24953" fmla="*/ 1341163 w 3024845"/>
                  <a:gd name="connsiteY248-24954" fmla="*/ 598812 h 1059043"/>
                  <a:gd name="connsiteX249-24955" fmla="*/ 1351803 w 3024845"/>
                  <a:gd name="connsiteY249-24956" fmla="*/ 598812 h 1059043"/>
                  <a:gd name="connsiteX250-24957" fmla="*/ 1351803 w 3024845"/>
                  <a:gd name="connsiteY250-24958" fmla="*/ 600433 h 1059043"/>
                  <a:gd name="connsiteX251-24959" fmla="*/ 1351803 w 3024845"/>
                  <a:gd name="connsiteY251-24960" fmla="*/ 611783 h 1059043"/>
                  <a:gd name="connsiteX252-24961" fmla="*/ 1382204 w 3024845"/>
                  <a:gd name="connsiteY252-24962" fmla="*/ 611783 h 1059043"/>
                  <a:gd name="connsiteX253-24963" fmla="*/ 1382204 w 3024845"/>
                  <a:gd name="connsiteY253-24964" fmla="*/ 575033 h 1059043"/>
                  <a:gd name="connsiteX254-24965" fmla="*/ 1383470 w 3024845"/>
                  <a:gd name="connsiteY254-24966" fmla="*/ 575033 h 1059043"/>
                  <a:gd name="connsiteX255-24967" fmla="*/ 1392337 w 3024845"/>
                  <a:gd name="connsiteY255-24968" fmla="*/ 575033 h 1059043"/>
                  <a:gd name="connsiteX256-24969" fmla="*/ 1392337 w 3024845"/>
                  <a:gd name="connsiteY256-24970" fmla="*/ 596650 h 1059043"/>
                  <a:gd name="connsiteX257-24971" fmla="*/ 1394364 w 3024845"/>
                  <a:gd name="connsiteY257-24972" fmla="*/ 564224 h 1059043"/>
                  <a:gd name="connsiteX258-24973" fmla="*/ 1416657 w 3024845"/>
                  <a:gd name="connsiteY258-24974" fmla="*/ 564224 h 1059043"/>
                  <a:gd name="connsiteX259-24975" fmla="*/ 1416657 w 3024845"/>
                  <a:gd name="connsiteY259-24976" fmla="*/ 562602 h 1059043"/>
                  <a:gd name="connsiteX260-24977" fmla="*/ 1416657 w 3024845"/>
                  <a:gd name="connsiteY260-24978" fmla="*/ 551253 h 1059043"/>
                  <a:gd name="connsiteX261-24979" fmla="*/ 1417417 w 3024845"/>
                  <a:gd name="connsiteY261-24980" fmla="*/ 551253 h 1059043"/>
                  <a:gd name="connsiteX262-24981" fmla="*/ 1422737 w 3024845"/>
                  <a:gd name="connsiteY262-24982" fmla="*/ 551253 h 1059043"/>
                  <a:gd name="connsiteX263-24983" fmla="*/ 1422737 w 3024845"/>
                  <a:gd name="connsiteY263-24984" fmla="*/ 549362 h 1059043"/>
                  <a:gd name="connsiteX264-24985" fmla="*/ 1422737 w 3024845"/>
                  <a:gd name="connsiteY264-24986" fmla="*/ 536121 h 1059043"/>
                  <a:gd name="connsiteX265-24987" fmla="*/ 1426791 w 3024845"/>
                  <a:gd name="connsiteY265-24988" fmla="*/ 542606 h 1059043"/>
                  <a:gd name="connsiteX266-24989" fmla="*/ 1429071 w 3024845"/>
                  <a:gd name="connsiteY266-24990" fmla="*/ 542606 h 1059043"/>
                  <a:gd name="connsiteX267-24991" fmla="*/ 1445031 w 3024845"/>
                  <a:gd name="connsiteY267-24992" fmla="*/ 542606 h 1059043"/>
                  <a:gd name="connsiteX268-24993" fmla="*/ 1445031 w 3024845"/>
                  <a:gd name="connsiteY268-24994" fmla="*/ 541795 h 1059043"/>
                  <a:gd name="connsiteX269-24995" fmla="*/ 1445031 w 3024845"/>
                  <a:gd name="connsiteY269-24996" fmla="*/ 536121 h 1059043"/>
                  <a:gd name="connsiteX270-24997" fmla="*/ 1445791 w 3024845"/>
                  <a:gd name="connsiteY270-24998" fmla="*/ 536121 h 1059043"/>
                  <a:gd name="connsiteX271-24999" fmla="*/ 1451111 w 3024845"/>
                  <a:gd name="connsiteY271-25000" fmla="*/ 536121 h 1059043"/>
                  <a:gd name="connsiteX272-25001" fmla="*/ 1451111 w 3024845"/>
                  <a:gd name="connsiteY272-25002" fmla="*/ 537472 h 1059043"/>
                  <a:gd name="connsiteX273-25003" fmla="*/ 1451111 w 3024845"/>
                  <a:gd name="connsiteY273-25004" fmla="*/ 546930 h 1059043"/>
                  <a:gd name="connsiteX274-25005" fmla="*/ 1489618 w 3024845"/>
                  <a:gd name="connsiteY274-25006" fmla="*/ 546930 h 1059043"/>
                  <a:gd name="connsiteX275-25007" fmla="*/ 1489618 w 3024845"/>
                  <a:gd name="connsiteY275-25008" fmla="*/ 685283 h 1059043"/>
                  <a:gd name="connsiteX276-25009" fmla="*/ 1491138 w 3024845"/>
                  <a:gd name="connsiteY276-25010" fmla="*/ 685283 h 1059043"/>
                  <a:gd name="connsiteX277-25011" fmla="*/ 1501778 w 3024845"/>
                  <a:gd name="connsiteY277-25012" fmla="*/ 685283 h 1059043"/>
                  <a:gd name="connsiteX278-25013" fmla="*/ 1501778 w 3024845"/>
                  <a:gd name="connsiteY278-25014" fmla="*/ 672313 h 1059043"/>
                  <a:gd name="connsiteX279-25015" fmla="*/ 1505832 w 3024845"/>
                  <a:gd name="connsiteY279-25016" fmla="*/ 672313 h 1059043"/>
                  <a:gd name="connsiteX280-25017" fmla="*/ 1505832 w 3024845"/>
                  <a:gd name="connsiteY280-25018" fmla="*/ 685283 h 1059043"/>
                  <a:gd name="connsiteX281-25019" fmla="*/ 1536232 w 3024845"/>
                  <a:gd name="connsiteY281-25020" fmla="*/ 685283 h 1059043"/>
                  <a:gd name="connsiteX282-25021" fmla="*/ 1536232 w 3024845"/>
                  <a:gd name="connsiteY282-25022" fmla="*/ 655018 h 1059043"/>
                  <a:gd name="connsiteX283-25023" fmla="*/ 1548392 w 3024845"/>
                  <a:gd name="connsiteY283-25024" fmla="*/ 655018 h 1059043"/>
                  <a:gd name="connsiteX284-25025" fmla="*/ 1560552 w 3024845"/>
                  <a:gd name="connsiteY284-25026" fmla="*/ 652857 h 1059043"/>
                  <a:gd name="connsiteX285-25027" fmla="*/ 1564606 w 3024845"/>
                  <a:gd name="connsiteY285-25028" fmla="*/ 655018 h 1059043"/>
                  <a:gd name="connsiteX286-25029" fmla="*/ 1574739 w 3024845"/>
                  <a:gd name="connsiteY286-25030" fmla="*/ 655018 h 1059043"/>
                  <a:gd name="connsiteX287-25031" fmla="*/ 1574739 w 3024845"/>
                  <a:gd name="connsiteY287-25032" fmla="*/ 685283 h 1059043"/>
                  <a:gd name="connsiteX288-25033" fmla="*/ 1582846 w 3024845"/>
                  <a:gd name="connsiteY288-25034" fmla="*/ 685283 h 1059043"/>
                  <a:gd name="connsiteX289-25035" fmla="*/ 1582846 w 3024845"/>
                  <a:gd name="connsiteY289-25036" fmla="*/ 702578 h 1059043"/>
                  <a:gd name="connsiteX290-25037" fmla="*/ 1592182 w 3024845"/>
                  <a:gd name="connsiteY290-25038" fmla="*/ 703483 h 1059043"/>
                  <a:gd name="connsiteX291-25039" fmla="*/ 1605140 w 3024845"/>
                  <a:gd name="connsiteY291-25040" fmla="*/ 703483 h 1059043"/>
                  <a:gd name="connsiteX292-25041" fmla="*/ 1605140 w 3024845"/>
                  <a:gd name="connsiteY292-25042" fmla="*/ 687445 h 1059043"/>
                  <a:gd name="connsiteX293-25043" fmla="*/ 1673096 w 3024845"/>
                  <a:gd name="connsiteY293-25044" fmla="*/ 687445 h 1059043"/>
                  <a:gd name="connsiteX294-25045" fmla="*/ 1673096 w 3024845"/>
                  <a:gd name="connsiteY294-25046" fmla="*/ 602192 h 1059043"/>
                  <a:gd name="connsiteX295-25047" fmla="*/ 1745104 w 3024845"/>
                  <a:gd name="connsiteY295-25048" fmla="*/ 602192 h 1059043"/>
                  <a:gd name="connsiteX296-25049" fmla="*/ 1745104 w 3024845"/>
                  <a:gd name="connsiteY296-25050" fmla="*/ 680960 h 1059043"/>
                  <a:gd name="connsiteX297-25051" fmla="*/ 1747008 w 3024845"/>
                  <a:gd name="connsiteY297-25052" fmla="*/ 680960 h 1059043"/>
                  <a:gd name="connsiteX298-25053" fmla="*/ 1748250 w 3024845"/>
                  <a:gd name="connsiteY298-25054" fmla="*/ 703483 h 1059043"/>
                  <a:gd name="connsiteX299-25055" fmla="*/ 1757926 w 3024845"/>
                  <a:gd name="connsiteY299-25056" fmla="*/ 703483 h 1059043"/>
                  <a:gd name="connsiteX300-25057" fmla="*/ 1759168 w 3024845"/>
                  <a:gd name="connsiteY300-25058" fmla="*/ 680960 h 1059043"/>
                  <a:gd name="connsiteX301-25059" fmla="*/ 1765248 w 3024845"/>
                  <a:gd name="connsiteY301-25060" fmla="*/ 680960 h 1059043"/>
                  <a:gd name="connsiteX302-25061" fmla="*/ 1766490 w 3024845"/>
                  <a:gd name="connsiteY302-25062" fmla="*/ 703483 h 1059043"/>
                  <a:gd name="connsiteX303-25063" fmla="*/ 1817112 w 3024845"/>
                  <a:gd name="connsiteY303-25064" fmla="*/ 703483 h 1059043"/>
                  <a:gd name="connsiteX304-25065" fmla="*/ 1817112 w 3024845"/>
                  <a:gd name="connsiteY304-25066" fmla="*/ 540455 h 1059043"/>
                  <a:gd name="connsiteX305-25067" fmla="*/ 2014439 w 3024845"/>
                  <a:gd name="connsiteY305-25068" fmla="*/ 540455 h 1059043"/>
                  <a:gd name="connsiteX306-25069" fmla="*/ 2014439 w 3024845"/>
                  <a:gd name="connsiteY306-25070" fmla="*/ 703483 h 1059043"/>
                  <a:gd name="connsiteX307-25071" fmla="*/ 2033136 w 3024845"/>
                  <a:gd name="connsiteY307-25072" fmla="*/ 703483 h 1059043"/>
                  <a:gd name="connsiteX308-25073" fmla="*/ 2033136 w 3024845"/>
                  <a:gd name="connsiteY308-25074" fmla="*/ 620790 h 1059043"/>
                  <a:gd name="connsiteX309-25075" fmla="*/ 2128256 w 3024845"/>
                  <a:gd name="connsiteY309-25076" fmla="*/ 620790 h 1059043"/>
                  <a:gd name="connsiteX310-25077" fmla="*/ 2128026 w 3024845"/>
                  <a:gd name="connsiteY310-25078" fmla="*/ 281031 h 1059043"/>
                  <a:gd name="connsiteX311-25079" fmla="*/ 2121946 w 3024845"/>
                  <a:gd name="connsiteY311-25080" fmla="*/ 276707 h 1059043"/>
                  <a:gd name="connsiteX312-25081" fmla="*/ 2130053 w 3024845"/>
                  <a:gd name="connsiteY312-25082" fmla="*/ 252928 h 1059043"/>
                  <a:gd name="connsiteX313-25083" fmla="*/ 2130053 w 3024845"/>
                  <a:gd name="connsiteY313-25084" fmla="*/ 235634 h 1059043"/>
                  <a:gd name="connsiteX314-25085" fmla="*/ 2144240 w 3024845"/>
                  <a:gd name="connsiteY314-25086" fmla="*/ 214016 h 1059043"/>
                  <a:gd name="connsiteX315-25087" fmla="*/ 2146266 w 3024845"/>
                  <a:gd name="connsiteY315-25088" fmla="*/ 131868 h 1059043"/>
                  <a:gd name="connsiteX316-25089" fmla="*/ 2144240 w 3024845"/>
                  <a:gd name="connsiteY316-25090" fmla="*/ 125383 h 1059043"/>
                  <a:gd name="connsiteX317-25091" fmla="*/ 2150320 w 3024845"/>
                  <a:gd name="connsiteY317-25092" fmla="*/ 118897 h 1059043"/>
                  <a:gd name="connsiteX318-25093" fmla="*/ 2150320 w 3024845"/>
                  <a:gd name="connsiteY318-25094" fmla="*/ 60529 h 1059043"/>
                  <a:gd name="connsiteX319-25095" fmla="*/ 2152346 w 3024845"/>
                  <a:gd name="connsiteY319-25096" fmla="*/ 56206 h 1059043"/>
                  <a:gd name="connsiteX320-25097" fmla="*/ 2152346 w 3024845"/>
                  <a:gd name="connsiteY320-25098" fmla="*/ 0 h 1059043"/>
                  <a:gd name="connsiteX321-25099" fmla="*/ 2162480 w 3024845"/>
                  <a:gd name="connsiteY321-25100" fmla="*/ 118897 h 1059043"/>
                  <a:gd name="connsiteX322-25101" fmla="*/ 2168560 w 3024845"/>
                  <a:gd name="connsiteY322-25102" fmla="*/ 125383 h 1059043"/>
                  <a:gd name="connsiteX323-25103" fmla="*/ 2166533 w 3024845"/>
                  <a:gd name="connsiteY323-25104" fmla="*/ 131868 h 1059043"/>
                  <a:gd name="connsiteX324-25105" fmla="*/ 2180720 w 3024845"/>
                  <a:gd name="connsiteY324-25106" fmla="*/ 555577 h 1059043"/>
                  <a:gd name="connsiteX325-25107" fmla="*/ 2245574 w 3024845"/>
                  <a:gd name="connsiteY325-25108" fmla="*/ 555577 h 1059043"/>
                  <a:gd name="connsiteX326-25109" fmla="*/ 2245574 w 3024845"/>
                  <a:gd name="connsiteY326-25110" fmla="*/ 631239 h 1059043"/>
                  <a:gd name="connsiteX327-25111" fmla="*/ 2253681 w 3024845"/>
                  <a:gd name="connsiteY327-25112" fmla="*/ 631239 h 1059043"/>
                  <a:gd name="connsiteX328-25113" fmla="*/ 2255708 w 3024845"/>
                  <a:gd name="connsiteY328-25114" fmla="*/ 624754 h 1059043"/>
                  <a:gd name="connsiteX329-25115" fmla="*/ 2261788 w 3024845"/>
                  <a:gd name="connsiteY329-25116" fmla="*/ 624754 h 1059043"/>
                  <a:gd name="connsiteX330-25117" fmla="*/ 2263815 w 3024845"/>
                  <a:gd name="connsiteY330-25118" fmla="*/ 633401 h 1059043"/>
                  <a:gd name="connsiteX331-25119" fmla="*/ 2275975 w 3024845"/>
                  <a:gd name="connsiteY331-25120" fmla="*/ 633401 h 1059043"/>
                  <a:gd name="connsiteX332-25121" fmla="*/ 2275975 w 3024845"/>
                  <a:gd name="connsiteY332-25122" fmla="*/ 626915 h 1059043"/>
                  <a:gd name="connsiteX333-25123" fmla="*/ 2298268 w 3024845"/>
                  <a:gd name="connsiteY333-25124" fmla="*/ 626915 h 1059043"/>
                  <a:gd name="connsiteX334-25125" fmla="*/ 2298268 w 3024845"/>
                  <a:gd name="connsiteY334-25126" fmla="*/ 633401 h 1059043"/>
                  <a:gd name="connsiteX335-25127" fmla="*/ 2318535 w 3024845"/>
                  <a:gd name="connsiteY335-25128" fmla="*/ 633401 h 1059043"/>
                  <a:gd name="connsiteX336-25129" fmla="*/ 2318535 w 3024845"/>
                  <a:gd name="connsiteY336-25130" fmla="*/ 678798 h 1059043"/>
                  <a:gd name="connsiteX337-25131" fmla="*/ 2332722 w 3024845"/>
                  <a:gd name="connsiteY337-25132" fmla="*/ 678798 h 1059043"/>
                  <a:gd name="connsiteX338-25133" fmla="*/ 2332722 w 3024845"/>
                  <a:gd name="connsiteY338-25134" fmla="*/ 665827 h 1059043"/>
                  <a:gd name="connsiteX339-25135" fmla="*/ 2348936 w 3024845"/>
                  <a:gd name="connsiteY339-25136" fmla="*/ 665827 h 1059043"/>
                  <a:gd name="connsiteX340-25137" fmla="*/ 2348936 w 3024845"/>
                  <a:gd name="connsiteY340-25138" fmla="*/ 486400 h 1059043"/>
                  <a:gd name="connsiteX341-25139" fmla="*/ 2355016 w 3024845"/>
                  <a:gd name="connsiteY341-25140" fmla="*/ 479914 h 1059043"/>
                  <a:gd name="connsiteX342-25141" fmla="*/ 2427977 w 3024845"/>
                  <a:gd name="connsiteY342-25142" fmla="*/ 479914 h 1059043"/>
                  <a:gd name="connsiteX343-25143" fmla="*/ 2427977 w 3024845"/>
                  <a:gd name="connsiteY343-25144" fmla="*/ 488562 h 1059043"/>
                  <a:gd name="connsiteX344-25145" fmla="*/ 2438110 w 3024845"/>
                  <a:gd name="connsiteY344-25146" fmla="*/ 488562 h 1059043"/>
                  <a:gd name="connsiteX345-25147" fmla="*/ 2438110 w 3024845"/>
                  <a:gd name="connsiteY345-25148" fmla="*/ 603136 h 1059043"/>
                  <a:gd name="connsiteX346-25149" fmla="*/ 2460404 w 3024845"/>
                  <a:gd name="connsiteY346-25150" fmla="*/ 603136 h 1059043"/>
                  <a:gd name="connsiteX347-25151" fmla="*/ 2460404 w 3024845"/>
                  <a:gd name="connsiteY347-25152" fmla="*/ 536121 h 1059043"/>
                  <a:gd name="connsiteX348-25153" fmla="*/ 2486751 w 3024845"/>
                  <a:gd name="connsiteY348-25154" fmla="*/ 536121 h 1059043"/>
                  <a:gd name="connsiteX349-25155" fmla="*/ 2490804 w 3024845"/>
                  <a:gd name="connsiteY349-25156" fmla="*/ 531797 h 1059043"/>
                  <a:gd name="connsiteX350-25157" fmla="*/ 2498911 w 3024845"/>
                  <a:gd name="connsiteY350-25158" fmla="*/ 531797 h 1059043"/>
                  <a:gd name="connsiteX351-25159" fmla="*/ 2502964 w 3024845"/>
                  <a:gd name="connsiteY351-25160" fmla="*/ 536121 h 1059043"/>
                  <a:gd name="connsiteX352-25161" fmla="*/ 2525258 w 3024845"/>
                  <a:gd name="connsiteY352-25162" fmla="*/ 536121 h 1059043"/>
                  <a:gd name="connsiteX353-25163" fmla="*/ 2525258 w 3024845"/>
                  <a:gd name="connsiteY353-25164" fmla="*/ 419385 h 1059043"/>
                  <a:gd name="connsiteX354-25165" fmla="*/ 2582005 w 3024845"/>
                  <a:gd name="connsiteY354-25166" fmla="*/ 408576 h 1059043"/>
                  <a:gd name="connsiteX355-25167" fmla="*/ 2582005 w 3024845"/>
                  <a:gd name="connsiteY355-25168" fmla="*/ 409657 h 1059043"/>
                  <a:gd name="connsiteX356-25169" fmla="*/ 2582005 w 3024845"/>
                  <a:gd name="connsiteY356-25170" fmla="*/ 417223 h 1059043"/>
                  <a:gd name="connsiteX357-25171" fmla="*/ 2608352 w 3024845"/>
                  <a:gd name="connsiteY357-25172" fmla="*/ 417223 h 1059043"/>
                  <a:gd name="connsiteX358-25173" fmla="*/ 2608352 w 3024845"/>
                  <a:gd name="connsiteY358-25174" fmla="*/ 672313 h 1059043"/>
                  <a:gd name="connsiteX359-25175" fmla="*/ 2630646 w 3024845"/>
                  <a:gd name="connsiteY359-25176" fmla="*/ 672313 h 1059043"/>
                  <a:gd name="connsiteX360-25177" fmla="*/ 2630646 w 3024845"/>
                  <a:gd name="connsiteY360-25178" fmla="*/ 667989 h 1059043"/>
                  <a:gd name="connsiteX361-25179" fmla="*/ 2642806 w 3024845"/>
                  <a:gd name="connsiteY361-25180" fmla="*/ 667989 h 1059043"/>
                  <a:gd name="connsiteX362-25181" fmla="*/ 2642806 w 3024845"/>
                  <a:gd name="connsiteY362-25182" fmla="*/ 672313 h 1059043"/>
                  <a:gd name="connsiteX363-25183" fmla="*/ 2667126 w 3024845"/>
                  <a:gd name="connsiteY363-25184" fmla="*/ 672313 h 1059043"/>
                  <a:gd name="connsiteX364-25185" fmla="*/ 2667126 w 3024845"/>
                  <a:gd name="connsiteY364-25186" fmla="*/ 659342 h 1059043"/>
                  <a:gd name="connsiteX365-25187" fmla="*/ 2695500 w 3024845"/>
                  <a:gd name="connsiteY365-25188" fmla="*/ 659342 h 1059043"/>
                  <a:gd name="connsiteX366-25189" fmla="*/ 2707660 w 3024845"/>
                  <a:gd name="connsiteY366-25190" fmla="*/ 655018 h 1059043"/>
                  <a:gd name="connsiteX367-25191" fmla="*/ 2727927 w 3024845"/>
                  <a:gd name="connsiteY367-25192" fmla="*/ 659342 h 1059043"/>
                  <a:gd name="connsiteX368-25193" fmla="*/ 2727927 w 3024845"/>
                  <a:gd name="connsiteY368-25194" fmla="*/ 642048 h 1059043"/>
                  <a:gd name="connsiteX369-25195" fmla="*/ 2736034 w 3024845"/>
                  <a:gd name="connsiteY369-25196" fmla="*/ 642048 h 1059043"/>
                  <a:gd name="connsiteX370-25197" fmla="*/ 2736034 w 3024845"/>
                  <a:gd name="connsiteY370-25198" fmla="*/ 629077 h 1059043"/>
                  <a:gd name="connsiteX371-25199" fmla="*/ 2792781 w 3024845"/>
                  <a:gd name="connsiteY371-25200" fmla="*/ 629077 h 1059043"/>
                  <a:gd name="connsiteX372-25201" fmla="*/ 2792781 w 3024845"/>
                  <a:gd name="connsiteY372-25202" fmla="*/ 598812 h 1059043"/>
                  <a:gd name="connsiteX373-25203" fmla="*/ 2811021 w 3024845"/>
                  <a:gd name="connsiteY373-25204" fmla="*/ 598812 h 1059043"/>
                  <a:gd name="connsiteX374-25205" fmla="*/ 2811021 w 3024845"/>
                  <a:gd name="connsiteY374-25206" fmla="*/ 592327 h 1059043"/>
                  <a:gd name="connsiteX375-25207" fmla="*/ 2823181 w 3024845"/>
                  <a:gd name="connsiteY375-25208" fmla="*/ 592327 h 1059043"/>
                  <a:gd name="connsiteX376-25209" fmla="*/ 2823181 w 3024845"/>
                  <a:gd name="connsiteY376-25210" fmla="*/ 598812 h 1059043"/>
                  <a:gd name="connsiteX377-25211" fmla="*/ 2839395 w 3024845"/>
                  <a:gd name="connsiteY377-25212" fmla="*/ 598812 h 1059043"/>
                  <a:gd name="connsiteX378-25213" fmla="*/ 2839395 w 3024845"/>
                  <a:gd name="connsiteY378-25214" fmla="*/ 648533 h 1059043"/>
                  <a:gd name="connsiteX379-25215" fmla="*/ 2871822 w 3024845"/>
                  <a:gd name="connsiteY379-25216" fmla="*/ 648533 h 1059043"/>
                  <a:gd name="connsiteX380-25217" fmla="*/ 2871822 w 3024845"/>
                  <a:gd name="connsiteY380-25218" fmla="*/ 622592 h 1059043"/>
                  <a:gd name="connsiteX381-25219" fmla="*/ 2910329 w 3024845"/>
                  <a:gd name="connsiteY381-25220" fmla="*/ 622592 h 1059043"/>
                  <a:gd name="connsiteX382-25221" fmla="*/ 2910329 w 3024845"/>
                  <a:gd name="connsiteY382-25222" fmla="*/ 592327 h 1059043"/>
                  <a:gd name="connsiteX383-25223" fmla="*/ 2958970 w 3024845"/>
                  <a:gd name="connsiteY383-25224" fmla="*/ 592327 h 1059043"/>
                  <a:gd name="connsiteX384-25225" fmla="*/ 2958970 w 3024845"/>
                  <a:gd name="connsiteY384-25226" fmla="*/ 703483 h 1059043"/>
                  <a:gd name="connsiteX385-25227" fmla="*/ 2958970 w 3024845"/>
                  <a:gd name="connsiteY385-25228" fmla="*/ 717262 h 1059043"/>
                  <a:gd name="connsiteX386-25229" fmla="*/ 3024845 w 3024845"/>
                  <a:gd name="connsiteY386-25230" fmla="*/ 717262 h 1059043"/>
                  <a:gd name="connsiteX387-25231" fmla="*/ 3024845 w 3024845"/>
                  <a:gd name="connsiteY387-25232" fmla="*/ 1059043 h 1059043"/>
                  <a:gd name="connsiteX388-25233" fmla="*/ 2054 w 3024845"/>
                  <a:gd name="connsiteY388-25234" fmla="*/ 1056710 h 1059043"/>
                  <a:gd name="connsiteX389-25235" fmla="*/ 0 w 3024845"/>
                  <a:gd name="connsiteY389-25236" fmla="*/ 622592 h 1059043"/>
                  <a:gd name="connsiteX390-25237" fmla="*/ 20267 w 3024845"/>
                  <a:gd name="connsiteY390-25238" fmla="*/ 622592 h 1059043"/>
                  <a:gd name="connsiteX391-25239" fmla="*/ 20774 w 3024845"/>
                  <a:gd name="connsiteY391-25240" fmla="*/ 621511 h 1059043"/>
                  <a:gd name="connsiteX392-25241" fmla="*/ 24320 w 3024845"/>
                  <a:gd name="connsiteY392-25242" fmla="*/ 613945 h 1059043"/>
                  <a:gd name="connsiteX393-25243" fmla="*/ 26094 w 3024845"/>
                  <a:gd name="connsiteY393-25244" fmla="*/ 614215 h 1059043"/>
                  <a:gd name="connsiteX394-25245" fmla="*/ 38507 w 3024845"/>
                  <a:gd name="connsiteY394-25246" fmla="*/ 616106 h 1059043"/>
                  <a:gd name="connsiteX395-25247" fmla="*/ 39014 w 3024845"/>
                  <a:gd name="connsiteY395-25248" fmla="*/ 617458 h 1059043"/>
                  <a:gd name="connsiteX396-25249" fmla="*/ 42560 w 3024845"/>
                  <a:gd name="connsiteY396-25250" fmla="*/ 626915 h 1059043"/>
                  <a:gd name="connsiteX397-25251" fmla="*/ 68907 w 3024845"/>
                  <a:gd name="connsiteY397-25252" fmla="*/ 629077 h 1059043"/>
                  <a:gd name="connsiteX398-25253" fmla="*/ 68907 w 3024845"/>
                  <a:gd name="connsiteY398-25254" fmla="*/ 505856 h 1059043"/>
                  <a:gd name="connsiteX399-25255" fmla="*/ 70934 w 3024845"/>
                  <a:gd name="connsiteY399-25256" fmla="*/ 505856 h 1059043"/>
                  <a:gd name="connsiteX400-25257" fmla="*/ 85121 w 3024845"/>
                  <a:gd name="connsiteY400-25258" fmla="*/ 505856 h 1059043"/>
                  <a:gd name="connsiteX401-25259" fmla="*/ 85121 w 3024845"/>
                  <a:gd name="connsiteY401-25260" fmla="*/ 369664 h 1059043"/>
                  <a:gd name="connsiteX402-25261" fmla="*/ 86894 w 3024845"/>
                  <a:gd name="connsiteY402-25262" fmla="*/ 369664 h 1059043"/>
                  <a:gd name="connsiteX403-25263" fmla="*/ 99308 w 3024845"/>
                  <a:gd name="connsiteY403-25264" fmla="*/ 369664 h 1059043"/>
                  <a:gd name="connsiteX404-25265" fmla="*/ 99308 w 3024845"/>
                  <a:gd name="connsiteY404-25266" fmla="*/ 255090 h 1059043"/>
                  <a:gd name="connsiteX405-25267" fmla="*/ 103361 w 3024845"/>
                  <a:gd name="connsiteY405-25268" fmla="*/ 226986 h 1059043"/>
                  <a:gd name="connsiteX406-25269" fmla="*/ 105388 w 3024845"/>
                  <a:gd name="connsiteY406-25270" fmla="*/ 226986 h 1059043"/>
                  <a:gd name="connsiteX407-25271" fmla="*/ 119575 w 3024845"/>
                  <a:gd name="connsiteY407-25272" fmla="*/ 226986 h 1059043"/>
                  <a:gd name="connsiteX0-25273" fmla="*/ 119575 w 3024845"/>
                  <a:gd name="connsiteY0-25274" fmla="*/ 226986 h 1059043"/>
                  <a:gd name="connsiteX1-25275" fmla="*/ 200642 w 3024845"/>
                  <a:gd name="connsiteY1-25276" fmla="*/ 224825 h 1059043"/>
                  <a:gd name="connsiteX2-25277" fmla="*/ 202669 w 3024845"/>
                  <a:gd name="connsiteY2-25278" fmla="*/ 224825 h 1059043"/>
                  <a:gd name="connsiteX3-25279" fmla="*/ 216856 w 3024845"/>
                  <a:gd name="connsiteY3-25280" fmla="*/ 224825 h 1059043"/>
                  <a:gd name="connsiteX4-25281" fmla="*/ 216856 w 3024845"/>
                  <a:gd name="connsiteY4-25282" fmla="*/ 248604 h 1059043"/>
                  <a:gd name="connsiteX5-25283" fmla="*/ 217363 w 3024845"/>
                  <a:gd name="connsiteY5-25284" fmla="*/ 249415 h 1059043"/>
                  <a:gd name="connsiteX6-25285" fmla="*/ 220909 w 3024845"/>
                  <a:gd name="connsiteY6-25286" fmla="*/ 255090 h 1059043"/>
                  <a:gd name="connsiteX7-25287" fmla="*/ 220909 w 3024845"/>
                  <a:gd name="connsiteY7-25288" fmla="*/ 369664 h 1059043"/>
                  <a:gd name="connsiteX8-25289" fmla="*/ 223189 w 3024845"/>
                  <a:gd name="connsiteY8-25290" fmla="*/ 369664 h 1059043"/>
                  <a:gd name="connsiteX9-25291" fmla="*/ 239150 w 3024845"/>
                  <a:gd name="connsiteY9-25292" fmla="*/ 369664 h 1059043"/>
                  <a:gd name="connsiteX10-25293" fmla="*/ 239150 w 3024845"/>
                  <a:gd name="connsiteY10-25294" fmla="*/ 510179 h 1059043"/>
                  <a:gd name="connsiteX11-25295" fmla="*/ 240670 w 3024845"/>
                  <a:gd name="connsiteY11-25296" fmla="*/ 509909 h 1059043"/>
                  <a:gd name="connsiteX12-25297" fmla="*/ 251310 w 3024845"/>
                  <a:gd name="connsiteY12-25298" fmla="*/ 508018 h 1059043"/>
                  <a:gd name="connsiteX13-25299" fmla="*/ 249283 w 3024845"/>
                  <a:gd name="connsiteY13-25300" fmla="*/ 596650 h 1059043"/>
                  <a:gd name="connsiteX14-25301" fmla="*/ 250803 w 3024845"/>
                  <a:gd name="connsiteY14-25302" fmla="*/ 596921 h 1059043"/>
                  <a:gd name="connsiteX15-25303" fmla="*/ 261443 w 3024845"/>
                  <a:gd name="connsiteY15-25304" fmla="*/ 598812 h 1059043"/>
                  <a:gd name="connsiteX16-25305" fmla="*/ 261696 w 3024845"/>
                  <a:gd name="connsiteY16-25306" fmla="*/ 599623 h 1059043"/>
                  <a:gd name="connsiteX17-25307" fmla="*/ 263470 w 3024845"/>
                  <a:gd name="connsiteY17-25308" fmla="*/ 605298 h 1059043"/>
                  <a:gd name="connsiteX18-25309" fmla="*/ 264230 w 3024845"/>
                  <a:gd name="connsiteY18-25310" fmla="*/ 602866 h 1059043"/>
                  <a:gd name="connsiteX19-25311" fmla="*/ 269550 w 3024845"/>
                  <a:gd name="connsiteY19-25312" fmla="*/ 585842 h 1059043"/>
                  <a:gd name="connsiteX20-25313" fmla="*/ 271323 w 3024845"/>
                  <a:gd name="connsiteY20-25314" fmla="*/ 585842 h 1059043"/>
                  <a:gd name="connsiteX21-25315" fmla="*/ 283737 w 3024845"/>
                  <a:gd name="connsiteY21-25316" fmla="*/ 585842 h 1059043"/>
                  <a:gd name="connsiteX22-25317" fmla="*/ 283737 w 3024845"/>
                  <a:gd name="connsiteY22-25318" fmla="*/ 618268 h 1059043"/>
                  <a:gd name="connsiteX23-25319" fmla="*/ 284750 w 3024845"/>
                  <a:gd name="connsiteY23-25320" fmla="*/ 618809 h 1059043"/>
                  <a:gd name="connsiteX24-25321" fmla="*/ 291844 w 3024845"/>
                  <a:gd name="connsiteY24-25322" fmla="*/ 622592 h 1059043"/>
                  <a:gd name="connsiteX25-25323" fmla="*/ 291844 w 3024845"/>
                  <a:gd name="connsiteY25-25324" fmla="*/ 623943 h 1059043"/>
                  <a:gd name="connsiteX26-25325" fmla="*/ 291844 w 3024845"/>
                  <a:gd name="connsiteY26-25326" fmla="*/ 633401 h 1059043"/>
                  <a:gd name="connsiteX27-25327" fmla="*/ 336431 w 3024845"/>
                  <a:gd name="connsiteY27-25328" fmla="*/ 633401 h 1059043"/>
                  <a:gd name="connsiteX28-25329" fmla="*/ 336431 w 3024845"/>
                  <a:gd name="connsiteY28-25330" fmla="*/ 634482 h 1059043"/>
                  <a:gd name="connsiteX29-25331" fmla="*/ 336431 w 3024845"/>
                  <a:gd name="connsiteY29-25332" fmla="*/ 642048 h 1059043"/>
                  <a:gd name="connsiteX30-25333" fmla="*/ 338457 w 3024845"/>
                  <a:gd name="connsiteY30-25334" fmla="*/ 642048 h 1059043"/>
                  <a:gd name="connsiteX31-25335" fmla="*/ 352644 w 3024845"/>
                  <a:gd name="connsiteY31-25336" fmla="*/ 642048 h 1059043"/>
                  <a:gd name="connsiteX32-25337" fmla="*/ 352644 w 3024845"/>
                  <a:gd name="connsiteY32-25338" fmla="*/ 611783 h 1059043"/>
                  <a:gd name="connsiteX33-25339" fmla="*/ 397231 w 3024845"/>
                  <a:gd name="connsiteY33-25340" fmla="*/ 611783 h 1059043"/>
                  <a:gd name="connsiteX34-25341" fmla="*/ 397231 w 3024845"/>
                  <a:gd name="connsiteY34-25342" fmla="*/ 610432 h 1059043"/>
                  <a:gd name="connsiteX35-25343" fmla="*/ 397231 w 3024845"/>
                  <a:gd name="connsiteY35-25344" fmla="*/ 600974 h 1059043"/>
                  <a:gd name="connsiteX36-25345" fmla="*/ 398245 w 3024845"/>
                  <a:gd name="connsiteY36-25346" fmla="*/ 600974 h 1059043"/>
                  <a:gd name="connsiteX37-25347" fmla="*/ 405338 w 3024845"/>
                  <a:gd name="connsiteY37-25348" fmla="*/ 600974 h 1059043"/>
                  <a:gd name="connsiteX38-25349" fmla="*/ 405338 w 3024845"/>
                  <a:gd name="connsiteY38-25350" fmla="*/ 599083 h 1059043"/>
                  <a:gd name="connsiteX39-25351" fmla="*/ 405338 w 3024845"/>
                  <a:gd name="connsiteY39-25352" fmla="*/ 585842 h 1059043"/>
                  <a:gd name="connsiteX40-25353" fmla="*/ 406098 w 3024845"/>
                  <a:gd name="connsiteY40-25354" fmla="*/ 585842 h 1059043"/>
                  <a:gd name="connsiteX41-25355" fmla="*/ 411418 w 3024845"/>
                  <a:gd name="connsiteY41-25356" fmla="*/ 585842 h 1059043"/>
                  <a:gd name="connsiteX42-25357" fmla="*/ 411418 w 3024845"/>
                  <a:gd name="connsiteY42-25358" fmla="*/ 584761 h 1059043"/>
                  <a:gd name="connsiteX43-25359" fmla="*/ 411418 w 3024845"/>
                  <a:gd name="connsiteY43-25360" fmla="*/ 577194 h 1059043"/>
                  <a:gd name="connsiteX44-25361" fmla="*/ 413445 w 3024845"/>
                  <a:gd name="connsiteY44-25362" fmla="*/ 577194 h 1059043"/>
                  <a:gd name="connsiteX45-25363" fmla="*/ 427632 w 3024845"/>
                  <a:gd name="connsiteY45-25364" fmla="*/ 577194 h 1059043"/>
                  <a:gd name="connsiteX46-25365" fmla="*/ 427632 w 3024845"/>
                  <a:gd name="connsiteY46-25366" fmla="*/ 578275 h 1059043"/>
                  <a:gd name="connsiteX47-25367" fmla="*/ 427632 w 3024845"/>
                  <a:gd name="connsiteY47-25368" fmla="*/ 585842 h 1059043"/>
                  <a:gd name="connsiteX48-25369" fmla="*/ 449925 w 3024845"/>
                  <a:gd name="connsiteY48-25370" fmla="*/ 585842 h 1059043"/>
                  <a:gd name="connsiteX49-25371" fmla="*/ 449925 w 3024845"/>
                  <a:gd name="connsiteY49-25372" fmla="*/ 583950 h 1059043"/>
                  <a:gd name="connsiteX50-25373" fmla="*/ 449925 w 3024845"/>
                  <a:gd name="connsiteY50-25374" fmla="*/ 570709 h 1059043"/>
                  <a:gd name="connsiteX51-25375" fmla="*/ 451699 w 3024845"/>
                  <a:gd name="connsiteY51-25376" fmla="*/ 570709 h 1059043"/>
                  <a:gd name="connsiteX52-25377" fmla="*/ 464112 w 3024845"/>
                  <a:gd name="connsiteY52-25378" fmla="*/ 570709 h 1059043"/>
                  <a:gd name="connsiteX53-25379" fmla="*/ 464112 w 3024845"/>
                  <a:gd name="connsiteY53-25380" fmla="*/ 594489 h 1059043"/>
                  <a:gd name="connsiteX54-25381" fmla="*/ 465126 w 3024845"/>
                  <a:gd name="connsiteY54-25382" fmla="*/ 594489 h 1059043"/>
                  <a:gd name="connsiteX55-25383" fmla="*/ 472219 w 3024845"/>
                  <a:gd name="connsiteY55-25384" fmla="*/ 594489 h 1059043"/>
                  <a:gd name="connsiteX56-25385" fmla="*/ 472219 w 3024845"/>
                  <a:gd name="connsiteY56-25386" fmla="*/ 593408 h 1059043"/>
                  <a:gd name="connsiteX57-25387" fmla="*/ 472219 w 3024845"/>
                  <a:gd name="connsiteY57-25388" fmla="*/ 585842 h 1059043"/>
                  <a:gd name="connsiteX58-25389" fmla="*/ 473992 w 3024845"/>
                  <a:gd name="connsiteY58-25390" fmla="*/ 585842 h 1059043"/>
                  <a:gd name="connsiteX59-25391" fmla="*/ 486406 w 3024845"/>
                  <a:gd name="connsiteY59-25392" fmla="*/ 585842 h 1059043"/>
                  <a:gd name="connsiteX60-25393" fmla="*/ 486406 w 3024845"/>
                  <a:gd name="connsiteY60-25394" fmla="*/ 611783 h 1059043"/>
                  <a:gd name="connsiteX61-25395" fmla="*/ 488433 w 3024845"/>
                  <a:gd name="connsiteY61-25396" fmla="*/ 611783 h 1059043"/>
                  <a:gd name="connsiteX62-25397" fmla="*/ 502619 w 3024845"/>
                  <a:gd name="connsiteY62-25398" fmla="*/ 611783 h 1059043"/>
                  <a:gd name="connsiteX63-25399" fmla="*/ 502619 w 3024845"/>
                  <a:gd name="connsiteY63-25400" fmla="*/ 613404 h 1059043"/>
                  <a:gd name="connsiteX64-25401" fmla="*/ 502619 w 3024845"/>
                  <a:gd name="connsiteY64-25402" fmla="*/ 624754 h 1059043"/>
                  <a:gd name="connsiteX65-25403" fmla="*/ 503379 w 3024845"/>
                  <a:gd name="connsiteY65-25404" fmla="*/ 624754 h 1059043"/>
                  <a:gd name="connsiteX66-25405" fmla="*/ 508700 w 3024845"/>
                  <a:gd name="connsiteY66-25406" fmla="*/ 624754 h 1059043"/>
                  <a:gd name="connsiteX67-25407" fmla="*/ 508700 w 3024845"/>
                  <a:gd name="connsiteY67-25408" fmla="*/ 623943 h 1059043"/>
                  <a:gd name="connsiteX68-25409" fmla="*/ 508700 w 3024845"/>
                  <a:gd name="connsiteY68-25410" fmla="*/ 618268 h 1059043"/>
                  <a:gd name="connsiteX69-25411" fmla="*/ 539100 w 3024845"/>
                  <a:gd name="connsiteY69-25412" fmla="*/ 618268 h 1059043"/>
                  <a:gd name="connsiteX70-25413" fmla="*/ 539100 w 3024845"/>
                  <a:gd name="connsiteY70-25414" fmla="*/ 642048 h 1059043"/>
                  <a:gd name="connsiteX71-25415" fmla="*/ 540113 w 3024845"/>
                  <a:gd name="connsiteY71-25416" fmla="*/ 642048 h 1059043"/>
                  <a:gd name="connsiteX72-25417" fmla="*/ 547207 w 3024845"/>
                  <a:gd name="connsiteY72-25418" fmla="*/ 642048 h 1059043"/>
                  <a:gd name="connsiteX73-25419" fmla="*/ 547207 w 3024845"/>
                  <a:gd name="connsiteY73-25420" fmla="*/ 643129 h 1059043"/>
                  <a:gd name="connsiteX74-25421" fmla="*/ 547207 w 3024845"/>
                  <a:gd name="connsiteY74-25422" fmla="*/ 650695 h 1059043"/>
                  <a:gd name="connsiteX75-25423" fmla="*/ 547967 w 3024845"/>
                  <a:gd name="connsiteY75-25424" fmla="*/ 650695 h 1059043"/>
                  <a:gd name="connsiteX76-25425" fmla="*/ 553287 w 3024845"/>
                  <a:gd name="connsiteY76-25426" fmla="*/ 650695 h 1059043"/>
                  <a:gd name="connsiteX77-25427" fmla="*/ 553287 w 3024845"/>
                  <a:gd name="connsiteY77-25428" fmla="*/ 648533 h 1059043"/>
                  <a:gd name="connsiteX78-25429" fmla="*/ 553287 w 3024845"/>
                  <a:gd name="connsiteY78-25430" fmla="*/ 633401 h 1059043"/>
                  <a:gd name="connsiteX79-25431" fmla="*/ 554300 w 3024845"/>
                  <a:gd name="connsiteY79-25432" fmla="*/ 633401 h 1059043"/>
                  <a:gd name="connsiteX80-25433" fmla="*/ 561394 w 3024845"/>
                  <a:gd name="connsiteY80-25434" fmla="*/ 633401 h 1059043"/>
                  <a:gd name="connsiteX81-25435" fmla="*/ 561394 w 3024845"/>
                  <a:gd name="connsiteY81-25436" fmla="*/ 634482 h 1059043"/>
                  <a:gd name="connsiteX82-25437" fmla="*/ 561394 w 3024845"/>
                  <a:gd name="connsiteY82-25438" fmla="*/ 642048 h 1059043"/>
                  <a:gd name="connsiteX83-25439" fmla="*/ 566714 w 3024845"/>
                  <a:gd name="connsiteY83-25440" fmla="*/ 640055 h 1059043"/>
                  <a:gd name="connsiteX84-25441" fmla="*/ 567474 w 3024845"/>
                  <a:gd name="connsiteY84-25442" fmla="*/ 639075 h 1059043"/>
                  <a:gd name="connsiteX85-25443" fmla="*/ 567474 w 3024845"/>
                  <a:gd name="connsiteY85-25444" fmla="*/ 633401 h 1059043"/>
                  <a:gd name="connsiteX86-25445" fmla="*/ 605981 w 3024845"/>
                  <a:gd name="connsiteY86-25446" fmla="*/ 633401 h 1059043"/>
                  <a:gd name="connsiteX87-25447" fmla="*/ 605981 w 3024845"/>
                  <a:gd name="connsiteY87-25448" fmla="*/ 657180 h 1059043"/>
                  <a:gd name="connsiteX88-25449" fmla="*/ 608007 w 3024845"/>
                  <a:gd name="connsiteY88-25450" fmla="*/ 657180 h 1059043"/>
                  <a:gd name="connsiteX89-25451" fmla="*/ 622194 w 3024845"/>
                  <a:gd name="connsiteY89-25452" fmla="*/ 657180 h 1059043"/>
                  <a:gd name="connsiteX90-25453" fmla="*/ 622194 w 3024845"/>
                  <a:gd name="connsiteY90-25454" fmla="*/ 658261 h 1059043"/>
                  <a:gd name="connsiteX91-25455" fmla="*/ 622194 w 3024845"/>
                  <a:gd name="connsiteY91-25456" fmla="*/ 665827 h 1059043"/>
                  <a:gd name="connsiteX92-25457" fmla="*/ 623968 w 3024845"/>
                  <a:gd name="connsiteY92-25458" fmla="*/ 665827 h 1059043"/>
                  <a:gd name="connsiteX93-25459" fmla="*/ 636381 w 3024845"/>
                  <a:gd name="connsiteY93-25460" fmla="*/ 665827 h 1059043"/>
                  <a:gd name="connsiteX94-25461" fmla="*/ 636381 w 3024845"/>
                  <a:gd name="connsiteY94-25462" fmla="*/ 642048 h 1059043"/>
                  <a:gd name="connsiteX95-25463" fmla="*/ 637394 w 3024845"/>
                  <a:gd name="connsiteY95-25464" fmla="*/ 642048 h 1059043"/>
                  <a:gd name="connsiteX96-25465" fmla="*/ 644488 w 3024845"/>
                  <a:gd name="connsiteY96-25466" fmla="*/ 642048 h 1059043"/>
                  <a:gd name="connsiteX97-25467" fmla="*/ 644488 w 3024845"/>
                  <a:gd name="connsiteY97-25468" fmla="*/ 609621 h 1059043"/>
                  <a:gd name="connsiteX98-25469" fmla="*/ 645501 w 3024845"/>
                  <a:gd name="connsiteY98-25470" fmla="*/ 609621 h 1059043"/>
                  <a:gd name="connsiteX99-25471" fmla="*/ 652595 w 3024845"/>
                  <a:gd name="connsiteY99-25472" fmla="*/ 609621 h 1059043"/>
                  <a:gd name="connsiteX100-25473" fmla="*/ 652595 w 3024845"/>
                  <a:gd name="connsiteY100-25474" fmla="*/ 607730 h 1059043"/>
                  <a:gd name="connsiteX101-25475" fmla="*/ 652595 w 3024845"/>
                  <a:gd name="connsiteY101-25476" fmla="*/ 594489 h 1059043"/>
                  <a:gd name="connsiteX102-25477" fmla="*/ 651328 w 3024845"/>
                  <a:gd name="connsiteY102-25478" fmla="*/ 592867 h 1059043"/>
                  <a:gd name="connsiteX103-25479" fmla="*/ 656648 w 3024845"/>
                  <a:gd name="connsiteY103-25480" fmla="*/ 581518 h 1059043"/>
                  <a:gd name="connsiteX104-25481" fmla="*/ 664755 w 3024845"/>
                  <a:gd name="connsiteY104-25482" fmla="*/ 609621 h 1059043"/>
                  <a:gd name="connsiteX105-25483" fmla="*/ 665515 w 3024845"/>
                  <a:gd name="connsiteY105-25484" fmla="*/ 609621 h 1059043"/>
                  <a:gd name="connsiteX106-25485" fmla="*/ 670835 w 3024845"/>
                  <a:gd name="connsiteY106-25486" fmla="*/ 609621 h 1059043"/>
                  <a:gd name="connsiteX107-25487" fmla="*/ 670835 w 3024845"/>
                  <a:gd name="connsiteY107-25488" fmla="*/ 503694 h 1059043"/>
                  <a:gd name="connsiteX108-25489" fmla="*/ 672355 w 3024845"/>
                  <a:gd name="connsiteY108-25490" fmla="*/ 503694 h 1059043"/>
                  <a:gd name="connsiteX109-25491" fmla="*/ 682995 w 3024845"/>
                  <a:gd name="connsiteY109-25492" fmla="*/ 503694 h 1059043"/>
                  <a:gd name="connsiteX110-25493" fmla="*/ 682995 w 3024845"/>
                  <a:gd name="connsiteY110-25494" fmla="*/ 456135 h 1059043"/>
                  <a:gd name="connsiteX111-25495" fmla="*/ 709342 w 3024845"/>
                  <a:gd name="connsiteY111-25496" fmla="*/ 456135 h 1059043"/>
                  <a:gd name="connsiteX112-25497" fmla="*/ 709342 w 3024845"/>
                  <a:gd name="connsiteY112-25498" fmla="*/ 434517 h 1059043"/>
                  <a:gd name="connsiteX113-25499" fmla="*/ 743796 w 3024845"/>
                  <a:gd name="connsiteY113-25500" fmla="*/ 434517 h 1059043"/>
                  <a:gd name="connsiteX114-25501" fmla="*/ 743796 w 3024845"/>
                  <a:gd name="connsiteY114-25502" fmla="*/ 436949 h 1059043"/>
                  <a:gd name="connsiteX115-25503" fmla="*/ 743796 w 3024845"/>
                  <a:gd name="connsiteY115-25504" fmla="*/ 453973 h 1059043"/>
                  <a:gd name="connsiteX116-25505" fmla="*/ 746076 w 3024845"/>
                  <a:gd name="connsiteY116-25506" fmla="*/ 453973 h 1059043"/>
                  <a:gd name="connsiteX117-25507" fmla="*/ 762036 w 3024845"/>
                  <a:gd name="connsiteY117-25508" fmla="*/ 453973 h 1059043"/>
                  <a:gd name="connsiteX118-25509" fmla="*/ 762036 w 3024845"/>
                  <a:gd name="connsiteY118-25510" fmla="*/ 501532 h 1059043"/>
                  <a:gd name="connsiteX119-25511" fmla="*/ 763049 w 3024845"/>
                  <a:gd name="connsiteY119-25512" fmla="*/ 501532 h 1059043"/>
                  <a:gd name="connsiteX120-25513" fmla="*/ 770143 w 3024845"/>
                  <a:gd name="connsiteY120-25514" fmla="*/ 501532 h 1059043"/>
                  <a:gd name="connsiteX121-25515" fmla="*/ 784330 w 3024845"/>
                  <a:gd name="connsiteY121-25516" fmla="*/ 505856 h 1059043"/>
                  <a:gd name="connsiteX122-25517" fmla="*/ 784330 w 3024845"/>
                  <a:gd name="connsiteY122-25518" fmla="*/ 544768 h 1059043"/>
                  <a:gd name="connsiteX123-25519" fmla="*/ 785343 w 3024845"/>
                  <a:gd name="connsiteY123-25520" fmla="*/ 544768 h 1059043"/>
                  <a:gd name="connsiteX124-25521" fmla="*/ 792436 w 3024845"/>
                  <a:gd name="connsiteY124-25522" fmla="*/ 544768 h 1059043"/>
                  <a:gd name="connsiteX125-25523" fmla="*/ 792436 w 3024845"/>
                  <a:gd name="connsiteY125-25524" fmla="*/ 546389 h 1059043"/>
                  <a:gd name="connsiteX126-25525" fmla="*/ 792436 w 3024845"/>
                  <a:gd name="connsiteY126-25526" fmla="*/ 557738 h 1059043"/>
                  <a:gd name="connsiteX127-25527" fmla="*/ 794463 w 3024845"/>
                  <a:gd name="connsiteY127-25528" fmla="*/ 557738 h 1059043"/>
                  <a:gd name="connsiteX128-25529" fmla="*/ 808650 w 3024845"/>
                  <a:gd name="connsiteY128-25530" fmla="*/ 557738 h 1059043"/>
                  <a:gd name="connsiteX129-25531" fmla="*/ 814730 w 3024845"/>
                  <a:gd name="connsiteY129-25532" fmla="*/ 564224 h 1059043"/>
                  <a:gd name="connsiteX130-25533" fmla="*/ 814730 w 3024845"/>
                  <a:gd name="connsiteY130-25534" fmla="*/ 585842 h 1059043"/>
                  <a:gd name="connsiteX131-25535" fmla="*/ 817010 w 3024845"/>
                  <a:gd name="connsiteY131-25536" fmla="*/ 585842 h 1059043"/>
                  <a:gd name="connsiteX132-25537" fmla="*/ 832970 w 3024845"/>
                  <a:gd name="connsiteY132-25538" fmla="*/ 585842 h 1059043"/>
                  <a:gd name="connsiteX133-25539" fmla="*/ 832970 w 3024845"/>
                  <a:gd name="connsiteY133-25540" fmla="*/ 586922 h 1059043"/>
                  <a:gd name="connsiteX134-25541" fmla="*/ 832970 w 3024845"/>
                  <a:gd name="connsiteY134-25542" fmla="*/ 594489 h 1059043"/>
                  <a:gd name="connsiteX135-25543" fmla="*/ 834237 w 3024845"/>
                  <a:gd name="connsiteY135-25544" fmla="*/ 594489 h 1059043"/>
                  <a:gd name="connsiteX136-25545" fmla="*/ 843104 w 3024845"/>
                  <a:gd name="connsiteY136-25546" fmla="*/ 594489 h 1059043"/>
                  <a:gd name="connsiteX137-25547" fmla="*/ 843104 w 3024845"/>
                  <a:gd name="connsiteY137-25548" fmla="*/ 596650 h 1059043"/>
                  <a:gd name="connsiteX138-25549" fmla="*/ 843104 w 3024845"/>
                  <a:gd name="connsiteY138-25550" fmla="*/ 611783 h 1059043"/>
                  <a:gd name="connsiteX139-25551" fmla="*/ 847157 w 3024845"/>
                  <a:gd name="connsiteY139-25552" fmla="*/ 609891 h 1059043"/>
                  <a:gd name="connsiteX140-25553" fmla="*/ 847157 w 3024845"/>
                  <a:gd name="connsiteY140-25554" fmla="*/ 596650 h 1059043"/>
                  <a:gd name="connsiteX141-25555" fmla="*/ 848170 w 3024845"/>
                  <a:gd name="connsiteY141-25556" fmla="*/ 596650 h 1059043"/>
                  <a:gd name="connsiteX142-25557" fmla="*/ 855264 w 3024845"/>
                  <a:gd name="connsiteY142-25558" fmla="*/ 596650 h 1059043"/>
                  <a:gd name="connsiteX143-25559" fmla="*/ 855264 w 3024845"/>
                  <a:gd name="connsiteY143-25560" fmla="*/ 598272 h 1059043"/>
                  <a:gd name="connsiteX144-25561" fmla="*/ 855264 w 3024845"/>
                  <a:gd name="connsiteY144-25562" fmla="*/ 609621 h 1059043"/>
                  <a:gd name="connsiteX145-25563" fmla="*/ 856024 w 3024845"/>
                  <a:gd name="connsiteY145-25564" fmla="*/ 609621 h 1059043"/>
                  <a:gd name="connsiteX146-25565" fmla="*/ 861344 w 3024845"/>
                  <a:gd name="connsiteY146-25566" fmla="*/ 609621 h 1059043"/>
                  <a:gd name="connsiteX147-25567" fmla="*/ 909984 w 3024845"/>
                  <a:gd name="connsiteY147-25568" fmla="*/ 605298 h 1059043"/>
                  <a:gd name="connsiteX148-25569" fmla="*/ 909984 w 3024845"/>
                  <a:gd name="connsiteY148-25570" fmla="*/ 606649 h 1059043"/>
                  <a:gd name="connsiteX149-25571" fmla="*/ 909984 w 3024845"/>
                  <a:gd name="connsiteY149-25572" fmla="*/ 616106 h 1059043"/>
                  <a:gd name="connsiteX150-25573" fmla="*/ 910744 w 3024845"/>
                  <a:gd name="connsiteY150-25574" fmla="*/ 616106 h 1059043"/>
                  <a:gd name="connsiteX151-25575" fmla="*/ 916065 w 3024845"/>
                  <a:gd name="connsiteY151-25576" fmla="*/ 616106 h 1059043"/>
                  <a:gd name="connsiteX152-25577" fmla="*/ 916065 w 3024845"/>
                  <a:gd name="connsiteY152-25578" fmla="*/ 618268 h 1059043"/>
                  <a:gd name="connsiteX153-25579" fmla="*/ 916065 w 3024845"/>
                  <a:gd name="connsiteY153-25580" fmla="*/ 633401 h 1059043"/>
                  <a:gd name="connsiteX154-25581" fmla="*/ 918091 w 3024845"/>
                  <a:gd name="connsiteY154-25582" fmla="*/ 632050 h 1059043"/>
                  <a:gd name="connsiteX155-25583" fmla="*/ 932278 w 3024845"/>
                  <a:gd name="connsiteY155-25584" fmla="*/ 622592 h 1059043"/>
                  <a:gd name="connsiteX156-25585" fmla="*/ 938358 w 3024845"/>
                  <a:gd name="connsiteY156-25586" fmla="*/ 581518 h 1059043"/>
                  <a:gd name="connsiteX157-25587" fmla="*/ 939118 w 3024845"/>
                  <a:gd name="connsiteY157-25588" fmla="*/ 581248 h 1059043"/>
                  <a:gd name="connsiteX158-25589" fmla="*/ 944438 w 3024845"/>
                  <a:gd name="connsiteY158-25590" fmla="*/ 579356 h 1059043"/>
                  <a:gd name="connsiteX159-25591" fmla="*/ 946465 w 3024845"/>
                  <a:gd name="connsiteY159-25592" fmla="*/ 510179 h 1059043"/>
                  <a:gd name="connsiteX160-25593" fmla="*/ 948492 w 3024845"/>
                  <a:gd name="connsiteY160-25594" fmla="*/ 579356 h 1059043"/>
                  <a:gd name="connsiteX161-25595" fmla="*/ 949252 w 3024845"/>
                  <a:gd name="connsiteY161-25596" fmla="*/ 579626 h 1059043"/>
                  <a:gd name="connsiteX162-25597" fmla="*/ 954572 w 3024845"/>
                  <a:gd name="connsiteY162-25598" fmla="*/ 581518 h 1059043"/>
                  <a:gd name="connsiteX163-25599" fmla="*/ 954572 w 3024845"/>
                  <a:gd name="connsiteY163-25600" fmla="*/ 495047 h 1059043"/>
                  <a:gd name="connsiteX164-25601" fmla="*/ 958625 w 3024845"/>
                  <a:gd name="connsiteY164-25602" fmla="*/ 462620 h 1059043"/>
                  <a:gd name="connsiteX165-25603" fmla="*/ 997132 w 3024845"/>
                  <a:gd name="connsiteY165-25604" fmla="*/ 462620 h 1059043"/>
                  <a:gd name="connsiteX166-25605" fmla="*/ 997132 w 3024845"/>
                  <a:gd name="connsiteY166-25606" fmla="*/ 495047 h 1059043"/>
                  <a:gd name="connsiteX167-25607" fmla="*/ 997892 w 3024845"/>
                  <a:gd name="connsiteY167-25608" fmla="*/ 495047 h 1059043"/>
                  <a:gd name="connsiteX168-25609" fmla="*/ 1003212 w 3024845"/>
                  <a:gd name="connsiteY168-25610" fmla="*/ 495047 h 1059043"/>
                  <a:gd name="connsiteX169-25611" fmla="*/ 1003212 w 3024845"/>
                  <a:gd name="connsiteY169-25612" fmla="*/ 412899 h 1059043"/>
                  <a:gd name="connsiteX170-25613" fmla="*/ 1004986 w 3024845"/>
                  <a:gd name="connsiteY170-25614" fmla="*/ 412899 h 1059043"/>
                  <a:gd name="connsiteX171-25615" fmla="*/ 1017399 w 3024845"/>
                  <a:gd name="connsiteY171-25616" fmla="*/ 412899 h 1059043"/>
                  <a:gd name="connsiteX172-25617" fmla="*/ 1017399 w 3024845"/>
                  <a:gd name="connsiteY172-25618" fmla="*/ 411008 h 1059043"/>
                  <a:gd name="connsiteX173-25619" fmla="*/ 1017399 w 3024845"/>
                  <a:gd name="connsiteY173-25620" fmla="*/ 397767 h 1059043"/>
                  <a:gd name="connsiteX174-25621" fmla="*/ 1039693 w 3024845"/>
                  <a:gd name="connsiteY174-25622" fmla="*/ 397767 h 1059043"/>
                  <a:gd name="connsiteX175-25623" fmla="*/ 1039693 w 3024845"/>
                  <a:gd name="connsiteY175-25624" fmla="*/ 396686 h 1059043"/>
                  <a:gd name="connsiteX176-25625" fmla="*/ 1039693 w 3024845"/>
                  <a:gd name="connsiteY176-25626" fmla="*/ 389120 h 1059043"/>
                  <a:gd name="connsiteX177-25627" fmla="*/ 1041466 w 3024845"/>
                  <a:gd name="connsiteY177-25628" fmla="*/ 389120 h 1059043"/>
                  <a:gd name="connsiteX178-25629" fmla="*/ 1053880 w 3024845"/>
                  <a:gd name="connsiteY178-25630" fmla="*/ 389120 h 1059043"/>
                  <a:gd name="connsiteX179-25631" fmla="*/ 1053880 w 3024845"/>
                  <a:gd name="connsiteY179-25632" fmla="*/ 390201 h 1059043"/>
                  <a:gd name="connsiteX180-25633" fmla="*/ 1053880 w 3024845"/>
                  <a:gd name="connsiteY180-25634" fmla="*/ 397767 h 1059043"/>
                  <a:gd name="connsiteX181-25635" fmla="*/ 1054640 w 3024845"/>
                  <a:gd name="connsiteY181-25636" fmla="*/ 397767 h 1059043"/>
                  <a:gd name="connsiteX182-25637" fmla="*/ 1059960 w 3024845"/>
                  <a:gd name="connsiteY182-25638" fmla="*/ 397767 h 1059043"/>
                  <a:gd name="connsiteX183-25639" fmla="*/ 1070093 w 3024845"/>
                  <a:gd name="connsiteY183-25640" fmla="*/ 393443 h 1059043"/>
                  <a:gd name="connsiteX184-25641" fmla="*/ 1074146 w 3024845"/>
                  <a:gd name="connsiteY184-25642" fmla="*/ 396686 h 1059043"/>
                  <a:gd name="connsiteX185-25643" fmla="*/ 1074146 w 3024845"/>
                  <a:gd name="connsiteY185-25644" fmla="*/ 389120 h 1059043"/>
                  <a:gd name="connsiteX186-25645" fmla="*/ 1076426 w 3024845"/>
                  <a:gd name="connsiteY186-25646" fmla="*/ 389120 h 1059043"/>
                  <a:gd name="connsiteX187-25647" fmla="*/ 1092387 w 3024845"/>
                  <a:gd name="connsiteY187-25648" fmla="*/ 389120 h 1059043"/>
                  <a:gd name="connsiteX188-25649" fmla="*/ 1092387 w 3024845"/>
                  <a:gd name="connsiteY188-25650" fmla="*/ 390201 h 1059043"/>
                  <a:gd name="connsiteX189-25651" fmla="*/ 1092387 w 3024845"/>
                  <a:gd name="connsiteY189-25652" fmla="*/ 397767 h 1059043"/>
                  <a:gd name="connsiteX190-25653" fmla="*/ 1122787 w 3024845"/>
                  <a:gd name="connsiteY190-25654" fmla="*/ 397767 h 1059043"/>
                  <a:gd name="connsiteX191-25655" fmla="*/ 1122787 w 3024845"/>
                  <a:gd name="connsiteY191-25656" fmla="*/ 399388 h 1059043"/>
                  <a:gd name="connsiteX192-25657" fmla="*/ 1122787 w 3024845"/>
                  <a:gd name="connsiteY192-25658" fmla="*/ 410738 h 1059043"/>
                  <a:gd name="connsiteX193-25659" fmla="*/ 1149134 w 3024845"/>
                  <a:gd name="connsiteY193-25660" fmla="*/ 410738 h 1059043"/>
                  <a:gd name="connsiteX194-25661" fmla="*/ 1149134 w 3024845"/>
                  <a:gd name="connsiteY194-25662" fmla="*/ 441002 h 1059043"/>
                  <a:gd name="connsiteX195-25663" fmla="*/ 1149894 w 3024845"/>
                  <a:gd name="connsiteY195-25664" fmla="*/ 441002 h 1059043"/>
                  <a:gd name="connsiteX196-25665" fmla="*/ 1155214 w 3024845"/>
                  <a:gd name="connsiteY196-25666" fmla="*/ 441002 h 1059043"/>
                  <a:gd name="connsiteX197-25667" fmla="*/ 1155214 w 3024845"/>
                  <a:gd name="connsiteY197-25668" fmla="*/ 442083 h 1059043"/>
                  <a:gd name="connsiteX198-25669" fmla="*/ 1155214 w 3024845"/>
                  <a:gd name="connsiteY198-25670" fmla="*/ 449650 h 1059043"/>
                  <a:gd name="connsiteX199-25671" fmla="*/ 1159268 w 3024845"/>
                  <a:gd name="connsiteY199-25672" fmla="*/ 479914 h 1059043"/>
                  <a:gd name="connsiteX200-25673" fmla="*/ 1160028 w 3024845"/>
                  <a:gd name="connsiteY200-25674" fmla="*/ 479914 h 1059043"/>
                  <a:gd name="connsiteX201-25675" fmla="*/ 1165348 w 3024845"/>
                  <a:gd name="connsiteY201-25676" fmla="*/ 479914 h 1059043"/>
                  <a:gd name="connsiteX202-25677" fmla="*/ 1165348 w 3024845"/>
                  <a:gd name="connsiteY202-25678" fmla="*/ 480725 h 1059043"/>
                  <a:gd name="connsiteX203-25679" fmla="*/ 1165348 w 3024845"/>
                  <a:gd name="connsiteY203-25680" fmla="*/ 486400 h 1059043"/>
                  <a:gd name="connsiteX204-25681" fmla="*/ 1166361 w 3024845"/>
                  <a:gd name="connsiteY204-25682" fmla="*/ 486400 h 1059043"/>
                  <a:gd name="connsiteX205-25683" fmla="*/ 1173454 w 3024845"/>
                  <a:gd name="connsiteY205-25684" fmla="*/ 486400 h 1059043"/>
                  <a:gd name="connsiteX206-25685" fmla="*/ 1173454 w 3024845"/>
                  <a:gd name="connsiteY206-25686" fmla="*/ 516665 h 1059043"/>
                  <a:gd name="connsiteX207-25687" fmla="*/ 1175481 w 3024845"/>
                  <a:gd name="connsiteY207-25688" fmla="*/ 516665 h 1059043"/>
                  <a:gd name="connsiteX208-25689" fmla="*/ 1189668 w 3024845"/>
                  <a:gd name="connsiteY208-25690" fmla="*/ 516665 h 1059043"/>
                  <a:gd name="connsiteX209-25691" fmla="*/ 1189668 w 3024845"/>
                  <a:gd name="connsiteY209-25692" fmla="*/ 540444 h 1059043"/>
                  <a:gd name="connsiteX210-25693" fmla="*/ 1191695 w 3024845"/>
                  <a:gd name="connsiteY210-25694" fmla="*/ 542065 h 1059043"/>
                  <a:gd name="connsiteX211-25695" fmla="*/ 1191695 w 3024845"/>
                  <a:gd name="connsiteY211-25696" fmla="*/ 553415 h 1059043"/>
                  <a:gd name="connsiteX212-25697" fmla="*/ 1192455 w 3024845"/>
                  <a:gd name="connsiteY212-25698" fmla="*/ 553415 h 1059043"/>
                  <a:gd name="connsiteX213-25699" fmla="*/ 1197775 w 3024845"/>
                  <a:gd name="connsiteY213-25700" fmla="*/ 553415 h 1059043"/>
                  <a:gd name="connsiteX214-25701" fmla="*/ 1197775 w 3024845"/>
                  <a:gd name="connsiteY214-25702" fmla="*/ 577194 h 1059043"/>
                  <a:gd name="connsiteX215-25703" fmla="*/ 1199041 w 3024845"/>
                  <a:gd name="connsiteY215-25704" fmla="*/ 577194 h 1059043"/>
                  <a:gd name="connsiteX216-25705" fmla="*/ 1207908 w 3024845"/>
                  <a:gd name="connsiteY216-25706" fmla="*/ 577194 h 1059043"/>
                  <a:gd name="connsiteX217-25707" fmla="*/ 1209935 w 3024845"/>
                  <a:gd name="connsiteY217-25708" fmla="*/ 581248 h 1059043"/>
                  <a:gd name="connsiteX218-25709" fmla="*/ 1209935 w 3024845"/>
                  <a:gd name="connsiteY218-25710" fmla="*/ 594489 h 1059043"/>
                  <a:gd name="connsiteX219-25711" fmla="*/ 1211455 w 3024845"/>
                  <a:gd name="connsiteY219-25712" fmla="*/ 592597 h 1059043"/>
                  <a:gd name="connsiteX220-25713" fmla="*/ 1222095 w 3024845"/>
                  <a:gd name="connsiteY220-25714" fmla="*/ 579356 h 1059043"/>
                  <a:gd name="connsiteX221-25715" fmla="*/ 1250469 w 3024845"/>
                  <a:gd name="connsiteY221-25716" fmla="*/ 579356 h 1059043"/>
                  <a:gd name="connsiteX222-25717" fmla="*/ 1250469 w 3024845"/>
                  <a:gd name="connsiteY222-25718" fmla="*/ 665827 h 1059043"/>
                  <a:gd name="connsiteX223-25719" fmla="*/ 1251229 w 3024845"/>
                  <a:gd name="connsiteY223-25720" fmla="*/ 665827 h 1059043"/>
                  <a:gd name="connsiteX224-25721" fmla="*/ 1256549 w 3024845"/>
                  <a:gd name="connsiteY224-25722" fmla="*/ 665827 h 1059043"/>
                  <a:gd name="connsiteX225-25723" fmla="*/ 1257309 w 3024845"/>
                  <a:gd name="connsiteY225-25724" fmla="*/ 664476 h 1059043"/>
                  <a:gd name="connsiteX226-25725" fmla="*/ 1262629 w 3024845"/>
                  <a:gd name="connsiteY226-25726" fmla="*/ 655018 h 1059043"/>
                  <a:gd name="connsiteX227-25727" fmla="*/ 1262629 w 3024845"/>
                  <a:gd name="connsiteY227-25728" fmla="*/ 656910 h 1059043"/>
                  <a:gd name="connsiteX228-25729" fmla="*/ 1262629 w 3024845"/>
                  <a:gd name="connsiteY228-25730" fmla="*/ 670151 h 1059043"/>
                  <a:gd name="connsiteX229-25731" fmla="*/ 1266682 w 3024845"/>
                  <a:gd name="connsiteY229-25732" fmla="*/ 624754 h 1059043"/>
                  <a:gd name="connsiteX230-25733" fmla="*/ 1267442 w 3024845"/>
                  <a:gd name="connsiteY230-25734" fmla="*/ 624754 h 1059043"/>
                  <a:gd name="connsiteX231-25735" fmla="*/ 1272762 w 3024845"/>
                  <a:gd name="connsiteY231-25736" fmla="*/ 624754 h 1059043"/>
                  <a:gd name="connsiteX232-25737" fmla="*/ 1272762 w 3024845"/>
                  <a:gd name="connsiteY232-25738" fmla="*/ 559900 h 1059043"/>
                  <a:gd name="connsiteX233-25739" fmla="*/ 1273776 w 3024845"/>
                  <a:gd name="connsiteY233-25740" fmla="*/ 559900 h 1059043"/>
                  <a:gd name="connsiteX234-25741" fmla="*/ 1280869 w 3024845"/>
                  <a:gd name="connsiteY234-25742" fmla="*/ 559900 h 1059043"/>
                  <a:gd name="connsiteX235-25743" fmla="*/ 1293029 w 3024845"/>
                  <a:gd name="connsiteY235-25744" fmla="*/ 516665 h 1059043"/>
                  <a:gd name="connsiteX236-25745" fmla="*/ 1294296 w 3024845"/>
                  <a:gd name="connsiteY236-25746" fmla="*/ 516665 h 1059043"/>
                  <a:gd name="connsiteX237-25747" fmla="*/ 1303163 w 3024845"/>
                  <a:gd name="connsiteY237-25748" fmla="*/ 516665 h 1059043"/>
                  <a:gd name="connsiteX238-25749" fmla="*/ 1313296 w 3024845"/>
                  <a:gd name="connsiteY238-25750" fmla="*/ 559900 h 1059043"/>
                  <a:gd name="connsiteX239-25751" fmla="*/ 1314309 w 3024845"/>
                  <a:gd name="connsiteY239-25752" fmla="*/ 559900 h 1059043"/>
                  <a:gd name="connsiteX240-25753" fmla="*/ 1321403 w 3024845"/>
                  <a:gd name="connsiteY240-25754" fmla="*/ 559900 h 1059043"/>
                  <a:gd name="connsiteX241-25755" fmla="*/ 1321403 w 3024845"/>
                  <a:gd name="connsiteY241-25756" fmla="*/ 598812 h 1059043"/>
                  <a:gd name="connsiteX242-25757" fmla="*/ 1323176 w 3024845"/>
                  <a:gd name="connsiteY242-25758" fmla="*/ 598812 h 1059043"/>
                  <a:gd name="connsiteX243-25759" fmla="*/ 1335590 w 3024845"/>
                  <a:gd name="connsiteY243-25760" fmla="*/ 598812 h 1059043"/>
                  <a:gd name="connsiteX244-25761" fmla="*/ 1335590 w 3024845"/>
                  <a:gd name="connsiteY244-25762" fmla="*/ 600974 h 1059043"/>
                  <a:gd name="connsiteX245-25763" fmla="*/ 1335590 w 3024845"/>
                  <a:gd name="connsiteY245-25764" fmla="*/ 616106 h 1059043"/>
                  <a:gd name="connsiteX246-25765" fmla="*/ 1339643 w 3024845"/>
                  <a:gd name="connsiteY246-25766" fmla="*/ 613945 h 1059043"/>
                  <a:gd name="connsiteX247-25767" fmla="*/ 1339643 w 3024845"/>
                  <a:gd name="connsiteY247-25768" fmla="*/ 598812 h 1059043"/>
                  <a:gd name="connsiteX248-25769" fmla="*/ 1341163 w 3024845"/>
                  <a:gd name="connsiteY248-25770" fmla="*/ 598812 h 1059043"/>
                  <a:gd name="connsiteX249-25771" fmla="*/ 1351803 w 3024845"/>
                  <a:gd name="connsiteY249-25772" fmla="*/ 598812 h 1059043"/>
                  <a:gd name="connsiteX250-25773" fmla="*/ 1351803 w 3024845"/>
                  <a:gd name="connsiteY250-25774" fmla="*/ 600433 h 1059043"/>
                  <a:gd name="connsiteX251-25775" fmla="*/ 1351803 w 3024845"/>
                  <a:gd name="connsiteY251-25776" fmla="*/ 611783 h 1059043"/>
                  <a:gd name="connsiteX252-25777" fmla="*/ 1382204 w 3024845"/>
                  <a:gd name="connsiteY252-25778" fmla="*/ 611783 h 1059043"/>
                  <a:gd name="connsiteX253-25779" fmla="*/ 1382204 w 3024845"/>
                  <a:gd name="connsiteY253-25780" fmla="*/ 575033 h 1059043"/>
                  <a:gd name="connsiteX254-25781" fmla="*/ 1383470 w 3024845"/>
                  <a:gd name="connsiteY254-25782" fmla="*/ 575033 h 1059043"/>
                  <a:gd name="connsiteX255-25783" fmla="*/ 1392337 w 3024845"/>
                  <a:gd name="connsiteY255-25784" fmla="*/ 575033 h 1059043"/>
                  <a:gd name="connsiteX256-25785" fmla="*/ 1392337 w 3024845"/>
                  <a:gd name="connsiteY256-25786" fmla="*/ 596650 h 1059043"/>
                  <a:gd name="connsiteX257-25787" fmla="*/ 1394364 w 3024845"/>
                  <a:gd name="connsiteY257-25788" fmla="*/ 564224 h 1059043"/>
                  <a:gd name="connsiteX258-25789" fmla="*/ 1416657 w 3024845"/>
                  <a:gd name="connsiteY258-25790" fmla="*/ 564224 h 1059043"/>
                  <a:gd name="connsiteX259-25791" fmla="*/ 1416657 w 3024845"/>
                  <a:gd name="connsiteY259-25792" fmla="*/ 562602 h 1059043"/>
                  <a:gd name="connsiteX260-25793" fmla="*/ 1416657 w 3024845"/>
                  <a:gd name="connsiteY260-25794" fmla="*/ 551253 h 1059043"/>
                  <a:gd name="connsiteX261-25795" fmla="*/ 1417417 w 3024845"/>
                  <a:gd name="connsiteY261-25796" fmla="*/ 551253 h 1059043"/>
                  <a:gd name="connsiteX262-25797" fmla="*/ 1422737 w 3024845"/>
                  <a:gd name="connsiteY262-25798" fmla="*/ 551253 h 1059043"/>
                  <a:gd name="connsiteX263-25799" fmla="*/ 1422737 w 3024845"/>
                  <a:gd name="connsiteY263-25800" fmla="*/ 549362 h 1059043"/>
                  <a:gd name="connsiteX264-25801" fmla="*/ 1422737 w 3024845"/>
                  <a:gd name="connsiteY264-25802" fmla="*/ 536121 h 1059043"/>
                  <a:gd name="connsiteX265-25803" fmla="*/ 1426791 w 3024845"/>
                  <a:gd name="connsiteY265-25804" fmla="*/ 542606 h 1059043"/>
                  <a:gd name="connsiteX266-25805" fmla="*/ 1429071 w 3024845"/>
                  <a:gd name="connsiteY266-25806" fmla="*/ 542606 h 1059043"/>
                  <a:gd name="connsiteX267-25807" fmla="*/ 1445031 w 3024845"/>
                  <a:gd name="connsiteY267-25808" fmla="*/ 542606 h 1059043"/>
                  <a:gd name="connsiteX268-25809" fmla="*/ 1445031 w 3024845"/>
                  <a:gd name="connsiteY268-25810" fmla="*/ 541795 h 1059043"/>
                  <a:gd name="connsiteX269-25811" fmla="*/ 1445031 w 3024845"/>
                  <a:gd name="connsiteY269-25812" fmla="*/ 536121 h 1059043"/>
                  <a:gd name="connsiteX270-25813" fmla="*/ 1445791 w 3024845"/>
                  <a:gd name="connsiteY270-25814" fmla="*/ 536121 h 1059043"/>
                  <a:gd name="connsiteX271-25815" fmla="*/ 1451111 w 3024845"/>
                  <a:gd name="connsiteY271-25816" fmla="*/ 536121 h 1059043"/>
                  <a:gd name="connsiteX272-25817" fmla="*/ 1451111 w 3024845"/>
                  <a:gd name="connsiteY272-25818" fmla="*/ 537472 h 1059043"/>
                  <a:gd name="connsiteX273-25819" fmla="*/ 1451111 w 3024845"/>
                  <a:gd name="connsiteY273-25820" fmla="*/ 546930 h 1059043"/>
                  <a:gd name="connsiteX274-25821" fmla="*/ 1489618 w 3024845"/>
                  <a:gd name="connsiteY274-25822" fmla="*/ 546930 h 1059043"/>
                  <a:gd name="connsiteX275-25823" fmla="*/ 1489618 w 3024845"/>
                  <a:gd name="connsiteY275-25824" fmla="*/ 685283 h 1059043"/>
                  <a:gd name="connsiteX276-25825" fmla="*/ 1491138 w 3024845"/>
                  <a:gd name="connsiteY276-25826" fmla="*/ 685283 h 1059043"/>
                  <a:gd name="connsiteX277-25827" fmla="*/ 1501778 w 3024845"/>
                  <a:gd name="connsiteY277-25828" fmla="*/ 685283 h 1059043"/>
                  <a:gd name="connsiteX278-25829" fmla="*/ 1501778 w 3024845"/>
                  <a:gd name="connsiteY278-25830" fmla="*/ 672313 h 1059043"/>
                  <a:gd name="connsiteX279-25831" fmla="*/ 1505832 w 3024845"/>
                  <a:gd name="connsiteY279-25832" fmla="*/ 672313 h 1059043"/>
                  <a:gd name="connsiteX280-25833" fmla="*/ 1505832 w 3024845"/>
                  <a:gd name="connsiteY280-25834" fmla="*/ 685283 h 1059043"/>
                  <a:gd name="connsiteX281-25835" fmla="*/ 1536232 w 3024845"/>
                  <a:gd name="connsiteY281-25836" fmla="*/ 685283 h 1059043"/>
                  <a:gd name="connsiteX282-25837" fmla="*/ 1536232 w 3024845"/>
                  <a:gd name="connsiteY282-25838" fmla="*/ 655018 h 1059043"/>
                  <a:gd name="connsiteX283-25839" fmla="*/ 1548392 w 3024845"/>
                  <a:gd name="connsiteY283-25840" fmla="*/ 655018 h 1059043"/>
                  <a:gd name="connsiteX284-25841" fmla="*/ 1560552 w 3024845"/>
                  <a:gd name="connsiteY284-25842" fmla="*/ 652857 h 1059043"/>
                  <a:gd name="connsiteX285-25843" fmla="*/ 1564606 w 3024845"/>
                  <a:gd name="connsiteY285-25844" fmla="*/ 655018 h 1059043"/>
                  <a:gd name="connsiteX286-25845" fmla="*/ 1574739 w 3024845"/>
                  <a:gd name="connsiteY286-25846" fmla="*/ 655018 h 1059043"/>
                  <a:gd name="connsiteX287-25847" fmla="*/ 1574739 w 3024845"/>
                  <a:gd name="connsiteY287-25848" fmla="*/ 685283 h 1059043"/>
                  <a:gd name="connsiteX288-25849" fmla="*/ 1582846 w 3024845"/>
                  <a:gd name="connsiteY288-25850" fmla="*/ 685283 h 1059043"/>
                  <a:gd name="connsiteX289-25851" fmla="*/ 1582846 w 3024845"/>
                  <a:gd name="connsiteY289-25852" fmla="*/ 702578 h 1059043"/>
                  <a:gd name="connsiteX290-25853" fmla="*/ 1592182 w 3024845"/>
                  <a:gd name="connsiteY290-25854" fmla="*/ 703483 h 1059043"/>
                  <a:gd name="connsiteX291-25855" fmla="*/ 1605140 w 3024845"/>
                  <a:gd name="connsiteY291-25856" fmla="*/ 703483 h 1059043"/>
                  <a:gd name="connsiteX292-25857" fmla="*/ 1605140 w 3024845"/>
                  <a:gd name="connsiteY292-25858" fmla="*/ 687445 h 1059043"/>
                  <a:gd name="connsiteX293-25859" fmla="*/ 1673096 w 3024845"/>
                  <a:gd name="connsiteY293-25860" fmla="*/ 687445 h 1059043"/>
                  <a:gd name="connsiteX294-25861" fmla="*/ 1673096 w 3024845"/>
                  <a:gd name="connsiteY294-25862" fmla="*/ 602192 h 1059043"/>
                  <a:gd name="connsiteX295-25863" fmla="*/ 1745104 w 3024845"/>
                  <a:gd name="connsiteY295-25864" fmla="*/ 602192 h 1059043"/>
                  <a:gd name="connsiteX296-25865" fmla="*/ 1745104 w 3024845"/>
                  <a:gd name="connsiteY296-25866" fmla="*/ 680960 h 1059043"/>
                  <a:gd name="connsiteX297-25867" fmla="*/ 1747008 w 3024845"/>
                  <a:gd name="connsiteY297-25868" fmla="*/ 680960 h 1059043"/>
                  <a:gd name="connsiteX298-25869" fmla="*/ 1748250 w 3024845"/>
                  <a:gd name="connsiteY298-25870" fmla="*/ 703483 h 1059043"/>
                  <a:gd name="connsiteX299-25871" fmla="*/ 1757926 w 3024845"/>
                  <a:gd name="connsiteY299-25872" fmla="*/ 703483 h 1059043"/>
                  <a:gd name="connsiteX300-25873" fmla="*/ 1759168 w 3024845"/>
                  <a:gd name="connsiteY300-25874" fmla="*/ 680960 h 1059043"/>
                  <a:gd name="connsiteX301-25875" fmla="*/ 1765248 w 3024845"/>
                  <a:gd name="connsiteY301-25876" fmla="*/ 680960 h 1059043"/>
                  <a:gd name="connsiteX302-25877" fmla="*/ 1766490 w 3024845"/>
                  <a:gd name="connsiteY302-25878" fmla="*/ 703483 h 1059043"/>
                  <a:gd name="connsiteX303-25879" fmla="*/ 1817112 w 3024845"/>
                  <a:gd name="connsiteY303-25880" fmla="*/ 703483 h 1059043"/>
                  <a:gd name="connsiteX304-25881" fmla="*/ 1817112 w 3024845"/>
                  <a:gd name="connsiteY304-25882" fmla="*/ 540455 h 1059043"/>
                  <a:gd name="connsiteX305-25883" fmla="*/ 2014439 w 3024845"/>
                  <a:gd name="connsiteY305-25884" fmla="*/ 540455 h 1059043"/>
                  <a:gd name="connsiteX306-25885" fmla="*/ 2014439 w 3024845"/>
                  <a:gd name="connsiteY306-25886" fmla="*/ 703483 h 1059043"/>
                  <a:gd name="connsiteX307-25887" fmla="*/ 2033136 w 3024845"/>
                  <a:gd name="connsiteY307-25888" fmla="*/ 703483 h 1059043"/>
                  <a:gd name="connsiteX308-25889" fmla="*/ 2033136 w 3024845"/>
                  <a:gd name="connsiteY308-25890" fmla="*/ 620790 h 1059043"/>
                  <a:gd name="connsiteX309-25891" fmla="*/ 2128256 w 3024845"/>
                  <a:gd name="connsiteY309-25892" fmla="*/ 620790 h 1059043"/>
                  <a:gd name="connsiteX310-25893" fmla="*/ 2128026 w 3024845"/>
                  <a:gd name="connsiteY310-25894" fmla="*/ 281031 h 1059043"/>
                  <a:gd name="connsiteX311-25895" fmla="*/ 2121946 w 3024845"/>
                  <a:gd name="connsiteY311-25896" fmla="*/ 276707 h 1059043"/>
                  <a:gd name="connsiteX312-25897" fmla="*/ 2130053 w 3024845"/>
                  <a:gd name="connsiteY312-25898" fmla="*/ 252928 h 1059043"/>
                  <a:gd name="connsiteX313-25899" fmla="*/ 2144240 w 3024845"/>
                  <a:gd name="connsiteY313-25900" fmla="*/ 214016 h 1059043"/>
                  <a:gd name="connsiteX314-25901" fmla="*/ 2146266 w 3024845"/>
                  <a:gd name="connsiteY314-25902" fmla="*/ 131868 h 1059043"/>
                  <a:gd name="connsiteX315-25903" fmla="*/ 2144240 w 3024845"/>
                  <a:gd name="connsiteY315-25904" fmla="*/ 125383 h 1059043"/>
                  <a:gd name="connsiteX316-25905" fmla="*/ 2150320 w 3024845"/>
                  <a:gd name="connsiteY316-25906" fmla="*/ 118897 h 1059043"/>
                  <a:gd name="connsiteX317-25907" fmla="*/ 2150320 w 3024845"/>
                  <a:gd name="connsiteY317-25908" fmla="*/ 60529 h 1059043"/>
                  <a:gd name="connsiteX318-25909" fmla="*/ 2152346 w 3024845"/>
                  <a:gd name="connsiteY318-25910" fmla="*/ 56206 h 1059043"/>
                  <a:gd name="connsiteX319-25911" fmla="*/ 2152346 w 3024845"/>
                  <a:gd name="connsiteY319-25912" fmla="*/ 0 h 1059043"/>
                  <a:gd name="connsiteX320-25913" fmla="*/ 2162480 w 3024845"/>
                  <a:gd name="connsiteY320-25914" fmla="*/ 118897 h 1059043"/>
                  <a:gd name="connsiteX321-25915" fmla="*/ 2168560 w 3024845"/>
                  <a:gd name="connsiteY321-25916" fmla="*/ 125383 h 1059043"/>
                  <a:gd name="connsiteX322-25917" fmla="*/ 2166533 w 3024845"/>
                  <a:gd name="connsiteY322-25918" fmla="*/ 131868 h 1059043"/>
                  <a:gd name="connsiteX323-25919" fmla="*/ 2180720 w 3024845"/>
                  <a:gd name="connsiteY323-25920" fmla="*/ 555577 h 1059043"/>
                  <a:gd name="connsiteX324-25921" fmla="*/ 2245574 w 3024845"/>
                  <a:gd name="connsiteY324-25922" fmla="*/ 555577 h 1059043"/>
                  <a:gd name="connsiteX325-25923" fmla="*/ 2245574 w 3024845"/>
                  <a:gd name="connsiteY325-25924" fmla="*/ 631239 h 1059043"/>
                  <a:gd name="connsiteX326-25925" fmla="*/ 2253681 w 3024845"/>
                  <a:gd name="connsiteY326-25926" fmla="*/ 631239 h 1059043"/>
                  <a:gd name="connsiteX327-25927" fmla="*/ 2255708 w 3024845"/>
                  <a:gd name="connsiteY327-25928" fmla="*/ 624754 h 1059043"/>
                  <a:gd name="connsiteX328-25929" fmla="*/ 2261788 w 3024845"/>
                  <a:gd name="connsiteY328-25930" fmla="*/ 624754 h 1059043"/>
                  <a:gd name="connsiteX329-25931" fmla="*/ 2263815 w 3024845"/>
                  <a:gd name="connsiteY329-25932" fmla="*/ 633401 h 1059043"/>
                  <a:gd name="connsiteX330-25933" fmla="*/ 2275975 w 3024845"/>
                  <a:gd name="connsiteY330-25934" fmla="*/ 633401 h 1059043"/>
                  <a:gd name="connsiteX331-25935" fmla="*/ 2275975 w 3024845"/>
                  <a:gd name="connsiteY331-25936" fmla="*/ 626915 h 1059043"/>
                  <a:gd name="connsiteX332-25937" fmla="*/ 2298268 w 3024845"/>
                  <a:gd name="connsiteY332-25938" fmla="*/ 626915 h 1059043"/>
                  <a:gd name="connsiteX333-25939" fmla="*/ 2298268 w 3024845"/>
                  <a:gd name="connsiteY333-25940" fmla="*/ 633401 h 1059043"/>
                  <a:gd name="connsiteX334-25941" fmla="*/ 2318535 w 3024845"/>
                  <a:gd name="connsiteY334-25942" fmla="*/ 633401 h 1059043"/>
                  <a:gd name="connsiteX335-25943" fmla="*/ 2318535 w 3024845"/>
                  <a:gd name="connsiteY335-25944" fmla="*/ 678798 h 1059043"/>
                  <a:gd name="connsiteX336-25945" fmla="*/ 2332722 w 3024845"/>
                  <a:gd name="connsiteY336-25946" fmla="*/ 678798 h 1059043"/>
                  <a:gd name="connsiteX337-25947" fmla="*/ 2332722 w 3024845"/>
                  <a:gd name="connsiteY337-25948" fmla="*/ 665827 h 1059043"/>
                  <a:gd name="connsiteX338-25949" fmla="*/ 2348936 w 3024845"/>
                  <a:gd name="connsiteY338-25950" fmla="*/ 665827 h 1059043"/>
                  <a:gd name="connsiteX339-25951" fmla="*/ 2348936 w 3024845"/>
                  <a:gd name="connsiteY339-25952" fmla="*/ 486400 h 1059043"/>
                  <a:gd name="connsiteX340-25953" fmla="*/ 2355016 w 3024845"/>
                  <a:gd name="connsiteY340-25954" fmla="*/ 479914 h 1059043"/>
                  <a:gd name="connsiteX341-25955" fmla="*/ 2427977 w 3024845"/>
                  <a:gd name="connsiteY341-25956" fmla="*/ 479914 h 1059043"/>
                  <a:gd name="connsiteX342-25957" fmla="*/ 2427977 w 3024845"/>
                  <a:gd name="connsiteY342-25958" fmla="*/ 488562 h 1059043"/>
                  <a:gd name="connsiteX343-25959" fmla="*/ 2438110 w 3024845"/>
                  <a:gd name="connsiteY343-25960" fmla="*/ 488562 h 1059043"/>
                  <a:gd name="connsiteX344-25961" fmla="*/ 2438110 w 3024845"/>
                  <a:gd name="connsiteY344-25962" fmla="*/ 603136 h 1059043"/>
                  <a:gd name="connsiteX345-25963" fmla="*/ 2460404 w 3024845"/>
                  <a:gd name="connsiteY345-25964" fmla="*/ 603136 h 1059043"/>
                  <a:gd name="connsiteX346-25965" fmla="*/ 2460404 w 3024845"/>
                  <a:gd name="connsiteY346-25966" fmla="*/ 536121 h 1059043"/>
                  <a:gd name="connsiteX347-25967" fmla="*/ 2486751 w 3024845"/>
                  <a:gd name="connsiteY347-25968" fmla="*/ 536121 h 1059043"/>
                  <a:gd name="connsiteX348-25969" fmla="*/ 2490804 w 3024845"/>
                  <a:gd name="connsiteY348-25970" fmla="*/ 531797 h 1059043"/>
                  <a:gd name="connsiteX349-25971" fmla="*/ 2498911 w 3024845"/>
                  <a:gd name="connsiteY349-25972" fmla="*/ 531797 h 1059043"/>
                  <a:gd name="connsiteX350-25973" fmla="*/ 2502964 w 3024845"/>
                  <a:gd name="connsiteY350-25974" fmla="*/ 536121 h 1059043"/>
                  <a:gd name="connsiteX351-25975" fmla="*/ 2525258 w 3024845"/>
                  <a:gd name="connsiteY351-25976" fmla="*/ 536121 h 1059043"/>
                  <a:gd name="connsiteX352-25977" fmla="*/ 2525258 w 3024845"/>
                  <a:gd name="connsiteY352-25978" fmla="*/ 419385 h 1059043"/>
                  <a:gd name="connsiteX353-25979" fmla="*/ 2582005 w 3024845"/>
                  <a:gd name="connsiteY353-25980" fmla="*/ 408576 h 1059043"/>
                  <a:gd name="connsiteX354-25981" fmla="*/ 2582005 w 3024845"/>
                  <a:gd name="connsiteY354-25982" fmla="*/ 409657 h 1059043"/>
                  <a:gd name="connsiteX355-25983" fmla="*/ 2582005 w 3024845"/>
                  <a:gd name="connsiteY355-25984" fmla="*/ 417223 h 1059043"/>
                  <a:gd name="connsiteX356-25985" fmla="*/ 2608352 w 3024845"/>
                  <a:gd name="connsiteY356-25986" fmla="*/ 417223 h 1059043"/>
                  <a:gd name="connsiteX357-25987" fmla="*/ 2608352 w 3024845"/>
                  <a:gd name="connsiteY357-25988" fmla="*/ 672313 h 1059043"/>
                  <a:gd name="connsiteX358-25989" fmla="*/ 2630646 w 3024845"/>
                  <a:gd name="connsiteY358-25990" fmla="*/ 672313 h 1059043"/>
                  <a:gd name="connsiteX359-25991" fmla="*/ 2630646 w 3024845"/>
                  <a:gd name="connsiteY359-25992" fmla="*/ 667989 h 1059043"/>
                  <a:gd name="connsiteX360-25993" fmla="*/ 2642806 w 3024845"/>
                  <a:gd name="connsiteY360-25994" fmla="*/ 667989 h 1059043"/>
                  <a:gd name="connsiteX361-25995" fmla="*/ 2642806 w 3024845"/>
                  <a:gd name="connsiteY361-25996" fmla="*/ 672313 h 1059043"/>
                  <a:gd name="connsiteX362-25997" fmla="*/ 2667126 w 3024845"/>
                  <a:gd name="connsiteY362-25998" fmla="*/ 672313 h 1059043"/>
                  <a:gd name="connsiteX363-25999" fmla="*/ 2667126 w 3024845"/>
                  <a:gd name="connsiteY363-26000" fmla="*/ 659342 h 1059043"/>
                  <a:gd name="connsiteX364-26001" fmla="*/ 2695500 w 3024845"/>
                  <a:gd name="connsiteY364-26002" fmla="*/ 659342 h 1059043"/>
                  <a:gd name="connsiteX365-26003" fmla="*/ 2707660 w 3024845"/>
                  <a:gd name="connsiteY365-26004" fmla="*/ 655018 h 1059043"/>
                  <a:gd name="connsiteX366-26005" fmla="*/ 2727927 w 3024845"/>
                  <a:gd name="connsiteY366-26006" fmla="*/ 659342 h 1059043"/>
                  <a:gd name="connsiteX367-26007" fmla="*/ 2727927 w 3024845"/>
                  <a:gd name="connsiteY367-26008" fmla="*/ 642048 h 1059043"/>
                  <a:gd name="connsiteX368-26009" fmla="*/ 2736034 w 3024845"/>
                  <a:gd name="connsiteY368-26010" fmla="*/ 642048 h 1059043"/>
                  <a:gd name="connsiteX369-26011" fmla="*/ 2736034 w 3024845"/>
                  <a:gd name="connsiteY369-26012" fmla="*/ 629077 h 1059043"/>
                  <a:gd name="connsiteX370-26013" fmla="*/ 2792781 w 3024845"/>
                  <a:gd name="connsiteY370-26014" fmla="*/ 629077 h 1059043"/>
                  <a:gd name="connsiteX371-26015" fmla="*/ 2792781 w 3024845"/>
                  <a:gd name="connsiteY371-26016" fmla="*/ 598812 h 1059043"/>
                  <a:gd name="connsiteX372-26017" fmla="*/ 2811021 w 3024845"/>
                  <a:gd name="connsiteY372-26018" fmla="*/ 598812 h 1059043"/>
                  <a:gd name="connsiteX373-26019" fmla="*/ 2811021 w 3024845"/>
                  <a:gd name="connsiteY373-26020" fmla="*/ 592327 h 1059043"/>
                  <a:gd name="connsiteX374-26021" fmla="*/ 2823181 w 3024845"/>
                  <a:gd name="connsiteY374-26022" fmla="*/ 592327 h 1059043"/>
                  <a:gd name="connsiteX375-26023" fmla="*/ 2823181 w 3024845"/>
                  <a:gd name="connsiteY375-26024" fmla="*/ 598812 h 1059043"/>
                  <a:gd name="connsiteX376-26025" fmla="*/ 2839395 w 3024845"/>
                  <a:gd name="connsiteY376-26026" fmla="*/ 598812 h 1059043"/>
                  <a:gd name="connsiteX377-26027" fmla="*/ 2839395 w 3024845"/>
                  <a:gd name="connsiteY377-26028" fmla="*/ 648533 h 1059043"/>
                  <a:gd name="connsiteX378-26029" fmla="*/ 2871822 w 3024845"/>
                  <a:gd name="connsiteY378-26030" fmla="*/ 648533 h 1059043"/>
                  <a:gd name="connsiteX379-26031" fmla="*/ 2871822 w 3024845"/>
                  <a:gd name="connsiteY379-26032" fmla="*/ 622592 h 1059043"/>
                  <a:gd name="connsiteX380-26033" fmla="*/ 2910329 w 3024845"/>
                  <a:gd name="connsiteY380-26034" fmla="*/ 622592 h 1059043"/>
                  <a:gd name="connsiteX381-26035" fmla="*/ 2910329 w 3024845"/>
                  <a:gd name="connsiteY381-26036" fmla="*/ 592327 h 1059043"/>
                  <a:gd name="connsiteX382-26037" fmla="*/ 2958970 w 3024845"/>
                  <a:gd name="connsiteY382-26038" fmla="*/ 592327 h 1059043"/>
                  <a:gd name="connsiteX383-26039" fmla="*/ 2958970 w 3024845"/>
                  <a:gd name="connsiteY383-26040" fmla="*/ 703483 h 1059043"/>
                  <a:gd name="connsiteX384-26041" fmla="*/ 2958970 w 3024845"/>
                  <a:gd name="connsiteY384-26042" fmla="*/ 717262 h 1059043"/>
                  <a:gd name="connsiteX385-26043" fmla="*/ 3024845 w 3024845"/>
                  <a:gd name="connsiteY385-26044" fmla="*/ 717262 h 1059043"/>
                  <a:gd name="connsiteX386-26045" fmla="*/ 3024845 w 3024845"/>
                  <a:gd name="connsiteY386-26046" fmla="*/ 1059043 h 1059043"/>
                  <a:gd name="connsiteX387-26047" fmla="*/ 2054 w 3024845"/>
                  <a:gd name="connsiteY387-26048" fmla="*/ 1056710 h 1059043"/>
                  <a:gd name="connsiteX388-26049" fmla="*/ 0 w 3024845"/>
                  <a:gd name="connsiteY388-26050" fmla="*/ 622592 h 1059043"/>
                  <a:gd name="connsiteX389-26051" fmla="*/ 20267 w 3024845"/>
                  <a:gd name="connsiteY389-26052" fmla="*/ 622592 h 1059043"/>
                  <a:gd name="connsiteX390-26053" fmla="*/ 20774 w 3024845"/>
                  <a:gd name="connsiteY390-26054" fmla="*/ 621511 h 1059043"/>
                  <a:gd name="connsiteX391-26055" fmla="*/ 24320 w 3024845"/>
                  <a:gd name="connsiteY391-26056" fmla="*/ 613945 h 1059043"/>
                  <a:gd name="connsiteX392-26057" fmla="*/ 26094 w 3024845"/>
                  <a:gd name="connsiteY392-26058" fmla="*/ 614215 h 1059043"/>
                  <a:gd name="connsiteX393-26059" fmla="*/ 38507 w 3024845"/>
                  <a:gd name="connsiteY393-26060" fmla="*/ 616106 h 1059043"/>
                  <a:gd name="connsiteX394-26061" fmla="*/ 39014 w 3024845"/>
                  <a:gd name="connsiteY394-26062" fmla="*/ 617458 h 1059043"/>
                  <a:gd name="connsiteX395-26063" fmla="*/ 42560 w 3024845"/>
                  <a:gd name="connsiteY395-26064" fmla="*/ 626915 h 1059043"/>
                  <a:gd name="connsiteX396-26065" fmla="*/ 68907 w 3024845"/>
                  <a:gd name="connsiteY396-26066" fmla="*/ 629077 h 1059043"/>
                  <a:gd name="connsiteX397-26067" fmla="*/ 68907 w 3024845"/>
                  <a:gd name="connsiteY397-26068" fmla="*/ 505856 h 1059043"/>
                  <a:gd name="connsiteX398-26069" fmla="*/ 70934 w 3024845"/>
                  <a:gd name="connsiteY398-26070" fmla="*/ 505856 h 1059043"/>
                  <a:gd name="connsiteX399-26071" fmla="*/ 85121 w 3024845"/>
                  <a:gd name="connsiteY399-26072" fmla="*/ 505856 h 1059043"/>
                  <a:gd name="connsiteX400-26073" fmla="*/ 85121 w 3024845"/>
                  <a:gd name="connsiteY400-26074" fmla="*/ 369664 h 1059043"/>
                  <a:gd name="connsiteX401-26075" fmla="*/ 86894 w 3024845"/>
                  <a:gd name="connsiteY401-26076" fmla="*/ 369664 h 1059043"/>
                  <a:gd name="connsiteX402-26077" fmla="*/ 99308 w 3024845"/>
                  <a:gd name="connsiteY402-26078" fmla="*/ 369664 h 1059043"/>
                  <a:gd name="connsiteX403-26079" fmla="*/ 99308 w 3024845"/>
                  <a:gd name="connsiteY403-26080" fmla="*/ 255090 h 1059043"/>
                  <a:gd name="connsiteX404-26081" fmla="*/ 103361 w 3024845"/>
                  <a:gd name="connsiteY404-26082" fmla="*/ 226986 h 1059043"/>
                  <a:gd name="connsiteX405-26083" fmla="*/ 105388 w 3024845"/>
                  <a:gd name="connsiteY405-26084" fmla="*/ 226986 h 1059043"/>
                  <a:gd name="connsiteX406-26085" fmla="*/ 119575 w 3024845"/>
                  <a:gd name="connsiteY406-26086" fmla="*/ 226986 h 1059043"/>
                  <a:gd name="connsiteX0-26087" fmla="*/ 119575 w 3024845"/>
                  <a:gd name="connsiteY0-26088" fmla="*/ 226986 h 1059043"/>
                  <a:gd name="connsiteX1-26089" fmla="*/ 200642 w 3024845"/>
                  <a:gd name="connsiteY1-26090" fmla="*/ 224825 h 1059043"/>
                  <a:gd name="connsiteX2-26091" fmla="*/ 202669 w 3024845"/>
                  <a:gd name="connsiteY2-26092" fmla="*/ 224825 h 1059043"/>
                  <a:gd name="connsiteX3-26093" fmla="*/ 216856 w 3024845"/>
                  <a:gd name="connsiteY3-26094" fmla="*/ 224825 h 1059043"/>
                  <a:gd name="connsiteX4-26095" fmla="*/ 216856 w 3024845"/>
                  <a:gd name="connsiteY4-26096" fmla="*/ 248604 h 1059043"/>
                  <a:gd name="connsiteX5-26097" fmla="*/ 217363 w 3024845"/>
                  <a:gd name="connsiteY5-26098" fmla="*/ 249415 h 1059043"/>
                  <a:gd name="connsiteX6-26099" fmla="*/ 220909 w 3024845"/>
                  <a:gd name="connsiteY6-26100" fmla="*/ 255090 h 1059043"/>
                  <a:gd name="connsiteX7-26101" fmla="*/ 220909 w 3024845"/>
                  <a:gd name="connsiteY7-26102" fmla="*/ 369664 h 1059043"/>
                  <a:gd name="connsiteX8-26103" fmla="*/ 223189 w 3024845"/>
                  <a:gd name="connsiteY8-26104" fmla="*/ 369664 h 1059043"/>
                  <a:gd name="connsiteX9-26105" fmla="*/ 239150 w 3024845"/>
                  <a:gd name="connsiteY9-26106" fmla="*/ 369664 h 1059043"/>
                  <a:gd name="connsiteX10-26107" fmla="*/ 239150 w 3024845"/>
                  <a:gd name="connsiteY10-26108" fmla="*/ 510179 h 1059043"/>
                  <a:gd name="connsiteX11-26109" fmla="*/ 240670 w 3024845"/>
                  <a:gd name="connsiteY11-26110" fmla="*/ 509909 h 1059043"/>
                  <a:gd name="connsiteX12-26111" fmla="*/ 251310 w 3024845"/>
                  <a:gd name="connsiteY12-26112" fmla="*/ 508018 h 1059043"/>
                  <a:gd name="connsiteX13-26113" fmla="*/ 249283 w 3024845"/>
                  <a:gd name="connsiteY13-26114" fmla="*/ 596650 h 1059043"/>
                  <a:gd name="connsiteX14-26115" fmla="*/ 250803 w 3024845"/>
                  <a:gd name="connsiteY14-26116" fmla="*/ 596921 h 1059043"/>
                  <a:gd name="connsiteX15-26117" fmla="*/ 261443 w 3024845"/>
                  <a:gd name="connsiteY15-26118" fmla="*/ 598812 h 1059043"/>
                  <a:gd name="connsiteX16-26119" fmla="*/ 261696 w 3024845"/>
                  <a:gd name="connsiteY16-26120" fmla="*/ 599623 h 1059043"/>
                  <a:gd name="connsiteX17-26121" fmla="*/ 263470 w 3024845"/>
                  <a:gd name="connsiteY17-26122" fmla="*/ 605298 h 1059043"/>
                  <a:gd name="connsiteX18-26123" fmla="*/ 264230 w 3024845"/>
                  <a:gd name="connsiteY18-26124" fmla="*/ 602866 h 1059043"/>
                  <a:gd name="connsiteX19-26125" fmla="*/ 269550 w 3024845"/>
                  <a:gd name="connsiteY19-26126" fmla="*/ 585842 h 1059043"/>
                  <a:gd name="connsiteX20-26127" fmla="*/ 271323 w 3024845"/>
                  <a:gd name="connsiteY20-26128" fmla="*/ 585842 h 1059043"/>
                  <a:gd name="connsiteX21-26129" fmla="*/ 283737 w 3024845"/>
                  <a:gd name="connsiteY21-26130" fmla="*/ 585842 h 1059043"/>
                  <a:gd name="connsiteX22-26131" fmla="*/ 283737 w 3024845"/>
                  <a:gd name="connsiteY22-26132" fmla="*/ 618268 h 1059043"/>
                  <a:gd name="connsiteX23-26133" fmla="*/ 284750 w 3024845"/>
                  <a:gd name="connsiteY23-26134" fmla="*/ 618809 h 1059043"/>
                  <a:gd name="connsiteX24-26135" fmla="*/ 291844 w 3024845"/>
                  <a:gd name="connsiteY24-26136" fmla="*/ 622592 h 1059043"/>
                  <a:gd name="connsiteX25-26137" fmla="*/ 291844 w 3024845"/>
                  <a:gd name="connsiteY25-26138" fmla="*/ 623943 h 1059043"/>
                  <a:gd name="connsiteX26-26139" fmla="*/ 291844 w 3024845"/>
                  <a:gd name="connsiteY26-26140" fmla="*/ 633401 h 1059043"/>
                  <a:gd name="connsiteX27-26141" fmla="*/ 336431 w 3024845"/>
                  <a:gd name="connsiteY27-26142" fmla="*/ 633401 h 1059043"/>
                  <a:gd name="connsiteX28-26143" fmla="*/ 336431 w 3024845"/>
                  <a:gd name="connsiteY28-26144" fmla="*/ 634482 h 1059043"/>
                  <a:gd name="connsiteX29-26145" fmla="*/ 336431 w 3024845"/>
                  <a:gd name="connsiteY29-26146" fmla="*/ 642048 h 1059043"/>
                  <a:gd name="connsiteX30-26147" fmla="*/ 338457 w 3024845"/>
                  <a:gd name="connsiteY30-26148" fmla="*/ 642048 h 1059043"/>
                  <a:gd name="connsiteX31-26149" fmla="*/ 352644 w 3024845"/>
                  <a:gd name="connsiteY31-26150" fmla="*/ 642048 h 1059043"/>
                  <a:gd name="connsiteX32-26151" fmla="*/ 352644 w 3024845"/>
                  <a:gd name="connsiteY32-26152" fmla="*/ 611783 h 1059043"/>
                  <a:gd name="connsiteX33-26153" fmla="*/ 397231 w 3024845"/>
                  <a:gd name="connsiteY33-26154" fmla="*/ 611783 h 1059043"/>
                  <a:gd name="connsiteX34-26155" fmla="*/ 397231 w 3024845"/>
                  <a:gd name="connsiteY34-26156" fmla="*/ 610432 h 1059043"/>
                  <a:gd name="connsiteX35-26157" fmla="*/ 397231 w 3024845"/>
                  <a:gd name="connsiteY35-26158" fmla="*/ 600974 h 1059043"/>
                  <a:gd name="connsiteX36-26159" fmla="*/ 398245 w 3024845"/>
                  <a:gd name="connsiteY36-26160" fmla="*/ 600974 h 1059043"/>
                  <a:gd name="connsiteX37-26161" fmla="*/ 405338 w 3024845"/>
                  <a:gd name="connsiteY37-26162" fmla="*/ 600974 h 1059043"/>
                  <a:gd name="connsiteX38-26163" fmla="*/ 405338 w 3024845"/>
                  <a:gd name="connsiteY38-26164" fmla="*/ 599083 h 1059043"/>
                  <a:gd name="connsiteX39-26165" fmla="*/ 405338 w 3024845"/>
                  <a:gd name="connsiteY39-26166" fmla="*/ 585842 h 1059043"/>
                  <a:gd name="connsiteX40-26167" fmla="*/ 406098 w 3024845"/>
                  <a:gd name="connsiteY40-26168" fmla="*/ 585842 h 1059043"/>
                  <a:gd name="connsiteX41-26169" fmla="*/ 411418 w 3024845"/>
                  <a:gd name="connsiteY41-26170" fmla="*/ 585842 h 1059043"/>
                  <a:gd name="connsiteX42-26171" fmla="*/ 411418 w 3024845"/>
                  <a:gd name="connsiteY42-26172" fmla="*/ 584761 h 1059043"/>
                  <a:gd name="connsiteX43-26173" fmla="*/ 411418 w 3024845"/>
                  <a:gd name="connsiteY43-26174" fmla="*/ 577194 h 1059043"/>
                  <a:gd name="connsiteX44-26175" fmla="*/ 413445 w 3024845"/>
                  <a:gd name="connsiteY44-26176" fmla="*/ 577194 h 1059043"/>
                  <a:gd name="connsiteX45-26177" fmla="*/ 427632 w 3024845"/>
                  <a:gd name="connsiteY45-26178" fmla="*/ 577194 h 1059043"/>
                  <a:gd name="connsiteX46-26179" fmla="*/ 427632 w 3024845"/>
                  <a:gd name="connsiteY46-26180" fmla="*/ 578275 h 1059043"/>
                  <a:gd name="connsiteX47-26181" fmla="*/ 427632 w 3024845"/>
                  <a:gd name="connsiteY47-26182" fmla="*/ 585842 h 1059043"/>
                  <a:gd name="connsiteX48-26183" fmla="*/ 449925 w 3024845"/>
                  <a:gd name="connsiteY48-26184" fmla="*/ 585842 h 1059043"/>
                  <a:gd name="connsiteX49-26185" fmla="*/ 449925 w 3024845"/>
                  <a:gd name="connsiteY49-26186" fmla="*/ 583950 h 1059043"/>
                  <a:gd name="connsiteX50-26187" fmla="*/ 449925 w 3024845"/>
                  <a:gd name="connsiteY50-26188" fmla="*/ 570709 h 1059043"/>
                  <a:gd name="connsiteX51-26189" fmla="*/ 451699 w 3024845"/>
                  <a:gd name="connsiteY51-26190" fmla="*/ 570709 h 1059043"/>
                  <a:gd name="connsiteX52-26191" fmla="*/ 464112 w 3024845"/>
                  <a:gd name="connsiteY52-26192" fmla="*/ 570709 h 1059043"/>
                  <a:gd name="connsiteX53-26193" fmla="*/ 464112 w 3024845"/>
                  <a:gd name="connsiteY53-26194" fmla="*/ 594489 h 1059043"/>
                  <a:gd name="connsiteX54-26195" fmla="*/ 465126 w 3024845"/>
                  <a:gd name="connsiteY54-26196" fmla="*/ 594489 h 1059043"/>
                  <a:gd name="connsiteX55-26197" fmla="*/ 472219 w 3024845"/>
                  <a:gd name="connsiteY55-26198" fmla="*/ 594489 h 1059043"/>
                  <a:gd name="connsiteX56-26199" fmla="*/ 472219 w 3024845"/>
                  <a:gd name="connsiteY56-26200" fmla="*/ 593408 h 1059043"/>
                  <a:gd name="connsiteX57-26201" fmla="*/ 472219 w 3024845"/>
                  <a:gd name="connsiteY57-26202" fmla="*/ 585842 h 1059043"/>
                  <a:gd name="connsiteX58-26203" fmla="*/ 473992 w 3024845"/>
                  <a:gd name="connsiteY58-26204" fmla="*/ 585842 h 1059043"/>
                  <a:gd name="connsiteX59-26205" fmla="*/ 486406 w 3024845"/>
                  <a:gd name="connsiteY59-26206" fmla="*/ 585842 h 1059043"/>
                  <a:gd name="connsiteX60-26207" fmla="*/ 486406 w 3024845"/>
                  <a:gd name="connsiteY60-26208" fmla="*/ 611783 h 1059043"/>
                  <a:gd name="connsiteX61-26209" fmla="*/ 488433 w 3024845"/>
                  <a:gd name="connsiteY61-26210" fmla="*/ 611783 h 1059043"/>
                  <a:gd name="connsiteX62-26211" fmla="*/ 502619 w 3024845"/>
                  <a:gd name="connsiteY62-26212" fmla="*/ 611783 h 1059043"/>
                  <a:gd name="connsiteX63-26213" fmla="*/ 502619 w 3024845"/>
                  <a:gd name="connsiteY63-26214" fmla="*/ 613404 h 1059043"/>
                  <a:gd name="connsiteX64-26215" fmla="*/ 502619 w 3024845"/>
                  <a:gd name="connsiteY64-26216" fmla="*/ 624754 h 1059043"/>
                  <a:gd name="connsiteX65-26217" fmla="*/ 503379 w 3024845"/>
                  <a:gd name="connsiteY65-26218" fmla="*/ 624754 h 1059043"/>
                  <a:gd name="connsiteX66-26219" fmla="*/ 508700 w 3024845"/>
                  <a:gd name="connsiteY66-26220" fmla="*/ 624754 h 1059043"/>
                  <a:gd name="connsiteX67-26221" fmla="*/ 508700 w 3024845"/>
                  <a:gd name="connsiteY67-26222" fmla="*/ 623943 h 1059043"/>
                  <a:gd name="connsiteX68-26223" fmla="*/ 508700 w 3024845"/>
                  <a:gd name="connsiteY68-26224" fmla="*/ 618268 h 1059043"/>
                  <a:gd name="connsiteX69-26225" fmla="*/ 539100 w 3024845"/>
                  <a:gd name="connsiteY69-26226" fmla="*/ 618268 h 1059043"/>
                  <a:gd name="connsiteX70-26227" fmla="*/ 539100 w 3024845"/>
                  <a:gd name="connsiteY70-26228" fmla="*/ 642048 h 1059043"/>
                  <a:gd name="connsiteX71-26229" fmla="*/ 540113 w 3024845"/>
                  <a:gd name="connsiteY71-26230" fmla="*/ 642048 h 1059043"/>
                  <a:gd name="connsiteX72-26231" fmla="*/ 547207 w 3024845"/>
                  <a:gd name="connsiteY72-26232" fmla="*/ 642048 h 1059043"/>
                  <a:gd name="connsiteX73-26233" fmla="*/ 547207 w 3024845"/>
                  <a:gd name="connsiteY73-26234" fmla="*/ 643129 h 1059043"/>
                  <a:gd name="connsiteX74-26235" fmla="*/ 547207 w 3024845"/>
                  <a:gd name="connsiteY74-26236" fmla="*/ 650695 h 1059043"/>
                  <a:gd name="connsiteX75-26237" fmla="*/ 547967 w 3024845"/>
                  <a:gd name="connsiteY75-26238" fmla="*/ 650695 h 1059043"/>
                  <a:gd name="connsiteX76-26239" fmla="*/ 553287 w 3024845"/>
                  <a:gd name="connsiteY76-26240" fmla="*/ 650695 h 1059043"/>
                  <a:gd name="connsiteX77-26241" fmla="*/ 553287 w 3024845"/>
                  <a:gd name="connsiteY77-26242" fmla="*/ 648533 h 1059043"/>
                  <a:gd name="connsiteX78-26243" fmla="*/ 553287 w 3024845"/>
                  <a:gd name="connsiteY78-26244" fmla="*/ 633401 h 1059043"/>
                  <a:gd name="connsiteX79-26245" fmla="*/ 554300 w 3024845"/>
                  <a:gd name="connsiteY79-26246" fmla="*/ 633401 h 1059043"/>
                  <a:gd name="connsiteX80-26247" fmla="*/ 561394 w 3024845"/>
                  <a:gd name="connsiteY80-26248" fmla="*/ 633401 h 1059043"/>
                  <a:gd name="connsiteX81-26249" fmla="*/ 561394 w 3024845"/>
                  <a:gd name="connsiteY81-26250" fmla="*/ 634482 h 1059043"/>
                  <a:gd name="connsiteX82-26251" fmla="*/ 561394 w 3024845"/>
                  <a:gd name="connsiteY82-26252" fmla="*/ 642048 h 1059043"/>
                  <a:gd name="connsiteX83-26253" fmla="*/ 566714 w 3024845"/>
                  <a:gd name="connsiteY83-26254" fmla="*/ 640055 h 1059043"/>
                  <a:gd name="connsiteX84-26255" fmla="*/ 567474 w 3024845"/>
                  <a:gd name="connsiteY84-26256" fmla="*/ 639075 h 1059043"/>
                  <a:gd name="connsiteX85-26257" fmla="*/ 567474 w 3024845"/>
                  <a:gd name="connsiteY85-26258" fmla="*/ 633401 h 1059043"/>
                  <a:gd name="connsiteX86-26259" fmla="*/ 605981 w 3024845"/>
                  <a:gd name="connsiteY86-26260" fmla="*/ 633401 h 1059043"/>
                  <a:gd name="connsiteX87-26261" fmla="*/ 605981 w 3024845"/>
                  <a:gd name="connsiteY87-26262" fmla="*/ 657180 h 1059043"/>
                  <a:gd name="connsiteX88-26263" fmla="*/ 608007 w 3024845"/>
                  <a:gd name="connsiteY88-26264" fmla="*/ 657180 h 1059043"/>
                  <a:gd name="connsiteX89-26265" fmla="*/ 622194 w 3024845"/>
                  <a:gd name="connsiteY89-26266" fmla="*/ 657180 h 1059043"/>
                  <a:gd name="connsiteX90-26267" fmla="*/ 622194 w 3024845"/>
                  <a:gd name="connsiteY90-26268" fmla="*/ 658261 h 1059043"/>
                  <a:gd name="connsiteX91-26269" fmla="*/ 622194 w 3024845"/>
                  <a:gd name="connsiteY91-26270" fmla="*/ 665827 h 1059043"/>
                  <a:gd name="connsiteX92-26271" fmla="*/ 623968 w 3024845"/>
                  <a:gd name="connsiteY92-26272" fmla="*/ 665827 h 1059043"/>
                  <a:gd name="connsiteX93-26273" fmla="*/ 636381 w 3024845"/>
                  <a:gd name="connsiteY93-26274" fmla="*/ 665827 h 1059043"/>
                  <a:gd name="connsiteX94-26275" fmla="*/ 636381 w 3024845"/>
                  <a:gd name="connsiteY94-26276" fmla="*/ 642048 h 1059043"/>
                  <a:gd name="connsiteX95-26277" fmla="*/ 637394 w 3024845"/>
                  <a:gd name="connsiteY95-26278" fmla="*/ 642048 h 1059043"/>
                  <a:gd name="connsiteX96-26279" fmla="*/ 644488 w 3024845"/>
                  <a:gd name="connsiteY96-26280" fmla="*/ 642048 h 1059043"/>
                  <a:gd name="connsiteX97-26281" fmla="*/ 644488 w 3024845"/>
                  <a:gd name="connsiteY97-26282" fmla="*/ 609621 h 1059043"/>
                  <a:gd name="connsiteX98-26283" fmla="*/ 645501 w 3024845"/>
                  <a:gd name="connsiteY98-26284" fmla="*/ 609621 h 1059043"/>
                  <a:gd name="connsiteX99-26285" fmla="*/ 652595 w 3024845"/>
                  <a:gd name="connsiteY99-26286" fmla="*/ 609621 h 1059043"/>
                  <a:gd name="connsiteX100-26287" fmla="*/ 652595 w 3024845"/>
                  <a:gd name="connsiteY100-26288" fmla="*/ 607730 h 1059043"/>
                  <a:gd name="connsiteX101-26289" fmla="*/ 652595 w 3024845"/>
                  <a:gd name="connsiteY101-26290" fmla="*/ 594489 h 1059043"/>
                  <a:gd name="connsiteX102-26291" fmla="*/ 651328 w 3024845"/>
                  <a:gd name="connsiteY102-26292" fmla="*/ 592867 h 1059043"/>
                  <a:gd name="connsiteX103-26293" fmla="*/ 656648 w 3024845"/>
                  <a:gd name="connsiteY103-26294" fmla="*/ 581518 h 1059043"/>
                  <a:gd name="connsiteX104-26295" fmla="*/ 664755 w 3024845"/>
                  <a:gd name="connsiteY104-26296" fmla="*/ 609621 h 1059043"/>
                  <a:gd name="connsiteX105-26297" fmla="*/ 665515 w 3024845"/>
                  <a:gd name="connsiteY105-26298" fmla="*/ 609621 h 1059043"/>
                  <a:gd name="connsiteX106-26299" fmla="*/ 670835 w 3024845"/>
                  <a:gd name="connsiteY106-26300" fmla="*/ 609621 h 1059043"/>
                  <a:gd name="connsiteX107-26301" fmla="*/ 670835 w 3024845"/>
                  <a:gd name="connsiteY107-26302" fmla="*/ 503694 h 1059043"/>
                  <a:gd name="connsiteX108-26303" fmla="*/ 672355 w 3024845"/>
                  <a:gd name="connsiteY108-26304" fmla="*/ 503694 h 1059043"/>
                  <a:gd name="connsiteX109-26305" fmla="*/ 682995 w 3024845"/>
                  <a:gd name="connsiteY109-26306" fmla="*/ 503694 h 1059043"/>
                  <a:gd name="connsiteX110-26307" fmla="*/ 682995 w 3024845"/>
                  <a:gd name="connsiteY110-26308" fmla="*/ 456135 h 1059043"/>
                  <a:gd name="connsiteX111-26309" fmla="*/ 709342 w 3024845"/>
                  <a:gd name="connsiteY111-26310" fmla="*/ 456135 h 1059043"/>
                  <a:gd name="connsiteX112-26311" fmla="*/ 709342 w 3024845"/>
                  <a:gd name="connsiteY112-26312" fmla="*/ 434517 h 1059043"/>
                  <a:gd name="connsiteX113-26313" fmla="*/ 743796 w 3024845"/>
                  <a:gd name="connsiteY113-26314" fmla="*/ 434517 h 1059043"/>
                  <a:gd name="connsiteX114-26315" fmla="*/ 743796 w 3024845"/>
                  <a:gd name="connsiteY114-26316" fmla="*/ 436949 h 1059043"/>
                  <a:gd name="connsiteX115-26317" fmla="*/ 743796 w 3024845"/>
                  <a:gd name="connsiteY115-26318" fmla="*/ 453973 h 1059043"/>
                  <a:gd name="connsiteX116-26319" fmla="*/ 746076 w 3024845"/>
                  <a:gd name="connsiteY116-26320" fmla="*/ 453973 h 1059043"/>
                  <a:gd name="connsiteX117-26321" fmla="*/ 762036 w 3024845"/>
                  <a:gd name="connsiteY117-26322" fmla="*/ 453973 h 1059043"/>
                  <a:gd name="connsiteX118-26323" fmla="*/ 762036 w 3024845"/>
                  <a:gd name="connsiteY118-26324" fmla="*/ 501532 h 1059043"/>
                  <a:gd name="connsiteX119-26325" fmla="*/ 763049 w 3024845"/>
                  <a:gd name="connsiteY119-26326" fmla="*/ 501532 h 1059043"/>
                  <a:gd name="connsiteX120-26327" fmla="*/ 770143 w 3024845"/>
                  <a:gd name="connsiteY120-26328" fmla="*/ 501532 h 1059043"/>
                  <a:gd name="connsiteX121-26329" fmla="*/ 784330 w 3024845"/>
                  <a:gd name="connsiteY121-26330" fmla="*/ 505856 h 1059043"/>
                  <a:gd name="connsiteX122-26331" fmla="*/ 784330 w 3024845"/>
                  <a:gd name="connsiteY122-26332" fmla="*/ 544768 h 1059043"/>
                  <a:gd name="connsiteX123-26333" fmla="*/ 785343 w 3024845"/>
                  <a:gd name="connsiteY123-26334" fmla="*/ 544768 h 1059043"/>
                  <a:gd name="connsiteX124-26335" fmla="*/ 792436 w 3024845"/>
                  <a:gd name="connsiteY124-26336" fmla="*/ 544768 h 1059043"/>
                  <a:gd name="connsiteX125-26337" fmla="*/ 792436 w 3024845"/>
                  <a:gd name="connsiteY125-26338" fmla="*/ 546389 h 1059043"/>
                  <a:gd name="connsiteX126-26339" fmla="*/ 792436 w 3024845"/>
                  <a:gd name="connsiteY126-26340" fmla="*/ 557738 h 1059043"/>
                  <a:gd name="connsiteX127-26341" fmla="*/ 794463 w 3024845"/>
                  <a:gd name="connsiteY127-26342" fmla="*/ 557738 h 1059043"/>
                  <a:gd name="connsiteX128-26343" fmla="*/ 808650 w 3024845"/>
                  <a:gd name="connsiteY128-26344" fmla="*/ 557738 h 1059043"/>
                  <a:gd name="connsiteX129-26345" fmla="*/ 814730 w 3024845"/>
                  <a:gd name="connsiteY129-26346" fmla="*/ 564224 h 1059043"/>
                  <a:gd name="connsiteX130-26347" fmla="*/ 814730 w 3024845"/>
                  <a:gd name="connsiteY130-26348" fmla="*/ 585842 h 1059043"/>
                  <a:gd name="connsiteX131-26349" fmla="*/ 817010 w 3024845"/>
                  <a:gd name="connsiteY131-26350" fmla="*/ 585842 h 1059043"/>
                  <a:gd name="connsiteX132-26351" fmla="*/ 832970 w 3024845"/>
                  <a:gd name="connsiteY132-26352" fmla="*/ 585842 h 1059043"/>
                  <a:gd name="connsiteX133-26353" fmla="*/ 832970 w 3024845"/>
                  <a:gd name="connsiteY133-26354" fmla="*/ 586922 h 1059043"/>
                  <a:gd name="connsiteX134-26355" fmla="*/ 832970 w 3024845"/>
                  <a:gd name="connsiteY134-26356" fmla="*/ 594489 h 1059043"/>
                  <a:gd name="connsiteX135-26357" fmla="*/ 834237 w 3024845"/>
                  <a:gd name="connsiteY135-26358" fmla="*/ 594489 h 1059043"/>
                  <a:gd name="connsiteX136-26359" fmla="*/ 843104 w 3024845"/>
                  <a:gd name="connsiteY136-26360" fmla="*/ 594489 h 1059043"/>
                  <a:gd name="connsiteX137-26361" fmla="*/ 843104 w 3024845"/>
                  <a:gd name="connsiteY137-26362" fmla="*/ 596650 h 1059043"/>
                  <a:gd name="connsiteX138-26363" fmla="*/ 843104 w 3024845"/>
                  <a:gd name="connsiteY138-26364" fmla="*/ 611783 h 1059043"/>
                  <a:gd name="connsiteX139-26365" fmla="*/ 847157 w 3024845"/>
                  <a:gd name="connsiteY139-26366" fmla="*/ 609891 h 1059043"/>
                  <a:gd name="connsiteX140-26367" fmla="*/ 847157 w 3024845"/>
                  <a:gd name="connsiteY140-26368" fmla="*/ 596650 h 1059043"/>
                  <a:gd name="connsiteX141-26369" fmla="*/ 848170 w 3024845"/>
                  <a:gd name="connsiteY141-26370" fmla="*/ 596650 h 1059043"/>
                  <a:gd name="connsiteX142-26371" fmla="*/ 855264 w 3024845"/>
                  <a:gd name="connsiteY142-26372" fmla="*/ 596650 h 1059043"/>
                  <a:gd name="connsiteX143-26373" fmla="*/ 855264 w 3024845"/>
                  <a:gd name="connsiteY143-26374" fmla="*/ 598272 h 1059043"/>
                  <a:gd name="connsiteX144-26375" fmla="*/ 855264 w 3024845"/>
                  <a:gd name="connsiteY144-26376" fmla="*/ 609621 h 1059043"/>
                  <a:gd name="connsiteX145-26377" fmla="*/ 856024 w 3024845"/>
                  <a:gd name="connsiteY145-26378" fmla="*/ 609621 h 1059043"/>
                  <a:gd name="connsiteX146-26379" fmla="*/ 861344 w 3024845"/>
                  <a:gd name="connsiteY146-26380" fmla="*/ 609621 h 1059043"/>
                  <a:gd name="connsiteX147-26381" fmla="*/ 909984 w 3024845"/>
                  <a:gd name="connsiteY147-26382" fmla="*/ 605298 h 1059043"/>
                  <a:gd name="connsiteX148-26383" fmla="*/ 909984 w 3024845"/>
                  <a:gd name="connsiteY148-26384" fmla="*/ 606649 h 1059043"/>
                  <a:gd name="connsiteX149-26385" fmla="*/ 909984 w 3024845"/>
                  <a:gd name="connsiteY149-26386" fmla="*/ 616106 h 1059043"/>
                  <a:gd name="connsiteX150-26387" fmla="*/ 910744 w 3024845"/>
                  <a:gd name="connsiteY150-26388" fmla="*/ 616106 h 1059043"/>
                  <a:gd name="connsiteX151-26389" fmla="*/ 916065 w 3024845"/>
                  <a:gd name="connsiteY151-26390" fmla="*/ 616106 h 1059043"/>
                  <a:gd name="connsiteX152-26391" fmla="*/ 916065 w 3024845"/>
                  <a:gd name="connsiteY152-26392" fmla="*/ 618268 h 1059043"/>
                  <a:gd name="connsiteX153-26393" fmla="*/ 916065 w 3024845"/>
                  <a:gd name="connsiteY153-26394" fmla="*/ 633401 h 1059043"/>
                  <a:gd name="connsiteX154-26395" fmla="*/ 918091 w 3024845"/>
                  <a:gd name="connsiteY154-26396" fmla="*/ 632050 h 1059043"/>
                  <a:gd name="connsiteX155-26397" fmla="*/ 932278 w 3024845"/>
                  <a:gd name="connsiteY155-26398" fmla="*/ 622592 h 1059043"/>
                  <a:gd name="connsiteX156-26399" fmla="*/ 938358 w 3024845"/>
                  <a:gd name="connsiteY156-26400" fmla="*/ 581518 h 1059043"/>
                  <a:gd name="connsiteX157-26401" fmla="*/ 939118 w 3024845"/>
                  <a:gd name="connsiteY157-26402" fmla="*/ 581248 h 1059043"/>
                  <a:gd name="connsiteX158-26403" fmla="*/ 944438 w 3024845"/>
                  <a:gd name="connsiteY158-26404" fmla="*/ 579356 h 1059043"/>
                  <a:gd name="connsiteX159-26405" fmla="*/ 946465 w 3024845"/>
                  <a:gd name="connsiteY159-26406" fmla="*/ 510179 h 1059043"/>
                  <a:gd name="connsiteX160-26407" fmla="*/ 948492 w 3024845"/>
                  <a:gd name="connsiteY160-26408" fmla="*/ 579356 h 1059043"/>
                  <a:gd name="connsiteX161-26409" fmla="*/ 949252 w 3024845"/>
                  <a:gd name="connsiteY161-26410" fmla="*/ 579626 h 1059043"/>
                  <a:gd name="connsiteX162-26411" fmla="*/ 954572 w 3024845"/>
                  <a:gd name="connsiteY162-26412" fmla="*/ 581518 h 1059043"/>
                  <a:gd name="connsiteX163-26413" fmla="*/ 954572 w 3024845"/>
                  <a:gd name="connsiteY163-26414" fmla="*/ 495047 h 1059043"/>
                  <a:gd name="connsiteX164-26415" fmla="*/ 958625 w 3024845"/>
                  <a:gd name="connsiteY164-26416" fmla="*/ 462620 h 1059043"/>
                  <a:gd name="connsiteX165-26417" fmla="*/ 997132 w 3024845"/>
                  <a:gd name="connsiteY165-26418" fmla="*/ 462620 h 1059043"/>
                  <a:gd name="connsiteX166-26419" fmla="*/ 997132 w 3024845"/>
                  <a:gd name="connsiteY166-26420" fmla="*/ 495047 h 1059043"/>
                  <a:gd name="connsiteX167-26421" fmla="*/ 997892 w 3024845"/>
                  <a:gd name="connsiteY167-26422" fmla="*/ 495047 h 1059043"/>
                  <a:gd name="connsiteX168-26423" fmla="*/ 1003212 w 3024845"/>
                  <a:gd name="connsiteY168-26424" fmla="*/ 495047 h 1059043"/>
                  <a:gd name="connsiteX169-26425" fmla="*/ 1003212 w 3024845"/>
                  <a:gd name="connsiteY169-26426" fmla="*/ 412899 h 1059043"/>
                  <a:gd name="connsiteX170-26427" fmla="*/ 1004986 w 3024845"/>
                  <a:gd name="connsiteY170-26428" fmla="*/ 412899 h 1059043"/>
                  <a:gd name="connsiteX171-26429" fmla="*/ 1017399 w 3024845"/>
                  <a:gd name="connsiteY171-26430" fmla="*/ 412899 h 1059043"/>
                  <a:gd name="connsiteX172-26431" fmla="*/ 1017399 w 3024845"/>
                  <a:gd name="connsiteY172-26432" fmla="*/ 411008 h 1059043"/>
                  <a:gd name="connsiteX173-26433" fmla="*/ 1017399 w 3024845"/>
                  <a:gd name="connsiteY173-26434" fmla="*/ 397767 h 1059043"/>
                  <a:gd name="connsiteX174-26435" fmla="*/ 1039693 w 3024845"/>
                  <a:gd name="connsiteY174-26436" fmla="*/ 397767 h 1059043"/>
                  <a:gd name="connsiteX175-26437" fmla="*/ 1039693 w 3024845"/>
                  <a:gd name="connsiteY175-26438" fmla="*/ 396686 h 1059043"/>
                  <a:gd name="connsiteX176-26439" fmla="*/ 1039693 w 3024845"/>
                  <a:gd name="connsiteY176-26440" fmla="*/ 389120 h 1059043"/>
                  <a:gd name="connsiteX177-26441" fmla="*/ 1041466 w 3024845"/>
                  <a:gd name="connsiteY177-26442" fmla="*/ 389120 h 1059043"/>
                  <a:gd name="connsiteX178-26443" fmla="*/ 1053880 w 3024845"/>
                  <a:gd name="connsiteY178-26444" fmla="*/ 389120 h 1059043"/>
                  <a:gd name="connsiteX179-26445" fmla="*/ 1053880 w 3024845"/>
                  <a:gd name="connsiteY179-26446" fmla="*/ 390201 h 1059043"/>
                  <a:gd name="connsiteX180-26447" fmla="*/ 1053880 w 3024845"/>
                  <a:gd name="connsiteY180-26448" fmla="*/ 397767 h 1059043"/>
                  <a:gd name="connsiteX181-26449" fmla="*/ 1054640 w 3024845"/>
                  <a:gd name="connsiteY181-26450" fmla="*/ 397767 h 1059043"/>
                  <a:gd name="connsiteX182-26451" fmla="*/ 1059960 w 3024845"/>
                  <a:gd name="connsiteY182-26452" fmla="*/ 397767 h 1059043"/>
                  <a:gd name="connsiteX183-26453" fmla="*/ 1070093 w 3024845"/>
                  <a:gd name="connsiteY183-26454" fmla="*/ 393443 h 1059043"/>
                  <a:gd name="connsiteX184-26455" fmla="*/ 1074146 w 3024845"/>
                  <a:gd name="connsiteY184-26456" fmla="*/ 396686 h 1059043"/>
                  <a:gd name="connsiteX185-26457" fmla="*/ 1074146 w 3024845"/>
                  <a:gd name="connsiteY185-26458" fmla="*/ 389120 h 1059043"/>
                  <a:gd name="connsiteX186-26459" fmla="*/ 1076426 w 3024845"/>
                  <a:gd name="connsiteY186-26460" fmla="*/ 389120 h 1059043"/>
                  <a:gd name="connsiteX187-26461" fmla="*/ 1092387 w 3024845"/>
                  <a:gd name="connsiteY187-26462" fmla="*/ 389120 h 1059043"/>
                  <a:gd name="connsiteX188-26463" fmla="*/ 1092387 w 3024845"/>
                  <a:gd name="connsiteY188-26464" fmla="*/ 390201 h 1059043"/>
                  <a:gd name="connsiteX189-26465" fmla="*/ 1092387 w 3024845"/>
                  <a:gd name="connsiteY189-26466" fmla="*/ 397767 h 1059043"/>
                  <a:gd name="connsiteX190-26467" fmla="*/ 1122787 w 3024845"/>
                  <a:gd name="connsiteY190-26468" fmla="*/ 397767 h 1059043"/>
                  <a:gd name="connsiteX191-26469" fmla="*/ 1122787 w 3024845"/>
                  <a:gd name="connsiteY191-26470" fmla="*/ 399388 h 1059043"/>
                  <a:gd name="connsiteX192-26471" fmla="*/ 1122787 w 3024845"/>
                  <a:gd name="connsiteY192-26472" fmla="*/ 410738 h 1059043"/>
                  <a:gd name="connsiteX193-26473" fmla="*/ 1149134 w 3024845"/>
                  <a:gd name="connsiteY193-26474" fmla="*/ 410738 h 1059043"/>
                  <a:gd name="connsiteX194-26475" fmla="*/ 1149134 w 3024845"/>
                  <a:gd name="connsiteY194-26476" fmla="*/ 441002 h 1059043"/>
                  <a:gd name="connsiteX195-26477" fmla="*/ 1149894 w 3024845"/>
                  <a:gd name="connsiteY195-26478" fmla="*/ 441002 h 1059043"/>
                  <a:gd name="connsiteX196-26479" fmla="*/ 1155214 w 3024845"/>
                  <a:gd name="connsiteY196-26480" fmla="*/ 441002 h 1059043"/>
                  <a:gd name="connsiteX197-26481" fmla="*/ 1155214 w 3024845"/>
                  <a:gd name="connsiteY197-26482" fmla="*/ 442083 h 1059043"/>
                  <a:gd name="connsiteX198-26483" fmla="*/ 1155214 w 3024845"/>
                  <a:gd name="connsiteY198-26484" fmla="*/ 449650 h 1059043"/>
                  <a:gd name="connsiteX199-26485" fmla="*/ 1159268 w 3024845"/>
                  <a:gd name="connsiteY199-26486" fmla="*/ 479914 h 1059043"/>
                  <a:gd name="connsiteX200-26487" fmla="*/ 1160028 w 3024845"/>
                  <a:gd name="connsiteY200-26488" fmla="*/ 479914 h 1059043"/>
                  <a:gd name="connsiteX201-26489" fmla="*/ 1165348 w 3024845"/>
                  <a:gd name="connsiteY201-26490" fmla="*/ 479914 h 1059043"/>
                  <a:gd name="connsiteX202-26491" fmla="*/ 1165348 w 3024845"/>
                  <a:gd name="connsiteY202-26492" fmla="*/ 480725 h 1059043"/>
                  <a:gd name="connsiteX203-26493" fmla="*/ 1165348 w 3024845"/>
                  <a:gd name="connsiteY203-26494" fmla="*/ 486400 h 1059043"/>
                  <a:gd name="connsiteX204-26495" fmla="*/ 1166361 w 3024845"/>
                  <a:gd name="connsiteY204-26496" fmla="*/ 486400 h 1059043"/>
                  <a:gd name="connsiteX205-26497" fmla="*/ 1173454 w 3024845"/>
                  <a:gd name="connsiteY205-26498" fmla="*/ 486400 h 1059043"/>
                  <a:gd name="connsiteX206-26499" fmla="*/ 1173454 w 3024845"/>
                  <a:gd name="connsiteY206-26500" fmla="*/ 516665 h 1059043"/>
                  <a:gd name="connsiteX207-26501" fmla="*/ 1175481 w 3024845"/>
                  <a:gd name="connsiteY207-26502" fmla="*/ 516665 h 1059043"/>
                  <a:gd name="connsiteX208-26503" fmla="*/ 1189668 w 3024845"/>
                  <a:gd name="connsiteY208-26504" fmla="*/ 516665 h 1059043"/>
                  <a:gd name="connsiteX209-26505" fmla="*/ 1189668 w 3024845"/>
                  <a:gd name="connsiteY209-26506" fmla="*/ 540444 h 1059043"/>
                  <a:gd name="connsiteX210-26507" fmla="*/ 1191695 w 3024845"/>
                  <a:gd name="connsiteY210-26508" fmla="*/ 542065 h 1059043"/>
                  <a:gd name="connsiteX211-26509" fmla="*/ 1191695 w 3024845"/>
                  <a:gd name="connsiteY211-26510" fmla="*/ 553415 h 1059043"/>
                  <a:gd name="connsiteX212-26511" fmla="*/ 1192455 w 3024845"/>
                  <a:gd name="connsiteY212-26512" fmla="*/ 553415 h 1059043"/>
                  <a:gd name="connsiteX213-26513" fmla="*/ 1197775 w 3024845"/>
                  <a:gd name="connsiteY213-26514" fmla="*/ 553415 h 1059043"/>
                  <a:gd name="connsiteX214-26515" fmla="*/ 1197775 w 3024845"/>
                  <a:gd name="connsiteY214-26516" fmla="*/ 577194 h 1059043"/>
                  <a:gd name="connsiteX215-26517" fmla="*/ 1199041 w 3024845"/>
                  <a:gd name="connsiteY215-26518" fmla="*/ 577194 h 1059043"/>
                  <a:gd name="connsiteX216-26519" fmla="*/ 1207908 w 3024845"/>
                  <a:gd name="connsiteY216-26520" fmla="*/ 577194 h 1059043"/>
                  <a:gd name="connsiteX217-26521" fmla="*/ 1209935 w 3024845"/>
                  <a:gd name="connsiteY217-26522" fmla="*/ 581248 h 1059043"/>
                  <a:gd name="connsiteX218-26523" fmla="*/ 1209935 w 3024845"/>
                  <a:gd name="connsiteY218-26524" fmla="*/ 594489 h 1059043"/>
                  <a:gd name="connsiteX219-26525" fmla="*/ 1211455 w 3024845"/>
                  <a:gd name="connsiteY219-26526" fmla="*/ 592597 h 1059043"/>
                  <a:gd name="connsiteX220-26527" fmla="*/ 1222095 w 3024845"/>
                  <a:gd name="connsiteY220-26528" fmla="*/ 579356 h 1059043"/>
                  <a:gd name="connsiteX221-26529" fmla="*/ 1250469 w 3024845"/>
                  <a:gd name="connsiteY221-26530" fmla="*/ 579356 h 1059043"/>
                  <a:gd name="connsiteX222-26531" fmla="*/ 1250469 w 3024845"/>
                  <a:gd name="connsiteY222-26532" fmla="*/ 665827 h 1059043"/>
                  <a:gd name="connsiteX223-26533" fmla="*/ 1251229 w 3024845"/>
                  <a:gd name="connsiteY223-26534" fmla="*/ 665827 h 1059043"/>
                  <a:gd name="connsiteX224-26535" fmla="*/ 1256549 w 3024845"/>
                  <a:gd name="connsiteY224-26536" fmla="*/ 665827 h 1059043"/>
                  <a:gd name="connsiteX225-26537" fmla="*/ 1257309 w 3024845"/>
                  <a:gd name="connsiteY225-26538" fmla="*/ 664476 h 1059043"/>
                  <a:gd name="connsiteX226-26539" fmla="*/ 1262629 w 3024845"/>
                  <a:gd name="connsiteY226-26540" fmla="*/ 655018 h 1059043"/>
                  <a:gd name="connsiteX227-26541" fmla="*/ 1262629 w 3024845"/>
                  <a:gd name="connsiteY227-26542" fmla="*/ 656910 h 1059043"/>
                  <a:gd name="connsiteX228-26543" fmla="*/ 1262629 w 3024845"/>
                  <a:gd name="connsiteY228-26544" fmla="*/ 670151 h 1059043"/>
                  <a:gd name="connsiteX229-26545" fmla="*/ 1266682 w 3024845"/>
                  <a:gd name="connsiteY229-26546" fmla="*/ 624754 h 1059043"/>
                  <a:gd name="connsiteX230-26547" fmla="*/ 1267442 w 3024845"/>
                  <a:gd name="connsiteY230-26548" fmla="*/ 624754 h 1059043"/>
                  <a:gd name="connsiteX231-26549" fmla="*/ 1272762 w 3024845"/>
                  <a:gd name="connsiteY231-26550" fmla="*/ 624754 h 1059043"/>
                  <a:gd name="connsiteX232-26551" fmla="*/ 1272762 w 3024845"/>
                  <a:gd name="connsiteY232-26552" fmla="*/ 559900 h 1059043"/>
                  <a:gd name="connsiteX233-26553" fmla="*/ 1273776 w 3024845"/>
                  <a:gd name="connsiteY233-26554" fmla="*/ 559900 h 1059043"/>
                  <a:gd name="connsiteX234-26555" fmla="*/ 1280869 w 3024845"/>
                  <a:gd name="connsiteY234-26556" fmla="*/ 559900 h 1059043"/>
                  <a:gd name="connsiteX235-26557" fmla="*/ 1293029 w 3024845"/>
                  <a:gd name="connsiteY235-26558" fmla="*/ 516665 h 1059043"/>
                  <a:gd name="connsiteX236-26559" fmla="*/ 1294296 w 3024845"/>
                  <a:gd name="connsiteY236-26560" fmla="*/ 516665 h 1059043"/>
                  <a:gd name="connsiteX237-26561" fmla="*/ 1303163 w 3024845"/>
                  <a:gd name="connsiteY237-26562" fmla="*/ 516665 h 1059043"/>
                  <a:gd name="connsiteX238-26563" fmla="*/ 1313296 w 3024845"/>
                  <a:gd name="connsiteY238-26564" fmla="*/ 559900 h 1059043"/>
                  <a:gd name="connsiteX239-26565" fmla="*/ 1314309 w 3024845"/>
                  <a:gd name="connsiteY239-26566" fmla="*/ 559900 h 1059043"/>
                  <a:gd name="connsiteX240-26567" fmla="*/ 1321403 w 3024845"/>
                  <a:gd name="connsiteY240-26568" fmla="*/ 559900 h 1059043"/>
                  <a:gd name="connsiteX241-26569" fmla="*/ 1321403 w 3024845"/>
                  <a:gd name="connsiteY241-26570" fmla="*/ 598812 h 1059043"/>
                  <a:gd name="connsiteX242-26571" fmla="*/ 1323176 w 3024845"/>
                  <a:gd name="connsiteY242-26572" fmla="*/ 598812 h 1059043"/>
                  <a:gd name="connsiteX243-26573" fmla="*/ 1335590 w 3024845"/>
                  <a:gd name="connsiteY243-26574" fmla="*/ 598812 h 1059043"/>
                  <a:gd name="connsiteX244-26575" fmla="*/ 1335590 w 3024845"/>
                  <a:gd name="connsiteY244-26576" fmla="*/ 600974 h 1059043"/>
                  <a:gd name="connsiteX245-26577" fmla="*/ 1335590 w 3024845"/>
                  <a:gd name="connsiteY245-26578" fmla="*/ 616106 h 1059043"/>
                  <a:gd name="connsiteX246-26579" fmla="*/ 1339643 w 3024845"/>
                  <a:gd name="connsiteY246-26580" fmla="*/ 613945 h 1059043"/>
                  <a:gd name="connsiteX247-26581" fmla="*/ 1339643 w 3024845"/>
                  <a:gd name="connsiteY247-26582" fmla="*/ 598812 h 1059043"/>
                  <a:gd name="connsiteX248-26583" fmla="*/ 1341163 w 3024845"/>
                  <a:gd name="connsiteY248-26584" fmla="*/ 598812 h 1059043"/>
                  <a:gd name="connsiteX249-26585" fmla="*/ 1351803 w 3024845"/>
                  <a:gd name="connsiteY249-26586" fmla="*/ 598812 h 1059043"/>
                  <a:gd name="connsiteX250-26587" fmla="*/ 1351803 w 3024845"/>
                  <a:gd name="connsiteY250-26588" fmla="*/ 600433 h 1059043"/>
                  <a:gd name="connsiteX251-26589" fmla="*/ 1351803 w 3024845"/>
                  <a:gd name="connsiteY251-26590" fmla="*/ 611783 h 1059043"/>
                  <a:gd name="connsiteX252-26591" fmla="*/ 1382204 w 3024845"/>
                  <a:gd name="connsiteY252-26592" fmla="*/ 611783 h 1059043"/>
                  <a:gd name="connsiteX253-26593" fmla="*/ 1382204 w 3024845"/>
                  <a:gd name="connsiteY253-26594" fmla="*/ 575033 h 1059043"/>
                  <a:gd name="connsiteX254-26595" fmla="*/ 1383470 w 3024845"/>
                  <a:gd name="connsiteY254-26596" fmla="*/ 575033 h 1059043"/>
                  <a:gd name="connsiteX255-26597" fmla="*/ 1392337 w 3024845"/>
                  <a:gd name="connsiteY255-26598" fmla="*/ 575033 h 1059043"/>
                  <a:gd name="connsiteX256-26599" fmla="*/ 1392337 w 3024845"/>
                  <a:gd name="connsiteY256-26600" fmla="*/ 596650 h 1059043"/>
                  <a:gd name="connsiteX257-26601" fmla="*/ 1394364 w 3024845"/>
                  <a:gd name="connsiteY257-26602" fmla="*/ 564224 h 1059043"/>
                  <a:gd name="connsiteX258-26603" fmla="*/ 1416657 w 3024845"/>
                  <a:gd name="connsiteY258-26604" fmla="*/ 564224 h 1059043"/>
                  <a:gd name="connsiteX259-26605" fmla="*/ 1416657 w 3024845"/>
                  <a:gd name="connsiteY259-26606" fmla="*/ 562602 h 1059043"/>
                  <a:gd name="connsiteX260-26607" fmla="*/ 1416657 w 3024845"/>
                  <a:gd name="connsiteY260-26608" fmla="*/ 551253 h 1059043"/>
                  <a:gd name="connsiteX261-26609" fmla="*/ 1417417 w 3024845"/>
                  <a:gd name="connsiteY261-26610" fmla="*/ 551253 h 1059043"/>
                  <a:gd name="connsiteX262-26611" fmla="*/ 1422737 w 3024845"/>
                  <a:gd name="connsiteY262-26612" fmla="*/ 551253 h 1059043"/>
                  <a:gd name="connsiteX263-26613" fmla="*/ 1422737 w 3024845"/>
                  <a:gd name="connsiteY263-26614" fmla="*/ 549362 h 1059043"/>
                  <a:gd name="connsiteX264-26615" fmla="*/ 1422737 w 3024845"/>
                  <a:gd name="connsiteY264-26616" fmla="*/ 536121 h 1059043"/>
                  <a:gd name="connsiteX265-26617" fmla="*/ 1426791 w 3024845"/>
                  <a:gd name="connsiteY265-26618" fmla="*/ 542606 h 1059043"/>
                  <a:gd name="connsiteX266-26619" fmla="*/ 1429071 w 3024845"/>
                  <a:gd name="connsiteY266-26620" fmla="*/ 542606 h 1059043"/>
                  <a:gd name="connsiteX267-26621" fmla="*/ 1445031 w 3024845"/>
                  <a:gd name="connsiteY267-26622" fmla="*/ 542606 h 1059043"/>
                  <a:gd name="connsiteX268-26623" fmla="*/ 1445031 w 3024845"/>
                  <a:gd name="connsiteY268-26624" fmla="*/ 541795 h 1059043"/>
                  <a:gd name="connsiteX269-26625" fmla="*/ 1445031 w 3024845"/>
                  <a:gd name="connsiteY269-26626" fmla="*/ 536121 h 1059043"/>
                  <a:gd name="connsiteX270-26627" fmla="*/ 1445791 w 3024845"/>
                  <a:gd name="connsiteY270-26628" fmla="*/ 536121 h 1059043"/>
                  <a:gd name="connsiteX271-26629" fmla="*/ 1451111 w 3024845"/>
                  <a:gd name="connsiteY271-26630" fmla="*/ 536121 h 1059043"/>
                  <a:gd name="connsiteX272-26631" fmla="*/ 1451111 w 3024845"/>
                  <a:gd name="connsiteY272-26632" fmla="*/ 537472 h 1059043"/>
                  <a:gd name="connsiteX273-26633" fmla="*/ 1451111 w 3024845"/>
                  <a:gd name="connsiteY273-26634" fmla="*/ 546930 h 1059043"/>
                  <a:gd name="connsiteX274-26635" fmla="*/ 1489618 w 3024845"/>
                  <a:gd name="connsiteY274-26636" fmla="*/ 546930 h 1059043"/>
                  <a:gd name="connsiteX275-26637" fmla="*/ 1489618 w 3024845"/>
                  <a:gd name="connsiteY275-26638" fmla="*/ 685283 h 1059043"/>
                  <a:gd name="connsiteX276-26639" fmla="*/ 1491138 w 3024845"/>
                  <a:gd name="connsiteY276-26640" fmla="*/ 685283 h 1059043"/>
                  <a:gd name="connsiteX277-26641" fmla="*/ 1501778 w 3024845"/>
                  <a:gd name="connsiteY277-26642" fmla="*/ 685283 h 1059043"/>
                  <a:gd name="connsiteX278-26643" fmla="*/ 1501778 w 3024845"/>
                  <a:gd name="connsiteY278-26644" fmla="*/ 672313 h 1059043"/>
                  <a:gd name="connsiteX279-26645" fmla="*/ 1505832 w 3024845"/>
                  <a:gd name="connsiteY279-26646" fmla="*/ 672313 h 1059043"/>
                  <a:gd name="connsiteX280-26647" fmla="*/ 1505832 w 3024845"/>
                  <a:gd name="connsiteY280-26648" fmla="*/ 685283 h 1059043"/>
                  <a:gd name="connsiteX281-26649" fmla="*/ 1536232 w 3024845"/>
                  <a:gd name="connsiteY281-26650" fmla="*/ 685283 h 1059043"/>
                  <a:gd name="connsiteX282-26651" fmla="*/ 1536232 w 3024845"/>
                  <a:gd name="connsiteY282-26652" fmla="*/ 655018 h 1059043"/>
                  <a:gd name="connsiteX283-26653" fmla="*/ 1548392 w 3024845"/>
                  <a:gd name="connsiteY283-26654" fmla="*/ 655018 h 1059043"/>
                  <a:gd name="connsiteX284-26655" fmla="*/ 1560552 w 3024845"/>
                  <a:gd name="connsiteY284-26656" fmla="*/ 652857 h 1059043"/>
                  <a:gd name="connsiteX285-26657" fmla="*/ 1564606 w 3024845"/>
                  <a:gd name="connsiteY285-26658" fmla="*/ 655018 h 1059043"/>
                  <a:gd name="connsiteX286-26659" fmla="*/ 1574739 w 3024845"/>
                  <a:gd name="connsiteY286-26660" fmla="*/ 655018 h 1059043"/>
                  <a:gd name="connsiteX287-26661" fmla="*/ 1574739 w 3024845"/>
                  <a:gd name="connsiteY287-26662" fmla="*/ 685283 h 1059043"/>
                  <a:gd name="connsiteX288-26663" fmla="*/ 1582846 w 3024845"/>
                  <a:gd name="connsiteY288-26664" fmla="*/ 685283 h 1059043"/>
                  <a:gd name="connsiteX289-26665" fmla="*/ 1582846 w 3024845"/>
                  <a:gd name="connsiteY289-26666" fmla="*/ 702578 h 1059043"/>
                  <a:gd name="connsiteX290-26667" fmla="*/ 1592182 w 3024845"/>
                  <a:gd name="connsiteY290-26668" fmla="*/ 703483 h 1059043"/>
                  <a:gd name="connsiteX291-26669" fmla="*/ 1605140 w 3024845"/>
                  <a:gd name="connsiteY291-26670" fmla="*/ 703483 h 1059043"/>
                  <a:gd name="connsiteX292-26671" fmla="*/ 1605140 w 3024845"/>
                  <a:gd name="connsiteY292-26672" fmla="*/ 687445 h 1059043"/>
                  <a:gd name="connsiteX293-26673" fmla="*/ 1673096 w 3024845"/>
                  <a:gd name="connsiteY293-26674" fmla="*/ 687445 h 1059043"/>
                  <a:gd name="connsiteX294-26675" fmla="*/ 1673096 w 3024845"/>
                  <a:gd name="connsiteY294-26676" fmla="*/ 602192 h 1059043"/>
                  <a:gd name="connsiteX295-26677" fmla="*/ 1745104 w 3024845"/>
                  <a:gd name="connsiteY295-26678" fmla="*/ 602192 h 1059043"/>
                  <a:gd name="connsiteX296-26679" fmla="*/ 1745104 w 3024845"/>
                  <a:gd name="connsiteY296-26680" fmla="*/ 680960 h 1059043"/>
                  <a:gd name="connsiteX297-26681" fmla="*/ 1747008 w 3024845"/>
                  <a:gd name="connsiteY297-26682" fmla="*/ 680960 h 1059043"/>
                  <a:gd name="connsiteX298-26683" fmla="*/ 1748250 w 3024845"/>
                  <a:gd name="connsiteY298-26684" fmla="*/ 703483 h 1059043"/>
                  <a:gd name="connsiteX299-26685" fmla="*/ 1757926 w 3024845"/>
                  <a:gd name="connsiteY299-26686" fmla="*/ 703483 h 1059043"/>
                  <a:gd name="connsiteX300-26687" fmla="*/ 1759168 w 3024845"/>
                  <a:gd name="connsiteY300-26688" fmla="*/ 680960 h 1059043"/>
                  <a:gd name="connsiteX301-26689" fmla="*/ 1765248 w 3024845"/>
                  <a:gd name="connsiteY301-26690" fmla="*/ 680960 h 1059043"/>
                  <a:gd name="connsiteX302-26691" fmla="*/ 1766490 w 3024845"/>
                  <a:gd name="connsiteY302-26692" fmla="*/ 703483 h 1059043"/>
                  <a:gd name="connsiteX303-26693" fmla="*/ 1817112 w 3024845"/>
                  <a:gd name="connsiteY303-26694" fmla="*/ 703483 h 1059043"/>
                  <a:gd name="connsiteX304-26695" fmla="*/ 1817112 w 3024845"/>
                  <a:gd name="connsiteY304-26696" fmla="*/ 540455 h 1059043"/>
                  <a:gd name="connsiteX305-26697" fmla="*/ 2014439 w 3024845"/>
                  <a:gd name="connsiteY305-26698" fmla="*/ 540455 h 1059043"/>
                  <a:gd name="connsiteX306-26699" fmla="*/ 2014439 w 3024845"/>
                  <a:gd name="connsiteY306-26700" fmla="*/ 703483 h 1059043"/>
                  <a:gd name="connsiteX307-26701" fmla="*/ 2033136 w 3024845"/>
                  <a:gd name="connsiteY307-26702" fmla="*/ 703483 h 1059043"/>
                  <a:gd name="connsiteX308-26703" fmla="*/ 2033136 w 3024845"/>
                  <a:gd name="connsiteY308-26704" fmla="*/ 620790 h 1059043"/>
                  <a:gd name="connsiteX309-26705" fmla="*/ 2128256 w 3024845"/>
                  <a:gd name="connsiteY309-26706" fmla="*/ 620790 h 1059043"/>
                  <a:gd name="connsiteX310-26707" fmla="*/ 2128026 w 3024845"/>
                  <a:gd name="connsiteY310-26708" fmla="*/ 281031 h 1059043"/>
                  <a:gd name="connsiteX311-26709" fmla="*/ 2121946 w 3024845"/>
                  <a:gd name="connsiteY311-26710" fmla="*/ 276707 h 1059043"/>
                  <a:gd name="connsiteX312-26711" fmla="*/ 2144240 w 3024845"/>
                  <a:gd name="connsiteY312-26712" fmla="*/ 214016 h 1059043"/>
                  <a:gd name="connsiteX313-26713" fmla="*/ 2146266 w 3024845"/>
                  <a:gd name="connsiteY313-26714" fmla="*/ 131868 h 1059043"/>
                  <a:gd name="connsiteX314-26715" fmla="*/ 2144240 w 3024845"/>
                  <a:gd name="connsiteY314-26716" fmla="*/ 125383 h 1059043"/>
                  <a:gd name="connsiteX315-26717" fmla="*/ 2150320 w 3024845"/>
                  <a:gd name="connsiteY315-26718" fmla="*/ 118897 h 1059043"/>
                  <a:gd name="connsiteX316-26719" fmla="*/ 2150320 w 3024845"/>
                  <a:gd name="connsiteY316-26720" fmla="*/ 60529 h 1059043"/>
                  <a:gd name="connsiteX317-26721" fmla="*/ 2152346 w 3024845"/>
                  <a:gd name="connsiteY317-26722" fmla="*/ 56206 h 1059043"/>
                  <a:gd name="connsiteX318-26723" fmla="*/ 2152346 w 3024845"/>
                  <a:gd name="connsiteY318-26724" fmla="*/ 0 h 1059043"/>
                  <a:gd name="connsiteX319-26725" fmla="*/ 2162480 w 3024845"/>
                  <a:gd name="connsiteY319-26726" fmla="*/ 118897 h 1059043"/>
                  <a:gd name="connsiteX320-26727" fmla="*/ 2168560 w 3024845"/>
                  <a:gd name="connsiteY320-26728" fmla="*/ 125383 h 1059043"/>
                  <a:gd name="connsiteX321-26729" fmla="*/ 2166533 w 3024845"/>
                  <a:gd name="connsiteY321-26730" fmla="*/ 131868 h 1059043"/>
                  <a:gd name="connsiteX322-26731" fmla="*/ 2180720 w 3024845"/>
                  <a:gd name="connsiteY322-26732" fmla="*/ 555577 h 1059043"/>
                  <a:gd name="connsiteX323-26733" fmla="*/ 2245574 w 3024845"/>
                  <a:gd name="connsiteY323-26734" fmla="*/ 555577 h 1059043"/>
                  <a:gd name="connsiteX324-26735" fmla="*/ 2245574 w 3024845"/>
                  <a:gd name="connsiteY324-26736" fmla="*/ 631239 h 1059043"/>
                  <a:gd name="connsiteX325-26737" fmla="*/ 2253681 w 3024845"/>
                  <a:gd name="connsiteY325-26738" fmla="*/ 631239 h 1059043"/>
                  <a:gd name="connsiteX326-26739" fmla="*/ 2255708 w 3024845"/>
                  <a:gd name="connsiteY326-26740" fmla="*/ 624754 h 1059043"/>
                  <a:gd name="connsiteX327-26741" fmla="*/ 2261788 w 3024845"/>
                  <a:gd name="connsiteY327-26742" fmla="*/ 624754 h 1059043"/>
                  <a:gd name="connsiteX328-26743" fmla="*/ 2263815 w 3024845"/>
                  <a:gd name="connsiteY328-26744" fmla="*/ 633401 h 1059043"/>
                  <a:gd name="connsiteX329-26745" fmla="*/ 2275975 w 3024845"/>
                  <a:gd name="connsiteY329-26746" fmla="*/ 633401 h 1059043"/>
                  <a:gd name="connsiteX330-26747" fmla="*/ 2275975 w 3024845"/>
                  <a:gd name="connsiteY330-26748" fmla="*/ 626915 h 1059043"/>
                  <a:gd name="connsiteX331-26749" fmla="*/ 2298268 w 3024845"/>
                  <a:gd name="connsiteY331-26750" fmla="*/ 626915 h 1059043"/>
                  <a:gd name="connsiteX332-26751" fmla="*/ 2298268 w 3024845"/>
                  <a:gd name="connsiteY332-26752" fmla="*/ 633401 h 1059043"/>
                  <a:gd name="connsiteX333-26753" fmla="*/ 2318535 w 3024845"/>
                  <a:gd name="connsiteY333-26754" fmla="*/ 633401 h 1059043"/>
                  <a:gd name="connsiteX334-26755" fmla="*/ 2318535 w 3024845"/>
                  <a:gd name="connsiteY334-26756" fmla="*/ 678798 h 1059043"/>
                  <a:gd name="connsiteX335-26757" fmla="*/ 2332722 w 3024845"/>
                  <a:gd name="connsiteY335-26758" fmla="*/ 678798 h 1059043"/>
                  <a:gd name="connsiteX336-26759" fmla="*/ 2332722 w 3024845"/>
                  <a:gd name="connsiteY336-26760" fmla="*/ 665827 h 1059043"/>
                  <a:gd name="connsiteX337-26761" fmla="*/ 2348936 w 3024845"/>
                  <a:gd name="connsiteY337-26762" fmla="*/ 665827 h 1059043"/>
                  <a:gd name="connsiteX338-26763" fmla="*/ 2348936 w 3024845"/>
                  <a:gd name="connsiteY338-26764" fmla="*/ 486400 h 1059043"/>
                  <a:gd name="connsiteX339-26765" fmla="*/ 2355016 w 3024845"/>
                  <a:gd name="connsiteY339-26766" fmla="*/ 479914 h 1059043"/>
                  <a:gd name="connsiteX340-26767" fmla="*/ 2427977 w 3024845"/>
                  <a:gd name="connsiteY340-26768" fmla="*/ 479914 h 1059043"/>
                  <a:gd name="connsiteX341-26769" fmla="*/ 2427977 w 3024845"/>
                  <a:gd name="connsiteY341-26770" fmla="*/ 488562 h 1059043"/>
                  <a:gd name="connsiteX342-26771" fmla="*/ 2438110 w 3024845"/>
                  <a:gd name="connsiteY342-26772" fmla="*/ 488562 h 1059043"/>
                  <a:gd name="connsiteX343-26773" fmla="*/ 2438110 w 3024845"/>
                  <a:gd name="connsiteY343-26774" fmla="*/ 603136 h 1059043"/>
                  <a:gd name="connsiteX344-26775" fmla="*/ 2460404 w 3024845"/>
                  <a:gd name="connsiteY344-26776" fmla="*/ 603136 h 1059043"/>
                  <a:gd name="connsiteX345-26777" fmla="*/ 2460404 w 3024845"/>
                  <a:gd name="connsiteY345-26778" fmla="*/ 536121 h 1059043"/>
                  <a:gd name="connsiteX346-26779" fmla="*/ 2486751 w 3024845"/>
                  <a:gd name="connsiteY346-26780" fmla="*/ 536121 h 1059043"/>
                  <a:gd name="connsiteX347-26781" fmla="*/ 2490804 w 3024845"/>
                  <a:gd name="connsiteY347-26782" fmla="*/ 531797 h 1059043"/>
                  <a:gd name="connsiteX348-26783" fmla="*/ 2498911 w 3024845"/>
                  <a:gd name="connsiteY348-26784" fmla="*/ 531797 h 1059043"/>
                  <a:gd name="connsiteX349-26785" fmla="*/ 2502964 w 3024845"/>
                  <a:gd name="connsiteY349-26786" fmla="*/ 536121 h 1059043"/>
                  <a:gd name="connsiteX350-26787" fmla="*/ 2525258 w 3024845"/>
                  <a:gd name="connsiteY350-26788" fmla="*/ 536121 h 1059043"/>
                  <a:gd name="connsiteX351-26789" fmla="*/ 2525258 w 3024845"/>
                  <a:gd name="connsiteY351-26790" fmla="*/ 419385 h 1059043"/>
                  <a:gd name="connsiteX352-26791" fmla="*/ 2582005 w 3024845"/>
                  <a:gd name="connsiteY352-26792" fmla="*/ 408576 h 1059043"/>
                  <a:gd name="connsiteX353-26793" fmla="*/ 2582005 w 3024845"/>
                  <a:gd name="connsiteY353-26794" fmla="*/ 409657 h 1059043"/>
                  <a:gd name="connsiteX354-26795" fmla="*/ 2582005 w 3024845"/>
                  <a:gd name="connsiteY354-26796" fmla="*/ 417223 h 1059043"/>
                  <a:gd name="connsiteX355-26797" fmla="*/ 2608352 w 3024845"/>
                  <a:gd name="connsiteY355-26798" fmla="*/ 417223 h 1059043"/>
                  <a:gd name="connsiteX356-26799" fmla="*/ 2608352 w 3024845"/>
                  <a:gd name="connsiteY356-26800" fmla="*/ 672313 h 1059043"/>
                  <a:gd name="connsiteX357-26801" fmla="*/ 2630646 w 3024845"/>
                  <a:gd name="connsiteY357-26802" fmla="*/ 672313 h 1059043"/>
                  <a:gd name="connsiteX358-26803" fmla="*/ 2630646 w 3024845"/>
                  <a:gd name="connsiteY358-26804" fmla="*/ 667989 h 1059043"/>
                  <a:gd name="connsiteX359-26805" fmla="*/ 2642806 w 3024845"/>
                  <a:gd name="connsiteY359-26806" fmla="*/ 667989 h 1059043"/>
                  <a:gd name="connsiteX360-26807" fmla="*/ 2642806 w 3024845"/>
                  <a:gd name="connsiteY360-26808" fmla="*/ 672313 h 1059043"/>
                  <a:gd name="connsiteX361-26809" fmla="*/ 2667126 w 3024845"/>
                  <a:gd name="connsiteY361-26810" fmla="*/ 672313 h 1059043"/>
                  <a:gd name="connsiteX362-26811" fmla="*/ 2667126 w 3024845"/>
                  <a:gd name="connsiteY362-26812" fmla="*/ 659342 h 1059043"/>
                  <a:gd name="connsiteX363-26813" fmla="*/ 2695500 w 3024845"/>
                  <a:gd name="connsiteY363-26814" fmla="*/ 659342 h 1059043"/>
                  <a:gd name="connsiteX364-26815" fmla="*/ 2707660 w 3024845"/>
                  <a:gd name="connsiteY364-26816" fmla="*/ 655018 h 1059043"/>
                  <a:gd name="connsiteX365-26817" fmla="*/ 2727927 w 3024845"/>
                  <a:gd name="connsiteY365-26818" fmla="*/ 659342 h 1059043"/>
                  <a:gd name="connsiteX366-26819" fmla="*/ 2727927 w 3024845"/>
                  <a:gd name="connsiteY366-26820" fmla="*/ 642048 h 1059043"/>
                  <a:gd name="connsiteX367-26821" fmla="*/ 2736034 w 3024845"/>
                  <a:gd name="connsiteY367-26822" fmla="*/ 642048 h 1059043"/>
                  <a:gd name="connsiteX368-26823" fmla="*/ 2736034 w 3024845"/>
                  <a:gd name="connsiteY368-26824" fmla="*/ 629077 h 1059043"/>
                  <a:gd name="connsiteX369-26825" fmla="*/ 2792781 w 3024845"/>
                  <a:gd name="connsiteY369-26826" fmla="*/ 629077 h 1059043"/>
                  <a:gd name="connsiteX370-26827" fmla="*/ 2792781 w 3024845"/>
                  <a:gd name="connsiteY370-26828" fmla="*/ 598812 h 1059043"/>
                  <a:gd name="connsiteX371-26829" fmla="*/ 2811021 w 3024845"/>
                  <a:gd name="connsiteY371-26830" fmla="*/ 598812 h 1059043"/>
                  <a:gd name="connsiteX372-26831" fmla="*/ 2811021 w 3024845"/>
                  <a:gd name="connsiteY372-26832" fmla="*/ 592327 h 1059043"/>
                  <a:gd name="connsiteX373-26833" fmla="*/ 2823181 w 3024845"/>
                  <a:gd name="connsiteY373-26834" fmla="*/ 592327 h 1059043"/>
                  <a:gd name="connsiteX374-26835" fmla="*/ 2823181 w 3024845"/>
                  <a:gd name="connsiteY374-26836" fmla="*/ 598812 h 1059043"/>
                  <a:gd name="connsiteX375-26837" fmla="*/ 2839395 w 3024845"/>
                  <a:gd name="connsiteY375-26838" fmla="*/ 598812 h 1059043"/>
                  <a:gd name="connsiteX376-26839" fmla="*/ 2839395 w 3024845"/>
                  <a:gd name="connsiteY376-26840" fmla="*/ 648533 h 1059043"/>
                  <a:gd name="connsiteX377-26841" fmla="*/ 2871822 w 3024845"/>
                  <a:gd name="connsiteY377-26842" fmla="*/ 648533 h 1059043"/>
                  <a:gd name="connsiteX378-26843" fmla="*/ 2871822 w 3024845"/>
                  <a:gd name="connsiteY378-26844" fmla="*/ 622592 h 1059043"/>
                  <a:gd name="connsiteX379-26845" fmla="*/ 2910329 w 3024845"/>
                  <a:gd name="connsiteY379-26846" fmla="*/ 622592 h 1059043"/>
                  <a:gd name="connsiteX380-26847" fmla="*/ 2910329 w 3024845"/>
                  <a:gd name="connsiteY380-26848" fmla="*/ 592327 h 1059043"/>
                  <a:gd name="connsiteX381-26849" fmla="*/ 2958970 w 3024845"/>
                  <a:gd name="connsiteY381-26850" fmla="*/ 592327 h 1059043"/>
                  <a:gd name="connsiteX382-26851" fmla="*/ 2958970 w 3024845"/>
                  <a:gd name="connsiteY382-26852" fmla="*/ 703483 h 1059043"/>
                  <a:gd name="connsiteX383-26853" fmla="*/ 2958970 w 3024845"/>
                  <a:gd name="connsiteY383-26854" fmla="*/ 717262 h 1059043"/>
                  <a:gd name="connsiteX384-26855" fmla="*/ 3024845 w 3024845"/>
                  <a:gd name="connsiteY384-26856" fmla="*/ 717262 h 1059043"/>
                  <a:gd name="connsiteX385-26857" fmla="*/ 3024845 w 3024845"/>
                  <a:gd name="connsiteY385-26858" fmla="*/ 1059043 h 1059043"/>
                  <a:gd name="connsiteX386-26859" fmla="*/ 2054 w 3024845"/>
                  <a:gd name="connsiteY386-26860" fmla="*/ 1056710 h 1059043"/>
                  <a:gd name="connsiteX387-26861" fmla="*/ 0 w 3024845"/>
                  <a:gd name="connsiteY387-26862" fmla="*/ 622592 h 1059043"/>
                  <a:gd name="connsiteX388-26863" fmla="*/ 20267 w 3024845"/>
                  <a:gd name="connsiteY388-26864" fmla="*/ 622592 h 1059043"/>
                  <a:gd name="connsiteX389-26865" fmla="*/ 20774 w 3024845"/>
                  <a:gd name="connsiteY389-26866" fmla="*/ 621511 h 1059043"/>
                  <a:gd name="connsiteX390-26867" fmla="*/ 24320 w 3024845"/>
                  <a:gd name="connsiteY390-26868" fmla="*/ 613945 h 1059043"/>
                  <a:gd name="connsiteX391-26869" fmla="*/ 26094 w 3024845"/>
                  <a:gd name="connsiteY391-26870" fmla="*/ 614215 h 1059043"/>
                  <a:gd name="connsiteX392-26871" fmla="*/ 38507 w 3024845"/>
                  <a:gd name="connsiteY392-26872" fmla="*/ 616106 h 1059043"/>
                  <a:gd name="connsiteX393-26873" fmla="*/ 39014 w 3024845"/>
                  <a:gd name="connsiteY393-26874" fmla="*/ 617458 h 1059043"/>
                  <a:gd name="connsiteX394-26875" fmla="*/ 42560 w 3024845"/>
                  <a:gd name="connsiteY394-26876" fmla="*/ 626915 h 1059043"/>
                  <a:gd name="connsiteX395-26877" fmla="*/ 68907 w 3024845"/>
                  <a:gd name="connsiteY395-26878" fmla="*/ 629077 h 1059043"/>
                  <a:gd name="connsiteX396-26879" fmla="*/ 68907 w 3024845"/>
                  <a:gd name="connsiteY396-26880" fmla="*/ 505856 h 1059043"/>
                  <a:gd name="connsiteX397-26881" fmla="*/ 70934 w 3024845"/>
                  <a:gd name="connsiteY397-26882" fmla="*/ 505856 h 1059043"/>
                  <a:gd name="connsiteX398-26883" fmla="*/ 85121 w 3024845"/>
                  <a:gd name="connsiteY398-26884" fmla="*/ 505856 h 1059043"/>
                  <a:gd name="connsiteX399-26885" fmla="*/ 85121 w 3024845"/>
                  <a:gd name="connsiteY399-26886" fmla="*/ 369664 h 1059043"/>
                  <a:gd name="connsiteX400-26887" fmla="*/ 86894 w 3024845"/>
                  <a:gd name="connsiteY400-26888" fmla="*/ 369664 h 1059043"/>
                  <a:gd name="connsiteX401-26889" fmla="*/ 99308 w 3024845"/>
                  <a:gd name="connsiteY401-26890" fmla="*/ 369664 h 1059043"/>
                  <a:gd name="connsiteX402-26891" fmla="*/ 99308 w 3024845"/>
                  <a:gd name="connsiteY402-26892" fmla="*/ 255090 h 1059043"/>
                  <a:gd name="connsiteX403-26893" fmla="*/ 103361 w 3024845"/>
                  <a:gd name="connsiteY403-26894" fmla="*/ 226986 h 1059043"/>
                  <a:gd name="connsiteX404-26895" fmla="*/ 105388 w 3024845"/>
                  <a:gd name="connsiteY404-26896" fmla="*/ 226986 h 1059043"/>
                  <a:gd name="connsiteX405-26897" fmla="*/ 119575 w 3024845"/>
                  <a:gd name="connsiteY405-26898" fmla="*/ 226986 h 1059043"/>
                  <a:gd name="connsiteX0-26899" fmla="*/ 119575 w 3024845"/>
                  <a:gd name="connsiteY0-26900" fmla="*/ 226986 h 1059043"/>
                  <a:gd name="connsiteX1-26901" fmla="*/ 200642 w 3024845"/>
                  <a:gd name="connsiteY1-26902" fmla="*/ 224825 h 1059043"/>
                  <a:gd name="connsiteX2-26903" fmla="*/ 202669 w 3024845"/>
                  <a:gd name="connsiteY2-26904" fmla="*/ 224825 h 1059043"/>
                  <a:gd name="connsiteX3-26905" fmla="*/ 216856 w 3024845"/>
                  <a:gd name="connsiteY3-26906" fmla="*/ 224825 h 1059043"/>
                  <a:gd name="connsiteX4-26907" fmla="*/ 216856 w 3024845"/>
                  <a:gd name="connsiteY4-26908" fmla="*/ 248604 h 1059043"/>
                  <a:gd name="connsiteX5-26909" fmla="*/ 217363 w 3024845"/>
                  <a:gd name="connsiteY5-26910" fmla="*/ 249415 h 1059043"/>
                  <a:gd name="connsiteX6-26911" fmla="*/ 220909 w 3024845"/>
                  <a:gd name="connsiteY6-26912" fmla="*/ 255090 h 1059043"/>
                  <a:gd name="connsiteX7-26913" fmla="*/ 220909 w 3024845"/>
                  <a:gd name="connsiteY7-26914" fmla="*/ 369664 h 1059043"/>
                  <a:gd name="connsiteX8-26915" fmla="*/ 223189 w 3024845"/>
                  <a:gd name="connsiteY8-26916" fmla="*/ 369664 h 1059043"/>
                  <a:gd name="connsiteX9-26917" fmla="*/ 239150 w 3024845"/>
                  <a:gd name="connsiteY9-26918" fmla="*/ 369664 h 1059043"/>
                  <a:gd name="connsiteX10-26919" fmla="*/ 239150 w 3024845"/>
                  <a:gd name="connsiteY10-26920" fmla="*/ 510179 h 1059043"/>
                  <a:gd name="connsiteX11-26921" fmla="*/ 240670 w 3024845"/>
                  <a:gd name="connsiteY11-26922" fmla="*/ 509909 h 1059043"/>
                  <a:gd name="connsiteX12-26923" fmla="*/ 251310 w 3024845"/>
                  <a:gd name="connsiteY12-26924" fmla="*/ 508018 h 1059043"/>
                  <a:gd name="connsiteX13-26925" fmla="*/ 249283 w 3024845"/>
                  <a:gd name="connsiteY13-26926" fmla="*/ 596650 h 1059043"/>
                  <a:gd name="connsiteX14-26927" fmla="*/ 250803 w 3024845"/>
                  <a:gd name="connsiteY14-26928" fmla="*/ 596921 h 1059043"/>
                  <a:gd name="connsiteX15-26929" fmla="*/ 261443 w 3024845"/>
                  <a:gd name="connsiteY15-26930" fmla="*/ 598812 h 1059043"/>
                  <a:gd name="connsiteX16-26931" fmla="*/ 261696 w 3024845"/>
                  <a:gd name="connsiteY16-26932" fmla="*/ 599623 h 1059043"/>
                  <a:gd name="connsiteX17-26933" fmla="*/ 263470 w 3024845"/>
                  <a:gd name="connsiteY17-26934" fmla="*/ 605298 h 1059043"/>
                  <a:gd name="connsiteX18-26935" fmla="*/ 264230 w 3024845"/>
                  <a:gd name="connsiteY18-26936" fmla="*/ 602866 h 1059043"/>
                  <a:gd name="connsiteX19-26937" fmla="*/ 269550 w 3024845"/>
                  <a:gd name="connsiteY19-26938" fmla="*/ 585842 h 1059043"/>
                  <a:gd name="connsiteX20-26939" fmla="*/ 271323 w 3024845"/>
                  <a:gd name="connsiteY20-26940" fmla="*/ 585842 h 1059043"/>
                  <a:gd name="connsiteX21-26941" fmla="*/ 283737 w 3024845"/>
                  <a:gd name="connsiteY21-26942" fmla="*/ 585842 h 1059043"/>
                  <a:gd name="connsiteX22-26943" fmla="*/ 283737 w 3024845"/>
                  <a:gd name="connsiteY22-26944" fmla="*/ 618268 h 1059043"/>
                  <a:gd name="connsiteX23-26945" fmla="*/ 284750 w 3024845"/>
                  <a:gd name="connsiteY23-26946" fmla="*/ 618809 h 1059043"/>
                  <a:gd name="connsiteX24-26947" fmla="*/ 291844 w 3024845"/>
                  <a:gd name="connsiteY24-26948" fmla="*/ 622592 h 1059043"/>
                  <a:gd name="connsiteX25-26949" fmla="*/ 291844 w 3024845"/>
                  <a:gd name="connsiteY25-26950" fmla="*/ 623943 h 1059043"/>
                  <a:gd name="connsiteX26-26951" fmla="*/ 291844 w 3024845"/>
                  <a:gd name="connsiteY26-26952" fmla="*/ 633401 h 1059043"/>
                  <a:gd name="connsiteX27-26953" fmla="*/ 336431 w 3024845"/>
                  <a:gd name="connsiteY27-26954" fmla="*/ 633401 h 1059043"/>
                  <a:gd name="connsiteX28-26955" fmla="*/ 336431 w 3024845"/>
                  <a:gd name="connsiteY28-26956" fmla="*/ 634482 h 1059043"/>
                  <a:gd name="connsiteX29-26957" fmla="*/ 336431 w 3024845"/>
                  <a:gd name="connsiteY29-26958" fmla="*/ 642048 h 1059043"/>
                  <a:gd name="connsiteX30-26959" fmla="*/ 338457 w 3024845"/>
                  <a:gd name="connsiteY30-26960" fmla="*/ 642048 h 1059043"/>
                  <a:gd name="connsiteX31-26961" fmla="*/ 352644 w 3024845"/>
                  <a:gd name="connsiteY31-26962" fmla="*/ 642048 h 1059043"/>
                  <a:gd name="connsiteX32-26963" fmla="*/ 352644 w 3024845"/>
                  <a:gd name="connsiteY32-26964" fmla="*/ 611783 h 1059043"/>
                  <a:gd name="connsiteX33-26965" fmla="*/ 397231 w 3024845"/>
                  <a:gd name="connsiteY33-26966" fmla="*/ 611783 h 1059043"/>
                  <a:gd name="connsiteX34-26967" fmla="*/ 397231 w 3024845"/>
                  <a:gd name="connsiteY34-26968" fmla="*/ 610432 h 1059043"/>
                  <a:gd name="connsiteX35-26969" fmla="*/ 397231 w 3024845"/>
                  <a:gd name="connsiteY35-26970" fmla="*/ 600974 h 1059043"/>
                  <a:gd name="connsiteX36-26971" fmla="*/ 398245 w 3024845"/>
                  <a:gd name="connsiteY36-26972" fmla="*/ 600974 h 1059043"/>
                  <a:gd name="connsiteX37-26973" fmla="*/ 405338 w 3024845"/>
                  <a:gd name="connsiteY37-26974" fmla="*/ 600974 h 1059043"/>
                  <a:gd name="connsiteX38-26975" fmla="*/ 405338 w 3024845"/>
                  <a:gd name="connsiteY38-26976" fmla="*/ 599083 h 1059043"/>
                  <a:gd name="connsiteX39-26977" fmla="*/ 405338 w 3024845"/>
                  <a:gd name="connsiteY39-26978" fmla="*/ 585842 h 1059043"/>
                  <a:gd name="connsiteX40-26979" fmla="*/ 406098 w 3024845"/>
                  <a:gd name="connsiteY40-26980" fmla="*/ 585842 h 1059043"/>
                  <a:gd name="connsiteX41-26981" fmla="*/ 411418 w 3024845"/>
                  <a:gd name="connsiteY41-26982" fmla="*/ 585842 h 1059043"/>
                  <a:gd name="connsiteX42-26983" fmla="*/ 411418 w 3024845"/>
                  <a:gd name="connsiteY42-26984" fmla="*/ 584761 h 1059043"/>
                  <a:gd name="connsiteX43-26985" fmla="*/ 411418 w 3024845"/>
                  <a:gd name="connsiteY43-26986" fmla="*/ 577194 h 1059043"/>
                  <a:gd name="connsiteX44-26987" fmla="*/ 413445 w 3024845"/>
                  <a:gd name="connsiteY44-26988" fmla="*/ 577194 h 1059043"/>
                  <a:gd name="connsiteX45-26989" fmla="*/ 427632 w 3024845"/>
                  <a:gd name="connsiteY45-26990" fmla="*/ 577194 h 1059043"/>
                  <a:gd name="connsiteX46-26991" fmla="*/ 427632 w 3024845"/>
                  <a:gd name="connsiteY46-26992" fmla="*/ 578275 h 1059043"/>
                  <a:gd name="connsiteX47-26993" fmla="*/ 427632 w 3024845"/>
                  <a:gd name="connsiteY47-26994" fmla="*/ 585842 h 1059043"/>
                  <a:gd name="connsiteX48-26995" fmla="*/ 449925 w 3024845"/>
                  <a:gd name="connsiteY48-26996" fmla="*/ 585842 h 1059043"/>
                  <a:gd name="connsiteX49-26997" fmla="*/ 449925 w 3024845"/>
                  <a:gd name="connsiteY49-26998" fmla="*/ 583950 h 1059043"/>
                  <a:gd name="connsiteX50-26999" fmla="*/ 449925 w 3024845"/>
                  <a:gd name="connsiteY50-27000" fmla="*/ 570709 h 1059043"/>
                  <a:gd name="connsiteX51-27001" fmla="*/ 451699 w 3024845"/>
                  <a:gd name="connsiteY51-27002" fmla="*/ 570709 h 1059043"/>
                  <a:gd name="connsiteX52-27003" fmla="*/ 464112 w 3024845"/>
                  <a:gd name="connsiteY52-27004" fmla="*/ 570709 h 1059043"/>
                  <a:gd name="connsiteX53-27005" fmla="*/ 464112 w 3024845"/>
                  <a:gd name="connsiteY53-27006" fmla="*/ 594489 h 1059043"/>
                  <a:gd name="connsiteX54-27007" fmla="*/ 465126 w 3024845"/>
                  <a:gd name="connsiteY54-27008" fmla="*/ 594489 h 1059043"/>
                  <a:gd name="connsiteX55-27009" fmla="*/ 472219 w 3024845"/>
                  <a:gd name="connsiteY55-27010" fmla="*/ 594489 h 1059043"/>
                  <a:gd name="connsiteX56-27011" fmla="*/ 472219 w 3024845"/>
                  <a:gd name="connsiteY56-27012" fmla="*/ 593408 h 1059043"/>
                  <a:gd name="connsiteX57-27013" fmla="*/ 472219 w 3024845"/>
                  <a:gd name="connsiteY57-27014" fmla="*/ 585842 h 1059043"/>
                  <a:gd name="connsiteX58-27015" fmla="*/ 473992 w 3024845"/>
                  <a:gd name="connsiteY58-27016" fmla="*/ 585842 h 1059043"/>
                  <a:gd name="connsiteX59-27017" fmla="*/ 486406 w 3024845"/>
                  <a:gd name="connsiteY59-27018" fmla="*/ 585842 h 1059043"/>
                  <a:gd name="connsiteX60-27019" fmla="*/ 486406 w 3024845"/>
                  <a:gd name="connsiteY60-27020" fmla="*/ 611783 h 1059043"/>
                  <a:gd name="connsiteX61-27021" fmla="*/ 488433 w 3024845"/>
                  <a:gd name="connsiteY61-27022" fmla="*/ 611783 h 1059043"/>
                  <a:gd name="connsiteX62-27023" fmla="*/ 502619 w 3024845"/>
                  <a:gd name="connsiteY62-27024" fmla="*/ 611783 h 1059043"/>
                  <a:gd name="connsiteX63-27025" fmla="*/ 502619 w 3024845"/>
                  <a:gd name="connsiteY63-27026" fmla="*/ 613404 h 1059043"/>
                  <a:gd name="connsiteX64-27027" fmla="*/ 502619 w 3024845"/>
                  <a:gd name="connsiteY64-27028" fmla="*/ 624754 h 1059043"/>
                  <a:gd name="connsiteX65-27029" fmla="*/ 503379 w 3024845"/>
                  <a:gd name="connsiteY65-27030" fmla="*/ 624754 h 1059043"/>
                  <a:gd name="connsiteX66-27031" fmla="*/ 508700 w 3024845"/>
                  <a:gd name="connsiteY66-27032" fmla="*/ 624754 h 1059043"/>
                  <a:gd name="connsiteX67-27033" fmla="*/ 508700 w 3024845"/>
                  <a:gd name="connsiteY67-27034" fmla="*/ 623943 h 1059043"/>
                  <a:gd name="connsiteX68-27035" fmla="*/ 508700 w 3024845"/>
                  <a:gd name="connsiteY68-27036" fmla="*/ 618268 h 1059043"/>
                  <a:gd name="connsiteX69-27037" fmla="*/ 539100 w 3024845"/>
                  <a:gd name="connsiteY69-27038" fmla="*/ 618268 h 1059043"/>
                  <a:gd name="connsiteX70-27039" fmla="*/ 539100 w 3024845"/>
                  <a:gd name="connsiteY70-27040" fmla="*/ 642048 h 1059043"/>
                  <a:gd name="connsiteX71-27041" fmla="*/ 540113 w 3024845"/>
                  <a:gd name="connsiteY71-27042" fmla="*/ 642048 h 1059043"/>
                  <a:gd name="connsiteX72-27043" fmla="*/ 547207 w 3024845"/>
                  <a:gd name="connsiteY72-27044" fmla="*/ 642048 h 1059043"/>
                  <a:gd name="connsiteX73-27045" fmla="*/ 547207 w 3024845"/>
                  <a:gd name="connsiteY73-27046" fmla="*/ 643129 h 1059043"/>
                  <a:gd name="connsiteX74-27047" fmla="*/ 547207 w 3024845"/>
                  <a:gd name="connsiteY74-27048" fmla="*/ 650695 h 1059043"/>
                  <a:gd name="connsiteX75-27049" fmla="*/ 547967 w 3024845"/>
                  <a:gd name="connsiteY75-27050" fmla="*/ 650695 h 1059043"/>
                  <a:gd name="connsiteX76-27051" fmla="*/ 553287 w 3024845"/>
                  <a:gd name="connsiteY76-27052" fmla="*/ 650695 h 1059043"/>
                  <a:gd name="connsiteX77-27053" fmla="*/ 553287 w 3024845"/>
                  <a:gd name="connsiteY77-27054" fmla="*/ 648533 h 1059043"/>
                  <a:gd name="connsiteX78-27055" fmla="*/ 553287 w 3024845"/>
                  <a:gd name="connsiteY78-27056" fmla="*/ 633401 h 1059043"/>
                  <a:gd name="connsiteX79-27057" fmla="*/ 554300 w 3024845"/>
                  <a:gd name="connsiteY79-27058" fmla="*/ 633401 h 1059043"/>
                  <a:gd name="connsiteX80-27059" fmla="*/ 561394 w 3024845"/>
                  <a:gd name="connsiteY80-27060" fmla="*/ 633401 h 1059043"/>
                  <a:gd name="connsiteX81-27061" fmla="*/ 561394 w 3024845"/>
                  <a:gd name="connsiteY81-27062" fmla="*/ 634482 h 1059043"/>
                  <a:gd name="connsiteX82-27063" fmla="*/ 561394 w 3024845"/>
                  <a:gd name="connsiteY82-27064" fmla="*/ 642048 h 1059043"/>
                  <a:gd name="connsiteX83-27065" fmla="*/ 566714 w 3024845"/>
                  <a:gd name="connsiteY83-27066" fmla="*/ 640055 h 1059043"/>
                  <a:gd name="connsiteX84-27067" fmla="*/ 567474 w 3024845"/>
                  <a:gd name="connsiteY84-27068" fmla="*/ 639075 h 1059043"/>
                  <a:gd name="connsiteX85-27069" fmla="*/ 567474 w 3024845"/>
                  <a:gd name="connsiteY85-27070" fmla="*/ 633401 h 1059043"/>
                  <a:gd name="connsiteX86-27071" fmla="*/ 605981 w 3024845"/>
                  <a:gd name="connsiteY86-27072" fmla="*/ 633401 h 1059043"/>
                  <a:gd name="connsiteX87-27073" fmla="*/ 605981 w 3024845"/>
                  <a:gd name="connsiteY87-27074" fmla="*/ 657180 h 1059043"/>
                  <a:gd name="connsiteX88-27075" fmla="*/ 608007 w 3024845"/>
                  <a:gd name="connsiteY88-27076" fmla="*/ 657180 h 1059043"/>
                  <a:gd name="connsiteX89-27077" fmla="*/ 622194 w 3024845"/>
                  <a:gd name="connsiteY89-27078" fmla="*/ 657180 h 1059043"/>
                  <a:gd name="connsiteX90-27079" fmla="*/ 622194 w 3024845"/>
                  <a:gd name="connsiteY90-27080" fmla="*/ 658261 h 1059043"/>
                  <a:gd name="connsiteX91-27081" fmla="*/ 622194 w 3024845"/>
                  <a:gd name="connsiteY91-27082" fmla="*/ 665827 h 1059043"/>
                  <a:gd name="connsiteX92-27083" fmla="*/ 623968 w 3024845"/>
                  <a:gd name="connsiteY92-27084" fmla="*/ 665827 h 1059043"/>
                  <a:gd name="connsiteX93-27085" fmla="*/ 636381 w 3024845"/>
                  <a:gd name="connsiteY93-27086" fmla="*/ 665827 h 1059043"/>
                  <a:gd name="connsiteX94-27087" fmla="*/ 636381 w 3024845"/>
                  <a:gd name="connsiteY94-27088" fmla="*/ 642048 h 1059043"/>
                  <a:gd name="connsiteX95-27089" fmla="*/ 637394 w 3024845"/>
                  <a:gd name="connsiteY95-27090" fmla="*/ 642048 h 1059043"/>
                  <a:gd name="connsiteX96-27091" fmla="*/ 644488 w 3024845"/>
                  <a:gd name="connsiteY96-27092" fmla="*/ 642048 h 1059043"/>
                  <a:gd name="connsiteX97-27093" fmla="*/ 644488 w 3024845"/>
                  <a:gd name="connsiteY97-27094" fmla="*/ 609621 h 1059043"/>
                  <a:gd name="connsiteX98-27095" fmla="*/ 645501 w 3024845"/>
                  <a:gd name="connsiteY98-27096" fmla="*/ 609621 h 1059043"/>
                  <a:gd name="connsiteX99-27097" fmla="*/ 652595 w 3024845"/>
                  <a:gd name="connsiteY99-27098" fmla="*/ 609621 h 1059043"/>
                  <a:gd name="connsiteX100-27099" fmla="*/ 652595 w 3024845"/>
                  <a:gd name="connsiteY100-27100" fmla="*/ 607730 h 1059043"/>
                  <a:gd name="connsiteX101-27101" fmla="*/ 652595 w 3024845"/>
                  <a:gd name="connsiteY101-27102" fmla="*/ 594489 h 1059043"/>
                  <a:gd name="connsiteX102-27103" fmla="*/ 651328 w 3024845"/>
                  <a:gd name="connsiteY102-27104" fmla="*/ 592867 h 1059043"/>
                  <a:gd name="connsiteX103-27105" fmla="*/ 656648 w 3024845"/>
                  <a:gd name="connsiteY103-27106" fmla="*/ 581518 h 1059043"/>
                  <a:gd name="connsiteX104-27107" fmla="*/ 664755 w 3024845"/>
                  <a:gd name="connsiteY104-27108" fmla="*/ 609621 h 1059043"/>
                  <a:gd name="connsiteX105-27109" fmla="*/ 665515 w 3024845"/>
                  <a:gd name="connsiteY105-27110" fmla="*/ 609621 h 1059043"/>
                  <a:gd name="connsiteX106-27111" fmla="*/ 670835 w 3024845"/>
                  <a:gd name="connsiteY106-27112" fmla="*/ 609621 h 1059043"/>
                  <a:gd name="connsiteX107-27113" fmla="*/ 670835 w 3024845"/>
                  <a:gd name="connsiteY107-27114" fmla="*/ 503694 h 1059043"/>
                  <a:gd name="connsiteX108-27115" fmla="*/ 672355 w 3024845"/>
                  <a:gd name="connsiteY108-27116" fmla="*/ 503694 h 1059043"/>
                  <a:gd name="connsiteX109-27117" fmla="*/ 682995 w 3024845"/>
                  <a:gd name="connsiteY109-27118" fmla="*/ 503694 h 1059043"/>
                  <a:gd name="connsiteX110-27119" fmla="*/ 682995 w 3024845"/>
                  <a:gd name="connsiteY110-27120" fmla="*/ 456135 h 1059043"/>
                  <a:gd name="connsiteX111-27121" fmla="*/ 709342 w 3024845"/>
                  <a:gd name="connsiteY111-27122" fmla="*/ 456135 h 1059043"/>
                  <a:gd name="connsiteX112-27123" fmla="*/ 709342 w 3024845"/>
                  <a:gd name="connsiteY112-27124" fmla="*/ 434517 h 1059043"/>
                  <a:gd name="connsiteX113-27125" fmla="*/ 743796 w 3024845"/>
                  <a:gd name="connsiteY113-27126" fmla="*/ 434517 h 1059043"/>
                  <a:gd name="connsiteX114-27127" fmla="*/ 743796 w 3024845"/>
                  <a:gd name="connsiteY114-27128" fmla="*/ 436949 h 1059043"/>
                  <a:gd name="connsiteX115-27129" fmla="*/ 743796 w 3024845"/>
                  <a:gd name="connsiteY115-27130" fmla="*/ 453973 h 1059043"/>
                  <a:gd name="connsiteX116-27131" fmla="*/ 746076 w 3024845"/>
                  <a:gd name="connsiteY116-27132" fmla="*/ 453973 h 1059043"/>
                  <a:gd name="connsiteX117-27133" fmla="*/ 762036 w 3024845"/>
                  <a:gd name="connsiteY117-27134" fmla="*/ 453973 h 1059043"/>
                  <a:gd name="connsiteX118-27135" fmla="*/ 762036 w 3024845"/>
                  <a:gd name="connsiteY118-27136" fmla="*/ 501532 h 1059043"/>
                  <a:gd name="connsiteX119-27137" fmla="*/ 763049 w 3024845"/>
                  <a:gd name="connsiteY119-27138" fmla="*/ 501532 h 1059043"/>
                  <a:gd name="connsiteX120-27139" fmla="*/ 770143 w 3024845"/>
                  <a:gd name="connsiteY120-27140" fmla="*/ 501532 h 1059043"/>
                  <a:gd name="connsiteX121-27141" fmla="*/ 784330 w 3024845"/>
                  <a:gd name="connsiteY121-27142" fmla="*/ 505856 h 1059043"/>
                  <a:gd name="connsiteX122-27143" fmla="*/ 784330 w 3024845"/>
                  <a:gd name="connsiteY122-27144" fmla="*/ 544768 h 1059043"/>
                  <a:gd name="connsiteX123-27145" fmla="*/ 785343 w 3024845"/>
                  <a:gd name="connsiteY123-27146" fmla="*/ 544768 h 1059043"/>
                  <a:gd name="connsiteX124-27147" fmla="*/ 792436 w 3024845"/>
                  <a:gd name="connsiteY124-27148" fmla="*/ 544768 h 1059043"/>
                  <a:gd name="connsiteX125-27149" fmla="*/ 792436 w 3024845"/>
                  <a:gd name="connsiteY125-27150" fmla="*/ 546389 h 1059043"/>
                  <a:gd name="connsiteX126-27151" fmla="*/ 792436 w 3024845"/>
                  <a:gd name="connsiteY126-27152" fmla="*/ 557738 h 1059043"/>
                  <a:gd name="connsiteX127-27153" fmla="*/ 794463 w 3024845"/>
                  <a:gd name="connsiteY127-27154" fmla="*/ 557738 h 1059043"/>
                  <a:gd name="connsiteX128-27155" fmla="*/ 808650 w 3024845"/>
                  <a:gd name="connsiteY128-27156" fmla="*/ 557738 h 1059043"/>
                  <a:gd name="connsiteX129-27157" fmla="*/ 814730 w 3024845"/>
                  <a:gd name="connsiteY129-27158" fmla="*/ 564224 h 1059043"/>
                  <a:gd name="connsiteX130-27159" fmla="*/ 814730 w 3024845"/>
                  <a:gd name="connsiteY130-27160" fmla="*/ 585842 h 1059043"/>
                  <a:gd name="connsiteX131-27161" fmla="*/ 817010 w 3024845"/>
                  <a:gd name="connsiteY131-27162" fmla="*/ 585842 h 1059043"/>
                  <a:gd name="connsiteX132-27163" fmla="*/ 832970 w 3024845"/>
                  <a:gd name="connsiteY132-27164" fmla="*/ 585842 h 1059043"/>
                  <a:gd name="connsiteX133-27165" fmla="*/ 832970 w 3024845"/>
                  <a:gd name="connsiteY133-27166" fmla="*/ 586922 h 1059043"/>
                  <a:gd name="connsiteX134-27167" fmla="*/ 832970 w 3024845"/>
                  <a:gd name="connsiteY134-27168" fmla="*/ 594489 h 1059043"/>
                  <a:gd name="connsiteX135-27169" fmla="*/ 834237 w 3024845"/>
                  <a:gd name="connsiteY135-27170" fmla="*/ 594489 h 1059043"/>
                  <a:gd name="connsiteX136-27171" fmla="*/ 843104 w 3024845"/>
                  <a:gd name="connsiteY136-27172" fmla="*/ 594489 h 1059043"/>
                  <a:gd name="connsiteX137-27173" fmla="*/ 843104 w 3024845"/>
                  <a:gd name="connsiteY137-27174" fmla="*/ 596650 h 1059043"/>
                  <a:gd name="connsiteX138-27175" fmla="*/ 843104 w 3024845"/>
                  <a:gd name="connsiteY138-27176" fmla="*/ 611783 h 1059043"/>
                  <a:gd name="connsiteX139-27177" fmla="*/ 847157 w 3024845"/>
                  <a:gd name="connsiteY139-27178" fmla="*/ 609891 h 1059043"/>
                  <a:gd name="connsiteX140-27179" fmla="*/ 847157 w 3024845"/>
                  <a:gd name="connsiteY140-27180" fmla="*/ 596650 h 1059043"/>
                  <a:gd name="connsiteX141-27181" fmla="*/ 848170 w 3024845"/>
                  <a:gd name="connsiteY141-27182" fmla="*/ 596650 h 1059043"/>
                  <a:gd name="connsiteX142-27183" fmla="*/ 855264 w 3024845"/>
                  <a:gd name="connsiteY142-27184" fmla="*/ 596650 h 1059043"/>
                  <a:gd name="connsiteX143-27185" fmla="*/ 855264 w 3024845"/>
                  <a:gd name="connsiteY143-27186" fmla="*/ 598272 h 1059043"/>
                  <a:gd name="connsiteX144-27187" fmla="*/ 855264 w 3024845"/>
                  <a:gd name="connsiteY144-27188" fmla="*/ 609621 h 1059043"/>
                  <a:gd name="connsiteX145-27189" fmla="*/ 856024 w 3024845"/>
                  <a:gd name="connsiteY145-27190" fmla="*/ 609621 h 1059043"/>
                  <a:gd name="connsiteX146-27191" fmla="*/ 861344 w 3024845"/>
                  <a:gd name="connsiteY146-27192" fmla="*/ 609621 h 1059043"/>
                  <a:gd name="connsiteX147-27193" fmla="*/ 909984 w 3024845"/>
                  <a:gd name="connsiteY147-27194" fmla="*/ 605298 h 1059043"/>
                  <a:gd name="connsiteX148-27195" fmla="*/ 909984 w 3024845"/>
                  <a:gd name="connsiteY148-27196" fmla="*/ 606649 h 1059043"/>
                  <a:gd name="connsiteX149-27197" fmla="*/ 909984 w 3024845"/>
                  <a:gd name="connsiteY149-27198" fmla="*/ 616106 h 1059043"/>
                  <a:gd name="connsiteX150-27199" fmla="*/ 910744 w 3024845"/>
                  <a:gd name="connsiteY150-27200" fmla="*/ 616106 h 1059043"/>
                  <a:gd name="connsiteX151-27201" fmla="*/ 916065 w 3024845"/>
                  <a:gd name="connsiteY151-27202" fmla="*/ 616106 h 1059043"/>
                  <a:gd name="connsiteX152-27203" fmla="*/ 916065 w 3024845"/>
                  <a:gd name="connsiteY152-27204" fmla="*/ 618268 h 1059043"/>
                  <a:gd name="connsiteX153-27205" fmla="*/ 916065 w 3024845"/>
                  <a:gd name="connsiteY153-27206" fmla="*/ 633401 h 1059043"/>
                  <a:gd name="connsiteX154-27207" fmla="*/ 918091 w 3024845"/>
                  <a:gd name="connsiteY154-27208" fmla="*/ 632050 h 1059043"/>
                  <a:gd name="connsiteX155-27209" fmla="*/ 932278 w 3024845"/>
                  <a:gd name="connsiteY155-27210" fmla="*/ 622592 h 1059043"/>
                  <a:gd name="connsiteX156-27211" fmla="*/ 938358 w 3024845"/>
                  <a:gd name="connsiteY156-27212" fmla="*/ 581518 h 1059043"/>
                  <a:gd name="connsiteX157-27213" fmla="*/ 939118 w 3024845"/>
                  <a:gd name="connsiteY157-27214" fmla="*/ 581248 h 1059043"/>
                  <a:gd name="connsiteX158-27215" fmla="*/ 944438 w 3024845"/>
                  <a:gd name="connsiteY158-27216" fmla="*/ 579356 h 1059043"/>
                  <a:gd name="connsiteX159-27217" fmla="*/ 946465 w 3024845"/>
                  <a:gd name="connsiteY159-27218" fmla="*/ 510179 h 1059043"/>
                  <a:gd name="connsiteX160-27219" fmla="*/ 948492 w 3024845"/>
                  <a:gd name="connsiteY160-27220" fmla="*/ 579356 h 1059043"/>
                  <a:gd name="connsiteX161-27221" fmla="*/ 949252 w 3024845"/>
                  <a:gd name="connsiteY161-27222" fmla="*/ 579626 h 1059043"/>
                  <a:gd name="connsiteX162-27223" fmla="*/ 954572 w 3024845"/>
                  <a:gd name="connsiteY162-27224" fmla="*/ 581518 h 1059043"/>
                  <a:gd name="connsiteX163-27225" fmla="*/ 954572 w 3024845"/>
                  <a:gd name="connsiteY163-27226" fmla="*/ 495047 h 1059043"/>
                  <a:gd name="connsiteX164-27227" fmla="*/ 958625 w 3024845"/>
                  <a:gd name="connsiteY164-27228" fmla="*/ 462620 h 1059043"/>
                  <a:gd name="connsiteX165-27229" fmla="*/ 997132 w 3024845"/>
                  <a:gd name="connsiteY165-27230" fmla="*/ 462620 h 1059043"/>
                  <a:gd name="connsiteX166-27231" fmla="*/ 997132 w 3024845"/>
                  <a:gd name="connsiteY166-27232" fmla="*/ 495047 h 1059043"/>
                  <a:gd name="connsiteX167-27233" fmla="*/ 997892 w 3024845"/>
                  <a:gd name="connsiteY167-27234" fmla="*/ 495047 h 1059043"/>
                  <a:gd name="connsiteX168-27235" fmla="*/ 1003212 w 3024845"/>
                  <a:gd name="connsiteY168-27236" fmla="*/ 495047 h 1059043"/>
                  <a:gd name="connsiteX169-27237" fmla="*/ 1003212 w 3024845"/>
                  <a:gd name="connsiteY169-27238" fmla="*/ 412899 h 1059043"/>
                  <a:gd name="connsiteX170-27239" fmla="*/ 1004986 w 3024845"/>
                  <a:gd name="connsiteY170-27240" fmla="*/ 412899 h 1059043"/>
                  <a:gd name="connsiteX171-27241" fmla="*/ 1017399 w 3024845"/>
                  <a:gd name="connsiteY171-27242" fmla="*/ 412899 h 1059043"/>
                  <a:gd name="connsiteX172-27243" fmla="*/ 1017399 w 3024845"/>
                  <a:gd name="connsiteY172-27244" fmla="*/ 411008 h 1059043"/>
                  <a:gd name="connsiteX173-27245" fmla="*/ 1017399 w 3024845"/>
                  <a:gd name="connsiteY173-27246" fmla="*/ 397767 h 1059043"/>
                  <a:gd name="connsiteX174-27247" fmla="*/ 1039693 w 3024845"/>
                  <a:gd name="connsiteY174-27248" fmla="*/ 397767 h 1059043"/>
                  <a:gd name="connsiteX175-27249" fmla="*/ 1039693 w 3024845"/>
                  <a:gd name="connsiteY175-27250" fmla="*/ 396686 h 1059043"/>
                  <a:gd name="connsiteX176-27251" fmla="*/ 1039693 w 3024845"/>
                  <a:gd name="connsiteY176-27252" fmla="*/ 389120 h 1059043"/>
                  <a:gd name="connsiteX177-27253" fmla="*/ 1041466 w 3024845"/>
                  <a:gd name="connsiteY177-27254" fmla="*/ 389120 h 1059043"/>
                  <a:gd name="connsiteX178-27255" fmla="*/ 1053880 w 3024845"/>
                  <a:gd name="connsiteY178-27256" fmla="*/ 389120 h 1059043"/>
                  <a:gd name="connsiteX179-27257" fmla="*/ 1053880 w 3024845"/>
                  <a:gd name="connsiteY179-27258" fmla="*/ 390201 h 1059043"/>
                  <a:gd name="connsiteX180-27259" fmla="*/ 1053880 w 3024845"/>
                  <a:gd name="connsiteY180-27260" fmla="*/ 397767 h 1059043"/>
                  <a:gd name="connsiteX181-27261" fmla="*/ 1054640 w 3024845"/>
                  <a:gd name="connsiteY181-27262" fmla="*/ 397767 h 1059043"/>
                  <a:gd name="connsiteX182-27263" fmla="*/ 1059960 w 3024845"/>
                  <a:gd name="connsiteY182-27264" fmla="*/ 397767 h 1059043"/>
                  <a:gd name="connsiteX183-27265" fmla="*/ 1070093 w 3024845"/>
                  <a:gd name="connsiteY183-27266" fmla="*/ 393443 h 1059043"/>
                  <a:gd name="connsiteX184-27267" fmla="*/ 1074146 w 3024845"/>
                  <a:gd name="connsiteY184-27268" fmla="*/ 396686 h 1059043"/>
                  <a:gd name="connsiteX185-27269" fmla="*/ 1074146 w 3024845"/>
                  <a:gd name="connsiteY185-27270" fmla="*/ 389120 h 1059043"/>
                  <a:gd name="connsiteX186-27271" fmla="*/ 1076426 w 3024845"/>
                  <a:gd name="connsiteY186-27272" fmla="*/ 389120 h 1059043"/>
                  <a:gd name="connsiteX187-27273" fmla="*/ 1092387 w 3024845"/>
                  <a:gd name="connsiteY187-27274" fmla="*/ 389120 h 1059043"/>
                  <a:gd name="connsiteX188-27275" fmla="*/ 1092387 w 3024845"/>
                  <a:gd name="connsiteY188-27276" fmla="*/ 390201 h 1059043"/>
                  <a:gd name="connsiteX189-27277" fmla="*/ 1092387 w 3024845"/>
                  <a:gd name="connsiteY189-27278" fmla="*/ 397767 h 1059043"/>
                  <a:gd name="connsiteX190-27279" fmla="*/ 1122787 w 3024845"/>
                  <a:gd name="connsiteY190-27280" fmla="*/ 397767 h 1059043"/>
                  <a:gd name="connsiteX191-27281" fmla="*/ 1122787 w 3024845"/>
                  <a:gd name="connsiteY191-27282" fmla="*/ 399388 h 1059043"/>
                  <a:gd name="connsiteX192-27283" fmla="*/ 1122787 w 3024845"/>
                  <a:gd name="connsiteY192-27284" fmla="*/ 410738 h 1059043"/>
                  <a:gd name="connsiteX193-27285" fmla="*/ 1149134 w 3024845"/>
                  <a:gd name="connsiteY193-27286" fmla="*/ 410738 h 1059043"/>
                  <a:gd name="connsiteX194-27287" fmla="*/ 1149134 w 3024845"/>
                  <a:gd name="connsiteY194-27288" fmla="*/ 441002 h 1059043"/>
                  <a:gd name="connsiteX195-27289" fmla="*/ 1149894 w 3024845"/>
                  <a:gd name="connsiteY195-27290" fmla="*/ 441002 h 1059043"/>
                  <a:gd name="connsiteX196-27291" fmla="*/ 1155214 w 3024845"/>
                  <a:gd name="connsiteY196-27292" fmla="*/ 441002 h 1059043"/>
                  <a:gd name="connsiteX197-27293" fmla="*/ 1155214 w 3024845"/>
                  <a:gd name="connsiteY197-27294" fmla="*/ 442083 h 1059043"/>
                  <a:gd name="connsiteX198-27295" fmla="*/ 1155214 w 3024845"/>
                  <a:gd name="connsiteY198-27296" fmla="*/ 449650 h 1059043"/>
                  <a:gd name="connsiteX199-27297" fmla="*/ 1159268 w 3024845"/>
                  <a:gd name="connsiteY199-27298" fmla="*/ 479914 h 1059043"/>
                  <a:gd name="connsiteX200-27299" fmla="*/ 1160028 w 3024845"/>
                  <a:gd name="connsiteY200-27300" fmla="*/ 479914 h 1059043"/>
                  <a:gd name="connsiteX201-27301" fmla="*/ 1165348 w 3024845"/>
                  <a:gd name="connsiteY201-27302" fmla="*/ 479914 h 1059043"/>
                  <a:gd name="connsiteX202-27303" fmla="*/ 1165348 w 3024845"/>
                  <a:gd name="connsiteY202-27304" fmla="*/ 480725 h 1059043"/>
                  <a:gd name="connsiteX203-27305" fmla="*/ 1165348 w 3024845"/>
                  <a:gd name="connsiteY203-27306" fmla="*/ 486400 h 1059043"/>
                  <a:gd name="connsiteX204-27307" fmla="*/ 1166361 w 3024845"/>
                  <a:gd name="connsiteY204-27308" fmla="*/ 486400 h 1059043"/>
                  <a:gd name="connsiteX205-27309" fmla="*/ 1173454 w 3024845"/>
                  <a:gd name="connsiteY205-27310" fmla="*/ 486400 h 1059043"/>
                  <a:gd name="connsiteX206-27311" fmla="*/ 1173454 w 3024845"/>
                  <a:gd name="connsiteY206-27312" fmla="*/ 516665 h 1059043"/>
                  <a:gd name="connsiteX207-27313" fmla="*/ 1175481 w 3024845"/>
                  <a:gd name="connsiteY207-27314" fmla="*/ 516665 h 1059043"/>
                  <a:gd name="connsiteX208-27315" fmla="*/ 1189668 w 3024845"/>
                  <a:gd name="connsiteY208-27316" fmla="*/ 516665 h 1059043"/>
                  <a:gd name="connsiteX209-27317" fmla="*/ 1189668 w 3024845"/>
                  <a:gd name="connsiteY209-27318" fmla="*/ 540444 h 1059043"/>
                  <a:gd name="connsiteX210-27319" fmla="*/ 1191695 w 3024845"/>
                  <a:gd name="connsiteY210-27320" fmla="*/ 542065 h 1059043"/>
                  <a:gd name="connsiteX211-27321" fmla="*/ 1191695 w 3024845"/>
                  <a:gd name="connsiteY211-27322" fmla="*/ 553415 h 1059043"/>
                  <a:gd name="connsiteX212-27323" fmla="*/ 1192455 w 3024845"/>
                  <a:gd name="connsiteY212-27324" fmla="*/ 553415 h 1059043"/>
                  <a:gd name="connsiteX213-27325" fmla="*/ 1197775 w 3024845"/>
                  <a:gd name="connsiteY213-27326" fmla="*/ 553415 h 1059043"/>
                  <a:gd name="connsiteX214-27327" fmla="*/ 1197775 w 3024845"/>
                  <a:gd name="connsiteY214-27328" fmla="*/ 577194 h 1059043"/>
                  <a:gd name="connsiteX215-27329" fmla="*/ 1199041 w 3024845"/>
                  <a:gd name="connsiteY215-27330" fmla="*/ 577194 h 1059043"/>
                  <a:gd name="connsiteX216-27331" fmla="*/ 1207908 w 3024845"/>
                  <a:gd name="connsiteY216-27332" fmla="*/ 577194 h 1059043"/>
                  <a:gd name="connsiteX217-27333" fmla="*/ 1209935 w 3024845"/>
                  <a:gd name="connsiteY217-27334" fmla="*/ 581248 h 1059043"/>
                  <a:gd name="connsiteX218-27335" fmla="*/ 1209935 w 3024845"/>
                  <a:gd name="connsiteY218-27336" fmla="*/ 594489 h 1059043"/>
                  <a:gd name="connsiteX219-27337" fmla="*/ 1211455 w 3024845"/>
                  <a:gd name="connsiteY219-27338" fmla="*/ 592597 h 1059043"/>
                  <a:gd name="connsiteX220-27339" fmla="*/ 1222095 w 3024845"/>
                  <a:gd name="connsiteY220-27340" fmla="*/ 579356 h 1059043"/>
                  <a:gd name="connsiteX221-27341" fmla="*/ 1250469 w 3024845"/>
                  <a:gd name="connsiteY221-27342" fmla="*/ 579356 h 1059043"/>
                  <a:gd name="connsiteX222-27343" fmla="*/ 1250469 w 3024845"/>
                  <a:gd name="connsiteY222-27344" fmla="*/ 665827 h 1059043"/>
                  <a:gd name="connsiteX223-27345" fmla="*/ 1251229 w 3024845"/>
                  <a:gd name="connsiteY223-27346" fmla="*/ 665827 h 1059043"/>
                  <a:gd name="connsiteX224-27347" fmla="*/ 1256549 w 3024845"/>
                  <a:gd name="connsiteY224-27348" fmla="*/ 665827 h 1059043"/>
                  <a:gd name="connsiteX225-27349" fmla="*/ 1257309 w 3024845"/>
                  <a:gd name="connsiteY225-27350" fmla="*/ 664476 h 1059043"/>
                  <a:gd name="connsiteX226-27351" fmla="*/ 1262629 w 3024845"/>
                  <a:gd name="connsiteY226-27352" fmla="*/ 655018 h 1059043"/>
                  <a:gd name="connsiteX227-27353" fmla="*/ 1262629 w 3024845"/>
                  <a:gd name="connsiteY227-27354" fmla="*/ 656910 h 1059043"/>
                  <a:gd name="connsiteX228-27355" fmla="*/ 1262629 w 3024845"/>
                  <a:gd name="connsiteY228-27356" fmla="*/ 670151 h 1059043"/>
                  <a:gd name="connsiteX229-27357" fmla="*/ 1266682 w 3024845"/>
                  <a:gd name="connsiteY229-27358" fmla="*/ 624754 h 1059043"/>
                  <a:gd name="connsiteX230-27359" fmla="*/ 1267442 w 3024845"/>
                  <a:gd name="connsiteY230-27360" fmla="*/ 624754 h 1059043"/>
                  <a:gd name="connsiteX231-27361" fmla="*/ 1272762 w 3024845"/>
                  <a:gd name="connsiteY231-27362" fmla="*/ 624754 h 1059043"/>
                  <a:gd name="connsiteX232-27363" fmla="*/ 1272762 w 3024845"/>
                  <a:gd name="connsiteY232-27364" fmla="*/ 559900 h 1059043"/>
                  <a:gd name="connsiteX233-27365" fmla="*/ 1273776 w 3024845"/>
                  <a:gd name="connsiteY233-27366" fmla="*/ 559900 h 1059043"/>
                  <a:gd name="connsiteX234-27367" fmla="*/ 1280869 w 3024845"/>
                  <a:gd name="connsiteY234-27368" fmla="*/ 559900 h 1059043"/>
                  <a:gd name="connsiteX235-27369" fmla="*/ 1293029 w 3024845"/>
                  <a:gd name="connsiteY235-27370" fmla="*/ 516665 h 1059043"/>
                  <a:gd name="connsiteX236-27371" fmla="*/ 1294296 w 3024845"/>
                  <a:gd name="connsiteY236-27372" fmla="*/ 516665 h 1059043"/>
                  <a:gd name="connsiteX237-27373" fmla="*/ 1303163 w 3024845"/>
                  <a:gd name="connsiteY237-27374" fmla="*/ 516665 h 1059043"/>
                  <a:gd name="connsiteX238-27375" fmla="*/ 1313296 w 3024845"/>
                  <a:gd name="connsiteY238-27376" fmla="*/ 559900 h 1059043"/>
                  <a:gd name="connsiteX239-27377" fmla="*/ 1314309 w 3024845"/>
                  <a:gd name="connsiteY239-27378" fmla="*/ 559900 h 1059043"/>
                  <a:gd name="connsiteX240-27379" fmla="*/ 1321403 w 3024845"/>
                  <a:gd name="connsiteY240-27380" fmla="*/ 559900 h 1059043"/>
                  <a:gd name="connsiteX241-27381" fmla="*/ 1321403 w 3024845"/>
                  <a:gd name="connsiteY241-27382" fmla="*/ 598812 h 1059043"/>
                  <a:gd name="connsiteX242-27383" fmla="*/ 1323176 w 3024845"/>
                  <a:gd name="connsiteY242-27384" fmla="*/ 598812 h 1059043"/>
                  <a:gd name="connsiteX243-27385" fmla="*/ 1335590 w 3024845"/>
                  <a:gd name="connsiteY243-27386" fmla="*/ 598812 h 1059043"/>
                  <a:gd name="connsiteX244-27387" fmla="*/ 1335590 w 3024845"/>
                  <a:gd name="connsiteY244-27388" fmla="*/ 600974 h 1059043"/>
                  <a:gd name="connsiteX245-27389" fmla="*/ 1335590 w 3024845"/>
                  <a:gd name="connsiteY245-27390" fmla="*/ 616106 h 1059043"/>
                  <a:gd name="connsiteX246-27391" fmla="*/ 1339643 w 3024845"/>
                  <a:gd name="connsiteY246-27392" fmla="*/ 613945 h 1059043"/>
                  <a:gd name="connsiteX247-27393" fmla="*/ 1339643 w 3024845"/>
                  <a:gd name="connsiteY247-27394" fmla="*/ 598812 h 1059043"/>
                  <a:gd name="connsiteX248-27395" fmla="*/ 1341163 w 3024845"/>
                  <a:gd name="connsiteY248-27396" fmla="*/ 598812 h 1059043"/>
                  <a:gd name="connsiteX249-27397" fmla="*/ 1351803 w 3024845"/>
                  <a:gd name="connsiteY249-27398" fmla="*/ 598812 h 1059043"/>
                  <a:gd name="connsiteX250-27399" fmla="*/ 1351803 w 3024845"/>
                  <a:gd name="connsiteY250-27400" fmla="*/ 600433 h 1059043"/>
                  <a:gd name="connsiteX251-27401" fmla="*/ 1351803 w 3024845"/>
                  <a:gd name="connsiteY251-27402" fmla="*/ 611783 h 1059043"/>
                  <a:gd name="connsiteX252-27403" fmla="*/ 1382204 w 3024845"/>
                  <a:gd name="connsiteY252-27404" fmla="*/ 611783 h 1059043"/>
                  <a:gd name="connsiteX253-27405" fmla="*/ 1382204 w 3024845"/>
                  <a:gd name="connsiteY253-27406" fmla="*/ 575033 h 1059043"/>
                  <a:gd name="connsiteX254-27407" fmla="*/ 1383470 w 3024845"/>
                  <a:gd name="connsiteY254-27408" fmla="*/ 575033 h 1059043"/>
                  <a:gd name="connsiteX255-27409" fmla="*/ 1392337 w 3024845"/>
                  <a:gd name="connsiteY255-27410" fmla="*/ 575033 h 1059043"/>
                  <a:gd name="connsiteX256-27411" fmla="*/ 1392337 w 3024845"/>
                  <a:gd name="connsiteY256-27412" fmla="*/ 596650 h 1059043"/>
                  <a:gd name="connsiteX257-27413" fmla="*/ 1394364 w 3024845"/>
                  <a:gd name="connsiteY257-27414" fmla="*/ 564224 h 1059043"/>
                  <a:gd name="connsiteX258-27415" fmla="*/ 1416657 w 3024845"/>
                  <a:gd name="connsiteY258-27416" fmla="*/ 564224 h 1059043"/>
                  <a:gd name="connsiteX259-27417" fmla="*/ 1416657 w 3024845"/>
                  <a:gd name="connsiteY259-27418" fmla="*/ 562602 h 1059043"/>
                  <a:gd name="connsiteX260-27419" fmla="*/ 1416657 w 3024845"/>
                  <a:gd name="connsiteY260-27420" fmla="*/ 551253 h 1059043"/>
                  <a:gd name="connsiteX261-27421" fmla="*/ 1417417 w 3024845"/>
                  <a:gd name="connsiteY261-27422" fmla="*/ 551253 h 1059043"/>
                  <a:gd name="connsiteX262-27423" fmla="*/ 1422737 w 3024845"/>
                  <a:gd name="connsiteY262-27424" fmla="*/ 551253 h 1059043"/>
                  <a:gd name="connsiteX263-27425" fmla="*/ 1422737 w 3024845"/>
                  <a:gd name="connsiteY263-27426" fmla="*/ 549362 h 1059043"/>
                  <a:gd name="connsiteX264-27427" fmla="*/ 1422737 w 3024845"/>
                  <a:gd name="connsiteY264-27428" fmla="*/ 536121 h 1059043"/>
                  <a:gd name="connsiteX265-27429" fmla="*/ 1426791 w 3024845"/>
                  <a:gd name="connsiteY265-27430" fmla="*/ 542606 h 1059043"/>
                  <a:gd name="connsiteX266-27431" fmla="*/ 1429071 w 3024845"/>
                  <a:gd name="connsiteY266-27432" fmla="*/ 542606 h 1059043"/>
                  <a:gd name="connsiteX267-27433" fmla="*/ 1445031 w 3024845"/>
                  <a:gd name="connsiteY267-27434" fmla="*/ 542606 h 1059043"/>
                  <a:gd name="connsiteX268-27435" fmla="*/ 1445031 w 3024845"/>
                  <a:gd name="connsiteY268-27436" fmla="*/ 541795 h 1059043"/>
                  <a:gd name="connsiteX269-27437" fmla="*/ 1445031 w 3024845"/>
                  <a:gd name="connsiteY269-27438" fmla="*/ 536121 h 1059043"/>
                  <a:gd name="connsiteX270-27439" fmla="*/ 1445791 w 3024845"/>
                  <a:gd name="connsiteY270-27440" fmla="*/ 536121 h 1059043"/>
                  <a:gd name="connsiteX271-27441" fmla="*/ 1451111 w 3024845"/>
                  <a:gd name="connsiteY271-27442" fmla="*/ 536121 h 1059043"/>
                  <a:gd name="connsiteX272-27443" fmla="*/ 1451111 w 3024845"/>
                  <a:gd name="connsiteY272-27444" fmla="*/ 537472 h 1059043"/>
                  <a:gd name="connsiteX273-27445" fmla="*/ 1451111 w 3024845"/>
                  <a:gd name="connsiteY273-27446" fmla="*/ 546930 h 1059043"/>
                  <a:gd name="connsiteX274-27447" fmla="*/ 1489618 w 3024845"/>
                  <a:gd name="connsiteY274-27448" fmla="*/ 546930 h 1059043"/>
                  <a:gd name="connsiteX275-27449" fmla="*/ 1489618 w 3024845"/>
                  <a:gd name="connsiteY275-27450" fmla="*/ 685283 h 1059043"/>
                  <a:gd name="connsiteX276-27451" fmla="*/ 1491138 w 3024845"/>
                  <a:gd name="connsiteY276-27452" fmla="*/ 685283 h 1059043"/>
                  <a:gd name="connsiteX277-27453" fmla="*/ 1501778 w 3024845"/>
                  <a:gd name="connsiteY277-27454" fmla="*/ 685283 h 1059043"/>
                  <a:gd name="connsiteX278-27455" fmla="*/ 1501778 w 3024845"/>
                  <a:gd name="connsiteY278-27456" fmla="*/ 672313 h 1059043"/>
                  <a:gd name="connsiteX279-27457" fmla="*/ 1505832 w 3024845"/>
                  <a:gd name="connsiteY279-27458" fmla="*/ 672313 h 1059043"/>
                  <a:gd name="connsiteX280-27459" fmla="*/ 1505832 w 3024845"/>
                  <a:gd name="connsiteY280-27460" fmla="*/ 685283 h 1059043"/>
                  <a:gd name="connsiteX281-27461" fmla="*/ 1536232 w 3024845"/>
                  <a:gd name="connsiteY281-27462" fmla="*/ 685283 h 1059043"/>
                  <a:gd name="connsiteX282-27463" fmla="*/ 1536232 w 3024845"/>
                  <a:gd name="connsiteY282-27464" fmla="*/ 655018 h 1059043"/>
                  <a:gd name="connsiteX283-27465" fmla="*/ 1548392 w 3024845"/>
                  <a:gd name="connsiteY283-27466" fmla="*/ 655018 h 1059043"/>
                  <a:gd name="connsiteX284-27467" fmla="*/ 1560552 w 3024845"/>
                  <a:gd name="connsiteY284-27468" fmla="*/ 652857 h 1059043"/>
                  <a:gd name="connsiteX285-27469" fmla="*/ 1564606 w 3024845"/>
                  <a:gd name="connsiteY285-27470" fmla="*/ 655018 h 1059043"/>
                  <a:gd name="connsiteX286-27471" fmla="*/ 1574739 w 3024845"/>
                  <a:gd name="connsiteY286-27472" fmla="*/ 655018 h 1059043"/>
                  <a:gd name="connsiteX287-27473" fmla="*/ 1574739 w 3024845"/>
                  <a:gd name="connsiteY287-27474" fmla="*/ 685283 h 1059043"/>
                  <a:gd name="connsiteX288-27475" fmla="*/ 1582846 w 3024845"/>
                  <a:gd name="connsiteY288-27476" fmla="*/ 685283 h 1059043"/>
                  <a:gd name="connsiteX289-27477" fmla="*/ 1582846 w 3024845"/>
                  <a:gd name="connsiteY289-27478" fmla="*/ 702578 h 1059043"/>
                  <a:gd name="connsiteX290-27479" fmla="*/ 1592182 w 3024845"/>
                  <a:gd name="connsiteY290-27480" fmla="*/ 703483 h 1059043"/>
                  <a:gd name="connsiteX291-27481" fmla="*/ 1605140 w 3024845"/>
                  <a:gd name="connsiteY291-27482" fmla="*/ 703483 h 1059043"/>
                  <a:gd name="connsiteX292-27483" fmla="*/ 1605140 w 3024845"/>
                  <a:gd name="connsiteY292-27484" fmla="*/ 687445 h 1059043"/>
                  <a:gd name="connsiteX293-27485" fmla="*/ 1673096 w 3024845"/>
                  <a:gd name="connsiteY293-27486" fmla="*/ 687445 h 1059043"/>
                  <a:gd name="connsiteX294-27487" fmla="*/ 1673096 w 3024845"/>
                  <a:gd name="connsiteY294-27488" fmla="*/ 602192 h 1059043"/>
                  <a:gd name="connsiteX295-27489" fmla="*/ 1745104 w 3024845"/>
                  <a:gd name="connsiteY295-27490" fmla="*/ 602192 h 1059043"/>
                  <a:gd name="connsiteX296-27491" fmla="*/ 1745104 w 3024845"/>
                  <a:gd name="connsiteY296-27492" fmla="*/ 680960 h 1059043"/>
                  <a:gd name="connsiteX297-27493" fmla="*/ 1747008 w 3024845"/>
                  <a:gd name="connsiteY297-27494" fmla="*/ 680960 h 1059043"/>
                  <a:gd name="connsiteX298-27495" fmla="*/ 1748250 w 3024845"/>
                  <a:gd name="connsiteY298-27496" fmla="*/ 703483 h 1059043"/>
                  <a:gd name="connsiteX299-27497" fmla="*/ 1757926 w 3024845"/>
                  <a:gd name="connsiteY299-27498" fmla="*/ 703483 h 1059043"/>
                  <a:gd name="connsiteX300-27499" fmla="*/ 1759168 w 3024845"/>
                  <a:gd name="connsiteY300-27500" fmla="*/ 680960 h 1059043"/>
                  <a:gd name="connsiteX301-27501" fmla="*/ 1765248 w 3024845"/>
                  <a:gd name="connsiteY301-27502" fmla="*/ 680960 h 1059043"/>
                  <a:gd name="connsiteX302-27503" fmla="*/ 1766490 w 3024845"/>
                  <a:gd name="connsiteY302-27504" fmla="*/ 703483 h 1059043"/>
                  <a:gd name="connsiteX303-27505" fmla="*/ 1817112 w 3024845"/>
                  <a:gd name="connsiteY303-27506" fmla="*/ 703483 h 1059043"/>
                  <a:gd name="connsiteX304-27507" fmla="*/ 1817112 w 3024845"/>
                  <a:gd name="connsiteY304-27508" fmla="*/ 540455 h 1059043"/>
                  <a:gd name="connsiteX305-27509" fmla="*/ 2014439 w 3024845"/>
                  <a:gd name="connsiteY305-27510" fmla="*/ 540455 h 1059043"/>
                  <a:gd name="connsiteX306-27511" fmla="*/ 2014439 w 3024845"/>
                  <a:gd name="connsiteY306-27512" fmla="*/ 703483 h 1059043"/>
                  <a:gd name="connsiteX307-27513" fmla="*/ 2033136 w 3024845"/>
                  <a:gd name="connsiteY307-27514" fmla="*/ 703483 h 1059043"/>
                  <a:gd name="connsiteX308-27515" fmla="*/ 2033136 w 3024845"/>
                  <a:gd name="connsiteY308-27516" fmla="*/ 620790 h 1059043"/>
                  <a:gd name="connsiteX309-27517" fmla="*/ 2128256 w 3024845"/>
                  <a:gd name="connsiteY309-27518" fmla="*/ 620790 h 1059043"/>
                  <a:gd name="connsiteX310-27519" fmla="*/ 2128026 w 3024845"/>
                  <a:gd name="connsiteY310-27520" fmla="*/ 281031 h 1059043"/>
                  <a:gd name="connsiteX311-27521" fmla="*/ 2144240 w 3024845"/>
                  <a:gd name="connsiteY311-27522" fmla="*/ 214016 h 1059043"/>
                  <a:gd name="connsiteX312-27523" fmla="*/ 2146266 w 3024845"/>
                  <a:gd name="connsiteY312-27524" fmla="*/ 131868 h 1059043"/>
                  <a:gd name="connsiteX313-27525" fmla="*/ 2144240 w 3024845"/>
                  <a:gd name="connsiteY313-27526" fmla="*/ 125383 h 1059043"/>
                  <a:gd name="connsiteX314-27527" fmla="*/ 2150320 w 3024845"/>
                  <a:gd name="connsiteY314-27528" fmla="*/ 118897 h 1059043"/>
                  <a:gd name="connsiteX315-27529" fmla="*/ 2150320 w 3024845"/>
                  <a:gd name="connsiteY315-27530" fmla="*/ 60529 h 1059043"/>
                  <a:gd name="connsiteX316-27531" fmla="*/ 2152346 w 3024845"/>
                  <a:gd name="connsiteY316-27532" fmla="*/ 56206 h 1059043"/>
                  <a:gd name="connsiteX317-27533" fmla="*/ 2152346 w 3024845"/>
                  <a:gd name="connsiteY317-27534" fmla="*/ 0 h 1059043"/>
                  <a:gd name="connsiteX318-27535" fmla="*/ 2162480 w 3024845"/>
                  <a:gd name="connsiteY318-27536" fmla="*/ 118897 h 1059043"/>
                  <a:gd name="connsiteX319-27537" fmla="*/ 2168560 w 3024845"/>
                  <a:gd name="connsiteY319-27538" fmla="*/ 125383 h 1059043"/>
                  <a:gd name="connsiteX320-27539" fmla="*/ 2166533 w 3024845"/>
                  <a:gd name="connsiteY320-27540" fmla="*/ 131868 h 1059043"/>
                  <a:gd name="connsiteX321-27541" fmla="*/ 2180720 w 3024845"/>
                  <a:gd name="connsiteY321-27542" fmla="*/ 555577 h 1059043"/>
                  <a:gd name="connsiteX322-27543" fmla="*/ 2245574 w 3024845"/>
                  <a:gd name="connsiteY322-27544" fmla="*/ 555577 h 1059043"/>
                  <a:gd name="connsiteX323-27545" fmla="*/ 2245574 w 3024845"/>
                  <a:gd name="connsiteY323-27546" fmla="*/ 631239 h 1059043"/>
                  <a:gd name="connsiteX324-27547" fmla="*/ 2253681 w 3024845"/>
                  <a:gd name="connsiteY324-27548" fmla="*/ 631239 h 1059043"/>
                  <a:gd name="connsiteX325-27549" fmla="*/ 2255708 w 3024845"/>
                  <a:gd name="connsiteY325-27550" fmla="*/ 624754 h 1059043"/>
                  <a:gd name="connsiteX326-27551" fmla="*/ 2261788 w 3024845"/>
                  <a:gd name="connsiteY326-27552" fmla="*/ 624754 h 1059043"/>
                  <a:gd name="connsiteX327-27553" fmla="*/ 2263815 w 3024845"/>
                  <a:gd name="connsiteY327-27554" fmla="*/ 633401 h 1059043"/>
                  <a:gd name="connsiteX328-27555" fmla="*/ 2275975 w 3024845"/>
                  <a:gd name="connsiteY328-27556" fmla="*/ 633401 h 1059043"/>
                  <a:gd name="connsiteX329-27557" fmla="*/ 2275975 w 3024845"/>
                  <a:gd name="connsiteY329-27558" fmla="*/ 626915 h 1059043"/>
                  <a:gd name="connsiteX330-27559" fmla="*/ 2298268 w 3024845"/>
                  <a:gd name="connsiteY330-27560" fmla="*/ 626915 h 1059043"/>
                  <a:gd name="connsiteX331-27561" fmla="*/ 2298268 w 3024845"/>
                  <a:gd name="connsiteY331-27562" fmla="*/ 633401 h 1059043"/>
                  <a:gd name="connsiteX332-27563" fmla="*/ 2318535 w 3024845"/>
                  <a:gd name="connsiteY332-27564" fmla="*/ 633401 h 1059043"/>
                  <a:gd name="connsiteX333-27565" fmla="*/ 2318535 w 3024845"/>
                  <a:gd name="connsiteY333-27566" fmla="*/ 678798 h 1059043"/>
                  <a:gd name="connsiteX334-27567" fmla="*/ 2332722 w 3024845"/>
                  <a:gd name="connsiteY334-27568" fmla="*/ 678798 h 1059043"/>
                  <a:gd name="connsiteX335-27569" fmla="*/ 2332722 w 3024845"/>
                  <a:gd name="connsiteY335-27570" fmla="*/ 665827 h 1059043"/>
                  <a:gd name="connsiteX336-27571" fmla="*/ 2348936 w 3024845"/>
                  <a:gd name="connsiteY336-27572" fmla="*/ 665827 h 1059043"/>
                  <a:gd name="connsiteX337-27573" fmla="*/ 2348936 w 3024845"/>
                  <a:gd name="connsiteY337-27574" fmla="*/ 486400 h 1059043"/>
                  <a:gd name="connsiteX338-27575" fmla="*/ 2355016 w 3024845"/>
                  <a:gd name="connsiteY338-27576" fmla="*/ 479914 h 1059043"/>
                  <a:gd name="connsiteX339-27577" fmla="*/ 2427977 w 3024845"/>
                  <a:gd name="connsiteY339-27578" fmla="*/ 479914 h 1059043"/>
                  <a:gd name="connsiteX340-27579" fmla="*/ 2427977 w 3024845"/>
                  <a:gd name="connsiteY340-27580" fmla="*/ 488562 h 1059043"/>
                  <a:gd name="connsiteX341-27581" fmla="*/ 2438110 w 3024845"/>
                  <a:gd name="connsiteY341-27582" fmla="*/ 488562 h 1059043"/>
                  <a:gd name="connsiteX342-27583" fmla="*/ 2438110 w 3024845"/>
                  <a:gd name="connsiteY342-27584" fmla="*/ 603136 h 1059043"/>
                  <a:gd name="connsiteX343-27585" fmla="*/ 2460404 w 3024845"/>
                  <a:gd name="connsiteY343-27586" fmla="*/ 603136 h 1059043"/>
                  <a:gd name="connsiteX344-27587" fmla="*/ 2460404 w 3024845"/>
                  <a:gd name="connsiteY344-27588" fmla="*/ 536121 h 1059043"/>
                  <a:gd name="connsiteX345-27589" fmla="*/ 2486751 w 3024845"/>
                  <a:gd name="connsiteY345-27590" fmla="*/ 536121 h 1059043"/>
                  <a:gd name="connsiteX346-27591" fmla="*/ 2490804 w 3024845"/>
                  <a:gd name="connsiteY346-27592" fmla="*/ 531797 h 1059043"/>
                  <a:gd name="connsiteX347-27593" fmla="*/ 2498911 w 3024845"/>
                  <a:gd name="connsiteY347-27594" fmla="*/ 531797 h 1059043"/>
                  <a:gd name="connsiteX348-27595" fmla="*/ 2502964 w 3024845"/>
                  <a:gd name="connsiteY348-27596" fmla="*/ 536121 h 1059043"/>
                  <a:gd name="connsiteX349-27597" fmla="*/ 2525258 w 3024845"/>
                  <a:gd name="connsiteY349-27598" fmla="*/ 536121 h 1059043"/>
                  <a:gd name="connsiteX350-27599" fmla="*/ 2525258 w 3024845"/>
                  <a:gd name="connsiteY350-27600" fmla="*/ 419385 h 1059043"/>
                  <a:gd name="connsiteX351-27601" fmla="*/ 2582005 w 3024845"/>
                  <a:gd name="connsiteY351-27602" fmla="*/ 408576 h 1059043"/>
                  <a:gd name="connsiteX352-27603" fmla="*/ 2582005 w 3024845"/>
                  <a:gd name="connsiteY352-27604" fmla="*/ 409657 h 1059043"/>
                  <a:gd name="connsiteX353-27605" fmla="*/ 2582005 w 3024845"/>
                  <a:gd name="connsiteY353-27606" fmla="*/ 417223 h 1059043"/>
                  <a:gd name="connsiteX354-27607" fmla="*/ 2608352 w 3024845"/>
                  <a:gd name="connsiteY354-27608" fmla="*/ 417223 h 1059043"/>
                  <a:gd name="connsiteX355-27609" fmla="*/ 2608352 w 3024845"/>
                  <a:gd name="connsiteY355-27610" fmla="*/ 672313 h 1059043"/>
                  <a:gd name="connsiteX356-27611" fmla="*/ 2630646 w 3024845"/>
                  <a:gd name="connsiteY356-27612" fmla="*/ 672313 h 1059043"/>
                  <a:gd name="connsiteX357-27613" fmla="*/ 2630646 w 3024845"/>
                  <a:gd name="connsiteY357-27614" fmla="*/ 667989 h 1059043"/>
                  <a:gd name="connsiteX358-27615" fmla="*/ 2642806 w 3024845"/>
                  <a:gd name="connsiteY358-27616" fmla="*/ 667989 h 1059043"/>
                  <a:gd name="connsiteX359-27617" fmla="*/ 2642806 w 3024845"/>
                  <a:gd name="connsiteY359-27618" fmla="*/ 672313 h 1059043"/>
                  <a:gd name="connsiteX360-27619" fmla="*/ 2667126 w 3024845"/>
                  <a:gd name="connsiteY360-27620" fmla="*/ 672313 h 1059043"/>
                  <a:gd name="connsiteX361-27621" fmla="*/ 2667126 w 3024845"/>
                  <a:gd name="connsiteY361-27622" fmla="*/ 659342 h 1059043"/>
                  <a:gd name="connsiteX362-27623" fmla="*/ 2695500 w 3024845"/>
                  <a:gd name="connsiteY362-27624" fmla="*/ 659342 h 1059043"/>
                  <a:gd name="connsiteX363-27625" fmla="*/ 2707660 w 3024845"/>
                  <a:gd name="connsiteY363-27626" fmla="*/ 655018 h 1059043"/>
                  <a:gd name="connsiteX364-27627" fmla="*/ 2727927 w 3024845"/>
                  <a:gd name="connsiteY364-27628" fmla="*/ 659342 h 1059043"/>
                  <a:gd name="connsiteX365-27629" fmla="*/ 2727927 w 3024845"/>
                  <a:gd name="connsiteY365-27630" fmla="*/ 642048 h 1059043"/>
                  <a:gd name="connsiteX366-27631" fmla="*/ 2736034 w 3024845"/>
                  <a:gd name="connsiteY366-27632" fmla="*/ 642048 h 1059043"/>
                  <a:gd name="connsiteX367-27633" fmla="*/ 2736034 w 3024845"/>
                  <a:gd name="connsiteY367-27634" fmla="*/ 629077 h 1059043"/>
                  <a:gd name="connsiteX368-27635" fmla="*/ 2792781 w 3024845"/>
                  <a:gd name="connsiteY368-27636" fmla="*/ 629077 h 1059043"/>
                  <a:gd name="connsiteX369-27637" fmla="*/ 2792781 w 3024845"/>
                  <a:gd name="connsiteY369-27638" fmla="*/ 598812 h 1059043"/>
                  <a:gd name="connsiteX370-27639" fmla="*/ 2811021 w 3024845"/>
                  <a:gd name="connsiteY370-27640" fmla="*/ 598812 h 1059043"/>
                  <a:gd name="connsiteX371-27641" fmla="*/ 2811021 w 3024845"/>
                  <a:gd name="connsiteY371-27642" fmla="*/ 592327 h 1059043"/>
                  <a:gd name="connsiteX372-27643" fmla="*/ 2823181 w 3024845"/>
                  <a:gd name="connsiteY372-27644" fmla="*/ 592327 h 1059043"/>
                  <a:gd name="connsiteX373-27645" fmla="*/ 2823181 w 3024845"/>
                  <a:gd name="connsiteY373-27646" fmla="*/ 598812 h 1059043"/>
                  <a:gd name="connsiteX374-27647" fmla="*/ 2839395 w 3024845"/>
                  <a:gd name="connsiteY374-27648" fmla="*/ 598812 h 1059043"/>
                  <a:gd name="connsiteX375-27649" fmla="*/ 2839395 w 3024845"/>
                  <a:gd name="connsiteY375-27650" fmla="*/ 648533 h 1059043"/>
                  <a:gd name="connsiteX376-27651" fmla="*/ 2871822 w 3024845"/>
                  <a:gd name="connsiteY376-27652" fmla="*/ 648533 h 1059043"/>
                  <a:gd name="connsiteX377-27653" fmla="*/ 2871822 w 3024845"/>
                  <a:gd name="connsiteY377-27654" fmla="*/ 622592 h 1059043"/>
                  <a:gd name="connsiteX378-27655" fmla="*/ 2910329 w 3024845"/>
                  <a:gd name="connsiteY378-27656" fmla="*/ 622592 h 1059043"/>
                  <a:gd name="connsiteX379-27657" fmla="*/ 2910329 w 3024845"/>
                  <a:gd name="connsiteY379-27658" fmla="*/ 592327 h 1059043"/>
                  <a:gd name="connsiteX380-27659" fmla="*/ 2958970 w 3024845"/>
                  <a:gd name="connsiteY380-27660" fmla="*/ 592327 h 1059043"/>
                  <a:gd name="connsiteX381-27661" fmla="*/ 2958970 w 3024845"/>
                  <a:gd name="connsiteY381-27662" fmla="*/ 703483 h 1059043"/>
                  <a:gd name="connsiteX382-27663" fmla="*/ 2958970 w 3024845"/>
                  <a:gd name="connsiteY382-27664" fmla="*/ 717262 h 1059043"/>
                  <a:gd name="connsiteX383-27665" fmla="*/ 3024845 w 3024845"/>
                  <a:gd name="connsiteY383-27666" fmla="*/ 717262 h 1059043"/>
                  <a:gd name="connsiteX384-27667" fmla="*/ 3024845 w 3024845"/>
                  <a:gd name="connsiteY384-27668" fmla="*/ 1059043 h 1059043"/>
                  <a:gd name="connsiteX385-27669" fmla="*/ 2054 w 3024845"/>
                  <a:gd name="connsiteY385-27670" fmla="*/ 1056710 h 1059043"/>
                  <a:gd name="connsiteX386-27671" fmla="*/ 0 w 3024845"/>
                  <a:gd name="connsiteY386-27672" fmla="*/ 622592 h 1059043"/>
                  <a:gd name="connsiteX387-27673" fmla="*/ 20267 w 3024845"/>
                  <a:gd name="connsiteY387-27674" fmla="*/ 622592 h 1059043"/>
                  <a:gd name="connsiteX388-27675" fmla="*/ 20774 w 3024845"/>
                  <a:gd name="connsiteY388-27676" fmla="*/ 621511 h 1059043"/>
                  <a:gd name="connsiteX389-27677" fmla="*/ 24320 w 3024845"/>
                  <a:gd name="connsiteY389-27678" fmla="*/ 613945 h 1059043"/>
                  <a:gd name="connsiteX390-27679" fmla="*/ 26094 w 3024845"/>
                  <a:gd name="connsiteY390-27680" fmla="*/ 614215 h 1059043"/>
                  <a:gd name="connsiteX391-27681" fmla="*/ 38507 w 3024845"/>
                  <a:gd name="connsiteY391-27682" fmla="*/ 616106 h 1059043"/>
                  <a:gd name="connsiteX392-27683" fmla="*/ 39014 w 3024845"/>
                  <a:gd name="connsiteY392-27684" fmla="*/ 617458 h 1059043"/>
                  <a:gd name="connsiteX393-27685" fmla="*/ 42560 w 3024845"/>
                  <a:gd name="connsiteY393-27686" fmla="*/ 626915 h 1059043"/>
                  <a:gd name="connsiteX394-27687" fmla="*/ 68907 w 3024845"/>
                  <a:gd name="connsiteY394-27688" fmla="*/ 629077 h 1059043"/>
                  <a:gd name="connsiteX395-27689" fmla="*/ 68907 w 3024845"/>
                  <a:gd name="connsiteY395-27690" fmla="*/ 505856 h 1059043"/>
                  <a:gd name="connsiteX396-27691" fmla="*/ 70934 w 3024845"/>
                  <a:gd name="connsiteY396-27692" fmla="*/ 505856 h 1059043"/>
                  <a:gd name="connsiteX397-27693" fmla="*/ 85121 w 3024845"/>
                  <a:gd name="connsiteY397-27694" fmla="*/ 505856 h 1059043"/>
                  <a:gd name="connsiteX398-27695" fmla="*/ 85121 w 3024845"/>
                  <a:gd name="connsiteY398-27696" fmla="*/ 369664 h 1059043"/>
                  <a:gd name="connsiteX399-27697" fmla="*/ 86894 w 3024845"/>
                  <a:gd name="connsiteY399-27698" fmla="*/ 369664 h 1059043"/>
                  <a:gd name="connsiteX400-27699" fmla="*/ 99308 w 3024845"/>
                  <a:gd name="connsiteY400-27700" fmla="*/ 369664 h 1059043"/>
                  <a:gd name="connsiteX401-27701" fmla="*/ 99308 w 3024845"/>
                  <a:gd name="connsiteY401-27702" fmla="*/ 255090 h 1059043"/>
                  <a:gd name="connsiteX402-27703" fmla="*/ 103361 w 3024845"/>
                  <a:gd name="connsiteY402-27704" fmla="*/ 226986 h 1059043"/>
                  <a:gd name="connsiteX403-27705" fmla="*/ 105388 w 3024845"/>
                  <a:gd name="connsiteY403-27706" fmla="*/ 226986 h 1059043"/>
                  <a:gd name="connsiteX404-27707" fmla="*/ 119575 w 3024845"/>
                  <a:gd name="connsiteY404-27708" fmla="*/ 226986 h 1059043"/>
                  <a:gd name="connsiteX0-27709" fmla="*/ 119575 w 3024845"/>
                  <a:gd name="connsiteY0-27710" fmla="*/ 226986 h 1059043"/>
                  <a:gd name="connsiteX1-27711" fmla="*/ 200642 w 3024845"/>
                  <a:gd name="connsiteY1-27712" fmla="*/ 224825 h 1059043"/>
                  <a:gd name="connsiteX2-27713" fmla="*/ 202669 w 3024845"/>
                  <a:gd name="connsiteY2-27714" fmla="*/ 224825 h 1059043"/>
                  <a:gd name="connsiteX3-27715" fmla="*/ 216856 w 3024845"/>
                  <a:gd name="connsiteY3-27716" fmla="*/ 224825 h 1059043"/>
                  <a:gd name="connsiteX4-27717" fmla="*/ 216856 w 3024845"/>
                  <a:gd name="connsiteY4-27718" fmla="*/ 248604 h 1059043"/>
                  <a:gd name="connsiteX5-27719" fmla="*/ 217363 w 3024845"/>
                  <a:gd name="connsiteY5-27720" fmla="*/ 249415 h 1059043"/>
                  <a:gd name="connsiteX6-27721" fmla="*/ 220909 w 3024845"/>
                  <a:gd name="connsiteY6-27722" fmla="*/ 255090 h 1059043"/>
                  <a:gd name="connsiteX7-27723" fmla="*/ 220909 w 3024845"/>
                  <a:gd name="connsiteY7-27724" fmla="*/ 369664 h 1059043"/>
                  <a:gd name="connsiteX8-27725" fmla="*/ 223189 w 3024845"/>
                  <a:gd name="connsiteY8-27726" fmla="*/ 369664 h 1059043"/>
                  <a:gd name="connsiteX9-27727" fmla="*/ 239150 w 3024845"/>
                  <a:gd name="connsiteY9-27728" fmla="*/ 369664 h 1059043"/>
                  <a:gd name="connsiteX10-27729" fmla="*/ 239150 w 3024845"/>
                  <a:gd name="connsiteY10-27730" fmla="*/ 510179 h 1059043"/>
                  <a:gd name="connsiteX11-27731" fmla="*/ 240670 w 3024845"/>
                  <a:gd name="connsiteY11-27732" fmla="*/ 509909 h 1059043"/>
                  <a:gd name="connsiteX12-27733" fmla="*/ 251310 w 3024845"/>
                  <a:gd name="connsiteY12-27734" fmla="*/ 508018 h 1059043"/>
                  <a:gd name="connsiteX13-27735" fmla="*/ 249283 w 3024845"/>
                  <a:gd name="connsiteY13-27736" fmla="*/ 596650 h 1059043"/>
                  <a:gd name="connsiteX14-27737" fmla="*/ 250803 w 3024845"/>
                  <a:gd name="connsiteY14-27738" fmla="*/ 596921 h 1059043"/>
                  <a:gd name="connsiteX15-27739" fmla="*/ 261443 w 3024845"/>
                  <a:gd name="connsiteY15-27740" fmla="*/ 598812 h 1059043"/>
                  <a:gd name="connsiteX16-27741" fmla="*/ 261696 w 3024845"/>
                  <a:gd name="connsiteY16-27742" fmla="*/ 599623 h 1059043"/>
                  <a:gd name="connsiteX17-27743" fmla="*/ 263470 w 3024845"/>
                  <a:gd name="connsiteY17-27744" fmla="*/ 605298 h 1059043"/>
                  <a:gd name="connsiteX18-27745" fmla="*/ 264230 w 3024845"/>
                  <a:gd name="connsiteY18-27746" fmla="*/ 602866 h 1059043"/>
                  <a:gd name="connsiteX19-27747" fmla="*/ 269550 w 3024845"/>
                  <a:gd name="connsiteY19-27748" fmla="*/ 585842 h 1059043"/>
                  <a:gd name="connsiteX20-27749" fmla="*/ 271323 w 3024845"/>
                  <a:gd name="connsiteY20-27750" fmla="*/ 585842 h 1059043"/>
                  <a:gd name="connsiteX21-27751" fmla="*/ 283737 w 3024845"/>
                  <a:gd name="connsiteY21-27752" fmla="*/ 585842 h 1059043"/>
                  <a:gd name="connsiteX22-27753" fmla="*/ 283737 w 3024845"/>
                  <a:gd name="connsiteY22-27754" fmla="*/ 618268 h 1059043"/>
                  <a:gd name="connsiteX23-27755" fmla="*/ 284750 w 3024845"/>
                  <a:gd name="connsiteY23-27756" fmla="*/ 618809 h 1059043"/>
                  <a:gd name="connsiteX24-27757" fmla="*/ 291844 w 3024845"/>
                  <a:gd name="connsiteY24-27758" fmla="*/ 622592 h 1059043"/>
                  <a:gd name="connsiteX25-27759" fmla="*/ 291844 w 3024845"/>
                  <a:gd name="connsiteY25-27760" fmla="*/ 623943 h 1059043"/>
                  <a:gd name="connsiteX26-27761" fmla="*/ 291844 w 3024845"/>
                  <a:gd name="connsiteY26-27762" fmla="*/ 633401 h 1059043"/>
                  <a:gd name="connsiteX27-27763" fmla="*/ 336431 w 3024845"/>
                  <a:gd name="connsiteY27-27764" fmla="*/ 633401 h 1059043"/>
                  <a:gd name="connsiteX28-27765" fmla="*/ 336431 w 3024845"/>
                  <a:gd name="connsiteY28-27766" fmla="*/ 634482 h 1059043"/>
                  <a:gd name="connsiteX29-27767" fmla="*/ 336431 w 3024845"/>
                  <a:gd name="connsiteY29-27768" fmla="*/ 642048 h 1059043"/>
                  <a:gd name="connsiteX30-27769" fmla="*/ 338457 w 3024845"/>
                  <a:gd name="connsiteY30-27770" fmla="*/ 642048 h 1059043"/>
                  <a:gd name="connsiteX31-27771" fmla="*/ 352644 w 3024845"/>
                  <a:gd name="connsiteY31-27772" fmla="*/ 642048 h 1059043"/>
                  <a:gd name="connsiteX32-27773" fmla="*/ 352644 w 3024845"/>
                  <a:gd name="connsiteY32-27774" fmla="*/ 611783 h 1059043"/>
                  <a:gd name="connsiteX33-27775" fmla="*/ 397231 w 3024845"/>
                  <a:gd name="connsiteY33-27776" fmla="*/ 611783 h 1059043"/>
                  <a:gd name="connsiteX34-27777" fmla="*/ 397231 w 3024845"/>
                  <a:gd name="connsiteY34-27778" fmla="*/ 610432 h 1059043"/>
                  <a:gd name="connsiteX35-27779" fmla="*/ 397231 w 3024845"/>
                  <a:gd name="connsiteY35-27780" fmla="*/ 600974 h 1059043"/>
                  <a:gd name="connsiteX36-27781" fmla="*/ 398245 w 3024845"/>
                  <a:gd name="connsiteY36-27782" fmla="*/ 600974 h 1059043"/>
                  <a:gd name="connsiteX37-27783" fmla="*/ 405338 w 3024845"/>
                  <a:gd name="connsiteY37-27784" fmla="*/ 600974 h 1059043"/>
                  <a:gd name="connsiteX38-27785" fmla="*/ 405338 w 3024845"/>
                  <a:gd name="connsiteY38-27786" fmla="*/ 599083 h 1059043"/>
                  <a:gd name="connsiteX39-27787" fmla="*/ 405338 w 3024845"/>
                  <a:gd name="connsiteY39-27788" fmla="*/ 585842 h 1059043"/>
                  <a:gd name="connsiteX40-27789" fmla="*/ 406098 w 3024845"/>
                  <a:gd name="connsiteY40-27790" fmla="*/ 585842 h 1059043"/>
                  <a:gd name="connsiteX41-27791" fmla="*/ 411418 w 3024845"/>
                  <a:gd name="connsiteY41-27792" fmla="*/ 585842 h 1059043"/>
                  <a:gd name="connsiteX42-27793" fmla="*/ 411418 w 3024845"/>
                  <a:gd name="connsiteY42-27794" fmla="*/ 584761 h 1059043"/>
                  <a:gd name="connsiteX43-27795" fmla="*/ 411418 w 3024845"/>
                  <a:gd name="connsiteY43-27796" fmla="*/ 577194 h 1059043"/>
                  <a:gd name="connsiteX44-27797" fmla="*/ 413445 w 3024845"/>
                  <a:gd name="connsiteY44-27798" fmla="*/ 577194 h 1059043"/>
                  <a:gd name="connsiteX45-27799" fmla="*/ 427632 w 3024845"/>
                  <a:gd name="connsiteY45-27800" fmla="*/ 577194 h 1059043"/>
                  <a:gd name="connsiteX46-27801" fmla="*/ 427632 w 3024845"/>
                  <a:gd name="connsiteY46-27802" fmla="*/ 578275 h 1059043"/>
                  <a:gd name="connsiteX47-27803" fmla="*/ 427632 w 3024845"/>
                  <a:gd name="connsiteY47-27804" fmla="*/ 585842 h 1059043"/>
                  <a:gd name="connsiteX48-27805" fmla="*/ 449925 w 3024845"/>
                  <a:gd name="connsiteY48-27806" fmla="*/ 585842 h 1059043"/>
                  <a:gd name="connsiteX49-27807" fmla="*/ 449925 w 3024845"/>
                  <a:gd name="connsiteY49-27808" fmla="*/ 583950 h 1059043"/>
                  <a:gd name="connsiteX50-27809" fmla="*/ 449925 w 3024845"/>
                  <a:gd name="connsiteY50-27810" fmla="*/ 570709 h 1059043"/>
                  <a:gd name="connsiteX51-27811" fmla="*/ 451699 w 3024845"/>
                  <a:gd name="connsiteY51-27812" fmla="*/ 570709 h 1059043"/>
                  <a:gd name="connsiteX52-27813" fmla="*/ 464112 w 3024845"/>
                  <a:gd name="connsiteY52-27814" fmla="*/ 570709 h 1059043"/>
                  <a:gd name="connsiteX53-27815" fmla="*/ 464112 w 3024845"/>
                  <a:gd name="connsiteY53-27816" fmla="*/ 594489 h 1059043"/>
                  <a:gd name="connsiteX54-27817" fmla="*/ 465126 w 3024845"/>
                  <a:gd name="connsiteY54-27818" fmla="*/ 594489 h 1059043"/>
                  <a:gd name="connsiteX55-27819" fmla="*/ 472219 w 3024845"/>
                  <a:gd name="connsiteY55-27820" fmla="*/ 594489 h 1059043"/>
                  <a:gd name="connsiteX56-27821" fmla="*/ 472219 w 3024845"/>
                  <a:gd name="connsiteY56-27822" fmla="*/ 593408 h 1059043"/>
                  <a:gd name="connsiteX57-27823" fmla="*/ 472219 w 3024845"/>
                  <a:gd name="connsiteY57-27824" fmla="*/ 585842 h 1059043"/>
                  <a:gd name="connsiteX58-27825" fmla="*/ 473992 w 3024845"/>
                  <a:gd name="connsiteY58-27826" fmla="*/ 585842 h 1059043"/>
                  <a:gd name="connsiteX59-27827" fmla="*/ 486406 w 3024845"/>
                  <a:gd name="connsiteY59-27828" fmla="*/ 585842 h 1059043"/>
                  <a:gd name="connsiteX60-27829" fmla="*/ 486406 w 3024845"/>
                  <a:gd name="connsiteY60-27830" fmla="*/ 611783 h 1059043"/>
                  <a:gd name="connsiteX61-27831" fmla="*/ 488433 w 3024845"/>
                  <a:gd name="connsiteY61-27832" fmla="*/ 611783 h 1059043"/>
                  <a:gd name="connsiteX62-27833" fmla="*/ 502619 w 3024845"/>
                  <a:gd name="connsiteY62-27834" fmla="*/ 611783 h 1059043"/>
                  <a:gd name="connsiteX63-27835" fmla="*/ 502619 w 3024845"/>
                  <a:gd name="connsiteY63-27836" fmla="*/ 613404 h 1059043"/>
                  <a:gd name="connsiteX64-27837" fmla="*/ 502619 w 3024845"/>
                  <a:gd name="connsiteY64-27838" fmla="*/ 624754 h 1059043"/>
                  <a:gd name="connsiteX65-27839" fmla="*/ 503379 w 3024845"/>
                  <a:gd name="connsiteY65-27840" fmla="*/ 624754 h 1059043"/>
                  <a:gd name="connsiteX66-27841" fmla="*/ 508700 w 3024845"/>
                  <a:gd name="connsiteY66-27842" fmla="*/ 624754 h 1059043"/>
                  <a:gd name="connsiteX67-27843" fmla="*/ 508700 w 3024845"/>
                  <a:gd name="connsiteY67-27844" fmla="*/ 623943 h 1059043"/>
                  <a:gd name="connsiteX68-27845" fmla="*/ 508700 w 3024845"/>
                  <a:gd name="connsiteY68-27846" fmla="*/ 618268 h 1059043"/>
                  <a:gd name="connsiteX69-27847" fmla="*/ 539100 w 3024845"/>
                  <a:gd name="connsiteY69-27848" fmla="*/ 618268 h 1059043"/>
                  <a:gd name="connsiteX70-27849" fmla="*/ 539100 w 3024845"/>
                  <a:gd name="connsiteY70-27850" fmla="*/ 642048 h 1059043"/>
                  <a:gd name="connsiteX71-27851" fmla="*/ 540113 w 3024845"/>
                  <a:gd name="connsiteY71-27852" fmla="*/ 642048 h 1059043"/>
                  <a:gd name="connsiteX72-27853" fmla="*/ 547207 w 3024845"/>
                  <a:gd name="connsiteY72-27854" fmla="*/ 642048 h 1059043"/>
                  <a:gd name="connsiteX73-27855" fmla="*/ 547207 w 3024845"/>
                  <a:gd name="connsiteY73-27856" fmla="*/ 643129 h 1059043"/>
                  <a:gd name="connsiteX74-27857" fmla="*/ 547207 w 3024845"/>
                  <a:gd name="connsiteY74-27858" fmla="*/ 650695 h 1059043"/>
                  <a:gd name="connsiteX75-27859" fmla="*/ 547967 w 3024845"/>
                  <a:gd name="connsiteY75-27860" fmla="*/ 650695 h 1059043"/>
                  <a:gd name="connsiteX76-27861" fmla="*/ 553287 w 3024845"/>
                  <a:gd name="connsiteY76-27862" fmla="*/ 650695 h 1059043"/>
                  <a:gd name="connsiteX77-27863" fmla="*/ 553287 w 3024845"/>
                  <a:gd name="connsiteY77-27864" fmla="*/ 648533 h 1059043"/>
                  <a:gd name="connsiteX78-27865" fmla="*/ 553287 w 3024845"/>
                  <a:gd name="connsiteY78-27866" fmla="*/ 633401 h 1059043"/>
                  <a:gd name="connsiteX79-27867" fmla="*/ 554300 w 3024845"/>
                  <a:gd name="connsiteY79-27868" fmla="*/ 633401 h 1059043"/>
                  <a:gd name="connsiteX80-27869" fmla="*/ 561394 w 3024845"/>
                  <a:gd name="connsiteY80-27870" fmla="*/ 633401 h 1059043"/>
                  <a:gd name="connsiteX81-27871" fmla="*/ 561394 w 3024845"/>
                  <a:gd name="connsiteY81-27872" fmla="*/ 634482 h 1059043"/>
                  <a:gd name="connsiteX82-27873" fmla="*/ 561394 w 3024845"/>
                  <a:gd name="connsiteY82-27874" fmla="*/ 642048 h 1059043"/>
                  <a:gd name="connsiteX83-27875" fmla="*/ 566714 w 3024845"/>
                  <a:gd name="connsiteY83-27876" fmla="*/ 640055 h 1059043"/>
                  <a:gd name="connsiteX84-27877" fmla="*/ 567474 w 3024845"/>
                  <a:gd name="connsiteY84-27878" fmla="*/ 639075 h 1059043"/>
                  <a:gd name="connsiteX85-27879" fmla="*/ 567474 w 3024845"/>
                  <a:gd name="connsiteY85-27880" fmla="*/ 633401 h 1059043"/>
                  <a:gd name="connsiteX86-27881" fmla="*/ 605981 w 3024845"/>
                  <a:gd name="connsiteY86-27882" fmla="*/ 633401 h 1059043"/>
                  <a:gd name="connsiteX87-27883" fmla="*/ 605981 w 3024845"/>
                  <a:gd name="connsiteY87-27884" fmla="*/ 657180 h 1059043"/>
                  <a:gd name="connsiteX88-27885" fmla="*/ 608007 w 3024845"/>
                  <a:gd name="connsiteY88-27886" fmla="*/ 657180 h 1059043"/>
                  <a:gd name="connsiteX89-27887" fmla="*/ 622194 w 3024845"/>
                  <a:gd name="connsiteY89-27888" fmla="*/ 657180 h 1059043"/>
                  <a:gd name="connsiteX90-27889" fmla="*/ 622194 w 3024845"/>
                  <a:gd name="connsiteY90-27890" fmla="*/ 658261 h 1059043"/>
                  <a:gd name="connsiteX91-27891" fmla="*/ 622194 w 3024845"/>
                  <a:gd name="connsiteY91-27892" fmla="*/ 665827 h 1059043"/>
                  <a:gd name="connsiteX92-27893" fmla="*/ 623968 w 3024845"/>
                  <a:gd name="connsiteY92-27894" fmla="*/ 665827 h 1059043"/>
                  <a:gd name="connsiteX93-27895" fmla="*/ 636381 w 3024845"/>
                  <a:gd name="connsiteY93-27896" fmla="*/ 665827 h 1059043"/>
                  <a:gd name="connsiteX94-27897" fmla="*/ 636381 w 3024845"/>
                  <a:gd name="connsiteY94-27898" fmla="*/ 642048 h 1059043"/>
                  <a:gd name="connsiteX95-27899" fmla="*/ 637394 w 3024845"/>
                  <a:gd name="connsiteY95-27900" fmla="*/ 642048 h 1059043"/>
                  <a:gd name="connsiteX96-27901" fmla="*/ 644488 w 3024845"/>
                  <a:gd name="connsiteY96-27902" fmla="*/ 642048 h 1059043"/>
                  <a:gd name="connsiteX97-27903" fmla="*/ 644488 w 3024845"/>
                  <a:gd name="connsiteY97-27904" fmla="*/ 609621 h 1059043"/>
                  <a:gd name="connsiteX98-27905" fmla="*/ 645501 w 3024845"/>
                  <a:gd name="connsiteY98-27906" fmla="*/ 609621 h 1059043"/>
                  <a:gd name="connsiteX99-27907" fmla="*/ 652595 w 3024845"/>
                  <a:gd name="connsiteY99-27908" fmla="*/ 609621 h 1059043"/>
                  <a:gd name="connsiteX100-27909" fmla="*/ 652595 w 3024845"/>
                  <a:gd name="connsiteY100-27910" fmla="*/ 607730 h 1059043"/>
                  <a:gd name="connsiteX101-27911" fmla="*/ 652595 w 3024845"/>
                  <a:gd name="connsiteY101-27912" fmla="*/ 594489 h 1059043"/>
                  <a:gd name="connsiteX102-27913" fmla="*/ 651328 w 3024845"/>
                  <a:gd name="connsiteY102-27914" fmla="*/ 592867 h 1059043"/>
                  <a:gd name="connsiteX103-27915" fmla="*/ 656648 w 3024845"/>
                  <a:gd name="connsiteY103-27916" fmla="*/ 581518 h 1059043"/>
                  <a:gd name="connsiteX104-27917" fmla="*/ 664755 w 3024845"/>
                  <a:gd name="connsiteY104-27918" fmla="*/ 609621 h 1059043"/>
                  <a:gd name="connsiteX105-27919" fmla="*/ 665515 w 3024845"/>
                  <a:gd name="connsiteY105-27920" fmla="*/ 609621 h 1059043"/>
                  <a:gd name="connsiteX106-27921" fmla="*/ 670835 w 3024845"/>
                  <a:gd name="connsiteY106-27922" fmla="*/ 609621 h 1059043"/>
                  <a:gd name="connsiteX107-27923" fmla="*/ 670835 w 3024845"/>
                  <a:gd name="connsiteY107-27924" fmla="*/ 503694 h 1059043"/>
                  <a:gd name="connsiteX108-27925" fmla="*/ 672355 w 3024845"/>
                  <a:gd name="connsiteY108-27926" fmla="*/ 503694 h 1059043"/>
                  <a:gd name="connsiteX109-27927" fmla="*/ 682995 w 3024845"/>
                  <a:gd name="connsiteY109-27928" fmla="*/ 503694 h 1059043"/>
                  <a:gd name="connsiteX110-27929" fmla="*/ 682995 w 3024845"/>
                  <a:gd name="connsiteY110-27930" fmla="*/ 456135 h 1059043"/>
                  <a:gd name="connsiteX111-27931" fmla="*/ 709342 w 3024845"/>
                  <a:gd name="connsiteY111-27932" fmla="*/ 456135 h 1059043"/>
                  <a:gd name="connsiteX112-27933" fmla="*/ 709342 w 3024845"/>
                  <a:gd name="connsiteY112-27934" fmla="*/ 434517 h 1059043"/>
                  <a:gd name="connsiteX113-27935" fmla="*/ 743796 w 3024845"/>
                  <a:gd name="connsiteY113-27936" fmla="*/ 434517 h 1059043"/>
                  <a:gd name="connsiteX114-27937" fmla="*/ 743796 w 3024845"/>
                  <a:gd name="connsiteY114-27938" fmla="*/ 436949 h 1059043"/>
                  <a:gd name="connsiteX115-27939" fmla="*/ 743796 w 3024845"/>
                  <a:gd name="connsiteY115-27940" fmla="*/ 453973 h 1059043"/>
                  <a:gd name="connsiteX116-27941" fmla="*/ 746076 w 3024845"/>
                  <a:gd name="connsiteY116-27942" fmla="*/ 453973 h 1059043"/>
                  <a:gd name="connsiteX117-27943" fmla="*/ 762036 w 3024845"/>
                  <a:gd name="connsiteY117-27944" fmla="*/ 453973 h 1059043"/>
                  <a:gd name="connsiteX118-27945" fmla="*/ 762036 w 3024845"/>
                  <a:gd name="connsiteY118-27946" fmla="*/ 501532 h 1059043"/>
                  <a:gd name="connsiteX119-27947" fmla="*/ 763049 w 3024845"/>
                  <a:gd name="connsiteY119-27948" fmla="*/ 501532 h 1059043"/>
                  <a:gd name="connsiteX120-27949" fmla="*/ 770143 w 3024845"/>
                  <a:gd name="connsiteY120-27950" fmla="*/ 501532 h 1059043"/>
                  <a:gd name="connsiteX121-27951" fmla="*/ 784330 w 3024845"/>
                  <a:gd name="connsiteY121-27952" fmla="*/ 505856 h 1059043"/>
                  <a:gd name="connsiteX122-27953" fmla="*/ 784330 w 3024845"/>
                  <a:gd name="connsiteY122-27954" fmla="*/ 544768 h 1059043"/>
                  <a:gd name="connsiteX123-27955" fmla="*/ 785343 w 3024845"/>
                  <a:gd name="connsiteY123-27956" fmla="*/ 544768 h 1059043"/>
                  <a:gd name="connsiteX124-27957" fmla="*/ 792436 w 3024845"/>
                  <a:gd name="connsiteY124-27958" fmla="*/ 544768 h 1059043"/>
                  <a:gd name="connsiteX125-27959" fmla="*/ 792436 w 3024845"/>
                  <a:gd name="connsiteY125-27960" fmla="*/ 546389 h 1059043"/>
                  <a:gd name="connsiteX126-27961" fmla="*/ 792436 w 3024845"/>
                  <a:gd name="connsiteY126-27962" fmla="*/ 557738 h 1059043"/>
                  <a:gd name="connsiteX127-27963" fmla="*/ 794463 w 3024845"/>
                  <a:gd name="connsiteY127-27964" fmla="*/ 557738 h 1059043"/>
                  <a:gd name="connsiteX128-27965" fmla="*/ 808650 w 3024845"/>
                  <a:gd name="connsiteY128-27966" fmla="*/ 557738 h 1059043"/>
                  <a:gd name="connsiteX129-27967" fmla="*/ 814730 w 3024845"/>
                  <a:gd name="connsiteY129-27968" fmla="*/ 564224 h 1059043"/>
                  <a:gd name="connsiteX130-27969" fmla="*/ 814730 w 3024845"/>
                  <a:gd name="connsiteY130-27970" fmla="*/ 585842 h 1059043"/>
                  <a:gd name="connsiteX131-27971" fmla="*/ 817010 w 3024845"/>
                  <a:gd name="connsiteY131-27972" fmla="*/ 585842 h 1059043"/>
                  <a:gd name="connsiteX132-27973" fmla="*/ 832970 w 3024845"/>
                  <a:gd name="connsiteY132-27974" fmla="*/ 585842 h 1059043"/>
                  <a:gd name="connsiteX133-27975" fmla="*/ 832970 w 3024845"/>
                  <a:gd name="connsiteY133-27976" fmla="*/ 586922 h 1059043"/>
                  <a:gd name="connsiteX134-27977" fmla="*/ 832970 w 3024845"/>
                  <a:gd name="connsiteY134-27978" fmla="*/ 594489 h 1059043"/>
                  <a:gd name="connsiteX135-27979" fmla="*/ 834237 w 3024845"/>
                  <a:gd name="connsiteY135-27980" fmla="*/ 594489 h 1059043"/>
                  <a:gd name="connsiteX136-27981" fmla="*/ 843104 w 3024845"/>
                  <a:gd name="connsiteY136-27982" fmla="*/ 594489 h 1059043"/>
                  <a:gd name="connsiteX137-27983" fmla="*/ 843104 w 3024845"/>
                  <a:gd name="connsiteY137-27984" fmla="*/ 596650 h 1059043"/>
                  <a:gd name="connsiteX138-27985" fmla="*/ 843104 w 3024845"/>
                  <a:gd name="connsiteY138-27986" fmla="*/ 611783 h 1059043"/>
                  <a:gd name="connsiteX139-27987" fmla="*/ 847157 w 3024845"/>
                  <a:gd name="connsiteY139-27988" fmla="*/ 609891 h 1059043"/>
                  <a:gd name="connsiteX140-27989" fmla="*/ 847157 w 3024845"/>
                  <a:gd name="connsiteY140-27990" fmla="*/ 596650 h 1059043"/>
                  <a:gd name="connsiteX141-27991" fmla="*/ 848170 w 3024845"/>
                  <a:gd name="connsiteY141-27992" fmla="*/ 596650 h 1059043"/>
                  <a:gd name="connsiteX142-27993" fmla="*/ 855264 w 3024845"/>
                  <a:gd name="connsiteY142-27994" fmla="*/ 596650 h 1059043"/>
                  <a:gd name="connsiteX143-27995" fmla="*/ 855264 w 3024845"/>
                  <a:gd name="connsiteY143-27996" fmla="*/ 598272 h 1059043"/>
                  <a:gd name="connsiteX144-27997" fmla="*/ 855264 w 3024845"/>
                  <a:gd name="connsiteY144-27998" fmla="*/ 609621 h 1059043"/>
                  <a:gd name="connsiteX145-27999" fmla="*/ 856024 w 3024845"/>
                  <a:gd name="connsiteY145-28000" fmla="*/ 609621 h 1059043"/>
                  <a:gd name="connsiteX146-28001" fmla="*/ 861344 w 3024845"/>
                  <a:gd name="connsiteY146-28002" fmla="*/ 609621 h 1059043"/>
                  <a:gd name="connsiteX147-28003" fmla="*/ 909984 w 3024845"/>
                  <a:gd name="connsiteY147-28004" fmla="*/ 605298 h 1059043"/>
                  <a:gd name="connsiteX148-28005" fmla="*/ 909984 w 3024845"/>
                  <a:gd name="connsiteY148-28006" fmla="*/ 606649 h 1059043"/>
                  <a:gd name="connsiteX149-28007" fmla="*/ 909984 w 3024845"/>
                  <a:gd name="connsiteY149-28008" fmla="*/ 616106 h 1059043"/>
                  <a:gd name="connsiteX150-28009" fmla="*/ 910744 w 3024845"/>
                  <a:gd name="connsiteY150-28010" fmla="*/ 616106 h 1059043"/>
                  <a:gd name="connsiteX151-28011" fmla="*/ 916065 w 3024845"/>
                  <a:gd name="connsiteY151-28012" fmla="*/ 616106 h 1059043"/>
                  <a:gd name="connsiteX152-28013" fmla="*/ 916065 w 3024845"/>
                  <a:gd name="connsiteY152-28014" fmla="*/ 618268 h 1059043"/>
                  <a:gd name="connsiteX153-28015" fmla="*/ 916065 w 3024845"/>
                  <a:gd name="connsiteY153-28016" fmla="*/ 633401 h 1059043"/>
                  <a:gd name="connsiteX154-28017" fmla="*/ 918091 w 3024845"/>
                  <a:gd name="connsiteY154-28018" fmla="*/ 632050 h 1059043"/>
                  <a:gd name="connsiteX155-28019" fmla="*/ 932278 w 3024845"/>
                  <a:gd name="connsiteY155-28020" fmla="*/ 622592 h 1059043"/>
                  <a:gd name="connsiteX156-28021" fmla="*/ 938358 w 3024845"/>
                  <a:gd name="connsiteY156-28022" fmla="*/ 581518 h 1059043"/>
                  <a:gd name="connsiteX157-28023" fmla="*/ 939118 w 3024845"/>
                  <a:gd name="connsiteY157-28024" fmla="*/ 581248 h 1059043"/>
                  <a:gd name="connsiteX158-28025" fmla="*/ 944438 w 3024845"/>
                  <a:gd name="connsiteY158-28026" fmla="*/ 579356 h 1059043"/>
                  <a:gd name="connsiteX159-28027" fmla="*/ 946465 w 3024845"/>
                  <a:gd name="connsiteY159-28028" fmla="*/ 510179 h 1059043"/>
                  <a:gd name="connsiteX160-28029" fmla="*/ 948492 w 3024845"/>
                  <a:gd name="connsiteY160-28030" fmla="*/ 579356 h 1059043"/>
                  <a:gd name="connsiteX161-28031" fmla="*/ 949252 w 3024845"/>
                  <a:gd name="connsiteY161-28032" fmla="*/ 579626 h 1059043"/>
                  <a:gd name="connsiteX162-28033" fmla="*/ 954572 w 3024845"/>
                  <a:gd name="connsiteY162-28034" fmla="*/ 581518 h 1059043"/>
                  <a:gd name="connsiteX163-28035" fmla="*/ 954572 w 3024845"/>
                  <a:gd name="connsiteY163-28036" fmla="*/ 495047 h 1059043"/>
                  <a:gd name="connsiteX164-28037" fmla="*/ 958625 w 3024845"/>
                  <a:gd name="connsiteY164-28038" fmla="*/ 462620 h 1059043"/>
                  <a:gd name="connsiteX165-28039" fmla="*/ 997132 w 3024845"/>
                  <a:gd name="connsiteY165-28040" fmla="*/ 462620 h 1059043"/>
                  <a:gd name="connsiteX166-28041" fmla="*/ 997132 w 3024845"/>
                  <a:gd name="connsiteY166-28042" fmla="*/ 495047 h 1059043"/>
                  <a:gd name="connsiteX167-28043" fmla="*/ 997892 w 3024845"/>
                  <a:gd name="connsiteY167-28044" fmla="*/ 495047 h 1059043"/>
                  <a:gd name="connsiteX168-28045" fmla="*/ 1003212 w 3024845"/>
                  <a:gd name="connsiteY168-28046" fmla="*/ 495047 h 1059043"/>
                  <a:gd name="connsiteX169-28047" fmla="*/ 1003212 w 3024845"/>
                  <a:gd name="connsiteY169-28048" fmla="*/ 412899 h 1059043"/>
                  <a:gd name="connsiteX170-28049" fmla="*/ 1004986 w 3024845"/>
                  <a:gd name="connsiteY170-28050" fmla="*/ 412899 h 1059043"/>
                  <a:gd name="connsiteX171-28051" fmla="*/ 1017399 w 3024845"/>
                  <a:gd name="connsiteY171-28052" fmla="*/ 412899 h 1059043"/>
                  <a:gd name="connsiteX172-28053" fmla="*/ 1017399 w 3024845"/>
                  <a:gd name="connsiteY172-28054" fmla="*/ 411008 h 1059043"/>
                  <a:gd name="connsiteX173-28055" fmla="*/ 1017399 w 3024845"/>
                  <a:gd name="connsiteY173-28056" fmla="*/ 397767 h 1059043"/>
                  <a:gd name="connsiteX174-28057" fmla="*/ 1039693 w 3024845"/>
                  <a:gd name="connsiteY174-28058" fmla="*/ 397767 h 1059043"/>
                  <a:gd name="connsiteX175-28059" fmla="*/ 1039693 w 3024845"/>
                  <a:gd name="connsiteY175-28060" fmla="*/ 396686 h 1059043"/>
                  <a:gd name="connsiteX176-28061" fmla="*/ 1039693 w 3024845"/>
                  <a:gd name="connsiteY176-28062" fmla="*/ 389120 h 1059043"/>
                  <a:gd name="connsiteX177-28063" fmla="*/ 1041466 w 3024845"/>
                  <a:gd name="connsiteY177-28064" fmla="*/ 389120 h 1059043"/>
                  <a:gd name="connsiteX178-28065" fmla="*/ 1053880 w 3024845"/>
                  <a:gd name="connsiteY178-28066" fmla="*/ 389120 h 1059043"/>
                  <a:gd name="connsiteX179-28067" fmla="*/ 1053880 w 3024845"/>
                  <a:gd name="connsiteY179-28068" fmla="*/ 390201 h 1059043"/>
                  <a:gd name="connsiteX180-28069" fmla="*/ 1053880 w 3024845"/>
                  <a:gd name="connsiteY180-28070" fmla="*/ 397767 h 1059043"/>
                  <a:gd name="connsiteX181-28071" fmla="*/ 1054640 w 3024845"/>
                  <a:gd name="connsiteY181-28072" fmla="*/ 397767 h 1059043"/>
                  <a:gd name="connsiteX182-28073" fmla="*/ 1059960 w 3024845"/>
                  <a:gd name="connsiteY182-28074" fmla="*/ 397767 h 1059043"/>
                  <a:gd name="connsiteX183-28075" fmla="*/ 1070093 w 3024845"/>
                  <a:gd name="connsiteY183-28076" fmla="*/ 393443 h 1059043"/>
                  <a:gd name="connsiteX184-28077" fmla="*/ 1074146 w 3024845"/>
                  <a:gd name="connsiteY184-28078" fmla="*/ 396686 h 1059043"/>
                  <a:gd name="connsiteX185-28079" fmla="*/ 1074146 w 3024845"/>
                  <a:gd name="connsiteY185-28080" fmla="*/ 389120 h 1059043"/>
                  <a:gd name="connsiteX186-28081" fmla="*/ 1076426 w 3024845"/>
                  <a:gd name="connsiteY186-28082" fmla="*/ 389120 h 1059043"/>
                  <a:gd name="connsiteX187-28083" fmla="*/ 1092387 w 3024845"/>
                  <a:gd name="connsiteY187-28084" fmla="*/ 389120 h 1059043"/>
                  <a:gd name="connsiteX188-28085" fmla="*/ 1092387 w 3024845"/>
                  <a:gd name="connsiteY188-28086" fmla="*/ 390201 h 1059043"/>
                  <a:gd name="connsiteX189-28087" fmla="*/ 1092387 w 3024845"/>
                  <a:gd name="connsiteY189-28088" fmla="*/ 397767 h 1059043"/>
                  <a:gd name="connsiteX190-28089" fmla="*/ 1122787 w 3024845"/>
                  <a:gd name="connsiteY190-28090" fmla="*/ 397767 h 1059043"/>
                  <a:gd name="connsiteX191-28091" fmla="*/ 1122787 w 3024845"/>
                  <a:gd name="connsiteY191-28092" fmla="*/ 399388 h 1059043"/>
                  <a:gd name="connsiteX192-28093" fmla="*/ 1122787 w 3024845"/>
                  <a:gd name="connsiteY192-28094" fmla="*/ 410738 h 1059043"/>
                  <a:gd name="connsiteX193-28095" fmla="*/ 1149134 w 3024845"/>
                  <a:gd name="connsiteY193-28096" fmla="*/ 410738 h 1059043"/>
                  <a:gd name="connsiteX194-28097" fmla="*/ 1149134 w 3024845"/>
                  <a:gd name="connsiteY194-28098" fmla="*/ 441002 h 1059043"/>
                  <a:gd name="connsiteX195-28099" fmla="*/ 1149894 w 3024845"/>
                  <a:gd name="connsiteY195-28100" fmla="*/ 441002 h 1059043"/>
                  <a:gd name="connsiteX196-28101" fmla="*/ 1155214 w 3024845"/>
                  <a:gd name="connsiteY196-28102" fmla="*/ 441002 h 1059043"/>
                  <a:gd name="connsiteX197-28103" fmla="*/ 1155214 w 3024845"/>
                  <a:gd name="connsiteY197-28104" fmla="*/ 442083 h 1059043"/>
                  <a:gd name="connsiteX198-28105" fmla="*/ 1155214 w 3024845"/>
                  <a:gd name="connsiteY198-28106" fmla="*/ 449650 h 1059043"/>
                  <a:gd name="connsiteX199-28107" fmla="*/ 1159268 w 3024845"/>
                  <a:gd name="connsiteY199-28108" fmla="*/ 479914 h 1059043"/>
                  <a:gd name="connsiteX200-28109" fmla="*/ 1160028 w 3024845"/>
                  <a:gd name="connsiteY200-28110" fmla="*/ 479914 h 1059043"/>
                  <a:gd name="connsiteX201-28111" fmla="*/ 1165348 w 3024845"/>
                  <a:gd name="connsiteY201-28112" fmla="*/ 479914 h 1059043"/>
                  <a:gd name="connsiteX202-28113" fmla="*/ 1165348 w 3024845"/>
                  <a:gd name="connsiteY202-28114" fmla="*/ 480725 h 1059043"/>
                  <a:gd name="connsiteX203-28115" fmla="*/ 1165348 w 3024845"/>
                  <a:gd name="connsiteY203-28116" fmla="*/ 486400 h 1059043"/>
                  <a:gd name="connsiteX204-28117" fmla="*/ 1166361 w 3024845"/>
                  <a:gd name="connsiteY204-28118" fmla="*/ 486400 h 1059043"/>
                  <a:gd name="connsiteX205-28119" fmla="*/ 1173454 w 3024845"/>
                  <a:gd name="connsiteY205-28120" fmla="*/ 486400 h 1059043"/>
                  <a:gd name="connsiteX206-28121" fmla="*/ 1173454 w 3024845"/>
                  <a:gd name="connsiteY206-28122" fmla="*/ 516665 h 1059043"/>
                  <a:gd name="connsiteX207-28123" fmla="*/ 1175481 w 3024845"/>
                  <a:gd name="connsiteY207-28124" fmla="*/ 516665 h 1059043"/>
                  <a:gd name="connsiteX208-28125" fmla="*/ 1189668 w 3024845"/>
                  <a:gd name="connsiteY208-28126" fmla="*/ 516665 h 1059043"/>
                  <a:gd name="connsiteX209-28127" fmla="*/ 1189668 w 3024845"/>
                  <a:gd name="connsiteY209-28128" fmla="*/ 540444 h 1059043"/>
                  <a:gd name="connsiteX210-28129" fmla="*/ 1191695 w 3024845"/>
                  <a:gd name="connsiteY210-28130" fmla="*/ 542065 h 1059043"/>
                  <a:gd name="connsiteX211-28131" fmla="*/ 1191695 w 3024845"/>
                  <a:gd name="connsiteY211-28132" fmla="*/ 553415 h 1059043"/>
                  <a:gd name="connsiteX212-28133" fmla="*/ 1192455 w 3024845"/>
                  <a:gd name="connsiteY212-28134" fmla="*/ 553415 h 1059043"/>
                  <a:gd name="connsiteX213-28135" fmla="*/ 1197775 w 3024845"/>
                  <a:gd name="connsiteY213-28136" fmla="*/ 553415 h 1059043"/>
                  <a:gd name="connsiteX214-28137" fmla="*/ 1197775 w 3024845"/>
                  <a:gd name="connsiteY214-28138" fmla="*/ 577194 h 1059043"/>
                  <a:gd name="connsiteX215-28139" fmla="*/ 1199041 w 3024845"/>
                  <a:gd name="connsiteY215-28140" fmla="*/ 577194 h 1059043"/>
                  <a:gd name="connsiteX216-28141" fmla="*/ 1207908 w 3024845"/>
                  <a:gd name="connsiteY216-28142" fmla="*/ 577194 h 1059043"/>
                  <a:gd name="connsiteX217-28143" fmla="*/ 1209935 w 3024845"/>
                  <a:gd name="connsiteY217-28144" fmla="*/ 581248 h 1059043"/>
                  <a:gd name="connsiteX218-28145" fmla="*/ 1209935 w 3024845"/>
                  <a:gd name="connsiteY218-28146" fmla="*/ 594489 h 1059043"/>
                  <a:gd name="connsiteX219-28147" fmla="*/ 1211455 w 3024845"/>
                  <a:gd name="connsiteY219-28148" fmla="*/ 592597 h 1059043"/>
                  <a:gd name="connsiteX220-28149" fmla="*/ 1222095 w 3024845"/>
                  <a:gd name="connsiteY220-28150" fmla="*/ 579356 h 1059043"/>
                  <a:gd name="connsiteX221-28151" fmla="*/ 1250469 w 3024845"/>
                  <a:gd name="connsiteY221-28152" fmla="*/ 579356 h 1059043"/>
                  <a:gd name="connsiteX222-28153" fmla="*/ 1250469 w 3024845"/>
                  <a:gd name="connsiteY222-28154" fmla="*/ 665827 h 1059043"/>
                  <a:gd name="connsiteX223-28155" fmla="*/ 1251229 w 3024845"/>
                  <a:gd name="connsiteY223-28156" fmla="*/ 665827 h 1059043"/>
                  <a:gd name="connsiteX224-28157" fmla="*/ 1256549 w 3024845"/>
                  <a:gd name="connsiteY224-28158" fmla="*/ 665827 h 1059043"/>
                  <a:gd name="connsiteX225-28159" fmla="*/ 1257309 w 3024845"/>
                  <a:gd name="connsiteY225-28160" fmla="*/ 664476 h 1059043"/>
                  <a:gd name="connsiteX226-28161" fmla="*/ 1262629 w 3024845"/>
                  <a:gd name="connsiteY226-28162" fmla="*/ 655018 h 1059043"/>
                  <a:gd name="connsiteX227-28163" fmla="*/ 1262629 w 3024845"/>
                  <a:gd name="connsiteY227-28164" fmla="*/ 656910 h 1059043"/>
                  <a:gd name="connsiteX228-28165" fmla="*/ 1262629 w 3024845"/>
                  <a:gd name="connsiteY228-28166" fmla="*/ 670151 h 1059043"/>
                  <a:gd name="connsiteX229-28167" fmla="*/ 1266682 w 3024845"/>
                  <a:gd name="connsiteY229-28168" fmla="*/ 624754 h 1059043"/>
                  <a:gd name="connsiteX230-28169" fmla="*/ 1267442 w 3024845"/>
                  <a:gd name="connsiteY230-28170" fmla="*/ 624754 h 1059043"/>
                  <a:gd name="connsiteX231-28171" fmla="*/ 1272762 w 3024845"/>
                  <a:gd name="connsiteY231-28172" fmla="*/ 624754 h 1059043"/>
                  <a:gd name="connsiteX232-28173" fmla="*/ 1272762 w 3024845"/>
                  <a:gd name="connsiteY232-28174" fmla="*/ 559900 h 1059043"/>
                  <a:gd name="connsiteX233-28175" fmla="*/ 1273776 w 3024845"/>
                  <a:gd name="connsiteY233-28176" fmla="*/ 559900 h 1059043"/>
                  <a:gd name="connsiteX234-28177" fmla="*/ 1280869 w 3024845"/>
                  <a:gd name="connsiteY234-28178" fmla="*/ 559900 h 1059043"/>
                  <a:gd name="connsiteX235-28179" fmla="*/ 1293029 w 3024845"/>
                  <a:gd name="connsiteY235-28180" fmla="*/ 516665 h 1059043"/>
                  <a:gd name="connsiteX236-28181" fmla="*/ 1294296 w 3024845"/>
                  <a:gd name="connsiteY236-28182" fmla="*/ 516665 h 1059043"/>
                  <a:gd name="connsiteX237-28183" fmla="*/ 1303163 w 3024845"/>
                  <a:gd name="connsiteY237-28184" fmla="*/ 516665 h 1059043"/>
                  <a:gd name="connsiteX238-28185" fmla="*/ 1313296 w 3024845"/>
                  <a:gd name="connsiteY238-28186" fmla="*/ 559900 h 1059043"/>
                  <a:gd name="connsiteX239-28187" fmla="*/ 1314309 w 3024845"/>
                  <a:gd name="connsiteY239-28188" fmla="*/ 559900 h 1059043"/>
                  <a:gd name="connsiteX240-28189" fmla="*/ 1321403 w 3024845"/>
                  <a:gd name="connsiteY240-28190" fmla="*/ 559900 h 1059043"/>
                  <a:gd name="connsiteX241-28191" fmla="*/ 1321403 w 3024845"/>
                  <a:gd name="connsiteY241-28192" fmla="*/ 598812 h 1059043"/>
                  <a:gd name="connsiteX242-28193" fmla="*/ 1323176 w 3024845"/>
                  <a:gd name="connsiteY242-28194" fmla="*/ 598812 h 1059043"/>
                  <a:gd name="connsiteX243-28195" fmla="*/ 1335590 w 3024845"/>
                  <a:gd name="connsiteY243-28196" fmla="*/ 598812 h 1059043"/>
                  <a:gd name="connsiteX244-28197" fmla="*/ 1335590 w 3024845"/>
                  <a:gd name="connsiteY244-28198" fmla="*/ 600974 h 1059043"/>
                  <a:gd name="connsiteX245-28199" fmla="*/ 1335590 w 3024845"/>
                  <a:gd name="connsiteY245-28200" fmla="*/ 616106 h 1059043"/>
                  <a:gd name="connsiteX246-28201" fmla="*/ 1339643 w 3024845"/>
                  <a:gd name="connsiteY246-28202" fmla="*/ 613945 h 1059043"/>
                  <a:gd name="connsiteX247-28203" fmla="*/ 1339643 w 3024845"/>
                  <a:gd name="connsiteY247-28204" fmla="*/ 598812 h 1059043"/>
                  <a:gd name="connsiteX248-28205" fmla="*/ 1341163 w 3024845"/>
                  <a:gd name="connsiteY248-28206" fmla="*/ 598812 h 1059043"/>
                  <a:gd name="connsiteX249-28207" fmla="*/ 1351803 w 3024845"/>
                  <a:gd name="connsiteY249-28208" fmla="*/ 598812 h 1059043"/>
                  <a:gd name="connsiteX250-28209" fmla="*/ 1351803 w 3024845"/>
                  <a:gd name="connsiteY250-28210" fmla="*/ 600433 h 1059043"/>
                  <a:gd name="connsiteX251-28211" fmla="*/ 1351803 w 3024845"/>
                  <a:gd name="connsiteY251-28212" fmla="*/ 611783 h 1059043"/>
                  <a:gd name="connsiteX252-28213" fmla="*/ 1382204 w 3024845"/>
                  <a:gd name="connsiteY252-28214" fmla="*/ 611783 h 1059043"/>
                  <a:gd name="connsiteX253-28215" fmla="*/ 1382204 w 3024845"/>
                  <a:gd name="connsiteY253-28216" fmla="*/ 575033 h 1059043"/>
                  <a:gd name="connsiteX254-28217" fmla="*/ 1383470 w 3024845"/>
                  <a:gd name="connsiteY254-28218" fmla="*/ 575033 h 1059043"/>
                  <a:gd name="connsiteX255-28219" fmla="*/ 1392337 w 3024845"/>
                  <a:gd name="connsiteY255-28220" fmla="*/ 575033 h 1059043"/>
                  <a:gd name="connsiteX256-28221" fmla="*/ 1392337 w 3024845"/>
                  <a:gd name="connsiteY256-28222" fmla="*/ 596650 h 1059043"/>
                  <a:gd name="connsiteX257-28223" fmla="*/ 1394364 w 3024845"/>
                  <a:gd name="connsiteY257-28224" fmla="*/ 564224 h 1059043"/>
                  <a:gd name="connsiteX258-28225" fmla="*/ 1416657 w 3024845"/>
                  <a:gd name="connsiteY258-28226" fmla="*/ 564224 h 1059043"/>
                  <a:gd name="connsiteX259-28227" fmla="*/ 1416657 w 3024845"/>
                  <a:gd name="connsiteY259-28228" fmla="*/ 562602 h 1059043"/>
                  <a:gd name="connsiteX260-28229" fmla="*/ 1416657 w 3024845"/>
                  <a:gd name="connsiteY260-28230" fmla="*/ 551253 h 1059043"/>
                  <a:gd name="connsiteX261-28231" fmla="*/ 1417417 w 3024845"/>
                  <a:gd name="connsiteY261-28232" fmla="*/ 551253 h 1059043"/>
                  <a:gd name="connsiteX262-28233" fmla="*/ 1422737 w 3024845"/>
                  <a:gd name="connsiteY262-28234" fmla="*/ 551253 h 1059043"/>
                  <a:gd name="connsiteX263-28235" fmla="*/ 1422737 w 3024845"/>
                  <a:gd name="connsiteY263-28236" fmla="*/ 549362 h 1059043"/>
                  <a:gd name="connsiteX264-28237" fmla="*/ 1422737 w 3024845"/>
                  <a:gd name="connsiteY264-28238" fmla="*/ 536121 h 1059043"/>
                  <a:gd name="connsiteX265-28239" fmla="*/ 1426791 w 3024845"/>
                  <a:gd name="connsiteY265-28240" fmla="*/ 542606 h 1059043"/>
                  <a:gd name="connsiteX266-28241" fmla="*/ 1429071 w 3024845"/>
                  <a:gd name="connsiteY266-28242" fmla="*/ 542606 h 1059043"/>
                  <a:gd name="connsiteX267-28243" fmla="*/ 1445031 w 3024845"/>
                  <a:gd name="connsiteY267-28244" fmla="*/ 542606 h 1059043"/>
                  <a:gd name="connsiteX268-28245" fmla="*/ 1445031 w 3024845"/>
                  <a:gd name="connsiteY268-28246" fmla="*/ 541795 h 1059043"/>
                  <a:gd name="connsiteX269-28247" fmla="*/ 1445031 w 3024845"/>
                  <a:gd name="connsiteY269-28248" fmla="*/ 536121 h 1059043"/>
                  <a:gd name="connsiteX270-28249" fmla="*/ 1445791 w 3024845"/>
                  <a:gd name="connsiteY270-28250" fmla="*/ 536121 h 1059043"/>
                  <a:gd name="connsiteX271-28251" fmla="*/ 1451111 w 3024845"/>
                  <a:gd name="connsiteY271-28252" fmla="*/ 536121 h 1059043"/>
                  <a:gd name="connsiteX272-28253" fmla="*/ 1451111 w 3024845"/>
                  <a:gd name="connsiteY272-28254" fmla="*/ 537472 h 1059043"/>
                  <a:gd name="connsiteX273-28255" fmla="*/ 1451111 w 3024845"/>
                  <a:gd name="connsiteY273-28256" fmla="*/ 546930 h 1059043"/>
                  <a:gd name="connsiteX274-28257" fmla="*/ 1489618 w 3024845"/>
                  <a:gd name="connsiteY274-28258" fmla="*/ 546930 h 1059043"/>
                  <a:gd name="connsiteX275-28259" fmla="*/ 1489618 w 3024845"/>
                  <a:gd name="connsiteY275-28260" fmla="*/ 685283 h 1059043"/>
                  <a:gd name="connsiteX276-28261" fmla="*/ 1491138 w 3024845"/>
                  <a:gd name="connsiteY276-28262" fmla="*/ 685283 h 1059043"/>
                  <a:gd name="connsiteX277-28263" fmla="*/ 1501778 w 3024845"/>
                  <a:gd name="connsiteY277-28264" fmla="*/ 685283 h 1059043"/>
                  <a:gd name="connsiteX278-28265" fmla="*/ 1501778 w 3024845"/>
                  <a:gd name="connsiteY278-28266" fmla="*/ 672313 h 1059043"/>
                  <a:gd name="connsiteX279-28267" fmla="*/ 1505832 w 3024845"/>
                  <a:gd name="connsiteY279-28268" fmla="*/ 672313 h 1059043"/>
                  <a:gd name="connsiteX280-28269" fmla="*/ 1505832 w 3024845"/>
                  <a:gd name="connsiteY280-28270" fmla="*/ 685283 h 1059043"/>
                  <a:gd name="connsiteX281-28271" fmla="*/ 1536232 w 3024845"/>
                  <a:gd name="connsiteY281-28272" fmla="*/ 685283 h 1059043"/>
                  <a:gd name="connsiteX282-28273" fmla="*/ 1536232 w 3024845"/>
                  <a:gd name="connsiteY282-28274" fmla="*/ 655018 h 1059043"/>
                  <a:gd name="connsiteX283-28275" fmla="*/ 1548392 w 3024845"/>
                  <a:gd name="connsiteY283-28276" fmla="*/ 655018 h 1059043"/>
                  <a:gd name="connsiteX284-28277" fmla="*/ 1560552 w 3024845"/>
                  <a:gd name="connsiteY284-28278" fmla="*/ 652857 h 1059043"/>
                  <a:gd name="connsiteX285-28279" fmla="*/ 1564606 w 3024845"/>
                  <a:gd name="connsiteY285-28280" fmla="*/ 655018 h 1059043"/>
                  <a:gd name="connsiteX286-28281" fmla="*/ 1574739 w 3024845"/>
                  <a:gd name="connsiteY286-28282" fmla="*/ 655018 h 1059043"/>
                  <a:gd name="connsiteX287-28283" fmla="*/ 1574739 w 3024845"/>
                  <a:gd name="connsiteY287-28284" fmla="*/ 685283 h 1059043"/>
                  <a:gd name="connsiteX288-28285" fmla="*/ 1582846 w 3024845"/>
                  <a:gd name="connsiteY288-28286" fmla="*/ 685283 h 1059043"/>
                  <a:gd name="connsiteX289-28287" fmla="*/ 1582846 w 3024845"/>
                  <a:gd name="connsiteY289-28288" fmla="*/ 702578 h 1059043"/>
                  <a:gd name="connsiteX290-28289" fmla="*/ 1592182 w 3024845"/>
                  <a:gd name="connsiteY290-28290" fmla="*/ 703483 h 1059043"/>
                  <a:gd name="connsiteX291-28291" fmla="*/ 1605140 w 3024845"/>
                  <a:gd name="connsiteY291-28292" fmla="*/ 703483 h 1059043"/>
                  <a:gd name="connsiteX292-28293" fmla="*/ 1605140 w 3024845"/>
                  <a:gd name="connsiteY292-28294" fmla="*/ 687445 h 1059043"/>
                  <a:gd name="connsiteX293-28295" fmla="*/ 1673096 w 3024845"/>
                  <a:gd name="connsiteY293-28296" fmla="*/ 687445 h 1059043"/>
                  <a:gd name="connsiteX294-28297" fmla="*/ 1673096 w 3024845"/>
                  <a:gd name="connsiteY294-28298" fmla="*/ 602192 h 1059043"/>
                  <a:gd name="connsiteX295-28299" fmla="*/ 1745104 w 3024845"/>
                  <a:gd name="connsiteY295-28300" fmla="*/ 602192 h 1059043"/>
                  <a:gd name="connsiteX296-28301" fmla="*/ 1745104 w 3024845"/>
                  <a:gd name="connsiteY296-28302" fmla="*/ 680960 h 1059043"/>
                  <a:gd name="connsiteX297-28303" fmla="*/ 1747008 w 3024845"/>
                  <a:gd name="connsiteY297-28304" fmla="*/ 680960 h 1059043"/>
                  <a:gd name="connsiteX298-28305" fmla="*/ 1748250 w 3024845"/>
                  <a:gd name="connsiteY298-28306" fmla="*/ 703483 h 1059043"/>
                  <a:gd name="connsiteX299-28307" fmla="*/ 1757926 w 3024845"/>
                  <a:gd name="connsiteY299-28308" fmla="*/ 703483 h 1059043"/>
                  <a:gd name="connsiteX300-28309" fmla="*/ 1759168 w 3024845"/>
                  <a:gd name="connsiteY300-28310" fmla="*/ 680960 h 1059043"/>
                  <a:gd name="connsiteX301-28311" fmla="*/ 1765248 w 3024845"/>
                  <a:gd name="connsiteY301-28312" fmla="*/ 680960 h 1059043"/>
                  <a:gd name="connsiteX302-28313" fmla="*/ 1766490 w 3024845"/>
                  <a:gd name="connsiteY302-28314" fmla="*/ 703483 h 1059043"/>
                  <a:gd name="connsiteX303-28315" fmla="*/ 1817112 w 3024845"/>
                  <a:gd name="connsiteY303-28316" fmla="*/ 703483 h 1059043"/>
                  <a:gd name="connsiteX304-28317" fmla="*/ 1817112 w 3024845"/>
                  <a:gd name="connsiteY304-28318" fmla="*/ 540455 h 1059043"/>
                  <a:gd name="connsiteX305-28319" fmla="*/ 2014439 w 3024845"/>
                  <a:gd name="connsiteY305-28320" fmla="*/ 540455 h 1059043"/>
                  <a:gd name="connsiteX306-28321" fmla="*/ 2014439 w 3024845"/>
                  <a:gd name="connsiteY306-28322" fmla="*/ 703483 h 1059043"/>
                  <a:gd name="connsiteX307-28323" fmla="*/ 2033136 w 3024845"/>
                  <a:gd name="connsiteY307-28324" fmla="*/ 703483 h 1059043"/>
                  <a:gd name="connsiteX308-28325" fmla="*/ 2033136 w 3024845"/>
                  <a:gd name="connsiteY308-28326" fmla="*/ 620790 h 1059043"/>
                  <a:gd name="connsiteX309-28327" fmla="*/ 2128256 w 3024845"/>
                  <a:gd name="connsiteY309-28328" fmla="*/ 620790 h 1059043"/>
                  <a:gd name="connsiteX310-28329" fmla="*/ 2144240 w 3024845"/>
                  <a:gd name="connsiteY310-28330" fmla="*/ 214016 h 1059043"/>
                  <a:gd name="connsiteX311-28331" fmla="*/ 2146266 w 3024845"/>
                  <a:gd name="connsiteY311-28332" fmla="*/ 131868 h 1059043"/>
                  <a:gd name="connsiteX312-28333" fmla="*/ 2144240 w 3024845"/>
                  <a:gd name="connsiteY312-28334" fmla="*/ 125383 h 1059043"/>
                  <a:gd name="connsiteX313-28335" fmla="*/ 2150320 w 3024845"/>
                  <a:gd name="connsiteY313-28336" fmla="*/ 118897 h 1059043"/>
                  <a:gd name="connsiteX314-28337" fmla="*/ 2150320 w 3024845"/>
                  <a:gd name="connsiteY314-28338" fmla="*/ 60529 h 1059043"/>
                  <a:gd name="connsiteX315-28339" fmla="*/ 2152346 w 3024845"/>
                  <a:gd name="connsiteY315-28340" fmla="*/ 56206 h 1059043"/>
                  <a:gd name="connsiteX316-28341" fmla="*/ 2152346 w 3024845"/>
                  <a:gd name="connsiteY316-28342" fmla="*/ 0 h 1059043"/>
                  <a:gd name="connsiteX317-28343" fmla="*/ 2162480 w 3024845"/>
                  <a:gd name="connsiteY317-28344" fmla="*/ 118897 h 1059043"/>
                  <a:gd name="connsiteX318-28345" fmla="*/ 2168560 w 3024845"/>
                  <a:gd name="connsiteY318-28346" fmla="*/ 125383 h 1059043"/>
                  <a:gd name="connsiteX319-28347" fmla="*/ 2166533 w 3024845"/>
                  <a:gd name="connsiteY319-28348" fmla="*/ 131868 h 1059043"/>
                  <a:gd name="connsiteX320-28349" fmla="*/ 2180720 w 3024845"/>
                  <a:gd name="connsiteY320-28350" fmla="*/ 555577 h 1059043"/>
                  <a:gd name="connsiteX321-28351" fmla="*/ 2245574 w 3024845"/>
                  <a:gd name="connsiteY321-28352" fmla="*/ 555577 h 1059043"/>
                  <a:gd name="connsiteX322-28353" fmla="*/ 2245574 w 3024845"/>
                  <a:gd name="connsiteY322-28354" fmla="*/ 631239 h 1059043"/>
                  <a:gd name="connsiteX323-28355" fmla="*/ 2253681 w 3024845"/>
                  <a:gd name="connsiteY323-28356" fmla="*/ 631239 h 1059043"/>
                  <a:gd name="connsiteX324-28357" fmla="*/ 2255708 w 3024845"/>
                  <a:gd name="connsiteY324-28358" fmla="*/ 624754 h 1059043"/>
                  <a:gd name="connsiteX325-28359" fmla="*/ 2261788 w 3024845"/>
                  <a:gd name="connsiteY325-28360" fmla="*/ 624754 h 1059043"/>
                  <a:gd name="connsiteX326-28361" fmla="*/ 2263815 w 3024845"/>
                  <a:gd name="connsiteY326-28362" fmla="*/ 633401 h 1059043"/>
                  <a:gd name="connsiteX327-28363" fmla="*/ 2275975 w 3024845"/>
                  <a:gd name="connsiteY327-28364" fmla="*/ 633401 h 1059043"/>
                  <a:gd name="connsiteX328-28365" fmla="*/ 2275975 w 3024845"/>
                  <a:gd name="connsiteY328-28366" fmla="*/ 626915 h 1059043"/>
                  <a:gd name="connsiteX329-28367" fmla="*/ 2298268 w 3024845"/>
                  <a:gd name="connsiteY329-28368" fmla="*/ 626915 h 1059043"/>
                  <a:gd name="connsiteX330-28369" fmla="*/ 2298268 w 3024845"/>
                  <a:gd name="connsiteY330-28370" fmla="*/ 633401 h 1059043"/>
                  <a:gd name="connsiteX331-28371" fmla="*/ 2318535 w 3024845"/>
                  <a:gd name="connsiteY331-28372" fmla="*/ 633401 h 1059043"/>
                  <a:gd name="connsiteX332-28373" fmla="*/ 2318535 w 3024845"/>
                  <a:gd name="connsiteY332-28374" fmla="*/ 678798 h 1059043"/>
                  <a:gd name="connsiteX333-28375" fmla="*/ 2332722 w 3024845"/>
                  <a:gd name="connsiteY333-28376" fmla="*/ 678798 h 1059043"/>
                  <a:gd name="connsiteX334-28377" fmla="*/ 2332722 w 3024845"/>
                  <a:gd name="connsiteY334-28378" fmla="*/ 665827 h 1059043"/>
                  <a:gd name="connsiteX335-28379" fmla="*/ 2348936 w 3024845"/>
                  <a:gd name="connsiteY335-28380" fmla="*/ 665827 h 1059043"/>
                  <a:gd name="connsiteX336-28381" fmla="*/ 2348936 w 3024845"/>
                  <a:gd name="connsiteY336-28382" fmla="*/ 486400 h 1059043"/>
                  <a:gd name="connsiteX337-28383" fmla="*/ 2355016 w 3024845"/>
                  <a:gd name="connsiteY337-28384" fmla="*/ 479914 h 1059043"/>
                  <a:gd name="connsiteX338-28385" fmla="*/ 2427977 w 3024845"/>
                  <a:gd name="connsiteY338-28386" fmla="*/ 479914 h 1059043"/>
                  <a:gd name="connsiteX339-28387" fmla="*/ 2427977 w 3024845"/>
                  <a:gd name="connsiteY339-28388" fmla="*/ 488562 h 1059043"/>
                  <a:gd name="connsiteX340-28389" fmla="*/ 2438110 w 3024845"/>
                  <a:gd name="connsiteY340-28390" fmla="*/ 488562 h 1059043"/>
                  <a:gd name="connsiteX341-28391" fmla="*/ 2438110 w 3024845"/>
                  <a:gd name="connsiteY341-28392" fmla="*/ 603136 h 1059043"/>
                  <a:gd name="connsiteX342-28393" fmla="*/ 2460404 w 3024845"/>
                  <a:gd name="connsiteY342-28394" fmla="*/ 603136 h 1059043"/>
                  <a:gd name="connsiteX343-28395" fmla="*/ 2460404 w 3024845"/>
                  <a:gd name="connsiteY343-28396" fmla="*/ 536121 h 1059043"/>
                  <a:gd name="connsiteX344-28397" fmla="*/ 2486751 w 3024845"/>
                  <a:gd name="connsiteY344-28398" fmla="*/ 536121 h 1059043"/>
                  <a:gd name="connsiteX345-28399" fmla="*/ 2490804 w 3024845"/>
                  <a:gd name="connsiteY345-28400" fmla="*/ 531797 h 1059043"/>
                  <a:gd name="connsiteX346-28401" fmla="*/ 2498911 w 3024845"/>
                  <a:gd name="connsiteY346-28402" fmla="*/ 531797 h 1059043"/>
                  <a:gd name="connsiteX347-28403" fmla="*/ 2502964 w 3024845"/>
                  <a:gd name="connsiteY347-28404" fmla="*/ 536121 h 1059043"/>
                  <a:gd name="connsiteX348-28405" fmla="*/ 2525258 w 3024845"/>
                  <a:gd name="connsiteY348-28406" fmla="*/ 536121 h 1059043"/>
                  <a:gd name="connsiteX349-28407" fmla="*/ 2525258 w 3024845"/>
                  <a:gd name="connsiteY349-28408" fmla="*/ 419385 h 1059043"/>
                  <a:gd name="connsiteX350-28409" fmla="*/ 2582005 w 3024845"/>
                  <a:gd name="connsiteY350-28410" fmla="*/ 408576 h 1059043"/>
                  <a:gd name="connsiteX351-28411" fmla="*/ 2582005 w 3024845"/>
                  <a:gd name="connsiteY351-28412" fmla="*/ 409657 h 1059043"/>
                  <a:gd name="connsiteX352-28413" fmla="*/ 2582005 w 3024845"/>
                  <a:gd name="connsiteY352-28414" fmla="*/ 417223 h 1059043"/>
                  <a:gd name="connsiteX353-28415" fmla="*/ 2608352 w 3024845"/>
                  <a:gd name="connsiteY353-28416" fmla="*/ 417223 h 1059043"/>
                  <a:gd name="connsiteX354-28417" fmla="*/ 2608352 w 3024845"/>
                  <a:gd name="connsiteY354-28418" fmla="*/ 672313 h 1059043"/>
                  <a:gd name="connsiteX355-28419" fmla="*/ 2630646 w 3024845"/>
                  <a:gd name="connsiteY355-28420" fmla="*/ 672313 h 1059043"/>
                  <a:gd name="connsiteX356-28421" fmla="*/ 2630646 w 3024845"/>
                  <a:gd name="connsiteY356-28422" fmla="*/ 667989 h 1059043"/>
                  <a:gd name="connsiteX357-28423" fmla="*/ 2642806 w 3024845"/>
                  <a:gd name="connsiteY357-28424" fmla="*/ 667989 h 1059043"/>
                  <a:gd name="connsiteX358-28425" fmla="*/ 2642806 w 3024845"/>
                  <a:gd name="connsiteY358-28426" fmla="*/ 672313 h 1059043"/>
                  <a:gd name="connsiteX359-28427" fmla="*/ 2667126 w 3024845"/>
                  <a:gd name="connsiteY359-28428" fmla="*/ 672313 h 1059043"/>
                  <a:gd name="connsiteX360-28429" fmla="*/ 2667126 w 3024845"/>
                  <a:gd name="connsiteY360-28430" fmla="*/ 659342 h 1059043"/>
                  <a:gd name="connsiteX361-28431" fmla="*/ 2695500 w 3024845"/>
                  <a:gd name="connsiteY361-28432" fmla="*/ 659342 h 1059043"/>
                  <a:gd name="connsiteX362-28433" fmla="*/ 2707660 w 3024845"/>
                  <a:gd name="connsiteY362-28434" fmla="*/ 655018 h 1059043"/>
                  <a:gd name="connsiteX363-28435" fmla="*/ 2727927 w 3024845"/>
                  <a:gd name="connsiteY363-28436" fmla="*/ 659342 h 1059043"/>
                  <a:gd name="connsiteX364-28437" fmla="*/ 2727927 w 3024845"/>
                  <a:gd name="connsiteY364-28438" fmla="*/ 642048 h 1059043"/>
                  <a:gd name="connsiteX365-28439" fmla="*/ 2736034 w 3024845"/>
                  <a:gd name="connsiteY365-28440" fmla="*/ 642048 h 1059043"/>
                  <a:gd name="connsiteX366-28441" fmla="*/ 2736034 w 3024845"/>
                  <a:gd name="connsiteY366-28442" fmla="*/ 629077 h 1059043"/>
                  <a:gd name="connsiteX367-28443" fmla="*/ 2792781 w 3024845"/>
                  <a:gd name="connsiteY367-28444" fmla="*/ 629077 h 1059043"/>
                  <a:gd name="connsiteX368-28445" fmla="*/ 2792781 w 3024845"/>
                  <a:gd name="connsiteY368-28446" fmla="*/ 598812 h 1059043"/>
                  <a:gd name="connsiteX369-28447" fmla="*/ 2811021 w 3024845"/>
                  <a:gd name="connsiteY369-28448" fmla="*/ 598812 h 1059043"/>
                  <a:gd name="connsiteX370-28449" fmla="*/ 2811021 w 3024845"/>
                  <a:gd name="connsiteY370-28450" fmla="*/ 592327 h 1059043"/>
                  <a:gd name="connsiteX371-28451" fmla="*/ 2823181 w 3024845"/>
                  <a:gd name="connsiteY371-28452" fmla="*/ 592327 h 1059043"/>
                  <a:gd name="connsiteX372-28453" fmla="*/ 2823181 w 3024845"/>
                  <a:gd name="connsiteY372-28454" fmla="*/ 598812 h 1059043"/>
                  <a:gd name="connsiteX373-28455" fmla="*/ 2839395 w 3024845"/>
                  <a:gd name="connsiteY373-28456" fmla="*/ 598812 h 1059043"/>
                  <a:gd name="connsiteX374-28457" fmla="*/ 2839395 w 3024845"/>
                  <a:gd name="connsiteY374-28458" fmla="*/ 648533 h 1059043"/>
                  <a:gd name="connsiteX375-28459" fmla="*/ 2871822 w 3024845"/>
                  <a:gd name="connsiteY375-28460" fmla="*/ 648533 h 1059043"/>
                  <a:gd name="connsiteX376-28461" fmla="*/ 2871822 w 3024845"/>
                  <a:gd name="connsiteY376-28462" fmla="*/ 622592 h 1059043"/>
                  <a:gd name="connsiteX377-28463" fmla="*/ 2910329 w 3024845"/>
                  <a:gd name="connsiteY377-28464" fmla="*/ 622592 h 1059043"/>
                  <a:gd name="connsiteX378-28465" fmla="*/ 2910329 w 3024845"/>
                  <a:gd name="connsiteY378-28466" fmla="*/ 592327 h 1059043"/>
                  <a:gd name="connsiteX379-28467" fmla="*/ 2958970 w 3024845"/>
                  <a:gd name="connsiteY379-28468" fmla="*/ 592327 h 1059043"/>
                  <a:gd name="connsiteX380-28469" fmla="*/ 2958970 w 3024845"/>
                  <a:gd name="connsiteY380-28470" fmla="*/ 703483 h 1059043"/>
                  <a:gd name="connsiteX381-28471" fmla="*/ 2958970 w 3024845"/>
                  <a:gd name="connsiteY381-28472" fmla="*/ 717262 h 1059043"/>
                  <a:gd name="connsiteX382-28473" fmla="*/ 3024845 w 3024845"/>
                  <a:gd name="connsiteY382-28474" fmla="*/ 717262 h 1059043"/>
                  <a:gd name="connsiteX383-28475" fmla="*/ 3024845 w 3024845"/>
                  <a:gd name="connsiteY383-28476" fmla="*/ 1059043 h 1059043"/>
                  <a:gd name="connsiteX384-28477" fmla="*/ 2054 w 3024845"/>
                  <a:gd name="connsiteY384-28478" fmla="*/ 1056710 h 1059043"/>
                  <a:gd name="connsiteX385-28479" fmla="*/ 0 w 3024845"/>
                  <a:gd name="connsiteY385-28480" fmla="*/ 622592 h 1059043"/>
                  <a:gd name="connsiteX386-28481" fmla="*/ 20267 w 3024845"/>
                  <a:gd name="connsiteY386-28482" fmla="*/ 622592 h 1059043"/>
                  <a:gd name="connsiteX387-28483" fmla="*/ 20774 w 3024845"/>
                  <a:gd name="connsiteY387-28484" fmla="*/ 621511 h 1059043"/>
                  <a:gd name="connsiteX388-28485" fmla="*/ 24320 w 3024845"/>
                  <a:gd name="connsiteY388-28486" fmla="*/ 613945 h 1059043"/>
                  <a:gd name="connsiteX389-28487" fmla="*/ 26094 w 3024845"/>
                  <a:gd name="connsiteY389-28488" fmla="*/ 614215 h 1059043"/>
                  <a:gd name="connsiteX390-28489" fmla="*/ 38507 w 3024845"/>
                  <a:gd name="connsiteY390-28490" fmla="*/ 616106 h 1059043"/>
                  <a:gd name="connsiteX391-28491" fmla="*/ 39014 w 3024845"/>
                  <a:gd name="connsiteY391-28492" fmla="*/ 617458 h 1059043"/>
                  <a:gd name="connsiteX392-28493" fmla="*/ 42560 w 3024845"/>
                  <a:gd name="connsiteY392-28494" fmla="*/ 626915 h 1059043"/>
                  <a:gd name="connsiteX393-28495" fmla="*/ 68907 w 3024845"/>
                  <a:gd name="connsiteY393-28496" fmla="*/ 629077 h 1059043"/>
                  <a:gd name="connsiteX394-28497" fmla="*/ 68907 w 3024845"/>
                  <a:gd name="connsiteY394-28498" fmla="*/ 505856 h 1059043"/>
                  <a:gd name="connsiteX395-28499" fmla="*/ 70934 w 3024845"/>
                  <a:gd name="connsiteY395-28500" fmla="*/ 505856 h 1059043"/>
                  <a:gd name="connsiteX396-28501" fmla="*/ 85121 w 3024845"/>
                  <a:gd name="connsiteY396-28502" fmla="*/ 505856 h 1059043"/>
                  <a:gd name="connsiteX397-28503" fmla="*/ 85121 w 3024845"/>
                  <a:gd name="connsiteY397-28504" fmla="*/ 369664 h 1059043"/>
                  <a:gd name="connsiteX398-28505" fmla="*/ 86894 w 3024845"/>
                  <a:gd name="connsiteY398-28506" fmla="*/ 369664 h 1059043"/>
                  <a:gd name="connsiteX399-28507" fmla="*/ 99308 w 3024845"/>
                  <a:gd name="connsiteY399-28508" fmla="*/ 369664 h 1059043"/>
                  <a:gd name="connsiteX400-28509" fmla="*/ 99308 w 3024845"/>
                  <a:gd name="connsiteY400-28510" fmla="*/ 255090 h 1059043"/>
                  <a:gd name="connsiteX401-28511" fmla="*/ 103361 w 3024845"/>
                  <a:gd name="connsiteY401-28512" fmla="*/ 226986 h 1059043"/>
                  <a:gd name="connsiteX402-28513" fmla="*/ 105388 w 3024845"/>
                  <a:gd name="connsiteY402-28514" fmla="*/ 226986 h 1059043"/>
                  <a:gd name="connsiteX403-28515" fmla="*/ 119575 w 3024845"/>
                  <a:gd name="connsiteY403-28516" fmla="*/ 226986 h 1059043"/>
                  <a:gd name="connsiteX0-28517" fmla="*/ 119575 w 3024845"/>
                  <a:gd name="connsiteY0-28518" fmla="*/ 226986 h 1059043"/>
                  <a:gd name="connsiteX1-28519" fmla="*/ 200642 w 3024845"/>
                  <a:gd name="connsiteY1-28520" fmla="*/ 224825 h 1059043"/>
                  <a:gd name="connsiteX2-28521" fmla="*/ 202669 w 3024845"/>
                  <a:gd name="connsiteY2-28522" fmla="*/ 224825 h 1059043"/>
                  <a:gd name="connsiteX3-28523" fmla="*/ 216856 w 3024845"/>
                  <a:gd name="connsiteY3-28524" fmla="*/ 224825 h 1059043"/>
                  <a:gd name="connsiteX4-28525" fmla="*/ 216856 w 3024845"/>
                  <a:gd name="connsiteY4-28526" fmla="*/ 248604 h 1059043"/>
                  <a:gd name="connsiteX5-28527" fmla="*/ 217363 w 3024845"/>
                  <a:gd name="connsiteY5-28528" fmla="*/ 249415 h 1059043"/>
                  <a:gd name="connsiteX6-28529" fmla="*/ 220909 w 3024845"/>
                  <a:gd name="connsiteY6-28530" fmla="*/ 255090 h 1059043"/>
                  <a:gd name="connsiteX7-28531" fmla="*/ 220909 w 3024845"/>
                  <a:gd name="connsiteY7-28532" fmla="*/ 369664 h 1059043"/>
                  <a:gd name="connsiteX8-28533" fmla="*/ 223189 w 3024845"/>
                  <a:gd name="connsiteY8-28534" fmla="*/ 369664 h 1059043"/>
                  <a:gd name="connsiteX9-28535" fmla="*/ 239150 w 3024845"/>
                  <a:gd name="connsiteY9-28536" fmla="*/ 369664 h 1059043"/>
                  <a:gd name="connsiteX10-28537" fmla="*/ 239150 w 3024845"/>
                  <a:gd name="connsiteY10-28538" fmla="*/ 510179 h 1059043"/>
                  <a:gd name="connsiteX11-28539" fmla="*/ 240670 w 3024845"/>
                  <a:gd name="connsiteY11-28540" fmla="*/ 509909 h 1059043"/>
                  <a:gd name="connsiteX12-28541" fmla="*/ 251310 w 3024845"/>
                  <a:gd name="connsiteY12-28542" fmla="*/ 508018 h 1059043"/>
                  <a:gd name="connsiteX13-28543" fmla="*/ 249283 w 3024845"/>
                  <a:gd name="connsiteY13-28544" fmla="*/ 596650 h 1059043"/>
                  <a:gd name="connsiteX14-28545" fmla="*/ 250803 w 3024845"/>
                  <a:gd name="connsiteY14-28546" fmla="*/ 596921 h 1059043"/>
                  <a:gd name="connsiteX15-28547" fmla="*/ 261443 w 3024845"/>
                  <a:gd name="connsiteY15-28548" fmla="*/ 598812 h 1059043"/>
                  <a:gd name="connsiteX16-28549" fmla="*/ 261696 w 3024845"/>
                  <a:gd name="connsiteY16-28550" fmla="*/ 599623 h 1059043"/>
                  <a:gd name="connsiteX17-28551" fmla="*/ 263470 w 3024845"/>
                  <a:gd name="connsiteY17-28552" fmla="*/ 605298 h 1059043"/>
                  <a:gd name="connsiteX18-28553" fmla="*/ 264230 w 3024845"/>
                  <a:gd name="connsiteY18-28554" fmla="*/ 602866 h 1059043"/>
                  <a:gd name="connsiteX19-28555" fmla="*/ 269550 w 3024845"/>
                  <a:gd name="connsiteY19-28556" fmla="*/ 585842 h 1059043"/>
                  <a:gd name="connsiteX20-28557" fmla="*/ 271323 w 3024845"/>
                  <a:gd name="connsiteY20-28558" fmla="*/ 585842 h 1059043"/>
                  <a:gd name="connsiteX21-28559" fmla="*/ 283737 w 3024845"/>
                  <a:gd name="connsiteY21-28560" fmla="*/ 585842 h 1059043"/>
                  <a:gd name="connsiteX22-28561" fmla="*/ 283737 w 3024845"/>
                  <a:gd name="connsiteY22-28562" fmla="*/ 618268 h 1059043"/>
                  <a:gd name="connsiteX23-28563" fmla="*/ 284750 w 3024845"/>
                  <a:gd name="connsiteY23-28564" fmla="*/ 618809 h 1059043"/>
                  <a:gd name="connsiteX24-28565" fmla="*/ 291844 w 3024845"/>
                  <a:gd name="connsiteY24-28566" fmla="*/ 622592 h 1059043"/>
                  <a:gd name="connsiteX25-28567" fmla="*/ 291844 w 3024845"/>
                  <a:gd name="connsiteY25-28568" fmla="*/ 623943 h 1059043"/>
                  <a:gd name="connsiteX26-28569" fmla="*/ 291844 w 3024845"/>
                  <a:gd name="connsiteY26-28570" fmla="*/ 633401 h 1059043"/>
                  <a:gd name="connsiteX27-28571" fmla="*/ 336431 w 3024845"/>
                  <a:gd name="connsiteY27-28572" fmla="*/ 633401 h 1059043"/>
                  <a:gd name="connsiteX28-28573" fmla="*/ 336431 w 3024845"/>
                  <a:gd name="connsiteY28-28574" fmla="*/ 634482 h 1059043"/>
                  <a:gd name="connsiteX29-28575" fmla="*/ 336431 w 3024845"/>
                  <a:gd name="connsiteY29-28576" fmla="*/ 642048 h 1059043"/>
                  <a:gd name="connsiteX30-28577" fmla="*/ 338457 w 3024845"/>
                  <a:gd name="connsiteY30-28578" fmla="*/ 642048 h 1059043"/>
                  <a:gd name="connsiteX31-28579" fmla="*/ 352644 w 3024845"/>
                  <a:gd name="connsiteY31-28580" fmla="*/ 642048 h 1059043"/>
                  <a:gd name="connsiteX32-28581" fmla="*/ 352644 w 3024845"/>
                  <a:gd name="connsiteY32-28582" fmla="*/ 611783 h 1059043"/>
                  <a:gd name="connsiteX33-28583" fmla="*/ 397231 w 3024845"/>
                  <a:gd name="connsiteY33-28584" fmla="*/ 611783 h 1059043"/>
                  <a:gd name="connsiteX34-28585" fmla="*/ 397231 w 3024845"/>
                  <a:gd name="connsiteY34-28586" fmla="*/ 610432 h 1059043"/>
                  <a:gd name="connsiteX35-28587" fmla="*/ 397231 w 3024845"/>
                  <a:gd name="connsiteY35-28588" fmla="*/ 600974 h 1059043"/>
                  <a:gd name="connsiteX36-28589" fmla="*/ 398245 w 3024845"/>
                  <a:gd name="connsiteY36-28590" fmla="*/ 600974 h 1059043"/>
                  <a:gd name="connsiteX37-28591" fmla="*/ 405338 w 3024845"/>
                  <a:gd name="connsiteY37-28592" fmla="*/ 600974 h 1059043"/>
                  <a:gd name="connsiteX38-28593" fmla="*/ 405338 w 3024845"/>
                  <a:gd name="connsiteY38-28594" fmla="*/ 599083 h 1059043"/>
                  <a:gd name="connsiteX39-28595" fmla="*/ 405338 w 3024845"/>
                  <a:gd name="connsiteY39-28596" fmla="*/ 585842 h 1059043"/>
                  <a:gd name="connsiteX40-28597" fmla="*/ 406098 w 3024845"/>
                  <a:gd name="connsiteY40-28598" fmla="*/ 585842 h 1059043"/>
                  <a:gd name="connsiteX41-28599" fmla="*/ 411418 w 3024845"/>
                  <a:gd name="connsiteY41-28600" fmla="*/ 585842 h 1059043"/>
                  <a:gd name="connsiteX42-28601" fmla="*/ 411418 w 3024845"/>
                  <a:gd name="connsiteY42-28602" fmla="*/ 584761 h 1059043"/>
                  <a:gd name="connsiteX43-28603" fmla="*/ 411418 w 3024845"/>
                  <a:gd name="connsiteY43-28604" fmla="*/ 577194 h 1059043"/>
                  <a:gd name="connsiteX44-28605" fmla="*/ 413445 w 3024845"/>
                  <a:gd name="connsiteY44-28606" fmla="*/ 577194 h 1059043"/>
                  <a:gd name="connsiteX45-28607" fmla="*/ 427632 w 3024845"/>
                  <a:gd name="connsiteY45-28608" fmla="*/ 577194 h 1059043"/>
                  <a:gd name="connsiteX46-28609" fmla="*/ 427632 w 3024845"/>
                  <a:gd name="connsiteY46-28610" fmla="*/ 578275 h 1059043"/>
                  <a:gd name="connsiteX47-28611" fmla="*/ 427632 w 3024845"/>
                  <a:gd name="connsiteY47-28612" fmla="*/ 585842 h 1059043"/>
                  <a:gd name="connsiteX48-28613" fmla="*/ 449925 w 3024845"/>
                  <a:gd name="connsiteY48-28614" fmla="*/ 585842 h 1059043"/>
                  <a:gd name="connsiteX49-28615" fmla="*/ 449925 w 3024845"/>
                  <a:gd name="connsiteY49-28616" fmla="*/ 583950 h 1059043"/>
                  <a:gd name="connsiteX50-28617" fmla="*/ 449925 w 3024845"/>
                  <a:gd name="connsiteY50-28618" fmla="*/ 570709 h 1059043"/>
                  <a:gd name="connsiteX51-28619" fmla="*/ 451699 w 3024845"/>
                  <a:gd name="connsiteY51-28620" fmla="*/ 570709 h 1059043"/>
                  <a:gd name="connsiteX52-28621" fmla="*/ 464112 w 3024845"/>
                  <a:gd name="connsiteY52-28622" fmla="*/ 570709 h 1059043"/>
                  <a:gd name="connsiteX53-28623" fmla="*/ 464112 w 3024845"/>
                  <a:gd name="connsiteY53-28624" fmla="*/ 594489 h 1059043"/>
                  <a:gd name="connsiteX54-28625" fmla="*/ 465126 w 3024845"/>
                  <a:gd name="connsiteY54-28626" fmla="*/ 594489 h 1059043"/>
                  <a:gd name="connsiteX55-28627" fmla="*/ 472219 w 3024845"/>
                  <a:gd name="connsiteY55-28628" fmla="*/ 594489 h 1059043"/>
                  <a:gd name="connsiteX56-28629" fmla="*/ 472219 w 3024845"/>
                  <a:gd name="connsiteY56-28630" fmla="*/ 593408 h 1059043"/>
                  <a:gd name="connsiteX57-28631" fmla="*/ 472219 w 3024845"/>
                  <a:gd name="connsiteY57-28632" fmla="*/ 585842 h 1059043"/>
                  <a:gd name="connsiteX58-28633" fmla="*/ 473992 w 3024845"/>
                  <a:gd name="connsiteY58-28634" fmla="*/ 585842 h 1059043"/>
                  <a:gd name="connsiteX59-28635" fmla="*/ 486406 w 3024845"/>
                  <a:gd name="connsiteY59-28636" fmla="*/ 585842 h 1059043"/>
                  <a:gd name="connsiteX60-28637" fmla="*/ 486406 w 3024845"/>
                  <a:gd name="connsiteY60-28638" fmla="*/ 611783 h 1059043"/>
                  <a:gd name="connsiteX61-28639" fmla="*/ 488433 w 3024845"/>
                  <a:gd name="connsiteY61-28640" fmla="*/ 611783 h 1059043"/>
                  <a:gd name="connsiteX62-28641" fmla="*/ 502619 w 3024845"/>
                  <a:gd name="connsiteY62-28642" fmla="*/ 611783 h 1059043"/>
                  <a:gd name="connsiteX63-28643" fmla="*/ 502619 w 3024845"/>
                  <a:gd name="connsiteY63-28644" fmla="*/ 613404 h 1059043"/>
                  <a:gd name="connsiteX64-28645" fmla="*/ 502619 w 3024845"/>
                  <a:gd name="connsiteY64-28646" fmla="*/ 624754 h 1059043"/>
                  <a:gd name="connsiteX65-28647" fmla="*/ 503379 w 3024845"/>
                  <a:gd name="connsiteY65-28648" fmla="*/ 624754 h 1059043"/>
                  <a:gd name="connsiteX66-28649" fmla="*/ 508700 w 3024845"/>
                  <a:gd name="connsiteY66-28650" fmla="*/ 624754 h 1059043"/>
                  <a:gd name="connsiteX67-28651" fmla="*/ 508700 w 3024845"/>
                  <a:gd name="connsiteY67-28652" fmla="*/ 623943 h 1059043"/>
                  <a:gd name="connsiteX68-28653" fmla="*/ 508700 w 3024845"/>
                  <a:gd name="connsiteY68-28654" fmla="*/ 618268 h 1059043"/>
                  <a:gd name="connsiteX69-28655" fmla="*/ 539100 w 3024845"/>
                  <a:gd name="connsiteY69-28656" fmla="*/ 618268 h 1059043"/>
                  <a:gd name="connsiteX70-28657" fmla="*/ 539100 w 3024845"/>
                  <a:gd name="connsiteY70-28658" fmla="*/ 642048 h 1059043"/>
                  <a:gd name="connsiteX71-28659" fmla="*/ 540113 w 3024845"/>
                  <a:gd name="connsiteY71-28660" fmla="*/ 642048 h 1059043"/>
                  <a:gd name="connsiteX72-28661" fmla="*/ 547207 w 3024845"/>
                  <a:gd name="connsiteY72-28662" fmla="*/ 642048 h 1059043"/>
                  <a:gd name="connsiteX73-28663" fmla="*/ 547207 w 3024845"/>
                  <a:gd name="connsiteY73-28664" fmla="*/ 643129 h 1059043"/>
                  <a:gd name="connsiteX74-28665" fmla="*/ 547207 w 3024845"/>
                  <a:gd name="connsiteY74-28666" fmla="*/ 650695 h 1059043"/>
                  <a:gd name="connsiteX75-28667" fmla="*/ 547967 w 3024845"/>
                  <a:gd name="connsiteY75-28668" fmla="*/ 650695 h 1059043"/>
                  <a:gd name="connsiteX76-28669" fmla="*/ 553287 w 3024845"/>
                  <a:gd name="connsiteY76-28670" fmla="*/ 650695 h 1059043"/>
                  <a:gd name="connsiteX77-28671" fmla="*/ 553287 w 3024845"/>
                  <a:gd name="connsiteY77-28672" fmla="*/ 648533 h 1059043"/>
                  <a:gd name="connsiteX78-28673" fmla="*/ 553287 w 3024845"/>
                  <a:gd name="connsiteY78-28674" fmla="*/ 633401 h 1059043"/>
                  <a:gd name="connsiteX79-28675" fmla="*/ 554300 w 3024845"/>
                  <a:gd name="connsiteY79-28676" fmla="*/ 633401 h 1059043"/>
                  <a:gd name="connsiteX80-28677" fmla="*/ 561394 w 3024845"/>
                  <a:gd name="connsiteY80-28678" fmla="*/ 633401 h 1059043"/>
                  <a:gd name="connsiteX81-28679" fmla="*/ 561394 w 3024845"/>
                  <a:gd name="connsiteY81-28680" fmla="*/ 634482 h 1059043"/>
                  <a:gd name="connsiteX82-28681" fmla="*/ 561394 w 3024845"/>
                  <a:gd name="connsiteY82-28682" fmla="*/ 642048 h 1059043"/>
                  <a:gd name="connsiteX83-28683" fmla="*/ 566714 w 3024845"/>
                  <a:gd name="connsiteY83-28684" fmla="*/ 640055 h 1059043"/>
                  <a:gd name="connsiteX84-28685" fmla="*/ 567474 w 3024845"/>
                  <a:gd name="connsiteY84-28686" fmla="*/ 639075 h 1059043"/>
                  <a:gd name="connsiteX85-28687" fmla="*/ 567474 w 3024845"/>
                  <a:gd name="connsiteY85-28688" fmla="*/ 633401 h 1059043"/>
                  <a:gd name="connsiteX86-28689" fmla="*/ 605981 w 3024845"/>
                  <a:gd name="connsiteY86-28690" fmla="*/ 633401 h 1059043"/>
                  <a:gd name="connsiteX87-28691" fmla="*/ 605981 w 3024845"/>
                  <a:gd name="connsiteY87-28692" fmla="*/ 657180 h 1059043"/>
                  <a:gd name="connsiteX88-28693" fmla="*/ 608007 w 3024845"/>
                  <a:gd name="connsiteY88-28694" fmla="*/ 657180 h 1059043"/>
                  <a:gd name="connsiteX89-28695" fmla="*/ 622194 w 3024845"/>
                  <a:gd name="connsiteY89-28696" fmla="*/ 657180 h 1059043"/>
                  <a:gd name="connsiteX90-28697" fmla="*/ 622194 w 3024845"/>
                  <a:gd name="connsiteY90-28698" fmla="*/ 658261 h 1059043"/>
                  <a:gd name="connsiteX91-28699" fmla="*/ 622194 w 3024845"/>
                  <a:gd name="connsiteY91-28700" fmla="*/ 665827 h 1059043"/>
                  <a:gd name="connsiteX92-28701" fmla="*/ 623968 w 3024845"/>
                  <a:gd name="connsiteY92-28702" fmla="*/ 665827 h 1059043"/>
                  <a:gd name="connsiteX93-28703" fmla="*/ 636381 w 3024845"/>
                  <a:gd name="connsiteY93-28704" fmla="*/ 665827 h 1059043"/>
                  <a:gd name="connsiteX94-28705" fmla="*/ 636381 w 3024845"/>
                  <a:gd name="connsiteY94-28706" fmla="*/ 642048 h 1059043"/>
                  <a:gd name="connsiteX95-28707" fmla="*/ 637394 w 3024845"/>
                  <a:gd name="connsiteY95-28708" fmla="*/ 642048 h 1059043"/>
                  <a:gd name="connsiteX96-28709" fmla="*/ 644488 w 3024845"/>
                  <a:gd name="connsiteY96-28710" fmla="*/ 642048 h 1059043"/>
                  <a:gd name="connsiteX97-28711" fmla="*/ 644488 w 3024845"/>
                  <a:gd name="connsiteY97-28712" fmla="*/ 609621 h 1059043"/>
                  <a:gd name="connsiteX98-28713" fmla="*/ 645501 w 3024845"/>
                  <a:gd name="connsiteY98-28714" fmla="*/ 609621 h 1059043"/>
                  <a:gd name="connsiteX99-28715" fmla="*/ 652595 w 3024845"/>
                  <a:gd name="connsiteY99-28716" fmla="*/ 609621 h 1059043"/>
                  <a:gd name="connsiteX100-28717" fmla="*/ 652595 w 3024845"/>
                  <a:gd name="connsiteY100-28718" fmla="*/ 607730 h 1059043"/>
                  <a:gd name="connsiteX101-28719" fmla="*/ 652595 w 3024845"/>
                  <a:gd name="connsiteY101-28720" fmla="*/ 594489 h 1059043"/>
                  <a:gd name="connsiteX102-28721" fmla="*/ 651328 w 3024845"/>
                  <a:gd name="connsiteY102-28722" fmla="*/ 592867 h 1059043"/>
                  <a:gd name="connsiteX103-28723" fmla="*/ 656648 w 3024845"/>
                  <a:gd name="connsiteY103-28724" fmla="*/ 581518 h 1059043"/>
                  <a:gd name="connsiteX104-28725" fmla="*/ 664755 w 3024845"/>
                  <a:gd name="connsiteY104-28726" fmla="*/ 609621 h 1059043"/>
                  <a:gd name="connsiteX105-28727" fmla="*/ 665515 w 3024845"/>
                  <a:gd name="connsiteY105-28728" fmla="*/ 609621 h 1059043"/>
                  <a:gd name="connsiteX106-28729" fmla="*/ 670835 w 3024845"/>
                  <a:gd name="connsiteY106-28730" fmla="*/ 609621 h 1059043"/>
                  <a:gd name="connsiteX107-28731" fmla="*/ 670835 w 3024845"/>
                  <a:gd name="connsiteY107-28732" fmla="*/ 503694 h 1059043"/>
                  <a:gd name="connsiteX108-28733" fmla="*/ 672355 w 3024845"/>
                  <a:gd name="connsiteY108-28734" fmla="*/ 503694 h 1059043"/>
                  <a:gd name="connsiteX109-28735" fmla="*/ 682995 w 3024845"/>
                  <a:gd name="connsiteY109-28736" fmla="*/ 503694 h 1059043"/>
                  <a:gd name="connsiteX110-28737" fmla="*/ 682995 w 3024845"/>
                  <a:gd name="connsiteY110-28738" fmla="*/ 456135 h 1059043"/>
                  <a:gd name="connsiteX111-28739" fmla="*/ 709342 w 3024845"/>
                  <a:gd name="connsiteY111-28740" fmla="*/ 456135 h 1059043"/>
                  <a:gd name="connsiteX112-28741" fmla="*/ 709342 w 3024845"/>
                  <a:gd name="connsiteY112-28742" fmla="*/ 434517 h 1059043"/>
                  <a:gd name="connsiteX113-28743" fmla="*/ 743796 w 3024845"/>
                  <a:gd name="connsiteY113-28744" fmla="*/ 434517 h 1059043"/>
                  <a:gd name="connsiteX114-28745" fmla="*/ 743796 w 3024845"/>
                  <a:gd name="connsiteY114-28746" fmla="*/ 436949 h 1059043"/>
                  <a:gd name="connsiteX115-28747" fmla="*/ 743796 w 3024845"/>
                  <a:gd name="connsiteY115-28748" fmla="*/ 453973 h 1059043"/>
                  <a:gd name="connsiteX116-28749" fmla="*/ 746076 w 3024845"/>
                  <a:gd name="connsiteY116-28750" fmla="*/ 453973 h 1059043"/>
                  <a:gd name="connsiteX117-28751" fmla="*/ 762036 w 3024845"/>
                  <a:gd name="connsiteY117-28752" fmla="*/ 453973 h 1059043"/>
                  <a:gd name="connsiteX118-28753" fmla="*/ 762036 w 3024845"/>
                  <a:gd name="connsiteY118-28754" fmla="*/ 501532 h 1059043"/>
                  <a:gd name="connsiteX119-28755" fmla="*/ 763049 w 3024845"/>
                  <a:gd name="connsiteY119-28756" fmla="*/ 501532 h 1059043"/>
                  <a:gd name="connsiteX120-28757" fmla="*/ 770143 w 3024845"/>
                  <a:gd name="connsiteY120-28758" fmla="*/ 501532 h 1059043"/>
                  <a:gd name="connsiteX121-28759" fmla="*/ 784330 w 3024845"/>
                  <a:gd name="connsiteY121-28760" fmla="*/ 505856 h 1059043"/>
                  <a:gd name="connsiteX122-28761" fmla="*/ 784330 w 3024845"/>
                  <a:gd name="connsiteY122-28762" fmla="*/ 544768 h 1059043"/>
                  <a:gd name="connsiteX123-28763" fmla="*/ 785343 w 3024845"/>
                  <a:gd name="connsiteY123-28764" fmla="*/ 544768 h 1059043"/>
                  <a:gd name="connsiteX124-28765" fmla="*/ 792436 w 3024845"/>
                  <a:gd name="connsiteY124-28766" fmla="*/ 544768 h 1059043"/>
                  <a:gd name="connsiteX125-28767" fmla="*/ 792436 w 3024845"/>
                  <a:gd name="connsiteY125-28768" fmla="*/ 546389 h 1059043"/>
                  <a:gd name="connsiteX126-28769" fmla="*/ 792436 w 3024845"/>
                  <a:gd name="connsiteY126-28770" fmla="*/ 557738 h 1059043"/>
                  <a:gd name="connsiteX127-28771" fmla="*/ 794463 w 3024845"/>
                  <a:gd name="connsiteY127-28772" fmla="*/ 557738 h 1059043"/>
                  <a:gd name="connsiteX128-28773" fmla="*/ 808650 w 3024845"/>
                  <a:gd name="connsiteY128-28774" fmla="*/ 557738 h 1059043"/>
                  <a:gd name="connsiteX129-28775" fmla="*/ 814730 w 3024845"/>
                  <a:gd name="connsiteY129-28776" fmla="*/ 564224 h 1059043"/>
                  <a:gd name="connsiteX130-28777" fmla="*/ 814730 w 3024845"/>
                  <a:gd name="connsiteY130-28778" fmla="*/ 585842 h 1059043"/>
                  <a:gd name="connsiteX131-28779" fmla="*/ 817010 w 3024845"/>
                  <a:gd name="connsiteY131-28780" fmla="*/ 585842 h 1059043"/>
                  <a:gd name="connsiteX132-28781" fmla="*/ 832970 w 3024845"/>
                  <a:gd name="connsiteY132-28782" fmla="*/ 585842 h 1059043"/>
                  <a:gd name="connsiteX133-28783" fmla="*/ 832970 w 3024845"/>
                  <a:gd name="connsiteY133-28784" fmla="*/ 586922 h 1059043"/>
                  <a:gd name="connsiteX134-28785" fmla="*/ 832970 w 3024845"/>
                  <a:gd name="connsiteY134-28786" fmla="*/ 594489 h 1059043"/>
                  <a:gd name="connsiteX135-28787" fmla="*/ 834237 w 3024845"/>
                  <a:gd name="connsiteY135-28788" fmla="*/ 594489 h 1059043"/>
                  <a:gd name="connsiteX136-28789" fmla="*/ 843104 w 3024845"/>
                  <a:gd name="connsiteY136-28790" fmla="*/ 594489 h 1059043"/>
                  <a:gd name="connsiteX137-28791" fmla="*/ 843104 w 3024845"/>
                  <a:gd name="connsiteY137-28792" fmla="*/ 596650 h 1059043"/>
                  <a:gd name="connsiteX138-28793" fmla="*/ 843104 w 3024845"/>
                  <a:gd name="connsiteY138-28794" fmla="*/ 611783 h 1059043"/>
                  <a:gd name="connsiteX139-28795" fmla="*/ 847157 w 3024845"/>
                  <a:gd name="connsiteY139-28796" fmla="*/ 609891 h 1059043"/>
                  <a:gd name="connsiteX140-28797" fmla="*/ 847157 w 3024845"/>
                  <a:gd name="connsiteY140-28798" fmla="*/ 596650 h 1059043"/>
                  <a:gd name="connsiteX141-28799" fmla="*/ 848170 w 3024845"/>
                  <a:gd name="connsiteY141-28800" fmla="*/ 596650 h 1059043"/>
                  <a:gd name="connsiteX142-28801" fmla="*/ 855264 w 3024845"/>
                  <a:gd name="connsiteY142-28802" fmla="*/ 596650 h 1059043"/>
                  <a:gd name="connsiteX143-28803" fmla="*/ 855264 w 3024845"/>
                  <a:gd name="connsiteY143-28804" fmla="*/ 598272 h 1059043"/>
                  <a:gd name="connsiteX144-28805" fmla="*/ 855264 w 3024845"/>
                  <a:gd name="connsiteY144-28806" fmla="*/ 609621 h 1059043"/>
                  <a:gd name="connsiteX145-28807" fmla="*/ 856024 w 3024845"/>
                  <a:gd name="connsiteY145-28808" fmla="*/ 609621 h 1059043"/>
                  <a:gd name="connsiteX146-28809" fmla="*/ 861344 w 3024845"/>
                  <a:gd name="connsiteY146-28810" fmla="*/ 609621 h 1059043"/>
                  <a:gd name="connsiteX147-28811" fmla="*/ 909984 w 3024845"/>
                  <a:gd name="connsiteY147-28812" fmla="*/ 605298 h 1059043"/>
                  <a:gd name="connsiteX148-28813" fmla="*/ 909984 w 3024845"/>
                  <a:gd name="connsiteY148-28814" fmla="*/ 606649 h 1059043"/>
                  <a:gd name="connsiteX149-28815" fmla="*/ 909984 w 3024845"/>
                  <a:gd name="connsiteY149-28816" fmla="*/ 616106 h 1059043"/>
                  <a:gd name="connsiteX150-28817" fmla="*/ 910744 w 3024845"/>
                  <a:gd name="connsiteY150-28818" fmla="*/ 616106 h 1059043"/>
                  <a:gd name="connsiteX151-28819" fmla="*/ 916065 w 3024845"/>
                  <a:gd name="connsiteY151-28820" fmla="*/ 616106 h 1059043"/>
                  <a:gd name="connsiteX152-28821" fmla="*/ 916065 w 3024845"/>
                  <a:gd name="connsiteY152-28822" fmla="*/ 618268 h 1059043"/>
                  <a:gd name="connsiteX153-28823" fmla="*/ 916065 w 3024845"/>
                  <a:gd name="connsiteY153-28824" fmla="*/ 633401 h 1059043"/>
                  <a:gd name="connsiteX154-28825" fmla="*/ 918091 w 3024845"/>
                  <a:gd name="connsiteY154-28826" fmla="*/ 632050 h 1059043"/>
                  <a:gd name="connsiteX155-28827" fmla="*/ 932278 w 3024845"/>
                  <a:gd name="connsiteY155-28828" fmla="*/ 622592 h 1059043"/>
                  <a:gd name="connsiteX156-28829" fmla="*/ 938358 w 3024845"/>
                  <a:gd name="connsiteY156-28830" fmla="*/ 581518 h 1059043"/>
                  <a:gd name="connsiteX157-28831" fmla="*/ 939118 w 3024845"/>
                  <a:gd name="connsiteY157-28832" fmla="*/ 581248 h 1059043"/>
                  <a:gd name="connsiteX158-28833" fmla="*/ 944438 w 3024845"/>
                  <a:gd name="connsiteY158-28834" fmla="*/ 579356 h 1059043"/>
                  <a:gd name="connsiteX159-28835" fmla="*/ 946465 w 3024845"/>
                  <a:gd name="connsiteY159-28836" fmla="*/ 510179 h 1059043"/>
                  <a:gd name="connsiteX160-28837" fmla="*/ 948492 w 3024845"/>
                  <a:gd name="connsiteY160-28838" fmla="*/ 579356 h 1059043"/>
                  <a:gd name="connsiteX161-28839" fmla="*/ 949252 w 3024845"/>
                  <a:gd name="connsiteY161-28840" fmla="*/ 579626 h 1059043"/>
                  <a:gd name="connsiteX162-28841" fmla="*/ 954572 w 3024845"/>
                  <a:gd name="connsiteY162-28842" fmla="*/ 581518 h 1059043"/>
                  <a:gd name="connsiteX163-28843" fmla="*/ 954572 w 3024845"/>
                  <a:gd name="connsiteY163-28844" fmla="*/ 495047 h 1059043"/>
                  <a:gd name="connsiteX164-28845" fmla="*/ 958625 w 3024845"/>
                  <a:gd name="connsiteY164-28846" fmla="*/ 462620 h 1059043"/>
                  <a:gd name="connsiteX165-28847" fmla="*/ 997132 w 3024845"/>
                  <a:gd name="connsiteY165-28848" fmla="*/ 462620 h 1059043"/>
                  <a:gd name="connsiteX166-28849" fmla="*/ 997132 w 3024845"/>
                  <a:gd name="connsiteY166-28850" fmla="*/ 495047 h 1059043"/>
                  <a:gd name="connsiteX167-28851" fmla="*/ 997892 w 3024845"/>
                  <a:gd name="connsiteY167-28852" fmla="*/ 495047 h 1059043"/>
                  <a:gd name="connsiteX168-28853" fmla="*/ 1003212 w 3024845"/>
                  <a:gd name="connsiteY168-28854" fmla="*/ 495047 h 1059043"/>
                  <a:gd name="connsiteX169-28855" fmla="*/ 1003212 w 3024845"/>
                  <a:gd name="connsiteY169-28856" fmla="*/ 412899 h 1059043"/>
                  <a:gd name="connsiteX170-28857" fmla="*/ 1004986 w 3024845"/>
                  <a:gd name="connsiteY170-28858" fmla="*/ 412899 h 1059043"/>
                  <a:gd name="connsiteX171-28859" fmla="*/ 1017399 w 3024845"/>
                  <a:gd name="connsiteY171-28860" fmla="*/ 412899 h 1059043"/>
                  <a:gd name="connsiteX172-28861" fmla="*/ 1017399 w 3024845"/>
                  <a:gd name="connsiteY172-28862" fmla="*/ 411008 h 1059043"/>
                  <a:gd name="connsiteX173-28863" fmla="*/ 1017399 w 3024845"/>
                  <a:gd name="connsiteY173-28864" fmla="*/ 397767 h 1059043"/>
                  <a:gd name="connsiteX174-28865" fmla="*/ 1039693 w 3024845"/>
                  <a:gd name="connsiteY174-28866" fmla="*/ 397767 h 1059043"/>
                  <a:gd name="connsiteX175-28867" fmla="*/ 1039693 w 3024845"/>
                  <a:gd name="connsiteY175-28868" fmla="*/ 396686 h 1059043"/>
                  <a:gd name="connsiteX176-28869" fmla="*/ 1039693 w 3024845"/>
                  <a:gd name="connsiteY176-28870" fmla="*/ 389120 h 1059043"/>
                  <a:gd name="connsiteX177-28871" fmla="*/ 1041466 w 3024845"/>
                  <a:gd name="connsiteY177-28872" fmla="*/ 389120 h 1059043"/>
                  <a:gd name="connsiteX178-28873" fmla="*/ 1053880 w 3024845"/>
                  <a:gd name="connsiteY178-28874" fmla="*/ 389120 h 1059043"/>
                  <a:gd name="connsiteX179-28875" fmla="*/ 1053880 w 3024845"/>
                  <a:gd name="connsiteY179-28876" fmla="*/ 390201 h 1059043"/>
                  <a:gd name="connsiteX180-28877" fmla="*/ 1053880 w 3024845"/>
                  <a:gd name="connsiteY180-28878" fmla="*/ 397767 h 1059043"/>
                  <a:gd name="connsiteX181-28879" fmla="*/ 1054640 w 3024845"/>
                  <a:gd name="connsiteY181-28880" fmla="*/ 397767 h 1059043"/>
                  <a:gd name="connsiteX182-28881" fmla="*/ 1059960 w 3024845"/>
                  <a:gd name="connsiteY182-28882" fmla="*/ 397767 h 1059043"/>
                  <a:gd name="connsiteX183-28883" fmla="*/ 1070093 w 3024845"/>
                  <a:gd name="connsiteY183-28884" fmla="*/ 393443 h 1059043"/>
                  <a:gd name="connsiteX184-28885" fmla="*/ 1074146 w 3024845"/>
                  <a:gd name="connsiteY184-28886" fmla="*/ 396686 h 1059043"/>
                  <a:gd name="connsiteX185-28887" fmla="*/ 1074146 w 3024845"/>
                  <a:gd name="connsiteY185-28888" fmla="*/ 389120 h 1059043"/>
                  <a:gd name="connsiteX186-28889" fmla="*/ 1076426 w 3024845"/>
                  <a:gd name="connsiteY186-28890" fmla="*/ 389120 h 1059043"/>
                  <a:gd name="connsiteX187-28891" fmla="*/ 1092387 w 3024845"/>
                  <a:gd name="connsiteY187-28892" fmla="*/ 389120 h 1059043"/>
                  <a:gd name="connsiteX188-28893" fmla="*/ 1092387 w 3024845"/>
                  <a:gd name="connsiteY188-28894" fmla="*/ 390201 h 1059043"/>
                  <a:gd name="connsiteX189-28895" fmla="*/ 1092387 w 3024845"/>
                  <a:gd name="connsiteY189-28896" fmla="*/ 397767 h 1059043"/>
                  <a:gd name="connsiteX190-28897" fmla="*/ 1122787 w 3024845"/>
                  <a:gd name="connsiteY190-28898" fmla="*/ 397767 h 1059043"/>
                  <a:gd name="connsiteX191-28899" fmla="*/ 1122787 w 3024845"/>
                  <a:gd name="connsiteY191-28900" fmla="*/ 399388 h 1059043"/>
                  <a:gd name="connsiteX192-28901" fmla="*/ 1122787 w 3024845"/>
                  <a:gd name="connsiteY192-28902" fmla="*/ 410738 h 1059043"/>
                  <a:gd name="connsiteX193-28903" fmla="*/ 1149134 w 3024845"/>
                  <a:gd name="connsiteY193-28904" fmla="*/ 410738 h 1059043"/>
                  <a:gd name="connsiteX194-28905" fmla="*/ 1149134 w 3024845"/>
                  <a:gd name="connsiteY194-28906" fmla="*/ 441002 h 1059043"/>
                  <a:gd name="connsiteX195-28907" fmla="*/ 1149894 w 3024845"/>
                  <a:gd name="connsiteY195-28908" fmla="*/ 441002 h 1059043"/>
                  <a:gd name="connsiteX196-28909" fmla="*/ 1155214 w 3024845"/>
                  <a:gd name="connsiteY196-28910" fmla="*/ 441002 h 1059043"/>
                  <a:gd name="connsiteX197-28911" fmla="*/ 1155214 w 3024845"/>
                  <a:gd name="connsiteY197-28912" fmla="*/ 442083 h 1059043"/>
                  <a:gd name="connsiteX198-28913" fmla="*/ 1155214 w 3024845"/>
                  <a:gd name="connsiteY198-28914" fmla="*/ 449650 h 1059043"/>
                  <a:gd name="connsiteX199-28915" fmla="*/ 1159268 w 3024845"/>
                  <a:gd name="connsiteY199-28916" fmla="*/ 479914 h 1059043"/>
                  <a:gd name="connsiteX200-28917" fmla="*/ 1160028 w 3024845"/>
                  <a:gd name="connsiteY200-28918" fmla="*/ 479914 h 1059043"/>
                  <a:gd name="connsiteX201-28919" fmla="*/ 1165348 w 3024845"/>
                  <a:gd name="connsiteY201-28920" fmla="*/ 479914 h 1059043"/>
                  <a:gd name="connsiteX202-28921" fmla="*/ 1165348 w 3024845"/>
                  <a:gd name="connsiteY202-28922" fmla="*/ 480725 h 1059043"/>
                  <a:gd name="connsiteX203-28923" fmla="*/ 1165348 w 3024845"/>
                  <a:gd name="connsiteY203-28924" fmla="*/ 486400 h 1059043"/>
                  <a:gd name="connsiteX204-28925" fmla="*/ 1166361 w 3024845"/>
                  <a:gd name="connsiteY204-28926" fmla="*/ 486400 h 1059043"/>
                  <a:gd name="connsiteX205-28927" fmla="*/ 1173454 w 3024845"/>
                  <a:gd name="connsiteY205-28928" fmla="*/ 486400 h 1059043"/>
                  <a:gd name="connsiteX206-28929" fmla="*/ 1173454 w 3024845"/>
                  <a:gd name="connsiteY206-28930" fmla="*/ 516665 h 1059043"/>
                  <a:gd name="connsiteX207-28931" fmla="*/ 1175481 w 3024845"/>
                  <a:gd name="connsiteY207-28932" fmla="*/ 516665 h 1059043"/>
                  <a:gd name="connsiteX208-28933" fmla="*/ 1189668 w 3024845"/>
                  <a:gd name="connsiteY208-28934" fmla="*/ 516665 h 1059043"/>
                  <a:gd name="connsiteX209-28935" fmla="*/ 1189668 w 3024845"/>
                  <a:gd name="connsiteY209-28936" fmla="*/ 540444 h 1059043"/>
                  <a:gd name="connsiteX210-28937" fmla="*/ 1191695 w 3024845"/>
                  <a:gd name="connsiteY210-28938" fmla="*/ 542065 h 1059043"/>
                  <a:gd name="connsiteX211-28939" fmla="*/ 1191695 w 3024845"/>
                  <a:gd name="connsiteY211-28940" fmla="*/ 553415 h 1059043"/>
                  <a:gd name="connsiteX212-28941" fmla="*/ 1192455 w 3024845"/>
                  <a:gd name="connsiteY212-28942" fmla="*/ 553415 h 1059043"/>
                  <a:gd name="connsiteX213-28943" fmla="*/ 1197775 w 3024845"/>
                  <a:gd name="connsiteY213-28944" fmla="*/ 553415 h 1059043"/>
                  <a:gd name="connsiteX214-28945" fmla="*/ 1197775 w 3024845"/>
                  <a:gd name="connsiteY214-28946" fmla="*/ 577194 h 1059043"/>
                  <a:gd name="connsiteX215-28947" fmla="*/ 1199041 w 3024845"/>
                  <a:gd name="connsiteY215-28948" fmla="*/ 577194 h 1059043"/>
                  <a:gd name="connsiteX216-28949" fmla="*/ 1207908 w 3024845"/>
                  <a:gd name="connsiteY216-28950" fmla="*/ 577194 h 1059043"/>
                  <a:gd name="connsiteX217-28951" fmla="*/ 1209935 w 3024845"/>
                  <a:gd name="connsiteY217-28952" fmla="*/ 581248 h 1059043"/>
                  <a:gd name="connsiteX218-28953" fmla="*/ 1209935 w 3024845"/>
                  <a:gd name="connsiteY218-28954" fmla="*/ 594489 h 1059043"/>
                  <a:gd name="connsiteX219-28955" fmla="*/ 1211455 w 3024845"/>
                  <a:gd name="connsiteY219-28956" fmla="*/ 592597 h 1059043"/>
                  <a:gd name="connsiteX220-28957" fmla="*/ 1222095 w 3024845"/>
                  <a:gd name="connsiteY220-28958" fmla="*/ 579356 h 1059043"/>
                  <a:gd name="connsiteX221-28959" fmla="*/ 1250469 w 3024845"/>
                  <a:gd name="connsiteY221-28960" fmla="*/ 579356 h 1059043"/>
                  <a:gd name="connsiteX222-28961" fmla="*/ 1250469 w 3024845"/>
                  <a:gd name="connsiteY222-28962" fmla="*/ 665827 h 1059043"/>
                  <a:gd name="connsiteX223-28963" fmla="*/ 1251229 w 3024845"/>
                  <a:gd name="connsiteY223-28964" fmla="*/ 665827 h 1059043"/>
                  <a:gd name="connsiteX224-28965" fmla="*/ 1256549 w 3024845"/>
                  <a:gd name="connsiteY224-28966" fmla="*/ 665827 h 1059043"/>
                  <a:gd name="connsiteX225-28967" fmla="*/ 1257309 w 3024845"/>
                  <a:gd name="connsiteY225-28968" fmla="*/ 664476 h 1059043"/>
                  <a:gd name="connsiteX226-28969" fmla="*/ 1262629 w 3024845"/>
                  <a:gd name="connsiteY226-28970" fmla="*/ 655018 h 1059043"/>
                  <a:gd name="connsiteX227-28971" fmla="*/ 1262629 w 3024845"/>
                  <a:gd name="connsiteY227-28972" fmla="*/ 656910 h 1059043"/>
                  <a:gd name="connsiteX228-28973" fmla="*/ 1262629 w 3024845"/>
                  <a:gd name="connsiteY228-28974" fmla="*/ 670151 h 1059043"/>
                  <a:gd name="connsiteX229-28975" fmla="*/ 1266682 w 3024845"/>
                  <a:gd name="connsiteY229-28976" fmla="*/ 624754 h 1059043"/>
                  <a:gd name="connsiteX230-28977" fmla="*/ 1267442 w 3024845"/>
                  <a:gd name="connsiteY230-28978" fmla="*/ 624754 h 1059043"/>
                  <a:gd name="connsiteX231-28979" fmla="*/ 1272762 w 3024845"/>
                  <a:gd name="connsiteY231-28980" fmla="*/ 624754 h 1059043"/>
                  <a:gd name="connsiteX232-28981" fmla="*/ 1272762 w 3024845"/>
                  <a:gd name="connsiteY232-28982" fmla="*/ 559900 h 1059043"/>
                  <a:gd name="connsiteX233-28983" fmla="*/ 1273776 w 3024845"/>
                  <a:gd name="connsiteY233-28984" fmla="*/ 559900 h 1059043"/>
                  <a:gd name="connsiteX234-28985" fmla="*/ 1280869 w 3024845"/>
                  <a:gd name="connsiteY234-28986" fmla="*/ 559900 h 1059043"/>
                  <a:gd name="connsiteX235-28987" fmla="*/ 1293029 w 3024845"/>
                  <a:gd name="connsiteY235-28988" fmla="*/ 516665 h 1059043"/>
                  <a:gd name="connsiteX236-28989" fmla="*/ 1294296 w 3024845"/>
                  <a:gd name="connsiteY236-28990" fmla="*/ 516665 h 1059043"/>
                  <a:gd name="connsiteX237-28991" fmla="*/ 1303163 w 3024845"/>
                  <a:gd name="connsiteY237-28992" fmla="*/ 516665 h 1059043"/>
                  <a:gd name="connsiteX238-28993" fmla="*/ 1313296 w 3024845"/>
                  <a:gd name="connsiteY238-28994" fmla="*/ 559900 h 1059043"/>
                  <a:gd name="connsiteX239-28995" fmla="*/ 1314309 w 3024845"/>
                  <a:gd name="connsiteY239-28996" fmla="*/ 559900 h 1059043"/>
                  <a:gd name="connsiteX240-28997" fmla="*/ 1321403 w 3024845"/>
                  <a:gd name="connsiteY240-28998" fmla="*/ 559900 h 1059043"/>
                  <a:gd name="connsiteX241-28999" fmla="*/ 1321403 w 3024845"/>
                  <a:gd name="connsiteY241-29000" fmla="*/ 598812 h 1059043"/>
                  <a:gd name="connsiteX242-29001" fmla="*/ 1323176 w 3024845"/>
                  <a:gd name="connsiteY242-29002" fmla="*/ 598812 h 1059043"/>
                  <a:gd name="connsiteX243-29003" fmla="*/ 1335590 w 3024845"/>
                  <a:gd name="connsiteY243-29004" fmla="*/ 598812 h 1059043"/>
                  <a:gd name="connsiteX244-29005" fmla="*/ 1335590 w 3024845"/>
                  <a:gd name="connsiteY244-29006" fmla="*/ 600974 h 1059043"/>
                  <a:gd name="connsiteX245-29007" fmla="*/ 1335590 w 3024845"/>
                  <a:gd name="connsiteY245-29008" fmla="*/ 616106 h 1059043"/>
                  <a:gd name="connsiteX246-29009" fmla="*/ 1339643 w 3024845"/>
                  <a:gd name="connsiteY246-29010" fmla="*/ 613945 h 1059043"/>
                  <a:gd name="connsiteX247-29011" fmla="*/ 1339643 w 3024845"/>
                  <a:gd name="connsiteY247-29012" fmla="*/ 598812 h 1059043"/>
                  <a:gd name="connsiteX248-29013" fmla="*/ 1341163 w 3024845"/>
                  <a:gd name="connsiteY248-29014" fmla="*/ 598812 h 1059043"/>
                  <a:gd name="connsiteX249-29015" fmla="*/ 1351803 w 3024845"/>
                  <a:gd name="connsiteY249-29016" fmla="*/ 598812 h 1059043"/>
                  <a:gd name="connsiteX250-29017" fmla="*/ 1351803 w 3024845"/>
                  <a:gd name="connsiteY250-29018" fmla="*/ 600433 h 1059043"/>
                  <a:gd name="connsiteX251-29019" fmla="*/ 1351803 w 3024845"/>
                  <a:gd name="connsiteY251-29020" fmla="*/ 611783 h 1059043"/>
                  <a:gd name="connsiteX252-29021" fmla="*/ 1382204 w 3024845"/>
                  <a:gd name="connsiteY252-29022" fmla="*/ 611783 h 1059043"/>
                  <a:gd name="connsiteX253-29023" fmla="*/ 1382204 w 3024845"/>
                  <a:gd name="connsiteY253-29024" fmla="*/ 575033 h 1059043"/>
                  <a:gd name="connsiteX254-29025" fmla="*/ 1383470 w 3024845"/>
                  <a:gd name="connsiteY254-29026" fmla="*/ 575033 h 1059043"/>
                  <a:gd name="connsiteX255-29027" fmla="*/ 1392337 w 3024845"/>
                  <a:gd name="connsiteY255-29028" fmla="*/ 575033 h 1059043"/>
                  <a:gd name="connsiteX256-29029" fmla="*/ 1392337 w 3024845"/>
                  <a:gd name="connsiteY256-29030" fmla="*/ 596650 h 1059043"/>
                  <a:gd name="connsiteX257-29031" fmla="*/ 1394364 w 3024845"/>
                  <a:gd name="connsiteY257-29032" fmla="*/ 564224 h 1059043"/>
                  <a:gd name="connsiteX258-29033" fmla="*/ 1416657 w 3024845"/>
                  <a:gd name="connsiteY258-29034" fmla="*/ 564224 h 1059043"/>
                  <a:gd name="connsiteX259-29035" fmla="*/ 1416657 w 3024845"/>
                  <a:gd name="connsiteY259-29036" fmla="*/ 562602 h 1059043"/>
                  <a:gd name="connsiteX260-29037" fmla="*/ 1416657 w 3024845"/>
                  <a:gd name="connsiteY260-29038" fmla="*/ 551253 h 1059043"/>
                  <a:gd name="connsiteX261-29039" fmla="*/ 1417417 w 3024845"/>
                  <a:gd name="connsiteY261-29040" fmla="*/ 551253 h 1059043"/>
                  <a:gd name="connsiteX262-29041" fmla="*/ 1422737 w 3024845"/>
                  <a:gd name="connsiteY262-29042" fmla="*/ 551253 h 1059043"/>
                  <a:gd name="connsiteX263-29043" fmla="*/ 1422737 w 3024845"/>
                  <a:gd name="connsiteY263-29044" fmla="*/ 549362 h 1059043"/>
                  <a:gd name="connsiteX264-29045" fmla="*/ 1422737 w 3024845"/>
                  <a:gd name="connsiteY264-29046" fmla="*/ 536121 h 1059043"/>
                  <a:gd name="connsiteX265-29047" fmla="*/ 1426791 w 3024845"/>
                  <a:gd name="connsiteY265-29048" fmla="*/ 542606 h 1059043"/>
                  <a:gd name="connsiteX266-29049" fmla="*/ 1429071 w 3024845"/>
                  <a:gd name="connsiteY266-29050" fmla="*/ 542606 h 1059043"/>
                  <a:gd name="connsiteX267-29051" fmla="*/ 1445031 w 3024845"/>
                  <a:gd name="connsiteY267-29052" fmla="*/ 542606 h 1059043"/>
                  <a:gd name="connsiteX268-29053" fmla="*/ 1445031 w 3024845"/>
                  <a:gd name="connsiteY268-29054" fmla="*/ 541795 h 1059043"/>
                  <a:gd name="connsiteX269-29055" fmla="*/ 1445031 w 3024845"/>
                  <a:gd name="connsiteY269-29056" fmla="*/ 536121 h 1059043"/>
                  <a:gd name="connsiteX270-29057" fmla="*/ 1445791 w 3024845"/>
                  <a:gd name="connsiteY270-29058" fmla="*/ 536121 h 1059043"/>
                  <a:gd name="connsiteX271-29059" fmla="*/ 1451111 w 3024845"/>
                  <a:gd name="connsiteY271-29060" fmla="*/ 536121 h 1059043"/>
                  <a:gd name="connsiteX272-29061" fmla="*/ 1451111 w 3024845"/>
                  <a:gd name="connsiteY272-29062" fmla="*/ 537472 h 1059043"/>
                  <a:gd name="connsiteX273-29063" fmla="*/ 1451111 w 3024845"/>
                  <a:gd name="connsiteY273-29064" fmla="*/ 546930 h 1059043"/>
                  <a:gd name="connsiteX274-29065" fmla="*/ 1489618 w 3024845"/>
                  <a:gd name="connsiteY274-29066" fmla="*/ 546930 h 1059043"/>
                  <a:gd name="connsiteX275-29067" fmla="*/ 1489618 w 3024845"/>
                  <a:gd name="connsiteY275-29068" fmla="*/ 685283 h 1059043"/>
                  <a:gd name="connsiteX276-29069" fmla="*/ 1491138 w 3024845"/>
                  <a:gd name="connsiteY276-29070" fmla="*/ 685283 h 1059043"/>
                  <a:gd name="connsiteX277-29071" fmla="*/ 1501778 w 3024845"/>
                  <a:gd name="connsiteY277-29072" fmla="*/ 685283 h 1059043"/>
                  <a:gd name="connsiteX278-29073" fmla="*/ 1501778 w 3024845"/>
                  <a:gd name="connsiteY278-29074" fmla="*/ 672313 h 1059043"/>
                  <a:gd name="connsiteX279-29075" fmla="*/ 1505832 w 3024845"/>
                  <a:gd name="connsiteY279-29076" fmla="*/ 672313 h 1059043"/>
                  <a:gd name="connsiteX280-29077" fmla="*/ 1505832 w 3024845"/>
                  <a:gd name="connsiteY280-29078" fmla="*/ 685283 h 1059043"/>
                  <a:gd name="connsiteX281-29079" fmla="*/ 1536232 w 3024845"/>
                  <a:gd name="connsiteY281-29080" fmla="*/ 685283 h 1059043"/>
                  <a:gd name="connsiteX282-29081" fmla="*/ 1536232 w 3024845"/>
                  <a:gd name="connsiteY282-29082" fmla="*/ 655018 h 1059043"/>
                  <a:gd name="connsiteX283-29083" fmla="*/ 1548392 w 3024845"/>
                  <a:gd name="connsiteY283-29084" fmla="*/ 655018 h 1059043"/>
                  <a:gd name="connsiteX284-29085" fmla="*/ 1560552 w 3024845"/>
                  <a:gd name="connsiteY284-29086" fmla="*/ 652857 h 1059043"/>
                  <a:gd name="connsiteX285-29087" fmla="*/ 1564606 w 3024845"/>
                  <a:gd name="connsiteY285-29088" fmla="*/ 655018 h 1059043"/>
                  <a:gd name="connsiteX286-29089" fmla="*/ 1574739 w 3024845"/>
                  <a:gd name="connsiteY286-29090" fmla="*/ 655018 h 1059043"/>
                  <a:gd name="connsiteX287-29091" fmla="*/ 1574739 w 3024845"/>
                  <a:gd name="connsiteY287-29092" fmla="*/ 685283 h 1059043"/>
                  <a:gd name="connsiteX288-29093" fmla="*/ 1582846 w 3024845"/>
                  <a:gd name="connsiteY288-29094" fmla="*/ 685283 h 1059043"/>
                  <a:gd name="connsiteX289-29095" fmla="*/ 1582846 w 3024845"/>
                  <a:gd name="connsiteY289-29096" fmla="*/ 702578 h 1059043"/>
                  <a:gd name="connsiteX290-29097" fmla="*/ 1592182 w 3024845"/>
                  <a:gd name="connsiteY290-29098" fmla="*/ 703483 h 1059043"/>
                  <a:gd name="connsiteX291-29099" fmla="*/ 1605140 w 3024845"/>
                  <a:gd name="connsiteY291-29100" fmla="*/ 703483 h 1059043"/>
                  <a:gd name="connsiteX292-29101" fmla="*/ 1605140 w 3024845"/>
                  <a:gd name="connsiteY292-29102" fmla="*/ 687445 h 1059043"/>
                  <a:gd name="connsiteX293-29103" fmla="*/ 1673096 w 3024845"/>
                  <a:gd name="connsiteY293-29104" fmla="*/ 687445 h 1059043"/>
                  <a:gd name="connsiteX294-29105" fmla="*/ 1673096 w 3024845"/>
                  <a:gd name="connsiteY294-29106" fmla="*/ 602192 h 1059043"/>
                  <a:gd name="connsiteX295-29107" fmla="*/ 1745104 w 3024845"/>
                  <a:gd name="connsiteY295-29108" fmla="*/ 602192 h 1059043"/>
                  <a:gd name="connsiteX296-29109" fmla="*/ 1745104 w 3024845"/>
                  <a:gd name="connsiteY296-29110" fmla="*/ 680960 h 1059043"/>
                  <a:gd name="connsiteX297-29111" fmla="*/ 1747008 w 3024845"/>
                  <a:gd name="connsiteY297-29112" fmla="*/ 680960 h 1059043"/>
                  <a:gd name="connsiteX298-29113" fmla="*/ 1748250 w 3024845"/>
                  <a:gd name="connsiteY298-29114" fmla="*/ 703483 h 1059043"/>
                  <a:gd name="connsiteX299-29115" fmla="*/ 1757926 w 3024845"/>
                  <a:gd name="connsiteY299-29116" fmla="*/ 703483 h 1059043"/>
                  <a:gd name="connsiteX300-29117" fmla="*/ 1759168 w 3024845"/>
                  <a:gd name="connsiteY300-29118" fmla="*/ 680960 h 1059043"/>
                  <a:gd name="connsiteX301-29119" fmla="*/ 1765248 w 3024845"/>
                  <a:gd name="connsiteY301-29120" fmla="*/ 680960 h 1059043"/>
                  <a:gd name="connsiteX302-29121" fmla="*/ 1766490 w 3024845"/>
                  <a:gd name="connsiteY302-29122" fmla="*/ 703483 h 1059043"/>
                  <a:gd name="connsiteX303-29123" fmla="*/ 1817112 w 3024845"/>
                  <a:gd name="connsiteY303-29124" fmla="*/ 703483 h 1059043"/>
                  <a:gd name="connsiteX304-29125" fmla="*/ 1817112 w 3024845"/>
                  <a:gd name="connsiteY304-29126" fmla="*/ 540455 h 1059043"/>
                  <a:gd name="connsiteX305-29127" fmla="*/ 2014439 w 3024845"/>
                  <a:gd name="connsiteY305-29128" fmla="*/ 540455 h 1059043"/>
                  <a:gd name="connsiteX306-29129" fmla="*/ 2014439 w 3024845"/>
                  <a:gd name="connsiteY306-29130" fmla="*/ 703483 h 1059043"/>
                  <a:gd name="connsiteX307-29131" fmla="*/ 2033136 w 3024845"/>
                  <a:gd name="connsiteY307-29132" fmla="*/ 703483 h 1059043"/>
                  <a:gd name="connsiteX308-29133" fmla="*/ 2033136 w 3024845"/>
                  <a:gd name="connsiteY308-29134" fmla="*/ 620790 h 1059043"/>
                  <a:gd name="connsiteX309-29135" fmla="*/ 2128256 w 3024845"/>
                  <a:gd name="connsiteY309-29136" fmla="*/ 620790 h 1059043"/>
                  <a:gd name="connsiteX310-29137" fmla="*/ 2146266 w 3024845"/>
                  <a:gd name="connsiteY310-29138" fmla="*/ 131868 h 1059043"/>
                  <a:gd name="connsiteX311-29139" fmla="*/ 2144240 w 3024845"/>
                  <a:gd name="connsiteY311-29140" fmla="*/ 125383 h 1059043"/>
                  <a:gd name="connsiteX312-29141" fmla="*/ 2150320 w 3024845"/>
                  <a:gd name="connsiteY312-29142" fmla="*/ 118897 h 1059043"/>
                  <a:gd name="connsiteX313-29143" fmla="*/ 2150320 w 3024845"/>
                  <a:gd name="connsiteY313-29144" fmla="*/ 60529 h 1059043"/>
                  <a:gd name="connsiteX314-29145" fmla="*/ 2152346 w 3024845"/>
                  <a:gd name="connsiteY314-29146" fmla="*/ 56206 h 1059043"/>
                  <a:gd name="connsiteX315-29147" fmla="*/ 2152346 w 3024845"/>
                  <a:gd name="connsiteY315-29148" fmla="*/ 0 h 1059043"/>
                  <a:gd name="connsiteX316-29149" fmla="*/ 2162480 w 3024845"/>
                  <a:gd name="connsiteY316-29150" fmla="*/ 118897 h 1059043"/>
                  <a:gd name="connsiteX317-29151" fmla="*/ 2168560 w 3024845"/>
                  <a:gd name="connsiteY317-29152" fmla="*/ 125383 h 1059043"/>
                  <a:gd name="connsiteX318-29153" fmla="*/ 2166533 w 3024845"/>
                  <a:gd name="connsiteY318-29154" fmla="*/ 131868 h 1059043"/>
                  <a:gd name="connsiteX319-29155" fmla="*/ 2180720 w 3024845"/>
                  <a:gd name="connsiteY319-29156" fmla="*/ 555577 h 1059043"/>
                  <a:gd name="connsiteX320-29157" fmla="*/ 2245574 w 3024845"/>
                  <a:gd name="connsiteY320-29158" fmla="*/ 555577 h 1059043"/>
                  <a:gd name="connsiteX321-29159" fmla="*/ 2245574 w 3024845"/>
                  <a:gd name="connsiteY321-29160" fmla="*/ 631239 h 1059043"/>
                  <a:gd name="connsiteX322-29161" fmla="*/ 2253681 w 3024845"/>
                  <a:gd name="connsiteY322-29162" fmla="*/ 631239 h 1059043"/>
                  <a:gd name="connsiteX323-29163" fmla="*/ 2255708 w 3024845"/>
                  <a:gd name="connsiteY323-29164" fmla="*/ 624754 h 1059043"/>
                  <a:gd name="connsiteX324-29165" fmla="*/ 2261788 w 3024845"/>
                  <a:gd name="connsiteY324-29166" fmla="*/ 624754 h 1059043"/>
                  <a:gd name="connsiteX325-29167" fmla="*/ 2263815 w 3024845"/>
                  <a:gd name="connsiteY325-29168" fmla="*/ 633401 h 1059043"/>
                  <a:gd name="connsiteX326-29169" fmla="*/ 2275975 w 3024845"/>
                  <a:gd name="connsiteY326-29170" fmla="*/ 633401 h 1059043"/>
                  <a:gd name="connsiteX327-29171" fmla="*/ 2275975 w 3024845"/>
                  <a:gd name="connsiteY327-29172" fmla="*/ 626915 h 1059043"/>
                  <a:gd name="connsiteX328-29173" fmla="*/ 2298268 w 3024845"/>
                  <a:gd name="connsiteY328-29174" fmla="*/ 626915 h 1059043"/>
                  <a:gd name="connsiteX329-29175" fmla="*/ 2298268 w 3024845"/>
                  <a:gd name="connsiteY329-29176" fmla="*/ 633401 h 1059043"/>
                  <a:gd name="connsiteX330-29177" fmla="*/ 2318535 w 3024845"/>
                  <a:gd name="connsiteY330-29178" fmla="*/ 633401 h 1059043"/>
                  <a:gd name="connsiteX331-29179" fmla="*/ 2318535 w 3024845"/>
                  <a:gd name="connsiteY331-29180" fmla="*/ 678798 h 1059043"/>
                  <a:gd name="connsiteX332-29181" fmla="*/ 2332722 w 3024845"/>
                  <a:gd name="connsiteY332-29182" fmla="*/ 678798 h 1059043"/>
                  <a:gd name="connsiteX333-29183" fmla="*/ 2332722 w 3024845"/>
                  <a:gd name="connsiteY333-29184" fmla="*/ 665827 h 1059043"/>
                  <a:gd name="connsiteX334-29185" fmla="*/ 2348936 w 3024845"/>
                  <a:gd name="connsiteY334-29186" fmla="*/ 665827 h 1059043"/>
                  <a:gd name="connsiteX335-29187" fmla="*/ 2348936 w 3024845"/>
                  <a:gd name="connsiteY335-29188" fmla="*/ 486400 h 1059043"/>
                  <a:gd name="connsiteX336-29189" fmla="*/ 2355016 w 3024845"/>
                  <a:gd name="connsiteY336-29190" fmla="*/ 479914 h 1059043"/>
                  <a:gd name="connsiteX337-29191" fmla="*/ 2427977 w 3024845"/>
                  <a:gd name="connsiteY337-29192" fmla="*/ 479914 h 1059043"/>
                  <a:gd name="connsiteX338-29193" fmla="*/ 2427977 w 3024845"/>
                  <a:gd name="connsiteY338-29194" fmla="*/ 488562 h 1059043"/>
                  <a:gd name="connsiteX339-29195" fmla="*/ 2438110 w 3024845"/>
                  <a:gd name="connsiteY339-29196" fmla="*/ 488562 h 1059043"/>
                  <a:gd name="connsiteX340-29197" fmla="*/ 2438110 w 3024845"/>
                  <a:gd name="connsiteY340-29198" fmla="*/ 603136 h 1059043"/>
                  <a:gd name="connsiteX341-29199" fmla="*/ 2460404 w 3024845"/>
                  <a:gd name="connsiteY341-29200" fmla="*/ 603136 h 1059043"/>
                  <a:gd name="connsiteX342-29201" fmla="*/ 2460404 w 3024845"/>
                  <a:gd name="connsiteY342-29202" fmla="*/ 536121 h 1059043"/>
                  <a:gd name="connsiteX343-29203" fmla="*/ 2486751 w 3024845"/>
                  <a:gd name="connsiteY343-29204" fmla="*/ 536121 h 1059043"/>
                  <a:gd name="connsiteX344-29205" fmla="*/ 2490804 w 3024845"/>
                  <a:gd name="connsiteY344-29206" fmla="*/ 531797 h 1059043"/>
                  <a:gd name="connsiteX345-29207" fmla="*/ 2498911 w 3024845"/>
                  <a:gd name="connsiteY345-29208" fmla="*/ 531797 h 1059043"/>
                  <a:gd name="connsiteX346-29209" fmla="*/ 2502964 w 3024845"/>
                  <a:gd name="connsiteY346-29210" fmla="*/ 536121 h 1059043"/>
                  <a:gd name="connsiteX347-29211" fmla="*/ 2525258 w 3024845"/>
                  <a:gd name="connsiteY347-29212" fmla="*/ 536121 h 1059043"/>
                  <a:gd name="connsiteX348-29213" fmla="*/ 2525258 w 3024845"/>
                  <a:gd name="connsiteY348-29214" fmla="*/ 419385 h 1059043"/>
                  <a:gd name="connsiteX349-29215" fmla="*/ 2582005 w 3024845"/>
                  <a:gd name="connsiteY349-29216" fmla="*/ 408576 h 1059043"/>
                  <a:gd name="connsiteX350-29217" fmla="*/ 2582005 w 3024845"/>
                  <a:gd name="connsiteY350-29218" fmla="*/ 409657 h 1059043"/>
                  <a:gd name="connsiteX351-29219" fmla="*/ 2582005 w 3024845"/>
                  <a:gd name="connsiteY351-29220" fmla="*/ 417223 h 1059043"/>
                  <a:gd name="connsiteX352-29221" fmla="*/ 2608352 w 3024845"/>
                  <a:gd name="connsiteY352-29222" fmla="*/ 417223 h 1059043"/>
                  <a:gd name="connsiteX353-29223" fmla="*/ 2608352 w 3024845"/>
                  <a:gd name="connsiteY353-29224" fmla="*/ 672313 h 1059043"/>
                  <a:gd name="connsiteX354-29225" fmla="*/ 2630646 w 3024845"/>
                  <a:gd name="connsiteY354-29226" fmla="*/ 672313 h 1059043"/>
                  <a:gd name="connsiteX355-29227" fmla="*/ 2630646 w 3024845"/>
                  <a:gd name="connsiteY355-29228" fmla="*/ 667989 h 1059043"/>
                  <a:gd name="connsiteX356-29229" fmla="*/ 2642806 w 3024845"/>
                  <a:gd name="connsiteY356-29230" fmla="*/ 667989 h 1059043"/>
                  <a:gd name="connsiteX357-29231" fmla="*/ 2642806 w 3024845"/>
                  <a:gd name="connsiteY357-29232" fmla="*/ 672313 h 1059043"/>
                  <a:gd name="connsiteX358-29233" fmla="*/ 2667126 w 3024845"/>
                  <a:gd name="connsiteY358-29234" fmla="*/ 672313 h 1059043"/>
                  <a:gd name="connsiteX359-29235" fmla="*/ 2667126 w 3024845"/>
                  <a:gd name="connsiteY359-29236" fmla="*/ 659342 h 1059043"/>
                  <a:gd name="connsiteX360-29237" fmla="*/ 2695500 w 3024845"/>
                  <a:gd name="connsiteY360-29238" fmla="*/ 659342 h 1059043"/>
                  <a:gd name="connsiteX361-29239" fmla="*/ 2707660 w 3024845"/>
                  <a:gd name="connsiteY361-29240" fmla="*/ 655018 h 1059043"/>
                  <a:gd name="connsiteX362-29241" fmla="*/ 2727927 w 3024845"/>
                  <a:gd name="connsiteY362-29242" fmla="*/ 659342 h 1059043"/>
                  <a:gd name="connsiteX363-29243" fmla="*/ 2727927 w 3024845"/>
                  <a:gd name="connsiteY363-29244" fmla="*/ 642048 h 1059043"/>
                  <a:gd name="connsiteX364-29245" fmla="*/ 2736034 w 3024845"/>
                  <a:gd name="connsiteY364-29246" fmla="*/ 642048 h 1059043"/>
                  <a:gd name="connsiteX365-29247" fmla="*/ 2736034 w 3024845"/>
                  <a:gd name="connsiteY365-29248" fmla="*/ 629077 h 1059043"/>
                  <a:gd name="connsiteX366-29249" fmla="*/ 2792781 w 3024845"/>
                  <a:gd name="connsiteY366-29250" fmla="*/ 629077 h 1059043"/>
                  <a:gd name="connsiteX367-29251" fmla="*/ 2792781 w 3024845"/>
                  <a:gd name="connsiteY367-29252" fmla="*/ 598812 h 1059043"/>
                  <a:gd name="connsiteX368-29253" fmla="*/ 2811021 w 3024845"/>
                  <a:gd name="connsiteY368-29254" fmla="*/ 598812 h 1059043"/>
                  <a:gd name="connsiteX369-29255" fmla="*/ 2811021 w 3024845"/>
                  <a:gd name="connsiteY369-29256" fmla="*/ 592327 h 1059043"/>
                  <a:gd name="connsiteX370-29257" fmla="*/ 2823181 w 3024845"/>
                  <a:gd name="connsiteY370-29258" fmla="*/ 592327 h 1059043"/>
                  <a:gd name="connsiteX371-29259" fmla="*/ 2823181 w 3024845"/>
                  <a:gd name="connsiteY371-29260" fmla="*/ 598812 h 1059043"/>
                  <a:gd name="connsiteX372-29261" fmla="*/ 2839395 w 3024845"/>
                  <a:gd name="connsiteY372-29262" fmla="*/ 598812 h 1059043"/>
                  <a:gd name="connsiteX373-29263" fmla="*/ 2839395 w 3024845"/>
                  <a:gd name="connsiteY373-29264" fmla="*/ 648533 h 1059043"/>
                  <a:gd name="connsiteX374-29265" fmla="*/ 2871822 w 3024845"/>
                  <a:gd name="connsiteY374-29266" fmla="*/ 648533 h 1059043"/>
                  <a:gd name="connsiteX375-29267" fmla="*/ 2871822 w 3024845"/>
                  <a:gd name="connsiteY375-29268" fmla="*/ 622592 h 1059043"/>
                  <a:gd name="connsiteX376-29269" fmla="*/ 2910329 w 3024845"/>
                  <a:gd name="connsiteY376-29270" fmla="*/ 622592 h 1059043"/>
                  <a:gd name="connsiteX377-29271" fmla="*/ 2910329 w 3024845"/>
                  <a:gd name="connsiteY377-29272" fmla="*/ 592327 h 1059043"/>
                  <a:gd name="connsiteX378-29273" fmla="*/ 2958970 w 3024845"/>
                  <a:gd name="connsiteY378-29274" fmla="*/ 592327 h 1059043"/>
                  <a:gd name="connsiteX379-29275" fmla="*/ 2958970 w 3024845"/>
                  <a:gd name="connsiteY379-29276" fmla="*/ 703483 h 1059043"/>
                  <a:gd name="connsiteX380-29277" fmla="*/ 2958970 w 3024845"/>
                  <a:gd name="connsiteY380-29278" fmla="*/ 717262 h 1059043"/>
                  <a:gd name="connsiteX381-29279" fmla="*/ 3024845 w 3024845"/>
                  <a:gd name="connsiteY381-29280" fmla="*/ 717262 h 1059043"/>
                  <a:gd name="connsiteX382-29281" fmla="*/ 3024845 w 3024845"/>
                  <a:gd name="connsiteY382-29282" fmla="*/ 1059043 h 1059043"/>
                  <a:gd name="connsiteX383-29283" fmla="*/ 2054 w 3024845"/>
                  <a:gd name="connsiteY383-29284" fmla="*/ 1056710 h 1059043"/>
                  <a:gd name="connsiteX384-29285" fmla="*/ 0 w 3024845"/>
                  <a:gd name="connsiteY384-29286" fmla="*/ 622592 h 1059043"/>
                  <a:gd name="connsiteX385-29287" fmla="*/ 20267 w 3024845"/>
                  <a:gd name="connsiteY385-29288" fmla="*/ 622592 h 1059043"/>
                  <a:gd name="connsiteX386-29289" fmla="*/ 20774 w 3024845"/>
                  <a:gd name="connsiteY386-29290" fmla="*/ 621511 h 1059043"/>
                  <a:gd name="connsiteX387-29291" fmla="*/ 24320 w 3024845"/>
                  <a:gd name="connsiteY387-29292" fmla="*/ 613945 h 1059043"/>
                  <a:gd name="connsiteX388-29293" fmla="*/ 26094 w 3024845"/>
                  <a:gd name="connsiteY388-29294" fmla="*/ 614215 h 1059043"/>
                  <a:gd name="connsiteX389-29295" fmla="*/ 38507 w 3024845"/>
                  <a:gd name="connsiteY389-29296" fmla="*/ 616106 h 1059043"/>
                  <a:gd name="connsiteX390-29297" fmla="*/ 39014 w 3024845"/>
                  <a:gd name="connsiteY390-29298" fmla="*/ 617458 h 1059043"/>
                  <a:gd name="connsiteX391-29299" fmla="*/ 42560 w 3024845"/>
                  <a:gd name="connsiteY391-29300" fmla="*/ 626915 h 1059043"/>
                  <a:gd name="connsiteX392-29301" fmla="*/ 68907 w 3024845"/>
                  <a:gd name="connsiteY392-29302" fmla="*/ 629077 h 1059043"/>
                  <a:gd name="connsiteX393-29303" fmla="*/ 68907 w 3024845"/>
                  <a:gd name="connsiteY393-29304" fmla="*/ 505856 h 1059043"/>
                  <a:gd name="connsiteX394-29305" fmla="*/ 70934 w 3024845"/>
                  <a:gd name="connsiteY394-29306" fmla="*/ 505856 h 1059043"/>
                  <a:gd name="connsiteX395-29307" fmla="*/ 85121 w 3024845"/>
                  <a:gd name="connsiteY395-29308" fmla="*/ 505856 h 1059043"/>
                  <a:gd name="connsiteX396-29309" fmla="*/ 85121 w 3024845"/>
                  <a:gd name="connsiteY396-29310" fmla="*/ 369664 h 1059043"/>
                  <a:gd name="connsiteX397-29311" fmla="*/ 86894 w 3024845"/>
                  <a:gd name="connsiteY397-29312" fmla="*/ 369664 h 1059043"/>
                  <a:gd name="connsiteX398-29313" fmla="*/ 99308 w 3024845"/>
                  <a:gd name="connsiteY398-29314" fmla="*/ 369664 h 1059043"/>
                  <a:gd name="connsiteX399-29315" fmla="*/ 99308 w 3024845"/>
                  <a:gd name="connsiteY399-29316" fmla="*/ 255090 h 1059043"/>
                  <a:gd name="connsiteX400-29317" fmla="*/ 103361 w 3024845"/>
                  <a:gd name="connsiteY400-29318" fmla="*/ 226986 h 1059043"/>
                  <a:gd name="connsiteX401-29319" fmla="*/ 105388 w 3024845"/>
                  <a:gd name="connsiteY401-29320" fmla="*/ 226986 h 1059043"/>
                  <a:gd name="connsiteX402-29321" fmla="*/ 119575 w 3024845"/>
                  <a:gd name="connsiteY402-29322" fmla="*/ 226986 h 1059043"/>
                  <a:gd name="connsiteX0-29323" fmla="*/ 119575 w 3024845"/>
                  <a:gd name="connsiteY0-29324" fmla="*/ 226986 h 1059043"/>
                  <a:gd name="connsiteX1-29325" fmla="*/ 200642 w 3024845"/>
                  <a:gd name="connsiteY1-29326" fmla="*/ 224825 h 1059043"/>
                  <a:gd name="connsiteX2-29327" fmla="*/ 202669 w 3024845"/>
                  <a:gd name="connsiteY2-29328" fmla="*/ 224825 h 1059043"/>
                  <a:gd name="connsiteX3-29329" fmla="*/ 216856 w 3024845"/>
                  <a:gd name="connsiteY3-29330" fmla="*/ 224825 h 1059043"/>
                  <a:gd name="connsiteX4-29331" fmla="*/ 216856 w 3024845"/>
                  <a:gd name="connsiteY4-29332" fmla="*/ 248604 h 1059043"/>
                  <a:gd name="connsiteX5-29333" fmla="*/ 217363 w 3024845"/>
                  <a:gd name="connsiteY5-29334" fmla="*/ 249415 h 1059043"/>
                  <a:gd name="connsiteX6-29335" fmla="*/ 220909 w 3024845"/>
                  <a:gd name="connsiteY6-29336" fmla="*/ 255090 h 1059043"/>
                  <a:gd name="connsiteX7-29337" fmla="*/ 220909 w 3024845"/>
                  <a:gd name="connsiteY7-29338" fmla="*/ 369664 h 1059043"/>
                  <a:gd name="connsiteX8-29339" fmla="*/ 223189 w 3024845"/>
                  <a:gd name="connsiteY8-29340" fmla="*/ 369664 h 1059043"/>
                  <a:gd name="connsiteX9-29341" fmla="*/ 239150 w 3024845"/>
                  <a:gd name="connsiteY9-29342" fmla="*/ 369664 h 1059043"/>
                  <a:gd name="connsiteX10-29343" fmla="*/ 239150 w 3024845"/>
                  <a:gd name="connsiteY10-29344" fmla="*/ 510179 h 1059043"/>
                  <a:gd name="connsiteX11-29345" fmla="*/ 240670 w 3024845"/>
                  <a:gd name="connsiteY11-29346" fmla="*/ 509909 h 1059043"/>
                  <a:gd name="connsiteX12-29347" fmla="*/ 251310 w 3024845"/>
                  <a:gd name="connsiteY12-29348" fmla="*/ 508018 h 1059043"/>
                  <a:gd name="connsiteX13-29349" fmla="*/ 249283 w 3024845"/>
                  <a:gd name="connsiteY13-29350" fmla="*/ 596650 h 1059043"/>
                  <a:gd name="connsiteX14-29351" fmla="*/ 250803 w 3024845"/>
                  <a:gd name="connsiteY14-29352" fmla="*/ 596921 h 1059043"/>
                  <a:gd name="connsiteX15-29353" fmla="*/ 261443 w 3024845"/>
                  <a:gd name="connsiteY15-29354" fmla="*/ 598812 h 1059043"/>
                  <a:gd name="connsiteX16-29355" fmla="*/ 261696 w 3024845"/>
                  <a:gd name="connsiteY16-29356" fmla="*/ 599623 h 1059043"/>
                  <a:gd name="connsiteX17-29357" fmla="*/ 263470 w 3024845"/>
                  <a:gd name="connsiteY17-29358" fmla="*/ 605298 h 1059043"/>
                  <a:gd name="connsiteX18-29359" fmla="*/ 264230 w 3024845"/>
                  <a:gd name="connsiteY18-29360" fmla="*/ 602866 h 1059043"/>
                  <a:gd name="connsiteX19-29361" fmla="*/ 269550 w 3024845"/>
                  <a:gd name="connsiteY19-29362" fmla="*/ 585842 h 1059043"/>
                  <a:gd name="connsiteX20-29363" fmla="*/ 271323 w 3024845"/>
                  <a:gd name="connsiteY20-29364" fmla="*/ 585842 h 1059043"/>
                  <a:gd name="connsiteX21-29365" fmla="*/ 283737 w 3024845"/>
                  <a:gd name="connsiteY21-29366" fmla="*/ 585842 h 1059043"/>
                  <a:gd name="connsiteX22-29367" fmla="*/ 283737 w 3024845"/>
                  <a:gd name="connsiteY22-29368" fmla="*/ 618268 h 1059043"/>
                  <a:gd name="connsiteX23-29369" fmla="*/ 284750 w 3024845"/>
                  <a:gd name="connsiteY23-29370" fmla="*/ 618809 h 1059043"/>
                  <a:gd name="connsiteX24-29371" fmla="*/ 291844 w 3024845"/>
                  <a:gd name="connsiteY24-29372" fmla="*/ 622592 h 1059043"/>
                  <a:gd name="connsiteX25-29373" fmla="*/ 291844 w 3024845"/>
                  <a:gd name="connsiteY25-29374" fmla="*/ 623943 h 1059043"/>
                  <a:gd name="connsiteX26-29375" fmla="*/ 291844 w 3024845"/>
                  <a:gd name="connsiteY26-29376" fmla="*/ 633401 h 1059043"/>
                  <a:gd name="connsiteX27-29377" fmla="*/ 336431 w 3024845"/>
                  <a:gd name="connsiteY27-29378" fmla="*/ 633401 h 1059043"/>
                  <a:gd name="connsiteX28-29379" fmla="*/ 336431 w 3024845"/>
                  <a:gd name="connsiteY28-29380" fmla="*/ 634482 h 1059043"/>
                  <a:gd name="connsiteX29-29381" fmla="*/ 336431 w 3024845"/>
                  <a:gd name="connsiteY29-29382" fmla="*/ 642048 h 1059043"/>
                  <a:gd name="connsiteX30-29383" fmla="*/ 338457 w 3024845"/>
                  <a:gd name="connsiteY30-29384" fmla="*/ 642048 h 1059043"/>
                  <a:gd name="connsiteX31-29385" fmla="*/ 352644 w 3024845"/>
                  <a:gd name="connsiteY31-29386" fmla="*/ 642048 h 1059043"/>
                  <a:gd name="connsiteX32-29387" fmla="*/ 352644 w 3024845"/>
                  <a:gd name="connsiteY32-29388" fmla="*/ 611783 h 1059043"/>
                  <a:gd name="connsiteX33-29389" fmla="*/ 397231 w 3024845"/>
                  <a:gd name="connsiteY33-29390" fmla="*/ 611783 h 1059043"/>
                  <a:gd name="connsiteX34-29391" fmla="*/ 397231 w 3024845"/>
                  <a:gd name="connsiteY34-29392" fmla="*/ 610432 h 1059043"/>
                  <a:gd name="connsiteX35-29393" fmla="*/ 397231 w 3024845"/>
                  <a:gd name="connsiteY35-29394" fmla="*/ 600974 h 1059043"/>
                  <a:gd name="connsiteX36-29395" fmla="*/ 398245 w 3024845"/>
                  <a:gd name="connsiteY36-29396" fmla="*/ 600974 h 1059043"/>
                  <a:gd name="connsiteX37-29397" fmla="*/ 405338 w 3024845"/>
                  <a:gd name="connsiteY37-29398" fmla="*/ 600974 h 1059043"/>
                  <a:gd name="connsiteX38-29399" fmla="*/ 405338 w 3024845"/>
                  <a:gd name="connsiteY38-29400" fmla="*/ 599083 h 1059043"/>
                  <a:gd name="connsiteX39-29401" fmla="*/ 405338 w 3024845"/>
                  <a:gd name="connsiteY39-29402" fmla="*/ 585842 h 1059043"/>
                  <a:gd name="connsiteX40-29403" fmla="*/ 406098 w 3024845"/>
                  <a:gd name="connsiteY40-29404" fmla="*/ 585842 h 1059043"/>
                  <a:gd name="connsiteX41-29405" fmla="*/ 411418 w 3024845"/>
                  <a:gd name="connsiteY41-29406" fmla="*/ 585842 h 1059043"/>
                  <a:gd name="connsiteX42-29407" fmla="*/ 411418 w 3024845"/>
                  <a:gd name="connsiteY42-29408" fmla="*/ 584761 h 1059043"/>
                  <a:gd name="connsiteX43-29409" fmla="*/ 411418 w 3024845"/>
                  <a:gd name="connsiteY43-29410" fmla="*/ 577194 h 1059043"/>
                  <a:gd name="connsiteX44-29411" fmla="*/ 413445 w 3024845"/>
                  <a:gd name="connsiteY44-29412" fmla="*/ 577194 h 1059043"/>
                  <a:gd name="connsiteX45-29413" fmla="*/ 427632 w 3024845"/>
                  <a:gd name="connsiteY45-29414" fmla="*/ 577194 h 1059043"/>
                  <a:gd name="connsiteX46-29415" fmla="*/ 427632 w 3024845"/>
                  <a:gd name="connsiteY46-29416" fmla="*/ 578275 h 1059043"/>
                  <a:gd name="connsiteX47-29417" fmla="*/ 427632 w 3024845"/>
                  <a:gd name="connsiteY47-29418" fmla="*/ 585842 h 1059043"/>
                  <a:gd name="connsiteX48-29419" fmla="*/ 449925 w 3024845"/>
                  <a:gd name="connsiteY48-29420" fmla="*/ 585842 h 1059043"/>
                  <a:gd name="connsiteX49-29421" fmla="*/ 449925 w 3024845"/>
                  <a:gd name="connsiteY49-29422" fmla="*/ 583950 h 1059043"/>
                  <a:gd name="connsiteX50-29423" fmla="*/ 449925 w 3024845"/>
                  <a:gd name="connsiteY50-29424" fmla="*/ 570709 h 1059043"/>
                  <a:gd name="connsiteX51-29425" fmla="*/ 451699 w 3024845"/>
                  <a:gd name="connsiteY51-29426" fmla="*/ 570709 h 1059043"/>
                  <a:gd name="connsiteX52-29427" fmla="*/ 464112 w 3024845"/>
                  <a:gd name="connsiteY52-29428" fmla="*/ 570709 h 1059043"/>
                  <a:gd name="connsiteX53-29429" fmla="*/ 464112 w 3024845"/>
                  <a:gd name="connsiteY53-29430" fmla="*/ 594489 h 1059043"/>
                  <a:gd name="connsiteX54-29431" fmla="*/ 465126 w 3024845"/>
                  <a:gd name="connsiteY54-29432" fmla="*/ 594489 h 1059043"/>
                  <a:gd name="connsiteX55-29433" fmla="*/ 472219 w 3024845"/>
                  <a:gd name="connsiteY55-29434" fmla="*/ 594489 h 1059043"/>
                  <a:gd name="connsiteX56-29435" fmla="*/ 472219 w 3024845"/>
                  <a:gd name="connsiteY56-29436" fmla="*/ 593408 h 1059043"/>
                  <a:gd name="connsiteX57-29437" fmla="*/ 472219 w 3024845"/>
                  <a:gd name="connsiteY57-29438" fmla="*/ 585842 h 1059043"/>
                  <a:gd name="connsiteX58-29439" fmla="*/ 473992 w 3024845"/>
                  <a:gd name="connsiteY58-29440" fmla="*/ 585842 h 1059043"/>
                  <a:gd name="connsiteX59-29441" fmla="*/ 486406 w 3024845"/>
                  <a:gd name="connsiteY59-29442" fmla="*/ 585842 h 1059043"/>
                  <a:gd name="connsiteX60-29443" fmla="*/ 486406 w 3024845"/>
                  <a:gd name="connsiteY60-29444" fmla="*/ 611783 h 1059043"/>
                  <a:gd name="connsiteX61-29445" fmla="*/ 488433 w 3024845"/>
                  <a:gd name="connsiteY61-29446" fmla="*/ 611783 h 1059043"/>
                  <a:gd name="connsiteX62-29447" fmla="*/ 502619 w 3024845"/>
                  <a:gd name="connsiteY62-29448" fmla="*/ 611783 h 1059043"/>
                  <a:gd name="connsiteX63-29449" fmla="*/ 502619 w 3024845"/>
                  <a:gd name="connsiteY63-29450" fmla="*/ 613404 h 1059043"/>
                  <a:gd name="connsiteX64-29451" fmla="*/ 502619 w 3024845"/>
                  <a:gd name="connsiteY64-29452" fmla="*/ 624754 h 1059043"/>
                  <a:gd name="connsiteX65-29453" fmla="*/ 503379 w 3024845"/>
                  <a:gd name="connsiteY65-29454" fmla="*/ 624754 h 1059043"/>
                  <a:gd name="connsiteX66-29455" fmla="*/ 508700 w 3024845"/>
                  <a:gd name="connsiteY66-29456" fmla="*/ 624754 h 1059043"/>
                  <a:gd name="connsiteX67-29457" fmla="*/ 508700 w 3024845"/>
                  <a:gd name="connsiteY67-29458" fmla="*/ 623943 h 1059043"/>
                  <a:gd name="connsiteX68-29459" fmla="*/ 508700 w 3024845"/>
                  <a:gd name="connsiteY68-29460" fmla="*/ 618268 h 1059043"/>
                  <a:gd name="connsiteX69-29461" fmla="*/ 539100 w 3024845"/>
                  <a:gd name="connsiteY69-29462" fmla="*/ 618268 h 1059043"/>
                  <a:gd name="connsiteX70-29463" fmla="*/ 539100 w 3024845"/>
                  <a:gd name="connsiteY70-29464" fmla="*/ 642048 h 1059043"/>
                  <a:gd name="connsiteX71-29465" fmla="*/ 540113 w 3024845"/>
                  <a:gd name="connsiteY71-29466" fmla="*/ 642048 h 1059043"/>
                  <a:gd name="connsiteX72-29467" fmla="*/ 547207 w 3024845"/>
                  <a:gd name="connsiteY72-29468" fmla="*/ 642048 h 1059043"/>
                  <a:gd name="connsiteX73-29469" fmla="*/ 547207 w 3024845"/>
                  <a:gd name="connsiteY73-29470" fmla="*/ 643129 h 1059043"/>
                  <a:gd name="connsiteX74-29471" fmla="*/ 547207 w 3024845"/>
                  <a:gd name="connsiteY74-29472" fmla="*/ 650695 h 1059043"/>
                  <a:gd name="connsiteX75-29473" fmla="*/ 547967 w 3024845"/>
                  <a:gd name="connsiteY75-29474" fmla="*/ 650695 h 1059043"/>
                  <a:gd name="connsiteX76-29475" fmla="*/ 553287 w 3024845"/>
                  <a:gd name="connsiteY76-29476" fmla="*/ 650695 h 1059043"/>
                  <a:gd name="connsiteX77-29477" fmla="*/ 553287 w 3024845"/>
                  <a:gd name="connsiteY77-29478" fmla="*/ 648533 h 1059043"/>
                  <a:gd name="connsiteX78-29479" fmla="*/ 553287 w 3024845"/>
                  <a:gd name="connsiteY78-29480" fmla="*/ 633401 h 1059043"/>
                  <a:gd name="connsiteX79-29481" fmla="*/ 554300 w 3024845"/>
                  <a:gd name="connsiteY79-29482" fmla="*/ 633401 h 1059043"/>
                  <a:gd name="connsiteX80-29483" fmla="*/ 561394 w 3024845"/>
                  <a:gd name="connsiteY80-29484" fmla="*/ 633401 h 1059043"/>
                  <a:gd name="connsiteX81-29485" fmla="*/ 561394 w 3024845"/>
                  <a:gd name="connsiteY81-29486" fmla="*/ 634482 h 1059043"/>
                  <a:gd name="connsiteX82-29487" fmla="*/ 561394 w 3024845"/>
                  <a:gd name="connsiteY82-29488" fmla="*/ 642048 h 1059043"/>
                  <a:gd name="connsiteX83-29489" fmla="*/ 566714 w 3024845"/>
                  <a:gd name="connsiteY83-29490" fmla="*/ 640055 h 1059043"/>
                  <a:gd name="connsiteX84-29491" fmla="*/ 567474 w 3024845"/>
                  <a:gd name="connsiteY84-29492" fmla="*/ 639075 h 1059043"/>
                  <a:gd name="connsiteX85-29493" fmla="*/ 567474 w 3024845"/>
                  <a:gd name="connsiteY85-29494" fmla="*/ 633401 h 1059043"/>
                  <a:gd name="connsiteX86-29495" fmla="*/ 605981 w 3024845"/>
                  <a:gd name="connsiteY86-29496" fmla="*/ 633401 h 1059043"/>
                  <a:gd name="connsiteX87-29497" fmla="*/ 605981 w 3024845"/>
                  <a:gd name="connsiteY87-29498" fmla="*/ 657180 h 1059043"/>
                  <a:gd name="connsiteX88-29499" fmla="*/ 608007 w 3024845"/>
                  <a:gd name="connsiteY88-29500" fmla="*/ 657180 h 1059043"/>
                  <a:gd name="connsiteX89-29501" fmla="*/ 622194 w 3024845"/>
                  <a:gd name="connsiteY89-29502" fmla="*/ 657180 h 1059043"/>
                  <a:gd name="connsiteX90-29503" fmla="*/ 622194 w 3024845"/>
                  <a:gd name="connsiteY90-29504" fmla="*/ 658261 h 1059043"/>
                  <a:gd name="connsiteX91-29505" fmla="*/ 622194 w 3024845"/>
                  <a:gd name="connsiteY91-29506" fmla="*/ 665827 h 1059043"/>
                  <a:gd name="connsiteX92-29507" fmla="*/ 623968 w 3024845"/>
                  <a:gd name="connsiteY92-29508" fmla="*/ 665827 h 1059043"/>
                  <a:gd name="connsiteX93-29509" fmla="*/ 636381 w 3024845"/>
                  <a:gd name="connsiteY93-29510" fmla="*/ 665827 h 1059043"/>
                  <a:gd name="connsiteX94-29511" fmla="*/ 636381 w 3024845"/>
                  <a:gd name="connsiteY94-29512" fmla="*/ 642048 h 1059043"/>
                  <a:gd name="connsiteX95-29513" fmla="*/ 637394 w 3024845"/>
                  <a:gd name="connsiteY95-29514" fmla="*/ 642048 h 1059043"/>
                  <a:gd name="connsiteX96-29515" fmla="*/ 644488 w 3024845"/>
                  <a:gd name="connsiteY96-29516" fmla="*/ 642048 h 1059043"/>
                  <a:gd name="connsiteX97-29517" fmla="*/ 644488 w 3024845"/>
                  <a:gd name="connsiteY97-29518" fmla="*/ 609621 h 1059043"/>
                  <a:gd name="connsiteX98-29519" fmla="*/ 645501 w 3024845"/>
                  <a:gd name="connsiteY98-29520" fmla="*/ 609621 h 1059043"/>
                  <a:gd name="connsiteX99-29521" fmla="*/ 652595 w 3024845"/>
                  <a:gd name="connsiteY99-29522" fmla="*/ 609621 h 1059043"/>
                  <a:gd name="connsiteX100-29523" fmla="*/ 652595 w 3024845"/>
                  <a:gd name="connsiteY100-29524" fmla="*/ 607730 h 1059043"/>
                  <a:gd name="connsiteX101-29525" fmla="*/ 652595 w 3024845"/>
                  <a:gd name="connsiteY101-29526" fmla="*/ 594489 h 1059043"/>
                  <a:gd name="connsiteX102-29527" fmla="*/ 651328 w 3024845"/>
                  <a:gd name="connsiteY102-29528" fmla="*/ 592867 h 1059043"/>
                  <a:gd name="connsiteX103-29529" fmla="*/ 656648 w 3024845"/>
                  <a:gd name="connsiteY103-29530" fmla="*/ 581518 h 1059043"/>
                  <a:gd name="connsiteX104-29531" fmla="*/ 664755 w 3024845"/>
                  <a:gd name="connsiteY104-29532" fmla="*/ 609621 h 1059043"/>
                  <a:gd name="connsiteX105-29533" fmla="*/ 665515 w 3024845"/>
                  <a:gd name="connsiteY105-29534" fmla="*/ 609621 h 1059043"/>
                  <a:gd name="connsiteX106-29535" fmla="*/ 670835 w 3024845"/>
                  <a:gd name="connsiteY106-29536" fmla="*/ 609621 h 1059043"/>
                  <a:gd name="connsiteX107-29537" fmla="*/ 670835 w 3024845"/>
                  <a:gd name="connsiteY107-29538" fmla="*/ 503694 h 1059043"/>
                  <a:gd name="connsiteX108-29539" fmla="*/ 672355 w 3024845"/>
                  <a:gd name="connsiteY108-29540" fmla="*/ 503694 h 1059043"/>
                  <a:gd name="connsiteX109-29541" fmla="*/ 682995 w 3024845"/>
                  <a:gd name="connsiteY109-29542" fmla="*/ 503694 h 1059043"/>
                  <a:gd name="connsiteX110-29543" fmla="*/ 682995 w 3024845"/>
                  <a:gd name="connsiteY110-29544" fmla="*/ 456135 h 1059043"/>
                  <a:gd name="connsiteX111-29545" fmla="*/ 709342 w 3024845"/>
                  <a:gd name="connsiteY111-29546" fmla="*/ 456135 h 1059043"/>
                  <a:gd name="connsiteX112-29547" fmla="*/ 709342 w 3024845"/>
                  <a:gd name="connsiteY112-29548" fmla="*/ 434517 h 1059043"/>
                  <a:gd name="connsiteX113-29549" fmla="*/ 743796 w 3024845"/>
                  <a:gd name="connsiteY113-29550" fmla="*/ 434517 h 1059043"/>
                  <a:gd name="connsiteX114-29551" fmla="*/ 743796 w 3024845"/>
                  <a:gd name="connsiteY114-29552" fmla="*/ 436949 h 1059043"/>
                  <a:gd name="connsiteX115-29553" fmla="*/ 743796 w 3024845"/>
                  <a:gd name="connsiteY115-29554" fmla="*/ 453973 h 1059043"/>
                  <a:gd name="connsiteX116-29555" fmla="*/ 746076 w 3024845"/>
                  <a:gd name="connsiteY116-29556" fmla="*/ 453973 h 1059043"/>
                  <a:gd name="connsiteX117-29557" fmla="*/ 762036 w 3024845"/>
                  <a:gd name="connsiteY117-29558" fmla="*/ 453973 h 1059043"/>
                  <a:gd name="connsiteX118-29559" fmla="*/ 762036 w 3024845"/>
                  <a:gd name="connsiteY118-29560" fmla="*/ 501532 h 1059043"/>
                  <a:gd name="connsiteX119-29561" fmla="*/ 763049 w 3024845"/>
                  <a:gd name="connsiteY119-29562" fmla="*/ 501532 h 1059043"/>
                  <a:gd name="connsiteX120-29563" fmla="*/ 770143 w 3024845"/>
                  <a:gd name="connsiteY120-29564" fmla="*/ 501532 h 1059043"/>
                  <a:gd name="connsiteX121-29565" fmla="*/ 784330 w 3024845"/>
                  <a:gd name="connsiteY121-29566" fmla="*/ 505856 h 1059043"/>
                  <a:gd name="connsiteX122-29567" fmla="*/ 784330 w 3024845"/>
                  <a:gd name="connsiteY122-29568" fmla="*/ 544768 h 1059043"/>
                  <a:gd name="connsiteX123-29569" fmla="*/ 785343 w 3024845"/>
                  <a:gd name="connsiteY123-29570" fmla="*/ 544768 h 1059043"/>
                  <a:gd name="connsiteX124-29571" fmla="*/ 792436 w 3024845"/>
                  <a:gd name="connsiteY124-29572" fmla="*/ 544768 h 1059043"/>
                  <a:gd name="connsiteX125-29573" fmla="*/ 792436 w 3024845"/>
                  <a:gd name="connsiteY125-29574" fmla="*/ 546389 h 1059043"/>
                  <a:gd name="connsiteX126-29575" fmla="*/ 792436 w 3024845"/>
                  <a:gd name="connsiteY126-29576" fmla="*/ 557738 h 1059043"/>
                  <a:gd name="connsiteX127-29577" fmla="*/ 794463 w 3024845"/>
                  <a:gd name="connsiteY127-29578" fmla="*/ 557738 h 1059043"/>
                  <a:gd name="connsiteX128-29579" fmla="*/ 808650 w 3024845"/>
                  <a:gd name="connsiteY128-29580" fmla="*/ 557738 h 1059043"/>
                  <a:gd name="connsiteX129-29581" fmla="*/ 814730 w 3024845"/>
                  <a:gd name="connsiteY129-29582" fmla="*/ 564224 h 1059043"/>
                  <a:gd name="connsiteX130-29583" fmla="*/ 814730 w 3024845"/>
                  <a:gd name="connsiteY130-29584" fmla="*/ 585842 h 1059043"/>
                  <a:gd name="connsiteX131-29585" fmla="*/ 817010 w 3024845"/>
                  <a:gd name="connsiteY131-29586" fmla="*/ 585842 h 1059043"/>
                  <a:gd name="connsiteX132-29587" fmla="*/ 832970 w 3024845"/>
                  <a:gd name="connsiteY132-29588" fmla="*/ 585842 h 1059043"/>
                  <a:gd name="connsiteX133-29589" fmla="*/ 832970 w 3024845"/>
                  <a:gd name="connsiteY133-29590" fmla="*/ 586922 h 1059043"/>
                  <a:gd name="connsiteX134-29591" fmla="*/ 832970 w 3024845"/>
                  <a:gd name="connsiteY134-29592" fmla="*/ 594489 h 1059043"/>
                  <a:gd name="connsiteX135-29593" fmla="*/ 834237 w 3024845"/>
                  <a:gd name="connsiteY135-29594" fmla="*/ 594489 h 1059043"/>
                  <a:gd name="connsiteX136-29595" fmla="*/ 843104 w 3024845"/>
                  <a:gd name="connsiteY136-29596" fmla="*/ 594489 h 1059043"/>
                  <a:gd name="connsiteX137-29597" fmla="*/ 843104 w 3024845"/>
                  <a:gd name="connsiteY137-29598" fmla="*/ 596650 h 1059043"/>
                  <a:gd name="connsiteX138-29599" fmla="*/ 843104 w 3024845"/>
                  <a:gd name="connsiteY138-29600" fmla="*/ 611783 h 1059043"/>
                  <a:gd name="connsiteX139-29601" fmla="*/ 847157 w 3024845"/>
                  <a:gd name="connsiteY139-29602" fmla="*/ 609891 h 1059043"/>
                  <a:gd name="connsiteX140-29603" fmla="*/ 847157 w 3024845"/>
                  <a:gd name="connsiteY140-29604" fmla="*/ 596650 h 1059043"/>
                  <a:gd name="connsiteX141-29605" fmla="*/ 848170 w 3024845"/>
                  <a:gd name="connsiteY141-29606" fmla="*/ 596650 h 1059043"/>
                  <a:gd name="connsiteX142-29607" fmla="*/ 855264 w 3024845"/>
                  <a:gd name="connsiteY142-29608" fmla="*/ 596650 h 1059043"/>
                  <a:gd name="connsiteX143-29609" fmla="*/ 855264 w 3024845"/>
                  <a:gd name="connsiteY143-29610" fmla="*/ 598272 h 1059043"/>
                  <a:gd name="connsiteX144-29611" fmla="*/ 855264 w 3024845"/>
                  <a:gd name="connsiteY144-29612" fmla="*/ 609621 h 1059043"/>
                  <a:gd name="connsiteX145-29613" fmla="*/ 856024 w 3024845"/>
                  <a:gd name="connsiteY145-29614" fmla="*/ 609621 h 1059043"/>
                  <a:gd name="connsiteX146-29615" fmla="*/ 861344 w 3024845"/>
                  <a:gd name="connsiteY146-29616" fmla="*/ 609621 h 1059043"/>
                  <a:gd name="connsiteX147-29617" fmla="*/ 909984 w 3024845"/>
                  <a:gd name="connsiteY147-29618" fmla="*/ 605298 h 1059043"/>
                  <a:gd name="connsiteX148-29619" fmla="*/ 909984 w 3024845"/>
                  <a:gd name="connsiteY148-29620" fmla="*/ 606649 h 1059043"/>
                  <a:gd name="connsiteX149-29621" fmla="*/ 909984 w 3024845"/>
                  <a:gd name="connsiteY149-29622" fmla="*/ 616106 h 1059043"/>
                  <a:gd name="connsiteX150-29623" fmla="*/ 910744 w 3024845"/>
                  <a:gd name="connsiteY150-29624" fmla="*/ 616106 h 1059043"/>
                  <a:gd name="connsiteX151-29625" fmla="*/ 916065 w 3024845"/>
                  <a:gd name="connsiteY151-29626" fmla="*/ 616106 h 1059043"/>
                  <a:gd name="connsiteX152-29627" fmla="*/ 916065 w 3024845"/>
                  <a:gd name="connsiteY152-29628" fmla="*/ 618268 h 1059043"/>
                  <a:gd name="connsiteX153-29629" fmla="*/ 916065 w 3024845"/>
                  <a:gd name="connsiteY153-29630" fmla="*/ 633401 h 1059043"/>
                  <a:gd name="connsiteX154-29631" fmla="*/ 918091 w 3024845"/>
                  <a:gd name="connsiteY154-29632" fmla="*/ 632050 h 1059043"/>
                  <a:gd name="connsiteX155-29633" fmla="*/ 932278 w 3024845"/>
                  <a:gd name="connsiteY155-29634" fmla="*/ 622592 h 1059043"/>
                  <a:gd name="connsiteX156-29635" fmla="*/ 938358 w 3024845"/>
                  <a:gd name="connsiteY156-29636" fmla="*/ 581518 h 1059043"/>
                  <a:gd name="connsiteX157-29637" fmla="*/ 939118 w 3024845"/>
                  <a:gd name="connsiteY157-29638" fmla="*/ 581248 h 1059043"/>
                  <a:gd name="connsiteX158-29639" fmla="*/ 944438 w 3024845"/>
                  <a:gd name="connsiteY158-29640" fmla="*/ 579356 h 1059043"/>
                  <a:gd name="connsiteX159-29641" fmla="*/ 946465 w 3024845"/>
                  <a:gd name="connsiteY159-29642" fmla="*/ 510179 h 1059043"/>
                  <a:gd name="connsiteX160-29643" fmla="*/ 948492 w 3024845"/>
                  <a:gd name="connsiteY160-29644" fmla="*/ 579356 h 1059043"/>
                  <a:gd name="connsiteX161-29645" fmla="*/ 949252 w 3024845"/>
                  <a:gd name="connsiteY161-29646" fmla="*/ 579626 h 1059043"/>
                  <a:gd name="connsiteX162-29647" fmla="*/ 954572 w 3024845"/>
                  <a:gd name="connsiteY162-29648" fmla="*/ 581518 h 1059043"/>
                  <a:gd name="connsiteX163-29649" fmla="*/ 954572 w 3024845"/>
                  <a:gd name="connsiteY163-29650" fmla="*/ 495047 h 1059043"/>
                  <a:gd name="connsiteX164-29651" fmla="*/ 958625 w 3024845"/>
                  <a:gd name="connsiteY164-29652" fmla="*/ 462620 h 1059043"/>
                  <a:gd name="connsiteX165-29653" fmla="*/ 997132 w 3024845"/>
                  <a:gd name="connsiteY165-29654" fmla="*/ 462620 h 1059043"/>
                  <a:gd name="connsiteX166-29655" fmla="*/ 997132 w 3024845"/>
                  <a:gd name="connsiteY166-29656" fmla="*/ 495047 h 1059043"/>
                  <a:gd name="connsiteX167-29657" fmla="*/ 997892 w 3024845"/>
                  <a:gd name="connsiteY167-29658" fmla="*/ 495047 h 1059043"/>
                  <a:gd name="connsiteX168-29659" fmla="*/ 1003212 w 3024845"/>
                  <a:gd name="connsiteY168-29660" fmla="*/ 495047 h 1059043"/>
                  <a:gd name="connsiteX169-29661" fmla="*/ 1003212 w 3024845"/>
                  <a:gd name="connsiteY169-29662" fmla="*/ 412899 h 1059043"/>
                  <a:gd name="connsiteX170-29663" fmla="*/ 1004986 w 3024845"/>
                  <a:gd name="connsiteY170-29664" fmla="*/ 412899 h 1059043"/>
                  <a:gd name="connsiteX171-29665" fmla="*/ 1017399 w 3024845"/>
                  <a:gd name="connsiteY171-29666" fmla="*/ 412899 h 1059043"/>
                  <a:gd name="connsiteX172-29667" fmla="*/ 1017399 w 3024845"/>
                  <a:gd name="connsiteY172-29668" fmla="*/ 411008 h 1059043"/>
                  <a:gd name="connsiteX173-29669" fmla="*/ 1017399 w 3024845"/>
                  <a:gd name="connsiteY173-29670" fmla="*/ 397767 h 1059043"/>
                  <a:gd name="connsiteX174-29671" fmla="*/ 1039693 w 3024845"/>
                  <a:gd name="connsiteY174-29672" fmla="*/ 397767 h 1059043"/>
                  <a:gd name="connsiteX175-29673" fmla="*/ 1039693 w 3024845"/>
                  <a:gd name="connsiteY175-29674" fmla="*/ 396686 h 1059043"/>
                  <a:gd name="connsiteX176-29675" fmla="*/ 1039693 w 3024845"/>
                  <a:gd name="connsiteY176-29676" fmla="*/ 389120 h 1059043"/>
                  <a:gd name="connsiteX177-29677" fmla="*/ 1041466 w 3024845"/>
                  <a:gd name="connsiteY177-29678" fmla="*/ 389120 h 1059043"/>
                  <a:gd name="connsiteX178-29679" fmla="*/ 1053880 w 3024845"/>
                  <a:gd name="connsiteY178-29680" fmla="*/ 389120 h 1059043"/>
                  <a:gd name="connsiteX179-29681" fmla="*/ 1053880 w 3024845"/>
                  <a:gd name="connsiteY179-29682" fmla="*/ 390201 h 1059043"/>
                  <a:gd name="connsiteX180-29683" fmla="*/ 1053880 w 3024845"/>
                  <a:gd name="connsiteY180-29684" fmla="*/ 397767 h 1059043"/>
                  <a:gd name="connsiteX181-29685" fmla="*/ 1054640 w 3024845"/>
                  <a:gd name="connsiteY181-29686" fmla="*/ 397767 h 1059043"/>
                  <a:gd name="connsiteX182-29687" fmla="*/ 1059960 w 3024845"/>
                  <a:gd name="connsiteY182-29688" fmla="*/ 397767 h 1059043"/>
                  <a:gd name="connsiteX183-29689" fmla="*/ 1070093 w 3024845"/>
                  <a:gd name="connsiteY183-29690" fmla="*/ 393443 h 1059043"/>
                  <a:gd name="connsiteX184-29691" fmla="*/ 1074146 w 3024845"/>
                  <a:gd name="connsiteY184-29692" fmla="*/ 396686 h 1059043"/>
                  <a:gd name="connsiteX185-29693" fmla="*/ 1074146 w 3024845"/>
                  <a:gd name="connsiteY185-29694" fmla="*/ 389120 h 1059043"/>
                  <a:gd name="connsiteX186-29695" fmla="*/ 1076426 w 3024845"/>
                  <a:gd name="connsiteY186-29696" fmla="*/ 389120 h 1059043"/>
                  <a:gd name="connsiteX187-29697" fmla="*/ 1092387 w 3024845"/>
                  <a:gd name="connsiteY187-29698" fmla="*/ 389120 h 1059043"/>
                  <a:gd name="connsiteX188-29699" fmla="*/ 1092387 w 3024845"/>
                  <a:gd name="connsiteY188-29700" fmla="*/ 390201 h 1059043"/>
                  <a:gd name="connsiteX189-29701" fmla="*/ 1092387 w 3024845"/>
                  <a:gd name="connsiteY189-29702" fmla="*/ 397767 h 1059043"/>
                  <a:gd name="connsiteX190-29703" fmla="*/ 1122787 w 3024845"/>
                  <a:gd name="connsiteY190-29704" fmla="*/ 397767 h 1059043"/>
                  <a:gd name="connsiteX191-29705" fmla="*/ 1122787 w 3024845"/>
                  <a:gd name="connsiteY191-29706" fmla="*/ 399388 h 1059043"/>
                  <a:gd name="connsiteX192-29707" fmla="*/ 1122787 w 3024845"/>
                  <a:gd name="connsiteY192-29708" fmla="*/ 410738 h 1059043"/>
                  <a:gd name="connsiteX193-29709" fmla="*/ 1149134 w 3024845"/>
                  <a:gd name="connsiteY193-29710" fmla="*/ 410738 h 1059043"/>
                  <a:gd name="connsiteX194-29711" fmla="*/ 1149134 w 3024845"/>
                  <a:gd name="connsiteY194-29712" fmla="*/ 441002 h 1059043"/>
                  <a:gd name="connsiteX195-29713" fmla="*/ 1149894 w 3024845"/>
                  <a:gd name="connsiteY195-29714" fmla="*/ 441002 h 1059043"/>
                  <a:gd name="connsiteX196-29715" fmla="*/ 1155214 w 3024845"/>
                  <a:gd name="connsiteY196-29716" fmla="*/ 441002 h 1059043"/>
                  <a:gd name="connsiteX197-29717" fmla="*/ 1155214 w 3024845"/>
                  <a:gd name="connsiteY197-29718" fmla="*/ 442083 h 1059043"/>
                  <a:gd name="connsiteX198-29719" fmla="*/ 1155214 w 3024845"/>
                  <a:gd name="connsiteY198-29720" fmla="*/ 449650 h 1059043"/>
                  <a:gd name="connsiteX199-29721" fmla="*/ 1159268 w 3024845"/>
                  <a:gd name="connsiteY199-29722" fmla="*/ 479914 h 1059043"/>
                  <a:gd name="connsiteX200-29723" fmla="*/ 1160028 w 3024845"/>
                  <a:gd name="connsiteY200-29724" fmla="*/ 479914 h 1059043"/>
                  <a:gd name="connsiteX201-29725" fmla="*/ 1165348 w 3024845"/>
                  <a:gd name="connsiteY201-29726" fmla="*/ 479914 h 1059043"/>
                  <a:gd name="connsiteX202-29727" fmla="*/ 1165348 w 3024845"/>
                  <a:gd name="connsiteY202-29728" fmla="*/ 480725 h 1059043"/>
                  <a:gd name="connsiteX203-29729" fmla="*/ 1165348 w 3024845"/>
                  <a:gd name="connsiteY203-29730" fmla="*/ 486400 h 1059043"/>
                  <a:gd name="connsiteX204-29731" fmla="*/ 1166361 w 3024845"/>
                  <a:gd name="connsiteY204-29732" fmla="*/ 486400 h 1059043"/>
                  <a:gd name="connsiteX205-29733" fmla="*/ 1173454 w 3024845"/>
                  <a:gd name="connsiteY205-29734" fmla="*/ 486400 h 1059043"/>
                  <a:gd name="connsiteX206-29735" fmla="*/ 1173454 w 3024845"/>
                  <a:gd name="connsiteY206-29736" fmla="*/ 516665 h 1059043"/>
                  <a:gd name="connsiteX207-29737" fmla="*/ 1175481 w 3024845"/>
                  <a:gd name="connsiteY207-29738" fmla="*/ 516665 h 1059043"/>
                  <a:gd name="connsiteX208-29739" fmla="*/ 1189668 w 3024845"/>
                  <a:gd name="connsiteY208-29740" fmla="*/ 516665 h 1059043"/>
                  <a:gd name="connsiteX209-29741" fmla="*/ 1189668 w 3024845"/>
                  <a:gd name="connsiteY209-29742" fmla="*/ 540444 h 1059043"/>
                  <a:gd name="connsiteX210-29743" fmla="*/ 1191695 w 3024845"/>
                  <a:gd name="connsiteY210-29744" fmla="*/ 542065 h 1059043"/>
                  <a:gd name="connsiteX211-29745" fmla="*/ 1191695 w 3024845"/>
                  <a:gd name="connsiteY211-29746" fmla="*/ 553415 h 1059043"/>
                  <a:gd name="connsiteX212-29747" fmla="*/ 1192455 w 3024845"/>
                  <a:gd name="connsiteY212-29748" fmla="*/ 553415 h 1059043"/>
                  <a:gd name="connsiteX213-29749" fmla="*/ 1197775 w 3024845"/>
                  <a:gd name="connsiteY213-29750" fmla="*/ 553415 h 1059043"/>
                  <a:gd name="connsiteX214-29751" fmla="*/ 1197775 w 3024845"/>
                  <a:gd name="connsiteY214-29752" fmla="*/ 577194 h 1059043"/>
                  <a:gd name="connsiteX215-29753" fmla="*/ 1199041 w 3024845"/>
                  <a:gd name="connsiteY215-29754" fmla="*/ 577194 h 1059043"/>
                  <a:gd name="connsiteX216-29755" fmla="*/ 1207908 w 3024845"/>
                  <a:gd name="connsiteY216-29756" fmla="*/ 577194 h 1059043"/>
                  <a:gd name="connsiteX217-29757" fmla="*/ 1209935 w 3024845"/>
                  <a:gd name="connsiteY217-29758" fmla="*/ 581248 h 1059043"/>
                  <a:gd name="connsiteX218-29759" fmla="*/ 1209935 w 3024845"/>
                  <a:gd name="connsiteY218-29760" fmla="*/ 594489 h 1059043"/>
                  <a:gd name="connsiteX219-29761" fmla="*/ 1211455 w 3024845"/>
                  <a:gd name="connsiteY219-29762" fmla="*/ 592597 h 1059043"/>
                  <a:gd name="connsiteX220-29763" fmla="*/ 1222095 w 3024845"/>
                  <a:gd name="connsiteY220-29764" fmla="*/ 579356 h 1059043"/>
                  <a:gd name="connsiteX221-29765" fmla="*/ 1250469 w 3024845"/>
                  <a:gd name="connsiteY221-29766" fmla="*/ 579356 h 1059043"/>
                  <a:gd name="connsiteX222-29767" fmla="*/ 1250469 w 3024845"/>
                  <a:gd name="connsiteY222-29768" fmla="*/ 665827 h 1059043"/>
                  <a:gd name="connsiteX223-29769" fmla="*/ 1251229 w 3024845"/>
                  <a:gd name="connsiteY223-29770" fmla="*/ 665827 h 1059043"/>
                  <a:gd name="connsiteX224-29771" fmla="*/ 1256549 w 3024845"/>
                  <a:gd name="connsiteY224-29772" fmla="*/ 665827 h 1059043"/>
                  <a:gd name="connsiteX225-29773" fmla="*/ 1257309 w 3024845"/>
                  <a:gd name="connsiteY225-29774" fmla="*/ 664476 h 1059043"/>
                  <a:gd name="connsiteX226-29775" fmla="*/ 1262629 w 3024845"/>
                  <a:gd name="connsiteY226-29776" fmla="*/ 655018 h 1059043"/>
                  <a:gd name="connsiteX227-29777" fmla="*/ 1262629 w 3024845"/>
                  <a:gd name="connsiteY227-29778" fmla="*/ 656910 h 1059043"/>
                  <a:gd name="connsiteX228-29779" fmla="*/ 1262629 w 3024845"/>
                  <a:gd name="connsiteY228-29780" fmla="*/ 670151 h 1059043"/>
                  <a:gd name="connsiteX229-29781" fmla="*/ 1266682 w 3024845"/>
                  <a:gd name="connsiteY229-29782" fmla="*/ 624754 h 1059043"/>
                  <a:gd name="connsiteX230-29783" fmla="*/ 1267442 w 3024845"/>
                  <a:gd name="connsiteY230-29784" fmla="*/ 624754 h 1059043"/>
                  <a:gd name="connsiteX231-29785" fmla="*/ 1272762 w 3024845"/>
                  <a:gd name="connsiteY231-29786" fmla="*/ 624754 h 1059043"/>
                  <a:gd name="connsiteX232-29787" fmla="*/ 1272762 w 3024845"/>
                  <a:gd name="connsiteY232-29788" fmla="*/ 559900 h 1059043"/>
                  <a:gd name="connsiteX233-29789" fmla="*/ 1273776 w 3024845"/>
                  <a:gd name="connsiteY233-29790" fmla="*/ 559900 h 1059043"/>
                  <a:gd name="connsiteX234-29791" fmla="*/ 1280869 w 3024845"/>
                  <a:gd name="connsiteY234-29792" fmla="*/ 559900 h 1059043"/>
                  <a:gd name="connsiteX235-29793" fmla="*/ 1293029 w 3024845"/>
                  <a:gd name="connsiteY235-29794" fmla="*/ 516665 h 1059043"/>
                  <a:gd name="connsiteX236-29795" fmla="*/ 1294296 w 3024845"/>
                  <a:gd name="connsiteY236-29796" fmla="*/ 516665 h 1059043"/>
                  <a:gd name="connsiteX237-29797" fmla="*/ 1303163 w 3024845"/>
                  <a:gd name="connsiteY237-29798" fmla="*/ 516665 h 1059043"/>
                  <a:gd name="connsiteX238-29799" fmla="*/ 1313296 w 3024845"/>
                  <a:gd name="connsiteY238-29800" fmla="*/ 559900 h 1059043"/>
                  <a:gd name="connsiteX239-29801" fmla="*/ 1314309 w 3024845"/>
                  <a:gd name="connsiteY239-29802" fmla="*/ 559900 h 1059043"/>
                  <a:gd name="connsiteX240-29803" fmla="*/ 1321403 w 3024845"/>
                  <a:gd name="connsiteY240-29804" fmla="*/ 559900 h 1059043"/>
                  <a:gd name="connsiteX241-29805" fmla="*/ 1321403 w 3024845"/>
                  <a:gd name="connsiteY241-29806" fmla="*/ 598812 h 1059043"/>
                  <a:gd name="connsiteX242-29807" fmla="*/ 1323176 w 3024845"/>
                  <a:gd name="connsiteY242-29808" fmla="*/ 598812 h 1059043"/>
                  <a:gd name="connsiteX243-29809" fmla="*/ 1335590 w 3024845"/>
                  <a:gd name="connsiteY243-29810" fmla="*/ 598812 h 1059043"/>
                  <a:gd name="connsiteX244-29811" fmla="*/ 1335590 w 3024845"/>
                  <a:gd name="connsiteY244-29812" fmla="*/ 600974 h 1059043"/>
                  <a:gd name="connsiteX245-29813" fmla="*/ 1335590 w 3024845"/>
                  <a:gd name="connsiteY245-29814" fmla="*/ 616106 h 1059043"/>
                  <a:gd name="connsiteX246-29815" fmla="*/ 1339643 w 3024845"/>
                  <a:gd name="connsiteY246-29816" fmla="*/ 613945 h 1059043"/>
                  <a:gd name="connsiteX247-29817" fmla="*/ 1339643 w 3024845"/>
                  <a:gd name="connsiteY247-29818" fmla="*/ 598812 h 1059043"/>
                  <a:gd name="connsiteX248-29819" fmla="*/ 1341163 w 3024845"/>
                  <a:gd name="connsiteY248-29820" fmla="*/ 598812 h 1059043"/>
                  <a:gd name="connsiteX249-29821" fmla="*/ 1351803 w 3024845"/>
                  <a:gd name="connsiteY249-29822" fmla="*/ 598812 h 1059043"/>
                  <a:gd name="connsiteX250-29823" fmla="*/ 1351803 w 3024845"/>
                  <a:gd name="connsiteY250-29824" fmla="*/ 600433 h 1059043"/>
                  <a:gd name="connsiteX251-29825" fmla="*/ 1351803 w 3024845"/>
                  <a:gd name="connsiteY251-29826" fmla="*/ 611783 h 1059043"/>
                  <a:gd name="connsiteX252-29827" fmla="*/ 1382204 w 3024845"/>
                  <a:gd name="connsiteY252-29828" fmla="*/ 611783 h 1059043"/>
                  <a:gd name="connsiteX253-29829" fmla="*/ 1382204 w 3024845"/>
                  <a:gd name="connsiteY253-29830" fmla="*/ 575033 h 1059043"/>
                  <a:gd name="connsiteX254-29831" fmla="*/ 1383470 w 3024845"/>
                  <a:gd name="connsiteY254-29832" fmla="*/ 575033 h 1059043"/>
                  <a:gd name="connsiteX255-29833" fmla="*/ 1392337 w 3024845"/>
                  <a:gd name="connsiteY255-29834" fmla="*/ 575033 h 1059043"/>
                  <a:gd name="connsiteX256-29835" fmla="*/ 1392337 w 3024845"/>
                  <a:gd name="connsiteY256-29836" fmla="*/ 596650 h 1059043"/>
                  <a:gd name="connsiteX257-29837" fmla="*/ 1394364 w 3024845"/>
                  <a:gd name="connsiteY257-29838" fmla="*/ 564224 h 1059043"/>
                  <a:gd name="connsiteX258-29839" fmla="*/ 1416657 w 3024845"/>
                  <a:gd name="connsiteY258-29840" fmla="*/ 564224 h 1059043"/>
                  <a:gd name="connsiteX259-29841" fmla="*/ 1416657 w 3024845"/>
                  <a:gd name="connsiteY259-29842" fmla="*/ 562602 h 1059043"/>
                  <a:gd name="connsiteX260-29843" fmla="*/ 1416657 w 3024845"/>
                  <a:gd name="connsiteY260-29844" fmla="*/ 551253 h 1059043"/>
                  <a:gd name="connsiteX261-29845" fmla="*/ 1417417 w 3024845"/>
                  <a:gd name="connsiteY261-29846" fmla="*/ 551253 h 1059043"/>
                  <a:gd name="connsiteX262-29847" fmla="*/ 1422737 w 3024845"/>
                  <a:gd name="connsiteY262-29848" fmla="*/ 551253 h 1059043"/>
                  <a:gd name="connsiteX263-29849" fmla="*/ 1422737 w 3024845"/>
                  <a:gd name="connsiteY263-29850" fmla="*/ 549362 h 1059043"/>
                  <a:gd name="connsiteX264-29851" fmla="*/ 1422737 w 3024845"/>
                  <a:gd name="connsiteY264-29852" fmla="*/ 536121 h 1059043"/>
                  <a:gd name="connsiteX265-29853" fmla="*/ 1426791 w 3024845"/>
                  <a:gd name="connsiteY265-29854" fmla="*/ 542606 h 1059043"/>
                  <a:gd name="connsiteX266-29855" fmla="*/ 1429071 w 3024845"/>
                  <a:gd name="connsiteY266-29856" fmla="*/ 542606 h 1059043"/>
                  <a:gd name="connsiteX267-29857" fmla="*/ 1445031 w 3024845"/>
                  <a:gd name="connsiteY267-29858" fmla="*/ 542606 h 1059043"/>
                  <a:gd name="connsiteX268-29859" fmla="*/ 1445031 w 3024845"/>
                  <a:gd name="connsiteY268-29860" fmla="*/ 541795 h 1059043"/>
                  <a:gd name="connsiteX269-29861" fmla="*/ 1445031 w 3024845"/>
                  <a:gd name="connsiteY269-29862" fmla="*/ 536121 h 1059043"/>
                  <a:gd name="connsiteX270-29863" fmla="*/ 1445791 w 3024845"/>
                  <a:gd name="connsiteY270-29864" fmla="*/ 536121 h 1059043"/>
                  <a:gd name="connsiteX271-29865" fmla="*/ 1451111 w 3024845"/>
                  <a:gd name="connsiteY271-29866" fmla="*/ 536121 h 1059043"/>
                  <a:gd name="connsiteX272-29867" fmla="*/ 1451111 w 3024845"/>
                  <a:gd name="connsiteY272-29868" fmla="*/ 537472 h 1059043"/>
                  <a:gd name="connsiteX273-29869" fmla="*/ 1451111 w 3024845"/>
                  <a:gd name="connsiteY273-29870" fmla="*/ 546930 h 1059043"/>
                  <a:gd name="connsiteX274-29871" fmla="*/ 1489618 w 3024845"/>
                  <a:gd name="connsiteY274-29872" fmla="*/ 546930 h 1059043"/>
                  <a:gd name="connsiteX275-29873" fmla="*/ 1489618 w 3024845"/>
                  <a:gd name="connsiteY275-29874" fmla="*/ 685283 h 1059043"/>
                  <a:gd name="connsiteX276-29875" fmla="*/ 1491138 w 3024845"/>
                  <a:gd name="connsiteY276-29876" fmla="*/ 685283 h 1059043"/>
                  <a:gd name="connsiteX277-29877" fmla="*/ 1501778 w 3024845"/>
                  <a:gd name="connsiteY277-29878" fmla="*/ 685283 h 1059043"/>
                  <a:gd name="connsiteX278-29879" fmla="*/ 1501778 w 3024845"/>
                  <a:gd name="connsiteY278-29880" fmla="*/ 672313 h 1059043"/>
                  <a:gd name="connsiteX279-29881" fmla="*/ 1505832 w 3024845"/>
                  <a:gd name="connsiteY279-29882" fmla="*/ 672313 h 1059043"/>
                  <a:gd name="connsiteX280-29883" fmla="*/ 1505832 w 3024845"/>
                  <a:gd name="connsiteY280-29884" fmla="*/ 685283 h 1059043"/>
                  <a:gd name="connsiteX281-29885" fmla="*/ 1536232 w 3024845"/>
                  <a:gd name="connsiteY281-29886" fmla="*/ 685283 h 1059043"/>
                  <a:gd name="connsiteX282-29887" fmla="*/ 1536232 w 3024845"/>
                  <a:gd name="connsiteY282-29888" fmla="*/ 655018 h 1059043"/>
                  <a:gd name="connsiteX283-29889" fmla="*/ 1548392 w 3024845"/>
                  <a:gd name="connsiteY283-29890" fmla="*/ 655018 h 1059043"/>
                  <a:gd name="connsiteX284-29891" fmla="*/ 1560552 w 3024845"/>
                  <a:gd name="connsiteY284-29892" fmla="*/ 652857 h 1059043"/>
                  <a:gd name="connsiteX285-29893" fmla="*/ 1564606 w 3024845"/>
                  <a:gd name="connsiteY285-29894" fmla="*/ 655018 h 1059043"/>
                  <a:gd name="connsiteX286-29895" fmla="*/ 1574739 w 3024845"/>
                  <a:gd name="connsiteY286-29896" fmla="*/ 655018 h 1059043"/>
                  <a:gd name="connsiteX287-29897" fmla="*/ 1574739 w 3024845"/>
                  <a:gd name="connsiteY287-29898" fmla="*/ 685283 h 1059043"/>
                  <a:gd name="connsiteX288-29899" fmla="*/ 1582846 w 3024845"/>
                  <a:gd name="connsiteY288-29900" fmla="*/ 685283 h 1059043"/>
                  <a:gd name="connsiteX289-29901" fmla="*/ 1582846 w 3024845"/>
                  <a:gd name="connsiteY289-29902" fmla="*/ 702578 h 1059043"/>
                  <a:gd name="connsiteX290-29903" fmla="*/ 1592182 w 3024845"/>
                  <a:gd name="connsiteY290-29904" fmla="*/ 703483 h 1059043"/>
                  <a:gd name="connsiteX291-29905" fmla="*/ 1605140 w 3024845"/>
                  <a:gd name="connsiteY291-29906" fmla="*/ 703483 h 1059043"/>
                  <a:gd name="connsiteX292-29907" fmla="*/ 1605140 w 3024845"/>
                  <a:gd name="connsiteY292-29908" fmla="*/ 687445 h 1059043"/>
                  <a:gd name="connsiteX293-29909" fmla="*/ 1673096 w 3024845"/>
                  <a:gd name="connsiteY293-29910" fmla="*/ 687445 h 1059043"/>
                  <a:gd name="connsiteX294-29911" fmla="*/ 1673096 w 3024845"/>
                  <a:gd name="connsiteY294-29912" fmla="*/ 602192 h 1059043"/>
                  <a:gd name="connsiteX295-29913" fmla="*/ 1745104 w 3024845"/>
                  <a:gd name="connsiteY295-29914" fmla="*/ 602192 h 1059043"/>
                  <a:gd name="connsiteX296-29915" fmla="*/ 1745104 w 3024845"/>
                  <a:gd name="connsiteY296-29916" fmla="*/ 680960 h 1059043"/>
                  <a:gd name="connsiteX297-29917" fmla="*/ 1747008 w 3024845"/>
                  <a:gd name="connsiteY297-29918" fmla="*/ 680960 h 1059043"/>
                  <a:gd name="connsiteX298-29919" fmla="*/ 1748250 w 3024845"/>
                  <a:gd name="connsiteY298-29920" fmla="*/ 703483 h 1059043"/>
                  <a:gd name="connsiteX299-29921" fmla="*/ 1757926 w 3024845"/>
                  <a:gd name="connsiteY299-29922" fmla="*/ 703483 h 1059043"/>
                  <a:gd name="connsiteX300-29923" fmla="*/ 1759168 w 3024845"/>
                  <a:gd name="connsiteY300-29924" fmla="*/ 680960 h 1059043"/>
                  <a:gd name="connsiteX301-29925" fmla="*/ 1765248 w 3024845"/>
                  <a:gd name="connsiteY301-29926" fmla="*/ 680960 h 1059043"/>
                  <a:gd name="connsiteX302-29927" fmla="*/ 1766490 w 3024845"/>
                  <a:gd name="connsiteY302-29928" fmla="*/ 703483 h 1059043"/>
                  <a:gd name="connsiteX303-29929" fmla="*/ 1817112 w 3024845"/>
                  <a:gd name="connsiteY303-29930" fmla="*/ 703483 h 1059043"/>
                  <a:gd name="connsiteX304-29931" fmla="*/ 1817112 w 3024845"/>
                  <a:gd name="connsiteY304-29932" fmla="*/ 540455 h 1059043"/>
                  <a:gd name="connsiteX305-29933" fmla="*/ 2014439 w 3024845"/>
                  <a:gd name="connsiteY305-29934" fmla="*/ 540455 h 1059043"/>
                  <a:gd name="connsiteX306-29935" fmla="*/ 2014439 w 3024845"/>
                  <a:gd name="connsiteY306-29936" fmla="*/ 703483 h 1059043"/>
                  <a:gd name="connsiteX307-29937" fmla="*/ 2033136 w 3024845"/>
                  <a:gd name="connsiteY307-29938" fmla="*/ 703483 h 1059043"/>
                  <a:gd name="connsiteX308-29939" fmla="*/ 2033136 w 3024845"/>
                  <a:gd name="connsiteY308-29940" fmla="*/ 620790 h 1059043"/>
                  <a:gd name="connsiteX309-29941" fmla="*/ 2128256 w 3024845"/>
                  <a:gd name="connsiteY309-29942" fmla="*/ 620790 h 1059043"/>
                  <a:gd name="connsiteX310-29943" fmla="*/ 2146266 w 3024845"/>
                  <a:gd name="connsiteY310-29944" fmla="*/ 131868 h 1059043"/>
                  <a:gd name="connsiteX311-29945" fmla="*/ 2144240 w 3024845"/>
                  <a:gd name="connsiteY311-29946" fmla="*/ 125383 h 1059043"/>
                  <a:gd name="connsiteX312-29947" fmla="*/ 2150320 w 3024845"/>
                  <a:gd name="connsiteY312-29948" fmla="*/ 118897 h 1059043"/>
                  <a:gd name="connsiteX313-29949" fmla="*/ 2150320 w 3024845"/>
                  <a:gd name="connsiteY313-29950" fmla="*/ 60529 h 1059043"/>
                  <a:gd name="connsiteX314-29951" fmla="*/ 2152346 w 3024845"/>
                  <a:gd name="connsiteY314-29952" fmla="*/ 56206 h 1059043"/>
                  <a:gd name="connsiteX315-29953" fmla="*/ 2152346 w 3024845"/>
                  <a:gd name="connsiteY315-29954" fmla="*/ 0 h 1059043"/>
                  <a:gd name="connsiteX316-29955" fmla="*/ 2162480 w 3024845"/>
                  <a:gd name="connsiteY316-29956" fmla="*/ 118897 h 1059043"/>
                  <a:gd name="connsiteX317-29957" fmla="*/ 2168560 w 3024845"/>
                  <a:gd name="connsiteY317-29958" fmla="*/ 125383 h 1059043"/>
                  <a:gd name="connsiteX318-29959" fmla="*/ 2180720 w 3024845"/>
                  <a:gd name="connsiteY318-29960" fmla="*/ 555577 h 1059043"/>
                  <a:gd name="connsiteX319-29961" fmla="*/ 2245574 w 3024845"/>
                  <a:gd name="connsiteY319-29962" fmla="*/ 555577 h 1059043"/>
                  <a:gd name="connsiteX320-29963" fmla="*/ 2245574 w 3024845"/>
                  <a:gd name="connsiteY320-29964" fmla="*/ 631239 h 1059043"/>
                  <a:gd name="connsiteX321-29965" fmla="*/ 2253681 w 3024845"/>
                  <a:gd name="connsiteY321-29966" fmla="*/ 631239 h 1059043"/>
                  <a:gd name="connsiteX322-29967" fmla="*/ 2255708 w 3024845"/>
                  <a:gd name="connsiteY322-29968" fmla="*/ 624754 h 1059043"/>
                  <a:gd name="connsiteX323-29969" fmla="*/ 2261788 w 3024845"/>
                  <a:gd name="connsiteY323-29970" fmla="*/ 624754 h 1059043"/>
                  <a:gd name="connsiteX324-29971" fmla="*/ 2263815 w 3024845"/>
                  <a:gd name="connsiteY324-29972" fmla="*/ 633401 h 1059043"/>
                  <a:gd name="connsiteX325-29973" fmla="*/ 2275975 w 3024845"/>
                  <a:gd name="connsiteY325-29974" fmla="*/ 633401 h 1059043"/>
                  <a:gd name="connsiteX326-29975" fmla="*/ 2275975 w 3024845"/>
                  <a:gd name="connsiteY326-29976" fmla="*/ 626915 h 1059043"/>
                  <a:gd name="connsiteX327-29977" fmla="*/ 2298268 w 3024845"/>
                  <a:gd name="connsiteY327-29978" fmla="*/ 626915 h 1059043"/>
                  <a:gd name="connsiteX328-29979" fmla="*/ 2298268 w 3024845"/>
                  <a:gd name="connsiteY328-29980" fmla="*/ 633401 h 1059043"/>
                  <a:gd name="connsiteX329-29981" fmla="*/ 2318535 w 3024845"/>
                  <a:gd name="connsiteY329-29982" fmla="*/ 633401 h 1059043"/>
                  <a:gd name="connsiteX330-29983" fmla="*/ 2318535 w 3024845"/>
                  <a:gd name="connsiteY330-29984" fmla="*/ 678798 h 1059043"/>
                  <a:gd name="connsiteX331-29985" fmla="*/ 2332722 w 3024845"/>
                  <a:gd name="connsiteY331-29986" fmla="*/ 678798 h 1059043"/>
                  <a:gd name="connsiteX332-29987" fmla="*/ 2332722 w 3024845"/>
                  <a:gd name="connsiteY332-29988" fmla="*/ 665827 h 1059043"/>
                  <a:gd name="connsiteX333-29989" fmla="*/ 2348936 w 3024845"/>
                  <a:gd name="connsiteY333-29990" fmla="*/ 665827 h 1059043"/>
                  <a:gd name="connsiteX334-29991" fmla="*/ 2348936 w 3024845"/>
                  <a:gd name="connsiteY334-29992" fmla="*/ 486400 h 1059043"/>
                  <a:gd name="connsiteX335-29993" fmla="*/ 2355016 w 3024845"/>
                  <a:gd name="connsiteY335-29994" fmla="*/ 479914 h 1059043"/>
                  <a:gd name="connsiteX336-29995" fmla="*/ 2427977 w 3024845"/>
                  <a:gd name="connsiteY336-29996" fmla="*/ 479914 h 1059043"/>
                  <a:gd name="connsiteX337-29997" fmla="*/ 2427977 w 3024845"/>
                  <a:gd name="connsiteY337-29998" fmla="*/ 488562 h 1059043"/>
                  <a:gd name="connsiteX338-29999" fmla="*/ 2438110 w 3024845"/>
                  <a:gd name="connsiteY338-30000" fmla="*/ 488562 h 1059043"/>
                  <a:gd name="connsiteX339-30001" fmla="*/ 2438110 w 3024845"/>
                  <a:gd name="connsiteY339-30002" fmla="*/ 603136 h 1059043"/>
                  <a:gd name="connsiteX340-30003" fmla="*/ 2460404 w 3024845"/>
                  <a:gd name="connsiteY340-30004" fmla="*/ 603136 h 1059043"/>
                  <a:gd name="connsiteX341-30005" fmla="*/ 2460404 w 3024845"/>
                  <a:gd name="connsiteY341-30006" fmla="*/ 536121 h 1059043"/>
                  <a:gd name="connsiteX342-30007" fmla="*/ 2486751 w 3024845"/>
                  <a:gd name="connsiteY342-30008" fmla="*/ 536121 h 1059043"/>
                  <a:gd name="connsiteX343-30009" fmla="*/ 2490804 w 3024845"/>
                  <a:gd name="connsiteY343-30010" fmla="*/ 531797 h 1059043"/>
                  <a:gd name="connsiteX344-30011" fmla="*/ 2498911 w 3024845"/>
                  <a:gd name="connsiteY344-30012" fmla="*/ 531797 h 1059043"/>
                  <a:gd name="connsiteX345-30013" fmla="*/ 2502964 w 3024845"/>
                  <a:gd name="connsiteY345-30014" fmla="*/ 536121 h 1059043"/>
                  <a:gd name="connsiteX346-30015" fmla="*/ 2525258 w 3024845"/>
                  <a:gd name="connsiteY346-30016" fmla="*/ 536121 h 1059043"/>
                  <a:gd name="connsiteX347-30017" fmla="*/ 2525258 w 3024845"/>
                  <a:gd name="connsiteY347-30018" fmla="*/ 419385 h 1059043"/>
                  <a:gd name="connsiteX348-30019" fmla="*/ 2582005 w 3024845"/>
                  <a:gd name="connsiteY348-30020" fmla="*/ 408576 h 1059043"/>
                  <a:gd name="connsiteX349-30021" fmla="*/ 2582005 w 3024845"/>
                  <a:gd name="connsiteY349-30022" fmla="*/ 409657 h 1059043"/>
                  <a:gd name="connsiteX350-30023" fmla="*/ 2582005 w 3024845"/>
                  <a:gd name="connsiteY350-30024" fmla="*/ 417223 h 1059043"/>
                  <a:gd name="connsiteX351-30025" fmla="*/ 2608352 w 3024845"/>
                  <a:gd name="connsiteY351-30026" fmla="*/ 417223 h 1059043"/>
                  <a:gd name="connsiteX352-30027" fmla="*/ 2608352 w 3024845"/>
                  <a:gd name="connsiteY352-30028" fmla="*/ 672313 h 1059043"/>
                  <a:gd name="connsiteX353-30029" fmla="*/ 2630646 w 3024845"/>
                  <a:gd name="connsiteY353-30030" fmla="*/ 672313 h 1059043"/>
                  <a:gd name="connsiteX354-30031" fmla="*/ 2630646 w 3024845"/>
                  <a:gd name="connsiteY354-30032" fmla="*/ 667989 h 1059043"/>
                  <a:gd name="connsiteX355-30033" fmla="*/ 2642806 w 3024845"/>
                  <a:gd name="connsiteY355-30034" fmla="*/ 667989 h 1059043"/>
                  <a:gd name="connsiteX356-30035" fmla="*/ 2642806 w 3024845"/>
                  <a:gd name="connsiteY356-30036" fmla="*/ 672313 h 1059043"/>
                  <a:gd name="connsiteX357-30037" fmla="*/ 2667126 w 3024845"/>
                  <a:gd name="connsiteY357-30038" fmla="*/ 672313 h 1059043"/>
                  <a:gd name="connsiteX358-30039" fmla="*/ 2667126 w 3024845"/>
                  <a:gd name="connsiteY358-30040" fmla="*/ 659342 h 1059043"/>
                  <a:gd name="connsiteX359-30041" fmla="*/ 2695500 w 3024845"/>
                  <a:gd name="connsiteY359-30042" fmla="*/ 659342 h 1059043"/>
                  <a:gd name="connsiteX360-30043" fmla="*/ 2707660 w 3024845"/>
                  <a:gd name="connsiteY360-30044" fmla="*/ 655018 h 1059043"/>
                  <a:gd name="connsiteX361-30045" fmla="*/ 2727927 w 3024845"/>
                  <a:gd name="connsiteY361-30046" fmla="*/ 659342 h 1059043"/>
                  <a:gd name="connsiteX362-30047" fmla="*/ 2727927 w 3024845"/>
                  <a:gd name="connsiteY362-30048" fmla="*/ 642048 h 1059043"/>
                  <a:gd name="connsiteX363-30049" fmla="*/ 2736034 w 3024845"/>
                  <a:gd name="connsiteY363-30050" fmla="*/ 642048 h 1059043"/>
                  <a:gd name="connsiteX364-30051" fmla="*/ 2736034 w 3024845"/>
                  <a:gd name="connsiteY364-30052" fmla="*/ 629077 h 1059043"/>
                  <a:gd name="connsiteX365-30053" fmla="*/ 2792781 w 3024845"/>
                  <a:gd name="connsiteY365-30054" fmla="*/ 629077 h 1059043"/>
                  <a:gd name="connsiteX366-30055" fmla="*/ 2792781 w 3024845"/>
                  <a:gd name="connsiteY366-30056" fmla="*/ 598812 h 1059043"/>
                  <a:gd name="connsiteX367-30057" fmla="*/ 2811021 w 3024845"/>
                  <a:gd name="connsiteY367-30058" fmla="*/ 598812 h 1059043"/>
                  <a:gd name="connsiteX368-30059" fmla="*/ 2811021 w 3024845"/>
                  <a:gd name="connsiteY368-30060" fmla="*/ 592327 h 1059043"/>
                  <a:gd name="connsiteX369-30061" fmla="*/ 2823181 w 3024845"/>
                  <a:gd name="connsiteY369-30062" fmla="*/ 592327 h 1059043"/>
                  <a:gd name="connsiteX370-30063" fmla="*/ 2823181 w 3024845"/>
                  <a:gd name="connsiteY370-30064" fmla="*/ 598812 h 1059043"/>
                  <a:gd name="connsiteX371-30065" fmla="*/ 2839395 w 3024845"/>
                  <a:gd name="connsiteY371-30066" fmla="*/ 598812 h 1059043"/>
                  <a:gd name="connsiteX372-30067" fmla="*/ 2839395 w 3024845"/>
                  <a:gd name="connsiteY372-30068" fmla="*/ 648533 h 1059043"/>
                  <a:gd name="connsiteX373-30069" fmla="*/ 2871822 w 3024845"/>
                  <a:gd name="connsiteY373-30070" fmla="*/ 648533 h 1059043"/>
                  <a:gd name="connsiteX374-30071" fmla="*/ 2871822 w 3024845"/>
                  <a:gd name="connsiteY374-30072" fmla="*/ 622592 h 1059043"/>
                  <a:gd name="connsiteX375-30073" fmla="*/ 2910329 w 3024845"/>
                  <a:gd name="connsiteY375-30074" fmla="*/ 622592 h 1059043"/>
                  <a:gd name="connsiteX376-30075" fmla="*/ 2910329 w 3024845"/>
                  <a:gd name="connsiteY376-30076" fmla="*/ 592327 h 1059043"/>
                  <a:gd name="connsiteX377-30077" fmla="*/ 2958970 w 3024845"/>
                  <a:gd name="connsiteY377-30078" fmla="*/ 592327 h 1059043"/>
                  <a:gd name="connsiteX378-30079" fmla="*/ 2958970 w 3024845"/>
                  <a:gd name="connsiteY378-30080" fmla="*/ 703483 h 1059043"/>
                  <a:gd name="connsiteX379-30081" fmla="*/ 2958970 w 3024845"/>
                  <a:gd name="connsiteY379-30082" fmla="*/ 717262 h 1059043"/>
                  <a:gd name="connsiteX380-30083" fmla="*/ 3024845 w 3024845"/>
                  <a:gd name="connsiteY380-30084" fmla="*/ 717262 h 1059043"/>
                  <a:gd name="connsiteX381-30085" fmla="*/ 3024845 w 3024845"/>
                  <a:gd name="connsiteY381-30086" fmla="*/ 1059043 h 1059043"/>
                  <a:gd name="connsiteX382-30087" fmla="*/ 2054 w 3024845"/>
                  <a:gd name="connsiteY382-30088" fmla="*/ 1056710 h 1059043"/>
                  <a:gd name="connsiteX383-30089" fmla="*/ 0 w 3024845"/>
                  <a:gd name="connsiteY383-30090" fmla="*/ 622592 h 1059043"/>
                  <a:gd name="connsiteX384-30091" fmla="*/ 20267 w 3024845"/>
                  <a:gd name="connsiteY384-30092" fmla="*/ 622592 h 1059043"/>
                  <a:gd name="connsiteX385-30093" fmla="*/ 20774 w 3024845"/>
                  <a:gd name="connsiteY385-30094" fmla="*/ 621511 h 1059043"/>
                  <a:gd name="connsiteX386-30095" fmla="*/ 24320 w 3024845"/>
                  <a:gd name="connsiteY386-30096" fmla="*/ 613945 h 1059043"/>
                  <a:gd name="connsiteX387-30097" fmla="*/ 26094 w 3024845"/>
                  <a:gd name="connsiteY387-30098" fmla="*/ 614215 h 1059043"/>
                  <a:gd name="connsiteX388-30099" fmla="*/ 38507 w 3024845"/>
                  <a:gd name="connsiteY388-30100" fmla="*/ 616106 h 1059043"/>
                  <a:gd name="connsiteX389-30101" fmla="*/ 39014 w 3024845"/>
                  <a:gd name="connsiteY389-30102" fmla="*/ 617458 h 1059043"/>
                  <a:gd name="connsiteX390-30103" fmla="*/ 42560 w 3024845"/>
                  <a:gd name="connsiteY390-30104" fmla="*/ 626915 h 1059043"/>
                  <a:gd name="connsiteX391-30105" fmla="*/ 68907 w 3024845"/>
                  <a:gd name="connsiteY391-30106" fmla="*/ 629077 h 1059043"/>
                  <a:gd name="connsiteX392-30107" fmla="*/ 68907 w 3024845"/>
                  <a:gd name="connsiteY392-30108" fmla="*/ 505856 h 1059043"/>
                  <a:gd name="connsiteX393-30109" fmla="*/ 70934 w 3024845"/>
                  <a:gd name="connsiteY393-30110" fmla="*/ 505856 h 1059043"/>
                  <a:gd name="connsiteX394-30111" fmla="*/ 85121 w 3024845"/>
                  <a:gd name="connsiteY394-30112" fmla="*/ 505856 h 1059043"/>
                  <a:gd name="connsiteX395-30113" fmla="*/ 85121 w 3024845"/>
                  <a:gd name="connsiteY395-30114" fmla="*/ 369664 h 1059043"/>
                  <a:gd name="connsiteX396-30115" fmla="*/ 86894 w 3024845"/>
                  <a:gd name="connsiteY396-30116" fmla="*/ 369664 h 1059043"/>
                  <a:gd name="connsiteX397-30117" fmla="*/ 99308 w 3024845"/>
                  <a:gd name="connsiteY397-30118" fmla="*/ 369664 h 1059043"/>
                  <a:gd name="connsiteX398-30119" fmla="*/ 99308 w 3024845"/>
                  <a:gd name="connsiteY398-30120" fmla="*/ 255090 h 1059043"/>
                  <a:gd name="connsiteX399-30121" fmla="*/ 103361 w 3024845"/>
                  <a:gd name="connsiteY399-30122" fmla="*/ 226986 h 1059043"/>
                  <a:gd name="connsiteX400-30123" fmla="*/ 105388 w 3024845"/>
                  <a:gd name="connsiteY400-30124" fmla="*/ 226986 h 1059043"/>
                  <a:gd name="connsiteX401-30125" fmla="*/ 119575 w 3024845"/>
                  <a:gd name="connsiteY401-30126" fmla="*/ 226986 h 1059043"/>
                  <a:gd name="connsiteX0-30127" fmla="*/ 119575 w 3024845"/>
                  <a:gd name="connsiteY0-30128" fmla="*/ 226986 h 1059043"/>
                  <a:gd name="connsiteX1-30129" fmla="*/ 200642 w 3024845"/>
                  <a:gd name="connsiteY1-30130" fmla="*/ 224825 h 1059043"/>
                  <a:gd name="connsiteX2-30131" fmla="*/ 202669 w 3024845"/>
                  <a:gd name="connsiteY2-30132" fmla="*/ 224825 h 1059043"/>
                  <a:gd name="connsiteX3-30133" fmla="*/ 216856 w 3024845"/>
                  <a:gd name="connsiteY3-30134" fmla="*/ 224825 h 1059043"/>
                  <a:gd name="connsiteX4-30135" fmla="*/ 216856 w 3024845"/>
                  <a:gd name="connsiteY4-30136" fmla="*/ 248604 h 1059043"/>
                  <a:gd name="connsiteX5-30137" fmla="*/ 217363 w 3024845"/>
                  <a:gd name="connsiteY5-30138" fmla="*/ 249415 h 1059043"/>
                  <a:gd name="connsiteX6-30139" fmla="*/ 220909 w 3024845"/>
                  <a:gd name="connsiteY6-30140" fmla="*/ 255090 h 1059043"/>
                  <a:gd name="connsiteX7-30141" fmla="*/ 220909 w 3024845"/>
                  <a:gd name="connsiteY7-30142" fmla="*/ 369664 h 1059043"/>
                  <a:gd name="connsiteX8-30143" fmla="*/ 223189 w 3024845"/>
                  <a:gd name="connsiteY8-30144" fmla="*/ 369664 h 1059043"/>
                  <a:gd name="connsiteX9-30145" fmla="*/ 239150 w 3024845"/>
                  <a:gd name="connsiteY9-30146" fmla="*/ 369664 h 1059043"/>
                  <a:gd name="connsiteX10-30147" fmla="*/ 239150 w 3024845"/>
                  <a:gd name="connsiteY10-30148" fmla="*/ 510179 h 1059043"/>
                  <a:gd name="connsiteX11-30149" fmla="*/ 240670 w 3024845"/>
                  <a:gd name="connsiteY11-30150" fmla="*/ 509909 h 1059043"/>
                  <a:gd name="connsiteX12-30151" fmla="*/ 251310 w 3024845"/>
                  <a:gd name="connsiteY12-30152" fmla="*/ 508018 h 1059043"/>
                  <a:gd name="connsiteX13-30153" fmla="*/ 249283 w 3024845"/>
                  <a:gd name="connsiteY13-30154" fmla="*/ 596650 h 1059043"/>
                  <a:gd name="connsiteX14-30155" fmla="*/ 250803 w 3024845"/>
                  <a:gd name="connsiteY14-30156" fmla="*/ 596921 h 1059043"/>
                  <a:gd name="connsiteX15-30157" fmla="*/ 261443 w 3024845"/>
                  <a:gd name="connsiteY15-30158" fmla="*/ 598812 h 1059043"/>
                  <a:gd name="connsiteX16-30159" fmla="*/ 261696 w 3024845"/>
                  <a:gd name="connsiteY16-30160" fmla="*/ 599623 h 1059043"/>
                  <a:gd name="connsiteX17-30161" fmla="*/ 263470 w 3024845"/>
                  <a:gd name="connsiteY17-30162" fmla="*/ 605298 h 1059043"/>
                  <a:gd name="connsiteX18-30163" fmla="*/ 264230 w 3024845"/>
                  <a:gd name="connsiteY18-30164" fmla="*/ 602866 h 1059043"/>
                  <a:gd name="connsiteX19-30165" fmla="*/ 269550 w 3024845"/>
                  <a:gd name="connsiteY19-30166" fmla="*/ 585842 h 1059043"/>
                  <a:gd name="connsiteX20-30167" fmla="*/ 271323 w 3024845"/>
                  <a:gd name="connsiteY20-30168" fmla="*/ 585842 h 1059043"/>
                  <a:gd name="connsiteX21-30169" fmla="*/ 283737 w 3024845"/>
                  <a:gd name="connsiteY21-30170" fmla="*/ 585842 h 1059043"/>
                  <a:gd name="connsiteX22-30171" fmla="*/ 283737 w 3024845"/>
                  <a:gd name="connsiteY22-30172" fmla="*/ 618268 h 1059043"/>
                  <a:gd name="connsiteX23-30173" fmla="*/ 284750 w 3024845"/>
                  <a:gd name="connsiteY23-30174" fmla="*/ 618809 h 1059043"/>
                  <a:gd name="connsiteX24-30175" fmla="*/ 291844 w 3024845"/>
                  <a:gd name="connsiteY24-30176" fmla="*/ 622592 h 1059043"/>
                  <a:gd name="connsiteX25-30177" fmla="*/ 291844 w 3024845"/>
                  <a:gd name="connsiteY25-30178" fmla="*/ 623943 h 1059043"/>
                  <a:gd name="connsiteX26-30179" fmla="*/ 291844 w 3024845"/>
                  <a:gd name="connsiteY26-30180" fmla="*/ 633401 h 1059043"/>
                  <a:gd name="connsiteX27-30181" fmla="*/ 336431 w 3024845"/>
                  <a:gd name="connsiteY27-30182" fmla="*/ 633401 h 1059043"/>
                  <a:gd name="connsiteX28-30183" fmla="*/ 336431 w 3024845"/>
                  <a:gd name="connsiteY28-30184" fmla="*/ 634482 h 1059043"/>
                  <a:gd name="connsiteX29-30185" fmla="*/ 336431 w 3024845"/>
                  <a:gd name="connsiteY29-30186" fmla="*/ 642048 h 1059043"/>
                  <a:gd name="connsiteX30-30187" fmla="*/ 338457 w 3024845"/>
                  <a:gd name="connsiteY30-30188" fmla="*/ 642048 h 1059043"/>
                  <a:gd name="connsiteX31-30189" fmla="*/ 352644 w 3024845"/>
                  <a:gd name="connsiteY31-30190" fmla="*/ 642048 h 1059043"/>
                  <a:gd name="connsiteX32-30191" fmla="*/ 352644 w 3024845"/>
                  <a:gd name="connsiteY32-30192" fmla="*/ 611783 h 1059043"/>
                  <a:gd name="connsiteX33-30193" fmla="*/ 397231 w 3024845"/>
                  <a:gd name="connsiteY33-30194" fmla="*/ 611783 h 1059043"/>
                  <a:gd name="connsiteX34-30195" fmla="*/ 397231 w 3024845"/>
                  <a:gd name="connsiteY34-30196" fmla="*/ 610432 h 1059043"/>
                  <a:gd name="connsiteX35-30197" fmla="*/ 397231 w 3024845"/>
                  <a:gd name="connsiteY35-30198" fmla="*/ 600974 h 1059043"/>
                  <a:gd name="connsiteX36-30199" fmla="*/ 398245 w 3024845"/>
                  <a:gd name="connsiteY36-30200" fmla="*/ 600974 h 1059043"/>
                  <a:gd name="connsiteX37-30201" fmla="*/ 405338 w 3024845"/>
                  <a:gd name="connsiteY37-30202" fmla="*/ 600974 h 1059043"/>
                  <a:gd name="connsiteX38-30203" fmla="*/ 405338 w 3024845"/>
                  <a:gd name="connsiteY38-30204" fmla="*/ 599083 h 1059043"/>
                  <a:gd name="connsiteX39-30205" fmla="*/ 405338 w 3024845"/>
                  <a:gd name="connsiteY39-30206" fmla="*/ 585842 h 1059043"/>
                  <a:gd name="connsiteX40-30207" fmla="*/ 406098 w 3024845"/>
                  <a:gd name="connsiteY40-30208" fmla="*/ 585842 h 1059043"/>
                  <a:gd name="connsiteX41-30209" fmla="*/ 411418 w 3024845"/>
                  <a:gd name="connsiteY41-30210" fmla="*/ 585842 h 1059043"/>
                  <a:gd name="connsiteX42-30211" fmla="*/ 411418 w 3024845"/>
                  <a:gd name="connsiteY42-30212" fmla="*/ 584761 h 1059043"/>
                  <a:gd name="connsiteX43-30213" fmla="*/ 411418 w 3024845"/>
                  <a:gd name="connsiteY43-30214" fmla="*/ 577194 h 1059043"/>
                  <a:gd name="connsiteX44-30215" fmla="*/ 413445 w 3024845"/>
                  <a:gd name="connsiteY44-30216" fmla="*/ 577194 h 1059043"/>
                  <a:gd name="connsiteX45-30217" fmla="*/ 427632 w 3024845"/>
                  <a:gd name="connsiteY45-30218" fmla="*/ 577194 h 1059043"/>
                  <a:gd name="connsiteX46-30219" fmla="*/ 427632 w 3024845"/>
                  <a:gd name="connsiteY46-30220" fmla="*/ 578275 h 1059043"/>
                  <a:gd name="connsiteX47-30221" fmla="*/ 427632 w 3024845"/>
                  <a:gd name="connsiteY47-30222" fmla="*/ 585842 h 1059043"/>
                  <a:gd name="connsiteX48-30223" fmla="*/ 449925 w 3024845"/>
                  <a:gd name="connsiteY48-30224" fmla="*/ 585842 h 1059043"/>
                  <a:gd name="connsiteX49-30225" fmla="*/ 449925 w 3024845"/>
                  <a:gd name="connsiteY49-30226" fmla="*/ 583950 h 1059043"/>
                  <a:gd name="connsiteX50-30227" fmla="*/ 449925 w 3024845"/>
                  <a:gd name="connsiteY50-30228" fmla="*/ 570709 h 1059043"/>
                  <a:gd name="connsiteX51-30229" fmla="*/ 451699 w 3024845"/>
                  <a:gd name="connsiteY51-30230" fmla="*/ 570709 h 1059043"/>
                  <a:gd name="connsiteX52-30231" fmla="*/ 464112 w 3024845"/>
                  <a:gd name="connsiteY52-30232" fmla="*/ 570709 h 1059043"/>
                  <a:gd name="connsiteX53-30233" fmla="*/ 464112 w 3024845"/>
                  <a:gd name="connsiteY53-30234" fmla="*/ 594489 h 1059043"/>
                  <a:gd name="connsiteX54-30235" fmla="*/ 465126 w 3024845"/>
                  <a:gd name="connsiteY54-30236" fmla="*/ 594489 h 1059043"/>
                  <a:gd name="connsiteX55-30237" fmla="*/ 472219 w 3024845"/>
                  <a:gd name="connsiteY55-30238" fmla="*/ 594489 h 1059043"/>
                  <a:gd name="connsiteX56-30239" fmla="*/ 472219 w 3024845"/>
                  <a:gd name="connsiteY56-30240" fmla="*/ 593408 h 1059043"/>
                  <a:gd name="connsiteX57-30241" fmla="*/ 472219 w 3024845"/>
                  <a:gd name="connsiteY57-30242" fmla="*/ 585842 h 1059043"/>
                  <a:gd name="connsiteX58-30243" fmla="*/ 473992 w 3024845"/>
                  <a:gd name="connsiteY58-30244" fmla="*/ 585842 h 1059043"/>
                  <a:gd name="connsiteX59-30245" fmla="*/ 486406 w 3024845"/>
                  <a:gd name="connsiteY59-30246" fmla="*/ 585842 h 1059043"/>
                  <a:gd name="connsiteX60-30247" fmla="*/ 486406 w 3024845"/>
                  <a:gd name="connsiteY60-30248" fmla="*/ 611783 h 1059043"/>
                  <a:gd name="connsiteX61-30249" fmla="*/ 488433 w 3024845"/>
                  <a:gd name="connsiteY61-30250" fmla="*/ 611783 h 1059043"/>
                  <a:gd name="connsiteX62-30251" fmla="*/ 502619 w 3024845"/>
                  <a:gd name="connsiteY62-30252" fmla="*/ 611783 h 1059043"/>
                  <a:gd name="connsiteX63-30253" fmla="*/ 502619 w 3024845"/>
                  <a:gd name="connsiteY63-30254" fmla="*/ 613404 h 1059043"/>
                  <a:gd name="connsiteX64-30255" fmla="*/ 502619 w 3024845"/>
                  <a:gd name="connsiteY64-30256" fmla="*/ 624754 h 1059043"/>
                  <a:gd name="connsiteX65-30257" fmla="*/ 503379 w 3024845"/>
                  <a:gd name="connsiteY65-30258" fmla="*/ 624754 h 1059043"/>
                  <a:gd name="connsiteX66-30259" fmla="*/ 508700 w 3024845"/>
                  <a:gd name="connsiteY66-30260" fmla="*/ 624754 h 1059043"/>
                  <a:gd name="connsiteX67-30261" fmla="*/ 508700 w 3024845"/>
                  <a:gd name="connsiteY67-30262" fmla="*/ 623943 h 1059043"/>
                  <a:gd name="connsiteX68-30263" fmla="*/ 508700 w 3024845"/>
                  <a:gd name="connsiteY68-30264" fmla="*/ 618268 h 1059043"/>
                  <a:gd name="connsiteX69-30265" fmla="*/ 539100 w 3024845"/>
                  <a:gd name="connsiteY69-30266" fmla="*/ 618268 h 1059043"/>
                  <a:gd name="connsiteX70-30267" fmla="*/ 539100 w 3024845"/>
                  <a:gd name="connsiteY70-30268" fmla="*/ 642048 h 1059043"/>
                  <a:gd name="connsiteX71-30269" fmla="*/ 540113 w 3024845"/>
                  <a:gd name="connsiteY71-30270" fmla="*/ 642048 h 1059043"/>
                  <a:gd name="connsiteX72-30271" fmla="*/ 547207 w 3024845"/>
                  <a:gd name="connsiteY72-30272" fmla="*/ 642048 h 1059043"/>
                  <a:gd name="connsiteX73-30273" fmla="*/ 547207 w 3024845"/>
                  <a:gd name="connsiteY73-30274" fmla="*/ 643129 h 1059043"/>
                  <a:gd name="connsiteX74-30275" fmla="*/ 547207 w 3024845"/>
                  <a:gd name="connsiteY74-30276" fmla="*/ 650695 h 1059043"/>
                  <a:gd name="connsiteX75-30277" fmla="*/ 547967 w 3024845"/>
                  <a:gd name="connsiteY75-30278" fmla="*/ 650695 h 1059043"/>
                  <a:gd name="connsiteX76-30279" fmla="*/ 553287 w 3024845"/>
                  <a:gd name="connsiteY76-30280" fmla="*/ 650695 h 1059043"/>
                  <a:gd name="connsiteX77-30281" fmla="*/ 553287 w 3024845"/>
                  <a:gd name="connsiteY77-30282" fmla="*/ 648533 h 1059043"/>
                  <a:gd name="connsiteX78-30283" fmla="*/ 553287 w 3024845"/>
                  <a:gd name="connsiteY78-30284" fmla="*/ 633401 h 1059043"/>
                  <a:gd name="connsiteX79-30285" fmla="*/ 554300 w 3024845"/>
                  <a:gd name="connsiteY79-30286" fmla="*/ 633401 h 1059043"/>
                  <a:gd name="connsiteX80-30287" fmla="*/ 561394 w 3024845"/>
                  <a:gd name="connsiteY80-30288" fmla="*/ 633401 h 1059043"/>
                  <a:gd name="connsiteX81-30289" fmla="*/ 561394 w 3024845"/>
                  <a:gd name="connsiteY81-30290" fmla="*/ 634482 h 1059043"/>
                  <a:gd name="connsiteX82-30291" fmla="*/ 561394 w 3024845"/>
                  <a:gd name="connsiteY82-30292" fmla="*/ 642048 h 1059043"/>
                  <a:gd name="connsiteX83-30293" fmla="*/ 566714 w 3024845"/>
                  <a:gd name="connsiteY83-30294" fmla="*/ 640055 h 1059043"/>
                  <a:gd name="connsiteX84-30295" fmla="*/ 567474 w 3024845"/>
                  <a:gd name="connsiteY84-30296" fmla="*/ 639075 h 1059043"/>
                  <a:gd name="connsiteX85-30297" fmla="*/ 567474 w 3024845"/>
                  <a:gd name="connsiteY85-30298" fmla="*/ 633401 h 1059043"/>
                  <a:gd name="connsiteX86-30299" fmla="*/ 605981 w 3024845"/>
                  <a:gd name="connsiteY86-30300" fmla="*/ 633401 h 1059043"/>
                  <a:gd name="connsiteX87-30301" fmla="*/ 605981 w 3024845"/>
                  <a:gd name="connsiteY87-30302" fmla="*/ 657180 h 1059043"/>
                  <a:gd name="connsiteX88-30303" fmla="*/ 608007 w 3024845"/>
                  <a:gd name="connsiteY88-30304" fmla="*/ 657180 h 1059043"/>
                  <a:gd name="connsiteX89-30305" fmla="*/ 622194 w 3024845"/>
                  <a:gd name="connsiteY89-30306" fmla="*/ 657180 h 1059043"/>
                  <a:gd name="connsiteX90-30307" fmla="*/ 622194 w 3024845"/>
                  <a:gd name="connsiteY90-30308" fmla="*/ 658261 h 1059043"/>
                  <a:gd name="connsiteX91-30309" fmla="*/ 622194 w 3024845"/>
                  <a:gd name="connsiteY91-30310" fmla="*/ 665827 h 1059043"/>
                  <a:gd name="connsiteX92-30311" fmla="*/ 623968 w 3024845"/>
                  <a:gd name="connsiteY92-30312" fmla="*/ 665827 h 1059043"/>
                  <a:gd name="connsiteX93-30313" fmla="*/ 636381 w 3024845"/>
                  <a:gd name="connsiteY93-30314" fmla="*/ 665827 h 1059043"/>
                  <a:gd name="connsiteX94-30315" fmla="*/ 636381 w 3024845"/>
                  <a:gd name="connsiteY94-30316" fmla="*/ 642048 h 1059043"/>
                  <a:gd name="connsiteX95-30317" fmla="*/ 637394 w 3024845"/>
                  <a:gd name="connsiteY95-30318" fmla="*/ 642048 h 1059043"/>
                  <a:gd name="connsiteX96-30319" fmla="*/ 644488 w 3024845"/>
                  <a:gd name="connsiteY96-30320" fmla="*/ 642048 h 1059043"/>
                  <a:gd name="connsiteX97-30321" fmla="*/ 644488 w 3024845"/>
                  <a:gd name="connsiteY97-30322" fmla="*/ 609621 h 1059043"/>
                  <a:gd name="connsiteX98-30323" fmla="*/ 645501 w 3024845"/>
                  <a:gd name="connsiteY98-30324" fmla="*/ 609621 h 1059043"/>
                  <a:gd name="connsiteX99-30325" fmla="*/ 652595 w 3024845"/>
                  <a:gd name="connsiteY99-30326" fmla="*/ 609621 h 1059043"/>
                  <a:gd name="connsiteX100-30327" fmla="*/ 652595 w 3024845"/>
                  <a:gd name="connsiteY100-30328" fmla="*/ 607730 h 1059043"/>
                  <a:gd name="connsiteX101-30329" fmla="*/ 652595 w 3024845"/>
                  <a:gd name="connsiteY101-30330" fmla="*/ 594489 h 1059043"/>
                  <a:gd name="connsiteX102-30331" fmla="*/ 651328 w 3024845"/>
                  <a:gd name="connsiteY102-30332" fmla="*/ 592867 h 1059043"/>
                  <a:gd name="connsiteX103-30333" fmla="*/ 656648 w 3024845"/>
                  <a:gd name="connsiteY103-30334" fmla="*/ 581518 h 1059043"/>
                  <a:gd name="connsiteX104-30335" fmla="*/ 664755 w 3024845"/>
                  <a:gd name="connsiteY104-30336" fmla="*/ 609621 h 1059043"/>
                  <a:gd name="connsiteX105-30337" fmla="*/ 665515 w 3024845"/>
                  <a:gd name="connsiteY105-30338" fmla="*/ 609621 h 1059043"/>
                  <a:gd name="connsiteX106-30339" fmla="*/ 670835 w 3024845"/>
                  <a:gd name="connsiteY106-30340" fmla="*/ 609621 h 1059043"/>
                  <a:gd name="connsiteX107-30341" fmla="*/ 670835 w 3024845"/>
                  <a:gd name="connsiteY107-30342" fmla="*/ 503694 h 1059043"/>
                  <a:gd name="connsiteX108-30343" fmla="*/ 672355 w 3024845"/>
                  <a:gd name="connsiteY108-30344" fmla="*/ 503694 h 1059043"/>
                  <a:gd name="connsiteX109-30345" fmla="*/ 682995 w 3024845"/>
                  <a:gd name="connsiteY109-30346" fmla="*/ 503694 h 1059043"/>
                  <a:gd name="connsiteX110-30347" fmla="*/ 682995 w 3024845"/>
                  <a:gd name="connsiteY110-30348" fmla="*/ 456135 h 1059043"/>
                  <a:gd name="connsiteX111-30349" fmla="*/ 709342 w 3024845"/>
                  <a:gd name="connsiteY111-30350" fmla="*/ 456135 h 1059043"/>
                  <a:gd name="connsiteX112-30351" fmla="*/ 709342 w 3024845"/>
                  <a:gd name="connsiteY112-30352" fmla="*/ 434517 h 1059043"/>
                  <a:gd name="connsiteX113-30353" fmla="*/ 743796 w 3024845"/>
                  <a:gd name="connsiteY113-30354" fmla="*/ 434517 h 1059043"/>
                  <a:gd name="connsiteX114-30355" fmla="*/ 743796 w 3024845"/>
                  <a:gd name="connsiteY114-30356" fmla="*/ 436949 h 1059043"/>
                  <a:gd name="connsiteX115-30357" fmla="*/ 743796 w 3024845"/>
                  <a:gd name="connsiteY115-30358" fmla="*/ 453973 h 1059043"/>
                  <a:gd name="connsiteX116-30359" fmla="*/ 746076 w 3024845"/>
                  <a:gd name="connsiteY116-30360" fmla="*/ 453973 h 1059043"/>
                  <a:gd name="connsiteX117-30361" fmla="*/ 762036 w 3024845"/>
                  <a:gd name="connsiteY117-30362" fmla="*/ 453973 h 1059043"/>
                  <a:gd name="connsiteX118-30363" fmla="*/ 762036 w 3024845"/>
                  <a:gd name="connsiteY118-30364" fmla="*/ 501532 h 1059043"/>
                  <a:gd name="connsiteX119-30365" fmla="*/ 763049 w 3024845"/>
                  <a:gd name="connsiteY119-30366" fmla="*/ 501532 h 1059043"/>
                  <a:gd name="connsiteX120-30367" fmla="*/ 770143 w 3024845"/>
                  <a:gd name="connsiteY120-30368" fmla="*/ 501532 h 1059043"/>
                  <a:gd name="connsiteX121-30369" fmla="*/ 784330 w 3024845"/>
                  <a:gd name="connsiteY121-30370" fmla="*/ 505856 h 1059043"/>
                  <a:gd name="connsiteX122-30371" fmla="*/ 784330 w 3024845"/>
                  <a:gd name="connsiteY122-30372" fmla="*/ 544768 h 1059043"/>
                  <a:gd name="connsiteX123-30373" fmla="*/ 785343 w 3024845"/>
                  <a:gd name="connsiteY123-30374" fmla="*/ 544768 h 1059043"/>
                  <a:gd name="connsiteX124-30375" fmla="*/ 792436 w 3024845"/>
                  <a:gd name="connsiteY124-30376" fmla="*/ 544768 h 1059043"/>
                  <a:gd name="connsiteX125-30377" fmla="*/ 792436 w 3024845"/>
                  <a:gd name="connsiteY125-30378" fmla="*/ 546389 h 1059043"/>
                  <a:gd name="connsiteX126-30379" fmla="*/ 792436 w 3024845"/>
                  <a:gd name="connsiteY126-30380" fmla="*/ 557738 h 1059043"/>
                  <a:gd name="connsiteX127-30381" fmla="*/ 794463 w 3024845"/>
                  <a:gd name="connsiteY127-30382" fmla="*/ 557738 h 1059043"/>
                  <a:gd name="connsiteX128-30383" fmla="*/ 808650 w 3024845"/>
                  <a:gd name="connsiteY128-30384" fmla="*/ 557738 h 1059043"/>
                  <a:gd name="connsiteX129-30385" fmla="*/ 814730 w 3024845"/>
                  <a:gd name="connsiteY129-30386" fmla="*/ 564224 h 1059043"/>
                  <a:gd name="connsiteX130-30387" fmla="*/ 814730 w 3024845"/>
                  <a:gd name="connsiteY130-30388" fmla="*/ 585842 h 1059043"/>
                  <a:gd name="connsiteX131-30389" fmla="*/ 817010 w 3024845"/>
                  <a:gd name="connsiteY131-30390" fmla="*/ 585842 h 1059043"/>
                  <a:gd name="connsiteX132-30391" fmla="*/ 832970 w 3024845"/>
                  <a:gd name="connsiteY132-30392" fmla="*/ 585842 h 1059043"/>
                  <a:gd name="connsiteX133-30393" fmla="*/ 832970 w 3024845"/>
                  <a:gd name="connsiteY133-30394" fmla="*/ 586922 h 1059043"/>
                  <a:gd name="connsiteX134-30395" fmla="*/ 832970 w 3024845"/>
                  <a:gd name="connsiteY134-30396" fmla="*/ 594489 h 1059043"/>
                  <a:gd name="connsiteX135-30397" fmla="*/ 834237 w 3024845"/>
                  <a:gd name="connsiteY135-30398" fmla="*/ 594489 h 1059043"/>
                  <a:gd name="connsiteX136-30399" fmla="*/ 843104 w 3024845"/>
                  <a:gd name="connsiteY136-30400" fmla="*/ 594489 h 1059043"/>
                  <a:gd name="connsiteX137-30401" fmla="*/ 843104 w 3024845"/>
                  <a:gd name="connsiteY137-30402" fmla="*/ 596650 h 1059043"/>
                  <a:gd name="connsiteX138-30403" fmla="*/ 843104 w 3024845"/>
                  <a:gd name="connsiteY138-30404" fmla="*/ 611783 h 1059043"/>
                  <a:gd name="connsiteX139-30405" fmla="*/ 847157 w 3024845"/>
                  <a:gd name="connsiteY139-30406" fmla="*/ 609891 h 1059043"/>
                  <a:gd name="connsiteX140-30407" fmla="*/ 847157 w 3024845"/>
                  <a:gd name="connsiteY140-30408" fmla="*/ 596650 h 1059043"/>
                  <a:gd name="connsiteX141-30409" fmla="*/ 848170 w 3024845"/>
                  <a:gd name="connsiteY141-30410" fmla="*/ 596650 h 1059043"/>
                  <a:gd name="connsiteX142-30411" fmla="*/ 855264 w 3024845"/>
                  <a:gd name="connsiteY142-30412" fmla="*/ 596650 h 1059043"/>
                  <a:gd name="connsiteX143-30413" fmla="*/ 855264 w 3024845"/>
                  <a:gd name="connsiteY143-30414" fmla="*/ 598272 h 1059043"/>
                  <a:gd name="connsiteX144-30415" fmla="*/ 855264 w 3024845"/>
                  <a:gd name="connsiteY144-30416" fmla="*/ 609621 h 1059043"/>
                  <a:gd name="connsiteX145-30417" fmla="*/ 856024 w 3024845"/>
                  <a:gd name="connsiteY145-30418" fmla="*/ 609621 h 1059043"/>
                  <a:gd name="connsiteX146-30419" fmla="*/ 861344 w 3024845"/>
                  <a:gd name="connsiteY146-30420" fmla="*/ 609621 h 1059043"/>
                  <a:gd name="connsiteX147-30421" fmla="*/ 909984 w 3024845"/>
                  <a:gd name="connsiteY147-30422" fmla="*/ 605298 h 1059043"/>
                  <a:gd name="connsiteX148-30423" fmla="*/ 909984 w 3024845"/>
                  <a:gd name="connsiteY148-30424" fmla="*/ 606649 h 1059043"/>
                  <a:gd name="connsiteX149-30425" fmla="*/ 909984 w 3024845"/>
                  <a:gd name="connsiteY149-30426" fmla="*/ 616106 h 1059043"/>
                  <a:gd name="connsiteX150-30427" fmla="*/ 910744 w 3024845"/>
                  <a:gd name="connsiteY150-30428" fmla="*/ 616106 h 1059043"/>
                  <a:gd name="connsiteX151-30429" fmla="*/ 916065 w 3024845"/>
                  <a:gd name="connsiteY151-30430" fmla="*/ 616106 h 1059043"/>
                  <a:gd name="connsiteX152-30431" fmla="*/ 916065 w 3024845"/>
                  <a:gd name="connsiteY152-30432" fmla="*/ 618268 h 1059043"/>
                  <a:gd name="connsiteX153-30433" fmla="*/ 916065 w 3024845"/>
                  <a:gd name="connsiteY153-30434" fmla="*/ 633401 h 1059043"/>
                  <a:gd name="connsiteX154-30435" fmla="*/ 918091 w 3024845"/>
                  <a:gd name="connsiteY154-30436" fmla="*/ 632050 h 1059043"/>
                  <a:gd name="connsiteX155-30437" fmla="*/ 932278 w 3024845"/>
                  <a:gd name="connsiteY155-30438" fmla="*/ 622592 h 1059043"/>
                  <a:gd name="connsiteX156-30439" fmla="*/ 938358 w 3024845"/>
                  <a:gd name="connsiteY156-30440" fmla="*/ 581518 h 1059043"/>
                  <a:gd name="connsiteX157-30441" fmla="*/ 939118 w 3024845"/>
                  <a:gd name="connsiteY157-30442" fmla="*/ 581248 h 1059043"/>
                  <a:gd name="connsiteX158-30443" fmla="*/ 944438 w 3024845"/>
                  <a:gd name="connsiteY158-30444" fmla="*/ 579356 h 1059043"/>
                  <a:gd name="connsiteX159-30445" fmla="*/ 946465 w 3024845"/>
                  <a:gd name="connsiteY159-30446" fmla="*/ 510179 h 1059043"/>
                  <a:gd name="connsiteX160-30447" fmla="*/ 948492 w 3024845"/>
                  <a:gd name="connsiteY160-30448" fmla="*/ 579356 h 1059043"/>
                  <a:gd name="connsiteX161-30449" fmla="*/ 949252 w 3024845"/>
                  <a:gd name="connsiteY161-30450" fmla="*/ 579626 h 1059043"/>
                  <a:gd name="connsiteX162-30451" fmla="*/ 954572 w 3024845"/>
                  <a:gd name="connsiteY162-30452" fmla="*/ 581518 h 1059043"/>
                  <a:gd name="connsiteX163-30453" fmla="*/ 954572 w 3024845"/>
                  <a:gd name="connsiteY163-30454" fmla="*/ 495047 h 1059043"/>
                  <a:gd name="connsiteX164-30455" fmla="*/ 958625 w 3024845"/>
                  <a:gd name="connsiteY164-30456" fmla="*/ 462620 h 1059043"/>
                  <a:gd name="connsiteX165-30457" fmla="*/ 997132 w 3024845"/>
                  <a:gd name="connsiteY165-30458" fmla="*/ 462620 h 1059043"/>
                  <a:gd name="connsiteX166-30459" fmla="*/ 997132 w 3024845"/>
                  <a:gd name="connsiteY166-30460" fmla="*/ 495047 h 1059043"/>
                  <a:gd name="connsiteX167-30461" fmla="*/ 997892 w 3024845"/>
                  <a:gd name="connsiteY167-30462" fmla="*/ 495047 h 1059043"/>
                  <a:gd name="connsiteX168-30463" fmla="*/ 1003212 w 3024845"/>
                  <a:gd name="connsiteY168-30464" fmla="*/ 495047 h 1059043"/>
                  <a:gd name="connsiteX169-30465" fmla="*/ 1003212 w 3024845"/>
                  <a:gd name="connsiteY169-30466" fmla="*/ 412899 h 1059043"/>
                  <a:gd name="connsiteX170-30467" fmla="*/ 1004986 w 3024845"/>
                  <a:gd name="connsiteY170-30468" fmla="*/ 412899 h 1059043"/>
                  <a:gd name="connsiteX171-30469" fmla="*/ 1017399 w 3024845"/>
                  <a:gd name="connsiteY171-30470" fmla="*/ 412899 h 1059043"/>
                  <a:gd name="connsiteX172-30471" fmla="*/ 1017399 w 3024845"/>
                  <a:gd name="connsiteY172-30472" fmla="*/ 411008 h 1059043"/>
                  <a:gd name="connsiteX173-30473" fmla="*/ 1017399 w 3024845"/>
                  <a:gd name="connsiteY173-30474" fmla="*/ 397767 h 1059043"/>
                  <a:gd name="connsiteX174-30475" fmla="*/ 1039693 w 3024845"/>
                  <a:gd name="connsiteY174-30476" fmla="*/ 397767 h 1059043"/>
                  <a:gd name="connsiteX175-30477" fmla="*/ 1039693 w 3024845"/>
                  <a:gd name="connsiteY175-30478" fmla="*/ 396686 h 1059043"/>
                  <a:gd name="connsiteX176-30479" fmla="*/ 1039693 w 3024845"/>
                  <a:gd name="connsiteY176-30480" fmla="*/ 389120 h 1059043"/>
                  <a:gd name="connsiteX177-30481" fmla="*/ 1041466 w 3024845"/>
                  <a:gd name="connsiteY177-30482" fmla="*/ 389120 h 1059043"/>
                  <a:gd name="connsiteX178-30483" fmla="*/ 1053880 w 3024845"/>
                  <a:gd name="connsiteY178-30484" fmla="*/ 389120 h 1059043"/>
                  <a:gd name="connsiteX179-30485" fmla="*/ 1053880 w 3024845"/>
                  <a:gd name="connsiteY179-30486" fmla="*/ 390201 h 1059043"/>
                  <a:gd name="connsiteX180-30487" fmla="*/ 1053880 w 3024845"/>
                  <a:gd name="connsiteY180-30488" fmla="*/ 397767 h 1059043"/>
                  <a:gd name="connsiteX181-30489" fmla="*/ 1054640 w 3024845"/>
                  <a:gd name="connsiteY181-30490" fmla="*/ 397767 h 1059043"/>
                  <a:gd name="connsiteX182-30491" fmla="*/ 1059960 w 3024845"/>
                  <a:gd name="connsiteY182-30492" fmla="*/ 397767 h 1059043"/>
                  <a:gd name="connsiteX183-30493" fmla="*/ 1070093 w 3024845"/>
                  <a:gd name="connsiteY183-30494" fmla="*/ 393443 h 1059043"/>
                  <a:gd name="connsiteX184-30495" fmla="*/ 1074146 w 3024845"/>
                  <a:gd name="connsiteY184-30496" fmla="*/ 396686 h 1059043"/>
                  <a:gd name="connsiteX185-30497" fmla="*/ 1074146 w 3024845"/>
                  <a:gd name="connsiteY185-30498" fmla="*/ 389120 h 1059043"/>
                  <a:gd name="connsiteX186-30499" fmla="*/ 1076426 w 3024845"/>
                  <a:gd name="connsiteY186-30500" fmla="*/ 389120 h 1059043"/>
                  <a:gd name="connsiteX187-30501" fmla="*/ 1092387 w 3024845"/>
                  <a:gd name="connsiteY187-30502" fmla="*/ 389120 h 1059043"/>
                  <a:gd name="connsiteX188-30503" fmla="*/ 1092387 w 3024845"/>
                  <a:gd name="connsiteY188-30504" fmla="*/ 390201 h 1059043"/>
                  <a:gd name="connsiteX189-30505" fmla="*/ 1092387 w 3024845"/>
                  <a:gd name="connsiteY189-30506" fmla="*/ 397767 h 1059043"/>
                  <a:gd name="connsiteX190-30507" fmla="*/ 1122787 w 3024845"/>
                  <a:gd name="connsiteY190-30508" fmla="*/ 397767 h 1059043"/>
                  <a:gd name="connsiteX191-30509" fmla="*/ 1122787 w 3024845"/>
                  <a:gd name="connsiteY191-30510" fmla="*/ 399388 h 1059043"/>
                  <a:gd name="connsiteX192-30511" fmla="*/ 1122787 w 3024845"/>
                  <a:gd name="connsiteY192-30512" fmla="*/ 410738 h 1059043"/>
                  <a:gd name="connsiteX193-30513" fmla="*/ 1149134 w 3024845"/>
                  <a:gd name="connsiteY193-30514" fmla="*/ 410738 h 1059043"/>
                  <a:gd name="connsiteX194-30515" fmla="*/ 1149134 w 3024845"/>
                  <a:gd name="connsiteY194-30516" fmla="*/ 441002 h 1059043"/>
                  <a:gd name="connsiteX195-30517" fmla="*/ 1149894 w 3024845"/>
                  <a:gd name="connsiteY195-30518" fmla="*/ 441002 h 1059043"/>
                  <a:gd name="connsiteX196-30519" fmla="*/ 1155214 w 3024845"/>
                  <a:gd name="connsiteY196-30520" fmla="*/ 441002 h 1059043"/>
                  <a:gd name="connsiteX197-30521" fmla="*/ 1155214 w 3024845"/>
                  <a:gd name="connsiteY197-30522" fmla="*/ 442083 h 1059043"/>
                  <a:gd name="connsiteX198-30523" fmla="*/ 1155214 w 3024845"/>
                  <a:gd name="connsiteY198-30524" fmla="*/ 449650 h 1059043"/>
                  <a:gd name="connsiteX199-30525" fmla="*/ 1159268 w 3024845"/>
                  <a:gd name="connsiteY199-30526" fmla="*/ 479914 h 1059043"/>
                  <a:gd name="connsiteX200-30527" fmla="*/ 1160028 w 3024845"/>
                  <a:gd name="connsiteY200-30528" fmla="*/ 479914 h 1059043"/>
                  <a:gd name="connsiteX201-30529" fmla="*/ 1165348 w 3024845"/>
                  <a:gd name="connsiteY201-30530" fmla="*/ 479914 h 1059043"/>
                  <a:gd name="connsiteX202-30531" fmla="*/ 1165348 w 3024845"/>
                  <a:gd name="connsiteY202-30532" fmla="*/ 480725 h 1059043"/>
                  <a:gd name="connsiteX203-30533" fmla="*/ 1165348 w 3024845"/>
                  <a:gd name="connsiteY203-30534" fmla="*/ 486400 h 1059043"/>
                  <a:gd name="connsiteX204-30535" fmla="*/ 1166361 w 3024845"/>
                  <a:gd name="connsiteY204-30536" fmla="*/ 486400 h 1059043"/>
                  <a:gd name="connsiteX205-30537" fmla="*/ 1173454 w 3024845"/>
                  <a:gd name="connsiteY205-30538" fmla="*/ 486400 h 1059043"/>
                  <a:gd name="connsiteX206-30539" fmla="*/ 1173454 w 3024845"/>
                  <a:gd name="connsiteY206-30540" fmla="*/ 516665 h 1059043"/>
                  <a:gd name="connsiteX207-30541" fmla="*/ 1175481 w 3024845"/>
                  <a:gd name="connsiteY207-30542" fmla="*/ 516665 h 1059043"/>
                  <a:gd name="connsiteX208-30543" fmla="*/ 1189668 w 3024845"/>
                  <a:gd name="connsiteY208-30544" fmla="*/ 516665 h 1059043"/>
                  <a:gd name="connsiteX209-30545" fmla="*/ 1189668 w 3024845"/>
                  <a:gd name="connsiteY209-30546" fmla="*/ 540444 h 1059043"/>
                  <a:gd name="connsiteX210-30547" fmla="*/ 1191695 w 3024845"/>
                  <a:gd name="connsiteY210-30548" fmla="*/ 542065 h 1059043"/>
                  <a:gd name="connsiteX211-30549" fmla="*/ 1191695 w 3024845"/>
                  <a:gd name="connsiteY211-30550" fmla="*/ 553415 h 1059043"/>
                  <a:gd name="connsiteX212-30551" fmla="*/ 1192455 w 3024845"/>
                  <a:gd name="connsiteY212-30552" fmla="*/ 553415 h 1059043"/>
                  <a:gd name="connsiteX213-30553" fmla="*/ 1197775 w 3024845"/>
                  <a:gd name="connsiteY213-30554" fmla="*/ 553415 h 1059043"/>
                  <a:gd name="connsiteX214-30555" fmla="*/ 1197775 w 3024845"/>
                  <a:gd name="connsiteY214-30556" fmla="*/ 577194 h 1059043"/>
                  <a:gd name="connsiteX215-30557" fmla="*/ 1199041 w 3024845"/>
                  <a:gd name="connsiteY215-30558" fmla="*/ 577194 h 1059043"/>
                  <a:gd name="connsiteX216-30559" fmla="*/ 1207908 w 3024845"/>
                  <a:gd name="connsiteY216-30560" fmla="*/ 577194 h 1059043"/>
                  <a:gd name="connsiteX217-30561" fmla="*/ 1209935 w 3024845"/>
                  <a:gd name="connsiteY217-30562" fmla="*/ 581248 h 1059043"/>
                  <a:gd name="connsiteX218-30563" fmla="*/ 1209935 w 3024845"/>
                  <a:gd name="connsiteY218-30564" fmla="*/ 594489 h 1059043"/>
                  <a:gd name="connsiteX219-30565" fmla="*/ 1211455 w 3024845"/>
                  <a:gd name="connsiteY219-30566" fmla="*/ 592597 h 1059043"/>
                  <a:gd name="connsiteX220-30567" fmla="*/ 1222095 w 3024845"/>
                  <a:gd name="connsiteY220-30568" fmla="*/ 579356 h 1059043"/>
                  <a:gd name="connsiteX221-30569" fmla="*/ 1250469 w 3024845"/>
                  <a:gd name="connsiteY221-30570" fmla="*/ 579356 h 1059043"/>
                  <a:gd name="connsiteX222-30571" fmla="*/ 1250469 w 3024845"/>
                  <a:gd name="connsiteY222-30572" fmla="*/ 665827 h 1059043"/>
                  <a:gd name="connsiteX223-30573" fmla="*/ 1251229 w 3024845"/>
                  <a:gd name="connsiteY223-30574" fmla="*/ 665827 h 1059043"/>
                  <a:gd name="connsiteX224-30575" fmla="*/ 1256549 w 3024845"/>
                  <a:gd name="connsiteY224-30576" fmla="*/ 665827 h 1059043"/>
                  <a:gd name="connsiteX225-30577" fmla="*/ 1257309 w 3024845"/>
                  <a:gd name="connsiteY225-30578" fmla="*/ 664476 h 1059043"/>
                  <a:gd name="connsiteX226-30579" fmla="*/ 1262629 w 3024845"/>
                  <a:gd name="connsiteY226-30580" fmla="*/ 655018 h 1059043"/>
                  <a:gd name="connsiteX227-30581" fmla="*/ 1262629 w 3024845"/>
                  <a:gd name="connsiteY227-30582" fmla="*/ 656910 h 1059043"/>
                  <a:gd name="connsiteX228-30583" fmla="*/ 1262629 w 3024845"/>
                  <a:gd name="connsiteY228-30584" fmla="*/ 670151 h 1059043"/>
                  <a:gd name="connsiteX229-30585" fmla="*/ 1266682 w 3024845"/>
                  <a:gd name="connsiteY229-30586" fmla="*/ 624754 h 1059043"/>
                  <a:gd name="connsiteX230-30587" fmla="*/ 1267442 w 3024845"/>
                  <a:gd name="connsiteY230-30588" fmla="*/ 624754 h 1059043"/>
                  <a:gd name="connsiteX231-30589" fmla="*/ 1272762 w 3024845"/>
                  <a:gd name="connsiteY231-30590" fmla="*/ 624754 h 1059043"/>
                  <a:gd name="connsiteX232-30591" fmla="*/ 1272762 w 3024845"/>
                  <a:gd name="connsiteY232-30592" fmla="*/ 559900 h 1059043"/>
                  <a:gd name="connsiteX233-30593" fmla="*/ 1273776 w 3024845"/>
                  <a:gd name="connsiteY233-30594" fmla="*/ 559900 h 1059043"/>
                  <a:gd name="connsiteX234-30595" fmla="*/ 1280869 w 3024845"/>
                  <a:gd name="connsiteY234-30596" fmla="*/ 559900 h 1059043"/>
                  <a:gd name="connsiteX235-30597" fmla="*/ 1293029 w 3024845"/>
                  <a:gd name="connsiteY235-30598" fmla="*/ 516665 h 1059043"/>
                  <a:gd name="connsiteX236-30599" fmla="*/ 1294296 w 3024845"/>
                  <a:gd name="connsiteY236-30600" fmla="*/ 516665 h 1059043"/>
                  <a:gd name="connsiteX237-30601" fmla="*/ 1303163 w 3024845"/>
                  <a:gd name="connsiteY237-30602" fmla="*/ 516665 h 1059043"/>
                  <a:gd name="connsiteX238-30603" fmla="*/ 1313296 w 3024845"/>
                  <a:gd name="connsiteY238-30604" fmla="*/ 559900 h 1059043"/>
                  <a:gd name="connsiteX239-30605" fmla="*/ 1314309 w 3024845"/>
                  <a:gd name="connsiteY239-30606" fmla="*/ 559900 h 1059043"/>
                  <a:gd name="connsiteX240-30607" fmla="*/ 1321403 w 3024845"/>
                  <a:gd name="connsiteY240-30608" fmla="*/ 559900 h 1059043"/>
                  <a:gd name="connsiteX241-30609" fmla="*/ 1321403 w 3024845"/>
                  <a:gd name="connsiteY241-30610" fmla="*/ 598812 h 1059043"/>
                  <a:gd name="connsiteX242-30611" fmla="*/ 1323176 w 3024845"/>
                  <a:gd name="connsiteY242-30612" fmla="*/ 598812 h 1059043"/>
                  <a:gd name="connsiteX243-30613" fmla="*/ 1335590 w 3024845"/>
                  <a:gd name="connsiteY243-30614" fmla="*/ 598812 h 1059043"/>
                  <a:gd name="connsiteX244-30615" fmla="*/ 1335590 w 3024845"/>
                  <a:gd name="connsiteY244-30616" fmla="*/ 600974 h 1059043"/>
                  <a:gd name="connsiteX245-30617" fmla="*/ 1335590 w 3024845"/>
                  <a:gd name="connsiteY245-30618" fmla="*/ 616106 h 1059043"/>
                  <a:gd name="connsiteX246-30619" fmla="*/ 1339643 w 3024845"/>
                  <a:gd name="connsiteY246-30620" fmla="*/ 613945 h 1059043"/>
                  <a:gd name="connsiteX247-30621" fmla="*/ 1339643 w 3024845"/>
                  <a:gd name="connsiteY247-30622" fmla="*/ 598812 h 1059043"/>
                  <a:gd name="connsiteX248-30623" fmla="*/ 1341163 w 3024845"/>
                  <a:gd name="connsiteY248-30624" fmla="*/ 598812 h 1059043"/>
                  <a:gd name="connsiteX249-30625" fmla="*/ 1351803 w 3024845"/>
                  <a:gd name="connsiteY249-30626" fmla="*/ 598812 h 1059043"/>
                  <a:gd name="connsiteX250-30627" fmla="*/ 1351803 w 3024845"/>
                  <a:gd name="connsiteY250-30628" fmla="*/ 600433 h 1059043"/>
                  <a:gd name="connsiteX251-30629" fmla="*/ 1351803 w 3024845"/>
                  <a:gd name="connsiteY251-30630" fmla="*/ 611783 h 1059043"/>
                  <a:gd name="connsiteX252-30631" fmla="*/ 1382204 w 3024845"/>
                  <a:gd name="connsiteY252-30632" fmla="*/ 611783 h 1059043"/>
                  <a:gd name="connsiteX253-30633" fmla="*/ 1382204 w 3024845"/>
                  <a:gd name="connsiteY253-30634" fmla="*/ 575033 h 1059043"/>
                  <a:gd name="connsiteX254-30635" fmla="*/ 1383470 w 3024845"/>
                  <a:gd name="connsiteY254-30636" fmla="*/ 575033 h 1059043"/>
                  <a:gd name="connsiteX255-30637" fmla="*/ 1392337 w 3024845"/>
                  <a:gd name="connsiteY255-30638" fmla="*/ 575033 h 1059043"/>
                  <a:gd name="connsiteX256-30639" fmla="*/ 1392337 w 3024845"/>
                  <a:gd name="connsiteY256-30640" fmla="*/ 596650 h 1059043"/>
                  <a:gd name="connsiteX257-30641" fmla="*/ 1394364 w 3024845"/>
                  <a:gd name="connsiteY257-30642" fmla="*/ 564224 h 1059043"/>
                  <a:gd name="connsiteX258-30643" fmla="*/ 1416657 w 3024845"/>
                  <a:gd name="connsiteY258-30644" fmla="*/ 564224 h 1059043"/>
                  <a:gd name="connsiteX259-30645" fmla="*/ 1416657 w 3024845"/>
                  <a:gd name="connsiteY259-30646" fmla="*/ 562602 h 1059043"/>
                  <a:gd name="connsiteX260-30647" fmla="*/ 1416657 w 3024845"/>
                  <a:gd name="connsiteY260-30648" fmla="*/ 551253 h 1059043"/>
                  <a:gd name="connsiteX261-30649" fmla="*/ 1417417 w 3024845"/>
                  <a:gd name="connsiteY261-30650" fmla="*/ 551253 h 1059043"/>
                  <a:gd name="connsiteX262-30651" fmla="*/ 1422737 w 3024845"/>
                  <a:gd name="connsiteY262-30652" fmla="*/ 551253 h 1059043"/>
                  <a:gd name="connsiteX263-30653" fmla="*/ 1422737 w 3024845"/>
                  <a:gd name="connsiteY263-30654" fmla="*/ 549362 h 1059043"/>
                  <a:gd name="connsiteX264-30655" fmla="*/ 1422737 w 3024845"/>
                  <a:gd name="connsiteY264-30656" fmla="*/ 536121 h 1059043"/>
                  <a:gd name="connsiteX265-30657" fmla="*/ 1426791 w 3024845"/>
                  <a:gd name="connsiteY265-30658" fmla="*/ 542606 h 1059043"/>
                  <a:gd name="connsiteX266-30659" fmla="*/ 1429071 w 3024845"/>
                  <a:gd name="connsiteY266-30660" fmla="*/ 542606 h 1059043"/>
                  <a:gd name="connsiteX267-30661" fmla="*/ 1445031 w 3024845"/>
                  <a:gd name="connsiteY267-30662" fmla="*/ 542606 h 1059043"/>
                  <a:gd name="connsiteX268-30663" fmla="*/ 1445031 w 3024845"/>
                  <a:gd name="connsiteY268-30664" fmla="*/ 541795 h 1059043"/>
                  <a:gd name="connsiteX269-30665" fmla="*/ 1445031 w 3024845"/>
                  <a:gd name="connsiteY269-30666" fmla="*/ 536121 h 1059043"/>
                  <a:gd name="connsiteX270-30667" fmla="*/ 1445791 w 3024845"/>
                  <a:gd name="connsiteY270-30668" fmla="*/ 536121 h 1059043"/>
                  <a:gd name="connsiteX271-30669" fmla="*/ 1451111 w 3024845"/>
                  <a:gd name="connsiteY271-30670" fmla="*/ 536121 h 1059043"/>
                  <a:gd name="connsiteX272-30671" fmla="*/ 1451111 w 3024845"/>
                  <a:gd name="connsiteY272-30672" fmla="*/ 537472 h 1059043"/>
                  <a:gd name="connsiteX273-30673" fmla="*/ 1451111 w 3024845"/>
                  <a:gd name="connsiteY273-30674" fmla="*/ 546930 h 1059043"/>
                  <a:gd name="connsiteX274-30675" fmla="*/ 1489618 w 3024845"/>
                  <a:gd name="connsiteY274-30676" fmla="*/ 546930 h 1059043"/>
                  <a:gd name="connsiteX275-30677" fmla="*/ 1489618 w 3024845"/>
                  <a:gd name="connsiteY275-30678" fmla="*/ 685283 h 1059043"/>
                  <a:gd name="connsiteX276-30679" fmla="*/ 1491138 w 3024845"/>
                  <a:gd name="connsiteY276-30680" fmla="*/ 685283 h 1059043"/>
                  <a:gd name="connsiteX277-30681" fmla="*/ 1501778 w 3024845"/>
                  <a:gd name="connsiteY277-30682" fmla="*/ 685283 h 1059043"/>
                  <a:gd name="connsiteX278-30683" fmla="*/ 1501778 w 3024845"/>
                  <a:gd name="connsiteY278-30684" fmla="*/ 672313 h 1059043"/>
                  <a:gd name="connsiteX279-30685" fmla="*/ 1505832 w 3024845"/>
                  <a:gd name="connsiteY279-30686" fmla="*/ 672313 h 1059043"/>
                  <a:gd name="connsiteX280-30687" fmla="*/ 1505832 w 3024845"/>
                  <a:gd name="connsiteY280-30688" fmla="*/ 685283 h 1059043"/>
                  <a:gd name="connsiteX281-30689" fmla="*/ 1536232 w 3024845"/>
                  <a:gd name="connsiteY281-30690" fmla="*/ 685283 h 1059043"/>
                  <a:gd name="connsiteX282-30691" fmla="*/ 1536232 w 3024845"/>
                  <a:gd name="connsiteY282-30692" fmla="*/ 655018 h 1059043"/>
                  <a:gd name="connsiteX283-30693" fmla="*/ 1548392 w 3024845"/>
                  <a:gd name="connsiteY283-30694" fmla="*/ 655018 h 1059043"/>
                  <a:gd name="connsiteX284-30695" fmla="*/ 1560552 w 3024845"/>
                  <a:gd name="connsiteY284-30696" fmla="*/ 652857 h 1059043"/>
                  <a:gd name="connsiteX285-30697" fmla="*/ 1564606 w 3024845"/>
                  <a:gd name="connsiteY285-30698" fmla="*/ 655018 h 1059043"/>
                  <a:gd name="connsiteX286-30699" fmla="*/ 1574739 w 3024845"/>
                  <a:gd name="connsiteY286-30700" fmla="*/ 655018 h 1059043"/>
                  <a:gd name="connsiteX287-30701" fmla="*/ 1574739 w 3024845"/>
                  <a:gd name="connsiteY287-30702" fmla="*/ 685283 h 1059043"/>
                  <a:gd name="connsiteX288-30703" fmla="*/ 1582846 w 3024845"/>
                  <a:gd name="connsiteY288-30704" fmla="*/ 685283 h 1059043"/>
                  <a:gd name="connsiteX289-30705" fmla="*/ 1582846 w 3024845"/>
                  <a:gd name="connsiteY289-30706" fmla="*/ 702578 h 1059043"/>
                  <a:gd name="connsiteX290-30707" fmla="*/ 1592182 w 3024845"/>
                  <a:gd name="connsiteY290-30708" fmla="*/ 703483 h 1059043"/>
                  <a:gd name="connsiteX291-30709" fmla="*/ 1605140 w 3024845"/>
                  <a:gd name="connsiteY291-30710" fmla="*/ 703483 h 1059043"/>
                  <a:gd name="connsiteX292-30711" fmla="*/ 1605140 w 3024845"/>
                  <a:gd name="connsiteY292-30712" fmla="*/ 687445 h 1059043"/>
                  <a:gd name="connsiteX293-30713" fmla="*/ 1673096 w 3024845"/>
                  <a:gd name="connsiteY293-30714" fmla="*/ 687445 h 1059043"/>
                  <a:gd name="connsiteX294-30715" fmla="*/ 1673096 w 3024845"/>
                  <a:gd name="connsiteY294-30716" fmla="*/ 602192 h 1059043"/>
                  <a:gd name="connsiteX295-30717" fmla="*/ 1745104 w 3024845"/>
                  <a:gd name="connsiteY295-30718" fmla="*/ 602192 h 1059043"/>
                  <a:gd name="connsiteX296-30719" fmla="*/ 1745104 w 3024845"/>
                  <a:gd name="connsiteY296-30720" fmla="*/ 680960 h 1059043"/>
                  <a:gd name="connsiteX297-30721" fmla="*/ 1747008 w 3024845"/>
                  <a:gd name="connsiteY297-30722" fmla="*/ 680960 h 1059043"/>
                  <a:gd name="connsiteX298-30723" fmla="*/ 1748250 w 3024845"/>
                  <a:gd name="connsiteY298-30724" fmla="*/ 703483 h 1059043"/>
                  <a:gd name="connsiteX299-30725" fmla="*/ 1757926 w 3024845"/>
                  <a:gd name="connsiteY299-30726" fmla="*/ 703483 h 1059043"/>
                  <a:gd name="connsiteX300-30727" fmla="*/ 1759168 w 3024845"/>
                  <a:gd name="connsiteY300-30728" fmla="*/ 680960 h 1059043"/>
                  <a:gd name="connsiteX301-30729" fmla="*/ 1765248 w 3024845"/>
                  <a:gd name="connsiteY301-30730" fmla="*/ 680960 h 1059043"/>
                  <a:gd name="connsiteX302-30731" fmla="*/ 1766490 w 3024845"/>
                  <a:gd name="connsiteY302-30732" fmla="*/ 703483 h 1059043"/>
                  <a:gd name="connsiteX303-30733" fmla="*/ 1817112 w 3024845"/>
                  <a:gd name="connsiteY303-30734" fmla="*/ 703483 h 1059043"/>
                  <a:gd name="connsiteX304-30735" fmla="*/ 1817112 w 3024845"/>
                  <a:gd name="connsiteY304-30736" fmla="*/ 540455 h 1059043"/>
                  <a:gd name="connsiteX305-30737" fmla="*/ 2014439 w 3024845"/>
                  <a:gd name="connsiteY305-30738" fmla="*/ 540455 h 1059043"/>
                  <a:gd name="connsiteX306-30739" fmla="*/ 2014439 w 3024845"/>
                  <a:gd name="connsiteY306-30740" fmla="*/ 703483 h 1059043"/>
                  <a:gd name="connsiteX307-30741" fmla="*/ 2033136 w 3024845"/>
                  <a:gd name="connsiteY307-30742" fmla="*/ 703483 h 1059043"/>
                  <a:gd name="connsiteX308-30743" fmla="*/ 2033136 w 3024845"/>
                  <a:gd name="connsiteY308-30744" fmla="*/ 620790 h 1059043"/>
                  <a:gd name="connsiteX309-30745" fmla="*/ 2128256 w 3024845"/>
                  <a:gd name="connsiteY309-30746" fmla="*/ 620790 h 1059043"/>
                  <a:gd name="connsiteX310-30747" fmla="*/ 2146266 w 3024845"/>
                  <a:gd name="connsiteY310-30748" fmla="*/ 131868 h 1059043"/>
                  <a:gd name="connsiteX311-30749" fmla="*/ 2144240 w 3024845"/>
                  <a:gd name="connsiteY311-30750" fmla="*/ 125383 h 1059043"/>
                  <a:gd name="connsiteX312-30751" fmla="*/ 2150320 w 3024845"/>
                  <a:gd name="connsiteY312-30752" fmla="*/ 118897 h 1059043"/>
                  <a:gd name="connsiteX313-30753" fmla="*/ 2150320 w 3024845"/>
                  <a:gd name="connsiteY313-30754" fmla="*/ 60529 h 1059043"/>
                  <a:gd name="connsiteX314-30755" fmla="*/ 2152346 w 3024845"/>
                  <a:gd name="connsiteY314-30756" fmla="*/ 56206 h 1059043"/>
                  <a:gd name="connsiteX315-30757" fmla="*/ 2152346 w 3024845"/>
                  <a:gd name="connsiteY315-30758" fmla="*/ 0 h 1059043"/>
                  <a:gd name="connsiteX316-30759" fmla="*/ 2168560 w 3024845"/>
                  <a:gd name="connsiteY316-30760" fmla="*/ 125383 h 1059043"/>
                  <a:gd name="connsiteX317-30761" fmla="*/ 2180720 w 3024845"/>
                  <a:gd name="connsiteY317-30762" fmla="*/ 555577 h 1059043"/>
                  <a:gd name="connsiteX318-30763" fmla="*/ 2245574 w 3024845"/>
                  <a:gd name="connsiteY318-30764" fmla="*/ 555577 h 1059043"/>
                  <a:gd name="connsiteX319-30765" fmla="*/ 2245574 w 3024845"/>
                  <a:gd name="connsiteY319-30766" fmla="*/ 631239 h 1059043"/>
                  <a:gd name="connsiteX320-30767" fmla="*/ 2253681 w 3024845"/>
                  <a:gd name="connsiteY320-30768" fmla="*/ 631239 h 1059043"/>
                  <a:gd name="connsiteX321-30769" fmla="*/ 2255708 w 3024845"/>
                  <a:gd name="connsiteY321-30770" fmla="*/ 624754 h 1059043"/>
                  <a:gd name="connsiteX322-30771" fmla="*/ 2261788 w 3024845"/>
                  <a:gd name="connsiteY322-30772" fmla="*/ 624754 h 1059043"/>
                  <a:gd name="connsiteX323-30773" fmla="*/ 2263815 w 3024845"/>
                  <a:gd name="connsiteY323-30774" fmla="*/ 633401 h 1059043"/>
                  <a:gd name="connsiteX324-30775" fmla="*/ 2275975 w 3024845"/>
                  <a:gd name="connsiteY324-30776" fmla="*/ 633401 h 1059043"/>
                  <a:gd name="connsiteX325-30777" fmla="*/ 2275975 w 3024845"/>
                  <a:gd name="connsiteY325-30778" fmla="*/ 626915 h 1059043"/>
                  <a:gd name="connsiteX326-30779" fmla="*/ 2298268 w 3024845"/>
                  <a:gd name="connsiteY326-30780" fmla="*/ 626915 h 1059043"/>
                  <a:gd name="connsiteX327-30781" fmla="*/ 2298268 w 3024845"/>
                  <a:gd name="connsiteY327-30782" fmla="*/ 633401 h 1059043"/>
                  <a:gd name="connsiteX328-30783" fmla="*/ 2318535 w 3024845"/>
                  <a:gd name="connsiteY328-30784" fmla="*/ 633401 h 1059043"/>
                  <a:gd name="connsiteX329-30785" fmla="*/ 2318535 w 3024845"/>
                  <a:gd name="connsiteY329-30786" fmla="*/ 678798 h 1059043"/>
                  <a:gd name="connsiteX330-30787" fmla="*/ 2332722 w 3024845"/>
                  <a:gd name="connsiteY330-30788" fmla="*/ 678798 h 1059043"/>
                  <a:gd name="connsiteX331-30789" fmla="*/ 2332722 w 3024845"/>
                  <a:gd name="connsiteY331-30790" fmla="*/ 665827 h 1059043"/>
                  <a:gd name="connsiteX332-30791" fmla="*/ 2348936 w 3024845"/>
                  <a:gd name="connsiteY332-30792" fmla="*/ 665827 h 1059043"/>
                  <a:gd name="connsiteX333-30793" fmla="*/ 2348936 w 3024845"/>
                  <a:gd name="connsiteY333-30794" fmla="*/ 486400 h 1059043"/>
                  <a:gd name="connsiteX334-30795" fmla="*/ 2355016 w 3024845"/>
                  <a:gd name="connsiteY334-30796" fmla="*/ 479914 h 1059043"/>
                  <a:gd name="connsiteX335-30797" fmla="*/ 2427977 w 3024845"/>
                  <a:gd name="connsiteY335-30798" fmla="*/ 479914 h 1059043"/>
                  <a:gd name="connsiteX336-30799" fmla="*/ 2427977 w 3024845"/>
                  <a:gd name="connsiteY336-30800" fmla="*/ 488562 h 1059043"/>
                  <a:gd name="connsiteX337-30801" fmla="*/ 2438110 w 3024845"/>
                  <a:gd name="connsiteY337-30802" fmla="*/ 488562 h 1059043"/>
                  <a:gd name="connsiteX338-30803" fmla="*/ 2438110 w 3024845"/>
                  <a:gd name="connsiteY338-30804" fmla="*/ 603136 h 1059043"/>
                  <a:gd name="connsiteX339-30805" fmla="*/ 2460404 w 3024845"/>
                  <a:gd name="connsiteY339-30806" fmla="*/ 603136 h 1059043"/>
                  <a:gd name="connsiteX340-30807" fmla="*/ 2460404 w 3024845"/>
                  <a:gd name="connsiteY340-30808" fmla="*/ 536121 h 1059043"/>
                  <a:gd name="connsiteX341-30809" fmla="*/ 2486751 w 3024845"/>
                  <a:gd name="connsiteY341-30810" fmla="*/ 536121 h 1059043"/>
                  <a:gd name="connsiteX342-30811" fmla="*/ 2490804 w 3024845"/>
                  <a:gd name="connsiteY342-30812" fmla="*/ 531797 h 1059043"/>
                  <a:gd name="connsiteX343-30813" fmla="*/ 2498911 w 3024845"/>
                  <a:gd name="connsiteY343-30814" fmla="*/ 531797 h 1059043"/>
                  <a:gd name="connsiteX344-30815" fmla="*/ 2502964 w 3024845"/>
                  <a:gd name="connsiteY344-30816" fmla="*/ 536121 h 1059043"/>
                  <a:gd name="connsiteX345-30817" fmla="*/ 2525258 w 3024845"/>
                  <a:gd name="connsiteY345-30818" fmla="*/ 536121 h 1059043"/>
                  <a:gd name="connsiteX346-30819" fmla="*/ 2525258 w 3024845"/>
                  <a:gd name="connsiteY346-30820" fmla="*/ 419385 h 1059043"/>
                  <a:gd name="connsiteX347-30821" fmla="*/ 2582005 w 3024845"/>
                  <a:gd name="connsiteY347-30822" fmla="*/ 408576 h 1059043"/>
                  <a:gd name="connsiteX348-30823" fmla="*/ 2582005 w 3024845"/>
                  <a:gd name="connsiteY348-30824" fmla="*/ 409657 h 1059043"/>
                  <a:gd name="connsiteX349-30825" fmla="*/ 2582005 w 3024845"/>
                  <a:gd name="connsiteY349-30826" fmla="*/ 417223 h 1059043"/>
                  <a:gd name="connsiteX350-30827" fmla="*/ 2608352 w 3024845"/>
                  <a:gd name="connsiteY350-30828" fmla="*/ 417223 h 1059043"/>
                  <a:gd name="connsiteX351-30829" fmla="*/ 2608352 w 3024845"/>
                  <a:gd name="connsiteY351-30830" fmla="*/ 672313 h 1059043"/>
                  <a:gd name="connsiteX352-30831" fmla="*/ 2630646 w 3024845"/>
                  <a:gd name="connsiteY352-30832" fmla="*/ 672313 h 1059043"/>
                  <a:gd name="connsiteX353-30833" fmla="*/ 2630646 w 3024845"/>
                  <a:gd name="connsiteY353-30834" fmla="*/ 667989 h 1059043"/>
                  <a:gd name="connsiteX354-30835" fmla="*/ 2642806 w 3024845"/>
                  <a:gd name="connsiteY354-30836" fmla="*/ 667989 h 1059043"/>
                  <a:gd name="connsiteX355-30837" fmla="*/ 2642806 w 3024845"/>
                  <a:gd name="connsiteY355-30838" fmla="*/ 672313 h 1059043"/>
                  <a:gd name="connsiteX356-30839" fmla="*/ 2667126 w 3024845"/>
                  <a:gd name="connsiteY356-30840" fmla="*/ 672313 h 1059043"/>
                  <a:gd name="connsiteX357-30841" fmla="*/ 2667126 w 3024845"/>
                  <a:gd name="connsiteY357-30842" fmla="*/ 659342 h 1059043"/>
                  <a:gd name="connsiteX358-30843" fmla="*/ 2695500 w 3024845"/>
                  <a:gd name="connsiteY358-30844" fmla="*/ 659342 h 1059043"/>
                  <a:gd name="connsiteX359-30845" fmla="*/ 2707660 w 3024845"/>
                  <a:gd name="connsiteY359-30846" fmla="*/ 655018 h 1059043"/>
                  <a:gd name="connsiteX360-30847" fmla="*/ 2727927 w 3024845"/>
                  <a:gd name="connsiteY360-30848" fmla="*/ 659342 h 1059043"/>
                  <a:gd name="connsiteX361-30849" fmla="*/ 2727927 w 3024845"/>
                  <a:gd name="connsiteY361-30850" fmla="*/ 642048 h 1059043"/>
                  <a:gd name="connsiteX362-30851" fmla="*/ 2736034 w 3024845"/>
                  <a:gd name="connsiteY362-30852" fmla="*/ 642048 h 1059043"/>
                  <a:gd name="connsiteX363-30853" fmla="*/ 2736034 w 3024845"/>
                  <a:gd name="connsiteY363-30854" fmla="*/ 629077 h 1059043"/>
                  <a:gd name="connsiteX364-30855" fmla="*/ 2792781 w 3024845"/>
                  <a:gd name="connsiteY364-30856" fmla="*/ 629077 h 1059043"/>
                  <a:gd name="connsiteX365-30857" fmla="*/ 2792781 w 3024845"/>
                  <a:gd name="connsiteY365-30858" fmla="*/ 598812 h 1059043"/>
                  <a:gd name="connsiteX366-30859" fmla="*/ 2811021 w 3024845"/>
                  <a:gd name="connsiteY366-30860" fmla="*/ 598812 h 1059043"/>
                  <a:gd name="connsiteX367-30861" fmla="*/ 2811021 w 3024845"/>
                  <a:gd name="connsiteY367-30862" fmla="*/ 592327 h 1059043"/>
                  <a:gd name="connsiteX368-30863" fmla="*/ 2823181 w 3024845"/>
                  <a:gd name="connsiteY368-30864" fmla="*/ 592327 h 1059043"/>
                  <a:gd name="connsiteX369-30865" fmla="*/ 2823181 w 3024845"/>
                  <a:gd name="connsiteY369-30866" fmla="*/ 598812 h 1059043"/>
                  <a:gd name="connsiteX370-30867" fmla="*/ 2839395 w 3024845"/>
                  <a:gd name="connsiteY370-30868" fmla="*/ 598812 h 1059043"/>
                  <a:gd name="connsiteX371-30869" fmla="*/ 2839395 w 3024845"/>
                  <a:gd name="connsiteY371-30870" fmla="*/ 648533 h 1059043"/>
                  <a:gd name="connsiteX372-30871" fmla="*/ 2871822 w 3024845"/>
                  <a:gd name="connsiteY372-30872" fmla="*/ 648533 h 1059043"/>
                  <a:gd name="connsiteX373-30873" fmla="*/ 2871822 w 3024845"/>
                  <a:gd name="connsiteY373-30874" fmla="*/ 622592 h 1059043"/>
                  <a:gd name="connsiteX374-30875" fmla="*/ 2910329 w 3024845"/>
                  <a:gd name="connsiteY374-30876" fmla="*/ 622592 h 1059043"/>
                  <a:gd name="connsiteX375-30877" fmla="*/ 2910329 w 3024845"/>
                  <a:gd name="connsiteY375-30878" fmla="*/ 592327 h 1059043"/>
                  <a:gd name="connsiteX376-30879" fmla="*/ 2958970 w 3024845"/>
                  <a:gd name="connsiteY376-30880" fmla="*/ 592327 h 1059043"/>
                  <a:gd name="connsiteX377-30881" fmla="*/ 2958970 w 3024845"/>
                  <a:gd name="connsiteY377-30882" fmla="*/ 703483 h 1059043"/>
                  <a:gd name="connsiteX378-30883" fmla="*/ 2958970 w 3024845"/>
                  <a:gd name="connsiteY378-30884" fmla="*/ 717262 h 1059043"/>
                  <a:gd name="connsiteX379-30885" fmla="*/ 3024845 w 3024845"/>
                  <a:gd name="connsiteY379-30886" fmla="*/ 717262 h 1059043"/>
                  <a:gd name="connsiteX380-30887" fmla="*/ 3024845 w 3024845"/>
                  <a:gd name="connsiteY380-30888" fmla="*/ 1059043 h 1059043"/>
                  <a:gd name="connsiteX381-30889" fmla="*/ 2054 w 3024845"/>
                  <a:gd name="connsiteY381-30890" fmla="*/ 1056710 h 1059043"/>
                  <a:gd name="connsiteX382-30891" fmla="*/ 0 w 3024845"/>
                  <a:gd name="connsiteY382-30892" fmla="*/ 622592 h 1059043"/>
                  <a:gd name="connsiteX383-30893" fmla="*/ 20267 w 3024845"/>
                  <a:gd name="connsiteY383-30894" fmla="*/ 622592 h 1059043"/>
                  <a:gd name="connsiteX384-30895" fmla="*/ 20774 w 3024845"/>
                  <a:gd name="connsiteY384-30896" fmla="*/ 621511 h 1059043"/>
                  <a:gd name="connsiteX385-30897" fmla="*/ 24320 w 3024845"/>
                  <a:gd name="connsiteY385-30898" fmla="*/ 613945 h 1059043"/>
                  <a:gd name="connsiteX386-30899" fmla="*/ 26094 w 3024845"/>
                  <a:gd name="connsiteY386-30900" fmla="*/ 614215 h 1059043"/>
                  <a:gd name="connsiteX387-30901" fmla="*/ 38507 w 3024845"/>
                  <a:gd name="connsiteY387-30902" fmla="*/ 616106 h 1059043"/>
                  <a:gd name="connsiteX388-30903" fmla="*/ 39014 w 3024845"/>
                  <a:gd name="connsiteY388-30904" fmla="*/ 617458 h 1059043"/>
                  <a:gd name="connsiteX389-30905" fmla="*/ 42560 w 3024845"/>
                  <a:gd name="connsiteY389-30906" fmla="*/ 626915 h 1059043"/>
                  <a:gd name="connsiteX390-30907" fmla="*/ 68907 w 3024845"/>
                  <a:gd name="connsiteY390-30908" fmla="*/ 629077 h 1059043"/>
                  <a:gd name="connsiteX391-30909" fmla="*/ 68907 w 3024845"/>
                  <a:gd name="connsiteY391-30910" fmla="*/ 505856 h 1059043"/>
                  <a:gd name="connsiteX392-30911" fmla="*/ 70934 w 3024845"/>
                  <a:gd name="connsiteY392-30912" fmla="*/ 505856 h 1059043"/>
                  <a:gd name="connsiteX393-30913" fmla="*/ 85121 w 3024845"/>
                  <a:gd name="connsiteY393-30914" fmla="*/ 505856 h 1059043"/>
                  <a:gd name="connsiteX394-30915" fmla="*/ 85121 w 3024845"/>
                  <a:gd name="connsiteY394-30916" fmla="*/ 369664 h 1059043"/>
                  <a:gd name="connsiteX395-30917" fmla="*/ 86894 w 3024845"/>
                  <a:gd name="connsiteY395-30918" fmla="*/ 369664 h 1059043"/>
                  <a:gd name="connsiteX396-30919" fmla="*/ 99308 w 3024845"/>
                  <a:gd name="connsiteY396-30920" fmla="*/ 369664 h 1059043"/>
                  <a:gd name="connsiteX397-30921" fmla="*/ 99308 w 3024845"/>
                  <a:gd name="connsiteY397-30922" fmla="*/ 255090 h 1059043"/>
                  <a:gd name="connsiteX398-30923" fmla="*/ 103361 w 3024845"/>
                  <a:gd name="connsiteY398-30924" fmla="*/ 226986 h 1059043"/>
                  <a:gd name="connsiteX399-30925" fmla="*/ 105388 w 3024845"/>
                  <a:gd name="connsiteY399-30926" fmla="*/ 226986 h 1059043"/>
                  <a:gd name="connsiteX400-30927" fmla="*/ 119575 w 3024845"/>
                  <a:gd name="connsiteY400-30928" fmla="*/ 226986 h 1059043"/>
                  <a:gd name="connsiteX0-30929" fmla="*/ 119575 w 3024845"/>
                  <a:gd name="connsiteY0-30930" fmla="*/ 226986 h 1059043"/>
                  <a:gd name="connsiteX1-30931" fmla="*/ 200642 w 3024845"/>
                  <a:gd name="connsiteY1-30932" fmla="*/ 224825 h 1059043"/>
                  <a:gd name="connsiteX2-30933" fmla="*/ 202669 w 3024845"/>
                  <a:gd name="connsiteY2-30934" fmla="*/ 224825 h 1059043"/>
                  <a:gd name="connsiteX3-30935" fmla="*/ 216856 w 3024845"/>
                  <a:gd name="connsiteY3-30936" fmla="*/ 224825 h 1059043"/>
                  <a:gd name="connsiteX4-30937" fmla="*/ 216856 w 3024845"/>
                  <a:gd name="connsiteY4-30938" fmla="*/ 248604 h 1059043"/>
                  <a:gd name="connsiteX5-30939" fmla="*/ 217363 w 3024845"/>
                  <a:gd name="connsiteY5-30940" fmla="*/ 249415 h 1059043"/>
                  <a:gd name="connsiteX6-30941" fmla="*/ 220909 w 3024845"/>
                  <a:gd name="connsiteY6-30942" fmla="*/ 255090 h 1059043"/>
                  <a:gd name="connsiteX7-30943" fmla="*/ 220909 w 3024845"/>
                  <a:gd name="connsiteY7-30944" fmla="*/ 369664 h 1059043"/>
                  <a:gd name="connsiteX8-30945" fmla="*/ 223189 w 3024845"/>
                  <a:gd name="connsiteY8-30946" fmla="*/ 369664 h 1059043"/>
                  <a:gd name="connsiteX9-30947" fmla="*/ 239150 w 3024845"/>
                  <a:gd name="connsiteY9-30948" fmla="*/ 369664 h 1059043"/>
                  <a:gd name="connsiteX10-30949" fmla="*/ 239150 w 3024845"/>
                  <a:gd name="connsiteY10-30950" fmla="*/ 510179 h 1059043"/>
                  <a:gd name="connsiteX11-30951" fmla="*/ 240670 w 3024845"/>
                  <a:gd name="connsiteY11-30952" fmla="*/ 509909 h 1059043"/>
                  <a:gd name="connsiteX12-30953" fmla="*/ 251310 w 3024845"/>
                  <a:gd name="connsiteY12-30954" fmla="*/ 508018 h 1059043"/>
                  <a:gd name="connsiteX13-30955" fmla="*/ 249283 w 3024845"/>
                  <a:gd name="connsiteY13-30956" fmla="*/ 596650 h 1059043"/>
                  <a:gd name="connsiteX14-30957" fmla="*/ 250803 w 3024845"/>
                  <a:gd name="connsiteY14-30958" fmla="*/ 596921 h 1059043"/>
                  <a:gd name="connsiteX15-30959" fmla="*/ 261443 w 3024845"/>
                  <a:gd name="connsiteY15-30960" fmla="*/ 598812 h 1059043"/>
                  <a:gd name="connsiteX16-30961" fmla="*/ 261696 w 3024845"/>
                  <a:gd name="connsiteY16-30962" fmla="*/ 599623 h 1059043"/>
                  <a:gd name="connsiteX17-30963" fmla="*/ 263470 w 3024845"/>
                  <a:gd name="connsiteY17-30964" fmla="*/ 605298 h 1059043"/>
                  <a:gd name="connsiteX18-30965" fmla="*/ 264230 w 3024845"/>
                  <a:gd name="connsiteY18-30966" fmla="*/ 602866 h 1059043"/>
                  <a:gd name="connsiteX19-30967" fmla="*/ 269550 w 3024845"/>
                  <a:gd name="connsiteY19-30968" fmla="*/ 585842 h 1059043"/>
                  <a:gd name="connsiteX20-30969" fmla="*/ 271323 w 3024845"/>
                  <a:gd name="connsiteY20-30970" fmla="*/ 585842 h 1059043"/>
                  <a:gd name="connsiteX21-30971" fmla="*/ 283737 w 3024845"/>
                  <a:gd name="connsiteY21-30972" fmla="*/ 585842 h 1059043"/>
                  <a:gd name="connsiteX22-30973" fmla="*/ 283737 w 3024845"/>
                  <a:gd name="connsiteY22-30974" fmla="*/ 618268 h 1059043"/>
                  <a:gd name="connsiteX23-30975" fmla="*/ 284750 w 3024845"/>
                  <a:gd name="connsiteY23-30976" fmla="*/ 618809 h 1059043"/>
                  <a:gd name="connsiteX24-30977" fmla="*/ 291844 w 3024845"/>
                  <a:gd name="connsiteY24-30978" fmla="*/ 622592 h 1059043"/>
                  <a:gd name="connsiteX25-30979" fmla="*/ 291844 w 3024845"/>
                  <a:gd name="connsiteY25-30980" fmla="*/ 623943 h 1059043"/>
                  <a:gd name="connsiteX26-30981" fmla="*/ 291844 w 3024845"/>
                  <a:gd name="connsiteY26-30982" fmla="*/ 633401 h 1059043"/>
                  <a:gd name="connsiteX27-30983" fmla="*/ 336431 w 3024845"/>
                  <a:gd name="connsiteY27-30984" fmla="*/ 633401 h 1059043"/>
                  <a:gd name="connsiteX28-30985" fmla="*/ 336431 w 3024845"/>
                  <a:gd name="connsiteY28-30986" fmla="*/ 634482 h 1059043"/>
                  <a:gd name="connsiteX29-30987" fmla="*/ 336431 w 3024845"/>
                  <a:gd name="connsiteY29-30988" fmla="*/ 642048 h 1059043"/>
                  <a:gd name="connsiteX30-30989" fmla="*/ 338457 w 3024845"/>
                  <a:gd name="connsiteY30-30990" fmla="*/ 642048 h 1059043"/>
                  <a:gd name="connsiteX31-30991" fmla="*/ 352644 w 3024845"/>
                  <a:gd name="connsiteY31-30992" fmla="*/ 642048 h 1059043"/>
                  <a:gd name="connsiteX32-30993" fmla="*/ 352644 w 3024845"/>
                  <a:gd name="connsiteY32-30994" fmla="*/ 611783 h 1059043"/>
                  <a:gd name="connsiteX33-30995" fmla="*/ 397231 w 3024845"/>
                  <a:gd name="connsiteY33-30996" fmla="*/ 611783 h 1059043"/>
                  <a:gd name="connsiteX34-30997" fmla="*/ 397231 w 3024845"/>
                  <a:gd name="connsiteY34-30998" fmla="*/ 610432 h 1059043"/>
                  <a:gd name="connsiteX35-30999" fmla="*/ 397231 w 3024845"/>
                  <a:gd name="connsiteY35-31000" fmla="*/ 600974 h 1059043"/>
                  <a:gd name="connsiteX36-31001" fmla="*/ 398245 w 3024845"/>
                  <a:gd name="connsiteY36-31002" fmla="*/ 600974 h 1059043"/>
                  <a:gd name="connsiteX37-31003" fmla="*/ 405338 w 3024845"/>
                  <a:gd name="connsiteY37-31004" fmla="*/ 600974 h 1059043"/>
                  <a:gd name="connsiteX38-31005" fmla="*/ 405338 w 3024845"/>
                  <a:gd name="connsiteY38-31006" fmla="*/ 599083 h 1059043"/>
                  <a:gd name="connsiteX39-31007" fmla="*/ 405338 w 3024845"/>
                  <a:gd name="connsiteY39-31008" fmla="*/ 585842 h 1059043"/>
                  <a:gd name="connsiteX40-31009" fmla="*/ 406098 w 3024845"/>
                  <a:gd name="connsiteY40-31010" fmla="*/ 585842 h 1059043"/>
                  <a:gd name="connsiteX41-31011" fmla="*/ 411418 w 3024845"/>
                  <a:gd name="connsiteY41-31012" fmla="*/ 585842 h 1059043"/>
                  <a:gd name="connsiteX42-31013" fmla="*/ 411418 w 3024845"/>
                  <a:gd name="connsiteY42-31014" fmla="*/ 584761 h 1059043"/>
                  <a:gd name="connsiteX43-31015" fmla="*/ 411418 w 3024845"/>
                  <a:gd name="connsiteY43-31016" fmla="*/ 577194 h 1059043"/>
                  <a:gd name="connsiteX44-31017" fmla="*/ 413445 w 3024845"/>
                  <a:gd name="connsiteY44-31018" fmla="*/ 577194 h 1059043"/>
                  <a:gd name="connsiteX45-31019" fmla="*/ 427632 w 3024845"/>
                  <a:gd name="connsiteY45-31020" fmla="*/ 577194 h 1059043"/>
                  <a:gd name="connsiteX46-31021" fmla="*/ 427632 w 3024845"/>
                  <a:gd name="connsiteY46-31022" fmla="*/ 578275 h 1059043"/>
                  <a:gd name="connsiteX47-31023" fmla="*/ 427632 w 3024845"/>
                  <a:gd name="connsiteY47-31024" fmla="*/ 585842 h 1059043"/>
                  <a:gd name="connsiteX48-31025" fmla="*/ 449925 w 3024845"/>
                  <a:gd name="connsiteY48-31026" fmla="*/ 585842 h 1059043"/>
                  <a:gd name="connsiteX49-31027" fmla="*/ 449925 w 3024845"/>
                  <a:gd name="connsiteY49-31028" fmla="*/ 583950 h 1059043"/>
                  <a:gd name="connsiteX50-31029" fmla="*/ 449925 w 3024845"/>
                  <a:gd name="connsiteY50-31030" fmla="*/ 570709 h 1059043"/>
                  <a:gd name="connsiteX51-31031" fmla="*/ 451699 w 3024845"/>
                  <a:gd name="connsiteY51-31032" fmla="*/ 570709 h 1059043"/>
                  <a:gd name="connsiteX52-31033" fmla="*/ 464112 w 3024845"/>
                  <a:gd name="connsiteY52-31034" fmla="*/ 570709 h 1059043"/>
                  <a:gd name="connsiteX53-31035" fmla="*/ 464112 w 3024845"/>
                  <a:gd name="connsiteY53-31036" fmla="*/ 594489 h 1059043"/>
                  <a:gd name="connsiteX54-31037" fmla="*/ 465126 w 3024845"/>
                  <a:gd name="connsiteY54-31038" fmla="*/ 594489 h 1059043"/>
                  <a:gd name="connsiteX55-31039" fmla="*/ 472219 w 3024845"/>
                  <a:gd name="connsiteY55-31040" fmla="*/ 594489 h 1059043"/>
                  <a:gd name="connsiteX56-31041" fmla="*/ 472219 w 3024845"/>
                  <a:gd name="connsiteY56-31042" fmla="*/ 593408 h 1059043"/>
                  <a:gd name="connsiteX57-31043" fmla="*/ 472219 w 3024845"/>
                  <a:gd name="connsiteY57-31044" fmla="*/ 585842 h 1059043"/>
                  <a:gd name="connsiteX58-31045" fmla="*/ 473992 w 3024845"/>
                  <a:gd name="connsiteY58-31046" fmla="*/ 585842 h 1059043"/>
                  <a:gd name="connsiteX59-31047" fmla="*/ 486406 w 3024845"/>
                  <a:gd name="connsiteY59-31048" fmla="*/ 585842 h 1059043"/>
                  <a:gd name="connsiteX60-31049" fmla="*/ 486406 w 3024845"/>
                  <a:gd name="connsiteY60-31050" fmla="*/ 611783 h 1059043"/>
                  <a:gd name="connsiteX61-31051" fmla="*/ 488433 w 3024845"/>
                  <a:gd name="connsiteY61-31052" fmla="*/ 611783 h 1059043"/>
                  <a:gd name="connsiteX62-31053" fmla="*/ 502619 w 3024845"/>
                  <a:gd name="connsiteY62-31054" fmla="*/ 611783 h 1059043"/>
                  <a:gd name="connsiteX63-31055" fmla="*/ 502619 w 3024845"/>
                  <a:gd name="connsiteY63-31056" fmla="*/ 613404 h 1059043"/>
                  <a:gd name="connsiteX64-31057" fmla="*/ 502619 w 3024845"/>
                  <a:gd name="connsiteY64-31058" fmla="*/ 624754 h 1059043"/>
                  <a:gd name="connsiteX65-31059" fmla="*/ 503379 w 3024845"/>
                  <a:gd name="connsiteY65-31060" fmla="*/ 624754 h 1059043"/>
                  <a:gd name="connsiteX66-31061" fmla="*/ 508700 w 3024845"/>
                  <a:gd name="connsiteY66-31062" fmla="*/ 624754 h 1059043"/>
                  <a:gd name="connsiteX67-31063" fmla="*/ 508700 w 3024845"/>
                  <a:gd name="connsiteY67-31064" fmla="*/ 623943 h 1059043"/>
                  <a:gd name="connsiteX68-31065" fmla="*/ 508700 w 3024845"/>
                  <a:gd name="connsiteY68-31066" fmla="*/ 618268 h 1059043"/>
                  <a:gd name="connsiteX69-31067" fmla="*/ 539100 w 3024845"/>
                  <a:gd name="connsiteY69-31068" fmla="*/ 618268 h 1059043"/>
                  <a:gd name="connsiteX70-31069" fmla="*/ 539100 w 3024845"/>
                  <a:gd name="connsiteY70-31070" fmla="*/ 642048 h 1059043"/>
                  <a:gd name="connsiteX71-31071" fmla="*/ 540113 w 3024845"/>
                  <a:gd name="connsiteY71-31072" fmla="*/ 642048 h 1059043"/>
                  <a:gd name="connsiteX72-31073" fmla="*/ 547207 w 3024845"/>
                  <a:gd name="connsiteY72-31074" fmla="*/ 642048 h 1059043"/>
                  <a:gd name="connsiteX73-31075" fmla="*/ 547207 w 3024845"/>
                  <a:gd name="connsiteY73-31076" fmla="*/ 643129 h 1059043"/>
                  <a:gd name="connsiteX74-31077" fmla="*/ 547207 w 3024845"/>
                  <a:gd name="connsiteY74-31078" fmla="*/ 650695 h 1059043"/>
                  <a:gd name="connsiteX75-31079" fmla="*/ 547967 w 3024845"/>
                  <a:gd name="connsiteY75-31080" fmla="*/ 650695 h 1059043"/>
                  <a:gd name="connsiteX76-31081" fmla="*/ 553287 w 3024845"/>
                  <a:gd name="connsiteY76-31082" fmla="*/ 650695 h 1059043"/>
                  <a:gd name="connsiteX77-31083" fmla="*/ 553287 w 3024845"/>
                  <a:gd name="connsiteY77-31084" fmla="*/ 648533 h 1059043"/>
                  <a:gd name="connsiteX78-31085" fmla="*/ 553287 w 3024845"/>
                  <a:gd name="connsiteY78-31086" fmla="*/ 633401 h 1059043"/>
                  <a:gd name="connsiteX79-31087" fmla="*/ 554300 w 3024845"/>
                  <a:gd name="connsiteY79-31088" fmla="*/ 633401 h 1059043"/>
                  <a:gd name="connsiteX80-31089" fmla="*/ 561394 w 3024845"/>
                  <a:gd name="connsiteY80-31090" fmla="*/ 633401 h 1059043"/>
                  <a:gd name="connsiteX81-31091" fmla="*/ 561394 w 3024845"/>
                  <a:gd name="connsiteY81-31092" fmla="*/ 634482 h 1059043"/>
                  <a:gd name="connsiteX82-31093" fmla="*/ 561394 w 3024845"/>
                  <a:gd name="connsiteY82-31094" fmla="*/ 642048 h 1059043"/>
                  <a:gd name="connsiteX83-31095" fmla="*/ 566714 w 3024845"/>
                  <a:gd name="connsiteY83-31096" fmla="*/ 640055 h 1059043"/>
                  <a:gd name="connsiteX84-31097" fmla="*/ 567474 w 3024845"/>
                  <a:gd name="connsiteY84-31098" fmla="*/ 639075 h 1059043"/>
                  <a:gd name="connsiteX85-31099" fmla="*/ 567474 w 3024845"/>
                  <a:gd name="connsiteY85-31100" fmla="*/ 633401 h 1059043"/>
                  <a:gd name="connsiteX86-31101" fmla="*/ 605981 w 3024845"/>
                  <a:gd name="connsiteY86-31102" fmla="*/ 633401 h 1059043"/>
                  <a:gd name="connsiteX87-31103" fmla="*/ 605981 w 3024845"/>
                  <a:gd name="connsiteY87-31104" fmla="*/ 657180 h 1059043"/>
                  <a:gd name="connsiteX88-31105" fmla="*/ 608007 w 3024845"/>
                  <a:gd name="connsiteY88-31106" fmla="*/ 657180 h 1059043"/>
                  <a:gd name="connsiteX89-31107" fmla="*/ 622194 w 3024845"/>
                  <a:gd name="connsiteY89-31108" fmla="*/ 657180 h 1059043"/>
                  <a:gd name="connsiteX90-31109" fmla="*/ 622194 w 3024845"/>
                  <a:gd name="connsiteY90-31110" fmla="*/ 658261 h 1059043"/>
                  <a:gd name="connsiteX91-31111" fmla="*/ 622194 w 3024845"/>
                  <a:gd name="connsiteY91-31112" fmla="*/ 665827 h 1059043"/>
                  <a:gd name="connsiteX92-31113" fmla="*/ 623968 w 3024845"/>
                  <a:gd name="connsiteY92-31114" fmla="*/ 665827 h 1059043"/>
                  <a:gd name="connsiteX93-31115" fmla="*/ 636381 w 3024845"/>
                  <a:gd name="connsiteY93-31116" fmla="*/ 665827 h 1059043"/>
                  <a:gd name="connsiteX94-31117" fmla="*/ 636381 w 3024845"/>
                  <a:gd name="connsiteY94-31118" fmla="*/ 642048 h 1059043"/>
                  <a:gd name="connsiteX95-31119" fmla="*/ 637394 w 3024845"/>
                  <a:gd name="connsiteY95-31120" fmla="*/ 642048 h 1059043"/>
                  <a:gd name="connsiteX96-31121" fmla="*/ 644488 w 3024845"/>
                  <a:gd name="connsiteY96-31122" fmla="*/ 642048 h 1059043"/>
                  <a:gd name="connsiteX97-31123" fmla="*/ 644488 w 3024845"/>
                  <a:gd name="connsiteY97-31124" fmla="*/ 609621 h 1059043"/>
                  <a:gd name="connsiteX98-31125" fmla="*/ 645501 w 3024845"/>
                  <a:gd name="connsiteY98-31126" fmla="*/ 609621 h 1059043"/>
                  <a:gd name="connsiteX99-31127" fmla="*/ 652595 w 3024845"/>
                  <a:gd name="connsiteY99-31128" fmla="*/ 609621 h 1059043"/>
                  <a:gd name="connsiteX100-31129" fmla="*/ 652595 w 3024845"/>
                  <a:gd name="connsiteY100-31130" fmla="*/ 607730 h 1059043"/>
                  <a:gd name="connsiteX101-31131" fmla="*/ 652595 w 3024845"/>
                  <a:gd name="connsiteY101-31132" fmla="*/ 594489 h 1059043"/>
                  <a:gd name="connsiteX102-31133" fmla="*/ 651328 w 3024845"/>
                  <a:gd name="connsiteY102-31134" fmla="*/ 592867 h 1059043"/>
                  <a:gd name="connsiteX103-31135" fmla="*/ 656648 w 3024845"/>
                  <a:gd name="connsiteY103-31136" fmla="*/ 581518 h 1059043"/>
                  <a:gd name="connsiteX104-31137" fmla="*/ 664755 w 3024845"/>
                  <a:gd name="connsiteY104-31138" fmla="*/ 609621 h 1059043"/>
                  <a:gd name="connsiteX105-31139" fmla="*/ 665515 w 3024845"/>
                  <a:gd name="connsiteY105-31140" fmla="*/ 609621 h 1059043"/>
                  <a:gd name="connsiteX106-31141" fmla="*/ 670835 w 3024845"/>
                  <a:gd name="connsiteY106-31142" fmla="*/ 609621 h 1059043"/>
                  <a:gd name="connsiteX107-31143" fmla="*/ 670835 w 3024845"/>
                  <a:gd name="connsiteY107-31144" fmla="*/ 503694 h 1059043"/>
                  <a:gd name="connsiteX108-31145" fmla="*/ 672355 w 3024845"/>
                  <a:gd name="connsiteY108-31146" fmla="*/ 503694 h 1059043"/>
                  <a:gd name="connsiteX109-31147" fmla="*/ 682995 w 3024845"/>
                  <a:gd name="connsiteY109-31148" fmla="*/ 503694 h 1059043"/>
                  <a:gd name="connsiteX110-31149" fmla="*/ 682995 w 3024845"/>
                  <a:gd name="connsiteY110-31150" fmla="*/ 456135 h 1059043"/>
                  <a:gd name="connsiteX111-31151" fmla="*/ 709342 w 3024845"/>
                  <a:gd name="connsiteY111-31152" fmla="*/ 456135 h 1059043"/>
                  <a:gd name="connsiteX112-31153" fmla="*/ 709342 w 3024845"/>
                  <a:gd name="connsiteY112-31154" fmla="*/ 434517 h 1059043"/>
                  <a:gd name="connsiteX113-31155" fmla="*/ 743796 w 3024845"/>
                  <a:gd name="connsiteY113-31156" fmla="*/ 434517 h 1059043"/>
                  <a:gd name="connsiteX114-31157" fmla="*/ 743796 w 3024845"/>
                  <a:gd name="connsiteY114-31158" fmla="*/ 436949 h 1059043"/>
                  <a:gd name="connsiteX115-31159" fmla="*/ 743796 w 3024845"/>
                  <a:gd name="connsiteY115-31160" fmla="*/ 453973 h 1059043"/>
                  <a:gd name="connsiteX116-31161" fmla="*/ 746076 w 3024845"/>
                  <a:gd name="connsiteY116-31162" fmla="*/ 453973 h 1059043"/>
                  <a:gd name="connsiteX117-31163" fmla="*/ 762036 w 3024845"/>
                  <a:gd name="connsiteY117-31164" fmla="*/ 453973 h 1059043"/>
                  <a:gd name="connsiteX118-31165" fmla="*/ 762036 w 3024845"/>
                  <a:gd name="connsiteY118-31166" fmla="*/ 501532 h 1059043"/>
                  <a:gd name="connsiteX119-31167" fmla="*/ 763049 w 3024845"/>
                  <a:gd name="connsiteY119-31168" fmla="*/ 501532 h 1059043"/>
                  <a:gd name="connsiteX120-31169" fmla="*/ 770143 w 3024845"/>
                  <a:gd name="connsiteY120-31170" fmla="*/ 501532 h 1059043"/>
                  <a:gd name="connsiteX121-31171" fmla="*/ 784330 w 3024845"/>
                  <a:gd name="connsiteY121-31172" fmla="*/ 505856 h 1059043"/>
                  <a:gd name="connsiteX122-31173" fmla="*/ 784330 w 3024845"/>
                  <a:gd name="connsiteY122-31174" fmla="*/ 544768 h 1059043"/>
                  <a:gd name="connsiteX123-31175" fmla="*/ 785343 w 3024845"/>
                  <a:gd name="connsiteY123-31176" fmla="*/ 544768 h 1059043"/>
                  <a:gd name="connsiteX124-31177" fmla="*/ 792436 w 3024845"/>
                  <a:gd name="connsiteY124-31178" fmla="*/ 544768 h 1059043"/>
                  <a:gd name="connsiteX125-31179" fmla="*/ 792436 w 3024845"/>
                  <a:gd name="connsiteY125-31180" fmla="*/ 546389 h 1059043"/>
                  <a:gd name="connsiteX126-31181" fmla="*/ 792436 w 3024845"/>
                  <a:gd name="connsiteY126-31182" fmla="*/ 557738 h 1059043"/>
                  <a:gd name="connsiteX127-31183" fmla="*/ 794463 w 3024845"/>
                  <a:gd name="connsiteY127-31184" fmla="*/ 557738 h 1059043"/>
                  <a:gd name="connsiteX128-31185" fmla="*/ 808650 w 3024845"/>
                  <a:gd name="connsiteY128-31186" fmla="*/ 557738 h 1059043"/>
                  <a:gd name="connsiteX129-31187" fmla="*/ 814730 w 3024845"/>
                  <a:gd name="connsiteY129-31188" fmla="*/ 564224 h 1059043"/>
                  <a:gd name="connsiteX130-31189" fmla="*/ 814730 w 3024845"/>
                  <a:gd name="connsiteY130-31190" fmla="*/ 585842 h 1059043"/>
                  <a:gd name="connsiteX131-31191" fmla="*/ 817010 w 3024845"/>
                  <a:gd name="connsiteY131-31192" fmla="*/ 585842 h 1059043"/>
                  <a:gd name="connsiteX132-31193" fmla="*/ 832970 w 3024845"/>
                  <a:gd name="connsiteY132-31194" fmla="*/ 585842 h 1059043"/>
                  <a:gd name="connsiteX133-31195" fmla="*/ 832970 w 3024845"/>
                  <a:gd name="connsiteY133-31196" fmla="*/ 586922 h 1059043"/>
                  <a:gd name="connsiteX134-31197" fmla="*/ 832970 w 3024845"/>
                  <a:gd name="connsiteY134-31198" fmla="*/ 594489 h 1059043"/>
                  <a:gd name="connsiteX135-31199" fmla="*/ 834237 w 3024845"/>
                  <a:gd name="connsiteY135-31200" fmla="*/ 594489 h 1059043"/>
                  <a:gd name="connsiteX136-31201" fmla="*/ 843104 w 3024845"/>
                  <a:gd name="connsiteY136-31202" fmla="*/ 594489 h 1059043"/>
                  <a:gd name="connsiteX137-31203" fmla="*/ 843104 w 3024845"/>
                  <a:gd name="connsiteY137-31204" fmla="*/ 596650 h 1059043"/>
                  <a:gd name="connsiteX138-31205" fmla="*/ 843104 w 3024845"/>
                  <a:gd name="connsiteY138-31206" fmla="*/ 611783 h 1059043"/>
                  <a:gd name="connsiteX139-31207" fmla="*/ 847157 w 3024845"/>
                  <a:gd name="connsiteY139-31208" fmla="*/ 609891 h 1059043"/>
                  <a:gd name="connsiteX140-31209" fmla="*/ 847157 w 3024845"/>
                  <a:gd name="connsiteY140-31210" fmla="*/ 596650 h 1059043"/>
                  <a:gd name="connsiteX141-31211" fmla="*/ 848170 w 3024845"/>
                  <a:gd name="connsiteY141-31212" fmla="*/ 596650 h 1059043"/>
                  <a:gd name="connsiteX142-31213" fmla="*/ 855264 w 3024845"/>
                  <a:gd name="connsiteY142-31214" fmla="*/ 596650 h 1059043"/>
                  <a:gd name="connsiteX143-31215" fmla="*/ 855264 w 3024845"/>
                  <a:gd name="connsiteY143-31216" fmla="*/ 598272 h 1059043"/>
                  <a:gd name="connsiteX144-31217" fmla="*/ 855264 w 3024845"/>
                  <a:gd name="connsiteY144-31218" fmla="*/ 609621 h 1059043"/>
                  <a:gd name="connsiteX145-31219" fmla="*/ 856024 w 3024845"/>
                  <a:gd name="connsiteY145-31220" fmla="*/ 609621 h 1059043"/>
                  <a:gd name="connsiteX146-31221" fmla="*/ 861344 w 3024845"/>
                  <a:gd name="connsiteY146-31222" fmla="*/ 609621 h 1059043"/>
                  <a:gd name="connsiteX147-31223" fmla="*/ 909984 w 3024845"/>
                  <a:gd name="connsiteY147-31224" fmla="*/ 605298 h 1059043"/>
                  <a:gd name="connsiteX148-31225" fmla="*/ 909984 w 3024845"/>
                  <a:gd name="connsiteY148-31226" fmla="*/ 606649 h 1059043"/>
                  <a:gd name="connsiteX149-31227" fmla="*/ 909984 w 3024845"/>
                  <a:gd name="connsiteY149-31228" fmla="*/ 616106 h 1059043"/>
                  <a:gd name="connsiteX150-31229" fmla="*/ 910744 w 3024845"/>
                  <a:gd name="connsiteY150-31230" fmla="*/ 616106 h 1059043"/>
                  <a:gd name="connsiteX151-31231" fmla="*/ 916065 w 3024845"/>
                  <a:gd name="connsiteY151-31232" fmla="*/ 616106 h 1059043"/>
                  <a:gd name="connsiteX152-31233" fmla="*/ 916065 w 3024845"/>
                  <a:gd name="connsiteY152-31234" fmla="*/ 618268 h 1059043"/>
                  <a:gd name="connsiteX153-31235" fmla="*/ 916065 w 3024845"/>
                  <a:gd name="connsiteY153-31236" fmla="*/ 633401 h 1059043"/>
                  <a:gd name="connsiteX154-31237" fmla="*/ 918091 w 3024845"/>
                  <a:gd name="connsiteY154-31238" fmla="*/ 632050 h 1059043"/>
                  <a:gd name="connsiteX155-31239" fmla="*/ 932278 w 3024845"/>
                  <a:gd name="connsiteY155-31240" fmla="*/ 622592 h 1059043"/>
                  <a:gd name="connsiteX156-31241" fmla="*/ 938358 w 3024845"/>
                  <a:gd name="connsiteY156-31242" fmla="*/ 581518 h 1059043"/>
                  <a:gd name="connsiteX157-31243" fmla="*/ 939118 w 3024845"/>
                  <a:gd name="connsiteY157-31244" fmla="*/ 581248 h 1059043"/>
                  <a:gd name="connsiteX158-31245" fmla="*/ 944438 w 3024845"/>
                  <a:gd name="connsiteY158-31246" fmla="*/ 579356 h 1059043"/>
                  <a:gd name="connsiteX159-31247" fmla="*/ 946465 w 3024845"/>
                  <a:gd name="connsiteY159-31248" fmla="*/ 510179 h 1059043"/>
                  <a:gd name="connsiteX160-31249" fmla="*/ 948492 w 3024845"/>
                  <a:gd name="connsiteY160-31250" fmla="*/ 579356 h 1059043"/>
                  <a:gd name="connsiteX161-31251" fmla="*/ 949252 w 3024845"/>
                  <a:gd name="connsiteY161-31252" fmla="*/ 579626 h 1059043"/>
                  <a:gd name="connsiteX162-31253" fmla="*/ 954572 w 3024845"/>
                  <a:gd name="connsiteY162-31254" fmla="*/ 581518 h 1059043"/>
                  <a:gd name="connsiteX163-31255" fmla="*/ 954572 w 3024845"/>
                  <a:gd name="connsiteY163-31256" fmla="*/ 495047 h 1059043"/>
                  <a:gd name="connsiteX164-31257" fmla="*/ 958625 w 3024845"/>
                  <a:gd name="connsiteY164-31258" fmla="*/ 462620 h 1059043"/>
                  <a:gd name="connsiteX165-31259" fmla="*/ 997132 w 3024845"/>
                  <a:gd name="connsiteY165-31260" fmla="*/ 462620 h 1059043"/>
                  <a:gd name="connsiteX166-31261" fmla="*/ 997132 w 3024845"/>
                  <a:gd name="connsiteY166-31262" fmla="*/ 495047 h 1059043"/>
                  <a:gd name="connsiteX167-31263" fmla="*/ 997892 w 3024845"/>
                  <a:gd name="connsiteY167-31264" fmla="*/ 495047 h 1059043"/>
                  <a:gd name="connsiteX168-31265" fmla="*/ 1003212 w 3024845"/>
                  <a:gd name="connsiteY168-31266" fmla="*/ 495047 h 1059043"/>
                  <a:gd name="connsiteX169-31267" fmla="*/ 1003212 w 3024845"/>
                  <a:gd name="connsiteY169-31268" fmla="*/ 412899 h 1059043"/>
                  <a:gd name="connsiteX170-31269" fmla="*/ 1004986 w 3024845"/>
                  <a:gd name="connsiteY170-31270" fmla="*/ 412899 h 1059043"/>
                  <a:gd name="connsiteX171-31271" fmla="*/ 1017399 w 3024845"/>
                  <a:gd name="connsiteY171-31272" fmla="*/ 412899 h 1059043"/>
                  <a:gd name="connsiteX172-31273" fmla="*/ 1017399 w 3024845"/>
                  <a:gd name="connsiteY172-31274" fmla="*/ 411008 h 1059043"/>
                  <a:gd name="connsiteX173-31275" fmla="*/ 1017399 w 3024845"/>
                  <a:gd name="connsiteY173-31276" fmla="*/ 397767 h 1059043"/>
                  <a:gd name="connsiteX174-31277" fmla="*/ 1039693 w 3024845"/>
                  <a:gd name="connsiteY174-31278" fmla="*/ 397767 h 1059043"/>
                  <a:gd name="connsiteX175-31279" fmla="*/ 1039693 w 3024845"/>
                  <a:gd name="connsiteY175-31280" fmla="*/ 396686 h 1059043"/>
                  <a:gd name="connsiteX176-31281" fmla="*/ 1039693 w 3024845"/>
                  <a:gd name="connsiteY176-31282" fmla="*/ 389120 h 1059043"/>
                  <a:gd name="connsiteX177-31283" fmla="*/ 1041466 w 3024845"/>
                  <a:gd name="connsiteY177-31284" fmla="*/ 389120 h 1059043"/>
                  <a:gd name="connsiteX178-31285" fmla="*/ 1053880 w 3024845"/>
                  <a:gd name="connsiteY178-31286" fmla="*/ 389120 h 1059043"/>
                  <a:gd name="connsiteX179-31287" fmla="*/ 1053880 w 3024845"/>
                  <a:gd name="connsiteY179-31288" fmla="*/ 390201 h 1059043"/>
                  <a:gd name="connsiteX180-31289" fmla="*/ 1053880 w 3024845"/>
                  <a:gd name="connsiteY180-31290" fmla="*/ 397767 h 1059043"/>
                  <a:gd name="connsiteX181-31291" fmla="*/ 1054640 w 3024845"/>
                  <a:gd name="connsiteY181-31292" fmla="*/ 397767 h 1059043"/>
                  <a:gd name="connsiteX182-31293" fmla="*/ 1059960 w 3024845"/>
                  <a:gd name="connsiteY182-31294" fmla="*/ 397767 h 1059043"/>
                  <a:gd name="connsiteX183-31295" fmla="*/ 1070093 w 3024845"/>
                  <a:gd name="connsiteY183-31296" fmla="*/ 393443 h 1059043"/>
                  <a:gd name="connsiteX184-31297" fmla="*/ 1074146 w 3024845"/>
                  <a:gd name="connsiteY184-31298" fmla="*/ 396686 h 1059043"/>
                  <a:gd name="connsiteX185-31299" fmla="*/ 1074146 w 3024845"/>
                  <a:gd name="connsiteY185-31300" fmla="*/ 389120 h 1059043"/>
                  <a:gd name="connsiteX186-31301" fmla="*/ 1076426 w 3024845"/>
                  <a:gd name="connsiteY186-31302" fmla="*/ 389120 h 1059043"/>
                  <a:gd name="connsiteX187-31303" fmla="*/ 1092387 w 3024845"/>
                  <a:gd name="connsiteY187-31304" fmla="*/ 389120 h 1059043"/>
                  <a:gd name="connsiteX188-31305" fmla="*/ 1092387 w 3024845"/>
                  <a:gd name="connsiteY188-31306" fmla="*/ 390201 h 1059043"/>
                  <a:gd name="connsiteX189-31307" fmla="*/ 1092387 w 3024845"/>
                  <a:gd name="connsiteY189-31308" fmla="*/ 397767 h 1059043"/>
                  <a:gd name="connsiteX190-31309" fmla="*/ 1122787 w 3024845"/>
                  <a:gd name="connsiteY190-31310" fmla="*/ 397767 h 1059043"/>
                  <a:gd name="connsiteX191-31311" fmla="*/ 1122787 w 3024845"/>
                  <a:gd name="connsiteY191-31312" fmla="*/ 399388 h 1059043"/>
                  <a:gd name="connsiteX192-31313" fmla="*/ 1122787 w 3024845"/>
                  <a:gd name="connsiteY192-31314" fmla="*/ 410738 h 1059043"/>
                  <a:gd name="connsiteX193-31315" fmla="*/ 1149134 w 3024845"/>
                  <a:gd name="connsiteY193-31316" fmla="*/ 410738 h 1059043"/>
                  <a:gd name="connsiteX194-31317" fmla="*/ 1149134 w 3024845"/>
                  <a:gd name="connsiteY194-31318" fmla="*/ 441002 h 1059043"/>
                  <a:gd name="connsiteX195-31319" fmla="*/ 1149894 w 3024845"/>
                  <a:gd name="connsiteY195-31320" fmla="*/ 441002 h 1059043"/>
                  <a:gd name="connsiteX196-31321" fmla="*/ 1155214 w 3024845"/>
                  <a:gd name="connsiteY196-31322" fmla="*/ 441002 h 1059043"/>
                  <a:gd name="connsiteX197-31323" fmla="*/ 1155214 w 3024845"/>
                  <a:gd name="connsiteY197-31324" fmla="*/ 442083 h 1059043"/>
                  <a:gd name="connsiteX198-31325" fmla="*/ 1155214 w 3024845"/>
                  <a:gd name="connsiteY198-31326" fmla="*/ 449650 h 1059043"/>
                  <a:gd name="connsiteX199-31327" fmla="*/ 1159268 w 3024845"/>
                  <a:gd name="connsiteY199-31328" fmla="*/ 479914 h 1059043"/>
                  <a:gd name="connsiteX200-31329" fmla="*/ 1160028 w 3024845"/>
                  <a:gd name="connsiteY200-31330" fmla="*/ 479914 h 1059043"/>
                  <a:gd name="connsiteX201-31331" fmla="*/ 1165348 w 3024845"/>
                  <a:gd name="connsiteY201-31332" fmla="*/ 479914 h 1059043"/>
                  <a:gd name="connsiteX202-31333" fmla="*/ 1165348 w 3024845"/>
                  <a:gd name="connsiteY202-31334" fmla="*/ 480725 h 1059043"/>
                  <a:gd name="connsiteX203-31335" fmla="*/ 1165348 w 3024845"/>
                  <a:gd name="connsiteY203-31336" fmla="*/ 486400 h 1059043"/>
                  <a:gd name="connsiteX204-31337" fmla="*/ 1166361 w 3024845"/>
                  <a:gd name="connsiteY204-31338" fmla="*/ 486400 h 1059043"/>
                  <a:gd name="connsiteX205-31339" fmla="*/ 1173454 w 3024845"/>
                  <a:gd name="connsiteY205-31340" fmla="*/ 486400 h 1059043"/>
                  <a:gd name="connsiteX206-31341" fmla="*/ 1173454 w 3024845"/>
                  <a:gd name="connsiteY206-31342" fmla="*/ 516665 h 1059043"/>
                  <a:gd name="connsiteX207-31343" fmla="*/ 1175481 w 3024845"/>
                  <a:gd name="connsiteY207-31344" fmla="*/ 516665 h 1059043"/>
                  <a:gd name="connsiteX208-31345" fmla="*/ 1189668 w 3024845"/>
                  <a:gd name="connsiteY208-31346" fmla="*/ 516665 h 1059043"/>
                  <a:gd name="connsiteX209-31347" fmla="*/ 1189668 w 3024845"/>
                  <a:gd name="connsiteY209-31348" fmla="*/ 540444 h 1059043"/>
                  <a:gd name="connsiteX210-31349" fmla="*/ 1191695 w 3024845"/>
                  <a:gd name="connsiteY210-31350" fmla="*/ 542065 h 1059043"/>
                  <a:gd name="connsiteX211-31351" fmla="*/ 1191695 w 3024845"/>
                  <a:gd name="connsiteY211-31352" fmla="*/ 553415 h 1059043"/>
                  <a:gd name="connsiteX212-31353" fmla="*/ 1192455 w 3024845"/>
                  <a:gd name="connsiteY212-31354" fmla="*/ 553415 h 1059043"/>
                  <a:gd name="connsiteX213-31355" fmla="*/ 1197775 w 3024845"/>
                  <a:gd name="connsiteY213-31356" fmla="*/ 553415 h 1059043"/>
                  <a:gd name="connsiteX214-31357" fmla="*/ 1197775 w 3024845"/>
                  <a:gd name="connsiteY214-31358" fmla="*/ 577194 h 1059043"/>
                  <a:gd name="connsiteX215-31359" fmla="*/ 1199041 w 3024845"/>
                  <a:gd name="connsiteY215-31360" fmla="*/ 577194 h 1059043"/>
                  <a:gd name="connsiteX216-31361" fmla="*/ 1207908 w 3024845"/>
                  <a:gd name="connsiteY216-31362" fmla="*/ 577194 h 1059043"/>
                  <a:gd name="connsiteX217-31363" fmla="*/ 1209935 w 3024845"/>
                  <a:gd name="connsiteY217-31364" fmla="*/ 581248 h 1059043"/>
                  <a:gd name="connsiteX218-31365" fmla="*/ 1209935 w 3024845"/>
                  <a:gd name="connsiteY218-31366" fmla="*/ 594489 h 1059043"/>
                  <a:gd name="connsiteX219-31367" fmla="*/ 1211455 w 3024845"/>
                  <a:gd name="connsiteY219-31368" fmla="*/ 592597 h 1059043"/>
                  <a:gd name="connsiteX220-31369" fmla="*/ 1222095 w 3024845"/>
                  <a:gd name="connsiteY220-31370" fmla="*/ 579356 h 1059043"/>
                  <a:gd name="connsiteX221-31371" fmla="*/ 1250469 w 3024845"/>
                  <a:gd name="connsiteY221-31372" fmla="*/ 579356 h 1059043"/>
                  <a:gd name="connsiteX222-31373" fmla="*/ 1250469 w 3024845"/>
                  <a:gd name="connsiteY222-31374" fmla="*/ 665827 h 1059043"/>
                  <a:gd name="connsiteX223-31375" fmla="*/ 1251229 w 3024845"/>
                  <a:gd name="connsiteY223-31376" fmla="*/ 665827 h 1059043"/>
                  <a:gd name="connsiteX224-31377" fmla="*/ 1256549 w 3024845"/>
                  <a:gd name="connsiteY224-31378" fmla="*/ 665827 h 1059043"/>
                  <a:gd name="connsiteX225-31379" fmla="*/ 1257309 w 3024845"/>
                  <a:gd name="connsiteY225-31380" fmla="*/ 664476 h 1059043"/>
                  <a:gd name="connsiteX226-31381" fmla="*/ 1262629 w 3024845"/>
                  <a:gd name="connsiteY226-31382" fmla="*/ 655018 h 1059043"/>
                  <a:gd name="connsiteX227-31383" fmla="*/ 1262629 w 3024845"/>
                  <a:gd name="connsiteY227-31384" fmla="*/ 656910 h 1059043"/>
                  <a:gd name="connsiteX228-31385" fmla="*/ 1262629 w 3024845"/>
                  <a:gd name="connsiteY228-31386" fmla="*/ 670151 h 1059043"/>
                  <a:gd name="connsiteX229-31387" fmla="*/ 1266682 w 3024845"/>
                  <a:gd name="connsiteY229-31388" fmla="*/ 624754 h 1059043"/>
                  <a:gd name="connsiteX230-31389" fmla="*/ 1267442 w 3024845"/>
                  <a:gd name="connsiteY230-31390" fmla="*/ 624754 h 1059043"/>
                  <a:gd name="connsiteX231-31391" fmla="*/ 1272762 w 3024845"/>
                  <a:gd name="connsiteY231-31392" fmla="*/ 624754 h 1059043"/>
                  <a:gd name="connsiteX232-31393" fmla="*/ 1272762 w 3024845"/>
                  <a:gd name="connsiteY232-31394" fmla="*/ 559900 h 1059043"/>
                  <a:gd name="connsiteX233-31395" fmla="*/ 1273776 w 3024845"/>
                  <a:gd name="connsiteY233-31396" fmla="*/ 559900 h 1059043"/>
                  <a:gd name="connsiteX234-31397" fmla="*/ 1280869 w 3024845"/>
                  <a:gd name="connsiteY234-31398" fmla="*/ 559900 h 1059043"/>
                  <a:gd name="connsiteX235-31399" fmla="*/ 1293029 w 3024845"/>
                  <a:gd name="connsiteY235-31400" fmla="*/ 516665 h 1059043"/>
                  <a:gd name="connsiteX236-31401" fmla="*/ 1294296 w 3024845"/>
                  <a:gd name="connsiteY236-31402" fmla="*/ 516665 h 1059043"/>
                  <a:gd name="connsiteX237-31403" fmla="*/ 1303163 w 3024845"/>
                  <a:gd name="connsiteY237-31404" fmla="*/ 516665 h 1059043"/>
                  <a:gd name="connsiteX238-31405" fmla="*/ 1313296 w 3024845"/>
                  <a:gd name="connsiteY238-31406" fmla="*/ 559900 h 1059043"/>
                  <a:gd name="connsiteX239-31407" fmla="*/ 1314309 w 3024845"/>
                  <a:gd name="connsiteY239-31408" fmla="*/ 559900 h 1059043"/>
                  <a:gd name="connsiteX240-31409" fmla="*/ 1321403 w 3024845"/>
                  <a:gd name="connsiteY240-31410" fmla="*/ 559900 h 1059043"/>
                  <a:gd name="connsiteX241-31411" fmla="*/ 1321403 w 3024845"/>
                  <a:gd name="connsiteY241-31412" fmla="*/ 598812 h 1059043"/>
                  <a:gd name="connsiteX242-31413" fmla="*/ 1323176 w 3024845"/>
                  <a:gd name="connsiteY242-31414" fmla="*/ 598812 h 1059043"/>
                  <a:gd name="connsiteX243-31415" fmla="*/ 1335590 w 3024845"/>
                  <a:gd name="connsiteY243-31416" fmla="*/ 598812 h 1059043"/>
                  <a:gd name="connsiteX244-31417" fmla="*/ 1335590 w 3024845"/>
                  <a:gd name="connsiteY244-31418" fmla="*/ 600974 h 1059043"/>
                  <a:gd name="connsiteX245-31419" fmla="*/ 1335590 w 3024845"/>
                  <a:gd name="connsiteY245-31420" fmla="*/ 616106 h 1059043"/>
                  <a:gd name="connsiteX246-31421" fmla="*/ 1339643 w 3024845"/>
                  <a:gd name="connsiteY246-31422" fmla="*/ 613945 h 1059043"/>
                  <a:gd name="connsiteX247-31423" fmla="*/ 1339643 w 3024845"/>
                  <a:gd name="connsiteY247-31424" fmla="*/ 598812 h 1059043"/>
                  <a:gd name="connsiteX248-31425" fmla="*/ 1341163 w 3024845"/>
                  <a:gd name="connsiteY248-31426" fmla="*/ 598812 h 1059043"/>
                  <a:gd name="connsiteX249-31427" fmla="*/ 1351803 w 3024845"/>
                  <a:gd name="connsiteY249-31428" fmla="*/ 598812 h 1059043"/>
                  <a:gd name="connsiteX250-31429" fmla="*/ 1351803 w 3024845"/>
                  <a:gd name="connsiteY250-31430" fmla="*/ 600433 h 1059043"/>
                  <a:gd name="connsiteX251-31431" fmla="*/ 1351803 w 3024845"/>
                  <a:gd name="connsiteY251-31432" fmla="*/ 611783 h 1059043"/>
                  <a:gd name="connsiteX252-31433" fmla="*/ 1382204 w 3024845"/>
                  <a:gd name="connsiteY252-31434" fmla="*/ 611783 h 1059043"/>
                  <a:gd name="connsiteX253-31435" fmla="*/ 1382204 w 3024845"/>
                  <a:gd name="connsiteY253-31436" fmla="*/ 575033 h 1059043"/>
                  <a:gd name="connsiteX254-31437" fmla="*/ 1383470 w 3024845"/>
                  <a:gd name="connsiteY254-31438" fmla="*/ 575033 h 1059043"/>
                  <a:gd name="connsiteX255-31439" fmla="*/ 1392337 w 3024845"/>
                  <a:gd name="connsiteY255-31440" fmla="*/ 575033 h 1059043"/>
                  <a:gd name="connsiteX256-31441" fmla="*/ 1392337 w 3024845"/>
                  <a:gd name="connsiteY256-31442" fmla="*/ 596650 h 1059043"/>
                  <a:gd name="connsiteX257-31443" fmla="*/ 1394364 w 3024845"/>
                  <a:gd name="connsiteY257-31444" fmla="*/ 564224 h 1059043"/>
                  <a:gd name="connsiteX258-31445" fmla="*/ 1416657 w 3024845"/>
                  <a:gd name="connsiteY258-31446" fmla="*/ 564224 h 1059043"/>
                  <a:gd name="connsiteX259-31447" fmla="*/ 1416657 w 3024845"/>
                  <a:gd name="connsiteY259-31448" fmla="*/ 562602 h 1059043"/>
                  <a:gd name="connsiteX260-31449" fmla="*/ 1416657 w 3024845"/>
                  <a:gd name="connsiteY260-31450" fmla="*/ 551253 h 1059043"/>
                  <a:gd name="connsiteX261-31451" fmla="*/ 1417417 w 3024845"/>
                  <a:gd name="connsiteY261-31452" fmla="*/ 551253 h 1059043"/>
                  <a:gd name="connsiteX262-31453" fmla="*/ 1422737 w 3024845"/>
                  <a:gd name="connsiteY262-31454" fmla="*/ 551253 h 1059043"/>
                  <a:gd name="connsiteX263-31455" fmla="*/ 1422737 w 3024845"/>
                  <a:gd name="connsiteY263-31456" fmla="*/ 549362 h 1059043"/>
                  <a:gd name="connsiteX264-31457" fmla="*/ 1422737 w 3024845"/>
                  <a:gd name="connsiteY264-31458" fmla="*/ 536121 h 1059043"/>
                  <a:gd name="connsiteX265-31459" fmla="*/ 1426791 w 3024845"/>
                  <a:gd name="connsiteY265-31460" fmla="*/ 542606 h 1059043"/>
                  <a:gd name="connsiteX266-31461" fmla="*/ 1429071 w 3024845"/>
                  <a:gd name="connsiteY266-31462" fmla="*/ 542606 h 1059043"/>
                  <a:gd name="connsiteX267-31463" fmla="*/ 1445031 w 3024845"/>
                  <a:gd name="connsiteY267-31464" fmla="*/ 542606 h 1059043"/>
                  <a:gd name="connsiteX268-31465" fmla="*/ 1445031 w 3024845"/>
                  <a:gd name="connsiteY268-31466" fmla="*/ 541795 h 1059043"/>
                  <a:gd name="connsiteX269-31467" fmla="*/ 1445031 w 3024845"/>
                  <a:gd name="connsiteY269-31468" fmla="*/ 536121 h 1059043"/>
                  <a:gd name="connsiteX270-31469" fmla="*/ 1445791 w 3024845"/>
                  <a:gd name="connsiteY270-31470" fmla="*/ 536121 h 1059043"/>
                  <a:gd name="connsiteX271-31471" fmla="*/ 1451111 w 3024845"/>
                  <a:gd name="connsiteY271-31472" fmla="*/ 536121 h 1059043"/>
                  <a:gd name="connsiteX272-31473" fmla="*/ 1451111 w 3024845"/>
                  <a:gd name="connsiteY272-31474" fmla="*/ 537472 h 1059043"/>
                  <a:gd name="connsiteX273-31475" fmla="*/ 1451111 w 3024845"/>
                  <a:gd name="connsiteY273-31476" fmla="*/ 546930 h 1059043"/>
                  <a:gd name="connsiteX274-31477" fmla="*/ 1489618 w 3024845"/>
                  <a:gd name="connsiteY274-31478" fmla="*/ 546930 h 1059043"/>
                  <a:gd name="connsiteX275-31479" fmla="*/ 1489618 w 3024845"/>
                  <a:gd name="connsiteY275-31480" fmla="*/ 685283 h 1059043"/>
                  <a:gd name="connsiteX276-31481" fmla="*/ 1491138 w 3024845"/>
                  <a:gd name="connsiteY276-31482" fmla="*/ 685283 h 1059043"/>
                  <a:gd name="connsiteX277-31483" fmla="*/ 1501778 w 3024845"/>
                  <a:gd name="connsiteY277-31484" fmla="*/ 685283 h 1059043"/>
                  <a:gd name="connsiteX278-31485" fmla="*/ 1501778 w 3024845"/>
                  <a:gd name="connsiteY278-31486" fmla="*/ 672313 h 1059043"/>
                  <a:gd name="connsiteX279-31487" fmla="*/ 1505832 w 3024845"/>
                  <a:gd name="connsiteY279-31488" fmla="*/ 672313 h 1059043"/>
                  <a:gd name="connsiteX280-31489" fmla="*/ 1505832 w 3024845"/>
                  <a:gd name="connsiteY280-31490" fmla="*/ 685283 h 1059043"/>
                  <a:gd name="connsiteX281-31491" fmla="*/ 1536232 w 3024845"/>
                  <a:gd name="connsiteY281-31492" fmla="*/ 685283 h 1059043"/>
                  <a:gd name="connsiteX282-31493" fmla="*/ 1536232 w 3024845"/>
                  <a:gd name="connsiteY282-31494" fmla="*/ 655018 h 1059043"/>
                  <a:gd name="connsiteX283-31495" fmla="*/ 1548392 w 3024845"/>
                  <a:gd name="connsiteY283-31496" fmla="*/ 655018 h 1059043"/>
                  <a:gd name="connsiteX284-31497" fmla="*/ 1560552 w 3024845"/>
                  <a:gd name="connsiteY284-31498" fmla="*/ 652857 h 1059043"/>
                  <a:gd name="connsiteX285-31499" fmla="*/ 1564606 w 3024845"/>
                  <a:gd name="connsiteY285-31500" fmla="*/ 655018 h 1059043"/>
                  <a:gd name="connsiteX286-31501" fmla="*/ 1574739 w 3024845"/>
                  <a:gd name="connsiteY286-31502" fmla="*/ 655018 h 1059043"/>
                  <a:gd name="connsiteX287-31503" fmla="*/ 1574739 w 3024845"/>
                  <a:gd name="connsiteY287-31504" fmla="*/ 685283 h 1059043"/>
                  <a:gd name="connsiteX288-31505" fmla="*/ 1582846 w 3024845"/>
                  <a:gd name="connsiteY288-31506" fmla="*/ 685283 h 1059043"/>
                  <a:gd name="connsiteX289-31507" fmla="*/ 1582846 w 3024845"/>
                  <a:gd name="connsiteY289-31508" fmla="*/ 702578 h 1059043"/>
                  <a:gd name="connsiteX290-31509" fmla="*/ 1592182 w 3024845"/>
                  <a:gd name="connsiteY290-31510" fmla="*/ 703483 h 1059043"/>
                  <a:gd name="connsiteX291-31511" fmla="*/ 1605140 w 3024845"/>
                  <a:gd name="connsiteY291-31512" fmla="*/ 703483 h 1059043"/>
                  <a:gd name="connsiteX292-31513" fmla="*/ 1605140 w 3024845"/>
                  <a:gd name="connsiteY292-31514" fmla="*/ 687445 h 1059043"/>
                  <a:gd name="connsiteX293-31515" fmla="*/ 1673096 w 3024845"/>
                  <a:gd name="connsiteY293-31516" fmla="*/ 687445 h 1059043"/>
                  <a:gd name="connsiteX294-31517" fmla="*/ 1673096 w 3024845"/>
                  <a:gd name="connsiteY294-31518" fmla="*/ 602192 h 1059043"/>
                  <a:gd name="connsiteX295-31519" fmla="*/ 1745104 w 3024845"/>
                  <a:gd name="connsiteY295-31520" fmla="*/ 602192 h 1059043"/>
                  <a:gd name="connsiteX296-31521" fmla="*/ 1745104 w 3024845"/>
                  <a:gd name="connsiteY296-31522" fmla="*/ 680960 h 1059043"/>
                  <a:gd name="connsiteX297-31523" fmla="*/ 1747008 w 3024845"/>
                  <a:gd name="connsiteY297-31524" fmla="*/ 680960 h 1059043"/>
                  <a:gd name="connsiteX298-31525" fmla="*/ 1748250 w 3024845"/>
                  <a:gd name="connsiteY298-31526" fmla="*/ 703483 h 1059043"/>
                  <a:gd name="connsiteX299-31527" fmla="*/ 1757926 w 3024845"/>
                  <a:gd name="connsiteY299-31528" fmla="*/ 703483 h 1059043"/>
                  <a:gd name="connsiteX300-31529" fmla="*/ 1759168 w 3024845"/>
                  <a:gd name="connsiteY300-31530" fmla="*/ 680960 h 1059043"/>
                  <a:gd name="connsiteX301-31531" fmla="*/ 1765248 w 3024845"/>
                  <a:gd name="connsiteY301-31532" fmla="*/ 680960 h 1059043"/>
                  <a:gd name="connsiteX302-31533" fmla="*/ 1766490 w 3024845"/>
                  <a:gd name="connsiteY302-31534" fmla="*/ 703483 h 1059043"/>
                  <a:gd name="connsiteX303-31535" fmla="*/ 1817112 w 3024845"/>
                  <a:gd name="connsiteY303-31536" fmla="*/ 703483 h 1059043"/>
                  <a:gd name="connsiteX304-31537" fmla="*/ 1817112 w 3024845"/>
                  <a:gd name="connsiteY304-31538" fmla="*/ 540455 h 1059043"/>
                  <a:gd name="connsiteX305-31539" fmla="*/ 2014439 w 3024845"/>
                  <a:gd name="connsiteY305-31540" fmla="*/ 540455 h 1059043"/>
                  <a:gd name="connsiteX306-31541" fmla="*/ 2014439 w 3024845"/>
                  <a:gd name="connsiteY306-31542" fmla="*/ 703483 h 1059043"/>
                  <a:gd name="connsiteX307-31543" fmla="*/ 2033136 w 3024845"/>
                  <a:gd name="connsiteY307-31544" fmla="*/ 703483 h 1059043"/>
                  <a:gd name="connsiteX308-31545" fmla="*/ 2033136 w 3024845"/>
                  <a:gd name="connsiteY308-31546" fmla="*/ 620790 h 1059043"/>
                  <a:gd name="connsiteX309-31547" fmla="*/ 2128256 w 3024845"/>
                  <a:gd name="connsiteY309-31548" fmla="*/ 620790 h 1059043"/>
                  <a:gd name="connsiteX310-31549" fmla="*/ 2146266 w 3024845"/>
                  <a:gd name="connsiteY310-31550" fmla="*/ 131868 h 1059043"/>
                  <a:gd name="connsiteX311-31551" fmla="*/ 2144240 w 3024845"/>
                  <a:gd name="connsiteY311-31552" fmla="*/ 125383 h 1059043"/>
                  <a:gd name="connsiteX312-31553" fmla="*/ 2150320 w 3024845"/>
                  <a:gd name="connsiteY312-31554" fmla="*/ 118897 h 1059043"/>
                  <a:gd name="connsiteX313-31555" fmla="*/ 2150320 w 3024845"/>
                  <a:gd name="connsiteY313-31556" fmla="*/ 60529 h 1059043"/>
                  <a:gd name="connsiteX314-31557" fmla="*/ 2152346 w 3024845"/>
                  <a:gd name="connsiteY314-31558" fmla="*/ 56206 h 1059043"/>
                  <a:gd name="connsiteX315-31559" fmla="*/ 2152346 w 3024845"/>
                  <a:gd name="connsiteY315-31560" fmla="*/ 0 h 1059043"/>
                  <a:gd name="connsiteX316-31561" fmla="*/ 2180720 w 3024845"/>
                  <a:gd name="connsiteY316-31562" fmla="*/ 555577 h 1059043"/>
                  <a:gd name="connsiteX317-31563" fmla="*/ 2245574 w 3024845"/>
                  <a:gd name="connsiteY317-31564" fmla="*/ 555577 h 1059043"/>
                  <a:gd name="connsiteX318-31565" fmla="*/ 2245574 w 3024845"/>
                  <a:gd name="connsiteY318-31566" fmla="*/ 631239 h 1059043"/>
                  <a:gd name="connsiteX319-31567" fmla="*/ 2253681 w 3024845"/>
                  <a:gd name="connsiteY319-31568" fmla="*/ 631239 h 1059043"/>
                  <a:gd name="connsiteX320-31569" fmla="*/ 2255708 w 3024845"/>
                  <a:gd name="connsiteY320-31570" fmla="*/ 624754 h 1059043"/>
                  <a:gd name="connsiteX321-31571" fmla="*/ 2261788 w 3024845"/>
                  <a:gd name="connsiteY321-31572" fmla="*/ 624754 h 1059043"/>
                  <a:gd name="connsiteX322-31573" fmla="*/ 2263815 w 3024845"/>
                  <a:gd name="connsiteY322-31574" fmla="*/ 633401 h 1059043"/>
                  <a:gd name="connsiteX323-31575" fmla="*/ 2275975 w 3024845"/>
                  <a:gd name="connsiteY323-31576" fmla="*/ 633401 h 1059043"/>
                  <a:gd name="connsiteX324-31577" fmla="*/ 2275975 w 3024845"/>
                  <a:gd name="connsiteY324-31578" fmla="*/ 626915 h 1059043"/>
                  <a:gd name="connsiteX325-31579" fmla="*/ 2298268 w 3024845"/>
                  <a:gd name="connsiteY325-31580" fmla="*/ 626915 h 1059043"/>
                  <a:gd name="connsiteX326-31581" fmla="*/ 2298268 w 3024845"/>
                  <a:gd name="connsiteY326-31582" fmla="*/ 633401 h 1059043"/>
                  <a:gd name="connsiteX327-31583" fmla="*/ 2318535 w 3024845"/>
                  <a:gd name="connsiteY327-31584" fmla="*/ 633401 h 1059043"/>
                  <a:gd name="connsiteX328-31585" fmla="*/ 2318535 w 3024845"/>
                  <a:gd name="connsiteY328-31586" fmla="*/ 678798 h 1059043"/>
                  <a:gd name="connsiteX329-31587" fmla="*/ 2332722 w 3024845"/>
                  <a:gd name="connsiteY329-31588" fmla="*/ 678798 h 1059043"/>
                  <a:gd name="connsiteX330-31589" fmla="*/ 2332722 w 3024845"/>
                  <a:gd name="connsiteY330-31590" fmla="*/ 665827 h 1059043"/>
                  <a:gd name="connsiteX331-31591" fmla="*/ 2348936 w 3024845"/>
                  <a:gd name="connsiteY331-31592" fmla="*/ 665827 h 1059043"/>
                  <a:gd name="connsiteX332-31593" fmla="*/ 2348936 w 3024845"/>
                  <a:gd name="connsiteY332-31594" fmla="*/ 486400 h 1059043"/>
                  <a:gd name="connsiteX333-31595" fmla="*/ 2355016 w 3024845"/>
                  <a:gd name="connsiteY333-31596" fmla="*/ 479914 h 1059043"/>
                  <a:gd name="connsiteX334-31597" fmla="*/ 2427977 w 3024845"/>
                  <a:gd name="connsiteY334-31598" fmla="*/ 479914 h 1059043"/>
                  <a:gd name="connsiteX335-31599" fmla="*/ 2427977 w 3024845"/>
                  <a:gd name="connsiteY335-31600" fmla="*/ 488562 h 1059043"/>
                  <a:gd name="connsiteX336-31601" fmla="*/ 2438110 w 3024845"/>
                  <a:gd name="connsiteY336-31602" fmla="*/ 488562 h 1059043"/>
                  <a:gd name="connsiteX337-31603" fmla="*/ 2438110 w 3024845"/>
                  <a:gd name="connsiteY337-31604" fmla="*/ 603136 h 1059043"/>
                  <a:gd name="connsiteX338-31605" fmla="*/ 2460404 w 3024845"/>
                  <a:gd name="connsiteY338-31606" fmla="*/ 603136 h 1059043"/>
                  <a:gd name="connsiteX339-31607" fmla="*/ 2460404 w 3024845"/>
                  <a:gd name="connsiteY339-31608" fmla="*/ 536121 h 1059043"/>
                  <a:gd name="connsiteX340-31609" fmla="*/ 2486751 w 3024845"/>
                  <a:gd name="connsiteY340-31610" fmla="*/ 536121 h 1059043"/>
                  <a:gd name="connsiteX341-31611" fmla="*/ 2490804 w 3024845"/>
                  <a:gd name="connsiteY341-31612" fmla="*/ 531797 h 1059043"/>
                  <a:gd name="connsiteX342-31613" fmla="*/ 2498911 w 3024845"/>
                  <a:gd name="connsiteY342-31614" fmla="*/ 531797 h 1059043"/>
                  <a:gd name="connsiteX343-31615" fmla="*/ 2502964 w 3024845"/>
                  <a:gd name="connsiteY343-31616" fmla="*/ 536121 h 1059043"/>
                  <a:gd name="connsiteX344-31617" fmla="*/ 2525258 w 3024845"/>
                  <a:gd name="connsiteY344-31618" fmla="*/ 536121 h 1059043"/>
                  <a:gd name="connsiteX345-31619" fmla="*/ 2525258 w 3024845"/>
                  <a:gd name="connsiteY345-31620" fmla="*/ 419385 h 1059043"/>
                  <a:gd name="connsiteX346-31621" fmla="*/ 2582005 w 3024845"/>
                  <a:gd name="connsiteY346-31622" fmla="*/ 408576 h 1059043"/>
                  <a:gd name="connsiteX347-31623" fmla="*/ 2582005 w 3024845"/>
                  <a:gd name="connsiteY347-31624" fmla="*/ 409657 h 1059043"/>
                  <a:gd name="connsiteX348-31625" fmla="*/ 2582005 w 3024845"/>
                  <a:gd name="connsiteY348-31626" fmla="*/ 417223 h 1059043"/>
                  <a:gd name="connsiteX349-31627" fmla="*/ 2608352 w 3024845"/>
                  <a:gd name="connsiteY349-31628" fmla="*/ 417223 h 1059043"/>
                  <a:gd name="connsiteX350-31629" fmla="*/ 2608352 w 3024845"/>
                  <a:gd name="connsiteY350-31630" fmla="*/ 672313 h 1059043"/>
                  <a:gd name="connsiteX351-31631" fmla="*/ 2630646 w 3024845"/>
                  <a:gd name="connsiteY351-31632" fmla="*/ 672313 h 1059043"/>
                  <a:gd name="connsiteX352-31633" fmla="*/ 2630646 w 3024845"/>
                  <a:gd name="connsiteY352-31634" fmla="*/ 667989 h 1059043"/>
                  <a:gd name="connsiteX353-31635" fmla="*/ 2642806 w 3024845"/>
                  <a:gd name="connsiteY353-31636" fmla="*/ 667989 h 1059043"/>
                  <a:gd name="connsiteX354-31637" fmla="*/ 2642806 w 3024845"/>
                  <a:gd name="connsiteY354-31638" fmla="*/ 672313 h 1059043"/>
                  <a:gd name="connsiteX355-31639" fmla="*/ 2667126 w 3024845"/>
                  <a:gd name="connsiteY355-31640" fmla="*/ 672313 h 1059043"/>
                  <a:gd name="connsiteX356-31641" fmla="*/ 2667126 w 3024845"/>
                  <a:gd name="connsiteY356-31642" fmla="*/ 659342 h 1059043"/>
                  <a:gd name="connsiteX357-31643" fmla="*/ 2695500 w 3024845"/>
                  <a:gd name="connsiteY357-31644" fmla="*/ 659342 h 1059043"/>
                  <a:gd name="connsiteX358-31645" fmla="*/ 2707660 w 3024845"/>
                  <a:gd name="connsiteY358-31646" fmla="*/ 655018 h 1059043"/>
                  <a:gd name="connsiteX359-31647" fmla="*/ 2727927 w 3024845"/>
                  <a:gd name="connsiteY359-31648" fmla="*/ 659342 h 1059043"/>
                  <a:gd name="connsiteX360-31649" fmla="*/ 2727927 w 3024845"/>
                  <a:gd name="connsiteY360-31650" fmla="*/ 642048 h 1059043"/>
                  <a:gd name="connsiteX361-31651" fmla="*/ 2736034 w 3024845"/>
                  <a:gd name="connsiteY361-31652" fmla="*/ 642048 h 1059043"/>
                  <a:gd name="connsiteX362-31653" fmla="*/ 2736034 w 3024845"/>
                  <a:gd name="connsiteY362-31654" fmla="*/ 629077 h 1059043"/>
                  <a:gd name="connsiteX363-31655" fmla="*/ 2792781 w 3024845"/>
                  <a:gd name="connsiteY363-31656" fmla="*/ 629077 h 1059043"/>
                  <a:gd name="connsiteX364-31657" fmla="*/ 2792781 w 3024845"/>
                  <a:gd name="connsiteY364-31658" fmla="*/ 598812 h 1059043"/>
                  <a:gd name="connsiteX365-31659" fmla="*/ 2811021 w 3024845"/>
                  <a:gd name="connsiteY365-31660" fmla="*/ 598812 h 1059043"/>
                  <a:gd name="connsiteX366-31661" fmla="*/ 2811021 w 3024845"/>
                  <a:gd name="connsiteY366-31662" fmla="*/ 592327 h 1059043"/>
                  <a:gd name="connsiteX367-31663" fmla="*/ 2823181 w 3024845"/>
                  <a:gd name="connsiteY367-31664" fmla="*/ 592327 h 1059043"/>
                  <a:gd name="connsiteX368-31665" fmla="*/ 2823181 w 3024845"/>
                  <a:gd name="connsiteY368-31666" fmla="*/ 598812 h 1059043"/>
                  <a:gd name="connsiteX369-31667" fmla="*/ 2839395 w 3024845"/>
                  <a:gd name="connsiteY369-31668" fmla="*/ 598812 h 1059043"/>
                  <a:gd name="connsiteX370-31669" fmla="*/ 2839395 w 3024845"/>
                  <a:gd name="connsiteY370-31670" fmla="*/ 648533 h 1059043"/>
                  <a:gd name="connsiteX371-31671" fmla="*/ 2871822 w 3024845"/>
                  <a:gd name="connsiteY371-31672" fmla="*/ 648533 h 1059043"/>
                  <a:gd name="connsiteX372-31673" fmla="*/ 2871822 w 3024845"/>
                  <a:gd name="connsiteY372-31674" fmla="*/ 622592 h 1059043"/>
                  <a:gd name="connsiteX373-31675" fmla="*/ 2910329 w 3024845"/>
                  <a:gd name="connsiteY373-31676" fmla="*/ 622592 h 1059043"/>
                  <a:gd name="connsiteX374-31677" fmla="*/ 2910329 w 3024845"/>
                  <a:gd name="connsiteY374-31678" fmla="*/ 592327 h 1059043"/>
                  <a:gd name="connsiteX375-31679" fmla="*/ 2958970 w 3024845"/>
                  <a:gd name="connsiteY375-31680" fmla="*/ 592327 h 1059043"/>
                  <a:gd name="connsiteX376-31681" fmla="*/ 2958970 w 3024845"/>
                  <a:gd name="connsiteY376-31682" fmla="*/ 703483 h 1059043"/>
                  <a:gd name="connsiteX377-31683" fmla="*/ 2958970 w 3024845"/>
                  <a:gd name="connsiteY377-31684" fmla="*/ 717262 h 1059043"/>
                  <a:gd name="connsiteX378-31685" fmla="*/ 3024845 w 3024845"/>
                  <a:gd name="connsiteY378-31686" fmla="*/ 717262 h 1059043"/>
                  <a:gd name="connsiteX379-31687" fmla="*/ 3024845 w 3024845"/>
                  <a:gd name="connsiteY379-31688" fmla="*/ 1059043 h 1059043"/>
                  <a:gd name="connsiteX380-31689" fmla="*/ 2054 w 3024845"/>
                  <a:gd name="connsiteY380-31690" fmla="*/ 1056710 h 1059043"/>
                  <a:gd name="connsiteX381-31691" fmla="*/ 0 w 3024845"/>
                  <a:gd name="connsiteY381-31692" fmla="*/ 622592 h 1059043"/>
                  <a:gd name="connsiteX382-31693" fmla="*/ 20267 w 3024845"/>
                  <a:gd name="connsiteY382-31694" fmla="*/ 622592 h 1059043"/>
                  <a:gd name="connsiteX383-31695" fmla="*/ 20774 w 3024845"/>
                  <a:gd name="connsiteY383-31696" fmla="*/ 621511 h 1059043"/>
                  <a:gd name="connsiteX384-31697" fmla="*/ 24320 w 3024845"/>
                  <a:gd name="connsiteY384-31698" fmla="*/ 613945 h 1059043"/>
                  <a:gd name="connsiteX385-31699" fmla="*/ 26094 w 3024845"/>
                  <a:gd name="connsiteY385-31700" fmla="*/ 614215 h 1059043"/>
                  <a:gd name="connsiteX386-31701" fmla="*/ 38507 w 3024845"/>
                  <a:gd name="connsiteY386-31702" fmla="*/ 616106 h 1059043"/>
                  <a:gd name="connsiteX387-31703" fmla="*/ 39014 w 3024845"/>
                  <a:gd name="connsiteY387-31704" fmla="*/ 617458 h 1059043"/>
                  <a:gd name="connsiteX388-31705" fmla="*/ 42560 w 3024845"/>
                  <a:gd name="connsiteY388-31706" fmla="*/ 626915 h 1059043"/>
                  <a:gd name="connsiteX389-31707" fmla="*/ 68907 w 3024845"/>
                  <a:gd name="connsiteY389-31708" fmla="*/ 629077 h 1059043"/>
                  <a:gd name="connsiteX390-31709" fmla="*/ 68907 w 3024845"/>
                  <a:gd name="connsiteY390-31710" fmla="*/ 505856 h 1059043"/>
                  <a:gd name="connsiteX391-31711" fmla="*/ 70934 w 3024845"/>
                  <a:gd name="connsiteY391-31712" fmla="*/ 505856 h 1059043"/>
                  <a:gd name="connsiteX392-31713" fmla="*/ 85121 w 3024845"/>
                  <a:gd name="connsiteY392-31714" fmla="*/ 505856 h 1059043"/>
                  <a:gd name="connsiteX393-31715" fmla="*/ 85121 w 3024845"/>
                  <a:gd name="connsiteY393-31716" fmla="*/ 369664 h 1059043"/>
                  <a:gd name="connsiteX394-31717" fmla="*/ 86894 w 3024845"/>
                  <a:gd name="connsiteY394-31718" fmla="*/ 369664 h 1059043"/>
                  <a:gd name="connsiteX395-31719" fmla="*/ 99308 w 3024845"/>
                  <a:gd name="connsiteY395-31720" fmla="*/ 369664 h 1059043"/>
                  <a:gd name="connsiteX396-31721" fmla="*/ 99308 w 3024845"/>
                  <a:gd name="connsiteY396-31722" fmla="*/ 255090 h 1059043"/>
                  <a:gd name="connsiteX397-31723" fmla="*/ 103361 w 3024845"/>
                  <a:gd name="connsiteY397-31724" fmla="*/ 226986 h 1059043"/>
                  <a:gd name="connsiteX398-31725" fmla="*/ 105388 w 3024845"/>
                  <a:gd name="connsiteY398-31726" fmla="*/ 226986 h 1059043"/>
                  <a:gd name="connsiteX399-31727" fmla="*/ 119575 w 3024845"/>
                  <a:gd name="connsiteY399-31728" fmla="*/ 226986 h 1059043"/>
                  <a:gd name="connsiteX0-31729" fmla="*/ 119575 w 3024845"/>
                  <a:gd name="connsiteY0-31730" fmla="*/ 226986 h 1059043"/>
                  <a:gd name="connsiteX1-31731" fmla="*/ 200642 w 3024845"/>
                  <a:gd name="connsiteY1-31732" fmla="*/ 224825 h 1059043"/>
                  <a:gd name="connsiteX2-31733" fmla="*/ 202669 w 3024845"/>
                  <a:gd name="connsiteY2-31734" fmla="*/ 224825 h 1059043"/>
                  <a:gd name="connsiteX3-31735" fmla="*/ 216856 w 3024845"/>
                  <a:gd name="connsiteY3-31736" fmla="*/ 224825 h 1059043"/>
                  <a:gd name="connsiteX4-31737" fmla="*/ 216856 w 3024845"/>
                  <a:gd name="connsiteY4-31738" fmla="*/ 248604 h 1059043"/>
                  <a:gd name="connsiteX5-31739" fmla="*/ 217363 w 3024845"/>
                  <a:gd name="connsiteY5-31740" fmla="*/ 249415 h 1059043"/>
                  <a:gd name="connsiteX6-31741" fmla="*/ 220909 w 3024845"/>
                  <a:gd name="connsiteY6-31742" fmla="*/ 255090 h 1059043"/>
                  <a:gd name="connsiteX7-31743" fmla="*/ 220909 w 3024845"/>
                  <a:gd name="connsiteY7-31744" fmla="*/ 369664 h 1059043"/>
                  <a:gd name="connsiteX8-31745" fmla="*/ 223189 w 3024845"/>
                  <a:gd name="connsiteY8-31746" fmla="*/ 369664 h 1059043"/>
                  <a:gd name="connsiteX9-31747" fmla="*/ 239150 w 3024845"/>
                  <a:gd name="connsiteY9-31748" fmla="*/ 369664 h 1059043"/>
                  <a:gd name="connsiteX10-31749" fmla="*/ 239150 w 3024845"/>
                  <a:gd name="connsiteY10-31750" fmla="*/ 510179 h 1059043"/>
                  <a:gd name="connsiteX11-31751" fmla="*/ 240670 w 3024845"/>
                  <a:gd name="connsiteY11-31752" fmla="*/ 509909 h 1059043"/>
                  <a:gd name="connsiteX12-31753" fmla="*/ 251310 w 3024845"/>
                  <a:gd name="connsiteY12-31754" fmla="*/ 508018 h 1059043"/>
                  <a:gd name="connsiteX13-31755" fmla="*/ 249283 w 3024845"/>
                  <a:gd name="connsiteY13-31756" fmla="*/ 596650 h 1059043"/>
                  <a:gd name="connsiteX14-31757" fmla="*/ 250803 w 3024845"/>
                  <a:gd name="connsiteY14-31758" fmla="*/ 596921 h 1059043"/>
                  <a:gd name="connsiteX15-31759" fmla="*/ 261443 w 3024845"/>
                  <a:gd name="connsiteY15-31760" fmla="*/ 598812 h 1059043"/>
                  <a:gd name="connsiteX16-31761" fmla="*/ 261696 w 3024845"/>
                  <a:gd name="connsiteY16-31762" fmla="*/ 599623 h 1059043"/>
                  <a:gd name="connsiteX17-31763" fmla="*/ 263470 w 3024845"/>
                  <a:gd name="connsiteY17-31764" fmla="*/ 605298 h 1059043"/>
                  <a:gd name="connsiteX18-31765" fmla="*/ 264230 w 3024845"/>
                  <a:gd name="connsiteY18-31766" fmla="*/ 602866 h 1059043"/>
                  <a:gd name="connsiteX19-31767" fmla="*/ 269550 w 3024845"/>
                  <a:gd name="connsiteY19-31768" fmla="*/ 585842 h 1059043"/>
                  <a:gd name="connsiteX20-31769" fmla="*/ 271323 w 3024845"/>
                  <a:gd name="connsiteY20-31770" fmla="*/ 585842 h 1059043"/>
                  <a:gd name="connsiteX21-31771" fmla="*/ 283737 w 3024845"/>
                  <a:gd name="connsiteY21-31772" fmla="*/ 585842 h 1059043"/>
                  <a:gd name="connsiteX22-31773" fmla="*/ 283737 w 3024845"/>
                  <a:gd name="connsiteY22-31774" fmla="*/ 618268 h 1059043"/>
                  <a:gd name="connsiteX23-31775" fmla="*/ 284750 w 3024845"/>
                  <a:gd name="connsiteY23-31776" fmla="*/ 618809 h 1059043"/>
                  <a:gd name="connsiteX24-31777" fmla="*/ 291844 w 3024845"/>
                  <a:gd name="connsiteY24-31778" fmla="*/ 622592 h 1059043"/>
                  <a:gd name="connsiteX25-31779" fmla="*/ 291844 w 3024845"/>
                  <a:gd name="connsiteY25-31780" fmla="*/ 623943 h 1059043"/>
                  <a:gd name="connsiteX26-31781" fmla="*/ 291844 w 3024845"/>
                  <a:gd name="connsiteY26-31782" fmla="*/ 633401 h 1059043"/>
                  <a:gd name="connsiteX27-31783" fmla="*/ 336431 w 3024845"/>
                  <a:gd name="connsiteY27-31784" fmla="*/ 633401 h 1059043"/>
                  <a:gd name="connsiteX28-31785" fmla="*/ 336431 w 3024845"/>
                  <a:gd name="connsiteY28-31786" fmla="*/ 634482 h 1059043"/>
                  <a:gd name="connsiteX29-31787" fmla="*/ 336431 w 3024845"/>
                  <a:gd name="connsiteY29-31788" fmla="*/ 642048 h 1059043"/>
                  <a:gd name="connsiteX30-31789" fmla="*/ 338457 w 3024845"/>
                  <a:gd name="connsiteY30-31790" fmla="*/ 642048 h 1059043"/>
                  <a:gd name="connsiteX31-31791" fmla="*/ 352644 w 3024845"/>
                  <a:gd name="connsiteY31-31792" fmla="*/ 642048 h 1059043"/>
                  <a:gd name="connsiteX32-31793" fmla="*/ 352644 w 3024845"/>
                  <a:gd name="connsiteY32-31794" fmla="*/ 611783 h 1059043"/>
                  <a:gd name="connsiteX33-31795" fmla="*/ 397231 w 3024845"/>
                  <a:gd name="connsiteY33-31796" fmla="*/ 611783 h 1059043"/>
                  <a:gd name="connsiteX34-31797" fmla="*/ 397231 w 3024845"/>
                  <a:gd name="connsiteY34-31798" fmla="*/ 610432 h 1059043"/>
                  <a:gd name="connsiteX35-31799" fmla="*/ 397231 w 3024845"/>
                  <a:gd name="connsiteY35-31800" fmla="*/ 600974 h 1059043"/>
                  <a:gd name="connsiteX36-31801" fmla="*/ 398245 w 3024845"/>
                  <a:gd name="connsiteY36-31802" fmla="*/ 600974 h 1059043"/>
                  <a:gd name="connsiteX37-31803" fmla="*/ 405338 w 3024845"/>
                  <a:gd name="connsiteY37-31804" fmla="*/ 600974 h 1059043"/>
                  <a:gd name="connsiteX38-31805" fmla="*/ 405338 w 3024845"/>
                  <a:gd name="connsiteY38-31806" fmla="*/ 599083 h 1059043"/>
                  <a:gd name="connsiteX39-31807" fmla="*/ 405338 w 3024845"/>
                  <a:gd name="connsiteY39-31808" fmla="*/ 585842 h 1059043"/>
                  <a:gd name="connsiteX40-31809" fmla="*/ 406098 w 3024845"/>
                  <a:gd name="connsiteY40-31810" fmla="*/ 585842 h 1059043"/>
                  <a:gd name="connsiteX41-31811" fmla="*/ 411418 w 3024845"/>
                  <a:gd name="connsiteY41-31812" fmla="*/ 585842 h 1059043"/>
                  <a:gd name="connsiteX42-31813" fmla="*/ 411418 w 3024845"/>
                  <a:gd name="connsiteY42-31814" fmla="*/ 584761 h 1059043"/>
                  <a:gd name="connsiteX43-31815" fmla="*/ 411418 w 3024845"/>
                  <a:gd name="connsiteY43-31816" fmla="*/ 577194 h 1059043"/>
                  <a:gd name="connsiteX44-31817" fmla="*/ 413445 w 3024845"/>
                  <a:gd name="connsiteY44-31818" fmla="*/ 577194 h 1059043"/>
                  <a:gd name="connsiteX45-31819" fmla="*/ 427632 w 3024845"/>
                  <a:gd name="connsiteY45-31820" fmla="*/ 577194 h 1059043"/>
                  <a:gd name="connsiteX46-31821" fmla="*/ 427632 w 3024845"/>
                  <a:gd name="connsiteY46-31822" fmla="*/ 578275 h 1059043"/>
                  <a:gd name="connsiteX47-31823" fmla="*/ 427632 w 3024845"/>
                  <a:gd name="connsiteY47-31824" fmla="*/ 585842 h 1059043"/>
                  <a:gd name="connsiteX48-31825" fmla="*/ 449925 w 3024845"/>
                  <a:gd name="connsiteY48-31826" fmla="*/ 585842 h 1059043"/>
                  <a:gd name="connsiteX49-31827" fmla="*/ 449925 w 3024845"/>
                  <a:gd name="connsiteY49-31828" fmla="*/ 583950 h 1059043"/>
                  <a:gd name="connsiteX50-31829" fmla="*/ 449925 w 3024845"/>
                  <a:gd name="connsiteY50-31830" fmla="*/ 570709 h 1059043"/>
                  <a:gd name="connsiteX51-31831" fmla="*/ 451699 w 3024845"/>
                  <a:gd name="connsiteY51-31832" fmla="*/ 570709 h 1059043"/>
                  <a:gd name="connsiteX52-31833" fmla="*/ 464112 w 3024845"/>
                  <a:gd name="connsiteY52-31834" fmla="*/ 570709 h 1059043"/>
                  <a:gd name="connsiteX53-31835" fmla="*/ 464112 w 3024845"/>
                  <a:gd name="connsiteY53-31836" fmla="*/ 594489 h 1059043"/>
                  <a:gd name="connsiteX54-31837" fmla="*/ 465126 w 3024845"/>
                  <a:gd name="connsiteY54-31838" fmla="*/ 594489 h 1059043"/>
                  <a:gd name="connsiteX55-31839" fmla="*/ 472219 w 3024845"/>
                  <a:gd name="connsiteY55-31840" fmla="*/ 594489 h 1059043"/>
                  <a:gd name="connsiteX56-31841" fmla="*/ 472219 w 3024845"/>
                  <a:gd name="connsiteY56-31842" fmla="*/ 593408 h 1059043"/>
                  <a:gd name="connsiteX57-31843" fmla="*/ 472219 w 3024845"/>
                  <a:gd name="connsiteY57-31844" fmla="*/ 585842 h 1059043"/>
                  <a:gd name="connsiteX58-31845" fmla="*/ 473992 w 3024845"/>
                  <a:gd name="connsiteY58-31846" fmla="*/ 585842 h 1059043"/>
                  <a:gd name="connsiteX59-31847" fmla="*/ 486406 w 3024845"/>
                  <a:gd name="connsiteY59-31848" fmla="*/ 585842 h 1059043"/>
                  <a:gd name="connsiteX60-31849" fmla="*/ 486406 w 3024845"/>
                  <a:gd name="connsiteY60-31850" fmla="*/ 611783 h 1059043"/>
                  <a:gd name="connsiteX61-31851" fmla="*/ 488433 w 3024845"/>
                  <a:gd name="connsiteY61-31852" fmla="*/ 611783 h 1059043"/>
                  <a:gd name="connsiteX62-31853" fmla="*/ 502619 w 3024845"/>
                  <a:gd name="connsiteY62-31854" fmla="*/ 611783 h 1059043"/>
                  <a:gd name="connsiteX63-31855" fmla="*/ 502619 w 3024845"/>
                  <a:gd name="connsiteY63-31856" fmla="*/ 613404 h 1059043"/>
                  <a:gd name="connsiteX64-31857" fmla="*/ 502619 w 3024845"/>
                  <a:gd name="connsiteY64-31858" fmla="*/ 624754 h 1059043"/>
                  <a:gd name="connsiteX65-31859" fmla="*/ 503379 w 3024845"/>
                  <a:gd name="connsiteY65-31860" fmla="*/ 624754 h 1059043"/>
                  <a:gd name="connsiteX66-31861" fmla="*/ 508700 w 3024845"/>
                  <a:gd name="connsiteY66-31862" fmla="*/ 624754 h 1059043"/>
                  <a:gd name="connsiteX67-31863" fmla="*/ 508700 w 3024845"/>
                  <a:gd name="connsiteY67-31864" fmla="*/ 623943 h 1059043"/>
                  <a:gd name="connsiteX68-31865" fmla="*/ 508700 w 3024845"/>
                  <a:gd name="connsiteY68-31866" fmla="*/ 618268 h 1059043"/>
                  <a:gd name="connsiteX69-31867" fmla="*/ 539100 w 3024845"/>
                  <a:gd name="connsiteY69-31868" fmla="*/ 618268 h 1059043"/>
                  <a:gd name="connsiteX70-31869" fmla="*/ 539100 w 3024845"/>
                  <a:gd name="connsiteY70-31870" fmla="*/ 642048 h 1059043"/>
                  <a:gd name="connsiteX71-31871" fmla="*/ 540113 w 3024845"/>
                  <a:gd name="connsiteY71-31872" fmla="*/ 642048 h 1059043"/>
                  <a:gd name="connsiteX72-31873" fmla="*/ 547207 w 3024845"/>
                  <a:gd name="connsiteY72-31874" fmla="*/ 642048 h 1059043"/>
                  <a:gd name="connsiteX73-31875" fmla="*/ 547207 w 3024845"/>
                  <a:gd name="connsiteY73-31876" fmla="*/ 643129 h 1059043"/>
                  <a:gd name="connsiteX74-31877" fmla="*/ 547207 w 3024845"/>
                  <a:gd name="connsiteY74-31878" fmla="*/ 650695 h 1059043"/>
                  <a:gd name="connsiteX75-31879" fmla="*/ 547967 w 3024845"/>
                  <a:gd name="connsiteY75-31880" fmla="*/ 650695 h 1059043"/>
                  <a:gd name="connsiteX76-31881" fmla="*/ 553287 w 3024845"/>
                  <a:gd name="connsiteY76-31882" fmla="*/ 650695 h 1059043"/>
                  <a:gd name="connsiteX77-31883" fmla="*/ 553287 w 3024845"/>
                  <a:gd name="connsiteY77-31884" fmla="*/ 648533 h 1059043"/>
                  <a:gd name="connsiteX78-31885" fmla="*/ 553287 w 3024845"/>
                  <a:gd name="connsiteY78-31886" fmla="*/ 633401 h 1059043"/>
                  <a:gd name="connsiteX79-31887" fmla="*/ 554300 w 3024845"/>
                  <a:gd name="connsiteY79-31888" fmla="*/ 633401 h 1059043"/>
                  <a:gd name="connsiteX80-31889" fmla="*/ 561394 w 3024845"/>
                  <a:gd name="connsiteY80-31890" fmla="*/ 633401 h 1059043"/>
                  <a:gd name="connsiteX81-31891" fmla="*/ 561394 w 3024845"/>
                  <a:gd name="connsiteY81-31892" fmla="*/ 634482 h 1059043"/>
                  <a:gd name="connsiteX82-31893" fmla="*/ 561394 w 3024845"/>
                  <a:gd name="connsiteY82-31894" fmla="*/ 642048 h 1059043"/>
                  <a:gd name="connsiteX83-31895" fmla="*/ 566714 w 3024845"/>
                  <a:gd name="connsiteY83-31896" fmla="*/ 640055 h 1059043"/>
                  <a:gd name="connsiteX84-31897" fmla="*/ 567474 w 3024845"/>
                  <a:gd name="connsiteY84-31898" fmla="*/ 639075 h 1059043"/>
                  <a:gd name="connsiteX85-31899" fmla="*/ 567474 w 3024845"/>
                  <a:gd name="connsiteY85-31900" fmla="*/ 633401 h 1059043"/>
                  <a:gd name="connsiteX86-31901" fmla="*/ 605981 w 3024845"/>
                  <a:gd name="connsiteY86-31902" fmla="*/ 633401 h 1059043"/>
                  <a:gd name="connsiteX87-31903" fmla="*/ 605981 w 3024845"/>
                  <a:gd name="connsiteY87-31904" fmla="*/ 657180 h 1059043"/>
                  <a:gd name="connsiteX88-31905" fmla="*/ 608007 w 3024845"/>
                  <a:gd name="connsiteY88-31906" fmla="*/ 657180 h 1059043"/>
                  <a:gd name="connsiteX89-31907" fmla="*/ 622194 w 3024845"/>
                  <a:gd name="connsiteY89-31908" fmla="*/ 657180 h 1059043"/>
                  <a:gd name="connsiteX90-31909" fmla="*/ 622194 w 3024845"/>
                  <a:gd name="connsiteY90-31910" fmla="*/ 658261 h 1059043"/>
                  <a:gd name="connsiteX91-31911" fmla="*/ 622194 w 3024845"/>
                  <a:gd name="connsiteY91-31912" fmla="*/ 665827 h 1059043"/>
                  <a:gd name="connsiteX92-31913" fmla="*/ 623968 w 3024845"/>
                  <a:gd name="connsiteY92-31914" fmla="*/ 665827 h 1059043"/>
                  <a:gd name="connsiteX93-31915" fmla="*/ 636381 w 3024845"/>
                  <a:gd name="connsiteY93-31916" fmla="*/ 665827 h 1059043"/>
                  <a:gd name="connsiteX94-31917" fmla="*/ 636381 w 3024845"/>
                  <a:gd name="connsiteY94-31918" fmla="*/ 642048 h 1059043"/>
                  <a:gd name="connsiteX95-31919" fmla="*/ 637394 w 3024845"/>
                  <a:gd name="connsiteY95-31920" fmla="*/ 642048 h 1059043"/>
                  <a:gd name="connsiteX96-31921" fmla="*/ 644488 w 3024845"/>
                  <a:gd name="connsiteY96-31922" fmla="*/ 642048 h 1059043"/>
                  <a:gd name="connsiteX97-31923" fmla="*/ 644488 w 3024845"/>
                  <a:gd name="connsiteY97-31924" fmla="*/ 609621 h 1059043"/>
                  <a:gd name="connsiteX98-31925" fmla="*/ 645501 w 3024845"/>
                  <a:gd name="connsiteY98-31926" fmla="*/ 609621 h 1059043"/>
                  <a:gd name="connsiteX99-31927" fmla="*/ 652595 w 3024845"/>
                  <a:gd name="connsiteY99-31928" fmla="*/ 609621 h 1059043"/>
                  <a:gd name="connsiteX100-31929" fmla="*/ 652595 w 3024845"/>
                  <a:gd name="connsiteY100-31930" fmla="*/ 607730 h 1059043"/>
                  <a:gd name="connsiteX101-31931" fmla="*/ 652595 w 3024845"/>
                  <a:gd name="connsiteY101-31932" fmla="*/ 594489 h 1059043"/>
                  <a:gd name="connsiteX102-31933" fmla="*/ 651328 w 3024845"/>
                  <a:gd name="connsiteY102-31934" fmla="*/ 592867 h 1059043"/>
                  <a:gd name="connsiteX103-31935" fmla="*/ 656648 w 3024845"/>
                  <a:gd name="connsiteY103-31936" fmla="*/ 581518 h 1059043"/>
                  <a:gd name="connsiteX104-31937" fmla="*/ 664755 w 3024845"/>
                  <a:gd name="connsiteY104-31938" fmla="*/ 609621 h 1059043"/>
                  <a:gd name="connsiteX105-31939" fmla="*/ 665515 w 3024845"/>
                  <a:gd name="connsiteY105-31940" fmla="*/ 609621 h 1059043"/>
                  <a:gd name="connsiteX106-31941" fmla="*/ 670835 w 3024845"/>
                  <a:gd name="connsiteY106-31942" fmla="*/ 609621 h 1059043"/>
                  <a:gd name="connsiteX107-31943" fmla="*/ 670835 w 3024845"/>
                  <a:gd name="connsiteY107-31944" fmla="*/ 503694 h 1059043"/>
                  <a:gd name="connsiteX108-31945" fmla="*/ 672355 w 3024845"/>
                  <a:gd name="connsiteY108-31946" fmla="*/ 503694 h 1059043"/>
                  <a:gd name="connsiteX109-31947" fmla="*/ 682995 w 3024845"/>
                  <a:gd name="connsiteY109-31948" fmla="*/ 503694 h 1059043"/>
                  <a:gd name="connsiteX110-31949" fmla="*/ 682995 w 3024845"/>
                  <a:gd name="connsiteY110-31950" fmla="*/ 456135 h 1059043"/>
                  <a:gd name="connsiteX111-31951" fmla="*/ 709342 w 3024845"/>
                  <a:gd name="connsiteY111-31952" fmla="*/ 456135 h 1059043"/>
                  <a:gd name="connsiteX112-31953" fmla="*/ 709342 w 3024845"/>
                  <a:gd name="connsiteY112-31954" fmla="*/ 434517 h 1059043"/>
                  <a:gd name="connsiteX113-31955" fmla="*/ 743796 w 3024845"/>
                  <a:gd name="connsiteY113-31956" fmla="*/ 434517 h 1059043"/>
                  <a:gd name="connsiteX114-31957" fmla="*/ 743796 w 3024845"/>
                  <a:gd name="connsiteY114-31958" fmla="*/ 436949 h 1059043"/>
                  <a:gd name="connsiteX115-31959" fmla="*/ 743796 w 3024845"/>
                  <a:gd name="connsiteY115-31960" fmla="*/ 453973 h 1059043"/>
                  <a:gd name="connsiteX116-31961" fmla="*/ 746076 w 3024845"/>
                  <a:gd name="connsiteY116-31962" fmla="*/ 453973 h 1059043"/>
                  <a:gd name="connsiteX117-31963" fmla="*/ 762036 w 3024845"/>
                  <a:gd name="connsiteY117-31964" fmla="*/ 453973 h 1059043"/>
                  <a:gd name="connsiteX118-31965" fmla="*/ 762036 w 3024845"/>
                  <a:gd name="connsiteY118-31966" fmla="*/ 501532 h 1059043"/>
                  <a:gd name="connsiteX119-31967" fmla="*/ 763049 w 3024845"/>
                  <a:gd name="connsiteY119-31968" fmla="*/ 501532 h 1059043"/>
                  <a:gd name="connsiteX120-31969" fmla="*/ 770143 w 3024845"/>
                  <a:gd name="connsiteY120-31970" fmla="*/ 501532 h 1059043"/>
                  <a:gd name="connsiteX121-31971" fmla="*/ 784330 w 3024845"/>
                  <a:gd name="connsiteY121-31972" fmla="*/ 505856 h 1059043"/>
                  <a:gd name="connsiteX122-31973" fmla="*/ 784330 w 3024845"/>
                  <a:gd name="connsiteY122-31974" fmla="*/ 544768 h 1059043"/>
                  <a:gd name="connsiteX123-31975" fmla="*/ 785343 w 3024845"/>
                  <a:gd name="connsiteY123-31976" fmla="*/ 544768 h 1059043"/>
                  <a:gd name="connsiteX124-31977" fmla="*/ 792436 w 3024845"/>
                  <a:gd name="connsiteY124-31978" fmla="*/ 544768 h 1059043"/>
                  <a:gd name="connsiteX125-31979" fmla="*/ 792436 w 3024845"/>
                  <a:gd name="connsiteY125-31980" fmla="*/ 546389 h 1059043"/>
                  <a:gd name="connsiteX126-31981" fmla="*/ 792436 w 3024845"/>
                  <a:gd name="connsiteY126-31982" fmla="*/ 557738 h 1059043"/>
                  <a:gd name="connsiteX127-31983" fmla="*/ 794463 w 3024845"/>
                  <a:gd name="connsiteY127-31984" fmla="*/ 557738 h 1059043"/>
                  <a:gd name="connsiteX128-31985" fmla="*/ 808650 w 3024845"/>
                  <a:gd name="connsiteY128-31986" fmla="*/ 557738 h 1059043"/>
                  <a:gd name="connsiteX129-31987" fmla="*/ 814730 w 3024845"/>
                  <a:gd name="connsiteY129-31988" fmla="*/ 564224 h 1059043"/>
                  <a:gd name="connsiteX130-31989" fmla="*/ 814730 w 3024845"/>
                  <a:gd name="connsiteY130-31990" fmla="*/ 585842 h 1059043"/>
                  <a:gd name="connsiteX131-31991" fmla="*/ 817010 w 3024845"/>
                  <a:gd name="connsiteY131-31992" fmla="*/ 585842 h 1059043"/>
                  <a:gd name="connsiteX132-31993" fmla="*/ 832970 w 3024845"/>
                  <a:gd name="connsiteY132-31994" fmla="*/ 585842 h 1059043"/>
                  <a:gd name="connsiteX133-31995" fmla="*/ 832970 w 3024845"/>
                  <a:gd name="connsiteY133-31996" fmla="*/ 586922 h 1059043"/>
                  <a:gd name="connsiteX134-31997" fmla="*/ 832970 w 3024845"/>
                  <a:gd name="connsiteY134-31998" fmla="*/ 594489 h 1059043"/>
                  <a:gd name="connsiteX135-31999" fmla="*/ 834237 w 3024845"/>
                  <a:gd name="connsiteY135-32000" fmla="*/ 594489 h 1059043"/>
                  <a:gd name="connsiteX136-32001" fmla="*/ 843104 w 3024845"/>
                  <a:gd name="connsiteY136-32002" fmla="*/ 594489 h 1059043"/>
                  <a:gd name="connsiteX137-32003" fmla="*/ 843104 w 3024845"/>
                  <a:gd name="connsiteY137-32004" fmla="*/ 596650 h 1059043"/>
                  <a:gd name="connsiteX138-32005" fmla="*/ 843104 w 3024845"/>
                  <a:gd name="connsiteY138-32006" fmla="*/ 611783 h 1059043"/>
                  <a:gd name="connsiteX139-32007" fmla="*/ 847157 w 3024845"/>
                  <a:gd name="connsiteY139-32008" fmla="*/ 609891 h 1059043"/>
                  <a:gd name="connsiteX140-32009" fmla="*/ 847157 w 3024845"/>
                  <a:gd name="connsiteY140-32010" fmla="*/ 596650 h 1059043"/>
                  <a:gd name="connsiteX141-32011" fmla="*/ 848170 w 3024845"/>
                  <a:gd name="connsiteY141-32012" fmla="*/ 596650 h 1059043"/>
                  <a:gd name="connsiteX142-32013" fmla="*/ 855264 w 3024845"/>
                  <a:gd name="connsiteY142-32014" fmla="*/ 596650 h 1059043"/>
                  <a:gd name="connsiteX143-32015" fmla="*/ 855264 w 3024845"/>
                  <a:gd name="connsiteY143-32016" fmla="*/ 598272 h 1059043"/>
                  <a:gd name="connsiteX144-32017" fmla="*/ 855264 w 3024845"/>
                  <a:gd name="connsiteY144-32018" fmla="*/ 609621 h 1059043"/>
                  <a:gd name="connsiteX145-32019" fmla="*/ 856024 w 3024845"/>
                  <a:gd name="connsiteY145-32020" fmla="*/ 609621 h 1059043"/>
                  <a:gd name="connsiteX146-32021" fmla="*/ 861344 w 3024845"/>
                  <a:gd name="connsiteY146-32022" fmla="*/ 609621 h 1059043"/>
                  <a:gd name="connsiteX147-32023" fmla="*/ 909984 w 3024845"/>
                  <a:gd name="connsiteY147-32024" fmla="*/ 605298 h 1059043"/>
                  <a:gd name="connsiteX148-32025" fmla="*/ 909984 w 3024845"/>
                  <a:gd name="connsiteY148-32026" fmla="*/ 606649 h 1059043"/>
                  <a:gd name="connsiteX149-32027" fmla="*/ 909984 w 3024845"/>
                  <a:gd name="connsiteY149-32028" fmla="*/ 616106 h 1059043"/>
                  <a:gd name="connsiteX150-32029" fmla="*/ 910744 w 3024845"/>
                  <a:gd name="connsiteY150-32030" fmla="*/ 616106 h 1059043"/>
                  <a:gd name="connsiteX151-32031" fmla="*/ 916065 w 3024845"/>
                  <a:gd name="connsiteY151-32032" fmla="*/ 616106 h 1059043"/>
                  <a:gd name="connsiteX152-32033" fmla="*/ 916065 w 3024845"/>
                  <a:gd name="connsiteY152-32034" fmla="*/ 618268 h 1059043"/>
                  <a:gd name="connsiteX153-32035" fmla="*/ 916065 w 3024845"/>
                  <a:gd name="connsiteY153-32036" fmla="*/ 633401 h 1059043"/>
                  <a:gd name="connsiteX154-32037" fmla="*/ 918091 w 3024845"/>
                  <a:gd name="connsiteY154-32038" fmla="*/ 632050 h 1059043"/>
                  <a:gd name="connsiteX155-32039" fmla="*/ 932278 w 3024845"/>
                  <a:gd name="connsiteY155-32040" fmla="*/ 622592 h 1059043"/>
                  <a:gd name="connsiteX156-32041" fmla="*/ 938358 w 3024845"/>
                  <a:gd name="connsiteY156-32042" fmla="*/ 581518 h 1059043"/>
                  <a:gd name="connsiteX157-32043" fmla="*/ 939118 w 3024845"/>
                  <a:gd name="connsiteY157-32044" fmla="*/ 581248 h 1059043"/>
                  <a:gd name="connsiteX158-32045" fmla="*/ 944438 w 3024845"/>
                  <a:gd name="connsiteY158-32046" fmla="*/ 579356 h 1059043"/>
                  <a:gd name="connsiteX159-32047" fmla="*/ 946465 w 3024845"/>
                  <a:gd name="connsiteY159-32048" fmla="*/ 510179 h 1059043"/>
                  <a:gd name="connsiteX160-32049" fmla="*/ 948492 w 3024845"/>
                  <a:gd name="connsiteY160-32050" fmla="*/ 579356 h 1059043"/>
                  <a:gd name="connsiteX161-32051" fmla="*/ 949252 w 3024845"/>
                  <a:gd name="connsiteY161-32052" fmla="*/ 579626 h 1059043"/>
                  <a:gd name="connsiteX162-32053" fmla="*/ 954572 w 3024845"/>
                  <a:gd name="connsiteY162-32054" fmla="*/ 581518 h 1059043"/>
                  <a:gd name="connsiteX163-32055" fmla="*/ 954572 w 3024845"/>
                  <a:gd name="connsiteY163-32056" fmla="*/ 495047 h 1059043"/>
                  <a:gd name="connsiteX164-32057" fmla="*/ 958625 w 3024845"/>
                  <a:gd name="connsiteY164-32058" fmla="*/ 462620 h 1059043"/>
                  <a:gd name="connsiteX165-32059" fmla="*/ 997132 w 3024845"/>
                  <a:gd name="connsiteY165-32060" fmla="*/ 462620 h 1059043"/>
                  <a:gd name="connsiteX166-32061" fmla="*/ 997132 w 3024845"/>
                  <a:gd name="connsiteY166-32062" fmla="*/ 495047 h 1059043"/>
                  <a:gd name="connsiteX167-32063" fmla="*/ 997892 w 3024845"/>
                  <a:gd name="connsiteY167-32064" fmla="*/ 495047 h 1059043"/>
                  <a:gd name="connsiteX168-32065" fmla="*/ 1003212 w 3024845"/>
                  <a:gd name="connsiteY168-32066" fmla="*/ 495047 h 1059043"/>
                  <a:gd name="connsiteX169-32067" fmla="*/ 1003212 w 3024845"/>
                  <a:gd name="connsiteY169-32068" fmla="*/ 412899 h 1059043"/>
                  <a:gd name="connsiteX170-32069" fmla="*/ 1004986 w 3024845"/>
                  <a:gd name="connsiteY170-32070" fmla="*/ 412899 h 1059043"/>
                  <a:gd name="connsiteX171-32071" fmla="*/ 1017399 w 3024845"/>
                  <a:gd name="connsiteY171-32072" fmla="*/ 412899 h 1059043"/>
                  <a:gd name="connsiteX172-32073" fmla="*/ 1017399 w 3024845"/>
                  <a:gd name="connsiteY172-32074" fmla="*/ 411008 h 1059043"/>
                  <a:gd name="connsiteX173-32075" fmla="*/ 1017399 w 3024845"/>
                  <a:gd name="connsiteY173-32076" fmla="*/ 397767 h 1059043"/>
                  <a:gd name="connsiteX174-32077" fmla="*/ 1039693 w 3024845"/>
                  <a:gd name="connsiteY174-32078" fmla="*/ 397767 h 1059043"/>
                  <a:gd name="connsiteX175-32079" fmla="*/ 1039693 w 3024845"/>
                  <a:gd name="connsiteY175-32080" fmla="*/ 396686 h 1059043"/>
                  <a:gd name="connsiteX176-32081" fmla="*/ 1039693 w 3024845"/>
                  <a:gd name="connsiteY176-32082" fmla="*/ 389120 h 1059043"/>
                  <a:gd name="connsiteX177-32083" fmla="*/ 1041466 w 3024845"/>
                  <a:gd name="connsiteY177-32084" fmla="*/ 389120 h 1059043"/>
                  <a:gd name="connsiteX178-32085" fmla="*/ 1053880 w 3024845"/>
                  <a:gd name="connsiteY178-32086" fmla="*/ 389120 h 1059043"/>
                  <a:gd name="connsiteX179-32087" fmla="*/ 1053880 w 3024845"/>
                  <a:gd name="connsiteY179-32088" fmla="*/ 390201 h 1059043"/>
                  <a:gd name="connsiteX180-32089" fmla="*/ 1053880 w 3024845"/>
                  <a:gd name="connsiteY180-32090" fmla="*/ 397767 h 1059043"/>
                  <a:gd name="connsiteX181-32091" fmla="*/ 1054640 w 3024845"/>
                  <a:gd name="connsiteY181-32092" fmla="*/ 397767 h 1059043"/>
                  <a:gd name="connsiteX182-32093" fmla="*/ 1059960 w 3024845"/>
                  <a:gd name="connsiteY182-32094" fmla="*/ 397767 h 1059043"/>
                  <a:gd name="connsiteX183-32095" fmla="*/ 1070093 w 3024845"/>
                  <a:gd name="connsiteY183-32096" fmla="*/ 393443 h 1059043"/>
                  <a:gd name="connsiteX184-32097" fmla="*/ 1074146 w 3024845"/>
                  <a:gd name="connsiteY184-32098" fmla="*/ 396686 h 1059043"/>
                  <a:gd name="connsiteX185-32099" fmla="*/ 1074146 w 3024845"/>
                  <a:gd name="connsiteY185-32100" fmla="*/ 389120 h 1059043"/>
                  <a:gd name="connsiteX186-32101" fmla="*/ 1076426 w 3024845"/>
                  <a:gd name="connsiteY186-32102" fmla="*/ 389120 h 1059043"/>
                  <a:gd name="connsiteX187-32103" fmla="*/ 1092387 w 3024845"/>
                  <a:gd name="connsiteY187-32104" fmla="*/ 389120 h 1059043"/>
                  <a:gd name="connsiteX188-32105" fmla="*/ 1092387 w 3024845"/>
                  <a:gd name="connsiteY188-32106" fmla="*/ 390201 h 1059043"/>
                  <a:gd name="connsiteX189-32107" fmla="*/ 1092387 w 3024845"/>
                  <a:gd name="connsiteY189-32108" fmla="*/ 397767 h 1059043"/>
                  <a:gd name="connsiteX190-32109" fmla="*/ 1122787 w 3024845"/>
                  <a:gd name="connsiteY190-32110" fmla="*/ 397767 h 1059043"/>
                  <a:gd name="connsiteX191-32111" fmla="*/ 1122787 w 3024845"/>
                  <a:gd name="connsiteY191-32112" fmla="*/ 399388 h 1059043"/>
                  <a:gd name="connsiteX192-32113" fmla="*/ 1122787 w 3024845"/>
                  <a:gd name="connsiteY192-32114" fmla="*/ 410738 h 1059043"/>
                  <a:gd name="connsiteX193-32115" fmla="*/ 1149134 w 3024845"/>
                  <a:gd name="connsiteY193-32116" fmla="*/ 410738 h 1059043"/>
                  <a:gd name="connsiteX194-32117" fmla="*/ 1149134 w 3024845"/>
                  <a:gd name="connsiteY194-32118" fmla="*/ 441002 h 1059043"/>
                  <a:gd name="connsiteX195-32119" fmla="*/ 1149894 w 3024845"/>
                  <a:gd name="connsiteY195-32120" fmla="*/ 441002 h 1059043"/>
                  <a:gd name="connsiteX196-32121" fmla="*/ 1155214 w 3024845"/>
                  <a:gd name="connsiteY196-32122" fmla="*/ 441002 h 1059043"/>
                  <a:gd name="connsiteX197-32123" fmla="*/ 1155214 w 3024845"/>
                  <a:gd name="connsiteY197-32124" fmla="*/ 442083 h 1059043"/>
                  <a:gd name="connsiteX198-32125" fmla="*/ 1155214 w 3024845"/>
                  <a:gd name="connsiteY198-32126" fmla="*/ 449650 h 1059043"/>
                  <a:gd name="connsiteX199-32127" fmla="*/ 1159268 w 3024845"/>
                  <a:gd name="connsiteY199-32128" fmla="*/ 479914 h 1059043"/>
                  <a:gd name="connsiteX200-32129" fmla="*/ 1160028 w 3024845"/>
                  <a:gd name="connsiteY200-32130" fmla="*/ 479914 h 1059043"/>
                  <a:gd name="connsiteX201-32131" fmla="*/ 1165348 w 3024845"/>
                  <a:gd name="connsiteY201-32132" fmla="*/ 479914 h 1059043"/>
                  <a:gd name="connsiteX202-32133" fmla="*/ 1165348 w 3024845"/>
                  <a:gd name="connsiteY202-32134" fmla="*/ 480725 h 1059043"/>
                  <a:gd name="connsiteX203-32135" fmla="*/ 1165348 w 3024845"/>
                  <a:gd name="connsiteY203-32136" fmla="*/ 486400 h 1059043"/>
                  <a:gd name="connsiteX204-32137" fmla="*/ 1166361 w 3024845"/>
                  <a:gd name="connsiteY204-32138" fmla="*/ 486400 h 1059043"/>
                  <a:gd name="connsiteX205-32139" fmla="*/ 1173454 w 3024845"/>
                  <a:gd name="connsiteY205-32140" fmla="*/ 486400 h 1059043"/>
                  <a:gd name="connsiteX206-32141" fmla="*/ 1173454 w 3024845"/>
                  <a:gd name="connsiteY206-32142" fmla="*/ 516665 h 1059043"/>
                  <a:gd name="connsiteX207-32143" fmla="*/ 1175481 w 3024845"/>
                  <a:gd name="connsiteY207-32144" fmla="*/ 516665 h 1059043"/>
                  <a:gd name="connsiteX208-32145" fmla="*/ 1189668 w 3024845"/>
                  <a:gd name="connsiteY208-32146" fmla="*/ 516665 h 1059043"/>
                  <a:gd name="connsiteX209-32147" fmla="*/ 1189668 w 3024845"/>
                  <a:gd name="connsiteY209-32148" fmla="*/ 540444 h 1059043"/>
                  <a:gd name="connsiteX210-32149" fmla="*/ 1191695 w 3024845"/>
                  <a:gd name="connsiteY210-32150" fmla="*/ 542065 h 1059043"/>
                  <a:gd name="connsiteX211-32151" fmla="*/ 1191695 w 3024845"/>
                  <a:gd name="connsiteY211-32152" fmla="*/ 553415 h 1059043"/>
                  <a:gd name="connsiteX212-32153" fmla="*/ 1192455 w 3024845"/>
                  <a:gd name="connsiteY212-32154" fmla="*/ 553415 h 1059043"/>
                  <a:gd name="connsiteX213-32155" fmla="*/ 1197775 w 3024845"/>
                  <a:gd name="connsiteY213-32156" fmla="*/ 553415 h 1059043"/>
                  <a:gd name="connsiteX214-32157" fmla="*/ 1197775 w 3024845"/>
                  <a:gd name="connsiteY214-32158" fmla="*/ 577194 h 1059043"/>
                  <a:gd name="connsiteX215-32159" fmla="*/ 1199041 w 3024845"/>
                  <a:gd name="connsiteY215-32160" fmla="*/ 577194 h 1059043"/>
                  <a:gd name="connsiteX216-32161" fmla="*/ 1207908 w 3024845"/>
                  <a:gd name="connsiteY216-32162" fmla="*/ 577194 h 1059043"/>
                  <a:gd name="connsiteX217-32163" fmla="*/ 1209935 w 3024845"/>
                  <a:gd name="connsiteY217-32164" fmla="*/ 581248 h 1059043"/>
                  <a:gd name="connsiteX218-32165" fmla="*/ 1209935 w 3024845"/>
                  <a:gd name="connsiteY218-32166" fmla="*/ 594489 h 1059043"/>
                  <a:gd name="connsiteX219-32167" fmla="*/ 1211455 w 3024845"/>
                  <a:gd name="connsiteY219-32168" fmla="*/ 592597 h 1059043"/>
                  <a:gd name="connsiteX220-32169" fmla="*/ 1222095 w 3024845"/>
                  <a:gd name="connsiteY220-32170" fmla="*/ 579356 h 1059043"/>
                  <a:gd name="connsiteX221-32171" fmla="*/ 1250469 w 3024845"/>
                  <a:gd name="connsiteY221-32172" fmla="*/ 579356 h 1059043"/>
                  <a:gd name="connsiteX222-32173" fmla="*/ 1250469 w 3024845"/>
                  <a:gd name="connsiteY222-32174" fmla="*/ 665827 h 1059043"/>
                  <a:gd name="connsiteX223-32175" fmla="*/ 1251229 w 3024845"/>
                  <a:gd name="connsiteY223-32176" fmla="*/ 665827 h 1059043"/>
                  <a:gd name="connsiteX224-32177" fmla="*/ 1256549 w 3024845"/>
                  <a:gd name="connsiteY224-32178" fmla="*/ 665827 h 1059043"/>
                  <a:gd name="connsiteX225-32179" fmla="*/ 1257309 w 3024845"/>
                  <a:gd name="connsiteY225-32180" fmla="*/ 664476 h 1059043"/>
                  <a:gd name="connsiteX226-32181" fmla="*/ 1262629 w 3024845"/>
                  <a:gd name="connsiteY226-32182" fmla="*/ 655018 h 1059043"/>
                  <a:gd name="connsiteX227-32183" fmla="*/ 1262629 w 3024845"/>
                  <a:gd name="connsiteY227-32184" fmla="*/ 656910 h 1059043"/>
                  <a:gd name="connsiteX228-32185" fmla="*/ 1262629 w 3024845"/>
                  <a:gd name="connsiteY228-32186" fmla="*/ 670151 h 1059043"/>
                  <a:gd name="connsiteX229-32187" fmla="*/ 1266682 w 3024845"/>
                  <a:gd name="connsiteY229-32188" fmla="*/ 624754 h 1059043"/>
                  <a:gd name="connsiteX230-32189" fmla="*/ 1267442 w 3024845"/>
                  <a:gd name="connsiteY230-32190" fmla="*/ 624754 h 1059043"/>
                  <a:gd name="connsiteX231-32191" fmla="*/ 1272762 w 3024845"/>
                  <a:gd name="connsiteY231-32192" fmla="*/ 624754 h 1059043"/>
                  <a:gd name="connsiteX232-32193" fmla="*/ 1272762 w 3024845"/>
                  <a:gd name="connsiteY232-32194" fmla="*/ 559900 h 1059043"/>
                  <a:gd name="connsiteX233-32195" fmla="*/ 1273776 w 3024845"/>
                  <a:gd name="connsiteY233-32196" fmla="*/ 559900 h 1059043"/>
                  <a:gd name="connsiteX234-32197" fmla="*/ 1280869 w 3024845"/>
                  <a:gd name="connsiteY234-32198" fmla="*/ 559900 h 1059043"/>
                  <a:gd name="connsiteX235-32199" fmla="*/ 1293029 w 3024845"/>
                  <a:gd name="connsiteY235-32200" fmla="*/ 516665 h 1059043"/>
                  <a:gd name="connsiteX236-32201" fmla="*/ 1294296 w 3024845"/>
                  <a:gd name="connsiteY236-32202" fmla="*/ 516665 h 1059043"/>
                  <a:gd name="connsiteX237-32203" fmla="*/ 1303163 w 3024845"/>
                  <a:gd name="connsiteY237-32204" fmla="*/ 516665 h 1059043"/>
                  <a:gd name="connsiteX238-32205" fmla="*/ 1313296 w 3024845"/>
                  <a:gd name="connsiteY238-32206" fmla="*/ 559900 h 1059043"/>
                  <a:gd name="connsiteX239-32207" fmla="*/ 1314309 w 3024845"/>
                  <a:gd name="connsiteY239-32208" fmla="*/ 559900 h 1059043"/>
                  <a:gd name="connsiteX240-32209" fmla="*/ 1321403 w 3024845"/>
                  <a:gd name="connsiteY240-32210" fmla="*/ 559900 h 1059043"/>
                  <a:gd name="connsiteX241-32211" fmla="*/ 1321403 w 3024845"/>
                  <a:gd name="connsiteY241-32212" fmla="*/ 598812 h 1059043"/>
                  <a:gd name="connsiteX242-32213" fmla="*/ 1323176 w 3024845"/>
                  <a:gd name="connsiteY242-32214" fmla="*/ 598812 h 1059043"/>
                  <a:gd name="connsiteX243-32215" fmla="*/ 1335590 w 3024845"/>
                  <a:gd name="connsiteY243-32216" fmla="*/ 598812 h 1059043"/>
                  <a:gd name="connsiteX244-32217" fmla="*/ 1335590 w 3024845"/>
                  <a:gd name="connsiteY244-32218" fmla="*/ 600974 h 1059043"/>
                  <a:gd name="connsiteX245-32219" fmla="*/ 1335590 w 3024845"/>
                  <a:gd name="connsiteY245-32220" fmla="*/ 616106 h 1059043"/>
                  <a:gd name="connsiteX246-32221" fmla="*/ 1339643 w 3024845"/>
                  <a:gd name="connsiteY246-32222" fmla="*/ 613945 h 1059043"/>
                  <a:gd name="connsiteX247-32223" fmla="*/ 1339643 w 3024845"/>
                  <a:gd name="connsiteY247-32224" fmla="*/ 598812 h 1059043"/>
                  <a:gd name="connsiteX248-32225" fmla="*/ 1341163 w 3024845"/>
                  <a:gd name="connsiteY248-32226" fmla="*/ 598812 h 1059043"/>
                  <a:gd name="connsiteX249-32227" fmla="*/ 1351803 w 3024845"/>
                  <a:gd name="connsiteY249-32228" fmla="*/ 598812 h 1059043"/>
                  <a:gd name="connsiteX250-32229" fmla="*/ 1351803 w 3024845"/>
                  <a:gd name="connsiteY250-32230" fmla="*/ 600433 h 1059043"/>
                  <a:gd name="connsiteX251-32231" fmla="*/ 1351803 w 3024845"/>
                  <a:gd name="connsiteY251-32232" fmla="*/ 611783 h 1059043"/>
                  <a:gd name="connsiteX252-32233" fmla="*/ 1382204 w 3024845"/>
                  <a:gd name="connsiteY252-32234" fmla="*/ 611783 h 1059043"/>
                  <a:gd name="connsiteX253-32235" fmla="*/ 1382204 w 3024845"/>
                  <a:gd name="connsiteY253-32236" fmla="*/ 575033 h 1059043"/>
                  <a:gd name="connsiteX254-32237" fmla="*/ 1383470 w 3024845"/>
                  <a:gd name="connsiteY254-32238" fmla="*/ 575033 h 1059043"/>
                  <a:gd name="connsiteX255-32239" fmla="*/ 1392337 w 3024845"/>
                  <a:gd name="connsiteY255-32240" fmla="*/ 575033 h 1059043"/>
                  <a:gd name="connsiteX256-32241" fmla="*/ 1392337 w 3024845"/>
                  <a:gd name="connsiteY256-32242" fmla="*/ 596650 h 1059043"/>
                  <a:gd name="connsiteX257-32243" fmla="*/ 1394364 w 3024845"/>
                  <a:gd name="connsiteY257-32244" fmla="*/ 564224 h 1059043"/>
                  <a:gd name="connsiteX258-32245" fmla="*/ 1416657 w 3024845"/>
                  <a:gd name="connsiteY258-32246" fmla="*/ 564224 h 1059043"/>
                  <a:gd name="connsiteX259-32247" fmla="*/ 1416657 w 3024845"/>
                  <a:gd name="connsiteY259-32248" fmla="*/ 562602 h 1059043"/>
                  <a:gd name="connsiteX260-32249" fmla="*/ 1416657 w 3024845"/>
                  <a:gd name="connsiteY260-32250" fmla="*/ 551253 h 1059043"/>
                  <a:gd name="connsiteX261-32251" fmla="*/ 1417417 w 3024845"/>
                  <a:gd name="connsiteY261-32252" fmla="*/ 551253 h 1059043"/>
                  <a:gd name="connsiteX262-32253" fmla="*/ 1422737 w 3024845"/>
                  <a:gd name="connsiteY262-32254" fmla="*/ 551253 h 1059043"/>
                  <a:gd name="connsiteX263-32255" fmla="*/ 1422737 w 3024845"/>
                  <a:gd name="connsiteY263-32256" fmla="*/ 549362 h 1059043"/>
                  <a:gd name="connsiteX264-32257" fmla="*/ 1422737 w 3024845"/>
                  <a:gd name="connsiteY264-32258" fmla="*/ 536121 h 1059043"/>
                  <a:gd name="connsiteX265-32259" fmla="*/ 1426791 w 3024845"/>
                  <a:gd name="connsiteY265-32260" fmla="*/ 542606 h 1059043"/>
                  <a:gd name="connsiteX266-32261" fmla="*/ 1429071 w 3024845"/>
                  <a:gd name="connsiteY266-32262" fmla="*/ 542606 h 1059043"/>
                  <a:gd name="connsiteX267-32263" fmla="*/ 1445031 w 3024845"/>
                  <a:gd name="connsiteY267-32264" fmla="*/ 542606 h 1059043"/>
                  <a:gd name="connsiteX268-32265" fmla="*/ 1445031 w 3024845"/>
                  <a:gd name="connsiteY268-32266" fmla="*/ 541795 h 1059043"/>
                  <a:gd name="connsiteX269-32267" fmla="*/ 1445031 w 3024845"/>
                  <a:gd name="connsiteY269-32268" fmla="*/ 536121 h 1059043"/>
                  <a:gd name="connsiteX270-32269" fmla="*/ 1445791 w 3024845"/>
                  <a:gd name="connsiteY270-32270" fmla="*/ 536121 h 1059043"/>
                  <a:gd name="connsiteX271-32271" fmla="*/ 1451111 w 3024845"/>
                  <a:gd name="connsiteY271-32272" fmla="*/ 536121 h 1059043"/>
                  <a:gd name="connsiteX272-32273" fmla="*/ 1451111 w 3024845"/>
                  <a:gd name="connsiteY272-32274" fmla="*/ 537472 h 1059043"/>
                  <a:gd name="connsiteX273-32275" fmla="*/ 1451111 w 3024845"/>
                  <a:gd name="connsiteY273-32276" fmla="*/ 546930 h 1059043"/>
                  <a:gd name="connsiteX274-32277" fmla="*/ 1489618 w 3024845"/>
                  <a:gd name="connsiteY274-32278" fmla="*/ 546930 h 1059043"/>
                  <a:gd name="connsiteX275-32279" fmla="*/ 1489618 w 3024845"/>
                  <a:gd name="connsiteY275-32280" fmla="*/ 685283 h 1059043"/>
                  <a:gd name="connsiteX276-32281" fmla="*/ 1491138 w 3024845"/>
                  <a:gd name="connsiteY276-32282" fmla="*/ 685283 h 1059043"/>
                  <a:gd name="connsiteX277-32283" fmla="*/ 1501778 w 3024845"/>
                  <a:gd name="connsiteY277-32284" fmla="*/ 685283 h 1059043"/>
                  <a:gd name="connsiteX278-32285" fmla="*/ 1501778 w 3024845"/>
                  <a:gd name="connsiteY278-32286" fmla="*/ 672313 h 1059043"/>
                  <a:gd name="connsiteX279-32287" fmla="*/ 1505832 w 3024845"/>
                  <a:gd name="connsiteY279-32288" fmla="*/ 672313 h 1059043"/>
                  <a:gd name="connsiteX280-32289" fmla="*/ 1505832 w 3024845"/>
                  <a:gd name="connsiteY280-32290" fmla="*/ 685283 h 1059043"/>
                  <a:gd name="connsiteX281-32291" fmla="*/ 1536232 w 3024845"/>
                  <a:gd name="connsiteY281-32292" fmla="*/ 685283 h 1059043"/>
                  <a:gd name="connsiteX282-32293" fmla="*/ 1536232 w 3024845"/>
                  <a:gd name="connsiteY282-32294" fmla="*/ 655018 h 1059043"/>
                  <a:gd name="connsiteX283-32295" fmla="*/ 1548392 w 3024845"/>
                  <a:gd name="connsiteY283-32296" fmla="*/ 655018 h 1059043"/>
                  <a:gd name="connsiteX284-32297" fmla="*/ 1560552 w 3024845"/>
                  <a:gd name="connsiteY284-32298" fmla="*/ 652857 h 1059043"/>
                  <a:gd name="connsiteX285-32299" fmla="*/ 1564606 w 3024845"/>
                  <a:gd name="connsiteY285-32300" fmla="*/ 655018 h 1059043"/>
                  <a:gd name="connsiteX286-32301" fmla="*/ 1574739 w 3024845"/>
                  <a:gd name="connsiteY286-32302" fmla="*/ 655018 h 1059043"/>
                  <a:gd name="connsiteX287-32303" fmla="*/ 1574739 w 3024845"/>
                  <a:gd name="connsiteY287-32304" fmla="*/ 685283 h 1059043"/>
                  <a:gd name="connsiteX288-32305" fmla="*/ 1582846 w 3024845"/>
                  <a:gd name="connsiteY288-32306" fmla="*/ 685283 h 1059043"/>
                  <a:gd name="connsiteX289-32307" fmla="*/ 1582846 w 3024845"/>
                  <a:gd name="connsiteY289-32308" fmla="*/ 702578 h 1059043"/>
                  <a:gd name="connsiteX290-32309" fmla="*/ 1592182 w 3024845"/>
                  <a:gd name="connsiteY290-32310" fmla="*/ 703483 h 1059043"/>
                  <a:gd name="connsiteX291-32311" fmla="*/ 1605140 w 3024845"/>
                  <a:gd name="connsiteY291-32312" fmla="*/ 703483 h 1059043"/>
                  <a:gd name="connsiteX292-32313" fmla="*/ 1605140 w 3024845"/>
                  <a:gd name="connsiteY292-32314" fmla="*/ 687445 h 1059043"/>
                  <a:gd name="connsiteX293-32315" fmla="*/ 1673096 w 3024845"/>
                  <a:gd name="connsiteY293-32316" fmla="*/ 687445 h 1059043"/>
                  <a:gd name="connsiteX294-32317" fmla="*/ 1673096 w 3024845"/>
                  <a:gd name="connsiteY294-32318" fmla="*/ 602192 h 1059043"/>
                  <a:gd name="connsiteX295-32319" fmla="*/ 1745104 w 3024845"/>
                  <a:gd name="connsiteY295-32320" fmla="*/ 602192 h 1059043"/>
                  <a:gd name="connsiteX296-32321" fmla="*/ 1745104 w 3024845"/>
                  <a:gd name="connsiteY296-32322" fmla="*/ 680960 h 1059043"/>
                  <a:gd name="connsiteX297-32323" fmla="*/ 1747008 w 3024845"/>
                  <a:gd name="connsiteY297-32324" fmla="*/ 680960 h 1059043"/>
                  <a:gd name="connsiteX298-32325" fmla="*/ 1748250 w 3024845"/>
                  <a:gd name="connsiteY298-32326" fmla="*/ 703483 h 1059043"/>
                  <a:gd name="connsiteX299-32327" fmla="*/ 1757926 w 3024845"/>
                  <a:gd name="connsiteY299-32328" fmla="*/ 703483 h 1059043"/>
                  <a:gd name="connsiteX300-32329" fmla="*/ 1759168 w 3024845"/>
                  <a:gd name="connsiteY300-32330" fmla="*/ 680960 h 1059043"/>
                  <a:gd name="connsiteX301-32331" fmla="*/ 1765248 w 3024845"/>
                  <a:gd name="connsiteY301-32332" fmla="*/ 680960 h 1059043"/>
                  <a:gd name="connsiteX302-32333" fmla="*/ 1766490 w 3024845"/>
                  <a:gd name="connsiteY302-32334" fmla="*/ 703483 h 1059043"/>
                  <a:gd name="connsiteX303-32335" fmla="*/ 1817112 w 3024845"/>
                  <a:gd name="connsiteY303-32336" fmla="*/ 703483 h 1059043"/>
                  <a:gd name="connsiteX304-32337" fmla="*/ 1817112 w 3024845"/>
                  <a:gd name="connsiteY304-32338" fmla="*/ 540455 h 1059043"/>
                  <a:gd name="connsiteX305-32339" fmla="*/ 2014439 w 3024845"/>
                  <a:gd name="connsiteY305-32340" fmla="*/ 540455 h 1059043"/>
                  <a:gd name="connsiteX306-32341" fmla="*/ 2014439 w 3024845"/>
                  <a:gd name="connsiteY306-32342" fmla="*/ 703483 h 1059043"/>
                  <a:gd name="connsiteX307-32343" fmla="*/ 2033136 w 3024845"/>
                  <a:gd name="connsiteY307-32344" fmla="*/ 703483 h 1059043"/>
                  <a:gd name="connsiteX308-32345" fmla="*/ 2033136 w 3024845"/>
                  <a:gd name="connsiteY308-32346" fmla="*/ 620790 h 1059043"/>
                  <a:gd name="connsiteX309-32347" fmla="*/ 2128256 w 3024845"/>
                  <a:gd name="connsiteY309-32348" fmla="*/ 620790 h 1059043"/>
                  <a:gd name="connsiteX310-32349" fmla="*/ 2146266 w 3024845"/>
                  <a:gd name="connsiteY310-32350" fmla="*/ 131868 h 1059043"/>
                  <a:gd name="connsiteX311-32351" fmla="*/ 2144240 w 3024845"/>
                  <a:gd name="connsiteY311-32352" fmla="*/ 125383 h 1059043"/>
                  <a:gd name="connsiteX312-32353" fmla="*/ 2150320 w 3024845"/>
                  <a:gd name="connsiteY312-32354" fmla="*/ 60529 h 1059043"/>
                  <a:gd name="connsiteX313-32355" fmla="*/ 2152346 w 3024845"/>
                  <a:gd name="connsiteY313-32356" fmla="*/ 56206 h 1059043"/>
                  <a:gd name="connsiteX314-32357" fmla="*/ 2152346 w 3024845"/>
                  <a:gd name="connsiteY314-32358" fmla="*/ 0 h 1059043"/>
                  <a:gd name="connsiteX315-32359" fmla="*/ 2180720 w 3024845"/>
                  <a:gd name="connsiteY315-32360" fmla="*/ 555577 h 1059043"/>
                  <a:gd name="connsiteX316-32361" fmla="*/ 2245574 w 3024845"/>
                  <a:gd name="connsiteY316-32362" fmla="*/ 555577 h 1059043"/>
                  <a:gd name="connsiteX317-32363" fmla="*/ 2245574 w 3024845"/>
                  <a:gd name="connsiteY317-32364" fmla="*/ 631239 h 1059043"/>
                  <a:gd name="connsiteX318-32365" fmla="*/ 2253681 w 3024845"/>
                  <a:gd name="connsiteY318-32366" fmla="*/ 631239 h 1059043"/>
                  <a:gd name="connsiteX319-32367" fmla="*/ 2255708 w 3024845"/>
                  <a:gd name="connsiteY319-32368" fmla="*/ 624754 h 1059043"/>
                  <a:gd name="connsiteX320-32369" fmla="*/ 2261788 w 3024845"/>
                  <a:gd name="connsiteY320-32370" fmla="*/ 624754 h 1059043"/>
                  <a:gd name="connsiteX321-32371" fmla="*/ 2263815 w 3024845"/>
                  <a:gd name="connsiteY321-32372" fmla="*/ 633401 h 1059043"/>
                  <a:gd name="connsiteX322-32373" fmla="*/ 2275975 w 3024845"/>
                  <a:gd name="connsiteY322-32374" fmla="*/ 633401 h 1059043"/>
                  <a:gd name="connsiteX323-32375" fmla="*/ 2275975 w 3024845"/>
                  <a:gd name="connsiteY323-32376" fmla="*/ 626915 h 1059043"/>
                  <a:gd name="connsiteX324-32377" fmla="*/ 2298268 w 3024845"/>
                  <a:gd name="connsiteY324-32378" fmla="*/ 626915 h 1059043"/>
                  <a:gd name="connsiteX325-32379" fmla="*/ 2298268 w 3024845"/>
                  <a:gd name="connsiteY325-32380" fmla="*/ 633401 h 1059043"/>
                  <a:gd name="connsiteX326-32381" fmla="*/ 2318535 w 3024845"/>
                  <a:gd name="connsiteY326-32382" fmla="*/ 633401 h 1059043"/>
                  <a:gd name="connsiteX327-32383" fmla="*/ 2318535 w 3024845"/>
                  <a:gd name="connsiteY327-32384" fmla="*/ 678798 h 1059043"/>
                  <a:gd name="connsiteX328-32385" fmla="*/ 2332722 w 3024845"/>
                  <a:gd name="connsiteY328-32386" fmla="*/ 678798 h 1059043"/>
                  <a:gd name="connsiteX329-32387" fmla="*/ 2332722 w 3024845"/>
                  <a:gd name="connsiteY329-32388" fmla="*/ 665827 h 1059043"/>
                  <a:gd name="connsiteX330-32389" fmla="*/ 2348936 w 3024845"/>
                  <a:gd name="connsiteY330-32390" fmla="*/ 665827 h 1059043"/>
                  <a:gd name="connsiteX331-32391" fmla="*/ 2348936 w 3024845"/>
                  <a:gd name="connsiteY331-32392" fmla="*/ 486400 h 1059043"/>
                  <a:gd name="connsiteX332-32393" fmla="*/ 2355016 w 3024845"/>
                  <a:gd name="connsiteY332-32394" fmla="*/ 479914 h 1059043"/>
                  <a:gd name="connsiteX333-32395" fmla="*/ 2427977 w 3024845"/>
                  <a:gd name="connsiteY333-32396" fmla="*/ 479914 h 1059043"/>
                  <a:gd name="connsiteX334-32397" fmla="*/ 2427977 w 3024845"/>
                  <a:gd name="connsiteY334-32398" fmla="*/ 488562 h 1059043"/>
                  <a:gd name="connsiteX335-32399" fmla="*/ 2438110 w 3024845"/>
                  <a:gd name="connsiteY335-32400" fmla="*/ 488562 h 1059043"/>
                  <a:gd name="connsiteX336-32401" fmla="*/ 2438110 w 3024845"/>
                  <a:gd name="connsiteY336-32402" fmla="*/ 603136 h 1059043"/>
                  <a:gd name="connsiteX337-32403" fmla="*/ 2460404 w 3024845"/>
                  <a:gd name="connsiteY337-32404" fmla="*/ 603136 h 1059043"/>
                  <a:gd name="connsiteX338-32405" fmla="*/ 2460404 w 3024845"/>
                  <a:gd name="connsiteY338-32406" fmla="*/ 536121 h 1059043"/>
                  <a:gd name="connsiteX339-32407" fmla="*/ 2486751 w 3024845"/>
                  <a:gd name="connsiteY339-32408" fmla="*/ 536121 h 1059043"/>
                  <a:gd name="connsiteX340-32409" fmla="*/ 2490804 w 3024845"/>
                  <a:gd name="connsiteY340-32410" fmla="*/ 531797 h 1059043"/>
                  <a:gd name="connsiteX341-32411" fmla="*/ 2498911 w 3024845"/>
                  <a:gd name="connsiteY341-32412" fmla="*/ 531797 h 1059043"/>
                  <a:gd name="connsiteX342-32413" fmla="*/ 2502964 w 3024845"/>
                  <a:gd name="connsiteY342-32414" fmla="*/ 536121 h 1059043"/>
                  <a:gd name="connsiteX343-32415" fmla="*/ 2525258 w 3024845"/>
                  <a:gd name="connsiteY343-32416" fmla="*/ 536121 h 1059043"/>
                  <a:gd name="connsiteX344-32417" fmla="*/ 2525258 w 3024845"/>
                  <a:gd name="connsiteY344-32418" fmla="*/ 419385 h 1059043"/>
                  <a:gd name="connsiteX345-32419" fmla="*/ 2582005 w 3024845"/>
                  <a:gd name="connsiteY345-32420" fmla="*/ 408576 h 1059043"/>
                  <a:gd name="connsiteX346-32421" fmla="*/ 2582005 w 3024845"/>
                  <a:gd name="connsiteY346-32422" fmla="*/ 409657 h 1059043"/>
                  <a:gd name="connsiteX347-32423" fmla="*/ 2582005 w 3024845"/>
                  <a:gd name="connsiteY347-32424" fmla="*/ 417223 h 1059043"/>
                  <a:gd name="connsiteX348-32425" fmla="*/ 2608352 w 3024845"/>
                  <a:gd name="connsiteY348-32426" fmla="*/ 417223 h 1059043"/>
                  <a:gd name="connsiteX349-32427" fmla="*/ 2608352 w 3024845"/>
                  <a:gd name="connsiteY349-32428" fmla="*/ 672313 h 1059043"/>
                  <a:gd name="connsiteX350-32429" fmla="*/ 2630646 w 3024845"/>
                  <a:gd name="connsiteY350-32430" fmla="*/ 672313 h 1059043"/>
                  <a:gd name="connsiteX351-32431" fmla="*/ 2630646 w 3024845"/>
                  <a:gd name="connsiteY351-32432" fmla="*/ 667989 h 1059043"/>
                  <a:gd name="connsiteX352-32433" fmla="*/ 2642806 w 3024845"/>
                  <a:gd name="connsiteY352-32434" fmla="*/ 667989 h 1059043"/>
                  <a:gd name="connsiteX353-32435" fmla="*/ 2642806 w 3024845"/>
                  <a:gd name="connsiteY353-32436" fmla="*/ 672313 h 1059043"/>
                  <a:gd name="connsiteX354-32437" fmla="*/ 2667126 w 3024845"/>
                  <a:gd name="connsiteY354-32438" fmla="*/ 672313 h 1059043"/>
                  <a:gd name="connsiteX355-32439" fmla="*/ 2667126 w 3024845"/>
                  <a:gd name="connsiteY355-32440" fmla="*/ 659342 h 1059043"/>
                  <a:gd name="connsiteX356-32441" fmla="*/ 2695500 w 3024845"/>
                  <a:gd name="connsiteY356-32442" fmla="*/ 659342 h 1059043"/>
                  <a:gd name="connsiteX357-32443" fmla="*/ 2707660 w 3024845"/>
                  <a:gd name="connsiteY357-32444" fmla="*/ 655018 h 1059043"/>
                  <a:gd name="connsiteX358-32445" fmla="*/ 2727927 w 3024845"/>
                  <a:gd name="connsiteY358-32446" fmla="*/ 659342 h 1059043"/>
                  <a:gd name="connsiteX359-32447" fmla="*/ 2727927 w 3024845"/>
                  <a:gd name="connsiteY359-32448" fmla="*/ 642048 h 1059043"/>
                  <a:gd name="connsiteX360-32449" fmla="*/ 2736034 w 3024845"/>
                  <a:gd name="connsiteY360-32450" fmla="*/ 642048 h 1059043"/>
                  <a:gd name="connsiteX361-32451" fmla="*/ 2736034 w 3024845"/>
                  <a:gd name="connsiteY361-32452" fmla="*/ 629077 h 1059043"/>
                  <a:gd name="connsiteX362-32453" fmla="*/ 2792781 w 3024845"/>
                  <a:gd name="connsiteY362-32454" fmla="*/ 629077 h 1059043"/>
                  <a:gd name="connsiteX363-32455" fmla="*/ 2792781 w 3024845"/>
                  <a:gd name="connsiteY363-32456" fmla="*/ 598812 h 1059043"/>
                  <a:gd name="connsiteX364-32457" fmla="*/ 2811021 w 3024845"/>
                  <a:gd name="connsiteY364-32458" fmla="*/ 598812 h 1059043"/>
                  <a:gd name="connsiteX365-32459" fmla="*/ 2811021 w 3024845"/>
                  <a:gd name="connsiteY365-32460" fmla="*/ 592327 h 1059043"/>
                  <a:gd name="connsiteX366-32461" fmla="*/ 2823181 w 3024845"/>
                  <a:gd name="connsiteY366-32462" fmla="*/ 592327 h 1059043"/>
                  <a:gd name="connsiteX367-32463" fmla="*/ 2823181 w 3024845"/>
                  <a:gd name="connsiteY367-32464" fmla="*/ 598812 h 1059043"/>
                  <a:gd name="connsiteX368-32465" fmla="*/ 2839395 w 3024845"/>
                  <a:gd name="connsiteY368-32466" fmla="*/ 598812 h 1059043"/>
                  <a:gd name="connsiteX369-32467" fmla="*/ 2839395 w 3024845"/>
                  <a:gd name="connsiteY369-32468" fmla="*/ 648533 h 1059043"/>
                  <a:gd name="connsiteX370-32469" fmla="*/ 2871822 w 3024845"/>
                  <a:gd name="connsiteY370-32470" fmla="*/ 648533 h 1059043"/>
                  <a:gd name="connsiteX371-32471" fmla="*/ 2871822 w 3024845"/>
                  <a:gd name="connsiteY371-32472" fmla="*/ 622592 h 1059043"/>
                  <a:gd name="connsiteX372-32473" fmla="*/ 2910329 w 3024845"/>
                  <a:gd name="connsiteY372-32474" fmla="*/ 622592 h 1059043"/>
                  <a:gd name="connsiteX373-32475" fmla="*/ 2910329 w 3024845"/>
                  <a:gd name="connsiteY373-32476" fmla="*/ 592327 h 1059043"/>
                  <a:gd name="connsiteX374-32477" fmla="*/ 2958970 w 3024845"/>
                  <a:gd name="connsiteY374-32478" fmla="*/ 592327 h 1059043"/>
                  <a:gd name="connsiteX375-32479" fmla="*/ 2958970 w 3024845"/>
                  <a:gd name="connsiteY375-32480" fmla="*/ 703483 h 1059043"/>
                  <a:gd name="connsiteX376-32481" fmla="*/ 2958970 w 3024845"/>
                  <a:gd name="connsiteY376-32482" fmla="*/ 717262 h 1059043"/>
                  <a:gd name="connsiteX377-32483" fmla="*/ 3024845 w 3024845"/>
                  <a:gd name="connsiteY377-32484" fmla="*/ 717262 h 1059043"/>
                  <a:gd name="connsiteX378-32485" fmla="*/ 3024845 w 3024845"/>
                  <a:gd name="connsiteY378-32486" fmla="*/ 1059043 h 1059043"/>
                  <a:gd name="connsiteX379-32487" fmla="*/ 2054 w 3024845"/>
                  <a:gd name="connsiteY379-32488" fmla="*/ 1056710 h 1059043"/>
                  <a:gd name="connsiteX380-32489" fmla="*/ 0 w 3024845"/>
                  <a:gd name="connsiteY380-32490" fmla="*/ 622592 h 1059043"/>
                  <a:gd name="connsiteX381-32491" fmla="*/ 20267 w 3024845"/>
                  <a:gd name="connsiteY381-32492" fmla="*/ 622592 h 1059043"/>
                  <a:gd name="connsiteX382-32493" fmla="*/ 20774 w 3024845"/>
                  <a:gd name="connsiteY382-32494" fmla="*/ 621511 h 1059043"/>
                  <a:gd name="connsiteX383-32495" fmla="*/ 24320 w 3024845"/>
                  <a:gd name="connsiteY383-32496" fmla="*/ 613945 h 1059043"/>
                  <a:gd name="connsiteX384-32497" fmla="*/ 26094 w 3024845"/>
                  <a:gd name="connsiteY384-32498" fmla="*/ 614215 h 1059043"/>
                  <a:gd name="connsiteX385-32499" fmla="*/ 38507 w 3024845"/>
                  <a:gd name="connsiteY385-32500" fmla="*/ 616106 h 1059043"/>
                  <a:gd name="connsiteX386-32501" fmla="*/ 39014 w 3024845"/>
                  <a:gd name="connsiteY386-32502" fmla="*/ 617458 h 1059043"/>
                  <a:gd name="connsiteX387-32503" fmla="*/ 42560 w 3024845"/>
                  <a:gd name="connsiteY387-32504" fmla="*/ 626915 h 1059043"/>
                  <a:gd name="connsiteX388-32505" fmla="*/ 68907 w 3024845"/>
                  <a:gd name="connsiteY388-32506" fmla="*/ 629077 h 1059043"/>
                  <a:gd name="connsiteX389-32507" fmla="*/ 68907 w 3024845"/>
                  <a:gd name="connsiteY389-32508" fmla="*/ 505856 h 1059043"/>
                  <a:gd name="connsiteX390-32509" fmla="*/ 70934 w 3024845"/>
                  <a:gd name="connsiteY390-32510" fmla="*/ 505856 h 1059043"/>
                  <a:gd name="connsiteX391-32511" fmla="*/ 85121 w 3024845"/>
                  <a:gd name="connsiteY391-32512" fmla="*/ 505856 h 1059043"/>
                  <a:gd name="connsiteX392-32513" fmla="*/ 85121 w 3024845"/>
                  <a:gd name="connsiteY392-32514" fmla="*/ 369664 h 1059043"/>
                  <a:gd name="connsiteX393-32515" fmla="*/ 86894 w 3024845"/>
                  <a:gd name="connsiteY393-32516" fmla="*/ 369664 h 1059043"/>
                  <a:gd name="connsiteX394-32517" fmla="*/ 99308 w 3024845"/>
                  <a:gd name="connsiteY394-32518" fmla="*/ 369664 h 1059043"/>
                  <a:gd name="connsiteX395-32519" fmla="*/ 99308 w 3024845"/>
                  <a:gd name="connsiteY395-32520" fmla="*/ 255090 h 1059043"/>
                  <a:gd name="connsiteX396-32521" fmla="*/ 103361 w 3024845"/>
                  <a:gd name="connsiteY396-32522" fmla="*/ 226986 h 1059043"/>
                  <a:gd name="connsiteX397-32523" fmla="*/ 105388 w 3024845"/>
                  <a:gd name="connsiteY397-32524" fmla="*/ 226986 h 1059043"/>
                  <a:gd name="connsiteX398-32525" fmla="*/ 119575 w 3024845"/>
                  <a:gd name="connsiteY398-32526" fmla="*/ 226986 h 1059043"/>
                  <a:gd name="connsiteX0-32527" fmla="*/ 119575 w 3024845"/>
                  <a:gd name="connsiteY0-32528" fmla="*/ 226986 h 1059043"/>
                  <a:gd name="connsiteX1-32529" fmla="*/ 200642 w 3024845"/>
                  <a:gd name="connsiteY1-32530" fmla="*/ 224825 h 1059043"/>
                  <a:gd name="connsiteX2-32531" fmla="*/ 202669 w 3024845"/>
                  <a:gd name="connsiteY2-32532" fmla="*/ 224825 h 1059043"/>
                  <a:gd name="connsiteX3-32533" fmla="*/ 216856 w 3024845"/>
                  <a:gd name="connsiteY3-32534" fmla="*/ 224825 h 1059043"/>
                  <a:gd name="connsiteX4-32535" fmla="*/ 216856 w 3024845"/>
                  <a:gd name="connsiteY4-32536" fmla="*/ 248604 h 1059043"/>
                  <a:gd name="connsiteX5-32537" fmla="*/ 217363 w 3024845"/>
                  <a:gd name="connsiteY5-32538" fmla="*/ 249415 h 1059043"/>
                  <a:gd name="connsiteX6-32539" fmla="*/ 220909 w 3024845"/>
                  <a:gd name="connsiteY6-32540" fmla="*/ 255090 h 1059043"/>
                  <a:gd name="connsiteX7-32541" fmla="*/ 220909 w 3024845"/>
                  <a:gd name="connsiteY7-32542" fmla="*/ 369664 h 1059043"/>
                  <a:gd name="connsiteX8-32543" fmla="*/ 223189 w 3024845"/>
                  <a:gd name="connsiteY8-32544" fmla="*/ 369664 h 1059043"/>
                  <a:gd name="connsiteX9-32545" fmla="*/ 239150 w 3024845"/>
                  <a:gd name="connsiteY9-32546" fmla="*/ 369664 h 1059043"/>
                  <a:gd name="connsiteX10-32547" fmla="*/ 239150 w 3024845"/>
                  <a:gd name="connsiteY10-32548" fmla="*/ 510179 h 1059043"/>
                  <a:gd name="connsiteX11-32549" fmla="*/ 240670 w 3024845"/>
                  <a:gd name="connsiteY11-32550" fmla="*/ 509909 h 1059043"/>
                  <a:gd name="connsiteX12-32551" fmla="*/ 251310 w 3024845"/>
                  <a:gd name="connsiteY12-32552" fmla="*/ 508018 h 1059043"/>
                  <a:gd name="connsiteX13-32553" fmla="*/ 249283 w 3024845"/>
                  <a:gd name="connsiteY13-32554" fmla="*/ 596650 h 1059043"/>
                  <a:gd name="connsiteX14-32555" fmla="*/ 250803 w 3024845"/>
                  <a:gd name="connsiteY14-32556" fmla="*/ 596921 h 1059043"/>
                  <a:gd name="connsiteX15-32557" fmla="*/ 261443 w 3024845"/>
                  <a:gd name="connsiteY15-32558" fmla="*/ 598812 h 1059043"/>
                  <a:gd name="connsiteX16-32559" fmla="*/ 261696 w 3024845"/>
                  <a:gd name="connsiteY16-32560" fmla="*/ 599623 h 1059043"/>
                  <a:gd name="connsiteX17-32561" fmla="*/ 263470 w 3024845"/>
                  <a:gd name="connsiteY17-32562" fmla="*/ 605298 h 1059043"/>
                  <a:gd name="connsiteX18-32563" fmla="*/ 264230 w 3024845"/>
                  <a:gd name="connsiteY18-32564" fmla="*/ 602866 h 1059043"/>
                  <a:gd name="connsiteX19-32565" fmla="*/ 269550 w 3024845"/>
                  <a:gd name="connsiteY19-32566" fmla="*/ 585842 h 1059043"/>
                  <a:gd name="connsiteX20-32567" fmla="*/ 271323 w 3024845"/>
                  <a:gd name="connsiteY20-32568" fmla="*/ 585842 h 1059043"/>
                  <a:gd name="connsiteX21-32569" fmla="*/ 283737 w 3024845"/>
                  <a:gd name="connsiteY21-32570" fmla="*/ 585842 h 1059043"/>
                  <a:gd name="connsiteX22-32571" fmla="*/ 283737 w 3024845"/>
                  <a:gd name="connsiteY22-32572" fmla="*/ 618268 h 1059043"/>
                  <a:gd name="connsiteX23-32573" fmla="*/ 284750 w 3024845"/>
                  <a:gd name="connsiteY23-32574" fmla="*/ 618809 h 1059043"/>
                  <a:gd name="connsiteX24-32575" fmla="*/ 291844 w 3024845"/>
                  <a:gd name="connsiteY24-32576" fmla="*/ 622592 h 1059043"/>
                  <a:gd name="connsiteX25-32577" fmla="*/ 291844 w 3024845"/>
                  <a:gd name="connsiteY25-32578" fmla="*/ 623943 h 1059043"/>
                  <a:gd name="connsiteX26-32579" fmla="*/ 291844 w 3024845"/>
                  <a:gd name="connsiteY26-32580" fmla="*/ 633401 h 1059043"/>
                  <a:gd name="connsiteX27-32581" fmla="*/ 336431 w 3024845"/>
                  <a:gd name="connsiteY27-32582" fmla="*/ 633401 h 1059043"/>
                  <a:gd name="connsiteX28-32583" fmla="*/ 336431 w 3024845"/>
                  <a:gd name="connsiteY28-32584" fmla="*/ 634482 h 1059043"/>
                  <a:gd name="connsiteX29-32585" fmla="*/ 336431 w 3024845"/>
                  <a:gd name="connsiteY29-32586" fmla="*/ 642048 h 1059043"/>
                  <a:gd name="connsiteX30-32587" fmla="*/ 338457 w 3024845"/>
                  <a:gd name="connsiteY30-32588" fmla="*/ 642048 h 1059043"/>
                  <a:gd name="connsiteX31-32589" fmla="*/ 352644 w 3024845"/>
                  <a:gd name="connsiteY31-32590" fmla="*/ 642048 h 1059043"/>
                  <a:gd name="connsiteX32-32591" fmla="*/ 352644 w 3024845"/>
                  <a:gd name="connsiteY32-32592" fmla="*/ 611783 h 1059043"/>
                  <a:gd name="connsiteX33-32593" fmla="*/ 397231 w 3024845"/>
                  <a:gd name="connsiteY33-32594" fmla="*/ 611783 h 1059043"/>
                  <a:gd name="connsiteX34-32595" fmla="*/ 397231 w 3024845"/>
                  <a:gd name="connsiteY34-32596" fmla="*/ 610432 h 1059043"/>
                  <a:gd name="connsiteX35-32597" fmla="*/ 397231 w 3024845"/>
                  <a:gd name="connsiteY35-32598" fmla="*/ 600974 h 1059043"/>
                  <a:gd name="connsiteX36-32599" fmla="*/ 398245 w 3024845"/>
                  <a:gd name="connsiteY36-32600" fmla="*/ 600974 h 1059043"/>
                  <a:gd name="connsiteX37-32601" fmla="*/ 405338 w 3024845"/>
                  <a:gd name="connsiteY37-32602" fmla="*/ 600974 h 1059043"/>
                  <a:gd name="connsiteX38-32603" fmla="*/ 405338 w 3024845"/>
                  <a:gd name="connsiteY38-32604" fmla="*/ 599083 h 1059043"/>
                  <a:gd name="connsiteX39-32605" fmla="*/ 405338 w 3024845"/>
                  <a:gd name="connsiteY39-32606" fmla="*/ 585842 h 1059043"/>
                  <a:gd name="connsiteX40-32607" fmla="*/ 406098 w 3024845"/>
                  <a:gd name="connsiteY40-32608" fmla="*/ 585842 h 1059043"/>
                  <a:gd name="connsiteX41-32609" fmla="*/ 411418 w 3024845"/>
                  <a:gd name="connsiteY41-32610" fmla="*/ 585842 h 1059043"/>
                  <a:gd name="connsiteX42-32611" fmla="*/ 411418 w 3024845"/>
                  <a:gd name="connsiteY42-32612" fmla="*/ 584761 h 1059043"/>
                  <a:gd name="connsiteX43-32613" fmla="*/ 411418 w 3024845"/>
                  <a:gd name="connsiteY43-32614" fmla="*/ 577194 h 1059043"/>
                  <a:gd name="connsiteX44-32615" fmla="*/ 413445 w 3024845"/>
                  <a:gd name="connsiteY44-32616" fmla="*/ 577194 h 1059043"/>
                  <a:gd name="connsiteX45-32617" fmla="*/ 427632 w 3024845"/>
                  <a:gd name="connsiteY45-32618" fmla="*/ 577194 h 1059043"/>
                  <a:gd name="connsiteX46-32619" fmla="*/ 427632 w 3024845"/>
                  <a:gd name="connsiteY46-32620" fmla="*/ 578275 h 1059043"/>
                  <a:gd name="connsiteX47-32621" fmla="*/ 427632 w 3024845"/>
                  <a:gd name="connsiteY47-32622" fmla="*/ 585842 h 1059043"/>
                  <a:gd name="connsiteX48-32623" fmla="*/ 449925 w 3024845"/>
                  <a:gd name="connsiteY48-32624" fmla="*/ 585842 h 1059043"/>
                  <a:gd name="connsiteX49-32625" fmla="*/ 449925 w 3024845"/>
                  <a:gd name="connsiteY49-32626" fmla="*/ 583950 h 1059043"/>
                  <a:gd name="connsiteX50-32627" fmla="*/ 449925 w 3024845"/>
                  <a:gd name="connsiteY50-32628" fmla="*/ 570709 h 1059043"/>
                  <a:gd name="connsiteX51-32629" fmla="*/ 451699 w 3024845"/>
                  <a:gd name="connsiteY51-32630" fmla="*/ 570709 h 1059043"/>
                  <a:gd name="connsiteX52-32631" fmla="*/ 464112 w 3024845"/>
                  <a:gd name="connsiteY52-32632" fmla="*/ 570709 h 1059043"/>
                  <a:gd name="connsiteX53-32633" fmla="*/ 464112 w 3024845"/>
                  <a:gd name="connsiteY53-32634" fmla="*/ 594489 h 1059043"/>
                  <a:gd name="connsiteX54-32635" fmla="*/ 465126 w 3024845"/>
                  <a:gd name="connsiteY54-32636" fmla="*/ 594489 h 1059043"/>
                  <a:gd name="connsiteX55-32637" fmla="*/ 472219 w 3024845"/>
                  <a:gd name="connsiteY55-32638" fmla="*/ 594489 h 1059043"/>
                  <a:gd name="connsiteX56-32639" fmla="*/ 472219 w 3024845"/>
                  <a:gd name="connsiteY56-32640" fmla="*/ 593408 h 1059043"/>
                  <a:gd name="connsiteX57-32641" fmla="*/ 472219 w 3024845"/>
                  <a:gd name="connsiteY57-32642" fmla="*/ 585842 h 1059043"/>
                  <a:gd name="connsiteX58-32643" fmla="*/ 473992 w 3024845"/>
                  <a:gd name="connsiteY58-32644" fmla="*/ 585842 h 1059043"/>
                  <a:gd name="connsiteX59-32645" fmla="*/ 486406 w 3024845"/>
                  <a:gd name="connsiteY59-32646" fmla="*/ 585842 h 1059043"/>
                  <a:gd name="connsiteX60-32647" fmla="*/ 486406 w 3024845"/>
                  <a:gd name="connsiteY60-32648" fmla="*/ 611783 h 1059043"/>
                  <a:gd name="connsiteX61-32649" fmla="*/ 488433 w 3024845"/>
                  <a:gd name="connsiteY61-32650" fmla="*/ 611783 h 1059043"/>
                  <a:gd name="connsiteX62-32651" fmla="*/ 502619 w 3024845"/>
                  <a:gd name="connsiteY62-32652" fmla="*/ 611783 h 1059043"/>
                  <a:gd name="connsiteX63-32653" fmla="*/ 502619 w 3024845"/>
                  <a:gd name="connsiteY63-32654" fmla="*/ 613404 h 1059043"/>
                  <a:gd name="connsiteX64-32655" fmla="*/ 502619 w 3024845"/>
                  <a:gd name="connsiteY64-32656" fmla="*/ 624754 h 1059043"/>
                  <a:gd name="connsiteX65-32657" fmla="*/ 503379 w 3024845"/>
                  <a:gd name="connsiteY65-32658" fmla="*/ 624754 h 1059043"/>
                  <a:gd name="connsiteX66-32659" fmla="*/ 508700 w 3024845"/>
                  <a:gd name="connsiteY66-32660" fmla="*/ 624754 h 1059043"/>
                  <a:gd name="connsiteX67-32661" fmla="*/ 508700 w 3024845"/>
                  <a:gd name="connsiteY67-32662" fmla="*/ 623943 h 1059043"/>
                  <a:gd name="connsiteX68-32663" fmla="*/ 508700 w 3024845"/>
                  <a:gd name="connsiteY68-32664" fmla="*/ 618268 h 1059043"/>
                  <a:gd name="connsiteX69-32665" fmla="*/ 539100 w 3024845"/>
                  <a:gd name="connsiteY69-32666" fmla="*/ 618268 h 1059043"/>
                  <a:gd name="connsiteX70-32667" fmla="*/ 539100 w 3024845"/>
                  <a:gd name="connsiteY70-32668" fmla="*/ 642048 h 1059043"/>
                  <a:gd name="connsiteX71-32669" fmla="*/ 540113 w 3024845"/>
                  <a:gd name="connsiteY71-32670" fmla="*/ 642048 h 1059043"/>
                  <a:gd name="connsiteX72-32671" fmla="*/ 547207 w 3024845"/>
                  <a:gd name="connsiteY72-32672" fmla="*/ 642048 h 1059043"/>
                  <a:gd name="connsiteX73-32673" fmla="*/ 547207 w 3024845"/>
                  <a:gd name="connsiteY73-32674" fmla="*/ 643129 h 1059043"/>
                  <a:gd name="connsiteX74-32675" fmla="*/ 547207 w 3024845"/>
                  <a:gd name="connsiteY74-32676" fmla="*/ 650695 h 1059043"/>
                  <a:gd name="connsiteX75-32677" fmla="*/ 547967 w 3024845"/>
                  <a:gd name="connsiteY75-32678" fmla="*/ 650695 h 1059043"/>
                  <a:gd name="connsiteX76-32679" fmla="*/ 553287 w 3024845"/>
                  <a:gd name="connsiteY76-32680" fmla="*/ 650695 h 1059043"/>
                  <a:gd name="connsiteX77-32681" fmla="*/ 553287 w 3024845"/>
                  <a:gd name="connsiteY77-32682" fmla="*/ 648533 h 1059043"/>
                  <a:gd name="connsiteX78-32683" fmla="*/ 553287 w 3024845"/>
                  <a:gd name="connsiteY78-32684" fmla="*/ 633401 h 1059043"/>
                  <a:gd name="connsiteX79-32685" fmla="*/ 554300 w 3024845"/>
                  <a:gd name="connsiteY79-32686" fmla="*/ 633401 h 1059043"/>
                  <a:gd name="connsiteX80-32687" fmla="*/ 561394 w 3024845"/>
                  <a:gd name="connsiteY80-32688" fmla="*/ 633401 h 1059043"/>
                  <a:gd name="connsiteX81-32689" fmla="*/ 561394 w 3024845"/>
                  <a:gd name="connsiteY81-32690" fmla="*/ 634482 h 1059043"/>
                  <a:gd name="connsiteX82-32691" fmla="*/ 561394 w 3024845"/>
                  <a:gd name="connsiteY82-32692" fmla="*/ 642048 h 1059043"/>
                  <a:gd name="connsiteX83-32693" fmla="*/ 566714 w 3024845"/>
                  <a:gd name="connsiteY83-32694" fmla="*/ 640055 h 1059043"/>
                  <a:gd name="connsiteX84-32695" fmla="*/ 567474 w 3024845"/>
                  <a:gd name="connsiteY84-32696" fmla="*/ 639075 h 1059043"/>
                  <a:gd name="connsiteX85-32697" fmla="*/ 567474 w 3024845"/>
                  <a:gd name="connsiteY85-32698" fmla="*/ 633401 h 1059043"/>
                  <a:gd name="connsiteX86-32699" fmla="*/ 605981 w 3024845"/>
                  <a:gd name="connsiteY86-32700" fmla="*/ 633401 h 1059043"/>
                  <a:gd name="connsiteX87-32701" fmla="*/ 605981 w 3024845"/>
                  <a:gd name="connsiteY87-32702" fmla="*/ 657180 h 1059043"/>
                  <a:gd name="connsiteX88-32703" fmla="*/ 608007 w 3024845"/>
                  <a:gd name="connsiteY88-32704" fmla="*/ 657180 h 1059043"/>
                  <a:gd name="connsiteX89-32705" fmla="*/ 622194 w 3024845"/>
                  <a:gd name="connsiteY89-32706" fmla="*/ 657180 h 1059043"/>
                  <a:gd name="connsiteX90-32707" fmla="*/ 622194 w 3024845"/>
                  <a:gd name="connsiteY90-32708" fmla="*/ 658261 h 1059043"/>
                  <a:gd name="connsiteX91-32709" fmla="*/ 622194 w 3024845"/>
                  <a:gd name="connsiteY91-32710" fmla="*/ 665827 h 1059043"/>
                  <a:gd name="connsiteX92-32711" fmla="*/ 623968 w 3024845"/>
                  <a:gd name="connsiteY92-32712" fmla="*/ 665827 h 1059043"/>
                  <a:gd name="connsiteX93-32713" fmla="*/ 636381 w 3024845"/>
                  <a:gd name="connsiteY93-32714" fmla="*/ 665827 h 1059043"/>
                  <a:gd name="connsiteX94-32715" fmla="*/ 636381 w 3024845"/>
                  <a:gd name="connsiteY94-32716" fmla="*/ 642048 h 1059043"/>
                  <a:gd name="connsiteX95-32717" fmla="*/ 637394 w 3024845"/>
                  <a:gd name="connsiteY95-32718" fmla="*/ 642048 h 1059043"/>
                  <a:gd name="connsiteX96-32719" fmla="*/ 644488 w 3024845"/>
                  <a:gd name="connsiteY96-32720" fmla="*/ 642048 h 1059043"/>
                  <a:gd name="connsiteX97-32721" fmla="*/ 644488 w 3024845"/>
                  <a:gd name="connsiteY97-32722" fmla="*/ 609621 h 1059043"/>
                  <a:gd name="connsiteX98-32723" fmla="*/ 645501 w 3024845"/>
                  <a:gd name="connsiteY98-32724" fmla="*/ 609621 h 1059043"/>
                  <a:gd name="connsiteX99-32725" fmla="*/ 652595 w 3024845"/>
                  <a:gd name="connsiteY99-32726" fmla="*/ 609621 h 1059043"/>
                  <a:gd name="connsiteX100-32727" fmla="*/ 652595 w 3024845"/>
                  <a:gd name="connsiteY100-32728" fmla="*/ 607730 h 1059043"/>
                  <a:gd name="connsiteX101-32729" fmla="*/ 652595 w 3024845"/>
                  <a:gd name="connsiteY101-32730" fmla="*/ 594489 h 1059043"/>
                  <a:gd name="connsiteX102-32731" fmla="*/ 651328 w 3024845"/>
                  <a:gd name="connsiteY102-32732" fmla="*/ 592867 h 1059043"/>
                  <a:gd name="connsiteX103-32733" fmla="*/ 656648 w 3024845"/>
                  <a:gd name="connsiteY103-32734" fmla="*/ 581518 h 1059043"/>
                  <a:gd name="connsiteX104-32735" fmla="*/ 664755 w 3024845"/>
                  <a:gd name="connsiteY104-32736" fmla="*/ 609621 h 1059043"/>
                  <a:gd name="connsiteX105-32737" fmla="*/ 665515 w 3024845"/>
                  <a:gd name="connsiteY105-32738" fmla="*/ 609621 h 1059043"/>
                  <a:gd name="connsiteX106-32739" fmla="*/ 670835 w 3024845"/>
                  <a:gd name="connsiteY106-32740" fmla="*/ 609621 h 1059043"/>
                  <a:gd name="connsiteX107-32741" fmla="*/ 670835 w 3024845"/>
                  <a:gd name="connsiteY107-32742" fmla="*/ 503694 h 1059043"/>
                  <a:gd name="connsiteX108-32743" fmla="*/ 672355 w 3024845"/>
                  <a:gd name="connsiteY108-32744" fmla="*/ 503694 h 1059043"/>
                  <a:gd name="connsiteX109-32745" fmla="*/ 682995 w 3024845"/>
                  <a:gd name="connsiteY109-32746" fmla="*/ 503694 h 1059043"/>
                  <a:gd name="connsiteX110-32747" fmla="*/ 682995 w 3024845"/>
                  <a:gd name="connsiteY110-32748" fmla="*/ 456135 h 1059043"/>
                  <a:gd name="connsiteX111-32749" fmla="*/ 709342 w 3024845"/>
                  <a:gd name="connsiteY111-32750" fmla="*/ 456135 h 1059043"/>
                  <a:gd name="connsiteX112-32751" fmla="*/ 709342 w 3024845"/>
                  <a:gd name="connsiteY112-32752" fmla="*/ 434517 h 1059043"/>
                  <a:gd name="connsiteX113-32753" fmla="*/ 743796 w 3024845"/>
                  <a:gd name="connsiteY113-32754" fmla="*/ 434517 h 1059043"/>
                  <a:gd name="connsiteX114-32755" fmla="*/ 743796 w 3024845"/>
                  <a:gd name="connsiteY114-32756" fmla="*/ 436949 h 1059043"/>
                  <a:gd name="connsiteX115-32757" fmla="*/ 743796 w 3024845"/>
                  <a:gd name="connsiteY115-32758" fmla="*/ 453973 h 1059043"/>
                  <a:gd name="connsiteX116-32759" fmla="*/ 746076 w 3024845"/>
                  <a:gd name="connsiteY116-32760" fmla="*/ 453973 h 1059043"/>
                  <a:gd name="connsiteX117-32761" fmla="*/ 762036 w 3024845"/>
                  <a:gd name="connsiteY117-32762" fmla="*/ 453973 h 1059043"/>
                  <a:gd name="connsiteX118-32763" fmla="*/ 762036 w 3024845"/>
                  <a:gd name="connsiteY118-32764" fmla="*/ 501532 h 1059043"/>
                  <a:gd name="connsiteX119-32765" fmla="*/ 763049 w 3024845"/>
                  <a:gd name="connsiteY119-32766" fmla="*/ 501532 h 1059043"/>
                  <a:gd name="connsiteX120-32767" fmla="*/ 770143 w 3024845"/>
                  <a:gd name="connsiteY120-32768" fmla="*/ 501532 h 1059043"/>
                  <a:gd name="connsiteX121-32769" fmla="*/ 784330 w 3024845"/>
                  <a:gd name="connsiteY121-32770" fmla="*/ 505856 h 1059043"/>
                  <a:gd name="connsiteX122-32771" fmla="*/ 784330 w 3024845"/>
                  <a:gd name="connsiteY122-32772" fmla="*/ 544768 h 1059043"/>
                  <a:gd name="connsiteX123-32773" fmla="*/ 785343 w 3024845"/>
                  <a:gd name="connsiteY123-32774" fmla="*/ 544768 h 1059043"/>
                  <a:gd name="connsiteX124-32775" fmla="*/ 792436 w 3024845"/>
                  <a:gd name="connsiteY124-32776" fmla="*/ 544768 h 1059043"/>
                  <a:gd name="connsiteX125-32777" fmla="*/ 792436 w 3024845"/>
                  <a:gd name="connsiteY125-32778" fmla="*/ 546389 h 1059043"/>
                  <a:gd name="connsiteX126-32779" fmla="*/ 792436 w 3024845"/>
                  <a:gd name="connsiteY126-32780" fmla="*/ 557738 h 1059043"/>
                  <a:gd name="connsiteX127-32781" fmla="*/ 794463 w 3024845"/>
                  <a:gd name="connsiteY127-32782" fmla="*/ 557738 h 1059043"/>
                  <a:gd name="connsiteX128-32783" fmla="*/ 808650 w 3024845"/>
                  <a:gd name="connsiteY128-32784" fmla="*/ 557738 h 1059043"/>
                  <a:gd name="connsiteX129-32785" fmla="*/ 814730 w 3024845"/>
                  <a:gd name="connsiteY129-32786" fmla="*/ 564224 h 1059043"/>
                  <a:gd name="connsiteX130-32787" fmla="*/ 814730 w 3024845"/>
                  <a:gd name="connsiteY130-32788" fmla="*/ 585842 h 1059043"/>
                  <a:gd name="connsiteX131-32789" fmla="*/ 817010 w 3024845"/>
                  <a:gd name="connsiteY131-32790" fmla="*/ 585842 h 1059043"/>
                  <a:gd name="connsiteX132-32791" fmla="*/ 832970 w 3024845"/>
                  <a:gd name="connsiteY132-32792" fmla="*/ 585842 h 1059043"/>
                  <a:gd name="connsiteX133-32793" fmla="*/ 832970 w 3024845"/>
                  <a:gd name="connsiteY133-32794" fmla="*/ 586922 h 1059043"/>
                  <a:gd name="connsiteX134-32795" fmla="*/ 832970 w 3024845"/>
                  <a:gd name="connsiteY134-32796" fmla="*/ 594489 h 1059043"/>
                  <a:gd name="connsiteX135-32797" fmla="*/ 834237 w 3024845"/>
                  <a:gd name="connsiteY135-32798" fmla="*/ 594489 h 1059043"/>
                  <a:gd name="connsiteX136-32799" fmla="*/ 843104 w 3024845"/>
                  <a:gd name="connsiteY136-32800" fmla="*/ 594489 h 1059043"/>
                  <a:gd name="connsiteX137-32801" fmla="*/ 843104 w 3024845"/>
                  <a:gd name="connsiteY137-32802" fmla="*/ 596650 h 1059043"/>
                  <a:gd name="connsiteX138-32803" fmla="*/ 843104 w 3024845"/>
                  <a:gd name="connsiteY138-32804" fmla="*/ 611783 h 1059043"/>
                  <a:gd name="connsiteX139-32805" fmla="*/ 847157 w 3024845"/>
                  <a:gd name="connsiteY139-32806" fmla="*/ 609891 h 1059043"/>
                  <a:gd name="connsiteX140-32807" fmla="*/ 847157 w 3024845"/>
                  <a:gd name="connsiteY140-32808" fmla="*/ 596650 h 1059043"/>
                  <a:gd name="connsiteX141-32809" fmla="*/ 848170 w 3024845"/>
                  <a:gd name="connsiteY141-32810" fmla="*/ 596650 h 1059043"/>
                  <a:gd name="connsiteX142-32811" fmla="*/ 855264 w 3024845"/>
                  <a:gd name="connsiteY142-32812" fmla="*/ 596650 h 1059043"/>
                  <a:gd name="connsiteX143-32813" fmla="*/ 855264 w 3024845"/>
                  <a:gd name="connsiteY143-32814" fmla="*/ 598272 h 1059043"/>
                  <a:gd name="connsiteX144-32815" fmla="*/ 855264 w 3024845"/>
                  <a:gd name="connsiteY144-32816" fmla="*/ 609621 h 1059043"/>
                  <a:gd name="connsiteX145-32817" fmla="*/ 856024 w 3024845"/>
                  <a:gd name="connsiteY145-32818" fmla="*/ 609621 h 1059043"/>
                  <a:gd name="connsiteX146-32819" fmla="*/ 861344 w 3024845"/>
                  <a:gd name="connsiteY146-32820" fmla="*/ 609621 h 1059043"/>
                  <a:gd name="connsiteX147-32821" fmla="*/ 909984 w 3024845"/>
                  <a:gd name="connsiteY147-32822" fmla="*/ 605298 h 1059043"/>
                  <a:gd name="connsiteX148-32823" fmla="*/ 909984 w 3024845"/>
                  <a:gd name="connsiteY148-32824" fmla="*/ 606649 h 1059043"/>
                  <a:gd name="connsiteX149-32825" fmla="*/ 909984 w 3024845"/>
                  <a:gd name="connsiteY149-32826" fmla="*/ 616106 h 1059043"/>
                  <a:gd name="connsiteX150-32827" fmla="*/ 910744 w 3024845"/>
                  <a:gd name="connsiteY150-32828" fmla="*/ 616106 h 1059043"/>
                  <a:gd name="connsiteX151-32829" fmla="*/ 916065 w 3024845"/>
                  <a:gd name="connsiteY151-32830" fmla="*/ 616106 h 1059043"/>
                  <a:gd name="connsiteX152-32831" fmla="*/ 916065 w 3024845"/>
                  <a:gd name="connsiteY152-32832" fmla="*/ 618268 h 1059043"/>
                  <a:gd name="connsiteX153-32833" fmla="*/ 916065 w 3024845"/>
                  <a:gd name="connsiteY153-32834" fmla="*/ 633401 h 1059043"/>
                  <a:gd name="connsiteX154-32835" fmla="*/ 918091 w 3024845"/>
                  <a:gd name="connsiteY154-32836" fmla="*/ 632050 h 1059043"/>
                  <a:gd name="connsiteX155-32837" fmla="*/ 932278 w 3024845"/>
                  <a:gd name="connsiteY155-32838" fmla="*/ 622592 h 1059043"/>
                  <a:gd name="connsiteX156-32839" fmla="*/ 938358 w 3024845"/>
                  <a:gd name="connsiteY156-32840" fmla="*/ 581518 h 1059043"/>
                  <a:gd name="connsiteX157-32841" fmla="*/ 939118 w 3024845"/>
                  <a:gd name="connsiteY157-32842" fmla="*/ 581248 h 1059043"/>
                  <a:gd name="connsiteX158-32843" fmla="*/ 944438 w 3024845"/>
                  <a:gd name="connsiteY158-32844" fmla="*/ 579356 h 1059043"/>
                  <a:gd name="connsiteX159-32845" fmla="*/ 946465 w 3024845"/>
                  <a:gd name="connsiteY159-32846" fmla="*/ 510179 h 1059043"/>
                  <a:gd name="connsiteX160-32847" fmla="*/ 948492 w 3024845"/>
                  <a:gd name="connsiteY160-32848" fmla="*/ 579356 h 1059043"/>
                  <a:gd name="connsiteX161-32849" fmla="*/ 949252 w 3024845"/>
                  <a:gd name="connsiteY161-32850" fmla="*/ 579626 h 1059043"/>
                  <a:gd name="connsiteX162-32851" fmla="*/ 954572 w 3024845"/>
                  <a:gd name="connsiteY162-32852" fmla="*/ 581518 h 1059043"/>
                  <a:gd name="connsiteX163-32853" fmla="*/ 954572 w 3024845"/>
                  <a:gd name="connsiteY163-32854" fmla="*/ 495047 h 1059043"/>
                  <a:gd name="connsiteX164-32855" fmla="*/ 958625 w 3024845"/>
                  <a:gd name="connsiteY164-32856" fmla="*/ 462620 h 1059043"/>
                  <a:gd name="connsiteX165-32857" fmla="*/ 997132 w 3024845"/>
                  <a:gd name="connsiteY165-32858" fmla="*/ 462620 h 1059043"/>
                  <a:gd name="connsiteX166-32859" fmla="*/ 997132 w 3024845"/>
                  <a:gd name="connsiteY166-32860" fmla="*/ 495047 h 1059043"/>
                  <a:gd name="connsiteX167-32861" fmla="*/ 997892 w 3024845"/>
                  <a:gd name="connsiteY167-32862" fmla="*/ 495047 h 1059043"/>
                  <a:gd name="connsiteX168-32863" fmla="*/ 1003212 w 3024845"/>
                  <a:gd name="connsiteY168-32864" fmla="*/ 495047 h 1059043"/>
                  <a:gd name="connsiteX169-32865" fmla="*/ 1003212 w 3024845"/>
                  <a:gd name="connsiteY169-32866" fmla="*/ 412899 h 1059043"/>
                  <a:gd name="connsiteX170-32867" fmla="*/ 1004986 w 3024845"/>
                  <a:gd name="connsiteY170-32868" fmla="*/ 412899 h 1059043"/>
                  <a:gd name="connsiteX171-32869" fmla="*/ 1017399 w 3024845"/>
                  <a:gd name="connsiteY171-32870" fmla="*/ 412899 h 1059043"/>
                  <a:gd name="connsiteX172-32871" fmla="*/ 1017399 w 3024845"/>
                  <a:gd name="connsiteY172-32872" fmla="*/ 411008 h 1059043"/>
                  <a:gd name="connsiteX173-32873" fmla="*/ 1017399 w 3024845"/>
                  <a:gd name="connsiteY173-32874" fmla="*/ 397767 h 1059043"/>
                  <a:gd name="connsiteX174-32875" fmla="*/ 1039693 w 3024845"/>
                  <a:gd name="connsiteY174-32876" fmla="*/ 397767 h 1059043"/>
                  <a:gd name="connsiteX175-32877" fmla="*/ 1039693 w 3024845"/>
                  <a:gd name="connsiteY175-32878" fmla="*/ 396686 h 1059043"/>
                  <a:gd name="connsiteX176-32879" fmla="*/ 1039693 w 3024845"/>
                  <a:gd name="connsiteY176-32880" fmla="*/ 389120 h 1059043"/>
                  <a:gd name="connsiteX177-32881" fmla="*/ 1041466 w 3024845"/>
                  <a:gd name="connsiteY177-32882" fmla="*/ 389120 h 1059043"/>
                  <a:gd name="connsiteX178-32883" fmla="*/ 1053880 w 3024845"/>
                  <a:gd name="connsiteY178-32884" fmla="*/ 389120 h 1059043"/>
                  <a:gd name="connsiteX179-32885" fmla="*/ 1053880 w 3024845"/>
                  <a:gd name="connsiteY179-32886" fmla="*/ 390201 h 1059043"/>
                  <a:gd name="connsiteX180-32887" fmla="*/ 1053880 w 3024845"/>
                  <a:gd name="connsiteY180-32888" fmla="*/ 397767 h 1059043"/>
                  <a:gd name="connsiteX181-32889" fmla="*/ 1054640 w 3024845"/>
                  <a:gd name="connsiteY181-32890" fmla="*/ 397767 h 1059043"/>
                  <a:gd name="connsiteX182-32891" fmla="*/ 1059960 w 3024845"/>
                  <a:gd name="connsiteY182-32892" fmla="*/ 397767 h 1059043"/>
                  <a:gd name="connsiteX183-32893" fmla="*/ 1070093 w 3024845"/>
                  <a:gd name="connsiteY183-32894" fmla="*/ 393443 h 1059043"/>
                  <a:gd name="connsiteX184-32895" fmla="*/ 1074146 w 3024845"/>
                  <a:gd name="connsiteY184-32896" fmla="*/ 396686 h 1059043"/>
                  <a:gd name="connsiteX185-32897" fmla="*/ 1074146 w 3024845"/>
                  <a:gd name="connsiteY185-32898" fmla="*/ 389120 h 1059043"/>
                  <a:gd name="connsiteX186-32899" fmla="*/ 1076426 w 3024845"/>
                  <a:gd name="connsiteY186-32900" fmla="*/ 389120 h 1059043"/>
                  <a:gd name="connsiteX187-32901" fmla="*/ 1092387 w 3024845"/>
                  <a:gd name="connsiteY187-32902" fmla="*/ 389120 h 1059043"/>
                  <a:gd name="connsiteX188-32903" fmla="*/ 1092387 w 3024845"/>
                  <a:gd name="connsiteY188-32904" fmla="*/ 390201 h 1059043"/>
                  <a:gd name="connsiteX189-32905" fmla="*/ 1092387 w 3024845"/>
                  <a:gd name="connsiteY189-32906" fmla="*/ 397767 h 1059043"/>
                  <a:gd name="connsiteX190-32907" fmla="*/ 1122787 w 3024845"/>
                  <a:gd name="connsiteY190-32908" fmla="*/ 397767 h 1059043"/>
                  <a:gd name="connsiteX191-32909" fmla="*/ 1122787 w 3024845"/>
                  <a:gd name="connsiteY191-32910" fmla="*/ 399388 h 1059043"/>
                  <a:gd name="connsiteX192-32911" fmla="*/ 1122787 w 3024845"/>
                  <a:gd name="connsiteY192-32912" fmla="*/ 410738 h 1059043"/>
                  <a:gd name="connsiteX193-32913" fmla="*/ 1149134 w 3024845"/>
                  <a:gd name="connsiteY193-32914" fmla="*/ 410738 h 1059043"/>
                  <a:gd name="connsiteX194-32915" fmla="*/ 1149134 w 3024845"/>
                  <a:gd name="connsiteY194-32916" fmla="*/ 441002 h 1059043"/>
                  <a:gd name="connsiteX195-32917" fmla="*/ 1149894 w 3024845"/>
                  <a:gd name="connsiteY195-32918" fmla="*/ 441002 h 1059043"/>
                  <a:gd name="connsiteX196-32919" fmla="*/ 1155214 w 3024845"/>
                  <a:gd name="connsiteY196-32920" fmla="*/ 441002 h 1059043"/>
                  <a:gd name="connsiteX197-32921" fmla="*/ 1155214 w 3024845"/>
                  <a:gd name="connsiteY197-32922" fmla="*/ 442083 h 1059043"/>
                  <a:gd name="connsiteX198-32923" fmla="*/ 1155214 w 3024845"/>
                  <a:gd name="connsiteY198-32924" fmla="*/ 449650 h 1059043"/>
                  <a:gd name="connsiteX199-32925" fmla="*/ 1159268 w 3024845"/>
                  <a:gd name="connsiteY199-32926" fmla="*/ 479914 h 1059043"/>
                  <a:gd name="connsiteX200-32927" fmla="*/ 1160028 w 3024845"/>
                  <a:gd name="connsiteY200-32928" fmla="*/ 479914 h 1059043"/>
                  <a:gd name="connsiteX201-32929" fmla="*/ 1165348 w 3024845"/>
                  <a:gd name="connsiteY201-32930" fmla="*/ 479914 h 1059043"/>
                  <a:gd name="connsiteX202-32931" fmla="*/ 1165348 w 3024845"/>
                  <a:gd name="connsiteY202-32932" fmla="*/ 480725 h 1059043"/>
                  <a:gd name="connsiteX203-32933" fmla="*/ 1165348 w 3024845"/>
                  <a:gd name="connsiteY203-32934" fmla="*/ 486400 h 1059043"/>
                  <a:gd name="connsiteX204-32935" fmla="*/ 1166361 w 3024845"/>
                  <a:gd name="connsiteY204-32936" fmla="*/ 486400 h 1059043"/>
                  <a:gd name="connsiteX205-32937" fmla="*/ 1173454 w 3024845"/>
                  <a:gd name="connsiteY205-32938" fmla="*/ 486400 h 1059043"/>
                  <a:gd name="connsiteX206-32939" fmla="*/ 1173454 w 3024845"/>
                  <a:gd name="connsiteY206-32940" fmla="*/ 516665 h 1059043"/>
                  <a:gd name="connsiteX207-32941" fmla="*/ 1175481 w 3024845"/>
                  <a:gd name="connsiteY207-32942" fmla="*/ 516665 h 1059043"/>
                  <a:gd name="connsiteX208-32943" fmla="*/ 1189668 w 3024845"/>
                  <a:gd name="connsiteY208-32944" fmla="*/ 516665 h 1059043"/>
                  <a:gd name="connsiteX209-32945" fmla="*/ 1189668 w 3024845"/>
                  <a:gd name="connsiteY209-32946" fmla="*/ 540444 h 1059043"/>
                  <a:gd name="connsiteX210-32947" fmla="*/ 1191695 w 3024845"/>
                  <a:gd name="connsiteY210-32948" fmla="*/ 542065 h 1059043"/>
                  <a:gd name="connsiteX211-32949" fmla="*/ 1191695 w 3024845"/>
                  <a:gd name="connsiteY211-32950" fmla="*/ 553415 h 1059043"/>
                  <a:gd name="connsiteX212-32951" fmla="*/ 1192455 w 3024845"/>
                  <a:gd name="connsiteY212-32952" fmla="*/ 553415 h 1059043"/>
                  <a:gd name="connsiteX213-32953" fmla="*/ 1197775 w 3024845"/>
                  <a:gd name="connsiteY213-32954" fmla="*/ 553415 h 1059043"/>
                  <a:gd name="connsiteX214-32955" fmla="*/ 1197775 w 3024845"/>
                  <a:gd name="connsiteY214-32956" fmla="*/ 577194 h 1059043"/>
                  <a:gd name="connsiteX215-32957" fmla="*/ 1199041 w 3024845"/>
                  <a:gd name="connsiteY215-32958" fmla="*/ 577194 h 1059043"/>
                  <a:gd name="connsiteX216-32959" fmla="*/ 1207908 w 3024845"/>
                  <a:gd name="connsiteY216-32960" fmla="*/ 577194 h 1059043"/>
                  <a:gd name="connsiteX217-32961" fmla="*/ 1209935 w 3024845"/>
                  <a:gd name="connsiteY217-32962" fmla="*/ 581248 h 1059043"/>
                  <a:gd name="connsiteX218-32963" fmla="*/ 1209935 w 3024845"/>
                  <a:gd name="connsiteY218-32964" fmla="*/ 594489 h 1059043"/>
                  <a:gd name="connsiteX219-32965" fmla="*/ 1211455 w 3024845"/>
                  <a:gd name="connsiteY219-32966" fmla="*/ 592597 h 1059043"/>
                  <a:gd name="connsiteX220-32967" fmla="*/ 1222095 w 3024845"/>
                  <a:gd name="connsiteY220-32968" fmla="*/ 579356 h 1059043"/>
                  <a:gd name="connsiteX221-32969" fmla="*/ 1250469 w 3024845"/>
                  <a:gd name="connsiteY221-32970" fmla="*/ 579356 h 1059043"/>
                  <a:gd name="connsiteX222-32971" fmla="*/ 1250469 w 3024845"/>
                  <a:gd name="connsiteY222-32972" fmla="*/ 665827 h 1059043"/>
                  <a:gd name="connsiteX223-32973" fmla="*/ 1251229 w 3024845"/>
                  <a:gd name="connsiteY223-32974" fmla="*/ 665827 h 1059043"/>
                  <a:gd name="connsiteX224-32975" fmla="*/ 1256549 w 3024845"/>
                  <a:gd name="connsiteY224-32976" fmla="*/ 665827 h 1059043"/>
                  <a:gd name="connsiteX225-32977" fmla="*/ 1257309 w 3024845"/>
                  <a:gd name="connsiteY225-32978" fmla="*/ 664476 h 1059043"/>
                  <a:gd name="connsiteX226-32979" fmla="*/ 1262629 w 3024845"/>
                  <a:gd name="connsiteY226-32980" fmla="*/ 655018 h 1059043"/>
                  <a:gd name="connsiteX227-32981" fmla="*/ 1262629 w 3024845"/>
                  <a:gd name="connsiteY227-32982" fmla="*/ 656910 h 1059043"/>
                  <a:gd name="connsiteX228-32983" fmla="*/ 1262629 w 3024845"/>
                  <a:gd name="connsiteY228-32984" fmla="*/ 670151 h 1059043"/>
                  <a:gd name="connsiteX229-32985" fmla="*/ 1266682 w 3024845"/>
                  <a:gd name="connsiteY229-32986" fmla="*/ 624754 h 1059043"/>
                  <a:gd name="connsiteX230-32987" fmla="*/ 1267442 w 3024845"/>
                  <a:gd name="connsiteY230-32988" fmla="*/ 624754 h 1059043"/>
                  <a:gd name="connsiteX231-32989" fmla="*/ 1272762 w 3024845"/>
                  <a:gd name="connsiteY231-32990" fmla="*/ 624754 h 1059043"/>
                  <a:gd name="connsiteX232-32991" fmla="*/ 1272762 w 3024845"/>
                  <a:gd name="connsiteY232-32992" fmla="*/ 559900 h 1059043"/>
                  <a:gd name="connsiteX233-32993" fmla="*/ 1273776 w 3024845"/>
                  <a:gd name="connsiteY233-32994" fmla="*/ 559900 h 1059043"/>
                  <a:gd name="connsiteX234-32995" fmla="*/ 1280869 w 3024845"/>
                  <a:gd name="connsiteY234-32996" fmla="*/ 559900 h 1059043"/>
                  <a:gd name="connsiteX235-32997" fmla="*/ 1293029 w 3024845"/>
                  <a:gd name="connsiteY235-32998" fmla="*/ 516665 h 1059043"/>
                  <a:gd name="connsiteX236-32999" fmla="*/ 1294296 w 3024845"/>
                  <a:gd name="connsiteY236-33000" fmla="*/ 516665 h 1059043"/>
                  <a:gd name="connsiteX237-33001" fmla="*/ 1303163 w 3024845"/>
                  <a:gd name="connsiteY237-33002" fmla="*/ 516665 h 1059043"/>
                  <a:gd name="connsiteX238-33003" fmla="*/ 1313296 w 3024845"/>
                  <a:gd name="connsiteY238-33004" fmla="*/ 559900 h 1059043"/>
                  <a:gd name="connsiteX239-33005" fmla="*/ 1314309 w 3024845"/>
                  <a:gd name="connsiteY239-33006" fmla="*/ 559900 h 1059043"/>
                  <a:gd name="connsiteX240-33007" fmla="*/ 1321403 w 3024845"/>
                  <a:gd name="connsiteY240-33008" fmla="*/ 559900 h 1059043"/>
                  <a:gd name="connsiteX241-33009" fmla="*/ 1321403 w 3024845"/>
                  <a:gd name="connsiteY241-33010" fmla="*/ 598812 h 1059043"/>
                  <a:gd name="connsiteX242-33011" fmla="*/ 1323176 w 3024845"/>
                  <a:gd name="connsiteY242-33012" fmla="*/ 598812 h 1059043"/>
                  <a:gd name="connsiteX243-33013" fmla="*/ 1335590 w 3024845"/>
                  <a:gd name="connsiteY243-33014" fmla="*/ 598812 h 1059043"/>
                  <a:gd name="connsiteX244-33015" fmla="*/ 1335590 w 3024845"/>
                  <a:gd name="connsiteY244-33016" fmla="*/ 600974 h 1059043"/>
                  <a:gd name="connsiteX245-33017" fmla="*/ 1335590 w 3024845"/>
                  <a:gd name="connsiteY245-33018" fmla="*/ 616106 h 1059043"/>
                  <a:gd name="connsiteX246-33019" fmla="*/ 1339643 w 3024845"/>
                  <a:gd name="connsiteY246-33020" fmla="*/ 613945 h 1059043"/>
                  <a:gd name="connsiteX247-33021" fmla="*/ 1339643 w 3024845"/>
                  <a:gd name="connsiteY247-33022" fmla="*/ 598812 h 1059043"/>
                  <a:gd name="connsiteX248-33023" fmla="*/ 1341163 w 3024845"/>
                  <a:gd name="connsiteY248-33024" fmla="*/ 598812 h 1059043"/>
                  <a:gd name="connsiteX249-33025" fmla="*/ 1351803 w 3024845"/>
                  <a:gd name="connsiteY249-33026" fmla="*/ 598812 h 1059043"/>
                  <a:gd name="connsiteX250-33027" fmla="*/ 1351803 w 3024845"/>
                  <a:gd name="connsiteY250-33028" fmla="*/ 600433 h 1059043"/>
                  <a:gd name="connsiteX251-33029" fmla="*/ 1351803 w 3024845"/>
                  <a:gd name="connsiteY251-33030" fmla="*/ 611783 h 1059043"/>
                  <a:gd name="connsiteX252-33031" fmla="*/ 1382204 w 3024845"/>
                  <a:gd name="connsiteY252-33032" fmla="*/ 611783 h 1059043"/>
                  <a:gd name="connsiteX253-33033" fmla="*/ 1382204 w 3024845"/>
                  <a:gd name="connsiteY253-33034" fmla="*/ 575033 h 1059043"/>
                  <a:gd name="connsiteX254-33035" fmla="*/ 1383470 w 3024845"/>
                  <a:gd name="connsiteY254-33036" fmla="*/ 575033 h 1059043"/>
                  <a:gd name="connsiteX255-33037" fmla="*/ 1392337 w 3024845"/>
                  <a:gd name="connsiteY255-33038" fmla="*/ 575033 h 1059043"/>
                  <a:gd name="connsiteX256-33039" fmla="*/ 1392337 w 3024845"/>
                  <a:gd name="connsiteY256-33040" fmla="*/ 596650 h 1059043"/>
                  <a:gd name="connsiteX257-33041" fmla="*/ 1394364 w 3024845"/>
                  <a:gd name="connsiteY257-33042" fmla="*/ 564224 h 1059043"/>
                  <a:gd name="connsiteX258-33043" fmla="*/ 1416657 w 3024845"/>
                  <a:gd name="connsiteY258-33044" fmla="*/ 564224 h 1059043"/>
                  <a:gd name="connsiteX259-33045" fmla="*/ 1416657 w 3024845"/>
                  <a:gd name="connsiteY259-33046" fmla="*/ 562602 h 1059043"/>
                  <a:gd name="connsiteX260-33047" fmla="*/ 1416657 w 3024845"/>
                  <a:gd name="connsiteY260-33048" fmla="*/ 551253 h 1059043"/>
                  <a:gd name="connsiteX261-33049" fmla="*/ 1417417 w 3024845"/>
                  <a:gd name="connsiteY261-33050" fmla="*/ 551253 h 1059043"/>
                  <a:gd name="connsiteX262-33051" fmla="*/ 1422737 w 3024845"/>
                  <a:gd name="connsiteY262-33052" fmla="*/ 551253 h 1059043"/>
                  <a:gd name="connsiteX263-33053" fmla="*/ 1422737 w 3024845"/>
                  <a:gd name="connsiteY263-33054" fmla="*/ 549362 h 1059043"/>
                  <a:gd name="connsiteX264-33055" fmla="*/ 1422737 w 3024845"/>
                  <a:gd name="connsiteY264-33056" fmla="*/ 536121 h 1059043"/>
                  <a:gd name="connsiteX265-33057" fmla="*/ 1426791 w 3024845"/>
                  <a:gd name="connsiteY265-33058" fmla="*/ 542606 h 1059043"/>
                  <a:gd name="connsiteX266-33059" fmla="*/ 1429071 w 3024845"/>
                  <a:gd name="connsiteY266-33060" fmla="*/ 542606 h 1059043"/>
                  <a:gd name="connsiteX267-33061" fmla="*/ 1445031 w 3024845"/>
                  <a:gd name="connsiteY267-33062" fmla="*/ 542606 h 1059043"/>
                  <a:gd name="connsiteX268-33063" fmla="*/ 1445031 w 3024845"/>
                  <a:gd name="connsiteY268-33064" fmla="*/ 541795 h 1059043"/>
                  <a:gd name="connsiteX269-33065" fmla="*/ 1445031 w 3024845"/>
                  <a:gd name="connsiteY269-33066" fmla="*/ 536121 h 1059043"/>
                  <a:gd name="connsiteX270-33067" fmla="*/ 1445791 w 3024845"/>
                  <a:gd name="connsiteY270-33068" fmla="*/ 536121 h 1059043"/>
                  <a:gd name="connsiteX271-33069" fmla="*/ 1451111 w 3024845"/>
                  <a:gd name="connsiteY271-33070" fmla="*/ 536121 h 1059043"/>
                  <a:gd name="connsiteX272-33071" fmla="*/ 1451111 w 3024845"/>
                  <a:gd name="connsiteY272-33072" fmla="*/ 537472 h 1059043"/>
                  <a:gd name="connsiteX273-33073" fmla="*/ 1451111 w 3024845"/>
                  <a:gd name="connsiteY273-33074" fmla="*/ 546930 h 1059043"/>
                  <a:gd name="connsiteX274-33075" fmla="*/ 1489618 w 3024845"/>
                  <a:gd name="connsiteY274-33076" fmla="*/ 546930 h 1059043"/>
                  <a:gd name="connsiteX275-33077" fmla="*/ 1489618 w 3024845"/>
                  <a:gd name="connsiteY275-33078" fmla="*/ 685283 h 1059043"/>
                  <a:gd name="connsiteX276-33079" fmla="*/ 1491138 w 3024845"/>
                  <a:gd name="connsiteY276-33080" fmla="*/ 685283 h 1059043"/>
                  <a:gd name="connsiteX277-33081" fmla="*/ 1501778 w 3024845"/>
                  <a:gd name="connsiteY277-33082" fmla="*/ 685283 h 1059043"/>
                  <a:gd name="connsiteX278-33083" fmla="*/ 1501778 w 3024845"/>
                  <a:gd name="connsiteY278-33084" fmla="*/ 672313 h 1059043"/>
                  <a:gd name="connsiteX279-33085" fmla="*/ 1505832 w 3024845"/>
                  <a:gd name="connsiteY279-33086" fmla="*/ 672313 h 1059043"/>
                  <a:gd name="connsiteX280-33087" fmla="*/ 1505832 w 3024845"/>
                  <a:gd name="connsiteY280-33088" fmla="*/ 685283 h 1059043"/>
                  <a:gd name="connsiteX281-33089" fmla="*/ 1536232 w 3024845"/>
                  <a:gd name="connsiteY281-33090" fmla="*/ 685283 h 1059043"/>
                  <a:gd name="connsiteX282-33091" fmla="*/ 1536232 w 3024845"/>
                  <a:gd name="connsiteY282-33092" fmla="*/ 655018 h 1059043"/>
                  <a:gd name="connsiteX283-33093" fmla="*/ 1548392 w 3024845"/>
                  <a:gd name="connsiteY283-33094" fmla="*/ 655018 h 1059043"/>
                  <a:gd name="connsiteX284-33095" fmla="*/ 1560552 w 3024845"/>
                  <a:gd name="connsiteY284-33096" fmla="*/ 652857 h 1059043"/>
                  <a:gd name="connsiteX285-33097" fmla="*/ 1564606 w 3024845"/>
                  <a:gd name="connsiteY285-33098" fmla="*/ 655018 h 1059043"/>
                  <a:gd name="connsiteX286-33099" fmla="*/ 1574739 w 3024845"/>
                  <a:gd name="connsiteY286-33100" fmla="*/ 655018 h 1059043"/>
                  <a:gd name="connsiteX287-33101" fmla="*/ 1574739 w 3024845"/>
                  <a:gd name="connsiteY287-33102" fmla="*/ 685283 h 1059043"/>
                  <a:gd name="connsiteX288-33103" fmla="*/ 1582846 w 3024845"/>
                  <a:gd name="connsiteY288-33104" fmla="*/ 685283 h 1059043"/>
                  <a:gd name="connsiteX289-33105" fmla="*/ 1582846 w 3024845"/>
                  <a:gd name="connsiteY289-33106" fmla="*/ 702578 h 1059043"/>
                  <a:gd name="connsiteX290-33107" fmla="*/ 1592182 w 3024845"/>
                  <a:gd name="connsiteY290-33108" fmla="*/ 703483 h 1059043"/>
                  <a:gd name="connsiteX291-33109" fmla="*/ 1605140 w 3024845"/>
                  <a:gd name="connsiteY291-33110" fmla="*/ 703483 h 1059043"/>
                  <a:gd name="connsiteX292-33111" fmla="*/ 1605140 w 3024845"/>
                  <a:gd name="connsiteY292-33112" fmla="*/ 687445 h 1059043"/>
                  <a:gd name="connsiteX293-33113" fmla="*/ 1673096 w 3024845"/>
                  <a:gd name="connsiteY293-33114" fmla="*/ 687445 h 1059043"/>
                  <a:gd name="connsiteX294-33115" fmla="*/ 1673096 w 3024845"/>
                  <a:gd name="connsiteY294-33116" fmla="*/ 602192 h 1059043"/>
                  <a:gd name="connsiteX295-33117" fmla="*/ 1745104 w 3024845"/>
                  <a:gd name="connsiteY295-33118" fmla="*/ 602192 h 1059043"/>
                  <a:gd name="connsiteX296-33119" fmla="*/ 1745104 w 3024845"/>
                  <a:gd name="connsiteY296-33120" fmla="*/ 680960 h 1059043"/>
                  <a:gd name="connsiteX297-33121" fmla="*/ 1747008 w 3024845"/>
                  <a:gd name="connsiteY297-33122" fmla="*/ 680960 h 1059043"/>
                  <a:gd name="connsiteX298-33123" fmla="*/ 1748250 w 3024845"/>
                  <a:gd name="connsiteY298-33124" fmla="*/ 703483 h 1059043"/>
                  <a:gd name="connsiteX299-33125" fmla="*/ 1757926 w 3024845"/>
                  <a:gd name="connsiteY299-33126" fmla="*/ 703483 h 1059043"/>
                  <a:gd name="connsiteX300-33127" fmla="*/ 1759168 w 3024845"/>
                  <a:gd name="connsiteY300-33128" fmla="*/ 680960 h 1059043"/>
                  <a:gd name="connsiteX301-33129" fmla="*/ 1765248 w 3024845"/>
                  <a:gd name="connsiteY301-33130" fmla="*/ 680960 h 1059043"/>
                  <a:gd name="connsiteX302-33131" fmla="*/ 1766490 w 3024845"/>
                  <a:gd name="connsiteY302-33132" fmla="*/ 703483 h 1059043"/>
                  <a:gd name="connsiteX303-33133" fmla="*/ 1817112 w 3024845"/>
                  <a:gd name="connsiteY303-33134" fmla="*/ 703483 h 1059043"/>
                  <a:gd name="connsiteX304-33135" fmla="*/ 1817112 w 3024845"/>
                  <a:gd name="connsiteY304-33136" fmla="*/ 540455 h 1059043"/>
                  <a:gd name="connsiteX305-33137" fmla="*/ 2014439 w 3024845"/>
                  <a:gd name="connsiteY305-33138" fmla="*/ 540455 h 1059043"/>
                  <a:gd name="connsiteX306-33139" fmla="*/ 2014439 w 3024845"/>
                  <a:gd name="connsiteY306-33140" fmla="*/ 703483 h 1059043"/>
                  <a:gd name="connsiteX307-33141" fmla="*/ 2033136 w 3024845"/>
                  <a:gd name="connsiteY307-33142" fmla="*/ 703483 h 1059043"/>
                  <a:gd name="connsiteX308-33143" fmla="*/ 2033136 w 3024845"/>
                  <a:gd name="connsiteY308-33144" fmla="*/ 620790 h 1059043"/>
                  <a:gd name="connsiteX309-33145" fmla="*/ 2128256 w 3024845"/>
                  <a:gd name="connsiteY309-33146" fmla="*/ 620790 h 1059043"/>
                  <a:gd name="connsiteX310-33147" fmla="*/ 2146266 w 3024845"/>
                  <a:gd name="connsiteY310-33148" fmla="*/ 131868 h 1059043"/>
                  <a:gd name="connsiteX311-33149" fmla="*/ 2150320 w 3024845"/>
                  <a:gd name="connsiteY311-33150" fmla="*/ 60529 h 1059043"/>
                  <a:gd name="connsiteX312-33151" fmla="*/ 2152346 w 3024845"/>
                  <a:gd name="connsiteY312-33152" fmla="*/ 56206 h 1059043"/>
                  <a:gd name="connsiteX313-33153" fmla="*/ 2152346 w 3024845"/>
                  <a:gd name="connsiteY313-33154" fmla="*/ 0 h 1059043"/>
                  <a:gd name="connsiteX314-33155" fmla="*/ 2180720 w 3024845"/>
                  <a:gd name="connsiteY314-33156" fmla="*/ 555577 h 1059043"/>
                  <a:gd name="connsiteX315-33157" fmla="*/ 2245574 w 3024845"/>
                  <a:gd name="connsiteY315-33158" fmla="*/ 555577 h 1059043"/>
                  <a:gd name="connsiteX316-33159" fmla="*/ 2245574 w 3024845"/>
                  <a:gd name="connsiteY316-33160" fmla="*/ 631239 h 1059043"/>
                  <a:gd name="connsiteX317-33161" fmla="*/ 2253681 w 3024845"/>
                  <a:gd name="connsiteY317-33162" fmla="*/ 631239 h 1059043"/>
                  <a:gd name="connsiteX318-33163" fmla="*/ 2255708 w 3024845"/>
                  <a:gd name="connsiteY318-33164" fmla="*/ 624754 h 1059043"/>
                  <a:gd name="connsiteX319-33165" fmla="*/ 2261788 w 3024845"/>
                  <a:gd name="connsiteY319-33166" fmla="*/ 624754 h 1059043"/>
                  <a:gd name="connsiteX320-33167" fmla="*/ 2263815 w 3024845"/>
                  <a:gd name="connsiteY320-33168" fmla="*/ 633401 h 1059043"/>
                  <a:gd name="connsiteX321-33169" fmla="*/ 2275975 w 3024845"/>
                  <a:gd name="connsiteY321-33170" fmla="*/ 633401 h 1059043"/>
                  <a:gd name="connsiteX322-33171" fmla="*/ 2275975 w 3024845"/>
                  <a:gd name="connsiteY322-33172" fmla="*/ 626915 h 1059043"/>
                  <a:gd name="connsiteX323-33173" fmla="*/ 2298268 w 3024845"/>
                  <a:gd name="connsiteY323-33174" fmla="*/ 626915 h 1059043"/>
                  <a:gd name="connsiteX324-33175" fmla="*/ 2298268 w 3024845"/>
                  <a:gd name="connsiteY324-33176" fmla="*/ 633401 h 1059043"/>
                  <a:gd name="connsiteX325-33177" fmla="*/ 2318535 w 3024845"/>
                  <a:gd name="connsiteY325-33178" fmla="*/ 633401 h 1059043"/>
                  <a:gd name="connsiteX326-33179" fmla="*/ 2318535 w 3024845"/>
                  <a:gd name="connsiteY326-33180" fmla="*/ 678798 h 1059043"/>
                  <a:gd name="connsiteX327-33181" fmla="*/ 2332722 w 3024845"/>
                  <a:gd name="connsiteY327-33182" fmla="*/ 678798 h 1059043"/>
                  <a:gd name="connsiteX328-33183" fmla="*/ 2332722 w 3024845"/>
                  <a:gd name="connsiteY328-33184" fmla="*/ 665827 h 1059043"/>
                  <a:gd name="connsiteX329-33185" fmla="*/ 2348936 w 3024845"/>
                  <a:gd name="connsiteY329-33186" fmla="*/ 665827 h 1059043"/>
                  <a:gd name="connsiteX330-33187" fmla="*/ 2348936 w 3024845"/>
                  <a:gd name="connsiteY330-33188" fmla="*/ 486400 h 1059043"/>
                  <a:gd name="connsiteX331-33189" fmla="*/ 2355016 w 3024845"/>
                  <a:gd name="connsiteY331-33190" fmla="*/ 479914 h 1059043"/>
                  <a:gd name="connsiteX332-33191" fmla="*/ 2427977 w 3024845"/>
                  <a:gd name="connsiteY332-33192" fmla="*/ 479914 h 1059043"/>
                  <a:gd name="connsiteX333-33193" fmla="*/ 2427977 w 3024845"/>
                  <a:gd name="connsiteY333-33194" fmla="*/ 488562 h 1059043"/>
                  <a:gd name="connsiteX334-33195" fmla="*/ 2438110 w 3024845"/>
                  <a:gd name="connsiteY334-33196" fmla="*/ 488562 h 1059043"/>
                  <a:gd name="connsiteX335-33197" fmla="*/ 2438110 w 3024845"/>
                  <a:gd name="connsiteY335-33198" fmla="*/ 603136 h 1059043"/>
                  <a:gd name="connsiteX336-33199" fmla="*/ 2460404 w 3024845"/>
                  <a:gd name="connsiteY336-33200" fmla="*/ 603136 h 1059043"/>
                  <a:gd name="connsiteX337-33201" fmla="*/ 2460404 w 3024845"/>
                  <a:gd name="connsiteY337-33202" fmla="*/ 536121 h 1059043"/>
                  <a:gd name="connsiteX338-33203" fmla="*/ 2486751 w 3024845"/>
                  <a:gd name="connsiteY338-33204" fmla="*/ 536121 h 1059043"/>
                  <a:gd name="connsiteX339-33205" fmla="*/ 2490804 w 3024845"/>
                  <a:gd name="connsiteY339-33206" fmla="*/ 531797 h 1059043"/>
                  <a:gd name="connsiteX340-33207" fmla="*/ 2498911 w 3024845"/>
                  <a:gd name="connsiteY340-33208" fmla="*/ 531797 h 1059043"/>
                  <a:gd name="connsiteX341-33209" fmla="*/ 2502964 w 3024845"/>
                  <a:gd name="connsiteY341-33210" fmla="*/ 536121 h 1059043"/>
                  <a:gd name="connsiteX342-33211" fmla="*/ 2525258 w 3024845"/>
                  <a:gd name="connsiteY342-33212" fmla="*/ 536121 h 1059043"/>
                  <a:gd name="connsiteX343-33213" fmla="*/ 2525258 w 3024845"/>
                  <a:gd name="connsiteY343-33214" fmla="*/ 419385 h 1059043"/>
                  <a:gd name="connsiteX344-33215" fmla="*/ 2582005 w 3024845"/>
                  <a:gd name="connsiteY344-33216" fmla="*/ 408576 h 1059043"/>
                  <a:gd name="connsiteX345-33217" fmla="*/ 2582005 w 3024845"/>
                  <a:gd name="connsiteY345-33218" fmla="*/ 409657 h 1059043"/>
                  <a:gd name="connsiteX346-33219" fmla="*/ 2582005 w 3024845"/>
                  <a:gd name="connsiteY346-33220" fmla="*/ 417223 h 1059043"/>
                  <a:gd name="connsiteX347-33221" fmla="*/ 2608352 w 3024845"/>
                  <a:gd name="connsiteY347-33222" fmla="*/ 417223 h 1059043"/>
                  <a:gd name="connsiteX348-33223" fmla="*/ 2608352 w 3024845"/>
                  <a:gd name="connsiteY348-33224" fmla="*/ 672313 h 1059043"/>
                  <a:gd name="connsiteX349-33225" fmla="*/ 2630646 w 3024845"/>
                  <a:gd name="connsiteY349-33226" fmla="*/ 672313 h 1059043"/>
                  <a:gd name="connsiteX350-33227" fmla="*/ 2630646 w 3024845"/>
                  <a:gd name="connsiteY350-33228" fmla="*/ 667989 h 1059043"/>
                  <a:gd name="connsiteX351-33229" fmla="*/ 2642806 w 3024845"/>
                  <a:gd name="connsiteY351-33230" fmla="*/ 667989 h 1059043"/>
                  <a:gd name="connsiteX352-33231" fmla="*/ 2642806 w 3024845"/>
                  <a:gd name="connsiteY352-33232" fmla="*/ 672313 h 1059043"/>
                  <a:gd name="connsiteX353-33233" fmla="*/ 2667126 w 3024845"/>
                  <a:gd name="connsiteY353-33234" fmla="*/ 672313 h 1059043"/>
                  <a:gd name="connsiteX354-33235" fmla="*/ 2667126 w 3024845"/>
                  <a:gd name="connsiteY354-33236" fmla="*/ 659342 h 1059043"/>
                  <a:gd name="connsiteX355-33237" fmla="*/ 2695500 w 3024845"/>
                  <a:gd name="connsiteY355-33238" fmla="*/ 659342 h 1059043"/>
                  <a:gd name="connsiteX356-33239" fmla="*/ 2707660 w 3024845"/>
                  <a:gd name="connsiteY356-33240" fmla="*/ 655018 h 1059043"/>
                  <a:gd name="connsiteX357-33241" fmla="*/ 2727927 w 3024845"/>
                  <a:gd name="connsiteY357-33242" fmla="*/ 659342 h 1059043"/>
                  <a:gd name="connsiteX358-33243" fmla="*/ 2727927 w 3024845"/>
                  <a:gd name="connsiteY358-33244" fmla="*/ 642048 h 1059043"/>
                  <a:gd name="connsiteX359-33245" fmla="*/ 2736034 w 3024845"/>
                  <a:gd name="connsiteY359-33246" fmla="*/ 642048 h 1059043"/>
                  <a:gd name="connsiteX360-33247" fmla="*/ 2736034 w 3024845"/>
                  <a:gd name="connsiteY360-33248" fmla="*/ 629077 h 1059043"/>
                  <a:gd name="connsiteX361-33249" fmla="*/ 2792781 w 3024845"/>
                  <a:gd name="connsiteY361-33250" fmla="*/ 629077 h 1059043"/>
                  <a:gd name="connsiteX362-33251" fmla="*/ 2792781 w 3024845"/>
                  <a:gd name="connsiteY362-33252" fmla="*/ 598812 h 1059043"/>
                  <a:gd name="connsiteX363-33253" fmla="*/ 2811021 w 3024845"/>
                  <a:gd name="connsiteY363-33254" fmla="*/ 598812 h 1059043"/>
                  <a:gd name="connsiteX364-33255" fmla="*/ 2811021 w 3024845"/>
                  <a:gd name="connsiteY364-33256" fmla="*/ 592327 h 1059043"/>
                  <a:gd name="connsiteX365-33257" fmla="*/ 2823181 w 3024845"/>
                  <a:gd name="connsiteY365-33258" fmla="*/ 592327 h 1059043"/>
                  <a:gd name="connsiteX366-33259" fmla="*/ 2823181 w 3024845"/>
                  <a:gd name="connsiteY366-33260" fmla="*/ 598812 h 1059043"/>
                  <a:gd name="connsiteX367-33261" fmla="*/ 2839395 w 3024845"/>
                  <a:gd name="connsiteY367-33262" fmla="*/ 598812 h 1059043"/>
                  <a:gd name="connsiteX368-33263" fmla="*/ 2839395 w 3024845"/>
                  <a:gd name="connsiteY368-33264" fmla="*/ 648533 h 1059043"/>
                  <a:gd name="connsiteX369-33265" fmla="*/ 2871822 w 3024845"/>
                  <a:gd name="connsiteY369-33266" fmla="*/ 648533 h 1059043"/>
                  <a:gd name="connsiteX370-33267" fmla="*/ 2871822 w 3024845"/>
                  <a:gd name="connsiteY370-33268" fmla="*/ 622592 h 1059043"/>
                  <a:gd name="connsiteX371-33269" fmla="*/ 2910329 w 3024845"/>
                  <a:gd name="connsiteY371-33270" fmla="*/ 622592 h 1059043"/>
                  <a:gd name="connsiteX372-33271" fmla="*/ 2910329 w 3024845"/>
                  <a:gd name="connsiteY372-33272" fmla="*/ 592327 h 1059043"/>
                  <a:gd name="connsiteX373-33273" fmla="*/ 2958970 w 3024845"/>
                  <a:gd name="connsiteY373-33274" fmla="*/ 592327 h 1059043"/>
                  <a:gd name="connsiteX374-33275" fmla="*/ 2958970 w 3024845"/>
                  <a:gd name="connsiteY374-33276" fmla="*/ 703483 h 1059043"/>
                  <a:gd name="connsiteX375-33277" fmla="*/ 2958970 w 3024845"/>
                  <a:gd name="connsiteY375-33278" fmla="*/ 717262 h 1059043"/>
                  <a:gd name="connsiteX376-33279" fmla="*/ 3024845 w 3024845"/>
                  <a:gd name="connsiteY376-33280" fmla="*/ 717262 h 1059043"/>
                  <a:gd name="connsiteX377-33281" fmla="*/ 3024845 w 3024845"/>
                  <a:gd name="connsiteY377-33282" fmla="*/ 1059043 h 1059043"/>
                  <a:gd name="connsiteX378-33283" fmla="*/ 2054 w 3024845"/>
                  <a:gd name="connsiteY378-33284" fmla="*/ 1056710 h 1059043"/>
                  <a:gd name="connsiteX379-33285" fmla="*/ 0 w 3024845"/>
                  <a:gd name="connsiteY379-33286" fmla="*/ 622592 h 1059043"/>
                  <a:gd name="connsiteX380-33287" fmla="*/ 20267 w 3024845"/>
                  <a:gd name="connsiteY380-33288" fmla="*/ 622592 h 1059043"/>
                  <a:gd name="connsiteX381-33289" fmla="*/ 20774 w 3024845"/>
                  <a:gd name="connsiteY381-33290" fmla="*/ 621511 h 1059043"/>
                  <a:gd name="connsiteX382-33291" fmla="*/ 24320 w 3024845"/>
                  <a:gd name="connsiteY382-33292" fmla="*/ 613945 h 1059043"/>
                  <a:gd name="connsiteX383-33293" fmla="*/ 26094 w 3024845"/>
                  <a:gd name="connsiteY383-33294" fmla="*/ 614215 h 1059043"/>
                  <a:gd name="connsiteX384-33295" fmla="*/ 38507 w 3024845"/>
                  <a:gd name="connsiteY384-33296" fmla="*/ 616106 h 1059043"/>
                  <a:gd name="connsiteX385-33297" fmla="*/ 39014 w 3024845"/>
                  <a:gd name="connsiteY385-33298" fmla="*/ 617458 h 1059043"/>
                  <a:gd name="connsiteX386-33299" fmla="*/ 42560 w 3024845"/>
                  <a:gd name="connsiteY386-33300" fmla="*/ 626915 h 1059043"/>
                  <a:gd name="connsiteX387-33301" fmla="*/ 68907 w 3024845"/>
                  <a:gd name="connsiteY387-33302" fmla="*/ 629077 h 1059043"/>
                  <a:gd name="connsiteX388-33303" fmla="*/ 68907 w 3024845"/>
                  <a:gd name="connsiteY388-33304" fmla="*/ 505856 h 1059043"/>
                  <a:gd name="connsiteX389-33305" fmla="*/ 70934 w 3024845"/>
                  <a:gd name="connsiteY389-33306" fmla="*/ 505856 h 1059043"/>
                  <a:gd name="connsiteX390-33307" fmla="*/ 85121 w 3024845"/>
                  <a:gd name="connsiteY390-33308" fmla="*/ 505856 h 1059043"/>
                  <a:gd name="connsiteX391-33309" fmla="*/ 85121 w 3024845"/>
                  <a:gd name="connsiteY391-33310" fmla="*/ 369664 h 1059043"/>
                  <a:gd name="connsiteX392-33311" fmla="*/ 86894 w 3024845"/>
                  <a:gd name="connsiteY392-33312" fmla="*/ 369664 h 1059043"/>
                  <a:gd name="connsiteX393-33313" fmla="*/ 99308 w 3024845"/>
                  <a:gd name="connsiteY393-33314" fmla="*/ 369664 h 1059043"/>
                  <a:gd name="connsiteX394-33315" fmla="*/ 99308 w 3024845"/>
                  <a:gd name="connsiteY394-33316" fmla="*/ 255090 h 1059043"/>
                  <a:gd name="connsiteX395-33317" fmla="*/ 103361 w 3024845"/>
                  <a:gd name="connsiteY395-33318" fmla="*/ 226986 h 1059043"/>
                  <a:gd name="connsiteX396-33319" fmla="*/ 105388 w 3024845"/>
                  <a:gd name="connsiteY396-33320" fmla="*/ 226986 h 1059043"/>
                  <a:gd name="connsiteX397-33321" fmla="*/ 119575 w 3024845"/>
                  <a:gd name="connsiteY397-33322" fmla="*/ 226986 h 1059043"/>
                  <a:gd name="connsiteX0-33323" fmla="*/ 119575 w 3024845"/>
                  <a:gd name="connsiteY0-33324" fmla="*/ 255427 h 1087484"/>
                  <a:gd name="connsiteX1-33325" fmla="*/ 200642 w 3024845"/>
                  <a:gd name="connsiteY1-33326" fmla="*/ 253266 h 1087484"/>
                  <a:gd name="connsiteX2-33327" fmla="*/ 202669 w 3024845"/>
                  <a:gd name="connsiteY2-33328" fmla="*/ 253266 h 1087484"/>
                  <a:gd name="connsiteX3-33329" fmla="*/ 216856 w 3024845"/>
                  <a:gd name="connsiteY3-33330" fmla="*/ 253266 h 1087484"/>
                  <a:gd name="connsiteX4-33331" fmla="*/ 216856 w 3024845"/>
                  <a:gd name="connsiteY4-33332" fmla="*/ 277045 h 1087484"/>
                  <a:gd name="connsiteX5-33333" fmla="*/ 217363 w 3024845"/>
                  <a:gd name="connsiteY5-33334" fmla="*/ 277856 h 1087484"/>
                  <a:gd name="connsiteX6-33335" fmla="*/ 220909 w 3024845"/>
                  <a:gd name="connsiteY6-33336" fmla="*/ 283531 h 1087484"/>
                  <a:gd name="connsiteX7-33337" fmla="*/ 220909 w 3024845"/>
                  <a:gd name="connsiteY7-33338" fmla="*/ 398105 h 1087484"/>
                  <a:gd name="connsiteX8-33339" fmla="*/ 223189 w 3024845"/>
                  <a:gd name="connsiteY8-33340" fmla="*/ 398105 h 1087484"/>
                  <a:gd name="connsiteX9-33341" fmla="*/ 239150 w 3024845"/>
                  <a:gd name="connsiteY9-33342" fmla="*/ 398105 h 1087484"/>
                  <a:gd name="connsiteX10-33343" fmla="*/ 239150 w 3024845"/>
                  <a:gd name="connsiteY10-33344" fmla="*/ 538620 h 1087484"/>
                  <a:gd name="connsiteX11-33345" fmla="*/ 240670 w 3024845"/>
                  <a:gd name="connsiteY11-33346" fmla="*/ 538350 h 1087484"/>
                  <a:gd name="connsiteX12-33347" fmla="*/ 251310 w 3024845"/>
                  <a:gd name="connsiteY12-33348" fmla="*/ 536459 h 1087484"/>
                  <a:gd name="connsiteX13-33349" fmla="*/ 249283 w 3024845"/>
                  <a:gd name="connsiteY13-33350" fmla="*/ 625091 h 1087484"/>
                  <a:gd name="connsiteX14-33351" fmla="*/ 250803 w 3024845"/>
                  <a:gd name="connsiteY14-33352" fmla="*/ 625362 h 1087484"/>
                  <a:gd name="connsiteX15-33353" fmla="*/ 261443 w 3024845"/>
                  <a:gd name="connsiteY15-33354" fmla="*/ 627253 h 1087484"/>
                  <a:gd name="connsiteX16-33355" fmla="*/ 261696 w 3024845"/>
                  <a:gd name="connsiteY16-33356" fmla="*/ 628064 h 1087484"/>
                  <a:gd name="connsiteX17-33357" fmla="*/ 263470 w 3024845"/>
                  <a:gd name="connsiteY17-33358" fmla="*/ 633739 h 1087484"/>
                  <a:gd name="connsiteX18-33359" fmla="*/ 264230 w 3024845"/>
                  <a:gd name="connsiteY18-33360" fmla="*/ 631307 h 1087484"/>
                  <a:gd name="connsiteX19-33361" fmla="*/ 269550 w 3024845"/>
                  <a:gd name="connsiteY19-33362" fmla="*/ 614283 h 1087484"/>
                  <a:gd name="connsiteX20-33363" fmla="*/ 271323 w 3024845"/>
                  <a:gd name="connsiteY20-33364" fmla="*/ 614283 h 1087484"/>
                  <a:gd name="connsiteX21-33365" fmla="*/ 283737 w 3024845"/>
                  <a:gd name="connsiteY21-33366" fmla="*/ 614283 h 1087484"/>
                  <a:gd name="connsiteX22-33367" fmla="*/ 283737 w 3024845"/>
                  <a:gd name="connsiteY22-33368" fmla="*/ 646709 h 1087484"/>
                  <a:gd name="connsiteX23-33369" fmla="*/ 284750 w 3024845"/>
                  <a:gd name="connsiteY23-33370" fmla="*/ 647250 h 1087484"/>
                  <a:gd name="connsiteX24-33371" fmla="*/ 291844 w 3024845"/>
                  <a:gd name="connsiteY24-33372" fmla="*/ 651033 h 1087484"/>
                  <a:gd name="connsiteX25-33373" fmla="*/ 291844 w 3024845"/>
                  <a:gd name="connsiteY25-33374" fmla="*/ 652384 h 1087484"/>
                  <a:gd name="connsiteX26-33375" fmla="*/ 291844 w 3024845"/>
                  <a:gd name="connsiteY26-33376" fmla="*/ 661842 h 1087484"/>
                  <a:gd name="connsiteX27-33377" fmla="*/ 336431 w 3024845"/>
                  <a:gd name="connsiteY27-33378" fmla="*/ 661842 h 1087484"/>
                  <a:gd name="connsiteX28-33379" fmla="*/ 336431 w 3024845"/>
                  <a:gd name="connsiteY28-33380" fmla="*/ 662923 h 1087484"/>
                  <a:gd name="connsiteX29-33381" fmla="*/ 336431 w 3024845"/>
                  <a:gd name="connsiteY29-33382" fmla="*/ 670489 h 1087484"/>
                  <a:gd name="connsiteX30-33383" fmla="*/ 338457 w 3024845"/>
                  <a:gd name="connsiteY30-33384" fmla="*/ 670489 h 1087484"/>
                  <a:gd name="connsiteX31-33385" fmla="*/ 352644 w 3024845"/>
                  <a:gd name="connsiteY31-33386" fmla="*/ 670489 h 1087484"/>
                  <a:gd name="connsiteX32-33387" fmla="*/ 352644 w 3024845"/>
                  <a:gd name="connsiteY32-33388" fmla="*/ 640224 h 1087484"/>
                  <a:gd name="connsiteX33-33389" fmla="*/ 397231 w 3024845"/>
                  <a:gd name="connsiteY33-33390" fmla="*/ 640224 h 1087484"/>
                  <a:gd name="connsiteX34-33391" fmla="*/ 397231 w 3024845"/>
                  <a:gd name="connsiteY34-33392" fmla="*/ 638873 h 1087484"/>
                  <a:gd name="connsiteX35-33393" fmla="*/ 397231 w 3024845"/>
                  <a:gd name="connsiteY35-33394" fmla="*/ 629415 h 1087484"/>
                  <a:gd name="connsiteX36-33395" fmla="*/ 398245 w 3024845"/>
                  <a:gd name="connsiteY36-33396" fmla="*/ 629415 h 1087484"/>
                  <a:gd name="connsiteX37-33397" fmla="*/ 405338 w 3024845"/>
                  <a:gd name="connsiteY37-33398" fmla="*/ 629415 h 1087484"/>
                  <a:gd name="connsiteX38-33399" fmla="*/ 405338 w 3024845"/>
                  <a:gd name="connsiteY38-33400" fmla="*/ 627524 h 1087484"/>
                  <a:gd name="connsiteX39-33401" fmla="*/ 405338 w 3024845"/>
                  <a:gd name="connsiteY39-33402" fmla="*/ 614283 h 1087484"/>
                  <a:gd name="connsiteX40-33403" fmla="*/ 406098 w 3024845"/>
                  <a:gd name="connsiteY40-33404" fmla="*/ 614283 h 1087484"/>
                  <a:gd name="connsiteX41-33405" fmla="*/ 411418 w 3024845"/>
                  <a:gd name="connsiteY41-33406" fmla="*/ 614283 h 1087484"/>
                  <a:gd name="connsiteX42-33407" fmla="*/ 411418 w 3024845"/>
                  <a:gd name="connsiteY42-33408" fmla="*/ 613202 h 1087484"/>
                  <a:gd name="connsiteX43-33409" fmla="*/ 411418 w 3024845"/>
                  <a:gd name="connsiteY43-33410" fmla="*/ 605635 h 1087484"/>
                  <a:gd name="connsiteX44-33411" fmla="*/ 413445 w 3024845"/>
                  <a:gd name="connsiteY44-33412" fmla="*/ 605635 h 1087484"/>
                  <a:gd name="connsiteX45-33413" fmla="*/ 427632 w 3024845"/>
                  <a:gd name="connsiteY45-33414" fmla="*/ 605635 h 1087484"/>
                  <a:gd name="connsiteX46-33415" fmla="*/ 427632 w 3024845"/>
                  <a:gd name="connsiteY46-33416" fmla="*/ 606716 h 1087484"/>
                  <a:gd name="connsiteX47-33417" fmla="*/ 427632 w 3024845"/>
                  <a:gd name="connsiteY47-33418" fmla="*/ 614283 h 1087484"/>
                  <a:gd name="connsiteX48-33419" fmla="*/ 449925 w 3024845"/>
                  <a:gd name="connsiteY48-33420" fmla="*/ 614283 h 1087484"/>
                  <a:gd name="connsiteX49-33421" fmla="*/ 449925 w 3024845"/>
                  <a:gd name="connsiteY49-33422" fmla="*/ 612391 h 1087484"/>
                  <a:gd name="connsiteX50-33423" fmla="*/ 449925 w 3024845"/>
                  <a:gd name="connsiteY50-33424" fmla="*/ 599150 h 1087484"/>
                  <a:gd name="connsiteX51-33425" fmla="*/ 451699 w 3024845"/>
                  <a:gd name="connsiteY51-33426" fmla="*/ 599150 h 1087484"/>
                  <a:gd name="connsiteX52-33427" fmla="*/ 464112 w 3024845"/>
                  <a:gd name="connsiteY52-33428" fmla="*/ 599150 h 1087484"/>
                  <a:gd name="connsiteX53-33429" fmla="*/ 464112 w 3024845"/>
                  <a:gd name="connsiteY53-33430" fmla="*/ 622930 h 1087484"/>
                  <a:gd name="connsiteX54-33431" fmla="*/ 465126 w 3024845"/>
                  <a:gd name="connsiteY54-33432" fmla="*/ 622930 h 1087484"/>
                  <a:gd name="connsiteX55-33433" fmla="*/ 472219 w 3024845"/>
                  <a:gd name="connsiteY55-33434" fmla="*/ 622930 h 1087484"/>
                  <a:gd name="connsiteX56-33435" fmla="*/ 472219 w 3024845"/>
                  <a:gd name="connsiteY56-33436" fmla="*/ 621849 h 1087484"/>
                  <a:gd name="connsiteX57-33437" fmla="*/ 472219 w 3024845"/>
                  <a:gd name="connsiteY57-33438" fmla="*/ 614283 h 1087484"/>
                  <a:gd name="connsiteX58-33439" fmla="*/ 473992 w 3024845"/>
                  <a:gd name="connsiteY58-33440" fmla="*/ 614283 h 1087484"/>
                  <a:gd name="connsiteX59-33441" fmla="*/ 486406 w 3024845"/>
                  <a:gd name="connsiteY59-33442" fmla="*/ 614283 h 1087484"/>
                  <a:gd name="connsiteX60-33443" fmla="*/ 486406 w 3024845"/>
                  <a:gd name="connsiteY60-33444" fmla="*/ 640224 h 1087484"/>
                  <a:gd name="connsiteX61-33445" fmla="*/ 488433 w 3024845"/>
                  <a:gd name="connsiteY61-33446" fmla="*/ 640224 h 1087484"/>
                  <a:gd name="connsiteX62-33447" fmla="*/ 502619 w 3024845"/>
                  <a:gd name="connsiteY62-33448" fmla="*/ 640224 h 1087484"/>
                  <a:gd name="connsiteX63-33449" fmla="*/ 502619 w 3024845"/>
                  <a:gd name="connsiteY63-33450" fmla="*/ 641845 h 1087484"/>
                  <a:gd name="connsiteX64-33451" fmla="*/ 502619 w 3024845"/>
                  <a:gd name="connsiteY64-33452" fmla="*/ 653195 h 1087484"/>
                  <a:gd name="connsiteX65-33453" fmla="*/ 503379 w 3024845"/>
                  <a:gd name="connsiteY65-33454" fmla="*/ 653195 h 1087484"/>
                  <a:gd name="connsiteX66-33455" fmla="*/ 508700 w 3024845"/>
                  <a:gd name="connsiteY66-33456" fmla="*/ 653195 h 1087484"/>
                  <a:gd name="connsiteX67-33457" fmla="*/ 508700 w 3024845"/>
                  <a:gd name="connsiteY67-33458" fmla="*/ 652384 h 1087484"/>
                  <a:gd name="connsiteX68-33459" fmla="*/ 508700 w 3024845"/>
                  <a:gd name="connsiteY68-33460" fmla="*/ 646709 h 1087484"/>
                  <a:gd name="connsiteX69-33461" fmla="*/ 539100 w 3024845"/>
                  <a:gd name="connsiteY69-33462" fmla="*/ 646709 h 1087484"/>
                  <a:gd name="connsiteX70-33463" fmla="*/ 539100 w 3024845"/>
                  <a:gd name="connsiteY70-33464" fmla="*/ 670489 h 1087484"/>
                  <a:gd name="connsiteX71-33465" fmla="*/ 540113 w 3024845"/>
                  <a:gd name="connsiteY71-33466" fmla="*/ 670489 h 1087484"/>
                  <a:gd name="connsiteX72-33467" fmla="*/ 547207 w 3024845"/>
                  <a:gd name="connsiteY72-33468" fmla="*/ 670489 h 1087484"/>
                  <a:gd name="connsiteX73-33469" fmla="*/ 547207 w 3024845"/>
                  <a:gd name="connsiteY73-33470" fmla="*/ 671570 h 1087484"/>
                  <a:gd name="connsiteX74-33471" fmla="*/ 547207 w 3024845"/>
                  <a:gd name="connsiteY74-33472" fmla="*/ 679136 h 1087484"/>
                  <a:gd name="connsiteX75-33473" fmla="*/ 547967 w 3024845"/>
                  <a:gd name="connsiteY75-33474" fmla="*/ 679136 h 1087484"/>
                  <a:gd name="connsiteX76-33475" fmla="*/ 553287 w 3024845"/>
                  <a:gd name="connsiteY76-33476" fmla="*/ 679136 h 1087484"/>
                  <a:gd name="connsiteX77-33477" fmla="*/ 553287 w 3024845"/>
                  <a:gd name="connsiteY77-33478" fmla="*/ 676974 h 1087484"/>
                  <a:gd name="connsiteX78-33479" fmla="*/ 553287 w 3024845"/>
                  <a:gd name="connsiteY78-33480" fmla="*/ 661842 h 1087484"/>
                  <a:gd name="connsiteX79-33481" fmla="*/ 554300 w 3024845"/>
                  <a:gd name="connsiteY79-33482" fmla="*/ 661842 h 1087484"/>
                  <a:gd name="connsiteX80-33483" fmla="*/ 561394 w 3024845"/>
                  <a:gd name="connsiteY80-33484" fmla="*/ 661842 h 1087484"/>
                  <a:gd name="connsiteX81-33485" fmla="*/ 561394 w 3024845"/>
                  <a:gd name="connsiteY81-33486" fmla="*/ 662923 h 1087484"/>
                  <a:gd name="connsiteX82-33487" fmla="*/ 561394 w 3024845"/>
                  <a:gd name="connsiteY82-33488" fmla="*/ 670489 h 1087484"/>
                  <a:gd name="connsiteX83-33489" fmla="*/ 566714 w 3024845"/>
                  <a:gd name="connsiteY83-33490" fmla="*/ 668496 h 1087484"/>
                  <a:gd name="connsiteX84-33491" fmla="*/ 567474 w 3024845"/>
                  <a:gd name="connsiteY84-33492" fmla="*/ 667516 h 1087484"/>
                  <a:gd name="connsiteX85-33493" fmla="*/ 567474 w 3024845"/>
                  <a:gd name="connsiteY85-33494" fmla="*/ 661842 h 1087484"/>
                  <a:gd name="connsiteX86-33495" fmla="*/ 605981 w 3024845"/>
                  <a:gd name="connsiteY86-33496" fmla="*/ 661842 h 1087484"/>
                  <a:gd name="connsiteX87-33497" fmla="*/ 605981 w 3024845"/>
                  <a:gd name="connsiteY87-33498" fmla="*/ 685621 h 1087484"/>
                  <a:gd name="connsiteX88-33499" fmla="*/ 608007 w 3024845"/>
                  <a:gd name="connsiteY88-33500" fmla="*/ 685621 h 1087484"/>
                  <a:gd name="connsiteX89-33501" fmla="*/ 622194 w 3024845"/>
                  <a:gd name="connsiteY89-33502" fmla="*/ 685621 h 1087484"/>
                  <a:gd name="connsiteX90-33503" fmla="*/ 622194 w 3024845"/>
                  <a:gd name="connsiteY90-33504" fmla="*/ 686702 h 1087484"/>
                  <a:gd name="connsiteX91-33505" fmla="*/ 622194 w 3024845"/>
                  <a:gd name="connsiteY91-33506" fmla="*/ 694268 h 1087484"/>
                  <a:gd name="connsiteX92-33507" fmla="*/ 623968 w 3024845"/>
                  <a:gd name="connsiteY92-33508" fmla="*/ 694268 h 1087484"/>
                  <a:gd name="connsiteX93-33509" fmla="*/ 636381 w 3024845"/>
                  <a:gd name="connsiteY93-33510" fmla="*/ 694268 h 1087484"/>
                  <a:gd name="connsiteX94-33511" fmla="*/ 636381 w 3024845"/>
                  <a:gd name="connsiteY94-33512" fmla="*/ 670489 h 1087484"/>
                  <a:gd name="connsiteX95-33513" fmla="*/ 637394 w 3024845"/>
                  <a:gd name="connsiteY95-33514" fmla="*/ 670489 h 1087484"/>
                  <a:gd name="connsiteX96-33515" fmla="*/ 644488 w 3024845"/>
                  <a:gd name="connsiteY96-33516" fmla="*/ 670489 h 1087484"/>
                  <a:gd name="connsiteX97-33517" fmla="*/ 644488 w 3024845"/>
                  <a:gd name="connsiteY97-33518" fmla="*/ 638062 h 1087484"/>
                  <a:gd name="connsiteX98-33519" fmla="*/ 645501 w 3024845"/>
                  <a:gd name="connsiteY98-33520" fmla="*/ 638062 h 1087484"/>
                  <a:gd name="connsiteX99-33521" fmla="*/ 652595 w 3024845"/>
                  <a:gd name="connsiteY99-33522" fmla="*/ 638062 h 1087484"/>
                  <a:gd name="connsiteX100-33523" fmla="*/ 652595 w 3024845"/>
                  <a:gd name="connsiteY100-33524" fmla="*/ 636171 h 1087484"/>
                  <a:gd name="connsiteX101-33525" fmla="*/ 652595 w 3024845"/>
                  <a:gd name="connsiteY101-33526" fmla="*/ 622930 h 1087484"/>
                  <a:gd name="connsiteX102-33527" fmla="*/ 651328 w 3024845"/>
                  <a:gd name="connsiteY102-33528" fmla="*/ 621308 h 1087484"/>
                  <a:gd name="connsiteX103-33529" fmla="*/ 656648 w 3024845"/>
                  <a:gd name="connsiteY103-33530" fmla="*/ 609959 h 1087484"/>
                  <a:gd name="connsiteX104-33531" fmla="*/ 664755 w 3024845"/>
                  <a:gd name="connsiteY104-33532" fmla="*/ 638062 h 1087484"/>
                  <a:gd name="connsiteX105-33533" fmla="*/ 665515 w 3024845"/>
                  <a:gd name="connsiteY105-33534" fmla="*/ 638062 h 1087484"/>
                  <a:gd name="connsiteX106-33535" fmla="*/ 670835 w 3024845"/>
                  <a:gd name="connsiteY106-33536" fmla="*/ 638062 h 1087484"/>
                  <a:gd name="connsiteX107-33537" fmla="*/ 670835 w 3024845"/>
                  <a:gd name="connsiteY107-33538" fmla="*/ 532135 h 1087484"/>
                  <a:gd name="connsiteX108-33539" fmla="*/ 672355 w 3024845"/>
                  <a:gd name="connsiteY108-33540" fmla="*/ 532135 h 1087484"/>
                  <a:gd name="connsiteX109-33541" fmla="*/ 682995 w 3024845"/>
                  <a:gd name="connsiteY109-33542" fmla="*/ 532135 h 1087484"/>
                  <a:gd name="connsiteX110-33543" fmla="*/ 682995 w 3024845"/>
                  <a:gd name="connsiteY110-33544" fmla="*/ 484576 h 1087484"/>
                  <a:gd name="connsiteX111-33545" fmla="*/ 709342 w 3024845"/>
                  <a:gd name="connsiteY111-33546" fmla="*/ 484576 h 1087484"/>
                  <a:gd name="connsiteX112-33547" fmla="*/ 709342 w 3024845"/>
                  <a:gd name="connsiteY112-33548" fmla="*/ 462958 h 1087484"/>
                  <a:gd name="connsiteX113-33549" fmla="*/ 743796 w 3024845"/>
                  <a:gd name="connsiteY113-33550" fmla="*/ 462958 h 1087484"/>
                  <a:gd name="connsiteX114-33551" fmla="*/ 743796 w 3024845"/>
                  <a:gd name="connsiteY114-33552" fmla="*/ 465390 h 1087484"/>
                  <a:gd name="connsiteX115-33553" fmla="*/ 743796 w 3024845"/>
                  <a:gd name="connsiteY115-33554" fmla="*/ 482414 h 1087484"/>
                  <a:gd name="connsiteX116-33555" fmla="*/ 746076 w 3024845"/>
                  <a:gd name="connsiteY116-33556" fmla="*/ 482414 h 1087484"/>
                  <a:gd name="connsiteX117-33557" fmla="*/ 762036 w 3024845"/>
                  <a:gd name="connsiteY117-33558" fmla="*/ 482414 h 1087484"/>
                  <a:gd name="connsiteX118-33559" fmla="*/ 762036 w 3024845"/>
                  <a:gd name="connsiteY118-33560" fmla="*/ 529973 h 1087484"/>
                  <a:gd name="connsiteX119-33561" fmla="*/ 763049 w 3024845"/>
                  <a:gd name="connsiteY119-33562" fmla="*/ 529973 h 1087484"/>
                  <a:gd name="connsiteX120-33563" fmla="*/ 770143 w 3024845"/>
                  <a:gd name="connsiteY120-33564" fmla="*/ 529973 h 1087484"/>
                  <a:gd name="connsiteX121-33565" fmla="*/ 784330 w 3024845"/>
                  <a:gd name="connsiteY121-33566" fmla="*/ 534297 h 1087484"/>
                  <a:gd name="connsiteX122-33567" fmla="*/ 784330 w 3024845"/>
                  <a:gd name="connsiteY122-33568" fmla="*/ 573209 h 1087484"/>
                  <a:gd name="connsiteX123-33569" fmla="*/ 785343 w 3024845"/>
                  <a:gd name="connsiteY123-33570" fmla="*/ 573209 h 1087484"/>
                  <a:gd name="connsiteX124-33571" fmla="*/ 792436 w 3024845"/>
                  <a:gd name="connsiteY124-33572" fmla="*/ 573209 h 1087484"/>
                  <a:gd name="connsiteX125-33573" fmla="*/ 792436 w 3024845"/>
                  <a:gd name="connsiteY125-33574" fmla="*/ 574830 h 1087484"/>
                  <a:gd name="connsiteX126-33575" fmla="*/ 792436 w 3024845"/>
                  <a:gd name="connsiteY126-33576" fmla="*/ 586179 h 1087484"/>
                  <a:gd name="connsiteX127-33577" fmla="*/ 794463 w 3024845"/>
                  <a:gd name="connsiteY127-33578" fmla="*/ 586179 h 1087484"/>
                  <a:gd name="connsiteX128-33579" fmla="*/ 808650 w 3024845"/>
                  <a:gd name="connsiteY128-33580" fmla="*/ 586179 h 1087484"/>
                  <a:gd name="connsiteX129-33581" fmla="*/ 814730 w 3024845"/>
                  <a:gd name="connsiteY129-33582" fmla="*/ 592665 h 1087484"/>
                  <a:gd name="connsiteX130-33583" fmla="*/ 814730 w 3024845"/>
                  <a:gd name="connsiteY130-33584" fmla="*/ 614283 h 1087484"/>
                  <a:gd name="connsiteX131-33585" fmla="*/ 817010 w 3024845"/>
                  <a:gd name="connsiteY131-33586" fmla="*/ 614283 h 1087484"/>
                  <a:gd name="connsiteX132-33587" fmla="*/ 832970 w 3024845"/>
                  <a:gd name="connsiteY132-33588" fmla="*/ 614283 h 1087484"/>
                  <a:gd name="connsiteX133-33589" fmla="*/ 832970 w 3024845"/>
                  <a:gd name="connsiteY133-33590" fmla="*/ 615363 h 1087484"/>
                  <a:gd name="connsiteX134-33591" fmla="*/ 832970 w 3024845"/>
                  <a:gd name="connsiteY134-33592" fmla="*/ 622930 h 1087484"/>
                  <a:gd name="connsiteX135-33593" fmla="*/ 834237 w 3024845"/>
                  <a:gd name="connsiteY135-33594" fmla="*/ 622930 h 1087484"/>
                  <a:gd name="connsiteX136-33595" fmla="*/ 843104 w 3024845"/>
                  <a:gd name="connsiteY136-33596" fmla="*/ 622930 h 1087484"/>
                  <a:gd name="connsiteX137-33597" fmla="*/ 843104 w 3024845"/>
                  <a:gd name="connsiteY137-33598" fmla="*/ 625091 h 1087484"/>
                  <a:gd name="connsiteX138-33599" fmla="*/ 843104 w 3024845"/>
                  <a:gd name="connsiteY138-33600" fmla="*/ 640224 h 1087484"/>
                  <a:gd name="connsiteX139-33601" fmla="*/ 847157 w 3024845"/>
                  <a:gd name="connsiteY139-33602" fmla="*/ 638332 h 1087484"/>
                  <a:gd name="connsiteX140-33603" fmla="*/ 847157 w 3024845"/>
                  <a:gd name="connsiteY140-33604" fmla="*/ 625091 h 1087484"/>
                  <a:gd name="connsiteX141-33605" fmla="*/ 848170 w 3024845"/>
                  <a:gd name="connsiteY141-33606" fmla="*/ 625091 h 1087484"/>
                  <a:gd name="connsiteX142-33607" fmla="*/ 855264 w 3024845"/>
                  <a:gd name="connsiteY142-33608" fmla="*/ 625091 h 1087484"/>
                  <a:gd name="connsiteX143-33609" fmla="*/ 855264 w 3024845"/>
                  <a:gd name="connsiteY143-33610" fmla="*/ 626713 h 1087484"/>
                  <a:gd name="connsiteX144-33611" fmla="*/ 855264 w 3024845"/>
                  <a:gd name="connsiteY144-33612" fmla="*/ 638062 h 1087484"/>
                  <a:gd name="connsiteX145-33613" fmla="*/ 856024 w 3024845"/>
                  <a:gd name="connsiteY145-33614" fmla="*/ 638062 h 1087484"/>
                  <a:gd name="connsiteX146-33615" fmla="*/ 861344 w 3024845"/>
                  <a:gd name="connsiteY146-33616" fmla="*/ 638062 h 1087484"/>
                  <a:gd name="connsiteX147-33617" fmla="*/ 909984 w 3024845"/>
                  <a:gd name="connsiteY147-33618" fmla="*/ 633739 h 1087484"/>
                  <a:gd name="connsiteX148-33619" fmla="*/ 909984 w 3024845"/>
                  <a:gd name="connsiteY148-33620" fmla="*/ 635090 h 1087484"/>
                  <a:gd name="connsiteX149-33621" fmla="*/ 909984 w 3024845"/>
                  <a:gd name="connsiteY149-33622" fmla="*/ 644547 h 1087484"/>
                  <a:gd name="connsiteX150-33623" fmla="*/ 910744 w 3024845"/>
                  <a:gd name="connsiteY150-33624" fmla="*/ 644547 h 1087484"/>
                  <a:gd name="connsiteX151-33625" fmla="*/ 916065 w 3024845"/>
                  <a:gd name="connsiteY151-33626" fmla="*/ 644547 h 1087484"/>
                  <a:gd name="connsiteX152-33627" fmla="*/ 916065 w 3024845"/>
                  <a:gd name="connsiteY152-33628" fmla="*/ 646709 h 1087484"/>
                  <a:gd name="connsiteX153-33629" fmla="*/ 916065 w 3024845"/>
                  <a:gd name="connsiteY153-33630" fmla="*/ 661842 h 1087484"/>
                  <a:gd name="connsiteX154-33631" fmla="*/ 918091 w 3024845"/>
                  <a:gd name="connsiteY154-33632" fmla="*/ 660491 h 1087484"/>
                  <a:gd name="connsiteX155-33633" fmla="*/ 932278 w 3024845"/>
                  <a:gd name="connsiteY155-33634" fmla="*/ 651033 h 1087484"/>
                  <a:gd name="connsiteX156-33635" fmla="*/ 938358 w 3024845"/>
                  <a:gd name="connsiteY156-33636" fmla="*/ 609959 h 1087484"/>
                  <a:gd name="connsiteX157-33637" fmla="*/ 939118 w 3024845"/>
                  <a:gd name="connsiteY157-33638" fmla="*/ 609689 h 1087484"/>
                  <a:gd name="connsiteX158-33639" fmla="*/ 944438 w 3024845"/>
                  <a:gd name="connsiteY158-33640" fmla="*/ 607797 h 1087484"/>
                  <a:gd name="connsiteX159-33641" fmla="*/ 946465 w 3024845"/>
                  <a:gd name="connsiteY159-33642" fmla="*/ 538620 h 1087484"/>
                  <a:gd name="connsiteX160-33643" fmla="*/ 948492 w 3024845"/>
                  <a:gd name="connsiteY160-33644" fmla="*/ 607797 h 1087484"/>
                  <a:gd name="connsiteX161-33645" fmla="*/ 949252 w 3024845"/>
                  <a:gd name="connsiteY161-33646" fmla="*/ 608067 h 1087484"/>
                  <a:gd name="connsiteX162-33647" fmla="*/ 954572 w 3024845"/>
                  <a:gd name="connsiteY162-33648" fmla="*/ 609959 h 1087484"/>
                  <a:gd name="connsiteX163-33649" fmla="*/ 954572 w 3024845"/>
                  <a:gd name="connsiteY163-33650" fmla="*/ 523488 h 1087484"/>
                  <a:gd name="connsiteX164-33651" fmla="*/ 958625 w 3024845"/>
                  <a:gd name="connsiteY164-33652" fmla="*/ 491061 h 1087484"/>
                  <a:gd name="connsiteX165-33653" fmla="*/ 997132 w 3024845"/>
                  <a:gd name="connsiteY165-33654" fmla="*/ 491061 h 1087484"/>
                  <a:gd name="connsiteX166-33655" fmla="*/ 997132 w 3024845"/>
                  <a:gd name="connsiteY166-33656" fmla="*/ 523488 h 1087484"/>
                  <a:gd name="connsiteX167-33657" fmla="*/ 997892 w 3024845"/>
                  <a:gd name="connsiteY167-33658" fmla="*/ 523488 h 1087484"/>
                  <a:gd name="connsiteX168-33659" fmla="*/ 1003212 w 3024845"/>
                  <a:gd name="connsiteY168-33660" fmla="*/ 523488 h 1087484"/>
                  <a:gd name="connsiteX169-33661" fmla="*/ 1003212 w 3024845"/>
                  <a:gd name="connsiteY169-33662" fmla="*/ 441340 h 1087484"/>
                  <a:gd name="connsiteX170-33663" fmla="*/ 1004986 w 3024845"/>
                  <a:gd name="connsiteY170-33664" fmla="*/ 441340 h 1087484"/>
                  <a:gd name="connsiteX171-33665" fmla="*/ 1017399 w 3024845"/>
                  <a:gd name="connsiteY171-33666" fmla="*/ 441340 h 1087484"/>
                  <a:gd name="connsiteX172-33667" fmla="*/ 1017399 w 3024845"/>
                  <a:gd name="connsiteY172-33668" fmla="*/ 439449 h 1087484"/>
                  <a:gd name="connsiteX173-33669" fmla="*/ 1017399 w 3024845"/>
                  <a:gd name="connsiteY173-33670" fmla="*/ 426208 h 1087484"/>
                  <a:gd name="connsiteX174-33671" fmla="*/ 1039693 w 3024845"/>
                  <a:gd name="connsiteY174-33672" fmla="*/ 426208 h 1087484"/>
                  <a:gd name="connsiteX175-33673" fmla="*/ 1039693 w 3024845"/>
                  <a:gd name="connsiteY175-33674" fmla="*/ 425127 h 1087484"/>
                  <a:gd name="connsiteX176-33675" fmla="*/ 1039693 w 3024845"/>
                  <a:gd name="connsiteY176-33676" fmla="*/ 417561 h 1087484"/>
                  <a:gd name="connsiteX177-33677" fmla="*/ 1041466 w 3024845"/>
                  <a:gd name="connsiteY177-33678" fmla="*/ 417561 h 1087484"/>
                  <a:gd name="connsiteX178-33679" fmla="*/ 1053880 w 3024845"/>
                  <a:gd name="connsiteY178-33680" fmla="*/ 417561 h 1087484"/>
                  <a:gd name="connsiteX179-33681" fmla="*/ 1053880 w 3024845"/>
                  <a:gd name="connsiteY179-33682" fmla="*/ 418642 h 1087484"/>
                  <a:gd name="connsiteX180-33683" fmla="*/ 1053880 w 3024845"/>
                  <a:gd name="connsiteY180-33684" fmla="*/ 426208 h 1087484"/>
                  <a:gd name="connsiteX181-33685" fmla="*/ 1054640 w 3024845"/>
                  <a:gd name="connsiteY181-33686" fmla="*/ 426208 h 1087484"/>
                  <a:gd name="connsiteX182-33687" fmla="*/ 1059960 w 3024845"/>
                  <a:gd name="connsiteY182-33688" fmla="*/ 426208 h 1087484"/>
                  <a:gd name="connsiteX183-33689" fmla="*/ 1070093 w 3024845"/>
                  <a:gd name="connsiteY183-33690" fmla="*/ 421884 h 1087484"/>
                  <a:gd name="connsiteX184-33691" fmla="*/ 1074146 w 3024845"/>
                  <a:gd name="connsiteY184-33692" fmla="*/ 425127 h 1087484"/>
                  <a:gd name="connsiteX185-33693" fmla="*/ 1074146 w 3024845"/>
                  <a:gd name="connsiteY185-33694" fmla="*/ 417561 h 1087484"/>
                  <a:gd name="connsiteX186-33695" fmla="*/ 1076426 w 3024845"/>
                  <a:gd name="connsiteY186-33696" fmla="*/ 417561 h 1087484"/>
                  <a:gd name="connsiteX187-33697" fmla="*/ 1092387 w 3024845"/>
                  <a:gd name="connsiteY187-33698" fmla="*/ 417561 h 1087484"/>
                  <a:gd name="connsiteX188-33699" fmla="*/ 1092387 w 3024845"/>
                  <a:gd name="connsiteY188-33700" fmla="*/ 418642 h 1087484"/>
                  <a:gd name="connsiteX189-33701" fmla="*/ 1092387 w 3024845"/>
                  <a:gd name="connsiteY189-33702" fmla="*/ 426208 h 1087484"/>
                  <a:gd name="connsiteX190-33703" fmla="*/ 1122787 w 3024845"/>
                  <a:gd name="connsiteY190-33704" fmla="*/ 426208 h 1087484"/>
                  <a:gd name="connsiteX191-33705" fmla="*/ 1122787 w 3024845"/>
                  <a:gd name="connsiteY191-33706" fmla="*/ 427829 h 1087484"/>
                  <a:gd name="connsiteX192-33707" fmla="*/ 1122787 w 3024845"/>
                  <a:gd name="connsiteY192-33708" fmla="*/ 439179 h 1087484"/>
                  <a:gd name="connsiteX193-33709" fmla="*/ 1149134 w 3024845"/>
                  <a:gd name="connsiteY193-33710" fmla="*/ 439179 h 1087484"/>
                  <a:gd name="connsiteX194-33711" fmla="*/ 1149134 w 3024845"/>
                  <a:gd name="connsiteY194-33712" fmla="*/ 469443 h 1087484"/>
                  <a:gd name="connsiteX195-33713" fmla="*/ 1149894 w 3024845"/>
                  <a:gd name="connsiteY195-33714" fmla="*/ 469443 h 1087484"/>
                  <a:gd name="connsiteX196-33715" fmla="*/ 1155214 w 3024845"/>
                  <a:gd name="connsiteY196-33716" fmla="*/ 469443 h 1087484"/>
                  <a:gd name="connsiteX197-33717" fmla="*/ 1155214 w 3024845"/>
                  <a:gd name="connsiteY197-33718" fmla="*/ 470524 h 1087484"/>
                  <a:gd name="connsiteX198-33719" fmla="*/ 1155214 w 3024845"/>
                  <a:gd name="connsiteY198-33720" fmla="*/ 478091 h 1087484"/>
                  <a:gd name="connsiteX199-33721" fmla="*/ 1159268 w 3024845"/>
                  <a:gd name="connsiteY199-33722" fmla="*/ 508355 h 1087484"/>
                  <a:gd name="connsiteX200-33723" fmla="*/ 1160028 w 3024845"/>
                  <a:gd name="connsiteY200-33724" fmla="*/ 508355 h 1087484"/>
                  <a:gd name="connsiteX201-33725" fmla="*/ 1165348 w 3024845"/>
                  <a:gd name="connsiteY201-33726" fmla="*/ 508355 h 1087484"/>
                  <a:gd name="connsiteX202-33727" fmla="*/ 1165348 w 3024845"/>
                  <a:gd name="connsiteY202-33728" fmla="*/ 509166 h 1087484"/>
                  <a:gd name="connsiteX203-33729" fmla="*/ 1165348 w 3024845"/>
                  <a:gd name="connsiteY203-33730" fmla="*/ 514841 h 1087484"/>
                  <a:gd name="connsiteX204-33731" fmla="*/ 1166361 w 3024845"/>
                  <a:gd name="connsiteY204-33732" fmla="*/ 514841 h 1087484"/>
                  <a:gd name="connsiteX205-33733" fmla="*/ 1173454 w 3024845"/>
                  <a:gd name="connsiteY205-33734" fmla="*/ 514841 h 1087484"/>
                  <a:gd name="connsiteX206-33735" fmla="*/ 1173454 w 3024845"/>
                  <a:gd name="connsiteY206-33736" fmla="*/ 545106 h 1087484"/>
                  <a:gd name="connsiteX207-33737" fmla="*/ 1175481 w 3024845"/>
                  <a:gd name="connsiteY207-33738" fmla="*/ 545106 h 1087484"/>
                  <a:gd name="connsiteX208-33739" fmla="*/ 1189668 w 3024845"/>
                  <a:gd name="connsiteY208-33740" fmla="*/ 545106 h 1087484"/>
                  <a:gd name="connsiteX209-33741" fmla="*/ 1189668 w 3024845"/>
                  <a:gd name="connsiteY209-33742" fmla="*/ 568885 h 1087484"/>
                  <a:gd name="connsiteX210-33743" fmla="*/ 1191695 w 3024845"/>
                  <a:gd name="connsiteY210-33744" fmla="*/ 570506 h 1087484"/>
                  <a:gd name="connsiteX211-33745" fmla="*/ 1191695 w 3024845"/>
                  <a:gd name="connsiteY211-33746" fmla="*/ 581856 h 1087484"/>
                  <a:gd name="connsiteX212-33747" fmla="*/ 1192455 w 3024845"/>
                  <a:gd name="connsiteY212-33748" fmla="*/ 581856 h 1087484"/>
                  <a:gd name="connsiteX213-33749" fmla="*/ 1197775 w 3024845"/>
                  <a:gd name="connsiteY213-33750" fmla="*/ 581856 h 1087484"/>
                  <a:gd name="connsiteX214-33751" fmla="*/ 1197775 w 3024845"/>
                  <a:gd name="connsiteY214-33752" fmla="*/ 605635 h 1087484"/>
                  <a:gd name="connsiteX215-33753" fmla="*/ 1199041 w 3024845"/>
                  <a:gd name="connsiteY215-33754" fmla="*/ 605635 h 1087484"/>
                  <a:gd name="connsiteX216-33755" fmla="*/ 1207908 w 3024845"/>
                  <a:gd name="connsiteY216-33756" fmla="*/ 605635 h 1087484"/>
                  <a:gd name="connsiteX217-33757" fmla="*/ 1209935 w 3024845"/>
                  <a:gd name="connsiteY217-33758" fmla="*/ 609689 h 1087484"/>
                  <a:gd name="connsiteX218-33759" fmla="*/ 1209935 w 3024845"/>
                  <a:gd name="connsiteY218-33760" fmla="*/ 622930 h 1087484"/>
                  <a:gd name="connsiteX219-33761" fmla="*/ 1211455 w 3024845"/>
                  <a:gd name="connsiteY219-33762" fmla="*/ 621038 h 1087484"/>
                  <a:gd name="connsiteX220-33763" fmla="*/ 1222095 w 3024845"/>
                  <a:gd name="connsiteY220-33764" fmla="*/ 607797 h 1087484"/>
                  <a:gd name="connsiteX221-33765" fmla="*/ 1250469 w 3024845"/>
                  <a:gd name="connsiteY221-33766" fmla="*/ 607797 h 1087484"/>
                  <a:gd name="connsiteX222-33767" fmla="*/ 1250469 w 3024845"/>
                  <a:gd name="connsiteY222-33768" fmla="*/ 694268 h 1087484"/>
                  <a:gd name="connsiteX223-33769" fmla="*/ 1251229 w 3024845"/>
                  <a:gd name="connsiteY223-33770" fmla="*/ 694268 h 1087484"/>
                  <a:gd name="connsiteX224-33771" fmla="*/ 1256549 w 3024845"/>
                  <a:gd name="connsiteY224-33772" fmla="*/ 694268 h 1087484"/>
                  <a:gd name="connsiteX225-33773" fmla="*/ 1257309 w 3024845"/>
                  <a:gd name="connsiteY225-33774" fmla="*/ 692917 h 1087484"/>
                  <a:gd name="connsiteX226-33775" fmla="*/ 1262629 w 3024845"/>
                  <a:gd name="connsiteY226-33776" fmla="*/ 683459 h 1087484"/>
                  <a:gd name="connsiteX227-33777" fmla="*/ 1262629 w 3024845"/>
                  <a:gd name="connsiteY227-33778" fmla="*/ 685351 h 1087484"/>
                  <a:gd name="connsiteX228-33779" fmla="*/ 1262629 w 3024845"/>
                  <a:gd name="connsiteY228-33780" fmla="*/ 698592 h 1087484"/>
                  <a:gd name="connsiteX229-33781" fmla="*/ 1266682 w 3024845"/>
                  <a:gd name="connsiteY229-33782" fmla="*/ 653195 h 1087484"/>
                  <a:gd name="connsiteX230-33783" fmla="*/ 1267442 w 3024845"/>
                  <a:gd name="connsiteY230-33784" fmla="*/ 653195 h 1087484"/>
                  <a:gd name="connsiteX231-33785" fmla="*/ 1272762 w 3024845"/>
                  <a:gd name="connsiteY231-33786" fmla="*/ 653195 h 1087484"/>
                  <a:gd name="connsiteX232-33787" fmla="*/ 1272762 w 3024845"/>
                  <a:gd name="connsiteY232-33788" fmla="*/ 588341 h 1087484"/>
                  <a:gd name="connsiteX233-33789" fmla="*/ 1273776 w 3024845"/>
                  <a:gd name="connsiteY233-33790" fmla="*/ 588341 h 1087484"/>
                  <a:gd name="connsiteX234-33791" fmla="*/ 1280869 w 3024845"/>
                  <a:gd name="connsiteY234-33792" fmla="*/ 588341 h 1087484"/>
                  <a:gd name="connsiteX235-33793" fmla="*/ 1293029 w 3024845"/>
                  <a:gd name="connsiteY235-33794" fmla="*/ 545106 h 1087484"/>
                  <a:gd name="connsiteX236-33795" fmla="*/ 1294296 w 3024845"/>
                  <a:gd name="connsiteY236-33796" fmla="*/ 545106 h 1087484"/>
                  <a:gd name="connsiteX237-33797" fmla="*/ 1303163 w 3024845"/>
                  <a:gd name="connsiteY237-33798" fmla="*/ 545106 h 1087484"/>
                  <a:gd name="connsiteX238-33799" fmla="*/ 1313296 w 3024845"/>
                  <a:gd name="connsiteY238-33800" fmla="*/ 588341 h 1087484"/>
                  <a:gd name="connsiteX239-33801" fmla="*/ 1314309 w 3024845"/>
                  <a:gd name="connsiteY239-33802" fmla="*/ 588341 h 1087484"/>
                  <a:gd name="connsiteX240-33803" fmla="*/ 1321403 w 3024845"/>
                  <a:gd name="connsiteY240-33804" fmla="*/ 588341 h 1087484"/>
                  <a:gd name="connsiteX241-33805" fmla="*/ 1321403 w 3024845"/>
                  <a:gd name="connsiteY241-33806" fmla="*/ 627253 h 1087484"/>
                  <a:gd name="connsiteX242-33807" fmla="*/ 1323176 w 3024845"/>
                  <a:gd name="connsiteY242-33808" fmla="*/ 627253 h 1087484"/>
                  <a:gd name="connsiteX243-33809" fmla="*/ 1335590 w 3024845"/>
                  <a:gd name="connsiteY243-33810" fmla="*/ 627253 h 1087484"/>
                  <a:gd name="connsiteX244-33811" fmla="*/ 1335590 w 3024845"/>
                  <a:gd name="connsiteY244-33812" fmla="*/ 629415 h 1087484"/>
                  <a:gd name="connsiteX245-33813" fmla="*/ 1335590 w 3024845"/>
                  <a:gd name="connsiteY245-33814" fmla="*/ 644547 h 1087484"/>
                  <a:gd name="connsiteX246-33815" fmla="*/ 1339643 w 3024845"/>
                  <a:gd name="connsiteY246-33816" fmla="*/ 642386 h 1087484"/>
                  <a:gd name="connsiteX247-33817" fmla="*/ 1339643 w 3024845"/>
                  <a:gd name="connsiteY247-33818" fmla="*/ 627253 h 1087484"/>
                  <a:gd name="connsiteX248-33819" fmla="*/ 1341163 w 3024845"/>
                  <a:gd name="connsiteY248-33820" fmla="*/ 627253 h 1087484"/>
                  <a:gd name="connsiteX249-33821" fmla="*/ 1351803 w 3024845"/>
                  <a:gd name="connsiteY249-33822" fmla="*/ 627253 h 1087484"/>
                  <a:gd name="connsiteX250-33823" fmla="*/ 1351803 w 3024845"/>
                  <a:gd name="connsiteY250-33824" fmla="*/ 628874 h 1087484"/>
                  <a:gd name="connsiteX251-33825" fmla="*/ 1351803 w 3024845"/>
                  <a:gd name="connsiteY251-33826" fmla="*/ 640224 h 1087484"/>
                  <a:gd name="connsiteX252-33827" fmla="*/ 1382204 w 3024845"/>
                  <a:gd name="connsiteY252-33828" fmla="*/ 640224 h 1087484"/>
                  <a:gd name="connsiteX253-33829" fmla="*/ 1382204 w 3024845"/>
                  <a:gd name="connsiteY253-33830" fmla="*/ 603474 h 1087484"/>
                  <a:gd name="connsiteX254-33831" fmla="*/ 1383470 w 3024845"/>
                  <a:gd name="connsiteY254-33832" fmla="*/ 603474 h 1087484"/>
                  <a:gd name="connsiteX255-33833" fmla="*/ 1392337 w 3024845"/>
                  <a:gd name="connsiteY255-33834" fmla="*/ 603474 h 1087484"/>
                  <a:gd name="connsiteX256-33835" fmla="*/ 1392337 w 3024845"/>
                  <a:gd name="connsiteY256-33836" fmla="*/ 625091 h 1087484"/>
                  <a:gd name="connsiteX257-33837" fmla="*/ 1394364 w 3024845"/>
                  <a:gd name="connsiteY257-33838" fmla="*/ 592665 h 1087484"/>
                  <a:gd name="connsiteX258-33839" fmla="*/ 1416657 w 3024845"/>
                  <a:gd name="connsiteY258-33840" fmla="*/ 592665 h 1087484"/>
                  <a:gd name="connsiteX259-33841" fmla="*/ 1416657 w 3024845"/>
                  <a:gd name="connsiteY259-33842" fmla="*/ 591043 h 1087484"/>
                  <a:gd name="connsiteX260-33843" fmla="*/ 1416657 w 3024845"/>
                  <a:gd name="connsiteY260-33844" fmla="*/ 579694 h 1087484"/>
                  <a:gd name="connsiteX261-33845" fmla="*/ 1417417 w 3024845"/>
                  <a:gd name="connsiteY261-33846" fmla="*/ 579694 h 1087484"/>
                  <a:gd name="connsiteX262-33847" fmla="*/ 1422737 w 3024845"/>
                  <a:gd name="connsiteY262-33848" fmla="*/ 579694 h 1087484"/>
                  <a:gd name="connsiteX263-33849" fmla="*/ 1422737 w 3024845"/>
                  <a:gd name="connsiteY263-33850" fmla="*/ 577803 h 1087484"/>
                  <a:gd name="connsiteX264-33851" fmla="*/ 1422737 w 3024845"/>
                  <a:gd name="connsiteY264-33852" fmla="*/ 564562 h 1087484"/>
                  <a:gd name="connsiteX265-33853" fmla="*/ 1426791 w 3024845"/>
                  <a:gd name="connsiteY265-33854" fmla="*/ 571047 h 1087484"/>
                  <a:gd name="connsiteX266-33855" fmla="*/ 1429071 w 3024845"/>
                  <a:gd name="connsiteY266-33856" fmla="*/ 571047 h 1087484"/>
                  <a:gd name="connsiteX267-33857" fmla="*/ 1445031 w 3024845"/>
                  <a:gd name="connsiteY267-33858" fmla="*/ 571047 h 1087484"/>
                  <a:gd name="connsiteX268-33859" fmla="*/ 1445031 w 3024845"/>
                  <a:gd name="connsiteY268-33860" fmla="*/ 570236 h 1087484"/>
                  <a:gd name="connsiteX269-33861" fmla="*/ 1445031 w 3024845"/>
                  <a:gd name="connsiteY269-33862" fmla="*/ 564562 h 1087484"/>
                  <a:gd name="connsiteX270-33863" fmla="*/ 1445791 w 3024845"/>
                  <a:gd name="connsiteY270-33864" fmla="*/ 564562 h 1087484"/>
                  <a:gd name="connsiteX271-33865" fmla="*/ 1451111 w 3024845"/>
                  <a:gd name="connsiteY271-33866" fmla="*/ 564562 h 1087484"/>
                  <a:gd name="connsiteX272-33867" fmla="*/ 1451111 w 3024845"/>
                  <a:gd name="connsiteY272-33868" fmla="*/ 565913 h 1087484"/>
                  <a:gd name="connsiteX273-33869" fmla="*/ 1451111 w 3024845"/>
                  <a:gd name="connsiteY273-33870" fmla="*/ 575371 h 1087484"/>
                  <a:gd name="connsiteX274-33871" fmla="*/ 1489618 w 3024845"/>
                  <a:gd name="connsiteY274-33872" fmla="*/ 575371 h 1087484"/>
                  <a:gd name="connsiteX275-33873" fmla="*/ 1489618 w 3024845"/>
                  <a:gd name="connsiteY275-33874" fmla="*/ 713724 h 1087484"/>
                  <a:gd name="connsiteX276-33875" fmla="*/ 1491138 w 3024845"/>
                  <a:gd name="connsiteY276-33876" fmla="*/ 713724 h 1087484"/>
                  <a:gd name="connsiteX277-33877" fmla="*/ 1501778 w 3024845"/>
                  <a:gd name="connsiteY277-33878" fmla="*/ 713724 h 1087484"/>
                  <a:gd name="connsiteX278-33879" fmla="*/ 1501778 w 3024845"/>
                  <a:gd name="connsiteY278-33880" fmla="*/ 700754 h 1087484"/>
                  <a:gd name="connsiteX279-33881" fmla="*/ 1505832 w 3024845"/>
                  <a:gd name="connsiteY279-33882" fmla="*/ 700754 h 1087484"/>
                  <a:gd name="connsiteX280-33883" fmla="*/ 1505832 w 3024845"/>
                  <a:gd name="connsiteY280-33884" fmla="*/ 713724 h 1087484"/>
                  <a:gd name="connsiteX281-33885" fmla="*/ 1536232 w 3024845"/>
                  <a:gd name="connsiteY281-33886" fmla="*/ 713724 h 1087484"/>
                  <a:gd name="connsiteX282-33887" fmla="*/ 1536232 w 3024845"/>
                  <a:gd name="connsiteY282-33888" fmla="*/ 683459 h 1087484"/>
                  <a:gd name="connsiteX283-33889" fmla="*/ 1548392 w 3024845"/>
                  <a:gd name="connsiteY283-33890" fmla="*/ 683459 h 1087484"/>
                  <a:gd name="connsiteX284-33891" fmla="*/ 1560552 w 3024845"/>
                  <a:gd name="connsiteY284-33892" fmla="*/ 681298 h 1087484"/>
                  <a:gd name="connsiteX285-33893" fmla="*/ 1564606 w 3024845"/>
                  <a:gd name="connsiteY285-33894" fmla="*/ 683459 h 1087484"/>
                  <a:gd name="connsiteX286-33895" fmla="*/ 1574739 w 3024845"/>
                  <a:gd name="connsiteY286-33896" fmla="*/ 683459 h 1087484"/>
                  <a:gd name="connsiteX287-33897" fmla="*/ 1574739 w 3024845"/>
                  <a:gd name="connsiteY287-33898" fmla="*/ 713724 h 1087484"/>
                  <a:gd name="connsiteX288-33899" fmla="*/ 1582846 w 3024845"/>
                  <a:gd name="connsiteY288-33900" fmla="*/ 713724 h 1087484"/>
                  <a:gd name="connsiteX289-33901" fmla="*/ 1582846 w 3024845"/>
                  <a:gd name="connsiteY289-33902" fmla="*/ 731019 h 1087484"/>
                  <a:gd name="connsiteX290-33903" fmla="*/ 1592182 w 3024845"/>
                  <a:gd name="connsiteY290-33904" fmla="*/ 731924 h 1087484"/>
                  <a:gd name="connsiteX291-33905" fmla="*/ 1605140 w 3024845"/>
                  <a:gd name="connsiteY291-33906" fmla="*/ 731924 h 1087484"/>
                  <a:gd name="connsiteX292-33907" fmla="*/ 1605140 w 3024845"/>
                  <a:gd name="connsiteY292-33908" fmla="*/ 715886 h 1087484"/>
                  <a:gd name="connsiteX293-33909" fmla="*/ 1673096 w 3024845"/>
                  <a:gd name="connsiteY293-33910" fmla="*/ 715886 h 1087484"/>
                  <a:gd name="connsiteX294-33911" fmla="*/ 1673096 w 3024845"/>
                  <a:gd name="connsiteY294-33912" fmla="*/ 630633 h 1087484"/>
                  <a:gd name="connsiteX295-33913" fmla="*/ 1745104 w 3024845"/>
                  <a:gd name="connsiteY295-33914" fmla="*/ 630633 h 1087484"/>
                  <a:gd name="connsiteX296-33915" fmla="*/ 1745104 w 3024845"/>
                  <a:gd name="connsiteY296-33916" fmla="*/ 709401 h 1087484"/>
                  <a:gd name="connsiteX297-33917" fmla="*/ 1747008 w 3024845"/>
                  <a:gd name="connsiteY297-33918" fmla="*/ 709401 h 1087484"/>
                  <a:gd name="connsiteX298-33919" fmla="*/ 1748250 w 3024845"/>
                  <a:gd name="connsiteY298-33920" fmla="*/ 731924 h 1087484"/>
                  <a:gd name="connsiteX299-33921" fmla="*/ 1757926 w 3024845"/>
                  <a:gd name="connsiteY299-33922" fmla="*/ 731924 h 1087484"/>
                  <a:gd name="connsiteX300-33923" fmla="*/ 1759168 w 3024845"/>
                  <a:gd name="connsiteY300-33924" fmla="*/ 709401 h 1087484"/>
                  <a:gd name="connsiteX301-33925" fmla="*/ 1765248 w 3024845"/>
                  <a:gd name="connsiteY301-33926" fmla="*/ 709401 h 1087484"/>
                  <a:gd name="connsiteX302-33927" fmla="*/ 1766490 w 3024845"/>
                  <a:gd name="connsiteY302-33928" fmla="*/ 731924 h 1087484"/>
                  <a:gd name="connsiteX303-33929" fmla="*/ 1817112 w 3024845"/>
                  <a:gd name="connsiteY303-33930" fmla="*/ 731924 h 1087484"/>
                  <a:gd name="connsiteX304-33931" fmla="*/ 1817112 w 3024845"/>
                  <a:gd name="connsiteY304-33932" fmla="*/ 568896 h 1087484"/>
                  <a:gd name="connsiteX305-33933" fmla="*/ 2014439 w 3024845"/>
                  <a:gd name="connsiteY305-33934" fmla="*/ 568896 h 1087484"/>
                  <a:gd name="connsiteX306-33935" fmla="*/ 2014439 w 3024845"/>
                  <a:gd name="connsiteY306-33936" fmla="*/ 731924 h 1087484"/>
                  <a:gd name="connsiteX307-33937" fmla="*/ 2033136 w 3024845"/>
                  <a:gd name="connsiteY307-33938" fmla="*/ 731924 h 1087484"/>
                  <a:gd name="connsiteX308-33939" fmla="*/ 2033136 w 3024845"/>
                  <a:gd name="connsiteY308-33940" fmla="*/ 649231 h 1087484"/>
                  <a:gd name="connsiteX309-33941" fmla="*/ 2128256 w 3024845"/>
                  <a:gd name="connsiteY309-33942" fmla="*/ 649231 h 1087484"/>
                  <a:gd name="connsiteX310-33943" fmla="*/ 2146266 w 3024845"/>
                  <a:gd name="connsiteY310-33944" fmla="*/ 160309 h 1087484"/>
                  <a:gd name="connsiteX311-33945" fmla="*/ 2150320 w 3024845"/>
                  <a:gd name="connsiteY311-33946" fmla="*/ 88970 h 1087484"/>
                  <a:gd name="connsiteX312-33947" fmla="*/ 2152346 w 3024845"/>
                  <a:gd name="connsiteY312-33948" fmla="*/ 28441 h 1087484"/>
                  <a:gd name="connsiteX313-33949" fmla="*/ 2180720 w 3024845"/>
                  <a:gd name="connsiteY313-33950" fmla="*/ 584018 h 1087484"/>
                  <a:gd name="connsiteX314-33951" fmla="*/ 2245574 w 3024845"/>
                  <a:gd name="connsiteY314-33952" fmla="*/ 584018 h 1087484"/>
                  <a:gd name="connsiteX315-33953" fmla="*/ 2245574 w 3024845"/>
                  <a:gd name="connsiteY315-33954" fmla="*/ 659680 h 1087484"/>
                  <a:gd name="connsiteX316-33955" fmla="*/ 2253681 w 3024845"/>
                  <a:gd name="connsiteY316-33956" fmla="*/ 659680 h 1087484"/>
                  <a:gd name="connsiteX317-33957" fmla="*/ 2255708 w 3024845"/>
                  <a:gd name="connsiteY317-33958" fmla="*/ 653195 h 1087484"/>
                  <a:gd name="connsiteX318-33959" fmla="*/ 2261788 w 3024845"/>
                  <a:gd name="connsiteY318-33960" fmla="*/ 653195 h 1087484"/>
                  <a:gd name="connsiteX319-33961" fmla="*/ 2263815 w 3024845"/>
                  <a:gd name="connsiteY319-33962" fmla="*/ 661842 h 1087484"/>
                  <a:gd name="connsiteX320-33963" fmla="*/ 2275975 w 3024845"/>
                  <a:gd name="connsiteY320-33964" fmla="*/ 661842 h 1087484"/>
                  <a:gd name="connsiteX321-33965" fmla="*/ 2275975 w 3024845"/>
                  <a:gd name="connsiteY321-33966" fmla="*/ 655356 h 1087484"/>
                  <a:gd name="connsiteX322-33967" fmla="*/ 2298268 w 3024845"/>
                  <a:gd name="connsiteY322-33968" fmla="*/ 655356 h 1087484"/>
                  <a:gd name="connsiteX323-33969" fmla="*/ 2298268 w 3024845"/>
                  <a:gd name="connsiteY323-33970" fmla="*/ 661842 h 1087484"/>
                  <a:gd name="connsiteX324-33971" fmla="*/ 2318535 w 3024845"/>
                  <a:gd name="connsiteY324-33972" fmla="*/ 661842 h 1087484"/>
                  <a:gd name="connsiteX325-33973" fmla="*/ 2318535 w 3024845"/>
                  <a:gd name="connsiteY325-33974" fmla="*/ 707239 h 1087484"/>
                  <a:gd name="connsiteX326-33975" fmla="*/ 2332722 w 3024845"/>
                  <a:gd name="connsiteY326-33976" fmla="*/ 707239 h 1087484"/>
                  <a:gd name="connsiteX327-33977" fmla="*/ 2332722 w 3024845"/>
                  <a:gd name="connsiteY327-33978" fmla="*/ 694268 h 1087484"/>
                  <a:gd name="connsiteX328-33979" fmla="*/ 2348936 w 3024845"/>
                  <a:gd name="connsiteY328-33980" fmla="*/ 694268 h 1087484"/>
                  <a:gd name="connsiteX329-33981" fmla="*/ 2348936 w 3024845"/>
                  <a:gd name="connsiteY329-33982" fmla="*/ 514841 h 1087484"/>
                  <a:gd name="connsiteX330-33983" fmla="*/ 2355016 w 3024845"/>
                  <a:gd name="connsiteY330-33984" fmla="*/ 508355 h 1087484"/>
                  <a:gd name="connsiteX331-33985" fmla="*/ 2427977 w 3024845"/>
                  <a:gd name="connsiteY331-33986" fmla="*/ 508355 h 1087484"/>
                  <a:gd name="connsiteX332-33987" fmla="*/ 2427977 w 3024845"/>
                  <a:gd name="connsiteY332-33988" fmla="*/ 517003 h 1087484"/>
                  <a:gd name="connsiteX333-33989" fmla="*/ 2438110 w 3024845"/>
                  <a:gd name="connsiteY333-33990" fmla="*/ 517003 h 1087484"/>
                  <a:gd name="connsiteX334-33991" fmla="*/ 2438110 w 3024845"/>
                  <a:gd name="connsiteY334-33992" fmla="*/ 631577 h 1087484"/>
                  <a:gd name="connsiteX335-33993" fmla="*/ 2460404 w 3024845"/>
                  <a:gd name="connsiteY335-33994" fmla="*/ 631577 h 1087484"/>
                  <a:gd name="connsiteX336-33995" fmla="*/ 2460404 w 3024845"/>
                  <a:gd name="connsiteY336-33996" fmla="*/ 564562 h 1087484"/>
                  <a:gd name="connsiteX337-33997" fmla="*/ 2486751 w 3024845"/>
                  <a:gd name="connsiteY337-33998" fmla="*/ 564562 h 1087484"/>
                  <a:gd name="connsiteX338-33999" fmla="*/ 2490804 w 3024845"/>
                  <a:gd name="connsiteY338-34000" fmla="*/ 560238 h 1087484"/>
                  <a:gd name="connsiteX339-34001" fmla="*/ 2498911 w 3024845"/>
                  <a:gd name="connsiteY339-34002" fmla="*/ 560238 h 1087484"/>
                  <a:gd name="connsiteX340-34003" fmla="*/ 2502964 w 3024845"/>
                  <a:gd name="connsiteY340-34004" fmla="*/ 564562 h 1087484"/>
                  <a:gd name="connsiteX341-34005" fmla="*/ 2525258 w 3024845"/>
                  <a:gd name="connsiteY341-34006" fmla="*/ 564562 h 1087484"/>
                  <a:gd name="connsiteX342-34007" fmla="*/ 2525258 w 3024845"/>
                  <a:gd name="connsiteY342-34008" fmla="*/ 447826 h 1087484"/>
                  <a:gd name="connsiteX343-34009" fmla="*/ 2582005 w 3024845"/>
                  <a:gd name="connsiteY343-34010" fmla="*/ 437017 h 1087484"/>
                  <a:gd name="connsiteX344-34011" fmla="*/ 2582005 w 3024845"/>
                  <a:gd name="connsiteY344-34012" fmla="*/ 438098 h 1087484"/>
                  <a:gd name="connsiteX345-34013" fmla="*/ 2582005 w 3024845"/>
                  <a:gd name="connsiteY345-34014" fmla="*/ 445664 h 1087484"/>
                  <a:gd name="connsiteX346-34015" fmla="*/ 2608352 w 3024845"/>
                  <a:gd name="connsiteY346-34016" fmla="*/ 445664 h 1087484"/>
                  <a:gd name="connsiteX347-34017" fmla="*/ 2608352 w 3024845"/>
                  <a:gd name="connsiteY347-34018" fmla="*/ 700754 h 1087484"/>
                  <a:gd name="connsiteX348-34019" fmla="*/ 2630646 w 3024845"/>
                  <a:gd name="connsiteY348-34020" fmla="*/ 700754 h 1087484"/>
                  <a:gd name="connsiteX349-34021" fmla="*/ 2630646 w 3024845"/>
                  <a:gd name="connsiteY349-34022" fmla="*/ 696430 h 1087484"/>
                  <a:gd name="connsiteX350-34023" fmla="*/ 2642806 w 3024845"/>
                  <a:gd name="connsiteY350-34024" fmla="*/ 696430 h 1087484"/>
                  <a:gd name="connsiteX351-34025" fmla="*/ 2642806 w 3024845"/>
                  <a:gd name="connsiteY351-34026" fmla="*/ 700754 h 1087484"/>
                  <a:gd name="connsiteX352-34027" fmla="*/ 2667126 w 3024845"/>
                  <a:gd name="connsiteY352-34028" fmla="*/ 700754 h 1087484"/>
                  <a:gd name="connsiteX353-34029" fmla="*/ 2667126 w 3024845"/>
                  <a:gd name="connsiteY353-34030" fmla="*/ 687783 h 1087484"/>
                  <a:gd name="connsiteX354-34031" fmla="*/ 2695500 w 3024845"/>
                  <a:gd name="connsiteY354-34032" fmla="*/ 687783 h 1087484"/>
                  <a:gd name="connsiteX355-34033" fmla="*/ 2707660 w 3024845"/>
                  <a:gd name="connsiteY355-34034" fmla="*/ 683459 h 1087484"/>
                  <a:gd name="connsiteX356-34035" fmla="*/ 2727927 w 3024845"/>
                  <a:gd name="connsiteY356-34036" fmla="*/ 687783 h 1087484"/>
                  <a:gd name="connsiteX357-34037" fmla="*/ 2727927 w 3024845"/>
                  <a:gd name="connsiteY357-34038" fmla="*/ 670489 h 1087484"/>
                  <a:gd name="connsiteX358-34039" fmla="*/ 2736034 w 3024845"/>
                  <a:gd name="connsiteY358-34040" fmla="*/ 670489 h 1087484"/>
                  <a:gd name="connsiteX359-34041" fmla="*/ 2736034 w 3024845"/>
                  <a:gd name="connsiteY359-34042" fmla="*/ 657518 h 1087484"/>
                  <a:gd name="connsiteX360-34043" fmla="*/ 2792781 w 3024845"/>
                  <a:gd name="connsiteY360-34044" fmla="*/ 657518 h 1087484"/>
                  <a:gd name="connsiteX361-34045" fmla="*/ 2792781 w 3024845"/>
                  <a:gd name="connsiteY361-34046" fmla="*/ 627253 h 1087484"/>
                  <a:gd name="connsiteX362-34047" fmla="*/ 2811021 w 3024845"/>
                  <a:gd name="connsiteY362-34048" fmla="*/ 627253 h 1087484"/>
                  <a:gd name="connsiteX363-34049" fmla="*/ 2811021 w 3024845"/>
                  <a:gd name="connsiteY363-34050" fmla="*/ 620768 h 1087484"/>
                  <a:gd name="connsiteX364-34051" fmla="*/ 2823181 w 3024845"/>
                  <a:gd name="connsiteY364-34052" fmla="*/ 620768 h 1087484"/>
                  <a:gd name="connsiteX365-34053" fmla="*/ 2823181 w 3024845"/>
                  <a:gd name="connsiteY365-34054" fmla="*/ 627253 h 1087484"/>
                  <a:gd name="connsiteX366-34055" fmla="*/ 2839395 w 3024845"/>
                  <a:gd name="connsiteY366-34056" fmla="*/ 627253 h 1087484"/>
                  <a:gd name="connsiteX367-34057" fmla="*/ 2839395 w 3024845"/>
                  <a:gd name="connsiteY367-34058" fmla="*/ 676974 h 1087484"/>
                  <a:gd name="connsiteX368-34059" fmla="*/ 2871822 w 3024845"/>
                  <a:gd name="connsiteY368-34060" fmla="*/ 676974 h 1087484"/>
                  <a:gd name="connsiteX369-34061" fmla="*/ 2871822 w 3024845"/>
                  <a:gd name="connsiteY369-34062" fmla="*/ 651033 h 1087484"/>
                  <a:gd name="connsiteX370-34063" fmla="*/ 2910329 w 3024845"/>
                  <a:gd name="connsiteY370-34064" fmla="*/ 651033 h 1087484"/>
                  <a:gd name="connsiteX371-34065" fmla="*/ 2910329 w 3024845"/>
                  <a:gd name="connsiteY371-34066" fmla="*/ 620768 h 1087484"/>
                  <a:gd name="connsiteX372-34067" fmla="*/ 2958970 w 3024845"/>
                  <a:gd name="connsiteY372-34068" fmla="*/ 620768 h 1087484"/>
                  <a:gd name="connsiteX373-34069" fmla="*/ 2958970 w 3024845"/>
                  <a:gd name="connsiteY373-34070" fmla="*/ 731924 h 1087484"/>
                  <a:gd name="connsiteX374-34071" fmla="*/ 2958970 w 3024845"/>
                  <a:gd name="connsiteY374-34072" fmla="*/ 745703 h 1087484"/>
                  <a:gd name="connsiteX375-34073" fmla="*/ 3024845 w 3024845"/>
                  <a:gd name="connsiteY375-34074" fmla="*/ 745703 h 1087484"/>
                  <a:gd name="connsiteX376-34075" fmla="*/ 3024845 w 3024845"/>
                  <a:gd name="connsiteY376-34076" fmla="*/ 1087484 h 1087484"/>
                  <a:gd name="connsiteX377-34077" fmla="*/ 2054 w 3024845"/>
                  <a:gd name="connsiteY377-34078" fmla="*/ 1085151 h 1087484"/>
                  <a:gd name="connsiteX378-34079" fmla="*/ 0 w 3024845"/>
                  <a:gd name="connsiteY378-34080" fmla="*/ 651033 h 1087484"/>
                  <a:gd name="connsiteX379-34081" fmla="*/ 20267 w 3024845"/>
                  <a:gd name="connsiteY379-34082" fmla="*/ 651033 h 1087484"/>
                  <a:gd name="connsiteX380-34083" fmla="*/ 20774 w 3024845"/>
                  <a:gd name="connsiteY380-34084" fmla="*/ 649952 h 1087484"/>
                  <a:gd name="connsiteX381-34085" fmla="*/ 24320 w 3024845"/>
                  <a:gd name="connsiteY381-34086" fmla="*/ 642386 h 1087484"/>
                  <a:gd name="connsiteX382-34087" fmla="*/ 26094 w 3024845"/>
                  <a:gd name="connsiteY382-34088" fmla="*/ 642656 h 1087484"/>
                  <a:gd name="connsiteX383-34089" fmla="*/ 38507 w 3024845"/>
                  <a:gd name="connsiteY383-34090" fmla="*/ 644547 h 1087484"/>
                  <a:gd name="connsiteX384-34091" fmla="*/ 39014 w 3024845"/>
                  <a:gd name="connsiteY384-34092" fmla="*/ 645899 h 1087484"/>
                  <a:gd name="connsiteX385-34093" fmla="*/ 42560 w 3024845"/>
                  <a:gd name="connsiteY385-34094" fmla="*/ 655356 h 1087484"/>
                  <a:gd name="connsiteX386-34095" fmla="*/ 68907 w 3024845"/>
                  <a:gd name="connsiteY386-34096" fmla="*/ 657518 h 1087484"/>
                  <a:gd name="connsiteX387-34097" fmla="*/ 68907 w 3024845"/>
                  <a:gd name="connsiteY387-34098" fmla="*/ 534297 h 1087484"/>
                  <a:gd name="connsiteX388-34099" fmla="*/ 70934 w 3024845"/>
                  <a:gd name="connsiteY388-34100" fmla="*/ 534297 h 1087484"/>
                  <a:gd name="connsiteX389-34101" fmla="*/ 85121 w 3024845"/>
                  <a:gd name="connsiteY389-34102" fmla="*/ 534297 h 1087484"/>
                  <a:gd name="connsiteX390-34103" fmla="*/ 85121 w 3024845"/>
                  <a:gd name="connsiteY390-34104" fmla="*/ 398105 h 1087484"/>
                  <a:gd name="connsiteX391-34105" fmla="*/ 86894 w 3024845"/>
                  <a:gd name="connsiteY391-34106" fmla="*/ 398105 h 1087484"/>
                  <a:gd name="connsiteX392-34107" fmla="*/ 99308 w 3024845"/>
                  <a:gd name="connsiteY392-34108" fmla="*/ 398105 h 1087484"/>
                  <a:gd name="connsiteX393-34109" fmla="*/ 99308 w 3024845"/>
                  <a:gd name="connsiteY393-34110" fmla="*/ 283531 h 1087484"/>
                  <a:gd name="connsiteX394-34111" fmla="*/ 103361 w 3024845"/>
                  <a:gd name="connsiteY394-34112" fmla="*/ 255427 h 1087484"/>
                  <a:gd name="connsiteX395-34113" fmla="*/ 105388 w 3024845"/>
                  <a:gd name="connsiteY395-34114" fmla="*/ 255427 h 1087484"/>
                  <a:gd name="connsiteX396-34115" fmla="*/ 119575 w 3024845"/>
                  <a:gd name="connsiteY396-34116" fmla="*/ 255427 h 1087484"/>
                  <a:gd name="connsiteX0-34117" fmla="*/ 119575 w 3024845"/>
                  <a:gd name="connsiteY0-34118" fmla="*/ 200101 h 1032158"/>
                  <a:gd name="connsiteX1-34119" fmla="*/ 200642 w 3024845"/>
                  <a:gd name="connsiteY1-34120" fmla="*/ 197940 h 1032158"/>
                  <a:gd name="connsiteX2-34121" fmla="*/ 202669 w 3024845"/>
                  <a:gd name="connsiteY2-34122" fmla="*/ 197940 h 1032158"/>
                  <a:gd name="connsiteX3-34123" fmla="*/ 216856 w 3024845"/>
                  <a:gd name="connsiteY3-34124" fmla="*/ 197940 h 1032158"/>
                  <a:gd name="connsiteX4-34125" fmla="*/ 216856 w 3024845"/>
                  <a:gd name="connsiteY4-34126" fmla="*/ 221719 h 1032158"/>
                  <a:gd name="connsiteX5-34127" fmla="*/ 217363 w 3024845"/>
                  <a:gd name="connsiteY5-34128" fmla="*/ 222530 h 1032158"/>
                  <a:gd name="connsiteX6-34129" fmla="*/ 220909 w 3024845"/>
                  <a:gd name="connsiteY6-34130" fmla="*/ 228205 h 1032158"/>
                  <a:gd name="connsiteX7-34131" fmla="*/ 220909 w 3024845"/>
                  <a:gd name="connsiteY7-34132" fmla="*/ 342779 h 1032158"/>
                  <a:gd name="connsiteX8-34133" fmla="*/ 223189 w 3024845"/>
                  <a:gd name="connsiteY8-34134" fmla="*/ 342779 h 1032158"/>
                  <a:gd name="connsiteX9-34135" fmla="*/ 239150 w 3024845"/>
                  <a:gd name="connsiteY9-34136" fmla="*/ 342779 h 1032158"/>
                  <a:gd name="connsiteX10-34137" fmla="*/ 239150 w 3024845"/>
                  <a:gd name="connsiteY10-34138" fmla="*/ 483294 h 1032158"/>
                  <a:gd name="connsiteX11-34139" fmla="*/ 240670 w 3024845"/>
                  <a:gd name="connsiteY11-34140" fmla="*/ 483024 h 1032158"/>
                  <a:gd name="connsiteX12-34141" fmla="*/ 251310 w 3024845"/>
                  <a:gd name="connsiteY12-34142" fmla="*/ 481133 h 1032158"/>
                  <a:gd name="connsiteX13-34143" fmla="*/ 249283 w 3024845"/>
                  <a:gd name="connsiteY13-34144" fmla="*/ 569765 h 1032158"/>
                  <a:gd name="connsiteX14-34145" fmla="*/ 250803 w 3024845"/>
                  <a:gd name="connsiteY14-34146" fmla="*/ 570036 h 1032158"/>
                  <a:gd name="connsiteX15-34147" fmla="*/ 261443 w 3024845"/>
                  <a:gd name="connsiteY15-34148" fmla="*/ 571927 h 1032158"/>
                  <a:gd name="connsiteX16-34149" fmla="*/ 261696 w 3024845"/>
                  <a:gd name="connsiteY16-34150" fmla="*/ 572738 h 1032158"/>
                  <a:gd name="connsiteX17-34151" fmla="*/ 263470 w 3024845"/>
                  <a:gd name="connsiteY17-34152" fmla="*/ 578413 h 1032158"/>
                  <a:gd name="connsiteX18-34153" fmla="*/ 264230 w 3024845"/>
                  <a:gd name="connsiteY18-34154" fmla="*/ 575981 h 1032158"/>
                  <a:gd name="connsiteX19-34155" fmla="*/ 269550 w 3024845"/>
                  <a:gd name="connsiteY19-34156" fmla="*/ 558957 h 1032158"/>
                  <a:gd name="connsiteX20-34157" fmla="*/ 271323 w 3024845"/>
                  <a:gd name="connsiteY20-34158" fmla="*/ 558957 h 1032158"/>
                  <a:gd name="connsiteX21-34159" fmla="*/ 283737 w 3024845"/>
                  <a:gd name="connsiteY21-34160" fmla="*/ 558957 h 1032158"/>
                  <a:gd name="connsiteX22-34161" fmla="*/ 283737 w 3024845"/>
                  <a:gd name="connsiteY22-34162" fmla="*/ 591383 h 1032158"/>
                  <a:gd name="connsiteX23-34163" fmla="*/ 284750 w 3024845"/>
                  <a:gd name="connsiteY23-34164" fmla="*/ 591924 h 1032158"/>
                  <a:gd name="connsiteX24-34165" fmla="*/ 291844 w 3024845"/>
                  <a:gd name="connsiteY24-34166" fmla="*/ 595707 h 1032158"/>
                  <a:gd name="connsiteX25-34167" fmla="*/ 291844 w 3024845"/>
                  <a:gd name="connsiteY25-34168" fmla="*/ 597058 h 1032158"/>
                  <a:gd name="connsiteX26-34169" fmla="*/ 291844 w 3024845"/>
                  <a:gd name="connsiteY26-34170" fmla="*/ 606516 h 1032158"/>
                  <a:gd name="connsiteX27-34171" fmla="*/ 336431 w 3024845"/>
                  <a:gd name="connsiteY27-34172" fmla="*/ 606516 h 1032158"/>
                  <a:gd name="connsiteX28-34173" fmla="*/ 336431 w 3024845"/>
                  <a:gd name="connsiteY28-34174" fmla="*/ 607597 h 1032158"/>
                  <a:gd name="connsiteX29-34175" fmla="*/ 336431 w 3024845"/>
                  <a:gd name="connsiteY29-34176" fmla="*/ 615163 h 1032158"/>
                  <a:gd name="connsiteX30-34177" fmla="*/ 338457 w 3024845"/>
                  <a:gd name="connsiteY30-34178" fmla="*/ 615163 h 1032158"/>
                  <a:gd name="connsiteX31-34179" fmla="*/ 352644 w 3024845"/>
                  <a:gd name="connsiteY31-34180" fmla="*/ 615163 h 1032158"/>
                  <a:gd name="connsiteX32-34181" fmla="*/ 352644 w 3024845"/>
                  <a:gd name="connsiteY32-34182" fmla="*/ 584898 h 1032158"/>
                  <a:gd name="connsiteX33-34183" fmla="*/ 397231 w 3024845"/>
                  <a:gd name="connsiteY33-34184" fmla="*/ 584898 h 1032158"/>
                  <a:gd name="connsiteX34-34185" fmla="*/ 397231 w 3024845"/>
                  <a:gd name="connsiteY34-34186" fmla="*/ 583547 h 1032158"/>
                  <a:gd name="connsiteX35-34187" fmla="*/ 397231 w 3024845"/>
                  <a:gd name="connsiteY35-34188" fmla="*/ 574089 h 1032158"/>
                  <a:gd name="connsiteX36-34189" fmla="*/ 398245 w 3024845"/>
                  <a:gd name="connsiteY36-34190" fmla="*/ 574089 h 1032158"/>
                  <a:gd name="connsiteX37-34191" fmla="*/ 405338 w 3024845"/>
                  <a:gd name="connsiteY37-34192" fmla="*/ 574089 h 1032158"/>
                  <a:gd name="connsiteX38-34193" fmla="*/ 405338 w 3024845"/>
                  <a:gd name="connsiteY38-34194" fmla="*/ 572198 h 1032158"/>
                  <a:gd name="connsiteX39-34195" fmla="*/ 405338 w 3024845"/>
                  <a:gd name="connsiteY39-34196" fmla="*/ 558957 h 1032158"/>
                  <a:gd name="connsiteX40-34197" fmla="*/ 406098 w 3024845"/>
                  <a:gd name="connsiteY40-34198" fmla="*/ 558957 h 1032158"/>
                  <a:gd name="connsiteX41-34199" fmla="*/ 411418 w 3024845"/>
                  <a:gd name="connsiteY41-34200" fmla="*/ 558957 h 1032158"/>
                  <a:gd name="connsiteX42-34201" fmla="*/ 411418 w 3024845"/>
                  <a:gd name="connsiteY42-34202" fmla="*/ 557876 h 1032158"/>
                  <a:gd name="connsiteX43-34203" fmla="*/ 411418 w 3024845"/>
                  <a:gd name="connsiteY43-34204" fmla="*/ 550309 h 1032158"/>
                  <a:gd name="connsiteX44-34205" fmla="*/ 413445 w 3024845"/>
                  <a:gd name="connsiteY44-34206" fmla="*/ 550309 h 1032158"/>
                  <a:gd name="connsiteX45-34207" fmla="*/ 427632 w 3024845"/>
                  <a:gd name="connsiteY45-34208" fmla="*/ 550309 h 1032158"/>
                  <a:gd name="connsiteX46-34209" fmla="*/ 427632 w 3024845"/>
                  <a:gd name="connsiteY46-34210" fmla="*/ 551390 h 1032158"/>
                  <a:gd name="connsiteX47-34211" fmla="*/ 427632 w 3024845"/>
                  <a:gd name="connsiteY47-34212" fmla="*/ 558957 h 1032158"/>
                  <a:gd name="connsiteX48-34213" fmla="*/ 449925 w 3024845"/>
                  <a:gd name="connsiteY48-34214" fmla="*/ 558957 h 1032158"/>
                  <a:gd name="connsiteX49-34215" fmla="*/ 449925 w 3024845"/>
                  <a:gd name="connsiteY49-34216" fmla="*/ 557065 h 1032158"/>
                  <a:gd name="connsiteX50-34217" fmla="*/ 449925 w 3024845"/>
                  <a:gd name="connsiteY50-34218" fmla="*/ 543824 h 1032158"/>
                  <a:gd name="connsiteX51-34219" fmla="*/ 451699 w 3024845"/>
                  <a:gd name="connsiteY51-34220" fmla="*/ 543824 h 1032158"/>
                  <a:gd name="connsiteX52-34221" fmla="*/ 464112 w 3024845"/>
                  <a:gd name="connsiteY52-34222" fmla="*/ 543824 h 1032158"/>
                  <a:gd name="connsiteX53-34223" fmla="*/ 464112 w 3024845"/>
                  <a:gd name="connsiteY53-34224" fmla="*/ 567604 h 1032158"/>
                  <a:gd name="connsiteX54-34225" fmla="*/ 465126 w 3024845"/>
                  <a:gd name="connsiteY54-34226" fmla="*/ 567604 h 1032158"/>
                  <a:gd name="connsiteX55-34227" fmla="*/ 472219 w 3024845"/>
                  <a:gd name="connsiteY55-34228" fmla="*/ 567604 h 1032158"/>
                  <a:gd name="connsiteX56-34229" fmla="*/ 472219 w 3024845"/>
                  <a:gd name="connsiteY56-34230" fmla="*/ 566523 h 1032158"/>
                  <a:gd name="connsiteX57-34231" fmla="*/ 472219 w 3024845"/>
                  <a:gd name="connsiteY57-34232" fmla="*/ 558957 h 1032158"/>
                  <a:gd name="connsiteX58-34233" fmla="*/ 473992 w 3024845"/>
                  <a:gd name="connsiteY58-34234" fmla="*/ 558957 h 1032158"/>
                  <a:gd name="connsiteX59-34235" fmla="*/ 486406 w 3024845"/>
                  <a:gd name="connsiteY59-34236" fmla="*/ 558957 h 1032158"/>
                  <a:gd name="connsiteX60-34237" fmla="*/ 486406 w 3024845"/>
                  <a:gd name="connsiteY60-34238" fmla="*/ 584898 h 1032158"/>
                  <a:gd name="connsiteX61-34239" fmla="*/ 488433 w 3024845"/>
                  <a:gd name="connsiteY61-34240" fmla="*/ 584898 h 1032158"/>
                  <a:gd name="connsiteX62-34241" fmla="*/ 502619 w 3024845"/>
                  <a:gd name="connsiteY62-34242" fmla="*/ 584898 h 1032158"/>
                  <a:gd name="connsiteX63-34243" fmla="*/ 502619 w 3024845"/>
                  <a:gd name="connsiteY63-34244" fmla="*/ 586519 h 1032158"/>
                  <a:gd name="connsiteX64-34245" fmla="*/ 502619 w 3024845"/>
                  <a:gd name="connsiteY64-34246" fmla="*/ 597869 h 1032158"/>
                  <a:gd name="connsiteX65-34247" fmla="*/ 503379 w 3024845"/>
                  <a:gd name="connsiteY65-34248" fmla="*/ 597869 h 1032158"/>
                  <a:gd name="connsiteX66-34249" fmla="*/ 508700 w 3024845"/>
                  <a:gd name="connsiteY66-34250" fmla="*/ 597869 h 1032158"/>
                  <a:gd name="connsiteX67-34251" fmla="*/ 508700 w 3024845"/>
                  <a:gd name="connsiteY67-34252" fmla="*/ 597058 h 1032158"/>
                  <a:gd name="connsiteX68-34253" fmla="*/ 508700 w 3024845"/>
                  <a:gd name="connsiteY68-34254" fmla="*/ 591383 h 1032158"/>
                  <a:gd name="connsiteX69-34255" fmla="*/ 539100 w 3024845"/>
                  <a:gd name="connsiteY69-34256" fmla="*/ 591383 h 1032158"/>
                  <a:gd name="connsiteX70-34257" fmla="*/ 539100 w 3024845"/>
                  <a:gd name="connsiteY70-34258" fmla="*/ 615163 h 1032158"/>
                  <a:gd name="connsiteX71-34259" fmla="*/ 540113 w 3024845"/>
                  <a:gd name="connsiteY71-34260" fmla="*/ 615163 h 1032158"/>
                  <a:gd name="connsiteX72-34261" fmla="*/ 547207 w 3024845"/>
                  <a:gd name="connsiteY72-34262" fmla="*/ 615163 h 1032158"/>
                  <a:gd name="connsiteX73-34263" fmla="*/ 547207 w 3024845"/>
                  <a:gd name="connsiteY73-34264" fmla="*/ 616244 h 1032158"/>
                  <a:gd name="connsiteX74-34265" fmla="*/ 547207 w 3024845"/>
                  <a:gd name="connsiteY74-34266" fmla="*/ 623810 h 1032158"/>
                  <a:gd name="connsiteX75-34267" fmla="*/ 547967 w 3024845"/>
                  <a:gd name="connsiteY75-34268" fmla="*/ 623810 h 1032158"/>
                  <a:gd name="connsiteX76-34269" fmla="*/ 553287 w 3024845"/>
                  <a:gd name="connsiteY76-34270" fmla="*/ 623810 h 1032158"/>
                  <a:gd name="connsiteX77-34271" fmla="*/ 553287 w 3024845"/>
                  <a:gd name="connsiteY77-34272" fmla="*/ 621648 h 1032158"/>
                  <a:gd name="connsiteX78-34273" fmla="*/ 553287 w 3024845"/>
                  <a:gd name="connsiteY78-34274" fmla="*/ 606516 h 1032158"/>
                  <a:gd name="connsiteX79-34275" fmla="*/ 554300 w 3024845"/>
                  <a:gd name="connsiteY79-34276" fmla="*/ 606516 h 1032158"/>
                  <a:gd name="connsiteX80-34277" fmla="*/ 561394 w 3024845"/>
                  <a:gd name="connsiteY80-34278" fmla="*/ 606516 h 1032158"/>
                  <a:gd name="connsiteX81-34279" fmla="*/ 561394 w 3024845"/>
                  <a:gd name="connsiteY81-34280" fmla="*/ 607597 h 1032158"/>
                  <a:gd name="connsiteX82-34281" fmla="*/ 561394 w 3024845"/>
                  <a:gd name="connsiteY82-34282" fmla="*/ 615163 h 1032158"/>
                  <a:gd name="connsiteX83-34283" fmla="*/ 566714 w 3024845"/>
                  <a:gd name="connsiteY83-34284" fmla="*/ 613170 h 1032158"/>
                  <a:gd name="connsiteX84-34285" fmla="*/ 567474 w 3024845"/>
                  <a:gd name="connsiteY84-34286" fmla="*/ 612190 h 1032158"/>
                  <a:gd name="connsiteX85-34287" fmla="*/ 567474 w 3024845"/>
                  <a:gd name="connsiteY85-34288" fmla="*/ 606516 h 1032158"/>
                  <a:gd name="connsiteX86-34289" fmla="*/ 605981 w 3024845"/>
                  <a:gd name="connsiteY86-34290" fmla="*/ 606516 h 1032158"/>
                  <a:gd name="connsiteX87-34291" fmla="*/ 605981 w 3024845"/>
                  <a:gd name="connsiteY87-34292" fmla="*/ 630295 h 1032158"/>
                  <a:gd name="connsiteX88-34293" fmla="*/ 608007 w 3024845"/>
                  <a:gd name="connsiteY88-34294" fmla="*/ 630295 h 1032158"/>
                  <a:gd name="connsiteX89-34295" fmla="*/ 622194 w 3024845"/>
                  <a:gd name="connsiteY89-34296" fmla="*/ 630295 h 1032158"/>
                  <a:gd name="connsiteX90-34297" fmla="*/ 622194 w 3024845"/>
                  <a:gd name="connsiteY90-34298" fmla="*/ 631376 h 1032158"/>
                  <a:gd name="connsiteX91-34299" fmla="*/ 622194 w 3024845"/>
                  <a:gd name="connsiteY91-34300" fmla="*/ 638942 h 1032158"/>
                  <a:gd name="connsiteX92-34301" fmla="*/ 623968 w 3024845"/>
                  <a:gd name="connsiteY92-34302" fmla="*/ 638942 h 1032158"/>
                  <a:gd name="connsiteX93-34303" fmla="*/ 636381 w 3024845"/>
                  <a:gd name="connsiteY93-34304" fmla="*/ 638942 h 1032158"/>
                  <a:gd name="connsiteX94-34305" fmla="*/ 636381 w 3024845"/>
                  <a:gd name="connsiteY94-34306" fmla="*/ 615163 h 1032158"/>
                  <a:gd name="connsiteX95-34307" fmla="*/ 637394 w 3024845"/>
                  <a:gd name="connsiteY95-34308" fmla="*/ 615163 h 1032158"/>
                  <a:gd name="connsiteX96-34309" fmla="*/ 644488 w 3024845"/>
                  <a:gd name="connsiteY96-34310" fmla="*/ 615163 h 1032158"/>
                  <a:gd name="connsiteX97-34311" fmla="*/ 644488 w 3024845"/>
                  <a:gd name="connsiteY97-34312" fmla="*/ 582736 h 1032158"/>
                  <a:gd name="connsiteX98-34313" fmla="*/ 645501 w 3024845"/>
                  <a:gd name="connsiteY98-34314" fmla="*/ 582736 h 1032158"/>
                  <a:gd name="connsiteX99-34315" fmla="*/ 652595 w 3024845"/>
                  <a:gd name="connsiteY99-34316" fmla="*/ 582736 h 1032158"/>
                  <a:gd name="connsiteX100-34317" fmla="*/ 652595 w 3024845"/>
                  <a:gd name="connsiteY100-34318" fmla="*/ 580845 h 1032158"/>
                  <a:gd name="connsiteX101-34319" fmla="*/ 652595 w 3024845"/>
                  <a:gd name="connsiteY101-34320" fmla="*/ 567604 h 1032158"/>
                  <a:gd name="connsiteX102-34321" fmla="*/ 651328 w 3024845"/>
                  <a:gd name="connsiteY102-34322" fmla="*/ 565982 h 1032158"/>
                  <a:gd name="connsiteX103-34323" fmla="*/ 656648 w 3024845"/>
                  <a:gd name="connsiteY103-34324" fmla="*/ 554633 h 1032158"/>
                  <a:gd name="connsiteX104-34325" fmla="*/ 664755 w 3024845"/>
                  <a:gd name="connsiteY104-34326" fmla="*/ 582736 h 1032158"/>
                  <a:gd name="connsiteX105-34327" fmla="*/ 665515 w 3024845"/>
                  <a:gd name="connsiteY105-34328" fmla="*/ 582736 h 1032158"/>
                  <a:gd name="connsiteX106-34329" fmla="*/ 670835 w 3024845"/>
                  <a:gd name="connsiteY106-34330" fmla="*/ 582736 h 1032158"/>
                  <a:gd name="connsiteX107-34331" fmla="*/ 670835 w 3024845"/>
                  <a:gd name="connsiteY107-34332" fmla="*/ 476809 h 1032158"/>
                  <a:gd name="connsiteX108-34333" fmla="*/ 672355 w 3024845"/>
                  <a:gd name="connsiteY108-34334" fmla="*/ 476809 h 1032158"/>
                  <a:gd name="connsiteX109-34335" fmla="*/ 682995 w 3024845"/>
                  <a:gd name="connsiteY109-34336" fmla="*/ 476809 h 1032158"/>
                  <a:gd name="connsiteX110-34337" fmla="*/ 682995 w 3024845"/>
                  <a:gd name="connsiteY110-34338" fmla="*/ 429250 h 1032158"/>
                  <a:gd name="connsiteX111-34339" fmla="*/ 709342 w 3024845"/>
                  <a:gd name="connsiteY111-34340" fmla="*/ 429250 h 1032158"/>
                  <a:gd name="connsiteX112-34341" fmla="*/ 709342 w 3024845"/>
                  <a:gd name="connsiteY112-34342" fmla="*/ 407632 h 1032158"/>
                  <a:gd name="connsiteX113-34343" fmla="*/ 743796 w 3024845"/>
                  <a:gd name="connsiteY113-34344" fmla="*/ 407632 h 1032158"/>
                  <a:gd name="connsiteX114-34345" fmla="*/ 743796 w 3024845"/>
                  <a:gd name="connsiteY114-34346" fmla="*/ 410064 h 1032158"/>
                  <a:gd name="connsiteX115-34347" fmla="*/ 743796 w 3024845"/>
                  <a:gd name="connsiteY115-34348" fmla="*/ 427088 h 1032158"/>
                  <a:gd name="connsiteX116-34349" fmla="*/ 746076 w 3024845"/>
                  <a:gd name="connsiteY116-34350" fmla="*/ 427088 h 1032158"/>
                  <a:gd name="connsiteX117-34351" fmla="*/ 762036 w 3024845"/>
                  <a:gd name="connsiteY117-34352" fmla="*/ 427088 h 1032158"/>
                  <a:gd name="connsiteX118-34353" fmla="*/ 762036 w 3024845"/>
                  <a:gd name="connsiteY118-34354" fmla="*/ 474647 h 1032158"/>
                  <a:gd name="connsiteX119-34355" fmla="*/ 763049 w 3024845"/>
                  <a:gd name="connsiteY119-34356" fmla="*/ 474647 h 1032158"/>
                  <a:gd name="connsiteX120-34357" fmla="*/ 770143 w 3024845"/>
                  <a:gd name="connsiteY120-34358" fmla="*/ 474647 h 1032158"/>
                  <a:gd name="connsiteX121-34359" fmla="*/ 784330 w 3024845"/>
                  <a:gd name="connsiteY121-34360" fmla="*/ 478971 h 1032158"/>
                  <a:gd name="connsiteX122-34361" fmla="*/ 784330 w 3024845"/>
                  <a:gd name="connsiteY122-34362" fmla="*/ 517883 h 1032158"/>
                  <a:gd name="connsiteX123-34363" fmla="*/ 785343 w 3024845"/>
                  <a:gd name="connsiteY123-34364" fmla="*/ 517883 h 1032158"/>
                  <a:gd name="connsiteX124-34365" fmla="*/ 792436 w 3024845"/>
                  <a:gd name="connsiteY124-34366" fmla="*/ 517883 h 1032158"/>
                  <a:gd name="connsiteX125-34367" fmla="*/ 792436 w 3024845"/>
                  <a:gd name="connsiteY125-34368" fmla="*/ 519504 h 1032158"/>
                  <a:gd name="connsiteX126-34369" fmla="*/ 792436 w 3024845"/>
                  <a:gd name="connsiteY126-34370" fmla="*/ 530853 h 1032158"/>
                  <a:gd name="connsiteX127-34371" fmla="*/ 794463 w 3024845"/>
                  <a:gd name="connsiteY127-34372" fmla="*/ 530853 h 1032158"/>
                  <a:gd name="connsiteX128-34373" fmla="*/ 808650 w 3024845"/>
                  <a:gd name="connsiteY128-34374" fmla="*/ 530853 h 1032158"/>
                  <a:gd name="connsiteX129-34375" fmla="*/ 814730 w 3024845"/>
                  <a:gd name="connsiteY129-34376" fmla="*/ 537339 h 1032158"/>
                  <a:gd name="connsiteX130-34377" fmla="*/ 814730 w 3024845"/>
                  <a:gd name="connsiteY130-34378" fmla="*/ 558957 h 1032158"/>
                  <a:gd name="connsiteX131-34379" fmla="*/ 817010 w 3024845"/>
                  <a:gd name="connsiteY131-34380" fmla="*/ 558957 h 1032158"/>
                  <a:gd name="connsiteX132-34381" fmla="*/ 832970 w 3024845"/>
                  <a:gd name="connsiteY132-34382" fmla="*/ 558957 h 1032158"/>
                  <a:gd name="connsiteX133-34383" fmla="*/ 832970 w 3024845"/>
                  <a:gd name="connsiteY133-34384" fmla="*/ 560037 h 1032158"/>
                  <a:gd name="connsiteX134-34385" fmla="*/ 832970 w 3024845"/>
                  <a:gd name="connsiteY134-34386" fmla="*/ 567604 h 1032158"/>
                  <a:gd name="connsiteX135-34387" fmla="*/ 834237 w 3024845"/>
                  <a:gd name="connsiteY135-34388" fmla="*/ 567604 h 1032158"/>
                  <a:gd name="connsiteX136-34389" fmla="*/ 843104 w 3024845"/>
                  <a:gd name="connsiteY136-34390" fmla="*/ 567604 h 1032158"/>
                  <a:gd name="connsiteX137-34391" fmla="*/ 843104 w 3024845"/>
                  <a:gd name="connsiteY137-34392" fmla="*/ 569765 h 1032158"/>
                  <a:gd name="connsiteX138-34393" fmla="*/ 843104 w 3024845"/>
                  <a:gd name="connsiteY138-34394" fmla="*/ 584898 h 1032158"/>
                  <a:gd name="connsiteX139-34395" fmla="*/ 847157 w 3024845"/>
                  <a:gd name="connsiteY139-34396" fmla="*/ 583006 h 1032158"/>
                  <a:gd name="connsiteX140-34397" fmla="*/ 847157 w 3024845"/>
                  <a:gd name="connsiteY140-34398" fmla="*/ 569765 h 1032158"/>
                  <a:gd name="connsiteX141-34399" fmla="*/ 848170 w 3024845"/>
                  <a:gd name="connsiteY141-34400" fmla="*/ 569765 h 1032158"/>
                  <a:gd name="connsiteX142-34401" fmla="*/ 855264 w 3024845"/>
                  <a:gd name="connsiteY142-34402" fmla="*/ 569765 h 1032158"/>
                  <a:gd name="connsiteX143-34403" fmla="*/ 855264 w 3024845"/>
                  <a:gd name="connsiteY143-34404" fmla="*/ 571387 h 1032158"/>
                  <a:gd name="connsiteX144-34405" fmla="*/ 855264 w 3024845"/>
                  <a:gd name="connsiteY144-34406" fmla="*/ 582736 h 1032158"/>
                  <a:gd name="connsiteX145-34407" fmla="*/ 856024 w 3024845"/>
                  <a:gd name="connsiteY145-34408" fmla="*/ 582736 h 1032158"/>
                  <a:gd name="connsiteX146-34409" fmla="*/ 861344 w 3024845"/>
                  <a:gd name="connsiteY146-34410" fmla="*/ 582736 h 1032158"/>
                  <a:gd name="connsiteX147-34411" fmla="*/ 909984 w 3024845"/>
                  <a:gd name="connsiteY147-34412" fmla="*/ 578413 h 1032158"/>
                  <a:gd name="connsiteX148-34413" fmla="*/ 909984 w 3024845"/>
                  <a:gd name="connsiteY148-34414" fmla="*/ 579764 h 1032158"/>
                  <a:gd name="connsiteX149-34415" fmla="*/ 909984 w 3024845"/>
                  <a:gd name="connsiteY149-34416" fmla="*/ 589221 h 1032158"/>
                  <a:gd name="connsiteX150-34417" fmla="*/ 910744 w 3024845"/>
                  <a:gd name="connsiteY150-34418" fmla="*/ 589221 h 1032158"/>
                  <a:gd name="connsiteX151-34419" fmla="*/ 916065 w 3024845"/>
                  <a:gd name="connsiteY151-34420" fmla="*/ 589221 h 1032158"/>
                  <a:gd name="connsiteX152-34421" fmla="*/ 916065 w 3024845"/>
                  <a:gd name="connsiteY152-34422" fmla="*/ 591383 h 1032158"/>
                  <a:gd name="connsiteX153-34423" fmla="*/ 916065 w 3024845"/>
                  <a:gd name="connsiteY153-34424" fmla="*/ 606516 h 1032158"/>
                  <a:gd name="connsiteX154-34425" fmla="*/ 918091 w 3024845"/>
                  <a:gd name="connsiteY154-34426" fmla="*/ 605165 h 1032158"/>
                  <a:gd name="connsiteX155-34427" fmla="*/ 932278 w 3024845"/>
                  <a:gd name="connsiteY155-34428" fmla="*/ 595707 h 1032158"/>
                  <a:gd name="connsiteX156-34429" fmla="*/ 938358 w 3024845"/>
                  <a:gd name="connsiteY156-34430" fmla="*/ 554633 h 1032158"/>
                  <a:gd name="connsiteX157-34431" fmla="*/ 939118 w 3024845"/>
                  <a:gd name="connsiteY157-34432" fmla="*/ 554363 h 1032158"/>
                  <a:gd name="connsiteX158-34433" fmla="*/ 944438 w 3024845"/>
                  <a:gd name="connsiteY158-34434" fmla="*/ 552471 h 1032158"/>
                  <a:gd name="connsiteX159-34435" fmla="*/ 946465 w 3024845"/>
                  <a:gd name="connsiteY159-34436" fmla="*/ 483294 h 1032158"/>
                  <a:gd name="connsiteX160-34437" fmla="*/ 948492 w 3024845"/>
                  <a:gd name="connsiteY160-34438" fmla="*/ 552471 h 1032158"/>
                  <a:gd name="connsiteX161-34439" fmla="*/ 949252 w 3024845"/>
                  <a:gd name="connsiteY161-34440" fmla="*/ 552741 h 1032158"/>
                  <a:gd name="connsiteX162-34441" fmla="*/ 954572 w 3024845"/>
                  <a:gd name="connsiteY162-34442" fmla="*/ 554633 h 1032158"/>
                  <a:gd name="connsiteX163-34443" fmla="*/ 954572 w 3024845"/>
                  <a:gd name="connsiteY163-34444" fmla="*/ 468162 h 1032158"/>
                  <a:gd name="connsiteX164-34445" fmla="*/ 958625 w 3024845"/>
                  <a:gd name="connsiteY164-34446" fmla="*/ 435735 h 1032158"/>
                  <a:gd name="connsiteX165-34447" fmla="*/ 997132 w 3024845"/>
                  <a:gd name="connsiteY165-34448" fmla="*/ 435735 h 1032158"/>
                  <a:gd name="connsiteX166-34449" fmla="*/ 997132 w 3024845"/>
                  <a:gd name="connsiteY166-34450" fmla="*/ 468162 h 1032158"/>
                  <a:gd name="connsiteX167-34451" fmla="*/ 997892 w 3024845"/>
                  <a:gd name="connsiteY167-34452" fmla="*/ 468162 h 1032158"/>
                  <a:gd name="connsiteX168-34453" fmla="*/ 1003212 w 3024845"/>
                  <a:gd name="connsiteY168-34454" fmla="*/ 468162 h 1032158"/>
                  <a:gd name="connsiteX169-34455" fmla="*/ 1003212 w 3024845"/>
                  <a:gd name="connsiteY169-34456" fmla="*/ 386014 h 1032158"/>
                  <a:gd name="connsiteX170-34457" fmla="*/ 1004986 w 3024845"/>
                  <a:gd name="connsiteY170-34458" fmla="*/ 386014 h 1032158"/>
                  <a:gd name="connsiteX171-34459" fmla="*/ 1017399 w 3024845"/>
                  <a:gd name="connsiteY171-34460" fmla="*/ 386014 h 1032158"/>
                  <a:gd name="connsiteX172-34461" fmla="*/ 1017399 w 3024845"/>
                  <a:gd name="connsiteY172-34462" fmla="*/ 384123 h 1032158"/>
                  <a:gd name="connsiteX173-34463" fmla="*/ 1017399 w 3024845"/>
                  <a:gd name="connsiteY173-34464" fmla="*/ 370882 h 1032158"/>
                  <a:gd name="connsiteX174-34465" fmla="*/ 1039693 w 3024845"/>
                  <a:gd name="connsiteY174-34466" fmla="*/ 370882 h 1032158"/>
                  <a:gd name="connsiteX175-34467" fmla="*/ 1039693 w 3024845"/>
                  <a:gd name="connsiteY175-34468" fmla="*/ 369801 h 1032158"/>
                  <a:gd name="connsiteX176-34469" fmla="*/ 1039693 w 3024845"/>
                  <a:gd name="connsiteY176-34470" fmla="*/ 362235 h 1032158"/>
                  <a:gd name="connsiteX177-34471" fmla="*/ 1041466 w 3024845"/>
                  <a:gd name="connsiteY177-34472" fmla="*/ 362235 h 1032158"/>
                  <a:gd name="connsiteX178-34473" fmla="*/ 1053880 w 3024845"/>
                  <a:gd name="connsiteY178-34474" fmla="*/ 362235 h 1032158"/>
                  <a:gd name="connsiteX179-34475" fmla="*/ 1053880 w 3024845"/>
                  <a:gd name="connsiteY179-34476" fmla="*/ 363316 h 1032158"/>
                  <a:gd name="connsiteX180-34477" fmla="*/ 1053880 w 3024845"/>
                  <a:gd name="connsiteY180-34478" fmla="*/ 370882 h 1032158"/>
                  <a:gd name="connsiteX181-34479" fmla="*/ 1054640 w 3024845"/>
                  <a:gd name="connsiteY181-34480" fmla="*/ 370882 h 1032158"/>
                  <a:gd name="connsiteX182-34481" fmla="*/ 1059960 w 3024845"/>
                  <a:gd name="connsiteY182-34482" fmla="*/ 370882 h 1032158"/>
                  <a:gd name="connsiteX183-34483" fmla="*/ 1070093 w 3024845"/>
                  <a:gd name="connsiteY183-34484" fmla="*/ 366558 h 1032158"/>
                  <a:gd name="connsiteX184-34485" fmla="*/ 1074146 w 3024845"/>
                  <a:gd name="connsiteY184-34486" fmla="*/ 369801 h 1032158"/>
                  <a:gd name="connsiteX185-34487" fmla="*/ 1074146 w 3024845"/>
                  <a:gd name="connsiteY185-34488" fmla="*/ 362235 h 1032158"/>
                  <a:gd name="connsiteX186-34489" fmla="*/ 1076426 w 3024845"/>
                  <a:gd name="connsiteY186-34490" fmla="*/ 362235 h 1032158"/>
                  <a:gd name="connsiteX187-34491" fmla="*/ 1092387 w 3024845"/>
                  <a:gd name="connsiteY187-34492" fmla="*/ 362235 h 1032158"/>
                  <a:gd name="connsiteX188-34493" fmla="*/ 1092387 w 3024845"/>
                  <a:gd name="connsiteY188-34494" fmla="*/ 363316 h 1032158"/>
                  <a:gd name="connsiteX189-34495" fmla="*/ 1092387 w 3024845"/>
                  <a:gd name="connsiteY189-34496" fmla="*/ 370882 h 1032158"/>
                  <a:gd name="connsiteX190-34497" fmla="*/ 1122787 w 3024845"/>
                  <a:gd name="connsiteY190-34498" fmla="*/ 370882 h 1032158"/>
                  <a:gd name="connsiteX191-34499" fmla="*/ 1122787 w 3024845"/>
                  <a:gd name="connsiteY191-34500" fmla="*/ 372503 h 1032158"/>
                  <a:gd name="connsiteX192-34501" fmla="*/ 1122787 w 3024845"/>
                  <a:gd name="connsiteY192-34502" fmla="*/ 383853 h 1032158"/>
                  <a:gd name="connsiteX193-34503" fmla="*/ 1149134 w 3024845"/>
                  <a:gd name="connsiteY193-34504" fmla="*/ 383853 h 1032158"/>
                  <a:gd name="connsiteX194-34505" fmla="*/ 1149134 w 3024845"/>
                  <a:gd name="connsiteY194-34506" fmla="*/ 414117 h 1032158"/>
                  <a:gd name="connsiteX195-34507" fmla="*/ 1149894 w 3024845"/>
                  <a:gd name="connsiteY195-34508" fmla="*/ 414117 h 1032158"/>
                  <a:gd name="connsiteX196-34509" fmla="*/ 1155214 w 3024845"/>
                  <a:gd name="connsiteY196-34510" fmla="*/ 414117 h 1032158"/>
                  <a:gd name="connsiteX197-34511" fmla="*/ 1155214 w 3024845"/>
                  <a:gd name="connsiteY197-34512" fmla="*/ 415198 h 1032158"/>
                  <a:gd name="connsiteX198-34513" fmla="*/ 1155214 w 3024845"/>
                  <a:gd name="connsiteY198-34514" fmla="*/ 422765 h 1032158"/>
                  <a:gd name="connsiteX199-34515" fmla="*/ 1159268 w 3024845"/>
                  <a:gd name="connsiteY199-34516" fmla="*/ 453029 h 1032158"/>
                  <a:gd name="connsiteX200-34517" fmla="*/ 1160028 w 3024845"/>
                  <a:gd name="connsiteY200-34518" fmla="*/ 453029 h 1032158"/>
                  <a:gd name="connsiteX201-34519" fmla="*/ 1165348 w 3024845"/>
                  <a:gd name="connsiteY201-34520" fmla="*/ 453029 h 1032158"/>
                  <a:gd name="connsiteX202-34521" fmla="*/ 1165348 w 3024845"/>
                  <a:gd name="connsiteY202-34522" fmla="*/ 453840 h 1032158"/>
                  <a:gd name="connsiteX203-34523" fmla="*/ 1165348 w 3024845"/>
                  <a:gd name="connsiteY203-34524" fmla="*/ 459515 h 1032158"/>
                  <a:gd name="connsiteX204-34525" fmla="*/ 1166361 w 3024845"/>
                  <a:gd name="connsiteY204-34526" fmla="*/ 459515 h 1032158"/>
                  <a:gd name="connsiteX205-34527" fmla="*/ 1173454 w 3024845"/>
                  <a:gd name="connsiteY205-34528" fmla="*/ 459515 h 1032158"/>
                  <a:gd name="connsiteX206-34529" fmla="*/ 1173454 w 3024845"/>
                  <a:gd name="connsiteY206-34530" fmla="*/ 489780 h 1032158"/>
                  <a:gd name="connsiteX207-34531" fmla="*/ 1175481 w 3024845"/>
                  <a:gd name="connsiteY207-34532" fmla="*/ 489780 h 1032158"/>
                  <a:gd name="connsiteX208-34533" fmla="*/ 1189668 w 3024845"/>
                  <a:gd name="connsiteY208-34534" fmla="*/ 489780 h 1032158"/>
                  <a:gd name="connsiteX209-34535" fmla="*/ 1189668 w 3024845"/>
                  <a:gd name="connsiteY209-34536" fmla="*/ 513559 h 1032158"/>
                  <a:gd name="connsiteX210-34537" fmla="*/ 1191695 w 3024845"/>
                  <a:gd name="connsiteY210-34538" fmla="*/ 515180 h 1032158"/>
                  <a:gd name="connsiteX211-34539" fmla="*/ 1191695 w 3024845"/>
                  <a:gd name="connsiteY211-34540" fmla="*/ 526530 h 1032158"/>
                  <a:gd name="connsiteX212-34541" fmla="*/ 1192455 w 3024845"/>
                  <a:gd name="connsiteY212-34542" fmla="*/ 526530 h 1032158"/>
                  <a:gd name="connsiteX213-34543" fmla="*/ 1197775 w 3024845"/>
                  <a:gd name="connsiteY213-34544" fmla="*/ 526530 h 1032158"/>
                  <a:gd name="connsiteX214-34545" fmla="*/ 1197775 w 3024845"/>
                  <a:gd name="connsiteY214-34546" fmla="*/ 550309 h 1032158"/>
                  <a:gd name="connsiteX215-34547" fmla="*/ 1199041 w 3024845"/>
                  <a:gd name="connsiteY215-34548" fmla="*/ 550309 h 1032158"/>
                  <a:gd name="connsiteX216-34549" fmla="*/ 1207908 w 3024845"/>
                  <a:gd name="connsiteY216-34550" fmla="*/ 550309 h 1032158"/>
                  <a:gd name="connsiteX217-34551" fmla="*/ 1209935 w 3024845"/>
                  <a:gd name="connsiteY217-34552" fmla="*/ 554363 h 1032158"/>
                  <a:gd name="connsiteX218-34553" fmla="*/ 1209935 w 3024845"/>
                  <a:gd name="connsiteY218-34554" fmla="*/ 567604 h 1032158"/>
                  <a:gd name="connsiteX219-34555" fmla="*/ 1211455 w 3024845"/>
                  <a:gd name="connsiteY219-34556" fmla="*/ 565712 h 1032158"/>
                  <a:gd name="connsiteX220-34557" fmla="*/ 1222095 w 3024845"/>
                  <a:gd name="connsiteY220-34558" fmla="*/ 552471 h 1032158"/>
                  <a:gd name="connsiteX221-34559" fmla="*/ 1250469 w 3024845"/>
                  <a:gd name="connsiteY221-34560" fmla="*/ 552471 h 1032158"/>
                  <a:gd name="connsiteX222-34561" fmla="*/ 1250469 w 3024845"/>
                  <a:gd name="connsiteY222-34562" fmla="*/ 638942 h 1032158"/>
                  <a:gd name="connsiteX223-34563" fmla="*/ 1251229 w 3024845"/>
                  <a:gd name="connsiteY223-34564" fmla="*/ 638942 h 1032158"/>
                  <a:gd name="connsiteX224-34565" fmla="*/ 1256549 w 3024845"/>
                  <a:gd name="connsiteY224-34566" fmla="*/ 638942 h 1032158"/>
                  <a:gd name="connsiteX225-34567" fmla="*/ 1257309 w 3024845"/>
                  <a:gd name="connsiteY225-34568" fmla="*/ 637591 h 1032158"/>
                  <a:gd name="connsiteX226-34569" fmla="*/ 1262629 w 3024845"/>
                  <a:gd name="connsiteY226-34570" fmla="*/ 628133 h 1032158"/>
                  <a:gd name="connsiteX227-34571" fmla="*/ 1262629 w 3024845"/>
                  <a:gd name="connsiteY227-34572" fmla="*/ 630025 h 1032158"/>
                  <a:gd name="connsiteX228-34573" fmla="*/ 1262629 w 3024845"/>
                  <a:gd name="connsiteY228-34574" fmla="*/ 643266 h 1032158"/>
                  <a:gd name="connsiteX229-34575" fmla="*/ 1266682 w 3024845"/>
                  <a:gd name="connsiteY229-34576" fmla="*/ 597869 h 1032158"/>
                  <a:gd name="connsiteX230-34577" fmla="*/ 1267442 w 3024845"/>
                  <a:gd name="connsiteY230-34578" fmla="*/ 597869 h 1032158"/>
                  <a:gd name="connsiteX231-34579" fmla="*/ 1272762 w 3024845"/>
                  <a:gd name="connsiteY231-34580" fmla="*/ 597869 h 1032158"/>
                  <a:gd name="connsiteX232-34581" fmla="*/ 1272762 w 3024845"/>
                  <a:gd name="connsiteY232-34582" fmla="*/ 533015 h 1032158"/>
                  <a:gd name="connsiteX233-34583" fmla="*/ 1273776 w 3024845"/>
                  <a:gd name="connsiteY233-34584" fmla="*/ 533015 h 1032158"/>
                  <a:gd name="connsiteX234-34585" fmla="*/ 1280869 w 3024845"/>
                  <a:gd name="connsiteY234-34586" fmla="*/ 533015 h 1032158"/>
                  <a:gd name="connsiteX235-34587" fmla="*/ 1293029 w 3024845"/>
                  <a:gd name="connsiteY235-34588" fmla="*/ 489780 h 1032158"/>
                  <a:gd name="connsiteX236-34589" fmla="*/ 1294296 w 3024845"/>
                  <a:gd name="connsiteY236-34590" fmla="*/ 489780 h 1032158"/>
                  <a:gd name="connsiteX237-34591" fmla="*/ 1303163 w 3024845"/>
                  <a:gd name="connsiteY237-34592" fmla="*/ 489780 h 1032158"/>
                  <a:gd name="connsiteX238-34593" fmla="*/ 1313296 w 3024845"/>
                  <a:gd name="connsiteY238-34594" fmla="*/ 533015 h 1032158"/>
                  <a:gd name="connsiteX239-34595" fmla="*/ 1314309 w 3024845"/>
                  <a:gd name="connsiteY239-34596" fmla="*/ 533015 h 1032158"/>
                  <a:gd name="connsiteX240-34597" fmla="*/ 1321403 w 3024845"/>
                  <a:gd name="connsiteY240-34598" fmla="*/ 533015 h 1032158"/>
                  <a:gd name="connsiteX241-34599" fmla="*/ 1321403 w 3024845"/>
                  <a:gd name="connsiteY241-34600" fmla="*/ 571927 h 1032158"/>
                  <a:gd name="connsiteX242-34601" fmla="*/ 1323176 w 3024845"/>
                  <a:gd name="connsiteY242-34602" fmla="*/ 571927 h 1032158"/>
                  <a:gd name="connsiteX243-34603" fmla="*/ 1335590 w 3024845"/>
                  <a:gd name="connsiteY243-34604" fmla="*/ 571927 h 1032158"/>
                  <a:gd name="connsiteX244-34605" fmla="*/ 1335590 w 3024845"/>
                  <a:gd name="connsiteY244-34606" fmla="*/ 574089 h 1032158"/>
                  <a:gd name="connsiteX245-34607" fmla="*/ 1335590 w 3024845"/>
                  <a:gd name="connsiteY245-34608" fmla="*/ 589221 h 1032158"/>
                  <a:gd name="connsiteX246-34609" fmla="*/ 1339643 w 3024845"/>
                  <a:gd name="connsiteY246-34610" fmla="*/ 587060 h 1032158"/>
                  <a:gd name="connsiteX247-34611" fmla="*/ 1339643 w 3024845"/>
                  <a:gd name="connsiteY247-34612" fmla="*/ 571927 h 1032158"/>
                  <a:gd name="connsiteX248-34613" fmla="*/ 1341163 w 3024845"/>
                  <a:gd name="connsiteY248-34614" fmla="*/ 571927 h 1032158"/>
                  <a:gd name="connsiteX249-34615" fmla="*/ 1351803 w 3024845"/>
                  <a:gd name="connsiteY249-34616" fmla="*/ 571927 h 1032158"/>
                  <a:gd name="connsiteX250-34617" fmla="*/ 1351803 w 3024845"/>
                  <a:gd name="connsiteY250-34618" fmla="*/ 573548 h 1032158"/>
                  <a:gd name="connsiteX251-34619" fmla="*/ 1351803 w 3024845"/>
                  <a:gd name="connsiteY251-34620" fmla="*/ 584898 h 1032158"/>
                  <a:gd name="connsiteX252-34621" fmla="*/ 1382204 w 3024845"/>
                  <a:gd name="connsiteY252-34622" fmla="*/ 584898 h 1032158"/>
                  <a:gd name="connsiteX253-34623" fmla="*/ 1382204 w 3024845"/>
                  <a:gd name="connsiteY253-34624" fmla="*/ 548148 h 1032158"/>
                  <a:gd name="connsiteX254-34625" fmla="*/ 1383470 w 3024845"/>
                  <a:gd name="connsiteY254-34626" fmla="*/ 548148 h 1032158"/>
                  <a:gd name="connsiteX255-34627" fmla="*/ 1392337 w 3024845"/>
                  <a:gd name="connsiteY255-34628" fmla="*/ 548148 h 1032158"/>
                  <a:gd name="connsiteX256-34629" fmla="*/ 1392337 w 3024845"/>
                  <a:gd name="connsiteY256-34630" fmla="*/ 569765 h 1032158"/>
                  <a:gd name="connsiteX257-34631" fmla="*/ 1394364 w 3024845"/>
                  <a:gd name="connsiteY257-34632" fmla="*/ 537339 h 1032158"/>
                  <a:gd name="connsiteX258-34633" fmla="*/ 1416657 w 3024845"/>
                  <a:gd name="connsiteY258-34634" fmla="*/ 537339 h 1032158"/>
                  <a:gd name="connsiteX259-34635" fmla="*/ 1416657 w 3024845"/>
                  <a:gd name="connsiteY259-34636" fmla="*/ 535717 h 1032158"/>
                  <a:gd name="connsiteX260-34637" fmla="*/ 1416657 w 3024845"/>
                  <a:gd name="connsiteY260-34638" fmla="*/ 524368 h 1032158"/>
                  <a:gd name="connsiteX261-34639" fmla="*/ 1417417 w 3024845"/>
                  <a:gd name="connsiteY261-34640" fmla="*/ 524368 h 1032158"/>
                  <a:gd name="connsiteX262-34641" fmla="*/ 1422737 w 3024845"/>
                  <a:gd name="connsiteY262-34642" fmla="*/ 524368 h 1032158"/>
                  <a:gd name="connsiteX263-34643" fmla="*/ 1422737 w 3024845"/>
                  <a:gd name="connsiteY263-34644" fmla="*/ 522477 h 1032158"/>
                  <a:gd name="connsiteX264-34645" fmla="*/ 1422737 w 3024845"/>
                  <a:gd name="connsiteY264-34646" fmla="*/ 509236 h 1032158"/>
                  <a:gd name="connsiteX265-34647" fmla="*/ 1426791 w 3024845"/>
                  <a:gd name="connsiteY265-34648" fmla="*/ 515721 h 1032158"/>
                  <a:gd name="connsiteX266-34649" fmla="*/ 1429071 w 3024845"/>
                  <a:gd name="connsiteY266-34650" fmla="*/ 515721 h 1032158"/>
                  <a:gd name="connsiteX267-34651" fmla="*/ 1445031 w 3024845"/>
                  <a:gd name="connsiteY267-34652" fmla="*/ 515721 h 1032158"/>
                  <a:gd name="connsiteX268-34653" fmla="*/ 1445031 w 3024845"/>
                  <a:gd name="connsiteY268-34654" fmla="*/ 514910 h 1032158"/>
                  <a:gd name="connsiteX269-34655" fmla="*/ 1445031 w 3024845"/>
                  <a:gd name="connsiteY269-34656" fmla="*/ 509236 h 1032158"/>
                  <a:gd name="connsiteX270-34657" fmla="*/ 1445791 w 3024845"/>
                  <a:gd name="connsiteY270-34658" fmla="*/ 509236 h 1032158"/>
                  <a:gd name="connsiteX271-34659" fmla="*/ 1451111 w 3024845"/>
                  <a:gd name="connsiteY271-34660" fmla="*/ 509236 h 1032158"/>
                  <a:gd name="connsiteX272-34661" fmla="*/ 1451111 w 3024845"/>
                  <a:gd name="connsiteY272-34662" fmla="*/ 510587 h 1032158"/>
                  <a:gd name="connsiteX273-34663" fmla="*/ 1451111 w 3024845"/>
                  <a:gd name="connsiteY273-34664" fmla="*/ 520045 h 1032158"/>
                  <a:gd name="connsiteX274-34665" fmla="*/ 1489618 w 3024845"/>
                  <a:gd name="connsiteY274-34666" fmla="*/ 520045 h 1032158"/>
                  <a:gd name="connsiteX275-34667" fmla="*/ 1489618 w 3024845"/>
                  <a:gd name="connsiteY275-34668" fmla="*/ 658398 h 1032158"/>
                  <a:gd name="connsiteX276-34669" fmla="*/ 1491138 w 3024845"/>
                  <a:gd name="connsiteY276-34670" fmla="*/ 658398 h 1032158"/>
                  <a:gd name="connsiteX277-34671" fmla="*/ 1501778 w 3024845"/>
                  <a:gd name="connsiteY277-34672" fmla="*/ 658398 h 1032158"/>
                  <a:gd name="connsiteX278-34673" fmla="*/ 1501778 w 3024845"/>
                  <a:gd name="connsiteY278-34674" fmla="*/ 645428 h 1032158"/>
                  <a:gd name="connsiteX279-34675" fmla="*/ 1505832 w 3024845"/>
                  <a:gd name="connsiteY279-34676" fmla="*/ 645428 h 1032158"/>
                  <a:gd name="connsiteX280-34677" fmla="*/ 1505832 w 3024845"/>
                  <a:gd name="connsiteY280-34678" fmla="*/ 658398 h 1032158"/>
                  <a:gd name="connsiteX281-34679" fmla="*/ 1536232 w 3024845"/>
                  <a:gd name="connsiteY281-34680" fmla="*/ 658398 h 1032158"/>
                  <a:gd name="connsiteX282-34681" fmla="*/ 1536232 w 3024845"/>
                  <a:gd name="connsiteY282-34682" fmla="*/ 628133 h 1032158"/>
                  <a:gd name="connsiteX283-34683" fmla="*/ 1548392 w 3024845"/>
                  <a:gd name="connsiteY283-34684" fmla="*/ 628133 h 1032158"/>
                  <a:gd name="connsiteX284-34685" fmla="*/ 1560552 w 3024845"/>
                  <a:gd name="connsiteY284-34686" fmla="*/ 625972 h 1032158"/>
                  <a:gd name="connsiteX285-34687" fmla="*/ 1564606 w 3024845"/>
                  <a:gd name="connsiteY285-34688" fmla="*/ 628133 h 1032158"/>
                  <a:gd name="connsiteX286-34689" fmla="*/ 1574739 w 3024845"/>
                  <a:gd name="connsiteY286-34690" fmla="*/ 628133 h 1032158"/>
                  <a:gd name="connsiteX287-34691" fmla="*/ 1574739 w 3024845"/>
                  <a:gd name="connsiteY287-34692" fmla="*/ 658398 h 1032158"/>
                  <a:gd name="connsiteX288-34693" fmla="*/ 1582846 w 3024845"/>
                  <a:gd name="connsiteY288-34694" fmla="*/ 658398 h 1032158"/>
                  <a:gd name="connsiteX289-34695" fmla="*/ 1582846 w 3024845"/>
                  <a:gd name="connsiteY289-34696" fmla="*/ 675693 h 1032158"/>
                  <a:gd name="connsiteX290-34697" fmla="*/ 1592182 w 3024845"/>
                  <a:gd name="connsiteY290-34698" fmla="*/ 676598 h 1032158"/>
                  <a:gd name="connsiteX291-34699" fmla="*/ 1605140 w 3024845"/>
                  <a:gd name="connsiteY291-34700" fmla="*/ 676598 h 1032158"/>
                  <a:gd name="connsiteX292-34701" fmla="*/ 1605140 w 3024845"/>
                  <a:gd name="connsiteY292-34702" fmla="*/ 660560 h 1032158"/>
                  <a:gd name="connsiteX293-34703" fmla="*/ 1673096 w 3024845"/>
                  <a:gd name="connsiteY293-34704" fmla="*/ 660560 h 1032158"/>
                  <a:gd name="connsiteX294-34705" fmla="*/ 1673096 w 3024845"/>
                  <a:gd name="connsiteY294-34706" fmla="*/ 575307 h 1032158"/>
                  <a:gd name="connsiteX295-34707" fmla="*/ 1745104 w 3024845"/>
                  <a:gd name="connsiteY295-34708" fmla="*/ 575307 h 1032158"/>
                  <a:gd name="connsiteX296-34709" fmla="*/ 1745104 w 3024845"/>
                  <a:gd name="connsiteY296-34710" fmla="*/ 654075 h 1032158"/>
                  <a:gd name="connsiteX297-34711" fmla="*/ 1747008 w 3024845"/>
                  <a:gd name="connsiteY297-34712" fmla="*/ 654075 h 1032158"/>
                  <a:gd name="connsiteX298-34713" fmla="*/ 1748250 w 3024845"/>
                  <a:gd name="connsiteY298-34714" fmla="*/ 676598 h 1032158"/>
                  <a:gd name="connsiteX299-34715" fmla="*/ 1757926 w 3024845"/>
                  <a:gd name="connsiteY299-34716" fmla="*/ 676598 h 1032158"/>
                  <a:gd name="connsiteX300-34717" fmla="*/ 1759168 w 3024845"/>
                  <a:gd name="connsiteY300-34718" fmla="*/ 654075 h 1032158"/>
                  <a:gd name="connsiteX301-34719" fmla="*/ 1765248 w 3024845"/>
                  <a:gd name="connsiteY301-34720" fmla="*/ 654075 h 1032158"/>
                  <a:gd name="connsiteX302-34721" fmla="*/ 1766490 w 3024845"/>
                  <a:gd name="connsiteY302-34722" fmla="*/ 676598 h 1032158"/>
                  <a:gd name="connsiteX303-34723" fmla="*/ 1817112 w 3024845"/>
                  <a:gd name="connsiteY303-34724" fmla="*/ 676598 h 1032158"/>
                  <a:gd name="connsiteX304-34725" fmla="*/ 1817112 w 3024845"/>
                  <a:gd name="connsiteY304-34726" fmla="*/ 513570 h 1032158"/>
                  <a:gd name="connsiteX305-34727" fmla="*/ 2014439 w 3024845"/>
                  <a:gd name="connsiteY305-34728" fmla="*/ 513570 h 1032158"/>
                  <a:gd name="connsiteX306-34729" fmla="*/ 2014439 w 3024845"/>
                  <a:gd name="connsiteY306-34730" fmla="*/ 676598 h 1032158"/>
                  <a:gd name="connsiteX307-34731" fmla="*/ 2033136 w 3024845"/>
                  <a:gd name="connsiteY307-34732" fmla="*/ 676598 h 1032158"/>
                  <a:gd name="connsiteX308-34733" fmla="*/ 2033136 w 3024845"/>
                  <a:gd name="connsiteY308-34734" fmla="*/ 593905 h 1032158"/>
                  <a:gd name="connsiteX309-34735" fmla="*/ 2128256 w 3024845"/>
                  <a:gd name="connsiteY309-34736" fmla="*/ 593905 h 1032158"/>
                  <a:gd name="connsiteX310-34737" fmla="*/ 2146266 w 3024845"/>
                  <a:gd name="connsiteY310-34738" fmla="*/ 104983 h 1032158"/>
                  <a:gd name="connsiteX311-34739" fmla="*/ 2150320 w 3024845"/>
                  <a:gd name="connsiteY311-34740" fmla="*/ 33644 h 1032158"/>
                  <a:gd name="connsiteX312-34741" fmla="*/ 2180720 w 3024845"/>
                  <a:gd name="connsiteY312-34742" fmla="*/ 528692 h 1032158"/>
                  <a:gd name="connsiteX313-34743" fmla="*/ 2245574 w 3024845"/>
                  <a:gd name="connsiteY313-34744" fmla="*/ 528692 h 1032158"/>
                  <a:gd name="connsiteX314-34745" fmla="*/ 2245574 w 3024845"/>
                  <a:gd name="connsiteY314-34746" fmla="*/ 604354 h 1032158"/>
                  <a:gd name="connsiteX315-34747" fmla="*/ 2253681 w 3024845"/>
                  <a:gd name="connsiteY315-34748" fmla="*/ 604354 h 1032158"/>
                  <a:gd name="connsiteX316-34749" fmla="*/ 2255708 w 3024845"/>
                  <a:gd name="connsiteY316-34750" fmla="*/ 597869 h 1032158"/>
                  <a:gd name="connsiteX317-34751" fmla="*/ 2261788 w 3024845"/>
                  <a:gd name="connsiteY317-34752" fmla="*/ 597869 h 1032158"/>
                  <a:gd name="connsiteX318-34753" fmla="*/ 2263815 w 3024845"/>
                  <a:gd name="connsiteY318-34754" fmla="*/ 606516 h 1032158"/>
                  <a:gd name="connsiteX319-34755" fmla="*/ 2275975 w 3024845"/>
                  <a:gd name="connsiteY319-34756" fmla="*/ 606516 h 1032158"/>
                  <a:gd name="connsiteX320-34757" fmla="*/ 2275975 w 3024845"/>
                  <a:gd name="connsiteY320-34758" fmla="*/ 600030 h 1032158"/>
                  <a:gd name="connsiteX321-34759" fmla="*/ 2298268 w 3024845"/>
                  <a:gd name="connsiteY321-34760" fmla="*/ 600030 h 1032158"/>
                  <a:gd name="connsiteX322-34761" fmla="*/ 2298268 w 3024845"/>
                  <a:gd name="connsiteY322-34762" fmla="*/ 606516 h 1032158"/>
                  <a:gd name="connsiteX323-34763" fmla="*/ 2318535 w 3024845"/>
                  <a:gd name="connsiteY323-34764" fmla="*/ 606516 h 1032158"/>
                  <a:gd name="connsiteX324-34765" fmla="*/ 2318535 w 3024845"/>
                  <a:gd name="connsiteY324-34766" fmla="*/ 651913 h 1032158"/>
                  <a:gd name="connsiteX325-34767" fmla="*/ 2332722 w 3024845"/>
                  <a:gd name="connsiteY325-34768" fmla="*/ 651913 h 1032158"/>
                  <a:gd name="connsiteX326-34769" fmla="*/ 2332722 w 3024845"/>
                  <a:gd name="connsiteY326-34770" fmla="*/ 638942 h 1032158"/>
                  <a:gd name="connsiteX327-34771" fmla="*/ 2348936 w 3024845"/>
                  <a:gd name="connsiteY327-34772" fmla="*/ 638942 h 1032158"/>
                  <a:gd name="connsiteX328-34773" fmla="*/ 2348936 w 3024845"/>
                  <a:gd name="connsiteY328-34774" fmla="*/ 459515 h 1032158"/>
                  <a:gd name="connsiteX329-34775" fmla="*/ 2355016 w 3024845"/>
                  <a:gd name="connsiteY329-34776" fmla="*/ 453029 h 1032158"/>
                  <a:gd name="connsiteX330-34777" fmla="*/ 2427977 w 3024845"/>
                  <a:gd name="connsiteY330-34778" fmla="*/ 453029 h 1032158"/>
                  <a:gd name="connsiteX331-34779" fmla="*/ 2427977 w 3024845"/>
                  <a:gd name="connsiteY331-34780" fmla="*/ 461677 h 1032158"/>
                  <a:gd name="connsiteX332-34781" fmla="*/ 2438110 w 3024845"/>
                  <a:gd name="connsiteY332-34782" fmla="*/ 461677 h 1032158"/>
                  <a:gd name="connsiteX333-34783" fmla="*/ 2438110 w 3024845"/>
                  <a:gd name="connsiteY333-34784" fmla="*/ 576251 h 1032158"/>
                  <a:gd name="connsiteX334-34785" fmla="*/ 2460404 w 3024845"/>
                  <a:gd name="connsiteY334-34786" fmla="*/ 576251 h 1032158"/>
                  <a:gd name="connsiteX335-34787" fmla="*/ 2460404 w 3024845"/>
                  <a:gd name="connsiteY335-34788" fmla="*/ 509236 h 1032158"/>
                  <a:gd name="connsiteX336-34789" fmla="*/ 2486751 w 3024845"/>
                  <a:gd name="connsiteY336-34790" fmla="*/ 509236 h 1032158"/>
                  <a:gd name="connsiteX337-34791" fmla="*/ 2490804 w 3024845"/>
                  <a:gd name="connsiteY337-34792" fmla="*/ 504912 h 1032158"/>
                  <a:gd name="connsiteX338-34793" fmla="*/ 2498911 w 3024845"/>
                  <a:gd name="connsiteY338-34794" fmla="*/ 504912 h 1032158"/>
                  <a:gd name="connsiteX339-34795" fmla="*/ 2502964 w 3024845"/>
                  <a:gd name="connsiteY339-34796" fmla="*/ 509236 h 1032158"/>
                  <a:gd name="connsiteX340-34797" fmla="*/ 2525258 w 3024845"/>
                  <a:gd name="connsiteY340-34798" fmla="*/ 509236 h 1032158"/>
                  <a:gd name="connsiteX341-34799" fmla="*/ 2525258 w 3024845"/>
                  <a:gd name="connsiteY341-34800" fmla="*/ 392500 h 1032158"/>
                  <a:gd name="connsiteX342-34801" fmla="*/ 2582005 w 3024845"/>
                  <a:gd name="connsiteY342-34802" fmla="*/ 381691 h 1032158"/>
                  <a:gd name="connsiteX343-34803" fmla="*/ 2582005 w 3024845"/>
                  <a:gd name="connsiteY343-34804" fmla="*/ 382772 h 1032158"/>
                  <a:gd name="connsiteX344-34805" fmla="*/ 2582005 w 3024845"/>
                  <a:gd name="connsiteY344-34806" fmla="*/ 390338 h 1032158"/>
                  <a:gd name="connsiteX345-34807" fmla="*/ 2608352 w 3024845"/>
                  <a:gd name="connsiteY345-34808" fmla="*/ 390338 h 1032158"/>
                  <a:gd name="connsiteX346-34809" fmla="*/ 2608352 w 3024845"/>
                  <a:gd name="connsiteY346-34810" fmla="*/ 645428 h 1032158"/>
                  <a:gd name="connsiteX347-34811" fmla="*/ 2630646 w 3024845"/>
                  <a:gd name="connsiteY347-34812" fmla="*/ 645428 h 1032158"/>
                  <a:gd name="connsiteX348-34813" fmla="*/ 2630646 w 3024845"/>
                  <a:gd name="connsiteY348-34814" fmla="*/ 641104 h 1032158"/>
                  <a:gd name="connsiteX349-34815" fmla="*/ 2642806 w 3024845"/>
                  <a:gd name="connsiteY349-34816" fmla="*/ 641104 h 1032158"/>
                  <a:gd name="connsiteX350-34817" fmla="*/ 2642806 w 3024845"/>
                  <a:gd name="connsiteY350-34818" fmla="*/ 645428 h 1032158"/>
                  <a:gd name="connsiteX351-34819" fmla="*/ 2667126 w 3024845"/>
                  <a:gd name="connsiteY351-34820" fmla="*/ 645428 h 1032158"/>
                  <a:gd name="connsiteX352-34821" fmla="*/ 2667126 w 3024845"/>
                  <a:gd name="connsiteY352-34822" fmla="*/ 632457 h 1032158"/>
                  <a:gd name="connsiteX353-34823" fmla="*/ 2695500 w 3024845"/>
                  <a:gd name="connsiteY353-34824" fmla="*/ 632457 h 1032158"/>
                  <a:gd name="connsiteX354-34825" fmla="*/ 2707660 w 3024845"/>
                  <a:gd name="connsiteY354-34826" fmla="*/ 628133 h 1032158"/>
                  <a:gd name="connsiteX355-34827" fmla="*/ 2727927 w 3024845"/>
                  <a:gd name="connsiteY355-34828" fmla="*/ 632457 h 1032158"/>
                  <a:gd name="connsiteX356-34829" fmla="*/ 2727927 w 3024845"/>
                  <a:gd name="connsiteY356-34830" fmla="*/ 615163 h 1032158"/>
                  <a:gd name="connsiteX357-34831" fmla="*/ 2736034 w 3024845"/>
                  <a:gd name="connsiteY357-34832" fmla="*/ 615163 h 1032158"/>
                  <a:gd name="connsiteX358-34833" fmla="*/ 2736034 w 3024845"/>
                  <a:gd name="connsiteY358-34834" fmla="*/ 602192 h 1032158"/>
                  <a:gd name="connsiteX359-34835" fmla="*/ 2792781 w 3024845"/>
                  <a:gd name="connsiteY359-34836" fmla="*/ 602192 h 1032158"/>
                  <a:gd name="connsiteX360-34837" fmla="*/ 2792781 w 3024845"/>
                  <a:gd name="connsiteY360-34838" fmla="*/ 571927 h 1032158"/>
                  <a:gd name="connsiteX361-34839" fmla="*/ 2811021 w 3024845"/>
                  <a:gd name="connsiteY361-34840" fmla="*/ 571927 h 1032158"/>
                  <a:gd name="connsiteX362-34841" fmla="*/ 2811021 w 3024845"/>
                  <a:gd name="connsiteY362-34842" fmla="*/ 565442 h 1032158"/>
                  <a:gd name="connsiteX363-34843" fmla="*/ 2823181 w 3024845"/>
                  <a:gd name="connsiteY363-34844" fmla="*/ 565442 h 1032158"/>
                  <a:gd name="connsiteX364-34845" fmla="*/ 2823181 w 3024845"/>
                  <a:gd name="connsiteY364-34846" fmla="*/ 571927 h 1032158"/>
                  <a:gd name="connsiteX365-34847" fmla="*/ 2839395 w 3024845"/>
                  <a:gd name="connsiteY365-34848" fmla="*/ 571927 h 1032158"/>
                  <a:gd name="connsiteX366-34849" fmla="*/ 2839395 w 3024845"/>
                  <a:gd name="connsiteY366-34850" fmla="*/ 621648 h 1032158"/>
                  <a:gd name="connsiteX367-34851" fmla="*/ 2871822 w 3024845"/>
                  <a:gd name="connsiteY367-34852" fmla="*/ 621648 h 1032158"/>
                  <a:gd name="connsiteX368-34853" fmla="*/ 2871822 w 3024845"/>
                  <a:gd name="connsiteY368-34854" fmla="*/ 595707 h 1032158"/>
                  <a:gd name="connsiteX369-34855" fmla="*/ 2910329 w 3024845"/>
                  <a:gd name="connsiteY369-34856" fmla="*/ 595707 h 1032158"/>
                  <a:gd name="connsiteX370-34857" fmla="*/ 2910329 w 3024845"/>
                  <a:gd name="connsiteY370-34858" fmla="*/ 565442 h 1032158"/>
                  <a:gd name="connsiteX371-34859" fmla="*/ 2958970 w 3024845"/>
                  <a:gd name="connsiteY371-34860" fmla="*/ 565442 h 1032158"/>
                  <a:gd name="connsiteX372-34861" fmla="*/ 2958970 w 3024845"/>
                  <a:gd name="connsiteY372-34862" fmla="*/ 676598 h 1032158"/>
                  <a:gd name="connsiteX373-34863" fmla="*/ 2958970 w 3024845"/>
                  <a:gd name="connsiteY373-34864" fmla="*/ 690377 h 1032158"/>
                  <a:gd name="connsiteX374-34865" fmla="*/ 3024845 w 3024845"/>
                  <a:gd name="connsiteY374-34866" fmla="*/ 690377 h 1032158"/>
                  <a:gd name="connsiteX375-34867" fmla="*/ 3024845 w 3024845"/>
                  <a:gd name="connsiteY375-34868" fmla="*/ 1032158 h 1032158"/>
                  <a:gd name="connsiteX376-34869" fmla="*/ 2054 w 3024845"/>
                  <a:gd name="connsiteY376-34870" fmla="*/ 1029825 h 1032158"/>
                  <a:gd name="connsiteX377-34871" fmla="*/ 0 w 3024845"/>
                  <a:gd name="connsiteY377-34872" fmla="*/ 595707 h 1032158"/>
                  <a:gd name="connsiteX378-34873" fmla="*/ 20267 w 3024845"/>
                  <a:gd name="connsiteY378-34874" fmla="*/ 595707 h 1032158"/>
                  <a:gd name="connsiteX379-34875" fmla="*/ 20774 w 3024845"/>
                  <a:gd name="connsiteY379-34876" fmla="*/ 594626 h 1032158"/>
                  <a:gd name="connsiteX380-34877" fmla="*/ 24320 w 3024845"/>
                  <a:gd name="connsiteY380-34878" fmla="*/ 587060 h 1032158"/>
                  <a:gd name="connsiteX381-34879" fmla="*/ 26094 w 3024845"/>
                  <a:gd name="connsiteY381-34880" fmla="*/ 587330 h 1032158"/>
                  <a:gd name="connsiteX382-34881" fmla="*/ 38507 w 3024845"/>
                  <a:gd name="connsiteY382-34882" fmla="*/ 589221 h 1032158"/>
                  <a:gd name="connsiteX383-34883" fmla="*/ 39014 w 3024845"/>
                  <a:gd name="connsiteY383-34884" fmla="*/ 590573 h 1032158"/>
                  <a:gd name="connsiteX384-34885" fmla="*/ 42560 w 3024845"/>
                  <a:gd name="connsiteY384-34886" fmla="*/ 600030 h 1032158"/>
                  <a:gd name="connsiteX385-34887" fmla="*/ 68907 w 3024845"/>
                  <a:gd name="connsiteY385-34888" fmla="*/ 602192 h 1032158"/>
                  <a:gd name="connsiteX386-34889" fmla="*/ 68907 w 3024845"/>
                  <a:gd name="connsiteY386-34890" fmla="*/ 478971 h 1032158"/>
                  <a:gd name="connsiteX387-34891" fmla="*/ 70934 w 3024845"/>
                  <a:gd name="connsiteY387-34892" fmla="*/ 478971 h 1032158"/>
                  <a:gd name="connsiteX388-34893" fmla="*/ 85121 w 3024845"/>
                  <a:gd name="connsiteY388-34894" fmla="*/ 478971 h 1032158"/>
                  <a:gd name="connsiteX389-34895" fmla="*/ 85121 w 3024845"/>
                  <a:gd name="connsiteY389-34896" fmla="*/ 342779 h 1032158"/>
                  <a:gd name="connsiteX390-34897" fmla="*/ 86894 w 3024845"/>
                  <a:gd name="connsiteY390-34898" fmla="*/ 342779 h 1032158"/>
                  <a:gd name="connsiteX391-34899" fmla="*/ 99308 w 3024845"/>
                  <a:gd name="connsiteY391-34900" fmla="*/ 342779 h 1032158"/>
                  <a:gd name="connsiteX392-34901" fmla="*/ 99308 w 3024845"/>
                  <a:gd name="connsiteY392-34902" fmla="*/ 228205 h 1032158"/>
                  <a:gd name="connsiteX393-34903" fmla="*/ 103361 w 3024845"/>
                  <a:gd name="connsiteY393-34904" fmla="*/ 200101 h 1032158"/>
                  <a:gd name="connsiteX394-34905" fmla="*/ 105388 w 3024845"/>
                  <a:gd name="connsiteY394-34906" fmla="*/ 200101 h 1032158"/>
                  <a:gd name="connsiteX395-34907" fmla="*/ 119575 w 3024845"/>
                  <a:gd name="connsiteY395-34908" fmla="*/ 200101 h 1032158"/>
                  <a:gd name="connsiteX0-34909" fmla="*/ 119575 w 3024845"/>
                  <a:gd name="connsiteY0-34910" fmla="*/ 95357 h 927414"/>
                  <a:gd name="connsiteX1-34911" fmla="*/ 200642 w 3024845"/>
                  <a:gd name="connsiteY1-34912" fmla="*/ 93196 h 927414"/>
                  <a:gd name="connsiteX2-34913" fmla="*/ 202669 w 3024845"/>
                  <a:gd name="connsiteY2-34914" fmla="*/ 93196 h 927414"/>
                  <a:gd name="connsiteX3-34915" fmla="*/ 216856 w 3024845"/>
                  <a:gd name="connsiteY3-34916" fmla="*/ 93196 h 927414"/>
                  <a:gd name="connsiteX4-34917" fmla="*/ 216856 w 3024845"/>
                  <a:gd name="connsiteY4-34918" fmla="*/ 116975 h 927414"/>
                  <a:gd name="connsiteX5-34919" fmla="*/ 217363 w 3024845"/>
                  <a:gd name="connsiteY5-34920" fmla="*/ 117786 h 927414"/>
                  <a:gd name="connsiteX6-34921" fmla="*/ 220909 w 3024845"/>
                  <a:gd name="connsiteY6-34922" fmla="*/ 123461 h 927414"/>
                  <a:gd name="connsiteX7-34923" fmla="*/ 220909 w 3024845"/>
                  <a:gd name="connsiteY7-34924" fmla="*/ 238035 h 927414"/>
                  <a:gd name="connsiteX8-34925" fmla="*/ 223189 w 3024845"/>
                  <a:gd name="connsiteY8-34926" fmla="*/ 238035 h 927414"/>
                  <a:gd name="connsiteX9-34927" fmla="*/ 239150 w 3024845"/>
                  <a:gd name="connsiteY9-34928" fmla="*/ 238035 h 927414"/>
                  <a:gd name="connsiteX10-34929" fmla="*/ 239150 w 3024845"/>
                  <a:gd name="connsiteY10-34930" fmla="*/ 378550 h 927414"/>
                  <a:gd name="connsiteX11-34931" fmla="*/ 240670 w 3024845"/>
                  <a:gd name="connsiteY11-34932" fmla="*/ 378280 h 927414"/>
                  <a:gd name="connsiteX12-34933" fmla="*/ 251310 w 3024845"/>
                  <a:gd name="connsiteY12-34934" fmla="*/ 376389 h 927414"/>
                  <a:gd name="connsiteX13-34935" fmla="*/ 249283 w 3024845"/>
                  <a:gd name="connsiteY13-34936" fmla="*/ 465021 h 927414"/>
                  <a:gd name="connsiteX14-34937" fmla="*/ 250803 w 3024845"/>
                  <a:gd name="connsiteY14-34938" fmla="*/ 465292 h 927414"/>
                  <a:gd name="connsiteX15-34939" fmla="*/ 261443 w 3024845"/>
                  <a:gd name="connsiteY15-34940" fmla="*/ 467183 h 927414"/>
                  <a:gd name="connsiteX16-34941" fmla="*/ 261696 w 3024845"/>
                  <a:gd name="connsiteY16-34942" fmla="*/ 467994 h 927414"/>
                  <a:gd name="connsiteX17-34943" fmla="*/ 263470 w 3024845"/>
                  <a:gd name="connsiteY17-34944" fmla="*/ 473669 h 927414"/>
                  <a:gd name="connsiteX18-34945" fmla="*/ 264230 w 3024845"/>
                  <a:gd name="connsiteY18-34946" fmla="*/ 471237 h 927414"/>
                  <a:gd name="connsiteX19-34947" fmla="*/ 269550 w 3024845"/>
                  <a:gd name="connsiteY19-34948" fmla="*/ 454213 h 927414"/>
                  <a:gd name="connsiteX20-34949" fmla="*/ 271323 w 3024845"/>
                  <a:gd name="connsiteY20-34950" fmla="*/ 454213 h 927414"/>
                  <a:gd name="connsiteX21-34951" fmla="*/ 283737 w 3024845"/>
                  <a:gd name="connsiteY21-34952" fmla="*/ 454213 h 927414"/>
                  <a:gd name="connsiteX22-34953" fmla="*/ 283737 w 3024845"/>
                  <a:gd name="connsiteY22-34954" fmla="*/ 486639 h 927414"/>
                  <a:gd name="connsiteX23-34955" fmla="*/ 284750 w 3024845"/>
                  <a:gd name="connsiteY23-34956" fmla="*/ 487180 h 927414"/>
                  <a:gd name="connsiteX24-34957" fmla="*/ 291844 w 3024845"/>
                  <a:gd name="connsiteY24-34958" fmla="*/ 490963 h 927414"/>
                  <a:gd name="connsiteX25-34959" fmla="*/ 291844 w 3024845"/>
                  <a:gd name="connsiteY25-34960" fmla="*/ 492314 h 927414"/>
                  <a:gd name="connsiteX26-34961" fmla="*/ 291844 w 3024845"/>
                  <a:gd name="connsiteY26-34962" fmla="*/ 501772 h 927414"/>
                  <a:gd name="connsiteX27-34963" fmla="*/ 336431 w 3024845"/>
                  <a:gd name="connsiteY27-34964" fmla="*/ 501772 h 927414"/>
                  <a:gd name="connsiteX28-34965" fmla="*/ 336431 w 3024845"/>
                  <a:gd name="connsiteY28-34966" fmla="*/ 502853 h 927414"/>
                  <a:gd name="connsiteX29-34967" fmla="*/ 336431 w 3024845"/>
                  <a:gd name="connsiteY29-34968" fmla="*/ 510419 h 927414"/>
                  <a:gd name="connsiteX30-34969" fmla="*/ 338457 w 3024845"/>
                  <a:gd name="connsiteY30-34970" fmla="*/ 510419 h 927414"/>
                  <a:gd name="connsiteX31-34971" fmla="*/ 352644 w 3024845"/>
                  <a:gd name="connsiteY31-34972" fmla="*/ 510419 h 927414"/>
                  <a:gd name="connsiteX32-34973" fmla="*/ 352644 w 3024845"/>
                  <a:gd name="connsiteY32-34974" fmla="*/ 480154 h 927414"/>
                  <a:gd name="connsiteX33-34975" fmla="*/ 397231 w 3024845"/>
                  <a:gd name="connsiteY33-34976" fmla="*/ 480154 h 927414"/>
                  <a:gd name="connsiteX34-34977" fmla="*/ 397231 w 3024845"/>
                  <a:gd name="connsiteY34-34978" fmla="*/ 478803 h 927414"/>
                  <a:gd name="connsiteX35-34979" fmla="*/ 397231 w 3024845"/>
                  <a:gd name="connsiteY35-34980" fmla="*/ 469345 h 927414"/>
                  <a:gd name="connsiteX36-34981" fmla="*/ 398245 w 3024845"/>
                  <a:gd name="connsiteY36-34982" fmla="*/ 469345 h 927414"/>
                  <a:gd name="connsiteX37-34983" fmla="*/ 405338 w 3024845"/>
                  <a:gd name="connsiteY37-34984" fmla="*/ 469345 h 927414"/>
                  <a:gd name="connsiteX38-34985" fmla="*/ 405338 w 3024845"/>
                  <a:gd name="connsiteY38-34986" fmla="*/ 467454 h 927414"/>
                  <a:gd name="connsiteX39-34987" fmla="*/ 405338 w 3024845"/>
                  <a:gd name="connsiteY39-34988" fmla="*/ 454213 h 927414"/>
                  <a:gd name="connsiteX40-34989" fmla="*/ 406098 w 3024845"/>
                  <a:gd name="connsiteY40-34990" fmla="*/ 454213 h 927414"/>
                  <a:gd name="connsiteX41-34991" fmla="*/ 411418 w 3024845"/>
                  <a:gd name="connsiteY41-34992" fmla="*/ 454213 h 927414"/>
                  <a:gd name="connsiteX42-34993" fmla="*/ 411418 w 3024845"/>
                  <a:gd name="connsiteY42-34994" fmla="*/ 453132 h 927414"/>
                  <a:gd name="connsiteX43-34995" fmla="*/ 411418 w 3024845"/>
                  <a:gd name="connsiteY43-34996" fmla="*/ 445565 h 927414"/>
                  <a:gd name="connsiteX44-34997" fmla="*/ 413445 w 3024845"/>
                  <a:gd name="connsiteY44-34998" fmla="*/ 445565 h 927414"/>
                  <a:gd name="connsiteX45-34999" fmla="*/ 427632 w 3024845"/>
                  <a:gd name="connsiteY45-35000" fmla="*/ 445565 h 927414"/>
                  <a:gd name="connsiteX46-35001" fmla="*/ 427632 w 3024845"/>
                  <a:gd name="connsiteY46-35002" fmla="*/ 446646 h 927414"/>
                  <a:gd name="connsiteX47-35003" fmla="*/ 427632 w 3024845"/>
                  <a:gd name="connsiteY47-35004" fmla="*/ 454213 h 927414"/>
                  <a:gd name="connsiteX48-35005" fmla="*/ 449925 w 3024845"/>
                  <a:gd name="connsiteY48-35006" fmla="*/ 454213 h 927414"/>
                  <a:gd name="connsiteX49-35007" fmla="*/ 449925 w 3024845"/>
                  <a:gd name="connsiteY49-35008" fmla="*/ 452321 h 927414"/>
                  <a:gd name="connsiteX50-35009" fmla="*/ 449925 w 3024845"/>
                  <a:gd name="connsiteY50-35010" fmla="*/ 439080 h 927414"/>
                  <a:gd name="connsiteX51-35011" fmla="*/ 451699 w 3024845"/>
                  <a:gd name="connsiteY51-35012" fmla="*/ 439080 h 927414"/>
                  <a:gd name="connsiteX52-35013" fmla="*/ 464112 w 3024845"/>
                  <a:gd name="connsiteY52-35014" fmla="*/ 439080 h 927414"/>
                  <a:gd name="connsiteX53-35015" fmla="*/ 464112 w 3024845"/>
                  <a:gd name="connsiteY53-35016" fmla="*/ 462860 h 927414"/>
                  <a:gd name="connsiteX54-35017" fmla="*/ 465126 w 3024845"/>
                  <a:gd name="connsiteY54-35018" fmla="*/ 462860 h 927414"/>
                  <a:gd name="connsiteX55-35019" fmla="*/ 472219 w 3024845"/>
                  <a:gd name="connsiteY55-35020" fmla="*/ 462860 h 927414"/>
                  <a:gd name="connsiteX56-35021" fmla="*/ 472219 w 3024845"/>
                  <a:gd name="connsiteY56-35022" fmla="*/ 461779 h 927414"/>
                  <a:gd name="connsiteX57-35023" fmla="*/ 472219 w 3024845"/>
                  <a:gd name="connsiteY57-35024" fmla="*/ 454213 h 927414"/>
                  <a:gd name="connsiteX58-35025" fmla="*/ 473992 w 3024845"/>
                  <a:gd name="connsiteY58-35026" fmla="*/ 454213 h 927414"/>
                  <a:gd name="connsiteX59-35027" fmla="*/ 486406 w 3024845"/>
                  <a:gd name="connsiteY59-35028" fmla="*/ 454213 h 927414"/>
                  <a:gd name="connsiteX60-35029" fmla="*/ 486406 w 3024845"/>
                  <a:gd name="connsiteY60-35030" fmla="*/ 480154 h 927414"/>
                  <a:gd name="connsiteX61-35031" fmla="*/ 488433 w 3024845"/>
                  <a:gd name="connsiteY61-35032" fmla="*/ 480154 h 927414"/>
                  <a:gd name="connsiteX62-35033" fmla="*/ 502619 w 3024845"/>
                  <a:gd name="connsiteY62-35034" fmla="*/ 480154 h 927414"/>
                  <a:gd name="connsiteX63-35035" fmla="*/ 502619 w 3024845"/>
                  <a:gd name="connsiteY63-35036" fmla="*/ 481775 h 927414"/>
                  <a:gd name="connsiteX64-35037" fmla="*/ 502619 w 3024845"/>
                  <a:gd name="connsiteY64-35038" fmla="*/ 493125 h 927414"/>
                  <a:gd name="connsiteX65-35039" fmla="*/ 503379 w 3024845"/>
                  <a:gd name="connsiteY65-35040" fmla="*/ 493125 h 927414"/>
                  <a:gd name="connsiteX66-35041" fmla="*/ 508700 w 3024845"/>
                  <a:gd name="connsiteY66-35042" fmla="*/ 493125 h 927414"/>
                  <a:gd name="connsiteX67-35043" fmla="*/ 508700 w 3024845"/>
                  <a:gd name="connsiteY67-35044" fmla="*/ 492314 h 927414"/>
                  <a:gd name="connsiteX68-35045" fmla="*/ 508700 w 3024845"/>
                  <a:gd name="connsiteY68-35046" fmla="*/ 486639 h 927414"/>
                  <a:gd name="connsiteX69-35047" fmla="*/ 539100 w 3024845"/>
                  <a:gd name="connsiteY69-35048" fmla="*/ 486639 h 927414"/>
                  <a:gd name="connsiteX70-35049" fmla="*/ 539100 w 3024845"/>
                  <a:gd name="connsiteY70-35050" fmla="*/ 510419 h 927414"/>
                  <a:gd name="connsiteX71-35051" fmla="*/ 540113 w 3024845"/>
                  <a:gd name="connsiteY71-35052" fmla="*/ 510419 h 927414"/>
                  <a:gd name="connsiteX72-35053" fmla="*/ 547207 w 3024845"/>
                  <a:gd name="connsiteY72-35054" fmla="*/ 510419 h 927414"/>
                  <a:gd name="connsiteX73-35055" fmla="*/ 547207 w 3024845"/>
                  <a:gd name="connsiteY73-35056" fmla="*/ 511500 h 927414"/>
                  <a:gd name="connsiteX74-35057" fmla="*/ 547207 w 3024845"/>
                  <a:gd name="connsiteY74-35058" fmla="*/ 519066 h 927414"/>
                  <a:gd name="connsiteX75-35059" fmla="*/ 547967 w 3024845"/>
                  <a:gd name="connsiteY75-35060" fmla="*/ 519066 h 927414"/>
                  <a:gd name="connsiteX76-35061" fmla="*/ 553287 w 3024845"/>
                  <a:gd name="connsiteY76-35062" fmla="*/ 519066 h 927414"/>
                  <a:gd name="connsiteX77-35063" fmla="*/ 553287 w 3024845"/>
                  <a:gd name="connsiteY77-35064" fmla="*/ 516904 h 927414"/>
                  <a:gd name="connsiteX78-35065" fmla="*/ 553287 w 3024845"/>
                  <a:gd name="connsiteY78-35066" fmla="*/ 501772 h 927414"/>
                  <a:gd name="connsiteX79-35067" fmla="*/ 554300 w 3024845"/>
                  <a:gd name="connsiteY79-35068" fmla="*/ 501772 h 927414"/>
                  <a:gd name="connsiteX80-35069" fmla="*/ 561394 w 3024845"/>
                  <a:gd name="connsiteY80-35070" fmla="*/ 501772 h 927414"/>
                  <a:gd name="connsiteX81-35071" fmla="*/ 561394 w 3024845"/>
                  <a:gd name="connsiteY81-35072" fmla="*/ 502853 h 927414"/>
                  <a:gd name="connsiteX82-35073" fmla="*/ 561394 w 3024845"/>
                  <a:gd name="connsiteY82-35074" fmla="*/ 510419 h 927414"/>
                  <a:gd name="connsiteX83-35075" fmla="*/ 566714 w 3024845"/>
                  <a:gd name="connsiteY83-35076" fmla="*/ 508426 h 927414"/>
                  <a:gd name="connsiteX84-35077" fmla="*/ 567474 w 3024845"/>
                  <a:gd name="connsiteY84-35078" fmla="*/ 507446 h 927414"/>
                  <a:gd name="connsiteX85-35079" fmla="*/ 567474 w 3024845"/>
                  <a:gd name="connsiteY85-35080" fmla="*/ 501772 h 927414"/>
                  <a:gd name="connsiteX86-35081" fmla="*/ 605981 w 3024845"/>
                  <a:gd name="connsiteY86-35082" fmla="*/ 501772 h 927414"/>
                  <a:gd name="connsiteX87-35083" fmla="*/ 605981 w 3024845"/>
                  <a:gd name="connsiteY87-35084" fmla="*/ 525551 h 927414"/>
                  <a:gd name="connsiteX88-35085" fmla="*/ 608007 w 3024845"/>
                  <a:gd name="connsiteY88-35086" fmla="*/ 525551 h 927414"/>
                  <a:gd name="connsiteX89-35087" fmla="*/ 622194 w 3024845"/>
                  <a:gd name="connsiteY89-35088" fmla="*/ 525551 h 927414"/>
                  <a:gd name="connsiteX90-35089" fmla="*/ 622194 w 3024845"/>
                  <a:gd name="connsiteY90-35090" fmla="*/ 526632 h 927414"/>
                  <a:gd name="connsiteX91-35091" fmla="*/ 622194 w 3024845"/>
                  <a:gd name="connsiteY91-35092" fmla="*/ 534198 h 927414"/>
                  <a:gd name="connsiteX92-35093" fmla="*/ 623968 w 3024845"/>
                  <a:gd name="connsiteY92-35094" fmla="*/ 534198 h 927414"/>
                  <a:gd name="connsiteX93-35095" fmla="*/ 636381 w 3024845"/>
                  <a:gd name="connsiteY93-35096" fmla="*/ 534198 h 927414"/>
                  <a:gd name="connsiteX94-35097" fmla="*/ 636381 w 3024845"/>
                  <a:gd name="connsiteY94-35098" fmla="*/ 510419 h 927414"/>
                  <a:gd name="connsiteX95-35099" fmla="*/ 637394 w 3024845"/>
                  <a:gd name="connsiteY95-35100" fmla="*/ 510419 h 927414"/>
                  <a:gd name="connsiteX96-35101" fmla="*/ 644488 w 3024845"/>
                  <a:gd name="connsiteY96-35102" fmla="*/ 510419 h 927414"/>
                  <a:gd name="connsiteX97-35103" fmla="*/ 644488 w 3024845"/>
                  <a:gd name="connsiteY97-35104" fmla="*/ 477992 h 927414"/>
                  <a:gd name="connsiteX98-35105" fmla="*/ 645501 w 3024845"/>
                  <a:gd name="connsiteY98-35106" fmla="*/ 477992 h 927414"/>
                  <a:gd name="connsiteX99-35107" fmla="*/ 652595 w 3024845"/>
                  <a:gd name="connsiteY99-35108" fmla="*/ 477992 h 927414"/>
                  <a:gd name="connsiteX100-35109" fmla="*/ 652595 w 3024845"/>
                  <a:gd name="connsiteY100-35110" fmla="*/ 476101 h 927414"/>
                  <a:gd name="connsiteX101-35111" fmla="*/ 652595 w 3024845"/>
                  <a:gd name="connsiteY101-35112" fmla="*/ 462860 h 927414"/>
                  <a:gd name="connsiteX102-35113" fmla="*/ 651328 w 3024845"/>
                  <a:gd name="connsiteY102-35114" fmla="*/ 461238 h 927414"/>
                  <a:gd name="connsiteX103-35115" fmla="*/ 656648 w 3024845"/>
                  <a:gd name="connsiteY103-35116" fmla="*/ 449889 h 927414"/>
                  <a:gd name="connsiteX104-35117" fmla="*/ 664755 w 3024845"/>
                  <a:gd name="connsiteY104-35118" fmla="*/ 477992 h 927414"/>
                  <a:gd name="connsiteX105-35119" fmla="*/ 665515 w 3024845"/>
                  <a:gd name="connsiteY105-35120" fmla="*/ 477992 h 927414"/>
                  <a:gd name="connsiteX106-35121" fmla="*/ 670835 w 3024845"/>
                  <a:gd name="connsiteY106-35122" fmla="*/ 477992 h 927414"/>
                  <a:gd name="connsiteX107-35123" fmla="*/ 670835 w 3024845"/>
                  <a:gd name="connsiteY107-35124" fmla="*/ 372065 h 927414"/>
                  <a:gd name="connsiteX108-35125" fmla="*/ 672355 w 3024845"/>
                  <a:gd name="connsiteY108-35126" fmla="*/ 372065 h 927414"/>
                  <a:gd name="connsiteX109-35127" fmla="*/ 682995 w 3024845"/>
                  <a:gd name="connsiteY109-35128" fmla="*/ 372065 h 927414"/>
                  <a:gd name="connsiteX110-35129" fmla="*/ 682995 w 3024845"/>
                  <a:gd name="connsiteY110-35130" fmla="*/ 324506 h 927414"/>
                  <a:gd name="connsiteX111-35131" fmla="*/ 709342 w 3024845"/>
                  <a:gd name="connsiteY111-35132" fmla="*/ 324506 h 927414"/>
                  <a:gd name="connsiteX112-35133" fmla="*/ 709342 w 3024845"/>
                  <a:gd name="connsiteY112-35134" fmla="*/ 302888 h 927414"/>
                  <a:gd name="connsiteX113-35135" fmla="*/ 743796 w 3024845"/>
                  <a:gd name="connsiteY113-35136" fmla="*/ 302888 h 927414"/>
                  <a:gd name="connsiteX114-35137" fmla="*/ 743796 w 3024845"/>
                  <a:gd name="connsiteY114-35138" fmla="*/ 305320 h 927414"/>
                  <a:gd name="connsiteX115-35139" fmla="*/ 743796 w 3024845"/>
                  <a:gd name="connsiteY115-35140" fmla="*/ 322344 h 927414"/>
                  <a:gd name="connsiteX116-35141" fmla="*/ 746076 w 3024845"/>
                  <a:gd name="connsiteY116-35142" fmla="*/ 322344 h 927414"/>
                  <a:gd name="connsiteX117-35143" fmla="*/ 762036 w 3024845"/>
                  <a:gd name="connsiteY117-35144" fmla="*/ 322344 h 927414"/>
                  <a:gd name="connsiteX118-35145" fmla="*/ 762036 w 3024845"/>
                  <a:gd name="connsiteY118-35146" fmla="*/ 369903 h 927414"/>
                  <a:gd name="connsiteX119-35147" fmla="*/ 763049 w 3024845"/>
                  <a:gd name="connsiteY119-35148" fmla="*/ 369903 h 927414"/>
                  <a:gd name="connsiteX120-35149" fmla="*/ 770143 w 3024845"/>
                  <a:gd name="connsiteY120-35150" fmla="*/ 369903 h 927414"/>
                  <a:gd name="connsiteX121-35151" fmla="*/ 784330 w 3024845"/>
                  <a:gd name="connsiteY121-35152" fmla="*/ 374227 h 927414"/>
                  <a:gd name="connsiteX122-35153" fmla="*/ 784330 w 3024845"/>
                  <a:gd name="connsiteY122-35154" fmla="*/ 413139 h 927414"/>
                  <a:gd name="connsiteX123-35155" fmla="*/ 785343 w 3024845"/>
                  <a:gd name="connsiteY123-35156" fmla="*/ 413139 h 927414"/>
                  <a:gd name="connsiteX124-35157" fmla="*/ 792436 w 3024845"/>
                  <a:gd name="connsiteY124-35158" fmla="*/ 413139 h 927414"/>
                  <a:gd name="connsiteX125-35159" fmla="*/ 792436 w 3024845"/>
                  <a:gd name="connsiteY125-35160" fmla="*/ 414760 h 927414"/>
                  <a:gd name="connsiteX126-35161" fmla="*/ 792436 w 3024845"/>
                  <a:gd name="connsiteY126-35162" fmla="*/ 426109 h 927414"/>
                  <a:gd name="connsiteX127-35163" fmla="*/ 794463 w 3024845"/>
                  <a:gd name="connsiteY127-35164" fmla="*/ 426109 h 927414"/>
                  <a:gd name="connsiteX128-35165" fmla="*/ 808650 w 3024845"/>
                  <a:gd name="connsiteY128-35166" fmla="*/ 426109 h 927414"/>
                  <a:gd name="connsiteX129-35167" fmla="*/ 814730 w 3024845"/>
                  <a:gd name="connsiteY129-35168" fmla="*/ 432595 h 927414"/>
                  <a:gd name="connsiteX130-35169" fmla="*/ 814730 w 3024845"/>
                  <a:gd name="connsiteY130-35170" fmla="*/ 454213 h 927414"/>
                  <a:gd name="connsiteX131-35171" fmla="*/ 817010 w 3024845"/>
                  <a:gd name="connsiteY131-35172" fmla="*/ 454213 h 927414"/>
                  <a:gd name="connsiteX132-35173" fmla="*/ 832970 w 3024845"/>
                  <a:gd name="connsiteY132-35174" fmla="*/ 454213 h 927414"/>
                  <a:gd name="connsiteX133-35175" fmla="*/ 832970 w 3024845"/>
                  <a:gd name="connsiteY133-35176" fmla="*/ 455293 h 927414"/>
                  <a:gd name="connsiteX134-35177" fmla="*/ 832970 w 3024845"/>
                  <a:gd name="connsiteY134-35178" fmla="*/ 462860 h 927414"/>
                  <a:gd name="connsiteX135-35179" fmla="*/ 834237 w 3024845"/>
                  <a:gd name="connsiteY135-35180" fmla="*/ 462860 h 927414"/>
                  <a:gd name="connsiteX136-35181" fmla="*/ 843104 w 3024845"/>
                  <a:gd name="connsiteY136-35182" fmla="*/ 462860 h 927414"/>
                  <a:gd name="connsiteX137-35183" fmla="*/ 843104 w 3024845"/>
                  <a:gd name="connsiteY137-35184" fmla="*/ 465021 h 927414"/>
                  <a:gd name="connsiteX138-35185" fmla="*/ 843104 w 3024845"/>
                  <a:gd name="connsiteY138-35186" fmla="*/ 480154 h 927414"/>
                  <a:gd name="connsiteX139-35187" fmla="*/ 847157 w 3024845"/>
                  <a:gd name="connsiteY139-35188" fmla="*/ 478262 h 927414"/>
                  <a:gd name="connsiteX140-35189" fmla="*/ 847157 w 3024845"/>
                  <a:gd name="connsiteY140-35190" fmla="*/ 465021 h 927414"/>
                  <a:gd name="connsiteX141-35191" fmla="*/ 848170 w 3024845"/>
                  <a:gd name="connsiteY141-35192" fmla="*/ 465021 h 927414"/>
                  <a:gd name="connsiteX142-35193" fmla="*/ 855264 w 3024845"/>
                  <a:gd name="connsiteY142-35194" fmla="*/ 465021 h 927414"/>
                  <a:gd name="connsiteX143-35195" fmla="*/ 855264 w 3024845"/>
                  <a:gd name="connsiteY143-35196" fmla="*/ 466643 h 927414"/>
                  <a:gd name="connsiteX144-35197" fmla="*/ 855264 w 3024845"/>
                  <a:gd name="connsiteY144-35198" fmla="*/ 477992 h 927414"/>
                  <a:gd name="connsiteX145-35199" fmla="*/ 856024 w 3024845"/>
                  <a:gd name="connsiteY145-35200" fmla="*/ 477992 h 927414"/>
                  <a:gd name="connsiteX146-35201" fmla="*/ 861344 w 3024845"/>
                  <a:gd name="connsiteY146-35202" fmla="*/ 477992 h 927414"/>
                  <a:gd name="connsiteX147-35203" fmla="*/ 909984 w 3024845"/>
                  <a:gd name="connsiteY147-35204" fmla="*/ 473669 h 927414"/>
                  <a:gd name="connsiteX148-35205" fmla="*/ 909984 w 3024845"/>
                  <a:gd name="connsiteY148-35206" fmla="*/ 475020 h 927414"/>
                  <a:gd name="connsiteX149-35207" fmla="*/ 909984 w 3024845"/>
                  <a:gd name="connsiteY149-35208" fmla="*/ 484477 h 927414"/>
                  <a:gd name="connsiteX150-35209" fmla="*/ 910744 w 3024845"/>
                  <a:gd name="connsiteY150-35210" fmla="*/ 484477 h 927414"/>
                  <a:gd name="connsiteX151-35211" fmla="*/ 916065 w 3024845"/>
                  <a:gd name="connsiteY151-35212" fmla="*/ 484477 h 927414"/>
                  <a:gd name="connsiteX152-35213" fmla="*/ 916065 w 3024845"/>
                  <a:gd name="connsiteY152-35214" fmla="*/ 486639 h 927414"/>
                  <a:gd name="connsiteX153-35215" fmla="*/ 916065 w 3024845"/>
                  <a:gd name="connsiteY153-35216" fmla="*/ 501772 h 927414"/>
                  <a:gd name="connsiteX154-35217" fmla="*/ 918091 w 3024845"/>
                  <a:gd name="connsiteY154-35218" fmla="*/ 500421 h 927414"/>
                  <a:gd name="connsiteX155-35219" fmla="*/ 932278 w 3024845"/>
                  <a:gd name="connsiteY155-35220" fmla="*/ 490963 h 927414"/>
                  <a:gd name="connsiteX156-35221" fmla="*/ 938358 w 3024845"/>
                  <a:gd name="connsiteY156-35222" fmla="*/ 449889 h 927414"/>
                  <a:gd name="connsiteX157-35223" fmla="*/ 939118 w 3024845"/>
                  <a:gd name="connsiteY157-35224" fmla="*/ 449619 h 927414"/>
                  <a:gd name="connsiteX158-35225" fmla="*/ 944438 w 3024845"/>
                  <a:gd name="connsiteY158-35226" fmla="*/ 447727 h 927414"/>
                  <a:gd name="connsiteX159-35227" fmla="*/ 946465 w 3024845"/>
                  <a:gd name="connsiteY159-35228" fmla="*/ 378550 h 927414"/>
                  <a:gd name="connsiteX160-35229" fmla="*/ 948492 w 3024845"/>
                  <a:gd name="connsiteY160-35230" fmla="*/ 447727 h 927414"/>
                  <a:gd name="connsiteX161-35231" fmla="*/ 949252 w 3024845"/>
                  <a:gd name="connsiteY161-35232" fmla="*/ 447997 h 927414"/>
                  <a:gd name="connsiteX162-35233" fmla="*/ 954572 w 3024845"/>
                  <a:gd name="connsiteY162-35234" fmla="*/ 449889 h 927414"/>
                  <a:gd name="connsiteX163-35235" fmla="*/ 954572 w 3024845"/>
                  <a:gd name="connsiteY163-35236" fmla="*/ 363418 h 927414"/>
                  <a:gd name="connsiteX164-35237" fmla="*/ 958625 w 3024845"/>
                  <a:gd name="connsiteY164-35238" fmla="*/ 330991 h 927414"/>
                  <a:gd name="connsiteX165-35239" fmla="*/ 997132 w 3024845"/>
                  <a:gd name="connsiteY165-35240" fmla="*/ 330991 h 927414"/>
                  <a:gd name="connsiteX166-35241" fmla="*/ 997132 w 3024845"/>
                  <a:gd name="connsiteY166-35242" fmla="*/ 363418 h 927414"/>
                  <a:gd name="connsiteX167-35243" fmla="*/ 997892 w 3024845"/>
                  <a:gd name="connsiteY167-35244" fmla="*/ 363418 h 927414"/>
                  <a:gd name="connsiteX168-35245" fmla="*/ 1003212 w 3024845"/>
                  <a:gd name="connsiteY168-35246" fmla="*/ 363418 h 927414"/>
                  <a:gd name="connsiteX169-35247" fmla="*/ 1003212 w 3024845"/>
                  <a:gd name="connsiteY169-35248" fmla="*/ 281270 h 927414"/>
                  <a:gd name="connsiteX170-35249" fmla="*/ 1004986 w 3024845"/>
                  <a:gd name="connsiteY170-35250" fmla="*/ 281270 h 927414"/>
                  <a:gd name="connsiteX171-35251" fmla="*/ 1017399 w 3024845"/>
                  <a:gd name="connsiteY171-35252" fmla="*/ 281270 h 927414"/>
                  <a:gd name="connsiteX172-35253" fmla="*/ 1017399 w 3024845"/>
                  <a:gd name="connsiteY172-35254" fmla="*/ 279379 h 927414"/>
                  <a:gd name="connsiteX173-35255" fmla="*/ 1017399 w 3024845"/>
                  <a:gd name="connsiteY173-35256" fmla="*/ 266138 h 927414"/>
                  <a:gd name="connsiteX174-35257" fmla="*/ 1039693 w 3024845"/>
                  <a:gd name="connsiteY174-35258" fmla="*/ 266138 h 927414"/>
                  <a:gd name="connsiteX175-35259" fmla="*/ 1039693 w 3024845"/>
                  <a:gd name="connsiteY175-35260" fmla="*/ 265057 h 927414"/>
                  <a:gd name="connsiteX176-35261" fmla="*/ 1039693 w 3024845"/>
                  <a:gd name="connsiteY176-35262" fmla="*/ 257491 h 927414"/>
                  <a:gd name="connsiteX177-35263" fmla="*/ 1041466 w 3024845"/>
                  <a:gd name="connsiteY177-35264" fmla="*/ 257491 h 927414"/>
                  <a:gd name="connsiteX178-35265" fmla="*/ 1053880 w 3024845"/>
                  <a:gd name="connsiteY178-35266" fmla="*/ 257491 h 927414"/>
                  <a:gd name="connsiteX179-35267" fmla="*/ 1053880 w 3024845"/>
                  <a:gd name="connsiteY179-35268" fmla="*/ 258572 h 927414"/>
                  <a:gd name="connsiteX180-35269" fmla="*/ 1053880 w 3024845"/>
                  <a:gd name="connsiteY180-35270" fmla="*/ 266138 h 927414"/>
                  <a:gd name="connsiteX181-35271" fmla="*/ 1054640 w 3024845"/>
                  <a:gd name="connsiteY181-35272" fmla="*/ 266138 h 927414"/>
                  <a:gd name="connsiteX182-35273" fmla="*/ 1059960 w 3024845"/>
                  <a:gd name="connsiteY182-35274" fmla="*/ 266138 h 927414"/>
                  <a:gd name="connsiteX183-35275" fmla="*/ 1070093 w 3024845"/>
                  <a:gd name="connsiteY183-35276" fmla="*/ 261814 h 927414"/>
                  <a:gd name="connsiteX184-35277" fmla="*/ 1074146 w 3024845"/>
                  <a:gd name="connsiteY184-35278" fmla="*/ 265057 h 927414"/>
                  <a:gd name="connsiteX185-35279" fmla="*/ 1074146 w 3024845"/>
                  <a:gd name="connsiteY185-35280" fmla="*/ 257491 h 927414"/>
                  <a:gd name="connsiteX186-35281" fmla="*/ 1076426 w 3024845"/>
                  <a:gd name="connsiteY186-35282" fmla="*/ 257491 h 927414"/>
                  <a:gd name="connsiteX187-35283" fmla="*/ 1092387 w 3024845"/>
                  <a:gd name="connsiteY187-35284" fmla="*/ 257491 h 927414"/>
                  <a:gd name="connsiteX188-35285" fmla="*/ 1092387 w 3024845"/>
                  <a:gd name="connsiteY188-35286" fmla="*/ 258572 h 927414"/>
                  <a:gd name="connsiteX189-35287" fmla="*/ 1092387 w 3024845"/>
                  <a:gd name="connsiteY189-35288" fmla="*/ 266138 h 927414"/>
                  <a:gd name="connsiteX190-35289" fmla="*/ 1122787 w 3024845"/>
                  <a:gd name="connsiteY190-35290" fmla="*/ 266138 h 927414"/>
                  <a:gd name="connsiteX191-35291" fmla="*/ 1122787 w 3024845"/>
                  <a:gd name="connsiteY191-35292" fmla="*/ 267759 h 927414"/>
                  <a:gd name="connsiteX192-35293" fmla="*/ 1122787 w 3024845"/>
                  <a:gd name="connsiteY192-35294" fmla="*/ 279109 h 927414"/>
                  <a:gd name="connsiteX193-35295" fmla="*/ 1149134 w 3024845"/>
                  <a:gd name="connsiteY193-35296" fmla="*/ 279109 h 927414"/>
                  <a:gd name="connsiteX194-35297" fmla="*/ 1149134 w 3024845"/>
                  <a:gd name="connsiteY194-35298" fmla="*/ 309373 h 927414"/>
                  <a:gd name="connsiteX195-35299" fmla="*/ 1149894 w 3024845"/>
                  <a:gd name="connsiteY195-35300" fmla="*/ 309373 h 927414"/>
                  <a:gd name="connsiteX196-35301" fmla="*/ 1155214 w 3024845"/>
                  <a:gd name="connsiteY196-35302" fmla="*/ 309373 h 927414"/>
                  <a:gd name="connsiteX197-35303" fmla="*/ 1155214 w 3024845"/>
                  <a:gd name="connsiteY197-35304" fmla="*/ 310454 h 927414"/>
                  <a:gd name="connsiteX198-35305" fmla="*/ 1155214 w 3024845"/>
                  <a:gd name="connsiteY198-35306" fmla="*/ 318021 h 927414"/>
                  <a:gd name="connsiteX199-35307" fmla="*/ 1159268 w 3024845"/>
                  <a:gd name="connsiteY199-35308" fmla="*/ 348285 h 927414"/>
                  <a:gd name="connsiteX200-35309" fmla="*/ 1160028 w 3024845"/>
                  <a:gd name="connsiteY200-35310" fmla="*/ 348285 h 927414"/>
                  <a:gd name="connsiteX201-35311" fmla="*/ 1165348 w 3024845"/>
                  <a:gd name="connsiteY201-35312" fmla="*/ 348285 h 927414"/>
                  <a:gd name="connsiteX202-35313" fmla="*/ 1165348 w 3024845"/>
                  <a:gd name="connsiteY202-35314" fmla="*/ 349096 h 927414"/>
                  <a:gd name="connsiteX203-35315" fmla="*/ 1165348 w 3024845"/>
                  <a:gd name="connsiteY203-35316" fmla="*/ 354771 h 927414"/>
                  <a:gd name="connsiteX204-35317" fmla="*/ 1166361 w 3024845"/>
                  <a:gd name="connsiteY204-35318" fmla="*/ 354771 h 927414"/>
                  <a:gd name="connsiteX205-35319" fmla="*/ 1173454 w 3024845"/>
                  <a:gd name="connsiteY205-35320" fmla="*/ 354771 h 927414"/>
                  <a:gd name="connsiteX206-35321" fmla="*/ 1173454 w 3024845"/>
                  <a:gd name="connsiteY206-35322" fmla="*/ 385036 h 927414"/>
                  <a:gd name="connsiteX207-35323" fmla="*/ 1175481 w 3024845"/>
                  <a:gd name="connsiteY207-35324" fmla="*/ 385036 h 927414"/>
                  <a:gd name="connsiteX208-35325" fmla="*/ 1189668 w 3024845"/>
                  <a:gd name="connsiteY208-35326" fmla="*/ 385036 h 927414"/>
                  <a:gd name="connsiteX209-35327" fmla="*/ 1189668 w 3024845"/>
                  <a:gd name="connsiteY209-35328" fmla="*/ 408815 h 927414"/>
                  <a:gd name="connsiteX210-35329" fmla="*/ 1191695 w 3024845"/>
                  <a:gd name="connsiteY210-35330" fmla="*/ 410436 h 927414"/>
                  <a:gd name="connsiteX211-35331" fmla="*/ 1191695 w 3024845"/>
                  <a:gd name="connsiteY211-35332" fmla="*/ 421786 h 927414"/>
                  <a:gd name="connsiteX212-35333" fmla="*/ 1192455 w 3024845"/>
                  <a:gd name="connsiteY212-35334" fmla="*/ 421786 h 927414"/>
                  <a:gd name="connsiteX213-35335" fmla="*/ 1197775 w 3024845"/>
                  <a:gd name="connsiteY213-35336" fmla="*/ 421786 h 927414"/>
                  <a:gd name="connsiteX214-35337" fmla="*/ 1197775 w 3024845"/>
                  <a:gd name="connsiteY214-35338" fmla="*/ 445565 h 927414"/>
                  <a:gd name="connsiteX215-35339" fmla="*/ 1199041 w 3024845"/>
                  <a:gd name="connsiteY215-35340" fmla="*/ 445565 h 927414"/>
                  <a:gd name="connsiteX216-35341" fmla="*/ 1207908 w 3024845"/>
                  <a:gd name="connsiteY216-35342" fmla="*/ 445565 h 927414"/>
                  <a:gd name="connsiteX217-35343" fmla="*/ 1209935 w 3024845"/>
                  <a:gd name="connsiteY217-35344" fmla="*/ 449619 h 927414"/>
                  <a:gd name="connsiteX218-35345" fmla="*/ 1209935 w 3024845"/>
                  <a:gd name="connsiteY218-35346" fmla="*/ 462860 h 927414"/>
                  <a:gd name="connsiteX219-35347" fmla="*/ 1211455 w 3024845"/>
                  <a:gd name="connsiteY219-35348" fmla="*/ 460968 h 927414"/>
                  <a:gd name="connsiteX220-35349" fmla="*/ 1222095 w 3024845"/>
                  <a:gd name="connsiteY220-35350" fmla="*/ 447727 h 927414"/>
                  <a:gd name="connsiteX221-35351" fmla="*/ 1250469 w 3024845"/>
                  <a:gd name="connsiteY221-35352" fmla="*/ 447727 h 927414"/>
                  <a:gd name="connsiteX222-35353" fmla="*/ 1250469 w 3024845"/>
                  <a:gd name="connsiteY222-35354" fmla="*/ 534198 h 927414"/>
                  <a:gd name="connsiteX223-35355" fmla="*/ 1251229 w 3024845"/>
                  <a:gd name="connsiteY223-35356" fmla="*/ 534198 h 927414"/>
                  <a:gd name="connsiteX224-35357" fmla="*/ 1256549 w 3024845"/>
                  <a:gd name="connsiteY224-35358" fmla="*/ 534198 h 927414"/>
                  <a:gd name="connsiteX225-35359" fmla="*/ 1257309 w 3024845"/>
                  <a:gd name="connsiteY225-35360" fmla="*/ 532847 h 927414"/>
                  <a:gd name="connsiteX226-35361" fmla="*/ 1262629 w 3024845"/>
                  <a:gd name="connsiteY226-35362" fmla="*/ 523389 h 927414"/>
                  <a:gd name="connsiteX227-35363" fmla="*/ 1262629 w 3024845"/>
                  <a:gd name="connsiteY227-35364" fmla="*/ 525281 h 927414"/>
                  <a:gd name="connsiteX228-35365" fmla="*/ 1262629 w 3024845"/>
                  <a:gd name="connsiteY228-35366" fmla="*/ 538522 h 927414"/>
                  <a:gd name="connsiteX229-35367" fmla="*/ 1266682 w 3024845"/>
                  <a:gd name="connsiteY229-35368" fmla="*/ 493125 h 927414"/>
                  <a:gd name="connsiteX230-35369" fmla="*/ 1267442 w 3024845"/>
                  <a:gd name="connsiteY230-35370" fmla="*/ 493125 h 927414"/>
                  <a:gd name="connsiteX231-35371" fmla="*/ 1272762 w 3024845"/>
                  <a:gd name="connsiteY231-35372" fmla="*/ 493125 h 927414"/>
                  <a:gd name="connsiteX232-35373" fmla="*/ 1272762 w 3024845"/>
                  <a:gd name="connsiteY232-35374" fmla="*/ 428271 h 927414"/>
                  <a:gd name="connsiteX233-35375" fmla="*/ 1273776 w 3024845"/>
                  <a:gd name="connsiteY233-35376" fmla="*/ 428271 h 927414"/>
                  <a:gd name="connsiteX234-35377" fmla="*/ 1280869 w 3024845"/>
                  <a:gd name="connsiteY234-35378" fmla="*/ 428271 h 927414"/>
                  <a:gd name="connsiteX235-35379" fmla="*/ 1293029 w 3024845"/>
                  <a:gd name="connsiteY235-35380" fmla="*/ 385036 h 927414"/>
                  <a:gd name="connsiteX236-35381" fmla="*/ 1294296 w 3024845"/>
                  <a:gd name="connsiteY236-35382" fmla="*/ 385036 h 927414"/>
                  <a:gd name="connsiteX237-35383" fmla="*/ 1303163 w 3024845"/>
                  <a:gd name="connsiteY237-35384" fmla="*/ 385036 h 927414"/>
                  <a:gd name="connsiteX238-35385" fmla="*/ 1313296 w 3024845"/>
                  <a:gd name="connsiteY238-35386" fmla="*/ 428271 h 927414"/>
                  <a:gd name="connsiteX239-35387" fmla="*/ 1314309 w 3024845"/>
                  <a:gd name="connsiteY239-35388" fmla="*/ 428271 h 927414"/>
                  <a:gd name="connsiteX240-35389" fmla="*/ 1321403 w 3024845"/>
                  <a:gd name="connsiteY240-35390" fmla="*/ 428271 h 927414"/>
                  <a:gd name="connsiteX241-35391" fmla="*/ 1321403 w 3024845"/>
                  <a:gd name="connsiteY241-35392" fmla="*/ 467183 h 927414"/>
                  <a:gd name="connsiteX242-35393" fmla="*/ 1323176 w 3024845"/>
                  <a:gd name="connsiteY242-35394" fmla="*/ 467183 h 927414"/>
                  <a:gd name="connsiteX243-35395" fmla="*/ 1335590 w 3024845"/>
                  <a:gd name="connsiteY243-35396" fmla="*/ 467183 h 927414"/>
                  <a:gd name="connsiteX244-35397" fmla="*/ 1335590 w 3024845"/>
                  <a:gd name="connsiteY244-35398" fmla="*/ 469345 h 927414"/>
                  <a:gd name="connsiteX245-35399" fmla="*/ 1335590 w 3024845"/>
                  <a:gd name="connsiteY245-35400" fmla="*/ 484477 h 927414"/>
                  <a:gd name="connsiteX246-35401" fmla="*/ 1339643 w 3024845"/>
                  <a:gd name="connsiteY246-35402" fmla="*/ 482316 h 927414"/>
                  <a:gd name="connsiteX247-35403" fmla="*/ 1339643 w 3024845"/>
                  <a:gd name="connsiteY247-35404" fmla="*/ 467183 h 927414"/>
                  <a:gd name="connsiteX248-35405" fmla="*/ 1341163 w 3024845"/>
                  <a:gd name="connsiteY248-35406" fmla="*/ 467183 h 927414"/>
                  <a:gd name="connsiteX249-35407" fmla="*/ 1351803 w 3024845"/>
                  <a:gd name="connsiteY249-35408" fmla="*/ 467183 h 927414"/>
                  <a:gd name="connsiteX250-35409" fmla="*/ 1351803 w 3024845"/>
                  <a:gd name="connsiteY250-35410" fmla="*/ 468804 h 927414"/>
                  <a:gd name="connsiteX251-35411" fmla="*/ 1351803 w 3024845"/>
                  <a:gd name="connsiteY251-35412" fmla="*/ 480154 h 927414"/>
                  <a:gd name="connsiteX252-35413" fmla="*/ 1382204 w 3024845"/>
                  <a:gd name="connsiteY252-35414" fmla="*/ 480154 h 927414"/>
                  <a:gd name="connsiteX253-35415" fmla="*/ 1382204 w 3024845"/>
                  <a:gd name="connsiteY253-35416" fmla="*/ 443404 h 927414"/>
                  <a:gd name="connsiteX254-35417" fmla="*/ 1383470 w 3024845"/>
                  <a:gd name="connsiteY254-35418" fmla="*/ 443404 h 927414"/>
                  <a:gd name="connsiteX255-35419" fmla="*/ 1392337 w 3024845"/>
                  <a:gd name="connsiteY255-35420" fmla="*/ 443404 h 927414"/>
                  <a:gd name="connsiteX256-35421" fmla="*/ 1392337 w 3024845"/>
                  <a:gd name="connsiteY256-35422" fmla="*/ 465021 h 927414"/>
                  <a:gd name="connsiteX257-35423" fmla="*/ 1394364 w 3024845"/>
                  <a:gd name="connsiteY257-35424" fmla="*/ 432595 h 927414"/>
                  <a:gd name="connsiteX258-35425" fmla="*/ 1416657 w 3024845"/>
                  <a:gd name="connsiteY258-35426" fmla="*/ 432595 h 927414"/>
                  <a:gd name="connsiteX259-35427" fmla="*/ 1416657 w 3024845"/>
                  <a:gd name="connsiteY259-35428" fmla="*/ 430973 h 927414"/>
                  <a:gd name="connsiteX260-35429" fmla="*/ 1416657 w 3024845"/>
                  <a:gd name="connsiteY260-35430" fmla="*/ 419624 h 927414"/>
                  <a:gd name="connsiteX261-35431" fmla="*/ 1417417 w 3024845"/>
                  <a:gd name="connsiteY261-35432" fmla="*/ 419624 h 927414"/>
                  <a:gd name="connsiteX262-35433" fmla="*/ 1422737 w 3024845"/>
                  <a:gd name="connsiteY262-35434" fmla="*/ 419624 h 927414"/>
                  <a:gd name="connsiteX263-35435" fmla="*/ 1422737 w 3024845"/>
                  <a:gd name="connsiteY263-35436" fmla="*/ 417733 h 927414"/>
                  <a:gd name="connsiteX264-35437" fmla="*/ 1422737 w 3024845"/>
                  <a:gd name="connsiteY264-35438" fmla="*/ 404492 h 927414"/>
                  <a:gd name="connsiteX265-35439" fmla="*/ 1426791 w 3024845"/>
                  <a:gd name="connsiteY265-35440" fmla="*/ 410977 h 927414"/>
                  <a:gd name="connsiteX266-35441" fmla="*/ 1429071 w 3024845"/>
                  <a:gd name="connsiteY266-35442" fmla="*/ 410977 h 927414"/>
                  <a:gd name="connsiteX267-35443" fmla="*/ 1445031 w 3024845"/>
                  <a:gd name="connsiteY267-35444" fmla="*/ 410977 h 927414"/>
                  <a:gd name="connsiteX268-35445" fmla="*/ 1445031 w 3024845"/>
                  <a:gd name="connsiteY268-35446" fmla="*/ 410166 h 927414"/>
                  <a:gd name="connsiteX269-35447" fmla="*/ 1445031 w 3024845"/>
                  <a:gd name="connsiteY269-35448" fmla="*/ 404492 h 927414"/>
                  <a:gd name="connsiteX270-35449" fmla="*/ 1445791 w 3024845"/>
                  <a:gd name="connsiteY270-35450" fmla="*/ 404492 h 927414"/>
                  <a:gd name="connsiteX271-35451" fmla="*/ 1451111 w 3024845"/>
                  <a:gd name="connsiteY271-35452" fmla="*/ 404492 h 927414"/>
                  <a:gd name="connsiteX272-35453" fmla="*/ 1451111 w 3024845"/>
                  <a:gd name="connsiteY272-35454" fmla="*/ 405843 h 927414"/>
                  <a:gd name="connsiteX273-35455" fmla="*/ 1451111 w 3024845"/>
                  <a:gd name="connsiteY273-35456" fmla="*/ 415301 h 927414"/>
                  <a:gd name="connsiteX274-35457" fmla="*/ 1489618 w 3024845"/>
                  <a:gd name="connsiteY274-35458" fmla="*/ 415301 h 927414"/>
                  <a:gd name="connsiteX275-35459" fmla="*/ 1489618 w 3024845"/>
                  <a:gd name="connsiteY275-35460" fmla="*/ 553654 h 927414"/>
                  <a:gd name="connsiteX276-35461" fmla="*/ 1491138 w 3024845"/>
                  <a:gd name="connsiteY276-35462" fmla="*/ 553654 h 927414"/>
                  <a:gd name="connsiteX277-35463" fmla="*/ 1501778 w 3024845"/>
                  <a:gd name="connsiteY277-35464" fmla="*/ 553654 h 927414"/>
                  <a:gd name="connsiteX278-35465" fmla="*/ 1501778 w 3024845"/>
                  <a:gd name="connsiteY278-35466" fmla="*/ 540684 h 927414"/>
                  <a:gd name="connsiteX279-35467" fmla="*/ 1505832 w 3024845"/>
                  <a:gd name="connsiteY279-35468" fmla="*/ 540684 h 927414"/>
                  <a:gd name="connsiteX280-35469" fmla="*/ 1505832 w 3024845"/>
                  <a:gd name="connsiteY280-35470" fmla="*/ 553654 h 927414"/>
                  <a:gd name="connsiteX281-35471" fmla="*/ 1536232 w 3024845"/>
                  <a:gd name="connsiteY281-35472" fmla="*/ 553654 h 927414"/>
                  <a:gd name="connsiteX282-35473" fmla="*/ 1536232 w 3024845"/>
                  <a:gd name="connsiteY282-35474" fmla="*/ 523389 h 927414"/>
                  <a:gd name="connsiteX283-35475" fmla="*/ 1548392 w 3024845"/>
                  <a:gd name="connsiteY283-35476" fmla="*/ 523389 h 927414"/>
                  <a:gd name="connsiteX284-35477" fmla="*/ 1560552 w 3024845"/>
                  <a:gd name="connsiteY284-35478" fmla="*/ 521228 h 927414"/>
                  <a:gd name="connsiteX285-35479" fmla="*/ 1564606 w 3024845"/>
                  <a:gd name="connsiteY285-35480" fmla="*/ 523389 h 927414"/>
                  <a:gd name="connsiteX286-35481" fmla="*/ 1574739 w 3024845"/>
                  <a:gd name="connsiteY286-35482" fmla="*/ 523389 h 927414"/>
                  <a:gd name="connsiteX287-35483" fmla="*/ 1574739 w 3024845"/>
                  <a:gd name="connsiteY287-35484" fmla="*/ 553654 h 927414"/>
                  <a:gd name="connsiteX288-35485" fmla="*/ 1582846 w 3024845"/>
                  <a:gd name="connsiteY288-35486" fmla="*/ 553654 h 927414"/>
                  <a:gd name="connsiteX289-35487" fmla="*/ 1582846 w 3024845"/>
                  <a:gd name="connsiteY289-35488" fmla="*/ 570949 h 927414"/>
                  <a:gd name="connsiteX290-35489" fmla="*/ 1592182 w 3024845"/>
                  <a:gd name="connsiteY290-35490" fmla="*/ 571854 h 927414"/>
                  <a:gd name="connsiteX291-35491" fmla="*/ 1605140 w 3024845"/>
                  <a:gd name="connsiteY291-35492" fmla="*/ 571854 h 927414"/>
                  <a:gd name="connsiteX292-35493" fmla="*/ 1605140 w 3024845"/>
                  <a:gd name="connsiteY292-35494" fmla="*/ 555816 h 927414"/>
                  <a:gd name="connsiteX293-35495" fmla="*/ 1673096 w 3024845"/>
                  <a:gd name="connsiteY293-35496" fmla="*/ 555816 h 927414"/>
                  <a:gd name="connsiteX294-35497" fmla="*/ 1673096 w 3024845"/>
                  <a:gd name="connsiteY294-35498" fmla="*/ 470563 h 927414"/>
                  <a:gd name="connsiteX295-35499" fmla="*/ 1745104 w 3024845"/>
                  <a:gd name="connsiteY295-35500" fmla="*/ 470563 h 927414"/>
                  <a:gd name="connsiteX296-35501" fmla="*/ 1745104 w 3024845"/>
                  <a:gd name="connsiteY296-35502" fmla="*/ 549331 h 927414"/>
                  <a:gd name="connsiteX297-35503" fmla="*/ 1747008 w 3024845"/>
                  <a:gd name="connsiteY297-35504" fmla="*/ 549331 h 927414"/>
                  <a:gd name="connsiteX298-35505" fmla="*/ 1748250 w 3024845"/>
                  <a:gd name="connsiteY298-35506" fmla="*/ 571854 h 927414"/>
                  <a:gd name="connsiteX299-35507" fmla="*/ 1757926 w 3024845"/>
                  <a:gd name="connsiteY299-35508" fmla="*/ 571854 h 927414"/>
                  <a:gd name="connsiteX300-35509" fmla="*/ 1759168 w 3024845"/>
                  <a:gd name="connsiteY300-35510" fmla="*/ 549331 h 927414"/>
                  <a:gd name="connsiteX301-35511" fmla="*/ 1765248 w 3024845"/>
                  <a:gd name="connsiteY301-35512" fmla="*/ 549331 h 927414"/>
                  <a:gd name="connsiteX302-35513" fmla="*/ 1766490 w 3024845"/>
                  <a:gd name="connsiteY302-35514" fmla="*/ 571854 h 927414"/>
                  <a:gd name="connsiteX303-35515" fmla="*/ 1817112 w 3024845"/>
                  <a:gd name="connsiteY303-35516" fmla="*/ 571854 h 927414"/>
                  <a:gd name="connsiteX304-35517" fmla="*/ 1817112 w 3024845"/>
                  <a:gd name="connsiteY304-35518" fmla="*/ 408826 h 927414"/>
                  <a:gd name="connsiteX305-35519" fmla="*/ 2014439 w 3024845"/>
                  <a:gd name="connsiteY305-35520" fmla="*/ 408826 h 927414"/>
                  <a:gd name="connsiteX306-35521" fmla="*/ 2014439 w 3024845"/>
                  <a:gd name="connsiteY306-35522" fmla="*/ 571854 h 927414"/>
                  <a:gd name="connsiteX307-35523" fmla="*/ 2033136 w 3024845"/>
                  <a:gd name="connsiteY307-35524" fmla="*/ 571854 h 927414"/>
                  <a:gd name="connsiteX308-35525" fmla="*/ 2033136 w 3024845"/>
                  <a:gd name="connsiteY308-35526" fmla="*/ 489161 h 927414"/>
                  <a:gd name="connsiteX309-35527" fmla="*/ 2128256 w 3024845"/>
                  <a:gd name="connsiteY309-35528" fmla="*/ 489161 h 927414"/>
                  <a:gd name="connsiteX310-35529" fmla="*/ 2146266 w 3024845"/>
                  <a:gd name="connsiteY310-35530" fmla="*/ 239 h 927414"/>
                  <a:gd name="connsiteX311-35531" fmla="*/ 2180720 w 3024845"/>
                  <a:gd name="connsiteY311-35532" fmla="*/ 423948 h 927414"/>
                  <a:gd name="connsiteX312-35533" fmla="*/ 2245574 w 3024845"/>
                  <a:gd name="connsiteY312-35534" fmla="*/ 423948 h 927414"/>
                  <a:gd name="connsiteX313-35535" fmla="*/ 2245574 w 3024845"/>
                  <a:gd name="connsiteY313-35536" fmla="*/ 499610 h 927414"/>
                  <a:gd name="connsiteX314-35537" fmla="*/ 2253681 w 3024845"/>
                  <a:gd name="connsiteY314-35538" fmla="*/ 499610 h 927414"/>
                  <a:gd name="connsiteX315-35539" fmla="*/ 2255708 w 3024845"/>
                  <a:gd name="connsiteY315-35540" fmla="*/ 493125 h 927414"/>
                  <a:gd name="connsiteX316-35541" fmla="*/ 2261788 w 3024845"/>
                  <a:gd name="connsiteY316-35542" fmla="*/ 493125 h 927414"/>
                  <a:gd name="connsiteX317-35543" fmla="*/ 2263815 w 3024845"/>
                  <a:gd name="connsiteY317-35544" fmla="*/ 501772 h 927414"/>
                  <a:gd name="connsiteX318-35545" fmla="*/ 2275975 w 3024845"/>
                  <a:gd name="connsiteY318-35546" fmla="*/ 501772 h 927414"/>
                  <a:gd name="connsiteX319-35547" fmla="*/ 2275975 w 3024845"/>
                  <a:gd name="connsiteY319-35548" fmla="*/ 495286 h 927414"/>
                  <a:gd name="connsiteX320-35549" fmla="*/ 2298268 w 3024845"/>
                  <a:gd name="connsiteY320-35550" fmla="*/ 495286 h 927414"/>
                  <a:gd name="connsiteX321-35551" fmla="*/ 2298268 w 3024845"/>
                  <a:gd name="connsiteY321-35552" fmla="*/ 501772 h 927414"/>
                  <a:gd name="connsiteX322-35553" fmla="*/ 2318535 w 3024845"/>
                  <a:gd name="connsiteY322-35554" fmla="*/ 501772 h 927414"/>
                  <a:gd name="connsiteX323-35555" fmla="*/ 2318535 w 3024845"/>
                  <a:gd name="connsiteY323-35556" fmla="*/ 547169 h 927414"/>
                  <a:gd name="connsiteX324-35557" fmla="*/ 2332722 w 3024845"/>
                  <a:gd name="connsiteY324-35558" fmla="*/ 547169 h 927414"/>
                  <a:gd name="connsiteX325-35559" fmla="*/ 2332722 w 3024845"/>
                  <a:gd name="connsiteY325-35560" fmla="*/ 534198 h 927414"/>
                  <a:gd name="connsiteX326-35561" fmla="*/ 2348936 w 3024845"/>
                  <a:gd name="connsiteY326-35562" fmla="*/ 534198 h 927414"/>
                  <a:gd name="connsiteX327-35563" fmla="*/ 2348936 w 3024845"/>
                  <a:gd name="connsiteY327-35564" fmla="*/ 354771 h 927414"/>
                  <a:gd name="connsiteX328-35565" fmla="*/ 2355016 w 3024845"/>
                  <a:gd name="connsiteY328-35566" fmla="*/ 348285 h 927414"/>
                  <a:gd name="connsiteX329-35567" fmla="*/ 2427977 w 3024845"/>
                  <a:gd name="connsiteY329-35568" fmla="*/ 348285 h 927414"/>
                  <a:gd name="connsiteX330-35569" fmla="*/ 2427977 w 3024845"/>
                  <a:gd name="connsiteY330-35570" fmla="*/ 356933 h 927414"/>
                  <a:gd name="connsiteX331-35571" fmla="*/ 2438110 w 3024845"/>
                  <a:gd name="connsiteY331-35572" fmla="*/ 356933 h 927414"/>
                  <a:gd name="connsiteX332-35573" fmla="*/ 2438110 w 3024845"/>
                  <a:gd name="connsiteY332-35574" fmla="*/ 471507 h 927414"/>
                  <a:gd name="connsiteX333-35575" fmla="*/ 2460404 w 3024845"/>
                  <a:gd name="connsiteY333-35576" fmla="*/ 471507 h 927414"/>
                  <a:gd name="connsiteX334-35577" fmla="*/ 2460404 w 3024845"/>
                  <a:gd name="connsiteY334-35578" fmla="*/ 404492 h 927414"/>
                  <a:gd name="connsiteX335-35579" fmla="*/ 2486751 w 3024845"/>
                  <a:gd name="connsiteY335-35580" fmla="*/ 404492 h 927414"/>
                  <a:gd name="connsiteX336-35581" fmla="*/ 2490804 w 3024845"/>
                  <a:gd name="connsiteY336-35582" fmla="*/ 400168 h 927414"/>
                  <a:gd name="connsiteX337-35583" fmla="*/ 2498911 w 3024845"/>
                  <a:gd name="connsiteY337-35584" fmla="*/ 400168 h 927414"/>
                  <a:gd name="connsiteX338-35585" fmla="*/ 2502964 w 3024845"/>
                  <a:gd name="connsiteY338-35586" fmla="*/ 404492 h 927414"/>
                  <a:gd name="connsiteX339-35587" fmla="*/ 2525258 w 3024845"/>
                  <a:gd name="connsiteY339-35588" fmla="*/ 404492 h 927414"/>
                  <a:gd name="connsiteX340-35589" fmla="*/ 2525258 w 3024845"/>
                  <a:gd name="connsiteY340-35590" fmla="*/ 287756 h 927414"/>
                  <a:gd name="connsiteX341-35591" fmla="*/ 2582005 w 3024845"/>
                  <a:gd name="connsiteY341-35592" fmla="*/ 276947 h 927414"/>
                  <a:gd name="connsiteX342-35593" fmla="*/ 2582005 w 3024845"/>
                  <a:gd name="connsiteY342-35594" fmla="*/ 278028 h 927414"/>
                  <a:gd name="connsiteX343-35595" fmla="*/ 2582005 w 3024845"/>
                  <a:gd name="connsiteY343-35596" fmla="*/ 285594 h 927414"/>
                  <a:gd name="connsiteX344-35597" fmla="*/ 2608352 w 3024845"/>
                  <a:gd name="connsiteY344-35598" fmla="*/ 285594 h 927414"/>
                  <a:gd name="connsiteX345-35599" fmla="*/ 2608352 w 3024845"/>
                  <a:gd name="connsiteY345-35600" fmla="*/ 540684 h 927414"/>
                  <a:gd name="connsiteX346-35601" fmla="*/ 2630646 w 3024845"/>
                  <a:gd name="connsiteY346-35602" fmla="*/ 540684 h 927414"/>
                  <a:gd name="connsiteX347-35603" fmla="*/ 2630646 w 3024845"/>
                  <a:gd name="connsiteY347-35604" fmla="*/ 536360 h 927414"/>
                  <a:gd name="connsiteX348-35605" fmla="*/ 2642806 w 3024845"/>
                  <a:gd name="connsiteY348-35606" fmla="*/ 536360 h 927414"/>
                  <a:gd name="connsiteX349-35607" fmla="*/ 2642806 w 3024845"/>
                  <a:gd name="connsiteY349-35608" fmla="*/ 540684 h 927414"/>
                  <a:gd name="connsiteX350-35609" fmla="*/ 2667126 w 3024845"/>
                  <a:gd name="connsiteY350-35610" fmla="*/ 540684 h 927414"/>
                  <a:gd name="connsiteX351-35611" fmla="*/ 2667126 w 3024845"/>
                  <a:gd name="connsiteY351-35612" fmla="*/ 527713 h 927414"/>
                  <a:gd name="connsiteX352-35613" fmla="*/ 2695500 w 3024845"/>
                  <a:gd name="connsiteY352-35614" fmla="*/ 527713 h 927414"/>
                  <a:gd name="connsiteX353-35615" fmla="*/ 2707660 w 3024845"/>
                  <a:gd name="connsiteY353-35616" fmla="*/ 523389 h 927414"/>
                  <a:gd name="connsiteX354-35617" fmla="*/ 2727927 w 3024845"/>
                  <a:gd name="connsiteY354-35618" fmla="*/ 527713 h 927414"/>
                  <a:gd name="connsiteX355-35619" fmla="*/ 2727927 w 3024845"/>
                  <a:gd name="connsiteY355-35620" fmla="*/ 510419 h 927414"/>
                  <a:gd name="connsiteX356-35621" fmla="*/ 2736034 w 3024845"/>
                  <a:gd name="connsiteY356-35622" fmla="*/ 510419 h 927414"/>
                  <a:gd name="connsiteX357-35623" fmla="*/ 2736034 w 3024845"/>
                  <a:gd name="connsiteY357-35624" fmla="*/ 497448 h 927414"/>
                  <a:gd name="connsiteX358-35625" fmla="*/ 2792781 w 3024845"/>
                  <a:gd name="connsiteY358-35626" fmla="*/ 497448 h 927414"/>
                  <a:gd name="connsiteX359-35627" fmla="*/ 2792781 w 3024845"/>
                  <a:gd name="connsiteY359-35628" fmla="*/ 467183 h 927414"/>
                  <a:gd name="connsiteX360-35629" fmla="*/ 2811021 w 3024845"/>
                  <a:gd name="connsiteY360-35630" fmla="*/ 467183 h 927414"/>
                  <a:gd name="connsiteX361-35631" fmla="*/ 2811021 w 3024845"/>
                  <a:gd name="connsiteY361-35632" fmla="*/ 460698 h 927414"/>
                  <a:gd name="connsiteX362-35633" fmla="*/ 2823181 w 3024845"/>
                  <a:gd name="connsiteY362-35634" fmla="*/ 460698 h 927414"/>
                  <a:gd name="connsiteX363-35635" fmla="*/ 2823181 w 3024845"/>
                  <a:gd name="connsiteY363-35636" fmla="*/ 467183 h 927414"/>
                  <a:gd name="connsiteX364-35637" fmla="*/ 2839395 w 3024845"/>
                  <a:gd name="connsiteY364-35638" fmla="*/ 467183 h 927414"/>
                  <a:gd name="connsiteX365-35639" fmla="*/ 2839395 w 3024845"/>
                  <a:gd name="connsiteY365-35640" fmla="*/ 516904 h 927414"/>
                  <a:gd name="connsiteX366-35641" fmla="*/ 2871822 w 3024845"/>
                  <a:gd name="connsiteY366-35642" fmla="*/ 516904 h 927414"/>
                  <a:gd name="connsiteX367-35643" fmla="*/ 2871822 w 3024845"/>
                  <a:gd name="connsiteY367-35644" fmla="*/ 490963 h 927414"/>
                  <a:gd name="connsiteX368-35645" fmla="*/ 2910329 w 3024845"/>
                  <a:gd name="connsiteY368-35646" fmla="*/ 490963 h 927414"/>
                  <a:gd name="connsiteX369-35647" fmla="*/ 2910329 w 3024845"/>
                  <a:gd name="connsiteY369-35648" fmla="*/ 460698 h 927414"/>
                  <a:gd name="connsiteX370-35649" fmla="*/ 2958970 w 3024845"/>
                  <a:gd name="connsiteY370-35650" fmla="*/ 460698 h 927414"/>
                  <a:gd name="connsiteX371-35651" fmla="*/ 2958970 w 3024845"/>
                  <a:gd name="connsiteY371-35652" fmla="*/ 571854 h 927414"/>
                  <a:gd name="connsiteX372-35653" fmla="*/ 2958970 w 3024845"/>
                  <a:gd name="connsiteY372-35654" fmla="*/ 585633 h 927414"/>
                  <a:gd name="connsiteX373-35655" fmla="*/ 3024845 w 3024845"/>
                  <a:gd name="connsiteY373-35656" fmla="*/ 585633 h 927414"/>
                  <a:gd name="connsiteX374-35657" fmla="*/ 3024845 w 3024845"/>
                  <a:gd name="connsiteY374-35658" fmla="*/ 927414 h 927414"/>
                  <a:gd name="connsiteX375-35659" fmla="*/ 2054 w 3024845"/>
                  <a:gd name="connsiteY375-35660" fmla="*/ 925081 h 927414"/>
                  <a:gd name="connsiteX376-35661" fmla="*/ 0 w 3024845"/>
                  <a:gd name="connsiteY376-35662" fmla="*/ 490963 h 927414"/>
                  <a:gd name="connsiteX377-35663" fmla="*/ 20267 w 3024845"/>
                  <a:gd name="connsiteY377-35664" fmla="*/ 490963 h 927414"/>
                  <a:gd name="connsiteX378-35665" fmla="*/ 20774 w 3024845"/>
                  <a:gd name="connsiteY378-35666" fmla="*/ 489882 h 927414"/>
                  <a:gd name="connsiteX379-35667" fmla="*/ 24320 w 3024845"/>
                  <a:gd name="connsiteY379-35668" fmla="*/ 482316 h 927414"/>
                  <a:gd name="connsiteX380-35669" fmla="*/ 26094 w 3024845"/>
                  <a:gd name="connsiteY380-35670" fmla="*/ 482586 h 927414"/>
                  <a:gd name="connsiteX381-35671" fmla="*/ 38507 w 3024845"/>
                  <a:gd name="connsiteY381-35672" fmla="*/ 484477 h 927414"/>
                  <a:gd name="connsiteX382-35673" fmla="*/ 39014 w 3024845"/>
                  <a:gd name="connsiteY382-35674" fmla="*/ 485829 h 927414"/>
                  <a:gd name="connsiteX383-35675" fmla="*/ 42560 w 3024845"/>
                  <a:gd name="connsiteY383-35676" fmla="*/ 495286 h 927414"/>
                  <a:gd name="connsiteX384-35677" fmla="*/ 68907 w 3024845"/>
                  <a:gd name="connsiteY384-35678" fmla="*/ 497448 h 927414"/>
                  <a:gd name="connsiteX385-35679" fmla="*/ 68907 w 3024845"/>
                  <a:gd name="connsiteY385-35680" fmla="*/ 374227 h 927414"/>
                  <a:gd name="connsiteX386-35681" fmla="*/ 70934 w 3024845"/>
                  <a:gd name="connsiteY386-35682" fmla="*/ 374227 h 927414"/>
                  <a:gd name="connsiteX387-35683" fmla="*/ 85121 w 3024845"/>
                  <a:gd name="connsiteY387-35684" fmla="*/ 374227 h 927414"/>
                  <a:gd name="connsiteX388-35685" fmla="*/ 85121 w 3024845"/>
                  <a:gd name="connsiteY388-35686" fmla="*/ 238035 h 927414"/>
                  <a:gd name="connsiteX389-35687" fmla="*/ 86894 w 3024845"/>
                  <a:gd name="connsiteY389-35688" fmla="*/ 238035 h 927414"/>
                  <a:gd name="connsiteX390-35689" fmla="*/ 99308 w 3024845"/>
                  <a:gd name="connsiteY390-35690" fmla="*/ 238035 h 927414"/>
                  <a:gd name="connsiteX391-35691" fmla="*/ 99308 w 3024845"/>
                  <a:gd name="connsiteY391-35692" fmla="*/ 123461 h 927414"/>
                  <a:gd name="connsiteX392-35693" fmla="*/ 103361 w 3024845"/>
                  <a:gd name="connsiteY392-35694" fmla="*/ 95357 h 927414"/>
                  <a:gd name="connsiteX393-35695" fmla="*/ 105388 w 3024845"/>
                  <a:gd name="connsiteY393-35696" fmla="*/ 95357 h 927414"/>
                  <a:gd name="connsiteX394-35697" fmla="*/ 119575 w 3024845"/>
                  <a:gd name="connsiteY394-35698" fmla="*/ 95357 h 927414"/>
                  <a:gd name="connsiteX0-35699" fmla="*/ 119575 w 3024845"/>
                  <a:gd name="connsiteY0-35700" fmla="*/ 2161 h 834218"/>
                  <a:gd name="connsiteX1-35701" fmla="*/ 200642 w 3024845"/>
                  <a:gd name="connsiteY1-35702" fmla="*/ 0 h 834218"/>
                  <a:gd name="connsiteX2-35703" fmla="*/ 202669 w 3024845"/>
                  <a:gd name="connsiteY2-35704" fmla="*/ 0 h 834218"/>
                  <a:gd name="connsiteX3-35705" fmla="*/ 216856 w 3024845"/>
                  <a:gd name="connsiteY3-35706" fmla="*/ 0 h 834218"/>
                  <a:gd name="connsiteX4-35707" fmla="*/ 216856 w 3024845"/>
                  <a:gd name="connsiteY4-35708" fmla="*/ 23779 h 834218"/>
                  <a:gd name="connsiteX5-35709" fmla="*/ 217363 w 3024845"/>
                  <a:gd name="connsiteY5-35710" fmla="*/ 24590 h 834218"/>
                  <a:gd name="connsiteX6-35711" fmla="*/ 220909 w 3024845"/>
                  <a:gd name="connsiteY6-35712" fmla="*/ 30265 h 834218"/>
                  <a:gd name="connsiteX7-35713" fmla="*/ 220909 w 3024845"/>
                  <a:gd name="connsiteY7-35714" fmla="*/ 144839 h 834218"/>
                  <a:gd name="connsiteX8-35715" fmla="*/ 223189 w 3024845"/>
                  <a:gd name="connsiteY8-35716" fmla="*/ 144839 h 834218"/>
                  <a:gd name="connsiteX9-35717" fmla="*/ 239150 w 3024845"/>
                  <a:gd name="connsiteY9-35718" fmla="*/ 144839 h 834218"/>
                  <a:gd name="connsiteX10-35719" fmla="*/ 239150 w 3024845"/>
                  <a:gd name="connsiteY10-35720" fmla="*/ 285354 h 834218"/>
                  <a:gd name="connsiteX11-35721" fmla="*/ 240670 w 3024845"/>
                  <a:gd name="connsiteY11-35722" fmla="*/ 285084 h 834218"/>
                  <a:gd name="connsiteX12-35723" fmla="*/ 251310 w 3024845"/>
                  <a:gd name="connsiteY12-35724" fmla="*/ 283193 h 834218"/>
                  <a:gd name="connsiteX13-35725" fmla="*/ 249283 w 3024845"/>
                  <a:gd name="connsiteY13-35726" fmla="*/ 371825 h 834218"/>
                  <a:gd name="connsiteX14-35727" fmla="*/ 250803 w 3024845"/>
                  <a:gd name="connsiteY14-35728" fmla="*/ 372096 h 834218"/>
                  <a:gd name="connsiteX15-35729" fmla="*/ 261443 w 3024845"/>
                  <a:gd name="connsiteY15-35730" fmla="*/ 373987 h 834218"/>
                  <a:gd name="connsiteX16-35731" fmla="*/ 261696 w 3024845"/>
                  <a:gd name="connsiteY16-35732" fmla="*/ 374798 h 834218"/>
                  <a:gd name="connsiteX17-35733" fmla="*/ 263470 w 3024845"/>
                  <a:gd name="connsiteY17-35734" fmla="*/ 380473 h 834218"/>
                  <a:gd name="connsiteX18-35735" fmla="*/ 264230 w 3024845"/>
                  <a:gd name="connsiteY18-35736" fmla="*/ 378041 h 834218"/>
                  <a:gd name="connsiteX19-35737" fmla="*/ 269550 w 3024845"/>
                  <a:gd name="connsiteY19-35738" fmla="*/ 361017 h 834218"/>
                  <a:gd name="connsiteX20-35739" fmla="*/ 271323 w 3024845"/>
                  <a:gd name="connsiteY20-35740" fmla="*/ 361017 h 834218"/>
                  <a:gd name="connsiteX21-35741" fmla="*/ 283737 w 3024845"/>
                  <a:gd name="connsiteY21-35742" fmla="*/ 361017 h 834218"/>
                  <a:gd name="connsiteX22-35743" fmla="*/ 283737 w 3024845"/>
                  <a:gd name="connsiteY22-35744" fmla="*/ 393443 h 834218"/>
                  <a:gd name="connsiteX23-35745" fmla="*/ 284750 w 3024845"/>
                  <a:gd name="connsiteY23-35746" fmla="*/ 393984 h 834218"/>
                  <a:gd name="connsiteX24-35747" fmla="*/ 291844 w 3024845"/>
                  <a:gd name="connsiteY24-35748" fmla="*/ 397767 h 834218"/>
                  <a:gd name="connsiteX25-35749" fmla="*/ 291844 w 3024845"/>
                  <a:gd name="connsiteY25-35750" fmla="*/ 399118 h 834218"/>
                  <a:gd name="connsiteX26-35751" fmla="*/ 291844 w 3024845"/>
                  <a:gd name="connsiteY26-35752" fmla="*/ 408576 h 834218"/>
                  <a:gd name="connsiteX27-35753" fmla="*/ 336431 w 3024845"/>
                  <a:gd name="connsiteY27-35754" fmla="*/ 408576 h 834218"/>
                  <a:gd name="connsiteX28-35755" fmla="*/ 336431 w 3024845"/>
                  <a:gd name="connsiteY28-35756" fmla="*/ 409657 h 834218"/>
                  <a:gd name="connsiteX29-35757" fmla="*/ 336431 w 3024845"/>
                  <a:gd name="connsiteY29-35758" fmla="*/ 417223 h 834218"/>
                  <a:gd name="connsiteX30-35759" fmla="*/ 338457 w 3024845"/>
                  <a:gd name="connsiteY30-35760" fmla="*/ 417223 h 834218"/>
                  <a:gd name="connsiteX31-35761" fmla="*/ 352644 w 3024845"/>
                  <a:gd name="connsiteY31-35762" fmla="*/ 417223 h 834218"/>
                  <a:gd name="connsiteX32-35763" fmla="*/ 352644 w 3024845"/>
                  <a:gd name="connsiteY32-35764" fmla="*/ 386958 h 834218"/>
                  <a:gd name="connsiteX33-35765" fmla="*/ 397231 w 3024845"/>
                  <a:gd name="connsiteY33-35766" fmla="*/ 386958 h 834218"/>
                  <a:gd name="connsiteX34-35767" fmla="*/ 397231 w 3024845"/>
                  <a:gd name="connsiteY34-35768" fmla="*/ 385607 h 834218"/>
                  <a:gd name="connsiteX35-35769" fmla="*/ 397231 w 3024845"/>
                  <a:gd name="connsiteY35-35770" fmla="*/ 376149 h 834218"/>
                  <a:gd name="connsiteX36-35771" fmla="*/ 398245 w 3024845"/>
                  <a:gd name="connsiteY36-35772" fmla="*/ 376149 h 834218"/>
                  <a:gd name="connsiteX37-35773" fmla="*/ 405338 w 3024845"/>
                  <a:gd name="connsiteY37-35774" fmla="*/ 376149 h 834218"/>
                  <a:gd name="connsiteX38-35775" fmla="*/ 405338 w 3024845"/>
                  <a:gd name="connsiteY38-35776" fmla="*/ 374258 h 834218"/>
                  <a:gd name="connsiteX39-35777" fmla="*/ 405338 w 3024845"/>
                  <a:gd name="connsiteY39-35778" fmla="*/ 361017 h 834218"/>
                  <a:gd name="connsiteX40-35779" fmla="*/ 406098 w 3024845"/>
                  <a:gd name="connsiteY40-35780" fmla="*/ 361017 h 834218"/>
                  <a:gd name="connsiteX41-35781" fmla="*/ 411418 w 3024845"/>
                  <a:gd name="connsiteY41-35782" fmla="*/ 361017 h 834218"/>
                  <a:gd name="connsiteX42-35783" fmla="*/ 411418 w 3024845"/>
                  <a:gd name="connsiteY42-35784" fmla="*/ 359936 h 834218"/>
                  <a:gd name="connsiteX43-35785" fmla="*/ 411418 w 3024845"/>
                  <a:gd name="connsiteY43-35786" fmla="*/ 352369 h 834218"/>
                  <a:gd name="connsiteX44-35787" fmla="*/ 413445 w 3024845"/>
                  <a:gd name="connsiteY44-35788" fmla="*/ 352369 h 834218"/>
                  <a:gd name="connsiteX45-35789" fmla="*/ 427632 w 3024845"/>
                  <a:gd name="connsiteY45-35790" fmla="*/ 352369 h 834218"/>
                  <a:gd name="connsiteX46-35791" fmla="*/ 427632 w 3024845"/>
                  <a:gd name="connsiteY46-35792" fmla="*/ 353450 h 834218"/>
                  <a:gd name="connsiteX47-35793" fmla="*/ 427632 w 3024845"/>
                  <a:gd name="connsiteY47-35794" fmla="*/ 361017 h 834218"/>
                  <a:gd name="connsiteX48-35795" fmla="*/ 449925 w 3024845"/>
                  <a:gd name="connsiteY48-35796" fmla="*/ 361017 h 834218"/>
                  <a:gd name="connsiteX49-35797" fmla="*/ 449925 w 3024845"/>
                  <a:gd name="connsiteY49-35798" fmla="*/ 359125 h 834218"/>
                  <a:gd name="connsiteX50-35799" fmla="*/ 449925 w 3024845"/>
                  <a:gd name="connsiteY50-35800" fmla="*/ 345884 h 834218"/>
                  <a:gd name="connsiteX51-35801" fmla="*/ 451699 w 3024845"/>
                  <a:gd name="connsiteY51-35802" fmla="*/ 345884 h 834218"/>
                  <a:gd name="connsiteX52-35803" fmla="*/ 464112 w 3024845"/>
                  <a:gd name="connsiteY52-35804" fmla="*/ 345884 h 834218"/>
                  <a:gd name="connsiteX53-35805" fmla="*/ 464112 w 3024845"/>
                  <a:gd name="connsiteY53-35806" fmla="*/ 369664 h 834218"/>
                  <a:gd name="connsiteX54-35807" fmla="*/ 465126 w 3024845"/>
                  <a:gd name="connsiteY54-35808" fmla="*/ 369664 h 834218"/>
                  <a:gd name="connsiteX55-35809" fmla="*/ 472219 w 3024845"/>
                  <a:gd name="connsiteY55-35810" fmla="*/ 369664 h 834218"/>
                  <a:gd name="connsiteX56-35811" fmla="*/ 472219 w 3024845"/>
                  <a:gd name="connsiteY56-35812" fmla="*/ 368583 h 834218"/>
                  <a:gd name="connsiteX57-35813" fmla="*/ 472219 w 3024845"/>
                  <a:gd name="connsiteY57-35814" fmla="*/ 361017 h 834218"/>
                  <a:gd name="connsiteX58-35815" fmla="*/ 473992 w 3024845"/>
                  <a:gd name="connsiteY58-35816" fmla="*/ 361017 h 834218"/>
                  <a:gd name="connsiteX59-35817" fmla="*/ 486406 w 3024845"/>
                  <a:gd name="connsiteY59-35818" fmla="*/ 361017 h 834218"/>
                  <a:gd name="connsiteX60-35819" fmla="*/ 486406 w 3024845"/>
                  <a:gd name="connsiteY60-35820" fmla="*/ 386958 h 834218"/>
                  <a:gd name="connsiteX61-35821" fmla="*/ 488433 w 3024845"/>
                  <a:gd name="connsiteY61-35822" fmla="*/ 386958 h 834218"/>
                  <a:gd name="connsiteX62-35823" fmla="*/ 502619 w 3024845"/>
                  <a:gd name="connsiteY62-35824" fmla="*/ 386958 h 834218"/>
                  <a:gd name="connsiteX63-35825" fmla="*/ 502619 w 3024845"/>
                  <a:gd name="connsiteY63-35826" fmla="*/ 388579 h 834218"/>
                  <a:gd name="connsiteX64-35827" fmla="*/ 502619 w 3024845"/>
                  <a:gd name="connsiteY64-35828" fmla="*/ 399929 h 834218"/>
                  <a:gd name="connsiteX65-35829" fmla="*/ 503379 w 3024845"/>
                  <a:gd name="connsiteY65-35830" fmla="*/ 399929 h 834218"/>
                  <a:gd name="connsiteX66-35831" fmla="*/ 508700 w 3024845"/>
                  <a:gd name="connsiteY66-35832" fmla="*/ 399929 h 834218"/>
                  <a:gd name="connsiteX67-35833" fmla="*/ 508700 w 3024845"/>
                  <a:gd name="connsiteY67-35834" fmla="*/ 399118 h 834218"/>
                  <a:gd name="connsiteX68-35835" fmla="*/ 508700 w 3024845"/>
                  <a:gd name="connsiteY68-35836" fmla="*/ 393443 h 834218"/>
                  <a:gd name="connsiteX69-35837" fmla="*/ 539100 w 3024845"/>
                  <a:gd name="connsiteY69-35838" fmla="*/ 393443 h 834218"/>
                  <a:gd name="connsiteX70-35839" fmla="*/ 539100 w 3024845"/>
                  <a:gd name="connsiteY70-35840" fmla="*/ 417223 h 834218"/>
                  <a:gd name="connsiteX71-35841" fmla="*/ 540113 w 3024845"/>
                  <a:gd name="connsiteY71-35842" fmla="*/ 417223 h 834218"/>
                  <a:gd name="connsiteX72-35843" fmla="*/ 547207 w 3024845"/>
                  <a:gd name="connsiteY72-35844" fmla="*/ 417223 h 834218"/>
                  <a:gd name="connsiteX73-35845" fmla="*/ 547207 w 3024845"/>
                  <a:gd name="connsiteY73-35846" fmla="*/ 418304 h 834218"/>
                  <a:gd name="connsiteX74-35847" fmla="*/ 547207 w 3024845"/>
                  <a:gd name="connsiteY74-35848" fmla="*/ 425870 h 834218"/>
                  <a:gd name="connsiteX75-35849" fmla="*/ 547967 w 3024845"/>
                  <a:gd name="connsiteY75-35850" fmla="*/ 425870 h 834218"/>
                  <a:gd name="connsiteX76-35851" fmla="*/ 553287 w 3024845"/>
                  <a:gd name="connsiteY76-35852" fmla="*/ 425870 h 834218"/>
                  <a:gd name="connsiteX77-35853" fmla="*/ 553287 w 3024845"/>
                  <a:gd name="connsiteY77-35854" fmla="*/ 423708 h 834218"/>
                  <a:gd name="connsiteX78-35855" fmla="*/ 553287 w 3024845"/>
                  <a:gd name="connsiteY78-35856" fmla="*/ 408576 h 834218"/>
                  <a:gd name="connsiteX79-35857" fmla="*/ 554300 w 3024845"/>
                  <a:gd name="connsiteY79-35858" fmla="*/ 408576 h 834218"/>
                  <a:gd name="connsiteX80-35859" fmla="*/ 561394 w 3024845"/>
                  <a:gd name="connsiteY80-35860" fmla="*/ 408576 h 834218"/>
                  <a:gd name="connsiteX81-35861" fmla="*/ 561394 w 3024845"/>
                  <a:gd name="connsiteY81-35862" fmla="*/ 409657 h 834218"/>
                  <a:gd name="connsiteX82-35863" fmla="*/ 561394 w 3024845"/>
                  <a:gd name="connsiteY82-35864" fmla="*/ 417223 h 834218"/>
                  <a:gd name="connsiteX83-35865" fmla="*/ 566714 w 3024845"/>
                  <a:gd name="connsiteY83-35866" fmla="*/ 415230 h 834218"/>
                  <a:gd name="connsiteX84-35867" fmla="*/ 567474 w 3024845"/>
                  <a:gd name="connsiteY84-35868" fmla="*/ 414250 h 834218"/>
                  <a:gd name="connsiteX85-35869" fmla="*/ 567474 w 3024845"/>
                  <a:gd name="connsiteY85-35870" fmla="*/ 408576 h 834218"/>
                  <a:gd name="connsiteX86-35871" fmla="*/ 605981 w 3024845"/>
                  <a:gd name="connsiteY86-35872" fmla="*/ 408576 h 834218"/>
                  <a:gd name="connsiteX87-35873" fmla="*/ 605981 w 3024845"/>
                  <a:gd name="connsiteY87-35874" fmla="*/ 432355 h 834218"/>
                  <a:gd name="connsiteX88-35875" fmla="*/ 608007 w 3024845"/>
                  <a:gd name="connsiteY88-35876" fmla="*/ 432355 h 834218"/>
                  <a:gd name="connsiteX89-35877" fmla="*/ 622194 w 3024845"/>
                  <a:gd name="connsiteY89-35878" fmla="*/ 432355 h 834218"/>
                  <a:gd name="connsiteX90-35879" fmla="*/ 622194 w 3024845"/>
                  <a:gd name="connsiteY90-35880" fmla="*/ 433436 h 834218"/>
                  <a:gd name="connsiteX91-35881" fmla="*/ 622194 w 3024845"/>
                  <a:gd name="connsiteY91-35882" fmla="*/ 441002 h 834218"/>
                  <a:gd name="connsiteX92-35883" fmla="*/ 623968 w 3024845"/>
                  <a:gd name="connsiteY92-35884" fmla="*/ 441002 h 834218"/>
                  <a:gd name="connsiteX93-35885" fmla="*/ 636381 w 3024845"/>
                  <a:gd name="connsiteY93-35886" fmla="*/ 441002 h 834218"/>
                  <a:gd name="connsiteX94-35887" fmla="*/ 636381 w 3024845"/>
                  <a:gd name="connsiteY94-35888" fmla="*/ 417223 h 834218"/>
                  <a:gd name="connsiteX95-35889" fmla="*/ 637394 w 3024845"/>
                  <a:gd name="connsiteY95-35890" fmla="*/ 417223 h 834218"/>
                  <a:gd name="connsiteX96-35891" fmla="*/ 644488 w 3024845"/>
                  <a:gd name="connsiteY96-35892" fmla="*/ 417223 h 834218"/>
                  <a:gd name="connsiteX97-35893" fmla="*/ 644488 w 3024845"/>
                  <a:gd name="connsiteY97-35894" fmla="*/ 384796 h 834218"/>
                  <a:gd name="connsiteX98-35895" fmla="*/ 645501 w 3024845"/>
                  <a:gd name="connsiteY98-35896" fmla="*/ 384796 h 834218"/>
                  <a:gd name="connsiteX99-35897" fmla="*/ 652595 w 3024845"/>
                  <a:gd name="connsiteY99-35898" fmla="*/ 384796 h 834218"/>
                  <a:gd name="connsiteX100-35899" fmla="*/ 652595 w 3024845"/>
                  <a:gd name="connsiteY100-35900" fmla="*/ 382905 h 834218"/>
                  <a:gd name="connsiteX101-35901" fmla="*/ 652595 w 3024845"/>
                  <a:gd name="connsiteY101-35902" fmla="*/ 369664 h 834218"/>
                  <a:gd name="connsiteX102-35903" fmla="*/ 651328 w 3024845"/>
                  <a:gd name="connsiteY102-35904" fmla="*/ 368042 h 834218"/>
                  <a:gd name="connsiteX103-35905" fmla="*/ 656648 w 3024845"/>
                  <a:gd name="connsiteY103-35906" fmla="*/ 356693 h 834218"/>
                  <a:gd name="connsiteX104-35907" fmla="*/ 664755 w 3024845"/>
                  <a:gd name="connsiteY104-35908" fmla="*/ 384796 h 834218"/>
                  <a:gd name="connsiteX105-35909" fmla="*/ 665515 w 3024845"/>
                  <a:gd name="connsiteY105-35910" fmla="*/ 384796 h 834218"/>
                  <a:gd name="connsiteX106-35911" fmla="*/ 670835 w 3024845"/>
                  <a:gd name="connsiteY106-35912" fmla="*/ 384796 h 834218"/>
                  <a:gd name="connsiteX107-35913" fmla="*/ 670835 w 3024845"/>
                  <a:gd name="connsiteY107-35914" fmla="*/ 278869 h 834218"/>
                  <a:gd name="connsiteX108-35915" fmla="*/ 672355 w 3024845"/>
                  <a:gd name="connsiteY108-35916" fmla="*/ 278869 h 834218"/>
                  <a:gd name="connsiteX109-35917" fmla="*/ 682995 w 3024845"/>
                  <a:gd name="connsiteY109-35918" fmla="*/ 278869 h 834218"/>
                  <a:gd name="connsiteX110-35919" fmla="*/ 682995 w 3024845"/>
                  <a:gd name="connsiteY110-35920" fmla="*/ 231310 h 834218"/>
                  <a:gd name="connsiteX111-35921" fmla="*/ 709342 w 3024845"/>
                  <a:gd name="connsiteY111-35922" fmla="*/ 231310 h 834218"/>
                  <a:gd name="connsiteX112-35923" fmla="*/ 709342 w 3024845"/>
                  <a:gd name="connsiteY112-35924" fmla="*/ 209692 h 834218"/>
                  <a:gd name="connsiteX113-35925" fmla="*/ 743796 w 3024845"/>
                  <a:gd name="connsiteY113-35926" fmla="*/ 209692 h 834218"/>
                  <a:gd name="connsiteX114-35927" fmla="*/ 743796 w 3024845"/>
                  <a:gd name="connsiteY114-35928" fmla="*/ 212124 h 834218"/>
                  <a:gd name="connsiteX115-35929" fmla="*/ 743796 w 3024845"/>
                  <a:gd name="connsiteY115-35930" fmla="*/ 229148 h 834218"/>
                  <a:gd name="connsiteX116-35931" fmla="*/ 746076 w 3024845"/>
                  <a:gd name="connsiteY116-35932" fmla="*/ 229148 h 834218"/>
                  <a:gd name="connsiteX117-35933" fmla="*/ 762036 w 3024845"/>
                  <a:gd name="connsiteY117-35934" fmla="*/ 229148 h 834218"/>
                  <a:gd name="connsiteX118-35935" fmla="*/ 762036 w 3024845"/>
                  <a:gd name="connsiteY118-35936" fmla="*/ 276707 h 834218"/>
                  <a:gd name="connsiteX119-35937" fmla="*/ 763049 w 3024845"/>
                  <a:gd name="connsiteY119-35938" fmla="*/ 276707 h 834218"/>
                  <a:gd name="connsiteX120-35939" fmla="*/ 770143 w 3024845"/>
                  <a:gd name="connsiteY120-35940" fmla="*/ 276707 h 834218"/>
                  <a:gd name="connsiteX121-35941" fmla="*/ 784330 w 3024845"/>
                  <a:gd name="connsiteY121-35942" fmla="*/ 281031 h 834218"/>
                  <a:gd name="connsiteX122-35943" fmla="*/ 784330 w 3024845"/>
                  <a:gd name="connsiteY122-35944" fmla="*/ 319943 h 834218"/>
                  <a:gd name="connsiteX123-35945" fmla="*/ 785343 w 3024845"/>
                  <a:gd name="connsiteY123-35946" fmla="*/ 319943 h 834218"/>
                  <a:gd name="connsiteX124-35947" fmla="*/ 792436 w 3024845"/>
                  <a:gd name="connsiteY124-35948" fmla="*/ 319943 h 834218"/>
                  <a:gd name="connsiteX125-35949" fmla="*/ 792436 w 3024845"/>
                  <a:gd name="connsiteY125-35950" fmla="*/ 321564 h 834218"/>
                  <a:gd name="connsiteX126-35951" fmla="*/ 792436 w 3024845"/>
                  <a:gd name="connsiteY126-35952" fmla="*/ 332913 h 834218"/>
                  <a:gd name="connsiteX127-35953" fmla="*/ 794463 w 3024845"/>
                  <a:gd name="connsiteY127-35954" fmla="*/ 332913 h 834218"/>
                  <a:gd name="connsiteX128-35955" fmla="*/ 808650 w 3024845"/>
                  <a:gd name="connsiteY128-35956" fmla="*/ 332913 h 834218"/>
                  <a:gd name="connsiteX129-35957" fmla="*/ 814730 w 3024845"/>
                  <a:gd name="connsiteY129-35958" fmla="*/ 339399 h 834218"/>
                  <a:gd name="connsiteX130-35959" fmla="*/ 814730 w 3024845"/>
                  <a:gd name="connsiteY130-35960" fmla="*/ 361017 h 834218"/>
                  <a:gd name="connsiteX131-35961" fmla="*/ 817010 w 3024845"/>
                  <a:gd name="connsiteY131-35962" fmla="*/ 361017 h 834218"/>
                  <a:gd name="connsiteX132-35963" fmla="*/ 832970 w 3024845"/>
                  <a:gd name="connsiteY132-35964" fmla="*/ 361017 h 834218"/>
                  <a:gd name="connsiteX133-35965" fmla="*/ 832970 w 3024845"/>
                  <a:gd name="connsiteY133-35966" fmla="*/ 362097 h 834218"/>
                  <a:gd name="connsiteX134-35967" fmla="*/ 832970 w 3024845"/>
                  <a:gd name="connsiteY134-35968" fmla="*/ 369664 h 834218"/>
                  <a:gd name="connsiteX135-35969" fmla="*/ 834237 w 3024845"/>
                  <a:gd name="connsiteY135-35970" fmla="*/ 369664 h 834218"/>
                  <a:gd name="connsiteX136-35971" fmla="*/ 843104 w 3024845"/>
                  <a:gd name="connsiteY136-35972" fmla="*/ 369664 h 834218"/>
                  <a:gd name="connsiteX137-35973" fmla="*/ 843104 w 3024845"/>
                  <a:gd name="connsiteY137-35974" fmla="*/ 371825 h 834218"/>
                  <a:gd name="connsiteX138-35975" fmla="*/ 843104 w 3024845"/>
                  <a:gd name="connsiteY138-35976" fmla="*/ 386958 h 834218"/>
                  <a:gd name="connsiteX139-35977" fmla="*/ 847157 w 3024845"/>
                  <a:gd name="connsiteY139-35978" fmla="*/ 385066 h 834218"/>
                  <a:gd name="connsiteX140-35979" fmla="*/ 847157 w 3024845"/>
                  <a:gd name="connsiteY140-35980" fmla="*/ 371825 h 834218"/>
                  <a:gd name="connsiteX141-35981" fmla="*/ 848170 w 3024845"/>
                  <a:gd name="connsiteY141-35982" fmla="*/ 371825 h 834218"/>
                  <a:gd name="connsiteX142-35983" fmla="*/ 855264 w 3024845"/>
                  <a:gd name="connsiteY142-35984" fmla="*/ 371825 h 834218"/>
                  <a:gd name="connsiteX143-35985" fmla="*/ 855264 w 3024845"/>
                  <a:gd name="connsiteY143-35986" fmla="*/ 373447 h 834218"/>
                  <a:gd name="connsiteX144-35987" fmla="*/ 855264 w 3024845"/>
                  <a:gd name="connsiteY144-35988" fmla="*/ 384796 h 834218"/>
                  <a:gd name="connsiteX145-35989" fmla="*/ 856024 w 3024845"/>
                  <a:gd name="connsiteY145-35990" fmla="*/ 384796 h 834218"/>
                  <a:gd name="connsiteX146-35991" fmla="*/ 861344 w 3024845"/>
                  <a:gd name="connsiteY146-35992" fmla="*/ 384796 h 834218"/>
                  <a:gd name="connsiteX147-35993" fmla="*/ 909984 w 3024845"/>
                  <a:gd name="connsiteY147-35994" fmla="*/ 380473 h 834218"/>
                  <a:gd name="connsiteX148-35995" fmla="*/ 909984 w 3024845"/>
                  <a:gd name="connsiteY148-35996" fmla="*/ 381824 h 834218"/>
                  <a:gd name="connsiteX149-35997" fmla="*/ 909984 w 3024845"/>
                  <a:gd name="connsiteY149-35998" fmla="*/ 391281 h 834218"/>
                  <a:gd name="connsiteX150-35999" fmla="*/ 910744 w 3024845"/>
                  <a:gd name="connsiteY150-36000" fmla="*/ 391281 h 834218"/>
                  <a:gd name="connsiteX151-36001" fmla="*/ 916065 w 3024845"/>
                  <a:gd name="connsiteY151-36002" fmla="*/ 391281 h 834218"/>
                  <a:gd name="connsiteX152-36003" fmla="*/ 916065 w 3024845"/>
                  <a:gd name="connsiteY152-36004" fmla="*/ 393443 h 834218"/>
                  <a:gd name="connsiteX153-36005" fmla="*/ 916065 w 3024845"/>
                  <a:gd name="connsiteY153-36006" fmla="*/ 408576 h 834218"/>
                  <a:gd name="connsiteX154-36007" fmla="*/ 918091 w 3024845"/>
                  <a:gd name="connsiteY154-36008" fmla="*/ 407225 h 834218"/>
                  <a:gd name="connsiteX155-36009" fmla="*/ 932278 w 3024845"/>
                  <a:gd name="connsiteY155-36010" fmla="*/ 397767 h 834218"/>
                  <a:gd name="connsiteX156-36011" fmla="*/ 938358 w 3024845"/>
                  <a:gd name="connsiteY156-36012" fmla="*/ 356693 h 834218"/>
                  <a:gd name="connsiteX157-36013" fmla="*/ 939118 w 3024845"/>
                  <a:gd name="connsiteY157-36014" fmla="*/ 356423 h 834218"/>
                  <a:gd name="connsiteX158-36015" fmla="*/ 944438 w 3024845"/>
                  <a:gd name="connsiteY158-36016" fmla="*/ 354531 h 834218"/>
                  <a:gd name="connsiteX159-36017" fmla="*/ 946465 w 3024845"/>
                  <a:gd name="connsiteY159-36018" fmla="*/ 285354 h 834218"/>
                  <a:gd name="connsiteX160-36019" fmla="*/ 948492 w 3024845"/>
                  <a:gd name="connsiteY160-36020" fmla="*/ 354531 h 834218"/>
                  <a:gd name="connsiteX161-36021" fmla="*/ 949252 w 3024845"/>
                  <a:gd name="connsiteY161-36022" fmla="*/ 354801 h 834218"/>
                  <a:gd name="connsiteX162-36023" fmla="*/ 954572 w 3024845"/>
                  <a:gd name="connsiteY162-36024" fmla="*/ 356693 h 834218"/>
                  <a:gd name="connsiteX163-36025" fmla="*/ 954572 w 3024845"/>
                  <a:gd name="connsiteY163-36026" fmla="*/ 270222 h 834218"/>
                  <a:gd name="connsiteX164-36027" fmla="*/ 958625 w 3024845"/>
                  <a:gd name="connsiteY164-36028" fmla="*/ 237795 h 834218"/>
                  <a:gd name="connsiteX165-36029" fmla="*/ 997132 w 3024845"/>
                  <a:gd name="connsiteY165-36030" fmla="*/ 237795 h 834218"/>
                  <a:gd name="connsiteX166-36031" fmla="*/ 997132 w 3024845"/>
                  <a:gd name="connsiteY166-36032" fmla="*/ 270222 h 834218"/>
                  <a:gd name="connsiteX167-36033" fmla="*/ 997892 w 3024845"/>
                  <a:gd name="connsiteY167-36034" fmla="*/ 270222 h 834218"/>
                  <a:gd name="connsiteX168-36035" fmla="*/ 1003212 w 3024845"/>
                  <a:gd name="connsiteY168-36036" fmla="*/ 270222 h 834218"/>
                  <a:gd name="connsiteX169-36037" fmla="*/ 1003212 w 3024845"/>
                  <a:gd name="connsiteY169-36038" fmla="*/ 188074 h 834218"/>
                  <a:gd name="connsiteX170-36039" fmla="*/ 1004986 w 3024845"/>
                  <a:gd name="connsiteY170-36040" fmla="*/ 188074 h 834218"/>
                  <a:gd name="connsiteX171-36041" fmla="*/ 1017399 w 3024845"/>
                  <a:gd name="connsiteY171-36042" fmla="*/ 188074 h 834218"/>
                  <a:gd name="connsiteX172-36043" fmla="*/ 1017399 w 3024845"/>
                  <a:gd name="connsiteY172-36044" fmla="*/ 186183 h 834218"/>
                  <a:gd name="connsiteX173-36045" fmla="*/ 1017399 w 3024845"/>
                  <a:gd name="connsiteY173-36046" fmla="*/ 172942 h 834218"/>
                  <a:gd name="connsiteX174-36047" fmla="*/ 1039693 w 3024845"/>
                  <a:gd name="connsiteY174-36048" fmla="*/ 172942 h 834218"/>
                  <a:gd name="connsiteX175-36049" fmla="*/ 1039693 w 3024845"/>
                  <a:gd name="connsiteY175-36050" fmla="*/ 171861 h 834218"/>
                  <a:gd name="connsiteX176-36051" fmla="*/ 1039693 w 3024845"/>
                  <a:gd name="connsiteY176-36052" fmla="*/ 164295 h 834218"/>
                  <a:gd name="connsiteX177-36053" fmla="*/ 1041466 w 3024845"/>
                  <a:gd name="connsiteY177-36054" fmla="*/ 164295 h 834218"/>
                  <a:gd name="connsiteX178-36055" fmla="*/ 1053880 w 3024845"/>
                  <a:gd name="connsiteY178-36056" fmla="*/ 164295 h 834218"/>
                  <a:gd name="connsiteX179-36057" fmla="*/ 1053880 w 3024845"/>
                  <a:gd name="connsiteY179-36058" fmla="*/ 165376 h 834218"/>
                  <a:gd name="connsiteX180-36059" fmla="*/ 1053880 w 3024845"/>
                  <a:gd name="connsiteY180-36060" fmla="*/ 172942 h 834218"/>
                  <a:gd name="connsiteX181-36061" fmla="*/ 1054640 w 3024845"/>
                  <a:gd name="connsiteY181-36062" fmla="*/ 172942 h 834218"/>
                  <a:gd name="connsiteX182-36063" fmla="*/ 1059960 w 3024845"/>
                  <a:gd name="connsiteY182-36064" fmla="*/ 172942 h 834218"/>
                  <a:gd name="connsiteX183-36065" fmla="*/ 1070093 w 3024845"/>
                  <a:gd name="connsiteY183-36066" fmla="*/ 168618 h 834218"/>
                  <a:gd name="connsiteX184-36067" fmla="*/ 1074146 w 3024845"/>
                  <a:gd name="connsiteY184-36068" fmla="*/ 171861 h 834218"/>
                  <a:gd name="connsiteX185-36069" fmla="*/ 1074146 w 3024845"/>
                  <a:gd name="connsiteY185-36070" fmla="*/ 164295 h 834218"/>
                  <a:gd name="connsiteX186-36071" fmla="*/ 1076426 w 3024845"/>
                  <a:gd name="connsiteY186-36072" fmla="*/ 164295 h 834218"/>
                  <a:gd name="connsiteX187-36073" fmla="*/ 1092387 w 3024845"/>
                  <a:gd name="connsiteY187-36074" fmla="*/ 164295 h 834218"/>
                  <a:gd name="connsiteX188-36075" fmla="*/ 1092387 w 3024845"/>
                  <a:gd name="connsiteY188-36076" fmla="*/ 165376 h 834218"/>
                  <a:gd name="connsiteX189-36077" fmla="*/ 1092387 w 3024845"/>
                  <a:gd name="connsiteY189-36078" fmla="*/ 172942 h 834218"/>
                  <a:gd name="connsiteX190-36079" fmla="*/ 1122787 w 3024845"/>
                  <a:gd name="connsiteY190-36080" fmla="*/ 172942 h 834218"/>
                  <a:gd name="connsiteX191-36081" fmla="*/ 1122787 w 3024845"/>
                  <a:gd name="connsiteY191-36082" fmla="*/ 174563 h 834218"/>
                  <a:gd name="connsiteX192-36083" fmla="*/ 1122787 w 3024845"/>
                  <a:gd name="connsiteY192-36084" fmla="*/ 185913 h 834218"/>
                  <a:gd name="connsiteX193-36085" fmla="*/ 1149134 w 3024845"/>
                  <a:gd name="connsiteY193-36086" fmla="*/ 185913 h 834218"/>
                  <a:gd name="connsiteX194-36087" fmla="*/ 1149134 w 3024845"/>
                  <a:gd name="connsiteY194-36088" fmla="*/ 216177 h 834218"/>
                  <a:gd name="connsiteX195-36089" fmla="*/ 1149894 w 3024845"/>
                  <a:gd name="connsiteY195-36090" fmla="*/ 216177 h 834218"/>
                  <a:gd name="connsiteX196-36091" fmla="*/ 1155214 w 3024845"/>
                  <a:gd name="connsiteY196-36092" fmla="*/ 216177 h 834218"/>
                  <a:gd name="connsiteX197-36093" fmla="*/ 1155214 w 3024845"/>
                  <a:gd name="connsiteY197-36094" fmla="*/ 217258 h 834218"/>
                  <a:gd name="connsiteX198-36095" fmla="*/ 1155214 w 3024845"/>
                  <a:gd name="connsiteY198-36096" fmla="*/ 224825 h 834218"/>
                  <a:gd name="connsiteX199-36097" fmla="*/ 1159268 w 3024845"/>
                  <a:gd name="connsiteY199-36098" fmla="*/ 255089 h 834218"/>
                  <a:gd name="connsiteX200-36099" fmla="*/ 1160028 w 3024845"/>
                  <a:gd name="connsiteY200-36100" fmla="*/ 255089 h 834218"/>
                  <a:gd name="connsiteX201-36101" fmla="*/ 1165348 w 3024845"/>
                  <a:gd name="connsiteY201-36102" fmla="*/ 255089 h 834218"/>
                  <a:gd name="connsiteX202-36103" fmla="*/ 1165348 w 3024845"/>
                  <a:gd name="connsiteY202-36104" fmla="*/ 255900 h 834218"/>
                  <a:gd name="connsiteX203-36105" fmla="*/ 1165348 w 3024845"/>
                  <a:gd name="connsiteY203-36106" fmla="*/ 261575 h 834218"/>
                  <a:gd name="connsiteX204-36107" fmla="*/ 1166361 w 3024845"/>
                  <a:gd name="connsiteY204-36108" fmla="*/ 261575 h 834218"/>
                  <a:gd name="connsiteX205-36109" fmla="*/ 1173454 w 3024845"/>
                  <a:gd name="connsiteY205-36110" fmla="*/ 261575 h 834218"/>
                  <a:gd name="connsiteX206-36111" fmla="*/ 1173454 w 3024845"/>
                  <a:gd name="connsiteY206-36112" fmla="*/ 291840 h 834218"/>
                  <a:gd name="connsiteX207-36113" fmla="*/ 1175481 w 3024845"/>
                  <a:gd name="connsiteY207-36114" fmla="*/ 291840 h 834218"/>
                  <a:gd name="connsiteX208-36115" fmla="*/ 1189668 w 3024845"/>
                  <a:gd name="connsiteY208-36116" fmla="*/ 291840 h 834218"/>
                  <a:gd name="connsiteX209-36117" fmla="*/ 1189668 w 3024845"/>
                  <a:gd name="connsiteY209-36118" fmla="*/ 315619 h 834218"/>
                  <a:gd name="connsiteX210-36119" fmla="*/ 1191695 w 3024845"/>
                  <a:gd name="connsiteY210-36120" fmla="*/ 317240 h 834218"/>
                  <a:gd name="connsiteX211-36121" fmla="*/ 1191695 w 3024845"/>
                  <a:gd name="connsiteY211-36122" fmla="*/ 328590 h 834218"/>
                  <a:gd name="connsiteX212-36123" fmla="*/ 1192455 w 3024845"/>
                  <a:gd name="connsiteY212-36124" fmla="*/ 328590 h 834218"/>
                  <a:gd name="connsiteX213-36125" fmla="*/ 1197775 w 3024845"/>
                  <a:gd name="connsiteY213-36126" fmla="*/ 328590 h 834218"/>
                  <a:gd name="connsiteX214-36127" fmla="*/ 1197775 w 3024845"/>
                  <a:gd name="connsiteY214-36128" fmla="*/ 352369 h 834218"/>
                  <a:gd name="connsiteX215-36129" fmla="*/ 1199041 w 3024845"/>
                  <a:gd name="connsiteY215-36130" fmla="*/ 352369 h 834218"/>
                  <a:gd name="connsiteX216-36131" fmla="*/ 1207908 w 3024845"/>
                  <a:gd name="connsiteY216-36132" fmla="*/ 352369 h 834218"/>
                  <a:gd name="connsiteX217-36133" fmla="*/ 1209935 w 3024845"/>
                  <a:gd name="connsiteY217-36134" fmla="*/ 356423 h 834218"/>
                  <a:gd name="connsiteX218-36135" fmla="*/ 1209935 w 3024845"/>
                  <a:gd name="connsiteY218-36136" fmla="*/ 369664 h 834218"/>
                  <a:gd name="connsiteX219-36137" fmla="*/ 1211455 w 3024845"/>
                  <a:gd name="connsiteY219-36138" fmla="*/ 367772 h 834218"/>
                  <a:gd name="connsiteX220-36139" fmla="*/ 1222095 w 3024845"/>
                  <a:gd name="connsiteY220-36140" fmla="*/ 354531 h 834218"/>
                  <a:gd name="connsiteX221-36141" fmla="*/ 1250469 w 3024845"/>
                  <a:gd name="connsiteY221-36142" fmla="*/ 354531 h 834218"/>
                  <a:gd name="connsiteX222-36143" fmla="*/ 1250469 w 3024845"/>
                  <a:gd name="connsiteY222-36144" fmla="*/ 441002 h 834218"/>
                  <a:gd name="connsiteX223-36145" fmla="*/ 1251229 w 3024845"/>
                  <a:gd name="connsiteY223-36146" fmla="*/ 441002 h 834218"/>
                  <a:gd name="connsiteX224-36147" fmla="*/ 1256549 w 3024845"/>
                  <a:gd name="connsiteY224-36148" fmla="*/ 441002 h 834218"/>
                  <a:gd name="connsiteX225-36149" fmla="*/ 1257309 w 3024845"/>
                  <a:gd name="connsiteY225-36150" fmla="*/ 439651 h 834218"/>
                  <a:gd name="connsiteX226-36151" fmla="*/ 1262629 w 3024845"/>
                  <a:gd name="connsiteY226-36152" fmla="*/ 430193 h 834218"/>
                  <a:gd name="connsiteX227-36153" fmla="*/ 1262629 w 3024845"/>
                  <a:gd name="connsiteY227-36154" fmla="*/ 432085 h 834218"/>
                  <a:gd name="connsiteX228-36155" fmla="*/ 1262629 w 3024845"/>
                  <a:gd name="connsiteY228-36156" fmla="*/ 445326 h 834218"/>
                  <a:gd name="connsiteX229-36157" fmla="*/ 1266682 w 3024845"/>
                  <a:gd name="connsiteY229-36158" fmla="*/ 399929 h 834218"/>
                  <a:gd name="connsiteX230-36159" fmla="*/ 1267442 w 3024845"/>
                  <a:gd name="connsiteY230-36160" fmla="*/ 399929 h 834218"/>
                  <a:gd name="connsiteX231-36161" fmla="*/ 1272762 w 3024845"/>
                  <a:gd name="connsiteY231-36162" fmla="*/ 399929 h 834218"/>
                  <a:gd name="connsiteX232-36163" fmla="*/ 1272762 w 3024845"/>
                  <a:gd name="connsiteY232-36164" fmla="*/ 335075 h 834218"/>
                  <a:gd name="connsiteX233-36165" fmla="*/ 1273776 w 3024845"/>
                  <a:gd name="connsiteY233-36166" fmla="*/ 335075 h 834218"/>
                  <a:gd name="connsiteX234-36167" fmla="*/ 1280869 w 3024845"/>
                  <a:gd name="connsiteY234-36168" fmla="*/ 335075 h 834218"/>
                  <a:gd name="connsiteX235-36169" fmla="*/ 1293029 w 3024845"/>
                  <a:gd name="connsiteY235-36170" fmla="*/ 291840 h 834218"/>
                  <a:gd name="connsiteX236-36171" fmla="*/ 1294296 w 3024845"/>
                  <a:gd name="connsiteY236-36172" fmla="*/ 291840 h 834218"/>
                  <a:gd name="connsiteX237-36173" fmla="*/ 1303163 w 3024845"/>
                  <a:gd name="connsiteY237-36174" fmla="*/ 291840 h 834218"/>
                  <a:gd name="connsiteX238-36175" fmla="*/ 1313296 w 3024845"/>
                  <a:gd name="connsiteY238-36176" fmla="*/ 335075 h 834218"/>
                  <a:gd name="connsiteX239-36177" fmla="*/ 1314309 w 3024845"/>
                  <a:gd name="connsiteY239-36178" fmla="*/ 335075 h 834218"/>
                  <a:gd name="connsiteX240-36179" fmla="*/ 1321403 w 3024845"/>
                  <a:gd name="connsiteY240-36180" fmla="*/ 335075 h 834218"/>
                  <a:gd name="connsiteX241-36181" fmla="*/ 1321403 w 3024845"/>
                  <a:gd name="connsiteY241-36182" fmla="*/ 373987 h 834218"/>
                  <a:gd name="connsiteX242-36183" fmla="*/ 1323176 w 3024845"/>
                  <a:gd name="connsiteY242-36184" fmla="*/ 373987 h 834218"/>
                  <a:gd name="connsiteX243-36185" fmla="*/ 1335590 w 3024845"/>
                  <a:gd name="connsiteY243-36186" fmla="*/ 373987 h 834218"/>
                  <a:gd name="connsiteX244-36187" fmla="*/ 1335590 w 3024845"/>
                  <a:gd name="connsiteY244-36188" fmla="*/ 376149 h 834218"/>
                  <a:gd name="connsiteX245-36189" fmla="*/ 1335590 w 3024845"/>
                  <a:gd name="connsiteY245-36190" fmla="*/ 391281 h 834218"/>
                  <a:gd name="connsiteX246-36191" fmla="*/ 1339643 w 3024845"/>
                  <a:gd name="connsiteY246-36192" fmla="*/ 389120 h 834218"/>
                  <a:gd name="connsiteX247-36193" fmla="*/ 1339643 w 3024845"/>
                  <a:gd name="connsiteY247-36194" fmla="*/ 373987 h 834218"/>
                  <a:gd name="connsiteX248-36195" fmla="*/ 1341163 w 3024845"/>
                  <a:gd name="connsiteY248-36196" fmla="*/ 373987 h 834218"/>
                  <a:gd name="connsiteX249-36197" fmla="*/ 1351803 w 3024845"/>
                  <a:gd name="connsiteY249-36198" fmla="*/ 373987 h 834218"/>
                  <a:gd name="connsiteX250-36199" fmla="*/ 1351803 w 3024845"/>
                  <a:gd name="connsiteY250-36200" fmla="*/ 375608 h 834218"/>
                  <a:gd name="connsiteX251-36201" fmla="*/ 1351803 w 3024845"/>
                  <a:gd name="connsiteY251-36202" fmla="*/ 386958 h 834218"/>
                  <a:gd name="connsiteX252-36203" fmla="*/ 1382204 w 3024845"/>
                  <a:gd name="connsiteY252-36204" fmla="*/ 386958 h 834218"/>
                  <a:gd name="connsiteX253-36205" fmla="*/ 1382204 w 3024845"/>
                  <a:gd name="connsiteY253-36206" fmla="*/ 350208 h 834218"/>
                  <a:gd name="connsiteX254-36207" fmla="*/ 1383470 w 3024845"/>
                  <a:gd name="connsiteY254-36208" fmla="*/ 350208 h 834218"/>
                  <a:gd name="connsiteX255-36209" fmla="*/ 1392337 w 3024845"/>
                  <a:gd name="connsiteY255-36210" fmla="*/ 350208 h 834218"/>
                  <a:gd name="connsiteX256-36211" fmla="*/ 1392337 w 3024845"/>
                  <a:gd name="connsiteY256-36212" fmla="*/ 371825 h 834218"/>
                  <a:gd name="connsiteX257-36213" fmla="*/ 1394364 w 3024845"/>
                  <a:gd name="connsiteY257-36214" fmla="*/ 339399 h 834218"/>
                  <a:gd name="connsiteX258-36215" fmla="*/ 1416657 w 3024845"/>
                  <a:gd name="connsiteY258-36216" fmla="*/ 339399 h 834218"/>
                  <a:gd name="connsiteX259-36217" fmla="*/ 1416657 w 3024845"/>
                  <a:gd name="connsiteY259-36218" fmla="*/ 337777 h 834218"/>
                  <a:gd name="connsiteX260-36219" fmla="*/ 1416657 w 3024845"/>
                  <a:gd name="connsiteY260-36220" fmla="*/ 326428 h 834218"/>
                  <a:gd name="connsiteX261-36221" fmla="*/ 1417417 w 3024845"/>
                  <a:gd name="connsiteY261-36222" fmla="*/ 326428 h 834218"/>
                  <a:gd name="connsiteX262-36223" fmla="*/ 1422737 w 3024845"/>
                  <a:gd name="connsiteY262-36224" fmla="*/ 326428 h 834218"/>
                  <a:gd name="connsiteX263-36225" fmla="*/ 1422737 w 3024845"/>
                  <a:gd name="connsiteY263-36226" fmla="*/ 324537 h 834218"/>
                  <a:gd name="connsiteX264-36227" fmla="*/ 1422737 w 3024845"/>
                  <a:gd name="connsiteY264-36228" fmla="*/ 311296 h 834218"/>
                  <a:gd name="connsiteX265-36229" fmla="*/ 1426791 w 3024845"/>
                  <a:gd name="connsiteY265-36230" fmla="*/ 317781 h 834218"/>
                  <a:gd name="connsiteX266-36231" fmla="*/ 1429071 w 3024845"/>
                  <a:gd name="connsiteY266-36232" fmla="*/ 317781 h 834218"/>
                  <a:gd name="connsiteX267-36233" fmla="*/ 1445031 w 3024845"/>
                  <a:gd name="connsiteY267-36234" fmla="*/ 317781 h 834218"/>
                  <a:gd name="connsiteX268-36235" fmla="*/ 1445031 w 3024845"/>
                  <a:gd name="connsiteY268-36236" fmla="*/ 316970 h 834218"/>
                  <a:gd name="connsiteX269-36237" fmla="*/ 1445031 w 3024845"/>
                  <a:gd name="connsiteY269-36238" fmla="*/ 311296 h 834218"/>
                  <a:gd name="connsiteX270-36239" fmla="*/ 1445791 w 3024845"/>
                  <a:gd name="connsiteY270-36240" fmla="*/ 311296 h 834218"/>
                  <a:gd name="connsiteX271-36241" fmla="*/ 1451111 w 3024845"/>
                  <a:gd name="connsiteY271-36242" fmla="*/ 311296 h 834218"/>
                  <a:gd name="connsiteX272-36243" fmla="*/ 1451111 w 3024845"/>
                  <a:gd name="connsiteY272-36244" fmla="*/ 312647 h 834218"/>
                  <a:gd name="connsiteX273-36245" fmla="*/ 1451111 w 3024845"/>
                  <a:gd name="connsiteY273-36246" fmla="*/ 322105 h 834218"/>
                  <a:gd name="connsiteX274-36247" fmla="*/ 1489618 w 3024845"/>
                  <a:gd name="connsiteY274-36248" fmla="*/ 322105 h 834218"/>
                  <a:gd name="connsiteX275-36249" fmla="*/ 1489618 w 3024845"/>
                  <a:gd name="connsiteY275-36250" fmla="*/ 460458 h 834218"/>
                  <a:gd name="connsiteX276-36251" fmla="*/ 1491138 w 3024845"/>
                  <a:gd name="connsiteY276-36252" fmla="*/ 460458 h 834218"/>
                  <a:gd name="connsiteX277-36253" fmla="*/ 1501778 w 3024845"/>
                  <a:gd name="connsiteY277-36254" fmla="*/ 460458 h 834218"/>
                  <a:gd name="connsiteX278-36255" fmla="*/ 1501778 w 3024845"/>
                  <a:gd name="connsiteY278-36256" fmla="*/ 447488 h 834218"/>
                  <a:gd name="connsiteX279-36257" fmla="*/ 1505832 w 3024845"/>
                  <a:gd name="connsiteY279-36258" fmla="*/ 447488 h 834218"/>
                  <a:gd name="connsiteX280-36259" fmla="*/ 1505832 w 3024845"/>
                  <a:gd name="connsiteY280-36260" fmla="*/ 460458 h 834218"/>
                  <a:gd name="connsiteX281-36261" fmla="*/ 1536232 w 3024845"/>
                  <a:gd name="connsiteY281-36262" fmla="*/ 460458 h 834218"/>
                  <a:gd name="connsiteX282-36263" fmla="*/ 1536232 w 3024845"/>
                  <a:gd name="connsiteY282-36264" fmla="*/ 430193 h 834218"/>
                  <a:gd name="connsiteX283-36265" fmla="*/ 1548392 w 3024845"/>
                  <a:gd name="connsiteY283-36266" fmla="*/ 430193 h 834218"/>
                  <a:gd name="connsiteX284-36267" fmla="*/ 1560552 w 3024845"/>
                  <a:gd name="connsiteY284-36268" fmla="*/ 428032 h 834218"/>
                  <a:gd name="connsiteX285-36269" fmla="*/ 1564606 w 3024845"/>
                  <a:gd name="connsiteY285-36270" fmla="*/ 430193 h 834218"/>
                  <a:gd name="connsiteX286-36271" fmla="*/ 1574739 w 3024845"/>
                  <a:gd name="connsiteY286-36272" fmla="*/ 430193 h 834218"/>
                  <a:gd name="connsiteX287-36273" fmla="*/ 1574739 w 3024845"/>
                  <a:gd name="connsiteY287-36274" fmla="*/ 460458 h 834218"/>
                  <a:gd name="connsiteX288-36275" fmla="*/ 1582846 w 3024845"/>
                  <a:gd name="connsiteY288-36276" fmla="*/ 460458 h 834218"/>
                  <a:gd name="connsiteX289-36277" fmla="*/ 1582846 w 3024845"/>
                  <a:gd name="connsiteY289-36278" fmla="*/ 477753 h 834218"/>
                  <a:gd name="connsiteX290-36279" fmla="*/ 1592182 w 3024845"/>
                  <a:gd name="connsiteY290-36280" fmla="*/ 478658 h 834218"/>
                  <a:gd name="connsiteX291-36281" fmla="*/ 1605140 w 3024845"/>
                  <a:gd name="connsiteY291-36282" fmla="*/ 478658 h 834218"/>
                  <a:gd name="connsiteX292-36283" fmla="*/ 1605140 w 3024845"/>
                  <a:gd name="connsiteY292-36284" fmla="*/ 462620 h 834218"/>
                  <a:gd name="connsiteX293-36285" fmla="*/ 1673096 w 3024845"/>
                  <a:gd name="connsiteY293-36286" fmla="*/ 462620 h 834218"/>
                  <a:gd name="connsiteX294-36287" fmla="*/ 1673096 w 3024845"/>
                  <a:gd name="connsiteY294-36288" fmla="*/ 377367 h 834218"/>
                  <a:gd name="connsiteX295-36289" fmla="*/ 1745104 w 3024845"/>
                  <a:gd name="connsiteY295-36290" fmla="*/ 377367 h 834218"/>
                  <a:gd name="connsiteX296-36291" fmla="*/ 1745104 w 3024845"/>
                  <a:gd name="connsiteY296-36292" fmla="*/ 456135 h 834218"/>
                  <a:gd name="connsiteX297-36293" fmla="*/ 1747008 w 3024845"/>
                  <a:gd name="connsiteY297-36294" fmla="*/ 456135 h 834218"/>
                  <a:gd name="connsiteX298-36295" fmla="*/ 1748250 w 3024845"/>
                  <a:gd name="connsiteY298-36296" fmla="*/ 478658 h 834218"/>
                  <a:gd name="connsiteX299-36297" fmla="*/ 1757926 w 3024845"/>
                  <a:gd name="connsiteY299-36298" fmla="*/ 478658 h 834218"/>
                  <a:gd name="connsiteX300-36299" fmla="*/ 1759168 w 3024845"/>
                  <a:gd name="connsiteY300-36300" fmla="*/ 456135 h 834218"/>
                  <a:gd name="connsiteX301-36301" fmla="*/ 1765248 w 3024845"/>
                  <a:gd name="connsiteY301-36302" fmla="*/ 456135 h 834218"/>
                  <a:gd name="connsiteX302-36303" fmla="*/ 1766490 w 3024845"/>
                  <a:gd name="connsiteY302-36304" fmla="*/ 478658 h 834218"/>
                  <a:gd name="connsiteX303-36305" fmla="*/ 1817112 w 3024845"/>
                  <a:gd name="connsiteY303-36306" fmla="*/ 478658 h 834218"/>
                  <a:gd name="connsiteX304-36307" fmla="*/ 1817112 w 3024845"/>
                  <a:gd name="connsiteY304-36308" fmla="*/ 315630 h 834218"/>
                  <a:gd name="connsiteX305-36309" fmla="*/ 2014439 w 3024845"/>
                  <a:gd name="connsiteY305-36310" fmla="*/ 315630 h 834218"/>
                  <a:gd name="connsiteX306-36311" fmla="*/ 2014439 w 3024845"/>
                  <a:gd name="connsiteY306-36312" fmla="*/ 478658 h 834218"/>
                  <a:gd name="connsiteX307-36313" fmla="*/ 2033136 w 3024845"/>
                  <a:gd name="connsiteY307-36314" fmla="*/ 478658 h 834218"/>
                  <a:gd name="connsiteX308-36315" fmla="*/ 2033136 w 3024845"/>
                  <a:gd name="connsiteY308-36316" fmla="*/ 395965 h 834218"/>
                  <a:gd name="connsiteX309-36317" fmla="*/ 2128256 w 3024845"/>
                  <a:gd name="connsiteY309-36318" fmla="*/ 395965 h 834218"/>
                  <a:gd name="connsiteX310-36319" fmla="*/ 2180720 w 3024845"/>
                  <a:gd name="connsiteY310-36320" fmla="*/ 330752 h 834218"/>
                  <a:gd name="connsiteX311-36321" fmla="*/ 2245574 w 3024845"/>
                  <a:gd name="connsiteY311-36322" fmla="*/ 330752 h 834218"/>
                  <a:gd name="connsiteX312-36323" fmla="*/ 2245574 w 3024845"/>
                  <a:gd name="connsiteY312-36324" fmla="*/ 406414 h 834218"/>
                  <a:gd name="connsiteX313-36325" fmla="*/ 2253681 w 3024845"/>
                  <a:gd name="connsiteY313-36326" fmla="*/ 406414 h 834218"/>
                  <a:gd name="connsiteX314-36327" fmla="*/ 2255708 w 3024845"/>
                  <a:gd name="connsiteY314-36328" fmla="*/ 399929 h 834218"/>
                  <a:gd name="connsiteX315-36329" fmla="*/ 2261788 w 3024845"/>
                  <a:gd name="connsiteY315-36330" fmla="*/ 399929 h 834218"/>
                  <a:gd name="connsiteX316-36331" fmla="*/ 2263815 w 3024845"/>
                  <a:gd name="connsiteY316-36332" fmla="*/ 408576 h 834218"/>
                  <a:gd name="connsiteX317-36333" fmla="*/ 2275975 w 3024845"/>
                  <a:gd name="connsiteY317-36334" fmla="*/ 408576 h 834218"/>
                  <a:gd name="connsiteX318-36335" fmla="*/ 2275975 w 3024845"/>
                  <a:gd name="connsiteY318-36336" fmla="*/ 402090 h 834218"/>
                  <a:gd name="connsiteX319-36337" fmla="*/ 2298268 w 3024845"/>
                  <a:gd name="connsiteY319-36338" fmla="*/ 402090 h 834218"/>
                  <a:gd name="connsiteX320-36339" fmla="*/ 2298268 w 3024845"/>
                  <a:gd name="connsiteY320-36340" fmla="*/ 408576 h 834218"/>
                  <a:gd name="connsiteX321-36341" fmla="*/ 2318535 w 3024845"/>
                  <a:gd name="connsiteY321-36342" fmla="*/ 408576 h 834218"/>
                  <a:gd name="connsiteX322-36343" fmla="*/ 2318535 w 3024845"/>
                  <a:gd name="connsiteY322-36344" fmla="*/ 453973 h 834218"/>
                  <a:gd name="connsiteX323-36345" fmla="*/ 2332722 w 3024845"/>
                  <a:gd name="connsiteY323-36346" fmla="*/ 453973 h 834218"/>
                  <a:gd name="connsiteX324-36347" fmla="*/ 2332722 w 3024845"/>
                  <a:gd name="connsiteY324-36348" fmla="*/ 441002 h 834218"/>
                  <a:gd name="connsiteX325-36349" fmla="*/ 2348936 w 3024845"/>
                  <a:gd name="connsiteY325-36350" fmla="*/ 441002 h 834218"/>
                  <a:gd name="connsiteX326-36351" fmla="*/ 2348936 w 3024845"/>
                  <a:gd name="connsiteY326-36352" fmla="*/ 261575 h 834218"/>
                  <a:gd name="connsiteX327-36353" fmla="*/ 2355016 w 3024845"/>
                  <a:gd name="connsiteY327-36354" fmla="*/ 255089 h 834218"/>
                  <a:gd name="connsiteX328-36355" fmla="*/ 2427977 w 3024845"/>
                  <a:gd name="connsiteY328-36356" fmla="*/ 255089 h 834218"/>
                  <a:gd name="connsiteX329-36357" fmla="*/ 2427977 w 3024845"/>
                  <a:gd name="connsiteY329-36358" fmla="*/ 263737 h 834218"/>
                  <a:gd name="connsiteX330-36359" fmla="*/ 2438110 w 3024845"/>
                  <a:gd name="connsiteY330-36360" fmla="*/ 263737 h 834218"/>
                  <a:gd name="connsiteX331-36361" fmla="*/ 2438110 w 3024845"/>
                  <a:gd name="connsiteY331-36362" fmla="*/ 378311 h 834218"/>
                  <a:gd name="connsiteX332-36363" fmla="*/ 2460404 w 3024845"/>
                  <a:gd name="connsiteY332-36364" fmla="*/ 378311 h 834218"/>
                  <a:gd name="connsiteX333-36365" fmla="*/ 2460404 w 3024845"/>
                  <a:gd name="connsiteY333-36366" fmla="*/ 311296 h 834218"/>
                  <a:gd name="connsiteX334-36367" fmla="*/ 2486751 w 3024845"/>
                  <a:gd name="connsiteY334-36368" fmla="*/ 311296 h 834218"/>
                  <a:gd name="connsiteX335-36369" fmla="*/ 2490804 w 3024845"/>
                  <a:gd name="connsiteY335-36370" fmla="*/ 306972 h 834218"/>
                  <a:gd name="connsiteX336-36371" fmla="*/ 2498911 w 3024845"/>
                  <a:gd name="connsiteY336-36372" fmla="*/ 306972 h 834218"/>
                  <a:gd name="connsiteX337-36373" fmla="*/ 2502964 w 3024845"/>
                  <a:gd name="connsiteY337-36374" fmla="*/ 311296 h 834218"/>
                  <a:gd name="connsiteX338-36375" fmla="*/ 2525258 w 3024845"/>
                  <a:gd name="connsiteY338-36376" fmla="*/ 311296 h 834218"/>
                  <a:gd name="connsiteX339-36377" fmla="*/ 2525258 w 3024845"/>
                  <a:gd name="connsiteY339-36378" fmla="*/ 194560 h 834218"/>
                  <a:gd name="connsiteX340-36379" fmla="*/ 2582005 w 3024845"/>
                  <a:gd name="connsiteY340-36380" fmla="*/ 183751 h 834218"/>
                  <a:gd name="connsiteX341-36381" fmla="*/ 2582005 w 3024845"/>
                  <a:gd name="connsiteY341-36382" fmla="*/ 184832 h 834218"/>
                  <a:gd name="connsiteX342-36383" fmla="*/ 2582005 w 3024845"/>
                  <a:gd name="connsiteY342-36384" fmla="*/ 192398 h 834218"/>
                  <a:gd name="connsiteX343-36385" fmla="*/ 2608352 w 3024845"/>
                  <a:gd name="connsiteY343-36386" fmla="*/ 192398 h 834218"/>
                  <a:gd name="connsiteX344-36387" fmla="*/ 2608352 w 3024845"/>
                  <a:gd name="connsiteY344-36388" fmla="*/ 447488 h 834218"/>
                  <a:gd name="connsiteX345-36389" fmla="*/ 2630646 w 3024845"/>
                  <a:gd name="connsiteY345-36390" fmla="*/ 447488 h 834218"/>
                  <a:gd name="connsiteX346-36391" fmla="*/ 2630646 w 3024845"/>
                  <a:gd name="connsiteY346-36392" fmla="*/ 443164 h 834218"/>
                  <a:gd name="connsiteX347-36393" fmla="*/ 2642806 w 3024845"/>
                  <a:gd name="connsiteY347-36394" fmla="*/ 443164 h 834218"/>
                  <a:gd name="connsiteX348-36395" fmla="*/ 2642806 w 3024845"/>
                  <a:gd name="connsiteY348-36396" fmla="*/ 447488 h 834218"/>
                  <a:gd name="connsiteX349-36397" fmla="*/ 2667126 w 3024845"/>
                  <a:gd name="connsiteY349-36398" fmla="*/ 447488 h 834218"/>
                  <a:gd name="connsiteX350-36399" fmla="*/ 2667126 w 3024845"/>
                  <a:gd name="connsiteY350-36400" fmla="*/ 434517 h 834218"/>
                  <a:gd name="connsiteX351-36401" fmla="*/ 2695500 w 3024845"/>
                  <a:gd name="connsiteY351-36402" fmla="*/ 434517 h 834218"/>
                  <a:gd name="connsiteX352-36403" fmla="*/ 2707660 w 3024845"/>
                  <a:gd name="connsiteY352-36404" fmla="*/ 430193 h 834218"/>
                  <a:gd name="connsiteX353-36405" fmla="*/ 2727927 w 3024845"/>
                  <a:gd name="connsiteY353-36406" fmla="*/ 434517 h 834218"/>
                  <a:gd name="connsiteX354-36407" fmla="*/ 2727927 w 3024845"/>
                  <a:gd name="connsiteY354-36408" fmla="*/ 417223 h 834218"/>
                  <a:gd name="connsiteX355-36409" fmla="*/ 2736034 w 3024845"/>
                  <a:gd name="connsiteY355-36410" fmla="*/ 417223 h 834218"/>
                  <a:gd name="connsiteX356-36411" fmla="*/ 2736034 w 3024845"/>
                  <a:gd name="connsiteY356-36412" fmla="*/ 404252 h 834218"/>
                  <a:gd name="connsiteX357-36413" fmla="*/ 2792781 w 3024845"/>
                  <a:gd name="connsiteY357-36414" fmla="*/ 404252 h 834218"/>
                  <a:gd name="connsiteX358-36415" fmla="*/ 2792781 w 3024845"/>
                  <a:gd name="connsiteY358-36416" fmla="*/ 373987 h 834218"/>
                  <a:gd name="connsiteX359-36417" fmla="*/ 2811021 w 3024845"/>
                  <a:gd name="connsiteY359-36418" fmla="*/ 373987 h 834218"/>
                  <a:gd name="connsiteX360-36419" fmla="*/ 2811021 w 3024845"/>
                  <a:gd name="connsiteY360-36420" fmla="*/ 367502 h 834218"/>
                  <a:gd name="connsiteX361-36421" fmla="*/ 2823181 w 3024845"/>
                  <a:gd name="connsiteY361-36422" fmla="*/ 367502 h 834218"/>
                  <a:gd name="connsiteX362-36423" fmla="*/ 2823181 w 3024845"/>
                  <a:gd name="connsiteY362-36424" fmla="*/ 373987 h 834218"/>
                  <a:gd name="connsiteX363-36425" fmla="*/ 2839395 w 3024845"/>
                  <a:gd name="connsiteY363-36426" fmla="*/ 373987 h 834218"/>
                  <a:gd name="connsiteX364-36427" fmla="*/ 2839395 w 3024845"/>
                  <a:gd name="connsiteY364-36428" fmla="*/ 423708 h 834218"/>
                  <a:gd name="connsiteX365-36429" fmla="*/ 2871822 w 3024845"/>
                  <a:gd name="connsiteY365-36430" fmla="*/ 423708 h 834218"/>
                  <a:gd name="connsiteX366-36431" fmla="*/ 2871822 w 3024845"/>
                  <a:gd name="connsiteY366-36432" fmla="*/ 397767 h 834218"/>
                  <a:gd name="connsiteX367-36433" fmla="*/ 2910329 w 3024845"/>
                  <a:gd name="connsiteY367-36434" fmla="*/ 397767 h 834218"/>
                  <a:gd name="connsiteX368-36435" fmla="*/ 2910329 w 3024845"/>
                  <a:gd name="connsiteY368-36436" fmla="*/ 367502 h 834218"/>
                  <a:gd name="connsiteX369-36437" fmla="*/ 2958970 w 3024845"/>
                  <a:gd name="connsiteY369-36438" fmla="*/ 367502 h 834218"/>
                  <a:gd name="connsiteX370-36439" fmla="*/ 2958970 w 3024845"/>
                  <a:gd name="connsiteY370-36440" fmla="*/ 478658 h 834218"/>
                  <a:gd name="connsiteX371-36441" fmla="*/ 2958970 w 3024845"/>
                  <a:gd name="connsiteY371-36442" fmla="*/ 492437 h 834218"/>
                  <a:gd name="connsiteX372-36443" fmla="*/ 3024845 w 3024845"/>
                  <a:gd name="connsiteY372-36444" fmla="*/ 492437 h 834218"/>
                  <a:gd name="connsiteX373-36445" fmla="*/ 3024845 w 3024845"/>
                  <a:gd name="connsiteY373-36446" fmla="*/ 834218 h 834218"/>
                  <a:gd name="connsiteX374-36447" fmla="*/ 2054 w 3024845"/>
                  <a:gd name="connsiteY374-36448" fmla="*/ 831885 h 834218"/>
                  <a:gd name="connsiteX375-36449" fmla="*/ 0 w 3024845"/>
                  <a:gd name="connsiteY375-36450" fmla="*/ 397767 h 834218"/>
                  <a:gd name="connsiteX376-36451" fmla="*/ 20267 w 3024845"/>
                  <a:gd name="connsiteY376-36452" fmla="*/ 397767 h 834218"/>
                  <a:gd name="connsiteX377-36453" fmla="*/ 20774 w 3024845"/>
                  <a:gd name="connsiteY377-36454" fmla="*/ 396686 h 834218"/>
                  <a:gd name="connsiteX378-36455" fmla="*/ 24320 w 3024845"/>
                  <a:gd name="connsiteY378-36456" fmla="*/ 389120 h 834218"/>
                  <a:gd name="connsiteX379-36457" fmla="*/ 26094 w 3024845"/>
                  <a:gd name="connsiteY379-36458" fmla="*/ 389390 h 834218"/>
                  <a:gd name="connsiteX380-36459" fmla="*/ 38507 w 3024845"/>
                  <a:gd name="connsiteY380-36460" fmla="*/ 391281 h 834218"/>
                  <a:gd name="connsiteX381-36461" fmla="*/ 39014 w 3024845"/>
                  <a:gd name="connsiteY381-36462" fmla="*/ 392633 h 834218"/>
                  <a:gd name="connsiteX382-36463" fmla="*/ 42560 w 3024845"/>
                  <a:gd name="connsiteY382-36464" fmla="*/ 402090 h 834218"/>
                  <a:gd name="connsiteX383-36465" fmla="*/ 68907 w 3024845"/>
                  <a:gd name="connsiteY383-36466" fmla="*/ 404252 h 834218"/>
                  <a:gd name="connsiteX384-36467" fmla="*/ 68907 w 3024845"/>
                  <a:gd name="connsiteY384-36468" fmla="*/ 281031 h 834218"/>
                  <a:gd name="connsiteX385-36469" fmla="*/ 70934 w 3024845"/>
                  <a:gd name="connsiteY385-36470" fmla="*/ 281031 h 834218"/>
                  <a:gd name="connsiteX386-36471" fmla="*/ 85121 w 3024845"/>
                  <a:gd name="connsiteY386-36472" fmla="*/ 281031 h 834218"/>
                  <a:gd name="connsiteX387-36473" fmla="*/ 85121 w 3024845"/>
                  <a:gd name="connsiteY387-36474" fmla="*/ 144839 h 834218"/>
                  <a:gd name="connsiteX388-36475" fmla="*/ 86894 w 3024845"/>
                  <a:gd name="connsiteY388-36476" fmla="*/ 144839 h 834218"/>
                  <a:gd name="connsiteX389-36477" fmla="*/ 99308 w 3024845"/>
                  <a:gd name="connsiteY389-36478" fmla="*/ 144839 h 834218"/>
                  <a:gd name="connsiteX390-36479" fmla="*/ 99308 w 3024845"/>
                  <a:gd name="connsiteY390-36480" fmla="*/ 30265 h 834218"/>
                  <a:gd name="connsiteX391-36481" fmla="*/ 103361 w 3024845"/>
                  <a:gd name="connsiteY391-36482" fmla="*/ 2161 h 834218"/>
                  <a:gd name="connsiteX392-36483" fmla="*/ 105388 w 3024845"/>
                  <a:gd name="connsiteY392-36484" fmla="*/ 2161 h 834218"/>
                  <a:gd name="connsiteX393-36485" fmla="*/ 119575 w 3024845"/>
                  <a:gd name="connsiteY393-36486" fmla="*/ 2161 h 834218"/>
                  <a:gd name="connsiteX0-36487" fmla="*/ 105388 w 3024845"/>
                  <a:gd name="connsiteY0-36488" fmla="*/ 2161 h 834218"/>
                  <a:gd name="connsiteX1-36489" fmla="*/ 200642 w 3024845"/>
                  <a:gd name="connsiteY1-36490" fmla="*/ 0 h 834218"/>
                  <a:gd name="connsiteX2-36491" fmla="*/ 202669 w 3024845"/>
                  <a:gd name="connsiteY2-36492" fmla="*/ 0 h 834218"/>
                  <a:gd name="connsiteX3-36493" fmla="*/ 216856 w 3024845"/>
                  <a:gd name="connsiteY3-36494" fmla="*/ 0 h 834218"/>
                  <a:gd name="connsiteX4-36495" fmla="*/ 216856 w 3024845"/>
                  <a:gd name="connsiteY4-36496" fmla="*/ 23779 h 834218"/>
                  <a:gd name="connsiteX5-36497" fmla="*/ 217363 w 3024845"/>
                  <a:gd name="connsiteY5-36498" fmla="*/ 24590 h 834218"/>
                  <a:gd name="connsiteX6-36499" fmla="*/ 220909 w 3024845"/>
                  <a:gd name="connsiteY6-36500" fmla="*/ 30265 h 834218"/>
                  <a:gd name="connsiteX7-36501" fmla="*/ 220909 w 3024845"/>
                  <a:gd name="connsiteY7-36502" fmla="*/ 144839 h 834218"/>
                  <a:gd name="connsiteX8-36503" fmla="*/ 223189 w 3024845"/>
                  <a:gd name="connsiteY8-36504" fmla="*/ 144839 h 834218"/>
                  <a:gd name="connsiteX9-36505" fmla="*/ 239150 w 3024845"/>
                  <a:gd name="connsiteY9-36506" fmla="*/ 144839 h 834218"/>
                  <a:gd name="connsiteX10-36507" fmla="*/ 239150 w 3024845"/>
                  <a:gd name="connsiteY10-36508" fmla="*/ 285354 h 834218"/>
                  <a:gd name="connsiteX11-36509" fmla="*/ 240670 w 3024845"/>
                  <a:gd name="connsiteY11-36510" fmla="*/ 285084 h 834218"/>
                  <a:gd name="connsiteX12-36511" fmla="*/ 251310 w 3024845"/>
                  <a:gd name="connsiteY12-36512" fmla="*/ 283193 h 834218"/>
                  <a:gd name="connsiteX13-36513" fmla="*/ 249283 w 3024845"/>
                  <a:gd name="connsiteY13-36514" fmla="*/ 371825 h 834218"/>
                  <a:gd name="connsiteX14-36515" fmla="*/ 250803 w 3024845"/>
                  <a:gd name="connsiteY14-36516" fmla="*/ 372096 h 834218"/>
                  <a:gd name="connsiteX15-36517" fmla="*/ 261443 w 3024845"/>
                  <a:gd name="connsiteY15-36518" fmla="*/ 373987 h 834218"/>
                  <a:gd name="connsiteX16-36519" fmla="*/ 261696 w 3024845"/>
                  <a:gd name="connsiteY16-36520" fmla="*/ 374798 h 834218"/>
                  <a:gd name="connsiteX17-36521" fmla="*/ 263470 w 3024845"/>
                  <a:gd name="connsiteY17-36522" fmla="*/ 380473 h 834218"/>
                  <a:gd name="connsiteX18-36523" fmla="*/ 264230 w 3024845"/>
                  <a:gd name="connsiteY18-36524" fmla="*/ 378041 h 834218"/>
                  <a:gd name="connsiteX19-36525" fmla="*/ 269550 w 3024845"/>
                  <a:gd name="connsiteY19-36526" fmla="*/ 361017 h 834218"/>
                  <a:gd name="connsiteX20-36527" fmla="*/ 271323 w 3024845"/>
                  <a:gd name="connsiteY20-36528" fmla="*/ 361017 h 834218"/>
                  <a:gd name="connsiteX21-36529" fmla="*/ 283737 w 3024845"/>
                  <a:gd name="connsiteY21-36530" fmla="*/ 361017 h 834218"/>
                  <a:gd name="connsiteX22-36531" fmla="*/ 283737 w 3024845"/>
                  <a:gd name="connsiteY22-36532" fmla="*/ 393443 h 834218"/>
                  <a:gd name="connsiteX23-36533" fmla="*/ 284750 w 3024845"/>
                  <a:gd name="connsiteY23-36534" fmla="*/ 393984 h 834218"/>
                  <a:gd name="connsiteX24-36535" fmla="*/ 291844 w 3024845"/>
                  <a:gd name="connsiteY24-36536" fmla="*/ 397767 h 834218"/>
                  <a:gd name="connsiteX25-36537" fmla="*/ 291844 w 3024845"/>
                  <a:gd name="connsiteY25-36538" fmla="*/ 399118 h 834218"/>
                  <a:gd name="connsiteX26-36539" fmla="*/ 291844 w 3024845"/>
                  <a:gd name="connsiteY26-36540" fmla="*/ 408576 h 834218"/>
                  <a:gd name="connsiteX27-36541" fmla="*/ 336431 w 3024845"/>
                  <a:gd name="connsiteY27-36542" fmla="*/ 408576 h 834218"/>
                  <a:gd name="connsiteX28-36543" fmla="*/ 336431 w 3024845"/>
                  <a:gd name="connsiteY28-36544" fmla="*/ 409657 h 834218"/>
                  <a:gd name="connsiteX29-36545" fmla="*/ 336431 w 3024845"/>
                  <a:gd name="connsiteY29-36546" fmla="*/ 417223 h 834218"/>
                  <a:gd name="connsiteX30-36547" fmla="*/ 338457 w 3024845"/>
                  <a:gd name="connsiteY30-36548" fmla="*/ 417223 h 834218"/>
                  <a:gd name="connsiteX31-36549" fmla="*/ 352644 w 3024845"/>
                  <a:gd name="connsiteY31-36550" fmla="*/ 417223 h 834218"/>
                  <a:gd name="connsiteX32-36551" fmla="*/ 352644 w 3024845"/>
                  <a:gd name="connsiteY32-36552" fmla="*/ 386958 h 834218"/>
                  <a:gd name="connsiteX33-36553" fmla="*/ 397231 w 3024845"/>
                  <a:gd name="connsiteY33-36554" fmla="*/ 386958 h 834218"/>
                  <a:gd name="connsiteX34-36555" fmla="*/ 397231 w 3024845"/>
                  <a:gd name="connsiteY34-36556" fmla="*/ 385607 h 834218"/>
                  <a:gd name="connsiteX35-36557" fmla="*/ 397231 w 3024845"/>
                  <a:gd name="connsiteY35-36558" fmla="*/ 376149 h 834218"/>
                  <a:gd name="connsiteX36-36559" fmla="*/ 398245 w 3024845"/>
                  <a:gd name="connsiteY36-36560" fmla="*/ 376149 h 834218"/>
                  <a:gd name="connsiteX37-36561" fmla="*/ 405338 w 3024845"/>
                  <a:gd name="connsiteY37-36562" fmla="*/ 376149 h 834218"/>
                  <a:gd name="connsiteX38-36563" fmla="*/ 405338 w 3024845"/>
                  <a:gd name="connsiteY38-36564" fmla="*/ 374258 h 834218"/>
                  <a:gd name="connsiteX39-36565" fmla="*/ 405338 w 3024845"/>
                  <a:gd name="connsiteY39-36566" fmla="*/ 361017 h 834218"/>
                  <a:gd name="connsiteX40-36567" fmla="*/ 406098 w 3024845"/>
                  <a:gd name="connsiteY40-36568" fmla="*/ 361017 h 834218"/>
                  <a:gd name="connsiteX41-36569" fmla="*/ 411418 w 3024845"/>
                  <a:gd name="connsiteY41-36570" fmla="*/ 361017 h 834218"/>
                  <a:gd name="connsiteX42-36571" fmla="*/ 411418 w 3024845"/>
                  <a:gd name="connsiteY42-36572" fmla="*/ 359936 h 834218"/>
                  <a:gd name="connsiteX43-36573" fmla="*/ 411418 w 3024845"/>
                  <a:gd name="connsiteY43-36574" fmla="*/ 352369 h 834218"/>
                  <a:gd name="connsiteX44-36575" fmla="*/ 413445 w 3024845"/>
                  <a:gd name="connsiteY44-36576" fmla="*/ 352369 h 834218"/>
                  <a:gd name="connsiteX45-36577" fmla="*/ 427632 w 3024845"/>
                  <a:gd name="connsiteY45-36578" fmla="*/ 352369 h 834218"/>
                  <a:gd name="connsiteX46-36579" fmla="*/ 427632 w 3024845"/>
                  <a:gd name="connsiteY46-36580" fmla="*/ 353450 h 834218"/>
                  <a:gd name="connsiteX47-36581" fmla="*/ 427632 w 3024845"/>
                  <a:gd name="connsiteY47-36582" fmla="*/ 361017 h 834218"/>
                  <a:gd name="connsiteX48-36583" fmla="*/ 449925 w 3024845"/>
                  <a:gd name="connsiteY48-36584" fmla="*/ 361017 h 834218"/>
                  <a:gd name="connsiteX49-36585" fmla="*/ 449925 w 3024845"/>
                  <a:gd name="connsiteY49-36586" fmla="*/ 359125 h 834218"/>
                  <a:gd name="connsiteX50-36587" fmla="*/ 449925 w 3024845"/>
                  <a:gd name="connsiteY50-36588" fmla="*/ 345884 h 834218"/>
                  <a:gd name="connsiteX51-36589" fmla="*/ 451699 w 3024845"/>
                  <a:gd name="connsiteY51-36590" fmla="*/ 345884 h 834218"/>
                  <a:gd name="connsiteX52-36591" fmla="*/ 464112 w 3024845"/>
                  <a:gd name="connsiteY52-36592" fmla="*/ 345884 h 834218"/>
                  <a:gd name="connsiteX53-36593" fmla="*/ 464112 w 3024845"/>
                  <a:gd name="connsiteY53-36594" fmla="*/ 369664 h 834218"/>
                  <a:gd name="connsiteX54-36595" fmla="*/ 465126 w 3024845"/>
                  <a:gd name="connsiteY54-36596" fmla="*/ 369664 h 834218"/>
                  <a:gd name="connsiteX55-36597" fmla="*/ 472219 w 3024845"/>
                  <a:gd name="connsiteY55-36598" fmla="*/ 369664 h 834218"/>
                  <a:gd name="connsiteX56-36599" fmla="*/ 472219 w 3024845"/>
                  <a:gd name="connsiteY56-36600" fmla="*/ 368583 h 834218"/>
                  <a:gd name="connsiteX57-36601" fmla="*/ 472219 w 3024845"/>
                  <a:gd name="connsiteY57-36602" fmla="*/ 361017 h 834218"/>
                  <a:gd name="connsiteX58-36603" fmla="*/ 473992 w 3024845"/>
                  <a:gd name="connsiteY58-36604" fmla="*/ 361017 h 834218"/>
                  <a:gd name="connsiteX59-36605" fmla="*/ 486406 w 3024845"/>
                  <a:gd name="connsiteY59-36606" fmla="*/ 361017 h 834218"/>
                  <a:gd name="connsiteX60-36607" fmla="*/ 486406 w 3024845"/>
                  <a:gd name="connsiteY60-36608" fmla="*/ 386958 h 834218"/>
                  <a:gd name="connsiteX61-36609" fmla="*/ 488433 w 3024845"/>
                  <a:gd name="connsiteY61-36610" fmla="*/ 386958 h 834218"/>
                  <a:gd name="connsiteX62-36611" fmla="*/ 502619 w 3024845"/>
                  <a:gd name="connsiteY62-36612" fmla="*/ 386958 h 834218"/>
                  <a:gd name="connsiteX63-36613" fmla="*/ 502619 w 3024845"/>
                  <a:gd name="connsiteY63-36614" fmla="*/ 388579 h 834218"/>
                  <a:gd name="connsiteX64-36615" fmla="*/ 502619 w 3024845"/>
                  <a:gd name="connsiteY64-36616" fmla="*/ 399929 h 834218"/>
                  <a:gd name="connsiteX65-36617" fmla="*/ 503379 w 3024845"/>
                  <a:gd name="connsiteY65-36618" fmla="*/ 399929 h 834218"/>
                  <a:gd name="connsiteX66-36619" fmla="*/ 508700 w 3024845"/>
                  <a:gd name="connsiteY66-36620" fmla="*/ 399929 h 834218"/>
                  <a:gd name="connsiteX67-36621" fmla="*/ 508700 w 3024845"/>
                  <a:gd name="connsiteY67-36622" fmla="*/ 399118 h 834218"/>
                  <a:gd name="connsiteX68-36623" fmla="*/ 508700 w 3024845"/>
                  <a:gd name="connsiteY68-36624" fmla="*/ 393443 h 834218"/>
                  <a:gd name="connsiteX69-36625" fmla="*/ 539100 w 3024845"/>
                  <a:gd name="connsiteY69-36626" fmla="*/ 393443 h 834218"/>
                  <a:gd name="connsiteX70-36627" fmla="*/ 539100 w 3024845"/>
                  <a:gd name="connsiteY70-36628" fmla="*/ 417223 h 834218"/>
                  <a:gd name="connsiteX71-36629" fmla="*/ 540113 w 3024845"/>
                  <a:gd name="connsiteY71-36630" fmla="*/ 417223 h 834218"/>
                  <a:gd name="connsiteX72-36631" fmla="*/ 547207 w 3024845"/>
                  <a:gd name="connsiteY72-36632" fmla="*/ 417223 h 834218"/>
                  <a:gd name="connsiteX73-36633" fmla="*/ 547207 w 3024845"/>
                  <a:gd name="connsiteY73-36634" fmla="*/ 418304 h 834218"/>
                  <a:gd name="connsiteX74-36635" fmla="*/ 547207 w 3024845"/>
                  <a:gd name="connsiteY74-36636" fmla="*/ 425870 h 834218"/>
                  <a:gd name="connsiteX75-36637" fmla="*/ 547967 w 3024845"/>
                  <a:gd name="connsiteY75-36638" fmla="*/ 425870 h 834218"/>
                  <a:gd name="connsiteX76-36639" fmla="*/ 553287 w 3024845"/>
                  <a:gd name="connsiteY76-36640" fmla="*/ 425870 h 834218"/>
                  <a:gd name="connsiteX77-36641" fmla="*/ 553287 w 3024845"/>
                  <a:gd name="connsiteY77-36642" fmla="*/ 423708 h 834218"/>
                  <a:gd name="connsiteX78-36643" fmla="*/ 553287 w 3024845"/>
                  <a:gd name="connsiteY78-36644" fmla="*/ 408576 h 834218"/>
                  <a:gd name="connsiteX79-36645" fmla="*/ 554300 w 3024845"/>
                  <a:gd name="connsiteY79-36646" fmla="*/ 408576 h 834218"/>
                  <a:gd name="connsiteX80-36647" fmla="*/ 561394 w 3024845"/>
                  <a:gd name="connsiteY80-36648" fmla="*/ 408576 h 834218"/>
                  <a:gd name="connsiteX81-36649" fmla="*/ 561394 w 3024845"/>
                  <a:gd name="connsiteY81-36650" fmla="*/ 409657 h 834218"/>
                  <a:gd name="connsiteX82-36651" fmla="*/ 561394 w 3024845"/>
                  <a:gd name="connsiteY82-36652" fmla="*/ 417223 h 834218"/>
                  <a:gd name="connsiteX83-36653" fmla="*/ 566714 w 3024845"/>
                  <a:gd name="connsiteY83-36654" fmla="*/ 415230 h 834218"/>
                  <a:gd name="connsiteX84-36655" fmla="*/ 567474 w 3024845"/>
                  <a:gd name="connsiteY84-36656" fmla="*/ 414250 h 834218"/>
                  <a:gd name="connsiteX85-36657" fmla="*/ 567474 w 3024845"/>
                  <a:gd name="connsiteY85-36658" fmla="*/ 408576 h 834218"/>
                  <a:gd name="connsiteX86-36659" fmla="*/ 605981 w 3024845"/>
                  <a:gd name="connsiteY86-36660" fmla="*/ 408576 h 834218"/>
                  <a:gd name="connsiteX87-36661" fmla="*/ 605981 w 3024845"/>
                  <a:gd name="connsiteY87-36662" fmla="*/ 432355 h 834218"/>
                  <a:gd name="connsiteX88-36663" fmla="*/ 608007 w 3024845"/>
                  <a:gd name="connsiteY88-36664" fmla="*/ 432355 h 834218"/>
                  <a:gd name="connsiteX89-36665" fmla="*/ 622194 w 3024845"/>
                  <a:gd name="connsiteY89-36666" fmla="*/ 432355 h 834218"/>
                  <a:gd name="connsiteX90-36667" fmla="*/ 622194 w 3024845"/>
                  <a:gd name="connsiteY90-36668" fmla="*/ 433436 h 834218"/>
                  <a:gd name="connsiteX91-36669" fmla="*/ 622194 w 3024845"/>
                  <a:gd name="connsiteY91-36670" fmla="*/ 441002 h 834218"/>
                  <a:gd name="connsiteX92-36671" fmla="*/ 623968 w 3024845"/>
                  <a:gd name="connsiteY92-36672" fmla="*/ 441002 h 834218"/>
                  <a:gd name="connsiteX93-36673" fmla="*/ 636381 w 3024845"/>
                  <a:gd name="connsiteY93-36674" fmla="*/ 441002 h 834218"/>
                  <a:gd name="connsiteX94-36675" fmla="*/ 636381 w 3024845"/>
                  <a:gd name="connsiteY94-36676" fmla="*/ 417223 h 834218"/>
                  <a:gd name="connsiteX95-36677" fmla="*/ 637394 w 3024845"/>
                  <a:gd name="connsiteY95-36678" fmla="*/ 417223 h 834218"/>
                  <a:gd name="connsiteX96-36679" fmla="*/ 644488 w 3024845"/>
                  <a:gd name="connsiteY96-36680" fmla="*/ 417223 h 834218"/>
                  <a:gd name="connsiteX97-36681" fmla="*/ 644488 w 3024845"/>
                  <a:gd name="connsiteY97-36682" fmla="*/ 384796 h 834218"/>
                  <a:gd name="connsiteX98-36683" fmla="*/ 645501 w 3024845"/>
                  <a:gd name="connsiteY98-36684" fmla="*/ 384796 h 834218"/>
                  <a:gd name="connsiteX99-36685" fmla="*/ 652595 w 3024845"/>
                  <a:gd name="connsiteY99-36686" fmla="*/ 384796 h 834218"/>
                  <a:gd name="connsiteX100-36687" fmla="*/ 652595 w 3024845"/>
                  <a:gd name="connsiteY100-36688" fmla="*/ 382905 h 834218"/>
                  <a:gd name="connsiteX101-36689" fmla="*/ 652595 w 3024845"/>
                  <a:gd name="connsiteY101-36690" fmla="*/ 369664 h 834218"/>
                  <a:gd name="connsiteX102-36691" fmla="*/ 651328 w 3024845"/>
                  <a:gd name="connsiteY102-36692" fmla="*/ 368042 h 834218"/>
                  <a:gd name="connsiteX103-36693" fmla="*/ 656648 w 3024845"/>
                  <a:gd name="connsiteY103-36694" fmla="*/ 356693 h 834218"/>
                  <a:gd name="connsiteX104-36695" fmla="*/ 664755 w 3024845"/>
                  <a:gd name="connsiteY104-36696" fmla="*/ 384796 h 834218"/>
                  <a:gd name="connsiteX105-36697" fmla="*/ 665515 w 3024845"/>
                  <a:gd name="connsiteY105-36698" fmla="*/ 384796 h 834218"/>
                  <a:gd name="connsiteX106-36699" fmla="*/ 670835 w 3024845"/>
                  <a:gd name="connsiteY106-36700" fmla="*/ 384796 h 834218"/>
                  <a:gd name="connsiteX107-36701" fmla="*/ 670835 w 3024845"/>
                  <a:gd name="connsiteY107-36702" fmla="*/ 278869 h 834218"/>
                  <a:gd name="connsiteX108-36703" fmla="*/ 672355 w 3024845"/>
                  <a:gd name="connsiteY108-36704" fmla="*/ 278869 h 834218"/>
                  <a:gd name="connsiteX109-36705" fmla="*/ 682995 w 3024845"/>
                  <a:gd name="connsiteY109-36706" fmla="*/ 278869 h 834218"/>
                  <a:gd name="connsiteX110-36707" fmla="*/ 682995 w 3024845"/>
                  <a:gd name="connsiteY110-36708" fmla="*/ 231310 h 834218"/>
                  <a:gd name="connsiteX111-36709" fmla="*/ 709342 w 3024845"/>
                  <a:gd name="connsiteY111-36710" fmla="*/ 231310 h 834218"/>
                  <a:gd name="connsiteX112-36711" fmla="*/ 709342 w 3024845"/>
                  <a:gd name="connsiteY112-36712" fmla="*/ 209692 h 834218"/>
                  <a:gd name="connsiteX113-36713" fmla="*/ 743796 w 3024845"/>
                  <a:gd name="connsiteY113-36714" fmla="*/ 209692 h 834218"/>
                  <a:gd name="connsiteX114-36715" fmla="*/ 743796 w 3024845"/>
                  <a:gd name="connsiteY114-36716" fmla="*/ 212124 h 834218"/>
                  <a:gd name="connsiteX115-36717" fmla="*/ 743796 w 3024845"/>
                  <a:gd name="connsiteY115-36718" fmla="*/ 229148 h 834218"/>
                  <a:gd name="connsiteX116-36719" fmla="*/ 746076 w 3024845"/>
                  <a:gd name="connsiteY116-36720" fmla="*/ 229148 h 834218"/>
                  <a:gd name="connsiteX117-36721" fmla="*/ 762036 w 3024845"/>
                  <a:gd name="connsiteY117-36722" fmla="*/ 229148 h 834218"/>
                  <a:gd name="connsiteX118-36723" fmla="*/ 762036 w 3024845"/>
                  <a:gd name="connsiteY118-36724" fmla="*/ 276707 h 834218"/>
                  <a:gd name="connsiteX119-36725" fmla="*/ 763049 w 3024845"/>
                  <a:gd name="connsiteY119-36726" fmla="*/ 276707 h 834218"/>
                  <a:gd name="connsiteX120-36727" fmla="*/ 770143 w 3024845"/>
                  <a:gd name="connsiteY120-36728" fmla="*/ 276707 h 834218"/>
                  <a:gd name="connsiteX121-36729" fmla="*/ 784330 w 3024845"/>
                  <a:gd name="connsiteY121-36730" fmla="*/ 281031 h 834218"/>
                  <a:gd name="connsiteX122-36731" fmla="*/ 784330 w 3024845"/>
                  <a:gd name="connsiteY122-36732" fmla="*/ 319943 h 834218"/>
                  <a:gd name="connsiteX123-36733" fmla="*/ 785343 w 3024845"/>
                  <a:gd name="connsiteY123-36734" fmla="*/ 319943 h 834218"/>
                  <a:gd name="connsiteX124-36735" fmla="*/ 792436 w 3024845"/>
                  <a:gd name="connsiteY124-36736" fmla="*/ 319943 h 834218"/>
                  <a:gd name="connsiteX125-36737" fmla="*/ 792436 w 3024845"/>
                  <a:gd name="connsiteY125-36738" fmla="*/ 321564 h 834218"/>
                  <a:gd name="connsiteX126-36739" fmla="*/ 792436 w 3024845"/>
                  <a:gd name="connsiteY126-36740" fmla="*/ 332913 h 834218"/>
                  <a:gd name="connsiteX127-36741" fmla="*/ 794463 w 3024845"/>
                  <a:gd name="connsiteY127-36742" fmla="*/ 332913 h 834218"/>
                  <a:gd name="connsiteX128-36743" fmla="*/ 808650 w 3024845"/>
                  <a:gd name="connsiteY128-36744" fmla="*/ 332913 h 834218"/>
                  <a:gd name="connsiteX129-36745" fmla="*/ 814730 w 3024845"/>
                  <a:gd name="connsiteY129-36746" fmla="*/ 339399 h 834218"/>
                  <a:gd name="connsiteX130-36747" fmla="*/ 814730 w 3024845"/>
                  <a:gd name="connsiteY130-36748" fmla="*/ 361017 h 834218"/>
                  <a:gd name="connsiteX131-36749" fmla="*/ 817010 w 3024845"/>
                  <a:gd name="connsiteY131-36750" fmla="*/ 361017 h 834218"/>
                  <a:gd name="connsiteX132-36751" fmla="*/ 832970 w 3024845"/>
                  <a:gd name="connsiteY132-36752" fmla="*/ 361017 h 834218"/>
                  <a:gd name="connsiteX133-36753" fmla="*/ 832970 w 3024845"/>
                  <a:gd name="connsiteY133-36754" fmla="*/ 362097 h 834218"/>
                  <a:gd name="connsiteX134-36755" fmla="*/ 832970 w 3024845"/>
                  <a:gd name="connsiteY134-36756" fmla="*/ 369664 h 834218"/>
                  <a:gd name="connsiteX135-36757" fmla="*/ 834237 w 3024845"/>
                  <a:gd name="connsiteY135-36758" fmla="*/ 369664 h 834218"/>
                  <a:gd name="connsiteX136-36759" fmla="*/ 843104 w 3024845"/>
                  <a:gd name="connsiteY136-36760" fmla="*/ 369664 h 834218"/>
                  <a:gd name="connsiteX137-36761" fmla="*/ 843104 w 3024845"/>
                  <a:gd name="connsiteY137-36762" fmla="*/ 371825 h 834218"/>
                  <a:gd name="connsiteX138-36763" fmla="*/ 843104 w 3024845"/>
                  <a:gd name="connsiteY138-36764" fmla="*/ 386958 h 834218"/>
                  <a:gd name="connsiteX139-36765" fmla="*/ 847157 w 3024845"/>
                  <a:gd name="connsiteY139-36766" fmla="*/ 385066 h 834218"/>
                  <a:gd name="connsiteX140-36767" fmla="*/ 847157 w 3024845"/>
                  <a:gd name="connsiteY140-36768" fmla="*/ 371825 h 834218"/>
                  <a:gd name="connsiteX141-36769" fmla="*/ 848170 w 3024845"/>
                  <a:gd name="connsiteY141-36770" fmla="*/ 371825 h 834218"/>
                  <a:gd name="connsiteX142-36771" fmla="*/ 855264 w 3024845"/>
                  <a:gd name="connsiteY142-36772" fmla="*/ 371825 h 834218"/>
                  <a:gd name="connsiteX143-36773" fmla="*/ 855264 w 3024845"/>
                  <a:gd name="connsiteY143-36774" fmla="*/ 373447 h 834218"/>
                  <a:gd name="connsiteX144-36775" fmla="*/ 855264 w 3024845"/>
                  <a:gd name="connsiteY144-36776" fmla="*/ 384796 h 834218"/>
                  <a:gd name="connsiteX145-36777" fmla="*/ 856024 w 3024845"/>
                  <a:gd name="connsiteY145-36778" fmla="*/ 384796 h 834218"/>
                  <a:gd name="connsiteX146-36779" fmla="*/ 861344 w 3024845"/>
                  <a:gd name="connsiteY146-36780" fmla="*/ 384796 h 834218"/>
                  <a:gd name="connsiteX147-36781" fmla="*/ 909984 w 3024845"/>
                  <a:gd name="connsiteY147-36782" fmla="*/ 380473 h 834218"/>
                  <a:gd name="connsiteX148-36783" fmla="*/ 909984 w 3024845"/>
                  <a:gd name="connsiteY148-36784" fmla="*/ 381824 h 834218"/>
                  <a:gd name="connsiteX149-36785" fmla="*/ 909984 w 3024845"/>
                  <a:gd name="connsiteY149-36786" fmla="*/ 391281 h 834218"/>
                  <a:gd name="connsiteX150-36787" fmla="*/ 910744 w 3024845"/>
                  <a:gd name="connsiteY150-36788" fmla="*/ 391281 h 834218"/>
                  <a:gd name="connsiteX151-36789" fmla="*/ 916065 w 3024845"/>
                  <a:gd name="connsiteY151-36790" fmla="*/ 391281 h 834218"/>
                  <a:gd name="connsiteX152-36791" fmla="*/ 916065 w 3024845"/>
                  <a:gd name="connsiteY152-36792" fmla="*/ 393443 h 834218"/>
                  <a:gd name="connsiteX153-36793" fmla="*/ 916065 w 3024845"/>
                  <a:gd name="connsiteY153-36794" fmla="*/ 408576 h 834218"/>
                  <a:gd name="connsiteX154-36795" fmla="*/ 918091 w 3024845"/>
                  <a:gd name="connsiteY154-36796" fmla="*/ 407225 h 834218"/>
                  <a:gd name="connsiteX155-36797" fmla="*/ 932278 w 3024845"/>
                  <a:gd name="connsiteY155-36798" fmla="*/ 397767 h 834218"/>
                  <a:gd name="connsiteX156-36799" fmla="*/ 938358 w 3024845"/>
                  <a:gd name="connsiteY156-36800" fmla="*/ 356693 h 834218"/>
                  <a:gd name="connsiteX157-36801" fmla="*/ 939118 w 3024845"/>
                  <a:gd name="connsiteY157-36802" fmla="*/ 356423 h 834218"/>
                  <a:gd name="connsiteX158-36803" fmla="*/ 944438 w 3024845"/>
                  <a:gd name="connsiteY158-36804" fmla="*/ 354531 h 834218"/>
                  <a:gd name="connsiteX159-36805" fmla="*/ 946465 w 3024845"/>
                  <a:gd name="connsiteY159-36806" fmla="*/ 285354 h 834218"/>
                  <a:gd name="connsiteX160-36807" fmla="*/ 948492 w 3024845"/>
                  <a:gd name="connsiteY160-36808" fmla="*/ 354531 h 834218"/>
                  <a:gd name="connsiteX161-36809" fmla="*/ 949252 w 3024845"/>
                  <a:gd name="connsiteY161-36810" fmla="*/ 354801 h 834218"/>
                  <a:gd name="connsiteX162-36811" fmla="*/ 954572 w 3024845"/>
                  <a:gd name="connsiteY162-36812" fmla="*/ 356693 h 834218"/>
                  <a:gd name="connsiteX163-36813" fmla="*/ 954572 w 3024845"/>
                  <a:gd name="connsiteY163-36814" fmla="*/ 270222 h 834218"/>
                  <a:gd name="connsiteX164-36815" fmla="*/ 958625 w 3024845"/>
                  <a:gd name="connsiteY164-36816" fmla="*/ 237795 h 834218"/>
                  <a:gd name="connsiteX165-36817" fmla="*/ 997132 w 3024845"/>
                  <a:gd name="connsiteY165-36818" fmla="*/ 237795 h 834218"/>
                  <a:gd name="connsiteX166-36819" fmla="*/ 997132 w 3024845"/>
                  <a:gd name="connsiteY166-36820" fmla="*/ 270222 h 834218"/>
                  <a:gd name="connsiteX167-36821" fmla="*/ 997892 w 3024845"/>
                  <a:gd name="connsiteY167-36822" fmla="*/ 270222 h 834218"/>
                  <a:gd name="connsiteX168-36823" fmla="*/ 1003212 w 3024845"/>
                  <a:gd name="connsiteY168-36824" fmla="*/ 270222 h 834218"/>
                  <a:gd name="connsiteX169-36825" fmla="*/ 1003212 w 3024845"/>
                  <a:gd name="connsiteY169-36826" fmla="*/ 188074 h 834218"/>
                  <a:gd name="connsiteX170-36827" fmla="*/ 1004986 w 3024845"/>
                  <a:gd name="connsiteY170-36828" fmla="*/ 188074 h 834218"/>
                  <a:gd name="connsiteX171-36829" fmla="*/ 1017399 w 3024845"/>
                  <a:gd name="connsiteY171-36830" fmla="*/ 188074 h 834218"/>
                  <a:gd name="connsiteX172-36831" fmla="*/ 1017399 w 3024845"/>
                  <a:gd name="connsiteY172-36832" fmla="*/ 186183 h 834218"/>
                  <a:gd name="connsiteX173-36833" fmla="*/ 1017399 w 3024845"/>
                  <a:gd name="connsiteY173-36834" fmla="*/ 172942 h 834218"/>
                  <a:gd name="connsiteX174-36835" fmla="*/ 1039693 w 3024845"/>
                  <a:gd name="connsiteY174-36836" fmla="*/ 172942 h 834218"/>
                  <a:gd name="connsiteX175-36837" fmla="*/ 1039693 w 3024845"/>
                  <a:gd name="connsiteY175-36838" fmla="*/ 171861 h 834218"/>
                  <a:gd name="connsiteX176-36839" fmla="*/ 1039693 w 3024845"/>
                  <a:gd name="connsiteY176-36840" fmla="*/ 164295 h 834218"/>
                  <a:gd name="connsiteX177-36841" fmla="*/ 1041466 w 3024845"/>
                  <a:gd name="connsiteY177-36842" fmla="*/ 164295 h 834218"/>
                  <a:gd name="connsiteX178-36843" fmla="*/ 1053880 w 3024845"/>
                  <a:gd name="connsiteY178-36844" fmla="*/ 164295 h 834218"/>
                  <a:gd name="connsiteX179-36845" fmla="*/ 1053880 w 3024845"/>
                  <a:gd name="connsiteY179-36846" fmla="*/ 165376 h 834218"/>
                  <a:gd name="connsiteX180-36847" fmla="*/ 1053880 w 3024845"/>
                  <a:gd name="connsiteY180-36848" fmla="*/ 172942 h 834218"/>
                  <a:gd name="connsiteX181-36849" fmla="*/ 1054640 w 3024845"/>
                  <a:gd name="connsiteY181-36850" fmla="*/ 172942 h 834218"/>
                  <a:gd name="connsiteX182-36851" fmla="*/ 1059960 w 3024845"/>
                  <a:gd name="connsiteY182-36852" fmla="*/ 172942 h 834218"/>
                  <a:gd name="connsiteX183-36853" fmla="*/ 1070093 w 3024845"/>
                  <a:gd name="connsiteY183-36854" fmla="*/ 168618 h 834218"/>
                  <a:gd name="connsiteX184-36855" fmla="*/ 1074146 w 3024845"/>
                  <a:gd name="connsiteY184-36856" fmla="*/ 171861 h 834218"/>
                  <a:gd name="connsiteX185-36857" fmla="*/ 1074146 w 3024845"/>
                  <a:gd name="connsiteY185-36858" fmla="*/ 164295 h 834218"/>
                  <a:gd name="connsiteX186-36859" fmla="*/ 1076426 w 3024845"/>
                  <a:gd name="connsiteY186-36860" fmla="*/ 164295 h 834218"/>
                  <a:gd name="connsiteX187-36861" fmla="*/ 1092387 w 3024845"/>
                  <a:gd name="connsiteY187-36862" fmla="*/ 164295 h 834218"/>
                  <a:gd name="connsiteX188-36863" fmla="*/ 1092387 w 3024845"/>
                  <a:gd name="connsiteY188-36864" fmla="*/ 165376 h 834218"/>
                  <a:gd name="connsiteX189-36865" fmla="*/ 1092387 w 3024845"/>
                  <a:gd name="connsiteY189-36866" fmla="*/ 172942 h 834218"/>
                  <a:gd name="connsiteX190-36867" fmla="*/ 1122787 w 3024845"/>
                  <a:gd name="connsiteY190-36868" fmla="*/ 172942 h 834218"/>
                  <a:gd name="connsiteX191-36869" fmla="*/ 1122787 w 3024845"/>
                  <a:gd name="connsiteY191-36870" fmla="*/ 174563 h 834218"/>
                  <a:gd name="connsiteX192-36871" fmla="*/ 1122787 w 3024845"/>
                  <a:gd name="connsiteY192-36872" fmla="*/ 185913 h 834218"/>
                  <a:gd name="connsiteX193-36873" fmla="*/ 1149134 w 3024845"/>
                  <a:gd name="connsiteY193-36874" fmla="*/ 185913 h 834218"/>
                  <a:gd name="connsiteX194-36875" fmla="*/ 1149134 w 3024845"/>
                  <a:gd name="connsiteY194-36876" fmla="*/ 216177 h 834218"/>
                  <a:gd name="connsiteX195-36877" fmla="*/ 1149894 w 3024845"/>
                  <a:gd name="connsiteY195-36878" fmla="*/ 216177 h 834218"/>
                  <a:gd name="connsiteX196-36879" fmla="*/ 1155214 w 3024845"/>
                  <a:gd name="connsiteY196-36880" fmla="*/ 216177 h 834218"/>
                  <a:gd name="connsiteX197-36881" fmla="*/ 1155214 w 3024845"/>
                  <a:gd name="connsiteY197-36882" fmla="*/ 217258 h 834218"/>
                  <a:gd name="connsiteX198-36883" fmla="*/ 1155214 w 3024845"/>
                  <a:gd name="connsiteY198-36884" fmla="*/ 224825 h 834218"/>
                  <a:gd name="connsiteX199-36885" fmla="*/ 1159268 w 3024845"/>
                  <a:gd name="connsiteY199-36886" fmla="*/ 255089 h 834218"/>
                  <a:gd name="connsiteX200-36887" fmla="*/ 1160028 w 3024845"/>
                  <a:gd name="connsiteY200-36888" fmla="*/ 255089 h 834218"/>
                  <a:gd name="connsiteX201-36889" fmla="*/ 1165348 w 3024845"/>
                  <a:gd name="connsiteY201-36890" fmla="*/ 255089 h 834218"/>
                  <a:gd name="connsiteX202-36891" fmla="*/ 1165348 w 3024845"/>
                  <a:gd name="connsiteY202-36892" fmla="*/ 255900 h 834218"/>
                  <a:gd name="connsiteX203-36893" fmla="*/ 1165348 w 3024845"/>
                  <a:gd name="connsiteY203-36894" fmla="*/ 261575 h 834218"/>
                  <a:gd name="connsiteX204-36895" fmla="*/ 1166361 w 3024845"/>
                  <a:gd name="connsiteY204-36896" fmla="*/ 261575 h 834218"/>
                  <a:gd name="connsiteX205-36897" fmla="*/ 1173454 w 3024845"/>
                  <a:gd name="connsiteY205-36898" fmla="*/ 261575 h 834218"/>
                  <a:gd name="connsiteX206-36899" fmla="*/ 1173454 w 3024845"/>
                  <a:gd name="connsiteY206-36900" fmla="*/ 291840 h 834218"/>
                  <a:gd name="connsiteX207-36901" fmla="*/ 1175481 w 3024845"/>
                  <a:gd name="connsiteY207-36902" fmla="*/ 291840 h 834218"/>
                  <a:gd name="connsiteX208-36903" fmla="*/ 1189668 w 3024845"/>
                  <a:gd name="connsiteY208-36904" fmla="*/ 291840 h 834218"/>
                  <a:gd name="connsiteX209-36905" fmla="*/ 1189668 w 3024845"/>
                  <a:gd name="connsiteY209-36906" fmla="*/ 315619 h 834218"/>
                  <a:gd name="connsiteX210-36907" fmla="*/ 1191695 w 3024845"/>
                  <a:gd name="connsiteY210-36908" fmla="*/ 317240 h 834218"/>
                  <a:gd name="connsiteX211-36909" fmla="*/ 1191695 w 3024845"/>
                  <a:gd name="connsiteY211-36910" fmla="*/ 328590 h 834218"/>
                  <a:gd name="connsiteX212-36911" fmla="*/ 1192455 w 3024845"/>
                  <a:gd name="connsiteY212-36912" fmla="*/ 328590 h 834218"/>
                  <a:gd name="connsiteX213-36913" fmla="*/ 1197775 w 3024845"/>
                  <a:gd name="connsiteY213-36914" fmla="*/ 328590 h 834218"/>
                  <a:gd name="connsiteX214-36915" fmla="*/ 1197775 w 3024845"/>
                  <a:gd name="connsiteY214-36916" fmla="*/ 352369 h 834218"/>
                  <a:gd name="connsiteX215-36917" fmla="*/ 1199041 w 3024845"/>
                  <a:gd name="connsiteY215-36918" fmla="*/ 352369 h 834218"/>
                  <a:gd name="connsiteX216-36919" fmla="*/ 1207908 w 3024845"/>
                  <a:gd name="connsiteY216-36920" fmla="*/ 352369 h 834218"/>
                  <a:gd name="connsiteX217-36921" fmla="*/ 1209935 w 3024845"/>
                  <a:gd name="connsiteY217-36922" fmla="*/ 356423 h 834218"/>
                  <a:gd name="connsiteX218-36923" fmla="*/ 1209935 w 3024845"/>
                  <a:gd name="connsiteY218-36924" fmla="*/ 369664 h 834218"/>
                  <a:gd name="connsiteX219-36925" fmla="*/ 1211455 w 3024845"/>
                  <a:gd name="connsiteY219-36926" fmla="*/ 367772 h 834218"/>
                  <a:gd name="connsiteX220-36927" fmla="*/ 1222095 w 3024845"/>
                  <a:gd name="connsiteY220-36928" fmla="*/ 354531 h 834218"/>
                  <a:gd name="connsiteX221-36929" fmla="*/ 1250469 w 3024845"/>
                  <a:gd name="connsiteY221-36930" fmla="*/ 354531 h 834218"/>
                  <a:gd name="connsiteX222-36931" fmla="*/ 1250469 w 3024845"/>
                  <a:gd name="connsiteY222-36932" fmla="*/ 441002 h 834218"/>
                  <a:gd name="connsiteX223-36933" fmla="*/ 1251229 w 3024845"/>
                  <a:gd name="connsiteY223-36934" fmla="*/ 441002 h 834218"/>
                  <a:gd name="connsiteX224-36935" fmla="*/ 1256549 w 3024845"/>
                  <a:gd name="connsiteY224-36936" fmla="*/ 441002 h 834218"/>
                  <a:gd name="connsiteX225-36937" fmla="*/ 1257309 w 3024845"/>
                  <a:gd name="connsiteY225-36938" fmla="*/ 439651 h 834218"/>
                  <a:gd name="connsiteX226-36939" fmla="*/ 1262629 w 3024845"/>
                  <a:gd name="connsiteY226-36940" fmla="*/ 430193 h 834218"/>
                  <a:gd name="connsiteX227-36941" fmla="*/ 1262629 w 3024845"/>
                  <a:gd name="connsiteY227-36942" fmla="*/ 432085 h 834218"/>
                  <a:gd name="connsiteX228-36943" fmla="*/ 1262629 w 3024845"/>
                  <a:gd name="connsiteY228-36944" fmla="*/ 445326 h 834218"/>
                  <a:gd name="connsiteX229-36945" fmla="*/ 1266682 w 3024845"/>
                  <a:gd name="connsiteY229-36946" fmla="*/ 399929 h 834218"/>
                  <a:gd name="connsiteX230-36947" fmla="*/ 1267442 w 3024845"/>
                  <a:gd name="connsiteY230-36948" fmla="*/ 399929 h 834218"/>
                  <a:gd name="connsiteX231-36949" fmla="*/ 1272762 w 3024845"/>
                  <a:gd name="connsiteY231-36950" fmla="*/ 399929 h 834218"/>
                  <a:gd name="connsiteX232-36951" fmla="*/ 1272762 w 3024845"/>
                  <a:gd name="connsiteY232-36952" fmla="*/ 335075 h 834218"/>
                  <a:gd name="connsiteX233-36953" fmla="*/ 1273776 w 3024845"/>
                  <a:gd name="connsiteY233-36954" fmla="*/ 335075 h 834218"/>
                  <a:gd name="connsiteX234-36955" fmla="*/ 1280869 w 3024845"/>
                  <a:gd name="connsiteY234-36956" fmla="*/ 335075 h 834218"/>
                  <a:gd name="connsiteX235-36957" fmla="*/ 1293029 w 3024845"/>
                  <a:gd name="connsiteY235-36958" fmla="*/ 291840 h 834218"/>
                  <a:gd name="connsiteX236-36959" fmla="*/ 1294296 w 3024845"/>
                  <a:gd name="connsiteY236-36960" fmla="*/ 291840 h 834218"/>
                  <a:gd name="connsiteX237-36961" fmla="*/ 1303163 w 3024845"/>
                  <a:gd name="connsiteY237-36962" fmla="*/ 291840 h 834218"/>
                  <a:gd name="connsiteX238-36963" fmla="*/ 1313296 w 3024845"/>
                  <a:gd name="connsiteY238-36964" fmla="*/ 335075 h 834218"/>
                  <a:gd name="connsiteX239-36965" fmla="*/ 1314309 w 3024845"/>
                  <a:gd name="connsiteY239-36966" fmla="*/ 335075 h 834218"/>
                  <a:gd name="connsiteX240-36967" fmla="*/ 1321403 w 3024845"/>
                  <a:gd name="connsiteY240-36968" fmla="*/ 335075 h 834218"/>
                  <a:gd name="connsiteX241-36969" fmla="*/ 1321403 w 3024845"/>
                  <a:gd name="connsiteY241-36970" fmla="*/ 373987 h 834218"/>
                  <a:gd name="connsiteX242-36971" fmla="*/ 1323176 w 3024845"/>
                  <a:gd name="connsiteY242-36972" fmla="*/ 373987 h 834218"/>
                  <a:gd name="connsiteX243-36973" fmla="*/ 1335590 w 3024845"/>
                  <a:gd name="connsiteY243-36974" fmla="*/ 373987 h 834218"/>
                  <a:gd name="connsiteX244-36975" fmla="*/ 1335590 w 3024845"/>
                  <a:gd name="connsiteY244-36976" fmla="*/ 376149 h 834218"/>
                  <a:gd name="connsiteX245-36977" fmla="*/ 1335590 w 3024845"/>
                  <a:gd name="connsiteY245-36978" fmla="*/ 391281 h 834218"/>
                  <a:gd name="connsiteX246-36979" fmla="*/ 1339643 w 3024845"/>
                  <a:gd name="connsiteY246-36980" fmla="*/ 389120 h 834218"/>
                  <a:gd name="connsiteX247-36981" fmla="*/ 1339643 w 3024845"/>
                  <a:gd name="connsiteY247-36982" fmla="*/ 373987 h 834218"/>
                  <a:gd name="connsiteX248-36983" fmla="*/ 1341163 w 3024845"/>
                  <a:gd name="connsiteY248-36984" fmla="*/ 373987 h 834218"/>
                  <a:gd name="connsiteX249-36985" fmla="*/ 1351803 w 3024845"/>
                  <a:gd name="connsiteY249-36986" fmla="*/ 373987 h 834218"/>
                  <a:gd name="connsiteX250-36987" fmla="*/ 1351803 w 3024845"/>
                  <a:gd name="connsiteY250-36988" fmla="*/ 375608 h 834218"/>
                  <a:gd name="connsiteX251-36989" fmla="*/ 1351803 w 3024845"/>
                  <a:gd name="connsiteY251-36990" fmla="*/ 386958 h 834218"/>
                  <a:gd name="connsiteX252-36991" fmla="*/ 1382204 w 3024845"/>
                  <a:gd name="connsiteY252-36992" fmla="*/ 386958 h 834218"/>
                  <a:gd name="connsiteX253-36993" fmla="*/ 1382204 w 3024845"/>
                  <a:gd name="connsiteY253-36994" fmla="*/ 350208 h 834218"/>
                  <a:gd name="connsiteX254-36995" fmla="*/ 1383470 w 3024845"/>
                  <a:gd name="connsiteY254-36996" fmla="*/ 350208 h 834218"/>
                  <a:gd name="connsiteX255-36997" fmla="*/ 1392337 w 3024845"/>
                  <a:gd name="connsiteY255-36998" fmla="*/ 350208 h 834218"/>
                  <a:gd name="connsiteX256-36999" fmla="*/ 1392337 w 3024845"/>
                  <a:gd name="connsiteY256-37000" fmla="*/ 371825 h 834218"/>
                  <a:gd name="connsiteX257-37001" fmla="*/ 1394364 w 3024845"/>
                  <a:gd name="connsiteY257-37002" fmla="*/ 339399 h 834218"/>
                  <a:gd name="connsiteX258-37003" fmla="*/ 1416657 w 3024845"/>
                  <a:gd name="connsiteY258-37004" fmla="*/ 339399 h 834218"/>
                  <a:gd name="connsiteX259-37005" fmla="*/ 1416657 w 3024845"/>
                  <a:gd name="connsiteY259-37006" fmla="*/ 337777 h 834218"/>
                  <a:gd name="connsiteX260-37007" fmla="*/ 1416657 w 3024845"/>
                  <a:gd name="connsiteY260-37008" fmla="*/ 326428 h 834218"/>
                  <a:gd name="connsiteX261-37009" fmla="*/ 1417417 w 3024845"/>
                  <a:gd name="connsiteY261-37010" fmla="*/ 326428 h 834218"/>
                  <a:gd name="connsiteX262-37011" fmla="*/ 1422737 w 3024845"/>
                  <a:gd name="connsiteY262-37012" fmla="*/ 326428 h 834218"/>
                  <a:gd name="connsiteX263-37013" fmla="*/ 1422737 w 3024845"/>
                  <a:gd name="connsiteY263-37014" fmla="*/ 324537 h 834218"/>
                  <a:gd name="connsiteX264-37015" fmla="*/ 1422737 w 3024845"/>
                  <a:gd name="connsiteY264-37016" fmla="*/ 311296 h 834218"/>
                  <a:gd name="connsiteX265-37017" fmla="*/ 1426791 w 3024845"/>
                  <a:gd name="connsiteY265-37018" fmla="*/ 317781 h 834218"/>
                  <a:gd name="connsiteX266-37019" fmla="*/ 1429071 w 3024845"/>
                  <a:gd name="connsiteY266-37020" fmla="*/ 317781 h 834218"/>
                  <a:gd name="connsiteX267-37021" fmla="*/ 1445031 w 3024845"/>
                  <a:gd name="connsiteY267-37022" fmla="*/ 317781 h 834218"/>
                  <a:gd name="connsiteX268-37023" fmla="*/ 1445031 w 3024845"/>
                  <a:gd name="connsiteY268-37024" fmla="*/ 316970 h 834218"/>
                  <a:gd name="connsiteX269-37025" fmla="*/ 1445031 w 3024845"/>
                  <a:gd name="connsiteY269-37026" fmla="*/ 311296 h 834218"/>
                  <a:gd name="connsiteX270-37027" fmla="*/ 1445791 w 3024845"/>
                  <a:gd name="connsiteY270-37028" fmla="*/ 311296 h 834218"/>
                  <a:gd name="connsiteX271-37029" fmla="*/ 1451111 w 3024845"/>
                  <a:gd name="connsiteY271-37030" fmla="*/ 311296 h 834218"/>
                  <a:gd name="connsiteX272-37031" fmla="*/ 1451111 w 3024845"/>
                  <a:gd name="connsiteY272-37032" fmla="*/ 312647 h 834218"/>
                  <a:gd name="connsiteX273-37033" fmla="*/ 1451111 w 3024845"/>
                  <a:gd name="connsiteY273-37034" fmla="*/ 322105 h 834218"/>
                  <a:gd name="connsiteX274-37035" fmla="*/ 1489618 w 3024845"/>
                  <a:gd name="connsiteY274-37036" fmla="*/ 322105 h 834218"/>
                  <a:gd name="connsiteX275-37037" fmla="*/ 1489618 w 3024845"/>
                  <a:gd name="connsiteY275-37038" fmla="*/ 460458 h 834218"/>
                  <a:gd name="connsiteX276-37039" fmla="*/ 1491138 w 3024845"/>
                  <a:gd name="connsiteY276-37040" fmla="*/ 460458 h 834218"/>
                  <a:gd name="connsiteX277-37041" fmla="*/ 1501778 w 3024845"/>
                  <a:gd name="connsiteY277-37042" fmla="*/ 460458 h 834218"/>
                  <a:gd name="connsiteX278-37043" fmla="*/ 1501778 w 3024845"/>
                  <a:gd name="connsiteY278-37044" fmla="*/ 447488 h 834218"/>
                  <a:gd name="connsiteX279-37045" fmla="*/ 1505832 w 3024845"/>
                  <a:gd name="connsiteY279-37046" fmla="*/ 447488 h 834218"/>
                  <a:gd name="connsiteX280-37047" fmla="*/ 1505832 w 3024845"/>
                  <a:gd name="connsiteY280-37048" fmla="*/ 460458 h 834218"/>
                  <a:gd name="connsiteX281-37049" fmla="*/ 1536232 w 3024845"/>
                  <a:gd name="connsiteY281-37050" fmla="*/ 460458 h 834218"/>
                  <a:gd name="connsiteX282-37051" fmla="*/ 1536232 w 3024845"/>
                  <a:gd name="connsiteY282-37052" fmla="*/ 430193 h 834218"/>
                  <a:gd name="connsiteX283-37053" fmla="*/ 1548392 w 3024845"/>
                  <a:gd name="connsiteY283-37054" fmla="*/ 430193 h 834218"/>
                  <a:gd name="connsiteX284-37055" fmla="*/ 1560552 w 3024845"/>
                  <a:gd name="connsiteY284-37056" fmla="*/ 428032 h 834218"/>
                  <a:gd name="connsiteX285-37057" fmla="*/ 1564606 w 3024845"/>
                  <a:gd name="connsiteY285-37058" fmla="*/ 430193 h 834218"/>
                  <a:gd name="connsiteX286-37059" fmla="*/ 1574739 w 3024845"/>
                  <a:gd name="connsiteY286-37060" fmla="*/ 430193 h 834218"/>
                  <a:gd name="connsiteX287-37061" fmla="*/ 1574739 w 3024845"/>
                  <a:gd name="connsiteY287-37062" fmla="*/ 460458 h 834218"/>
                  <a:gd name="connsiteX288-37063" fmla="*/ 1582846 w 3024845"/>
                  <a:gd name="connsiteY288-37064" fmla="*/ 460458 h 834218"/>
                  <a:gd name="connsiteX289-37065" fmla="*/ 1582846 w 3024845"/>
                  <a:gd name="connsiteY289-37066" fmla="*/ 477753 h 834218"/>
                  <a:gd name="connsiteX290-37067" fmla="*/ 1592182 w 3024845"/>
                  <a:gd name="connsiteY290-37068" fmla="*/ 478658 h 834218"/>
                  <a:gd name="connsiteX291-37069" fmla="*/ 1605140 w 3024845"/>
                  <a:gd name="connsiteY291-37070" fmla="*/ 478658 h 834218"/>
                  <a:gd name="connsiteX292-37071" fmla="*/ 1605140 w 3024845"/>
                  <a:gd name="connsiteY292-37072" fmla="*/ 462620 h 834218"/>
                  <a:gd name="connsiteX293-37073" fmla="*/ 1673096 w 3024845"/>
                  <a:gd name="connsiteY293-37074" fmla="*/ 462620 h 834218"/>
                  <a:gd name="connsiteX294-37075" fmla="*/ 1673096 w 3024845"/>
                  <a:gd name="connsiteY294-37076" fmla="*/ 377367 h 834218"/>
                  <a:gd name="connsiteX295-37077" fmla="*/ 1745104 w 3024845"/>
                  <a:gd name="connsiteY295-37078" fmla="*/ 377367 h 834218"/>
                  <a:gd name="connsiteX296-37079" fmla="*/ 1745104 w 3024845"/>
                  <a:gd name="connsiteY296-37080" fmla="*/ 456135 h 834218"/>
                  <a:gd name="connsiteX297-37081" fmla="*/ 1747008 w 3024845"/>
                  <a:gd name="connsiteY297-37082" fmla="*/ 456135 h 834218"/>
                  <a:gd name="connsiteX298-37083" fmla="*/ 1748250 w 3024845"/>
                  <a:gd name="connsiteY298-37084" fmla="*/ 478658 h 834218"/>
                  <a:gd name="connsiteX299-37085" fmla="*/ 1757926 w 3024845"/>
                  <a:gd name="connsiteY299-37086" fmla="*/ 478658 h 834218"/>
                  <a:gd name="connsiteX300-37087" fmla="*/ 1759168 w 3024845"/>
                  <a:gd name="connsiteY300-37088" fmla="*/ 456135 h 834218"/>
                  <a:gd name="connsiteX301-37089" fmla="*/ 1765248 w 3024845"/>
                  <a:gd name="connsiteY301-37090" fmla="*/ 456135 h 834218"/>
                  <a:gd name="connsiteX302-37091" fmla="*/ 1766490 w 3024845"/>
                  <a:gd name="connsiteY302-37092" fmla="*/ 478658 h 834218"/>
                  <a:gd name="connsiteX303-37093" fmla="*/ 1817112 w 3024845"/>
                  <a:gd name="connsiteY303-37094" fmla="*/ 478658 h 834218"/>
                  <a:gd name="connsiteX304-37095" fmla="*/ 1817112 w 3024845"/>
                  <a:gd name="connsiteY304-37096" fmla="*/ 315630 h 834218"/>
                  <a:gd name="connsiteX305-37097" fmla="*/ 2014439 w 3024845"/>
                  <a:gd name="connsiteY305-37098" fmla="*/ 315630 h 834218"/>
                  <a:gd name="connsiteX306-37099" fmla="*/ 2014439 w 3024845"/>
                  <a:gd name="connsiteY306-37100" fmla="*/ 478658 h 834218"/>
                  <a:gd name="connsiteX307-37101" fmla="*/ 2033136 w 3024845"/>
                  <a:gd name="connsiteY307-37102" fmla="*/ 478658 h 834218"/>
                  <a:gd name="connsiteX308-37103" fmla="*/ 2033136 w 3024845"/>
                  <a:gd name="connsiteY308-37104" fmla="*/ 395965 h 834218"/>
                  <a:gd name="connsiteX309-37105" fmla="*/ 2128256 w 3024845"/>
                  <a:gd name="connsiteY309-37106" fmla="*/ 395965 h 834218"/>
                  <a:gd name="connsiteX310-37107" fmla="*/ 2180720 w 3024845"/>
                  <a:gd name="connsiteY310-37108" fmla="*/ 330752 h 834218"/>
                  <a:gd name="connsiteX311-37109" fmla="*/ 2245574 w 3024845"/>
                  <a:gd name="connsiteY311-37110" fmla="*/ 330752 h 834218"/>
                  <a:gd name="connsiteX312-37111" fmla="*/ 2245574 w 3024845"/>
                  <a:gd name="connsiteY312-37112" fmla="*/ 406414 h 834218"/>
                  <a:gd name="connsiteX313-37113" fmla="*/ 2253681 w 3024845"/>
                  <a:gd name="connsiteY313-37114" fmla="*/ 406414 h 834218"/>
                  <a:gd name="connsiteX314-37115" fmla="*/ 2255708 w 3024845"/>
                  <a:gd name="connsiteY314-37116" fmla="*/ 399929 h 834218"/>
                  <a:gd name="connsiteX315-37117" fmla="*/ 2261788 w 3024845"/>
                  <a:gd name="connsiteY315-37118" fmla="*/ 399929 h 834218"/>
                  <a:gd name="connsiteX316-37119" fmla="*/ 2263815 w 3024845"/>
                  <a:gd name="connsiteY316-37120" fmla="*/ 408576 h 834218"/>
                  <a:gd name="connsiteX317-37121" fmla="*/ 2275975 w 3024845"/>
                  <a:gd name="connsiteY317-37122" fmla="*/ 408576 h 834218"/>
                  <a:gd name="connsiteX318-37123" fmla="*/ 2275975 w 3024845"/>
                  <a:gd name="connsiteY318-37124" fmla="*/ 402090 h 834218"/>
                  <a:gd name="connsiteX319-37125" fmla="*/ 2298268 w 3024845"/>
                  <a:gd name="connsiteY319-37126" fmla="*/ 402090 h 834218"/>
                  <a:gd name="connsiteX320-37127" fmla="*/ 2298268 w 3024845"/>
                  <a:gd name="connsiteY320-37128" fmla="*/ 408576 h 834218"/>
                  <a:gd name="connsiteX321-37129" fmla="*/ 2318535 w 3024845"/>
                  <a:gd name="connsiteY321-37130" fmla="*/ 408576 h 834218"/>
                  <a:gd name="connsiteX322-37131" fmla="*/ 2318535 w 3024845"/>
                  <a:gd name="connsiteY322-37132" fmla="*/ 453973 h 834218"/>
                  <a:gd name="connsiteX323-37133" fmla="*/ 2332722 w 3024845"/>
                  <a:gd name="connsiteY323-37134" fmla="*/ 453973 h 834218"/>
                  <a:gd name="connsiteX324-37135" fmla="*/ 2332722 w 3024845"/>
                  <a:gd name="connsiteY324-37136" fmla="*/ 441002 h 834218"/>
                  <a:gd name="connsiteX325-37137" fmla="*/ 2348936 w 3024845"/>
                  <a:gd name="connsiteY325-37138" fmla="*/ 441002 h 834218"/>
                  <a:gd name="connsiteX326-37139" fmla="*/ 2348936 w 3024845"/>
                  <a:gd name="connsiteY326-37140" fmla="*/ 261575 h 834218"/>
                  <a:gd name="connsiteX327-37141" fmla="*/ 2355016 w 3024845"/>
                  <a:gd name="connsiteY327-37142" fmla="*/ 255089 h 834218"/>
                  <a:gd name="connsiteX328-37143" fmla="*/ 2427977 w 3024845"/>
                  <a:gd name="connsiteY328-37144" fmla="*/ 255089 h 834218"/>
                  <a:gd name="connsiteX329-37145" fmla="*/ 2427977 w 3024845"/>
                  <a:gd name="connsiteY329-37146" fmla="*/ 263737 h 834218"/>
                  <a:gd name="connsiteX330-37147" fmla="*/ 2438110 w 3024845"/>
                  <a:gd name="connsiteY330-37148" fmla="*/ 263737 h 834218"/>
                  <a:gd name="connsiteX331-37149" fmla="*/ 2438110 w 3024845"/>
                  <a:gd name="connsiteY331-37150" fmla="*/ 378311 h 834218"/>
                  <a:gd name="connsiteX332-37151" fmla="*/ 2460404 w 3024845"/>
                  <a:gd name="connsiteY332-37152" fmla="*/ 378311 h 834218"/>
                  <a:gd name="connsiteX333-37153" fmla="*/ 2460404 w 3024845"/>
                  <a:gd name="connsiteY333-37154" fmla="*/ 311296 h 834218"/>
                  <a:gd name="connsiteX334-37155" fmla="*/ 2486751 w 3024845"/>
                  <a:gd name="connsiteY334-37156" fmla="*/ 311296 h 834218"/>
                  <a:gd name="connsiteX335-37157" fmla="*/ 2490804 w 3024845"/>
                  <a:gd name="connsiteY335-37158" fmla="*/ 306972 h 834218"/>
                  <a:gd name="connsiteX336-37159" fmla="*/ 2498911 w 3024845"/>
                  <a:gd name="connsiteY336-37160" fmla="*/ 306972 h 834218"/>
                  <a:gd name="connsiteX337-37161" fmla="*/ 2502964 w 3024845"/>
                  <a:gd name="connsiteY337-37162" fmla="*/ 311296 h 834218"/>
                  <a:gd name="connsiteX338-37163" fmla="*/ 2525258 w 3024845"/>
                  <a:gd name="connsiteY338-37164" fmla="*/ 311296 h 834218"/>
                  <a:gd name="connsiteX339-37165" fmla="*/ 2525258 w 3024845"/>
                  <a:gd name="connsiteY339-37166" fmla="*/ 194560 h 834218"/>
                  <a:gd name="connsiteX340-37167" fmla="*/ 2582005 w 3024845"/>
                  <a:gd name="connsiteY340-37168" fmla="*/ 183751 h 834218"/>
                  <a:gd name="connsiteX341-37169" fmla="*/ 2582005 w 3024845"/>
                  <a:gd name="connsiteY341-37170" fmla="*/ 184832 h 834218"/>
                  <a:gd name="connsiteX342-37171" fmla="*/ 2582005 w 3024845"/>
                  <a:gd name="connsiteY342-37172" fmla="*/ 192398 h 834218"/>
                  <a:gd name="connsiteX343-37173" fmla="*/ 2608352 w 3024845"/>
                  <a:gd name="connsiteY343-37174" fmla="*/ 192398 h 834218"/>
                  <a:gd name="connsiteX344-37175" fmla="*/ 2608352 w 3024845"/>
                  <a:gd name="connsiteY344-37176" fmla="*/ 447488 h 834218"/>
                  <a:gd name="connsiteX345-37177" fmla="*/ 2630646 w 3024845"/>
                  <a:gd name="connsiteY345-37178" fmla="*/ 447488 h 834218"/>
                  <a:gd name="connsiteX346-37179" fmla="*/ 2630646 w 3024845"/>
                  <a:gd name="connsiteY346-37180" fmla="*/ 443164 h 834218"/>
                  <a:gd name="connsiteX347-37181" fmla="*/ 2642806 w 3024845"/>
                  <a:gd name="connsiteY347-37182" fmla="*/ 443164 h 834218"/>
                  <a:gd name="connsiteX348-37183" fmla="*/ 2642806 w 3024845"/>
                  <a:gd name="connsiteY348-37184" fmla="*/ 447488 h 834218"/>
                  <a:gd name="connsiteX349-37185" fmla="*/ 2667126 w 3024845"/>
                  <a:gd name="connsiteY349-37186" fmla="*/ 447488 h 834218"/>
                  <a:gd name="connsiteX350-37187" fmla="*/ 2667126 w 3024845"/>
                  <a:gd name="connsiteY350-37188" fmla="*/ 434517 h 834218"/>
                  <a:gd name="connsiteX351-37189" fmla="*/ 2695500 w 3024845"/>
                  <a:gd name="connsiteY351-37190" fmla="*/ 434517 h 834218"/>
                  <a:gd name="connsiteX352-37191" fmla="*/ 2707660 w 3024845"/>
                  <a:gd name="connsiteY352-37192" fmla="*/ 430193 h 834218"/>
                  <a:gd name="connsiteX353-37193" fmla="*/ 2727927 w 3024845"/>
                  <a:gd name="connsiteY353-37194" fmla="*/ 434517 h 834218"/>
                  <a:gd name="connsiteX354-37195" fmla="*/ 2727927 w 3024845"/>
                  <a:gd name="connsiteY354-37196" fmla="*/ 417223 h 834218"/>
                  <a:gd name="connsiteX355-37197" fmla="*/ 2736034 w 3024845"/>
                  <a:gd name="connsiteY355-37198" fmla="*/ 417223 h 834218"/>
                  <a:gd name="connsiteX356-37199" fmla="*/ 2736034 w 3024845"/>
                  <a:gd name="connsiteY356-37200" fmla="*/ 404252 h 834218"/>
                  <a:gd name="connsiteX357-37201" fmla="*/ 2792781 w 3024845"/>
                  <a:gd name="connsiteY357-37202" fmla="*/ 404252 h 834218"/>
                  <a:gd name="connsiteX358-37203" fmla="*/ 2792781 w 3024845"/>
                  <a:gd name="connsiteY358-37204" fmla="*/ 373987 h 834218"/>
                  <a:gd name="connsiteX359-37205" fmla="*/ 2811021 w 3024845"/>
                  <a:gd name="connsiteY359-37206" fmla="*/ 373987 h 834218"/>
                  <a:gd name="connsiteX360-37207" fmla="*/ 2811021 w 3024845"/>
                  <a:gd name="connsiteY360-37208" fmla="*/ 367502 h 834218"/>
                  <a:gd name="connsiteX361-37209" fmla="*/ 2823181 w 3024845"/>
                  <a:gd name="connsiteY361-37210" fmla="*/ 367502 h 834218"/>
                  <a:gd name="connsiteX362-37211" fmla="*/ 2823181 w 3024845"/>
                  <a:gd name="connsiteY362-37212" fmla="*/ 373987 h 834218"/>
                  <a:gd name="connsiteX363-37213" fmla="*/ 2839395 w 3024845"/>
                  <a:gd name="connsiteY363-37214" fmla="*/ 373987 h 834218"/>
                  <a:gd name="connsiteX364-37215" fmla="*/ 2839395 w 3024845"/>
                  <a:gd name="connsiteY364-37216" fmla="*/ 423708 h 834218"/>
                  <a:gd name="connsiteX365-37217" fmla="*/ 2871822 w 3024845"/>
                  <a:gd name="connsiteY365-37218" fmla="*/ 423708 h 834218"/>
                  <a:gd name="connsiteX366-37219" fmla="*/ 2871822 w 3024845"/>
                  <a:gd name="connsiteY366-37220" fmla="*/ 397767 h 834218"/>
                  <a:gd name="connsiteX367-37221" fmla="*/ 2910329 w 3024845"/>
                  <a:gd name="connsiteY367-37222" fmla="*/ 397767 h 834218"/>
                  <a:gd name="connsiteX368-37223" fmla="*/ 2910329 w 3024845"/>
                  <a:gd name="connsiteY368-37224" fmla="*/ 367502 h 834218"/>
                  <a:gd name="connsiteX369-37225" fmla="*/ 2958970 w 3024845"/>
                  <a:gd name="connsiteY369-37226" fmla="*/ 367502 h 834218"/>
                  <a:gd name="connsiteX370-37227" fmla="*/ 2958970 w 3024845"/>
                  <a:gd name="connsiteY370-37228" fmla="*/ 478658 h 834218"/>
                  <a:gd name="connsiteX371-37229" fmla="*/ 2958970 w 3024845"/>
                  <a:gd name="connsiteY371-37230" fmla="*/ 492437 h 834218"/>
                  <a:gd name="connsiteX372-37231" fmla="*/ 3024845 w 3024845"/>
                  <a:gd name="connsiteY372-37232" fmla="*/ 492437 h 834218"/>
                  <a:gd name="connsiteX373-37233" fmla="*/ 3024845 w 3024845"/>
                  <a:gd name="connsiteY373-37234" fmla="*/ 834218 h 834218"/>
                  <a:gd name="connsiteX374-37235" fmla="*/ 2054 w 3024845"/>
                  <a:gd name="connsiteY374-37236" fmla="*/ 831885 h 834218"/>
                  <a:gd name="connsiteX375-37237" fmla="*/ 0 w 3024845"/>
                  <a:gd name="connsiteY375-37238" fmla="*/ 397767 h 834218"/>
                  <a:gd name="connsiteX376-37239" fmla="*/ 20267 w 3024845"/>
                  <a:gd name="connsiteY376-37240" fmla="*/ 397767 h 834218"/>
                  <a:gd name="connsiteX377-37241" fmla="*/ 20774 w 3024845"/>
                  <a:gd name="connsiteY377-37242" fmla="*/ 396686 h 834218"/>
                  <a:gd name="connsiteX378-37243" fmla="*/ 24320 w 3024845"/>
                  <a:gd name="connsiteY378-37244" fmla="*/ 389120 h 834218"/>
                  <a:gd name="connsiteX379-37245" fmla="*/ 26094 w 3024845"/>
                  <a:gd name="connsiteY379-37246" fmla="*/ 389390 h 834218"/>
                  <a:gd name="connsiteX380-37247" fmla="*/ 38507 w 3024845"/>
                  <a:gd name="connsiteY380-37248" fmla="*/ 391281 h 834218"/>
                  <a:gd name="connsiteX381-37249" fmla="*/ 39014 w 3024845"/>
                  <a:gd name="connsiteY381-37250" fmla="*/ 392633 h 834218"/>
                  <a:gd name="connsiteX382-37251" fmla="*/ 42560 w 3024845"/>
                  <a:gd name="connsiteY382-37252" fmla="*/ 402090 h 834218"/>
                  <a:gd name="connsiteX383-37253" fmla="*/ 68907 w 3024845"/>
                  <a:gd name="connsiteY383-37254" fmla="*/ 404252 h 834218"/>
                  <a:gd name="connsiteX384-37255" fmla="*/ 68907 w 3024845"/>
                  <a:gd name="connsiteY384-37256" fmla="*/ 281031 h 834218"/>
                  <a:gd name="connsiteX385-37257" fmla="*/ 70934 w 3024845"/>
                  <a:gd name="connsiteY385-37258" fmla="*/ 281031 h 834218"/>
                  <a:gd name="connsiteX386-37259" fmla="*/ 85121 w 3024845"/>
                  <a:gd name="connsiteY386-37260" fmla="*/ 281031 h 834218"/>
                  <a:gd name="connsiteX387-37261" fmla="*/ 85121 w 3024845"/>
                  <a:gd name="connsiteY387-37262" fmla="*/ 144839 h 834218"/>
                  <a:gd name="connsiteX388-37263" fmla="*/ 86894 w 3024845"/>
                  <a:gd name="connsiteY388-37264" fmla="*/ 144839 h 834218"/>
                  <a:gd name="connsiteX389-37265" fmla="*/ 99308 w 3024845"/>
                  <a:gd name="connsiteY389-37266" fmla="*/ 144839 h 834218"/>
                  <a:gd name="connsiteX390-37267" fmla="*/ 99308 w 3024845"/>
                  <a:gd name="connsiteY390-37268" fmla="*/ 30265 h 834218"/>
                  <a:gd name="connsiteX391-37269" fmla="*/ 103361 w 3024845"/>
                  <a:gd name="connsiteY391-37270" fmla="*/ 2161 h 834218"/>
                  <a:gd name="connsiteX392-37271" fmla="*/ 105388 w 3024845"/>
                  <a:gd name="connsiteY392-37272" fmla="*/ 2161 h 834218"/>
                  <a:gd name="connsiteX0-37273" fmla="*/ 103361 w 3024845"/>
                  <a:gd name="connsiteY0-37274" fmla="*/ 2161 h 834218"/>
                  <a:gd name="connsiteX1-37275" fmla="*/ 200642 w 3024845"/>
                  <a:gd name="connsiteY1-37276" fmla="*/ 0 h 834218"/>
                  <a:gd name="connsiteX2-37277" fmla="*/ 202669 w 3024845"/>
                  <a:gd name="connsiteY2-37278" fmla="*/ 0 h 834218"/>
                  <a:gd name="connsiteX3-37279" fmla="*/ 216856 w 3024845"/>
                  <a:gd name="connsiteY3-37280" fmla="*/ 0 h 834218"/>
                  <a:gd name="connsiteX4-37281" fmla="*/ 216856 w 3024845"/>
                  <a:gd name="connsiteY4-37282" fmla="*/ 23779 h 834218"/>
                  <a:gd name="connsiteX5-37283" fmla="*/ 217363 w 3024845"/>
                  <a:gd name="connsiteY5-37284" fmla="*/ 24590 h 834218"/>
                  <a:gd name="connsiteX6-37285" fmla="*/ 220909 w 3024845"/>
                  <a:gd name="connsiteY6-37286" fmla="*/ 30265 h 834218"/>
                  <a:gd name="connsiteX7-37287" fmla="*/ 220909 w 3024845"/>
                  <a:gd name="connsiteY7-37288" fmla="*/ 144839 h 834218"/>
                  <a:gd name="connsiteX8-37289" fmla="*/ 223189 w 3024845"/>
                  <a:gd name="connsiteY8-37290" fmla="*/ 144839 h 834218"/>
                  <a:gd name="connsiteX9-37291" fmla="*/ 239150 w 3024845"/>
                  <a:gd name="connsiteY9-37292" fmla="*/ 144839 h 834218"/>
                  <a:gd name="connsiteX10-37293" fmla="*/ 239150 w 3024845"/>
                  <a:gd name="connsiteY10-37294" fmla="*/ 285354 h 834218"/>
                  <a:gd name="connsiteX11-37295" fmla="*/ 240670 w 3024845"/>
                  <a:gd name="connsiteY11-37296" fmla="*/ 285084 h 834218"/>
                  <a:gd name="connsiteX12-37297" fmla="*/ 251310 w 3024845"/>
                  <a:gd name="connsiteY12-37298" fmla="*/ 283193 h 834218"/>
                  <a:gd name="connsiteX13-37299" fmla="*/ 249283 w 3024845"/>
                  <a:gd name="connsiteY13-37300" fmla="*/ 371825 h 834218"/>
                  <a:gd name="connsiteX14-37301" fmla="*/ 250803 w 3024845"/>
                  <a:gd name="connsiteY14-37302" fmla="*/ 372096 h 834218"/>
                  <a:gd name="connsiteX15-37303" fmla="*/ 261443 w 3024845"/>
                  <a:gd name="connsiteY15-37304" fmla="*/ 373987 h 834218"/>
                  <a:gd name="connsiteX16-37305" fmla="*/ 261696 w 3024845"/>
                  <a:gd name="connsiteY16-37306" fmla="*/ 374798 h 834218"/>
                  <a:gd name="connsiteX17-37307" fmla="*/ 263470 w 3024845"/>
                  <a:gd name="connsiteY17-37308" fmla="*/ 380473 h 834218"/>
                  <a:gd name="connsiteX18-37309" fmla="*/ 264230 w 3024845"/>
                  <a:gd name="connsiteY18-37310" fmla="*/ 378041 h 834218"/>
                  <a:gd name="connsiteX19-37311" fmla="*/ 269550 w 3024845"/>
                  <a:gd name="connsiteY19-37312" fmla="*/ 361017 h 834218"/>
                  <a:gd name="connsiteX20-37313" fmla="*/ 271323 w 3024845"/>
                  <a:gd name="connsiteY20-37314" fmla="*/ 361017 h 834218"/>
                  <a:gd name="connsiteX21-37315" fmla="*/ 283737 w 3024845"/>
                  <a:gd name="connsiteY21-37316" fmla="*/ 361017 h 834218"/>
                  <a:gd name="connsiteX22-37317" fmla="*/ 283737 w 3024845"/>
                  <a:gd name="connsiteY22-37318" fmla="*/ 393443 h 834218"/>
                  <a:gd name="connsiteX23-37319" fmla="*/ 284750 w 3024845"/>
                  <a:gd name="connsiteY23-37320" fmla="*/ 393984 h 834218"/>
                  <a:gd name="connsiteX24-37321" fmla="*/ 291844 w 3024845"/>
                  <a:gd name="connsiteY24-37322" fmla="*/ 397767 h 834218"/>
                  <a:gd name="connsiteX25-37323" fmla="*/ 291844 w 3024845"/>
                  <a:gd name="connsiteY25-37324" fmla="*/ 399118 h 834218"/>
                  <a:gd name="connsiteX26-37325" fmla="*/ 291844 w 3024845"/>
                  <a:gd name="connsiteY26-37326" fmla="*/ 408576 h 834218"/>
                  <a:gd name="connsiteX27-37327" fmla="*/ 336431 w 3024845"/>
                  <a:gd name="connsiteY27-37328" fmla="*/ 408576 h 834218"/>
                  <a:gd name="connsiteX28-37329" fmla="*/ 336431 w 3024845"/>
                  <a:gd name="connsiteY28-37330" fmla="*/ 409657 h 834218"/>
                  <a:gd name="connsiteX29-37331" fmla="*/ 336431 w 3024845"/>
                  <a:gd name="connsiteY29-37332" fmla="*/ 417223 h 834218"/>
                  <a:gd name="connsiteX30-37333" fmla="*/ 338457 w 3024845"/>
                  <a:gd name="connsiteY30-37334" fmla="*/ 417223 h 834218"/>
                  <a:gd name="connsiteX31-37335" fmla="*/ 352644 w 3024845"/>
                  <a:gd name="connsiteY31-37336" fmla="*/ 417223 h 834218"/>
                  <a:gd name="connsiteX32-37337" fmla="*/ 352644 w 3024845"/>
                  <a:gd name="connsiteY32-37338" fmla="*/ 386958 h 834218"/>
                  <a:gd name="connsiteX33-37339" fmla="*/ 397231 w 3024845"/>
                  <a:gd name="connsiteY33-37340" fmla="*/ 386958 h 834218"/>
                  <a:gd name="connsiteX34-37341" fmla="*/ 397231 w 3024845"/>
                  <a:gd name="connsiteY34-37342" fmla="*/ 385607 h 834218"/>
                  <a:gd name="connsiteX35-37343" fmla="*/ 397231 w 3024845"/>
                  <a:gd name="connsiteY35-37344" fmla="*/ 376149 h 834218"/>
                  <a:gd name="connsiteX36-37345" fmla="*/ 398245 w 3024845"/>
                  <a:gd name="connsiteY36-37346" fmla="*/ 376149 h 834218"/>
                  <a:gd name="connsiteX37-37347" fmla="*/ 405338 w 3024845"/>
                  <a:gd name="connsiteY37-37348" fmla="*/ 376149 h 834218"/>
                  <a:gd name="connsiteX38-37349" fmla="*/ 405338 w 3024845"/>
                  <a:gd name="connsiteY38-37350" fmla="*/ 374258 h 834218"/>
                  <a:gd name="connsiteX39-37351" fmla="*/ 405338 w 3024845"/>
                  <a:gd name="connsiteY39-37352" fmla="*/ 361017 h 834218"/>
                  <a:gd name="connsiteX40-37353" fmla="*/ 406098 w 3024845"/>
                  <a:gd name="connsiteY40-37354" fmla="*/ 361017 h 834218"/>
                  <a:gd name="connsiteX41-37355" fmla="*/ 411418 w 3024845"/>
                  <a:gd name="connsiteY41-37356" fmla="*/ 361017 h 834218"/>
                  <a:gd name="connsiteX42-37357" fmla="*/ 411418 w 3024845"/>
                  <a:gd name="connsiteY42-37358" fmla="*/ 359936 h 834218"/>
                  <a:gd name="connsiteX43-37359" fmla="*/ 411418 w 3024845"/>
                  <a:gd name="connsiteY43-37360" fmla="*/ 352369 h 834218"/>
                  <a:gd name="connsiteX44-37361" fmla="*/ 413445 w 3024845"/>
                  <a:gd name="connsiteY44-37362" fmla="*/ 352369 h 834218"/>
                  <a:gd name="connsiteX45-37363" fmla="*/ 427632 w 3024845"/>
                  <a:gd name="connsiteY45-37364" fmla="*/ 352369 h 834218"/>
                  <a:gd name="connsiteX46-37365" fmla="*/ 427632 w 3024845"/>
                  <a:gd name="connsiteY46-37366" fmla="*/ 353450 h 834218"/>
                  <a:gd name="connsiteX47-37367" fmla="*/ 427632 w 3024845"/>
                  <a:gd name="connsiteY47-37368" fmla="*/ 361017 h 834218"/>
                  <a:gd name="connsiteX48-37369" fmla="*/ 449925 w 3024845"/>
                  <a:gd name="connsiteY48-37370" fmla="*/ 361017 h 834218"/>
                  <a:gd name="connsiteX49-37371" fmla="*/ 449925 w 3024845"/>
                  <a:gd name="connsiteY49-37372" fmla="*/ 359125 h 834218"/>
                  <a:gd name="connsiteX50-37373" fmla="*/ 449925 w 3024845"/>
                  <a:gd name="connsiteY50-37374" fmla="*/ 345884 h 834218"/>
                  <a:gd name="connsiteX51-37375" fmla="*/ 451699 w 3024845"/>
                  <a:gd name="connsiteY51-37376" fmla="*/ 345884 h 834218"/>
                  <a:gd name="connsiteX52-37377" fmla="*/ 464112 w 3024845"/>
                  <a:gd name="connsiteY52-37378" fmla="*/ 345884 h 834218"/>
                  <a:gd name="connsiteX53-37379" fmla="*/ 464112 w 3024845"/>
                  <a:gd name="connsiteY53-37380" fmla="*/ 369664 h 834218"/>
                  <a:gd name="connsiteX54-37381" fmla="*/ 465126 w 3024845"/>
                  <a:gd name="connsiteY54-37382" fmla="*/ 369664 h 834218"/>
                  <a:gd name="connsiteX55-37383" fmla="*/ 472219 w 3024845"/>
                  <a:gd name="connsiteY55-37384" fmla="*/ 369664 h 834218"/>
                  <a:gd name="connsiteX56-37385" fmla="*/ 472219 w 3024845"/>
                  <a:gd name="connsiteY56-37386" fmla="*/ 368583 h 834218"/>
                  <a:gd name="connsiteX57-37387" fmla="*/ 472219 w 3024845"/>
                  <a:gd name="connsiteY57-37388" fmla="*/ 361017 h 834218"/>
                  <a:gd name="connsiteX58-37389" fmla="*/ 473992 w 3024845"/>
                  <a:gd name="connsiteY58-37390" fmla="*/ 361017 h 834218"/>
                  <a:gd name="connsiteX59-37391" fmla="*/ 486406 w 3024845"/>
                  <a:gd name="connsiteY59-37392" fmla="*/ 361017 h 834218"/>
                  <a:gd name="connsiteX60-37393" fmla="*/ 486406 w 3024845"/>
                  <a:gd name="connsiteY60-37394" fmla="*/ 386958 h 834218"/>
                  <a:gd name="connsiteX61-37395" fmla="*/ 488433 w 3024845"/>
                  <a:gd name="connsiteY61-37396" fmla="*/ 386958 h 834218"/>
                  <a:gd name="connsiteX62-37397" fmla="*/ 502619 w 3024845"/>
                  <a:gd name="connsiteY62-37398" fmla="*/ 386958 h 834218"/>
                  <a:gd name="connsiteX63-37399" fmla="*/ 502619 w 3024845"/>
                  <a:gd name="connsiteY63-37400" fmla="*/ 388579 h 834218"/>
                  <a:gd name="connsiteX64-37401" fmla="*/ 502619 w 3024845"/>
                  <a:gd name="connsiteY64-37402" fmla="*/ 399929 h 834218"/>
                  <a:gd name="connsiteX65-37403" fmla="*/ 503379 w 3024845"/>
                  <a:gd name="connsiteY65-37404" fmla="*/ 399929 h 834218"/>
                  <a:gd name="connsiteX66-37405" fmla="*/ 508700 w 3024845"/>
                  <a:gd name="connsiteY66-37406" fmla="*/ 399929 h 834218"/>
                  <a:gd name="connsiteX67-37407" fmla="*/ 508700 w 3024845"/>
                  <a:gd name="connsiteY67-37408" fmla="*/ 399118 h 834218"/>
                  <a:gd name="connsiteX68-37409" fmla="*/ 508700 w 3024845"/>
                  <a:gd name="connsiteY68-37410" fmla="*/ 393443 h 834218"/>
                  <a:gd name="connsiteX69-37411" fmla="*/ 539100 w 3024845"/>
                  <a:gd name="connsiteY69-37412" fmla="*/ 393443 h 834218"/>
                  <a:gd name="connsiteX70-37413" fmla="*/ 539100 w 3024845"/>
                  <a:gd name="connsiteY70-37414" fmla="*/ 417223 h 834218"/>
                  <a:gd name="connsiteX71-37415" fmla="*/ 540113 w 3024845"/>
                  <a:gd name="connsiteY71-37416" fmla="*/ 417223 h 834218"/>
                  <a:gd name="connsiteX72-37417" fmla="*/ 547207 w 3024845"/>
                  <a:gd name="connsiteY72-37418" fmla="*/ 417223 h 834218"/>
                  <a:gd name="connsiteX73-37419" fmla="*/ 547207 w 3024845"/>
                  <a:gd name="connsiteY73-37420" fmla="*/ 418304 h 834218"/>
                  <a:gd name="connsiteX74-37421" fmla="*/ 547207 w 3024845"/>
                  <a:gd name="connsiteY74-37422" fmla="*/ 425870 h 834218"/>
                  <a:gd name="connsiteX75-37423" fmla="*/ 547967 w 3024845"/>
                  <a:gd name="connsiteY75-37424" fmla="*/ 425870 h 834218"/>
                  <a:gd name="connsiteX76-37425" fmla="*/ 553287 w 3024845"/>
                  <a:gd name="connsiteY76-37426" fmla="*/ 425870 h 834218"/>
                  <a:gd name="connsiteX77-37427" fmla="*/ 553287 w 3024845"/>
                  <a:gd name="connsiteY77-37428" fmla="*/ 423708 h 834218"/>
                  <a:gd name="connsiteX78-37429" fmla="*/ 553287 w 3024845"/>
                  <a:gd name="connsiteY78-37430" fmla="*/ 408576 h 834218"/>
                  <a:gd name="connsiteX79-37431" fmla="*/ 554300 w 3024845"/>
                  <a:gd name="connsiteY79-37432" fmla="*/ 408576 h 834218"/>
                  <a:gd name="connsiteX80-37433" fmla="*/ 561394 w 3024845"/>
                  <a:gd name="connsiteY80-37434" fmla="*/ 408576 h 834218"/>
                  <a:gd name="connsiteX81-37435" fmla="*/ 561394 w 3024845"/>
                  <a:gd name="connsiteY81-37436" fmla="*/ 409657 h 834218"/>
                  <a:gd name="connsiteX82-37437" fmla="*/ 561394 w 3024845"/>
                  <a:gd name="connsiteY82-37438" fmla="*/ 417223 h 834218"/>
                  <a:gd name="connsiteX83-37439" fmla="*/ 566714 w 3024845"/>
                  <a:gd name="connsiteY83-37440" fmla="*/ 415230 h 834218"/>
                  <a:gd name="connsiteX84-37441" fmla="*/ 567474 w 3024845"/>
                  <a:gd name="connsiteY84-37442" fmla="*/ 414250 h 834218"/>
                  <a:gd name="connsiteX85-37443" fmla="*/ 567474 w 3024845"/>
                  <a:gd name="connsiteY85-37444" fmla="*/ 408576 h 834218"/>
                  <a:gd name="connsiteX86-37445" fmla="*/ 605981 w 3024845"/>
                  <a:gd name="connsiteY86-37446" fmla="*/ 408576 h 834218"/>
                  <a:gd name="connsiteX87-37447" fmla="*/ 605981 w 3024845"/>
                  <a:gd name="connsiteY87-37448" fmla="*/ 432355 h 834218"/>
                  <a:gd name="connsiteX88-37449" fmla="*/ 608007 w 3024845"/>
                  <a:gd name="connsiteY88-37450" fmla="*/ 432355 h 834218"/>
                  <a:gd name="connsiteX89-37451" fmla="*/ 622194 w 3024845"/>
                  <a:gd name="connsiteY89-37452" fmla="*/ 432355 h 834218"/>
                  <a:gd name="connsiteX90-37453" fmla="*/ 622194 w 3024845"/>
                  <a:gd name="connsiteY90-37454" fmla="*/ 433436 h 834218"/>
                  <a:gd name="connsiteX91-37455" fmla="*/ 622194 w 3024845"/>
                  <a:gd name="connsiteY91-37456" fmla="*/ 441002 h 834218"/>
                  <a:gd name="connsiteX92-37457" fmla="*/ 623968 w 3024845"/>
                  <a:gd name="connsiteY92-37458" fmla="*/ 441002 h 834218"/>
                  <a:gd name="connsiteX93-37459" fmla="*/ 636381 w 3024845"/>
                  <a:gd name="connsiteY93-37460" fmla="*/ 441002 h 834218"/>
                  <a:gd name="connsiteX94-37461" fmla="*/ 636381 w 3024845"/>
                  <a:gd name="connsiteY94-37462" fmla="*/ 417223 h 834218"/>
                  <a:gd name="connsiteX95-37463" fmla="*/ 637394 w 3024845"/>
                  <a:gd name="connsiteY95-37464" fmla="*/ 417223 h 834218"/>
                  <a:gd name="connsiteX96-37465" fmla="*/ 644488 w 3024845"/>
                  <a:gd name="connsiteY96-37466" fmla="*/ 417223 h 834218"/>
                  <a:gd name="connsiteX97-37467" fmla="*/ 644488 w 3024845"/>
                  <a:gd name="connsiteY97-37468" fmla="*/ 384796 h 834218"/>
                  <a:gd name="connsiteX98-37469" fmla="*/ 645501 w 3024845"/>
                  <a:gd name="connsiteY98-37470" fmla="*/ 384796 h 834218"/>
                  <a:gd name="connsiteX99-37471" fmla="*/ 652595 w 3024845"/>
                  <a:gd name="connsiteY99-37472" fmla="*/ 384796 h 834218"/>
                  <a:gd name="connsiteX100-37473" fmla="*/ 652595 w 3024845"/>
                  <a:gd name="connsiteY100-37474" fmla="*/ 382905 h 834218"/>
                  <a:gd name="connsiteX101-37475" fmla="*/ 652595 w 3024845"/>
                  <a:gd name="connsiteY101-37476" fmla="*/ 369664 h 834218"/>
                  <a:gd name="connsiteX102-37477" fmla="*/ 651328 w 3024845"/>
                  <a:gd name="connsiteY102-37478" fmla="*/ 368042 h 834218"/>
                  <a:gd name="connsiteX103-37479" fmla="*/ 656648 w 3024845"/>
                  <a:gd name="connsiteY103-37480" fmla="*/ 356693 h 834218"/>
                  <a:gd name="connsiteX104-37481" fmla="*/ 664755 w 3024845"/>
                  <a:gd name="connsiteY104-37482" fmla="*/ 384796 h 834218"/>
                  <a:gd name="connsiteX105-37483" fmla="*/ 665515 w 3024845"/>
                  <a:gd name="connsiteY105-37484" fmla="*/ 384796 h 834218"/>
                  <a:gd name="connsiteX106-37485" fmla="*/ 670835 w 3024845"/>
                  <a:gd name="connsiteY106-37486" fmla="*/ 384796 h 834218"/>
                  <a:gd name="connsiteX107-37487" fmla="*/ 670835 w 3024845"/>
                  <a:gd name="connsiteY107-37488" fmla="*/ 278869 h 834218"/>
                  <a:gd name="connsiteX108-37489" fmla="*/ 672355 w 3024845"/>
                  <a:gd name="connsiteY108-37490" fmla="*/ 278869 h 834218"/>
                  <a:gd name="connsiteX109-37491" fmla="*/ 682995 w 3024845"/>
                  <a:gd name="connsiteY109-37492" fmla="*/ 278869 h 834218"/>
                  <a:gd name="connsiteX110-37493" fmla="*/ 682995 w 3024845"/>
                  <a:gd name="connsiteY110-37494" fmla="*/ 231310 h 834218"/>
                  <a:gd name="connsiteX111-37495" fmla="*/ 709342 w 3024845"/>
                  <a:gd name="connsiteY111-37496" fmla="*/ 231310 h 834218"/>
                  <a:gd name="connsiteX112-37497" fmla="*/ 709342 w 3024845"/>
                  <a:gd name="connsiteY112-37498" fmla="*/ 209692 h 834218"/>
                  <a:gd name="connsiteX113-37499" fmla="*/ 743796 w 3024845"/>
                  <a:gd name="connsiteY113-37500" fmla="*/ 209692 h 834218"/>
                  <a:gd name="connsiteX114-37501" fmla="*/ 743796 w 3024845"/>
                  <a:gd name="connsiteY114-37502" fmla="*/ 212124 h 834218"/>
                  <a:gd name="connsiteX115-37503" fmla="*/ 743796 w 3024845"/>
                  <a:gd name="connsiteY115-37504" fmla="*/ 229148 h 834218"/>
                  <a:gd name="connsiteX116-37505" fmla="*/ 746076 w 3024845"/>
                  <a:gd name="connsiteY116-37506" fmla="*/ 229148 h 834218"/>
                  <a:gd name="connsiteX117-37507" fmla="*/ 762036 w 3024845"/>
                  <a:gd name="connsiteY117-37508" fmla="*/ 229148 h 834218"/>
                  <a:gd name="connsiteX118-37509" fmla="*/ 762036 w 3024845"/>
                  <a:gd name="connsiteY118-37510" fmla="*/ 276707 h 834218"/>
                  <a:gd name="connsiteX119-37511" fmla="*/ 763049 w 3024845"/>
                  <a:gd name="connsiteY119-37512" fmla="*/ 276707 h 834218"/>
                  <a:gd name="connsiteX120-37513" fmla="*/ 770143 w 3024845"/>
                  <a:gd name="connsiteY120-37514" fmla="*/ 276707 h 834218"/>
                  <a:gd name="connsiteX121-37515" fmla="*/ 784330 w 3024845"/>
                  <a:gd name="connsiteY121-37516" fmla="*/ 281031 h 834218"/>
                  <a:gd name="connsiteX122-37517" fmla="*/ 784330 w 3024845"/>
                  <a:gd name="connsiteY122-37518" fmla="*/ 319943 h 834218"/>
                  <a:gd name="connsiteX123-37519" fmla="*/ 785343 w 3024845"/>
                  <a:gd name="connsiteY123-37520" fmla="*/ 319943 h 834218"/>
                  <a:gd name="connsiteX124-37521" fmla="*/ 792436 w 3024845"/>
                  <a:gd name="connsiteY124-37522" fmla="*/ 319943 h 834218"/>
                  <a:gd name="connsiteX125-37523" fmla="*/ 792436 w 3024845"/>
                  <a:gd name="connsiteY125-37524" fmla="*/ 321564 h 834218"/>
                  <a:gd name="connsiteX126-37525" fmla="*/ 792436 w 3024845"/>
                  <a:gd name="connsiteY126-37526" fmla="*/ 332913 h 834218"/>
                  <a:gd name="connsiteX127-37527" fmla="*/ 794463 w 3024845"/>
                  <a:gd name="connsiteY127-37528" fmla="*/ 332913 h 834218"/>
                  <a:gd name="connsiteX128-37529" fmla="*/ 808650 w 3024845"/>
                  <a:gd name="connsiteY128-37530" fmla="*/ 332913 h 834218"/>
                  <a:gd name="connsiteX129-37531" fmla="*/ 814730 w 3024845"/>
                  <a:gd name="connsiteY129-37532" fmla="*/ 339399 h 834218"/>
                  <a:gd name="connsiteX130-37533" fmla="*/ 814730 w 3024845"/>
                  <a:gd name="connsiteY130-37534" fmla="*/ 361017 h 834218"/>
                  <a:gd name="connsiteX131-37535" fmla="*/ 817010 w 3024845"/>
                  <a:gd name="connsiteY131-37536" fmla="*/ 361017 h 834218"/>
                  <a:gd name="connsiteX132-37537" fmla="*/ 832970 w 3024845"/>
                  <a:gd name="connsiteY132-37538" fmla="*/ 361017 h 834218"/>
                  <a:gd name="connsiteX133-37539" fmla="*/ 832970 w 3024845"/>
                  <a:gd name="connsiteY133-37540" fmla="*/ 362097 h 834218"/>
                  <a:gd name="connsiteX134-37541" fmla="*/ 832970 w 3024845"/>
                  <a:gd name="connsiteY134-37542" fmla="*/ 369664 h 834218"/>
                  <a:gd name="connsiteX135-37543" fmla="*/ 834237 w 3024845"/>
                  <a:gd name="connsiteY135-37544" fmla="*/ 369664 h 834218"/>
                  <a:gd name="connsiteX136-37545" fmla="*/ 843104 w 3024845"/>
                  <a:gd name="connsiteY136-37546" fmla="*/ 369664 h 834218"/>
                  <a:gd name="connsiteX137-37547" fmla="*/ 843104 w 3024845"/>
                  <a:gd name="connsiteY137-37548" fmla="*/ 371825 h 834218"/>
                  <a:gd name="connsiteX138-37549" fmla="*/ 843104 w 3024845"/>
                  <a:gd name="connsiteY138-37550" fmla="*/ 386958 h 834218"/>
                  <a:gd name="connsiteX139-37551" fmla="*/ 847157 w 3024845"/>
                  <a:gd name="connsiteY139-37552" fmla="*/ 385066 h 834218"/>
                  <a:gd name="connsiteX140-37553" fmla="*/ 847157 w 3024845"/>
                  <a:gd name="connsiteY140-37554" fmla="*/ 371825 h 834218"/>
                  <a:gd name="connsiteX141-37555" fmla="*/ 848170 w 3024845"/>
                  <a:gd name="connsiteY141-37556" fmla="*/ 371825 h 834218"/>
                  <a:gd name="connsiteX142-37557" fmla="*/ 855264 w 3024845"/>
                  <a:gd name="connsiteY142-37558" fmla="*/ 371825 h 834218"/>
                  <a:gd name="connsiteX143-37559" fmla="*/ 855264 w 3024845"/>
                  <a:gd name="connsiteY143-37560" fmla="*/ 373447 h 834218"/>
                  <a:gd name="connsiteX144-37561" fmla="*/ 855264 w 3024845"/>
                  <a:gd name="connsiteY144-37562" fmla="*/ 384796 h 834218"/>
                  <a:gd name="connsiteX145-37563" fmla="*/ 856024 w 3024845"/>
                  <a:gd name="connsiteY145-37564" fmla="*/ 384796 h 834218"/>
                  <a:gd name="connsiteX146-37565" fmla="*/ 861344 w 3024845"/>
                  <a:gd name="connsiteY146-37566" fmla="*/ 384796 h 834218"/>
                  <a:gd name="connsiteX147-37567" fmla="*/ 909984 w 3024845"/>
                  <a:gd name="connsiteY147-37568" fmla="*/ 380473 h 834218"/>
                  <a:gd name="connsiteX148-37569" fmla="*/ 909984 w 3024845"/>
                  <a:gd name="connsiteY148-37570" fmla="*/ 381824 h 834218"/>
                  <a:gd name="connsiteX149-37571" fmla="*/ 909984 w 3024845"/>
                  <a:gd name="connsiteY149-37572" fmla="*/ 391281 h 834218"/>
                  <a:gd name="connsiteX150-37573" fmla="*/ 910744 w 3024845"/>
                  <a:gd name="connsiteY150-37574" fmla="*/ 391281 h 834218"/>
                  <a:gd name="connsiteX151-37575" fmla="*/ 916065 w 3024845"/>
                  <a:gd name="connsiteY151-37576" fmla="*/ 391281 h 834218"/>
                  <a:gd name="connsiteX152-37577" fmla="*/ 916065 w 3024845"/>
                  <a:gd name="connsiteY152-37578" fmla="*/ 393443 h 834218"/>
                  <a:gd name="connsiteX153-37579" fmla="*/ 916065 w 3024845"/>
                  <a:gd name="connsiteY153-37580" fmla="*/ 408576 h 834218"/>
                  <a:gd name="connsiteX154-37581" fmla="*/ 918091 w 3024845"/>
                  <a:gd name="connsiteY154-37582" fmla="*/ 407225 h 834218"/>
                  <a:gd name="connsiteX155-37583" fmla="*/ 932278 w 3024845"/>
                  <a:gd name="connsiteY155-37584" fmla="*/ 397767 h 834218"/>
                  <a:gd name="connsiteX156-37585" fmla="*/ 938358 w 3024845"/>
                  <a:gd name="connsiteY156-37586" fmla="*/ 356693 h 834218"/>
                  <a:gd name="connsiteX157-37587" fmla="*/ 939118 w 3024845"/>
                  <a:gd name="connsiteY157-37588" fmla="*/ 356423 h 834218"/>
                  <a:gd name="connsiteX158-37589" fmla="*/ 944438 w 3024845"/>
                  <a:gd name="connsiteY158-37590" fmla="*/ 354531 h 834218"/>
                  <a:gd name="connsiteX159-37591" fmla="*/ 946465 w 3024845"/>
                  <a:gd name="connsiteY159-37592" fmla="*/ 285354 h 834218"/>
                  <a:gd name="connsiteX160-37593" fmla="*/ 948492 w 3024845"/>
                  <a:gd name="connsiteY160-37594" fmla="*/ 354531 h 834218"/>
                  <a:gd name="connsiteX161-37595" fmla="*/ 949252 w 3024845"/>
                  <a:gd name="connsiteY161-37596" fmla="*/ 354801 h 834218"/>
                  <a:gd name="connsiteX162-37597" fmla="*/ 954572 w 3024845"/>
                  <a:gd name="connsiteY162-37598" fmla="*/ 356693 h 834218"/>
                  <a:gd name="connsiteX163-37599" fmla="*/ 954572 w 3024845"/>
                  <a:gd name="connsiteY163-37600" fmla="*/ 270222 h 834218"/>
                  <a:gd name="connsiteX164-37601" fmla="*/ 958625 w 3024845"/>
                  <a:gd name="connsiteY164-37602" fmla="*/ 237795 h 834218"/>
                  <a:gd name="connsiteX165-37603" fmla="*/ 997132 w 3024845"/>
                  <a:gd name="connsiteY165-37604" fmla="*/ 237795 h 834218"/>
                  <a:gd name="connsiteX166-37605" fmla="*/ 997132 w 3024845"/>
                  <a:gd name="connsiteY166-37606" fmla="*/ 270222 h 834218"/>
                  <a:gd name="connsiteX167-37607" fmla="*/ 997892 w 3024845"/>
                  <a:gd name="connsiteY167-37608" fmla="*/ 270222 h 834218"/>
                  <a:gd name="connsiteX168-37609" fmla="*/ 1003212 w 3024845"/>
                  <a:gd name="connsiteY168-37610" fmla="*/ 270222 h 834218"/>
                  <a:gd name="connsiteX169-37611" fmla="*/ 1003212 w 3024845"/>
                  <a:gd name="connsiteY169-37612" fmla="*/ 188074 h 834218"/>
                  <a:gd name="connsiteX170-37613" fmla="*/ 1004986 w 3024845"/>
                  <a:gd name="connsiteY170-37614" fmla="*/ 188074 h 834218"/>
                  <a:gd name="connsiteX171-37615" fmla="*/ 1017399 w 3024845"/>
                  <a:gd name="connsiteY171-37616" fmla="*/ 188074 h 834218"/>
                  <a:gd name="connsiteX172-37617" fmla="*/ 1017399 w 3024845"/>
                  <a:gd name="connsiteY172-37618" fmla="*/ 186183 h 834218"/>
                  <a:gd name="connsiteX173-37619" fmla="*/ 1017399 w 3024845"/>
                  <a:gd name="connsiteY173-37620" fmla="*/ 172942 h 834218"/>
                  <a:gd name="connsiteX174-37621" fmla="*/ 1039693 w 3024845"/>
                  <a:gd name="connsiteY174-37622" fmla="*/ 172942 h 834218"/>
                  <a:gd name="connsiteX175-37623" fmla="*/ 1039693 w 3024845"/>
                  <a:gd name="connsiteY175-37624" fmla="*/ 171861 h 834218"/>
                  <a:gd name="connsiteX176-37625" fmla="*/ 1039693 w 3024845"/>
                  <a:gd name="connsiteY176-37626" fmla="*/ 164295 h 834218"/>
                  <a:gd name="connsiteX177-37627" fmla="*/ 1041466 w 3024845"/>
                  <a:gd name="connsiteY177-37628" fmla="*/ 164295 h 834218"/>
                  <a:gd name="connsiteX178-37629" fmla="*/ 1053880 w 3024845"/>
                  <a:gd name="connsiteY178-37630" fmla="*/ 164295 h 834218"/>
                  <a:gd name="connsiteX179-37631" fmla="*/ 1053880 w 3024845"/>
                  <a:gd name="connsiteY179-37632" fmla="*/ 165376 h 834218"/>
                  <a:gd name="connsiteX180-37633" fmla="*/ 1053880 w 3024845"/>
                  <a:gd name="connsiteY180-37634" fmla="*/ 172942 h 834218"/>
                  <a:gd name="connsiteX181-37635" fmla="*/ 1054640 w 3024845"/>
                  <a:gd name="connsiteY181-37636" fmla="*/ 172942 h 834218"/>
                  <a:gd name="connsiteX182-37637" fmla="*/ 1059960 w 3024845"/>
                  <a:gd name="connsiteY182-37638" fmla="*/ 172942 h 834218"/>
                  <a:gd name="connsiteX183-37639" fmla="*/ 1070093 w 3024845"/>
                  <a:gd name="connsiteY183-37640" fmla="*/ 168618 h 834218"/>
                  <a:gd name="connsiteX184-37641" fmla="*/ 1074146 w 3024845"/>
                  <a:gd name="connsiteY184-37642" fmla="*/ 171861 h 834218"/>
                  <a:gd name="connsiteX185-37643" fmla="*/ 1074146 w 3024845"/>
                  <a:gd name="connsiteY185-37644" fmla="*/ 164295 h 834218"/>
                  <a:gd name="connsiteX186-37645" fmla="*/ 1076426 w 3024845"/>
                  <a:gd name="connsiteY186-37646" fmla="*/ 164295 h 834218"/>
                  <a:gd name="connsiteX187-37647" fmla="*/ 1092387 w 3024845"/>
                  <a:gd name="connsiteY187-37648" fmla="*/ 164295 h 834218"/>
                  <a:gd name="connsiteX188-37649" fmla="*/ 1092387 w 3024845"/>
                  <a:gd name="connsiteY188-37650" fmla="*/ 165376 h 834218"/>
                  <a:gd name="connsiteX189-37651" fmla="*/ 1092387 w 3024845"/>
                  <a:gd name="connsiteY189-37652" fmla="*/ 172942 h 834218"/>
                  <a:gd name="connsiteX190-37653" fmla="*/ 1122787 w 3024845"/>
                  <a:gd name="connsiteY190-37654" fmla="*/ 172942 h 834218"/>
                  <a:gd name="connsiteX191-37655" fmla="*/ 1122787 w 3024845"/>
                  <a:gd name="connsiteY191-37656" fmla="*/ 174563 h 834218"/>
                  <a:gd name="connsiteX192-37657" fmla="*/ 1122787 w 3024845"/>
                  <a:gd name="connsiteY192-37658" fmla="*/ 185913 h 834218"/>
                  <a:gd name="connsiteX193-37659" fmla="*/ 1149134 w 3024845"/>
                  <a:gd name="connsiteY193-37660" fmla="*/ 185913 h 834218"/>
                  <a:gd name="connsiteX194-37661" fmla="*/ 1149134 w 3024845"/>
                  <a:gd name="connsiteY194-37662" fmla="*/ 216177 h 834218"/>
                  <a:gd name="connsiteX195-37663" fmla="*/ 1149894 w 3024845"/>
                  <a:gd name="connsiteY195-37664" fmla="*/ 216177 h 834218"/>
                  <a:gd name="connsiteX196-37665" fmla="*/ 1155214 w 3024845"/>
                  <a:gd name="connsiteY196-37666" fmla="*/ 216177 h 834218"/>
                  <a:gd name="connsiteX197-37667" fmla="*/ 1155214 w 3024845"/>
                  <a:gd name="connsiteY197-37668" fmla="*/ 217258 h 834218"/>
                  <a:gd name="connsiteX198-37669" fmla="*/ 1155214 w 3024845"/>
                  <a:gd name="connsiteY198-37670" fmla="*/ 224825 h 834218"/>
                  <a:gd name="connsiteX199-37671" fmla="*/ 1159268 w 3024845"/>
                  <a:gd name="connsiteY199-37672" fmla="*/ 255089 h 834218"/>
                  <a:gd name="connsiteX200-37673" fmla="*/ 1160028 w 3024845"/>
                  <a:gd name="connsiteY200-37674" fmla="*/ 255089 h 834218"/>
                  <a:gd name="connsiteX201-37675" fmla="*/ 1165348 w 3024845"/>
                  <a:gd name="connsiteY201-37676" fmla="*/ 255089 h 834218"/>
                  <a:gd name="connsiteX202-37677" fmla="*/ 1165348 w 3024845"/>
                  <a:gd name="connsiteY202-37678" fmla="*/ 255900 h 834218"/>
                  <a:gd name="connsiteX203-37679" fmla="*/ 1165348 w 3024845"/>
                  <a:gd name="connsiteY203-37680" fmla="*/ 261575 h 834218"/>
                  <a:gd name="connsiteX204-37681" fmla="*/ 1166361 w 3024845"/>
                  <a:gd name="connsiteY204-37682" fmla="*/ 261575 h 834218"/>
                  <a:gd name="connsiteX205-37683" fmla="*/ 1173454 w 3024845"/>
                  <a:gd name="connsiteY205-37684" fmla="*/ 261575 h 834218"/>
                  <a:gd name="connsiteX206-37685" fmla="*/ 1173454 w 3024845"/>
                  <a:gd name="connsiteY206-37686" fmla="*/ 291840 h 834218"/>
                  <a:gd name="connsiteX207-37687" fmla="*/ 1175481 w 3024845"/>
                  <a:gd name="connsiteY207-37688" fmla="*/ 291840 h 834218"/>
                  <a:gd name="connsiteX208-37689" fmla="*/ 1189668 w 3024845"/>
                  <a:gd name="connsiteY208-37690" fmla="*/ 291840 h 834218"/>
                  <a:gd name="connsiteX209-37691" fmla="*/ 1189668 w 3024845"/>
                  <a:gd name="connsiteY209-37692" fmla="*/ 315619 h 834218"/>
                  <a:gd name="connsiteX210-37693" fmla="*/ 1191695 w 3024845"/>
                  <a:gd name="connsiteY210-37694" fmla="*/ 317240 h 834218"/>
                  <a:gd name="connsiteX211-37695" fmla="*/ 1191695 w 3024845"/>
                  <a:gd name="connsiteY211-37696" fmla="*/ 328590 h 834218"/>
                  <a:gd name="connsiteX212-37697" fmla="*/ 1192455 w 3024845"/>
                  <a:gd name="connsiteY212-37698" fmla="*/ 328590 h 834218"/>
                  <a:gd name="connsiteX213-37699" fmla="*/ 1197775 w 3024845"/>
                  <a:gd name="connsiteY213-37700" fmla="*/ 328590 h 834218"/>
                  <a:gd name="connsiteX214-37701" fmla="*/ 1197775 w 3024845"/>
                  <a:gd name="connsiteY214-37702" fmla="*/ 352369 h 834218"/>
                  <a:gd name="connsiteX215-37703" fmla="*/ 1199041 w 3024845"/>
                  <a:gd name="connsiteY215-37704" fmla="*/ 352369 h 834218"/>
                  <a:gd name="connsiteX216-37705" fmla="*/ 1207908 w 3024845"/>
                  <a:gd name="connsiteY216-37706" fmla="*/ 352369 h 834218"/>
                  <a:gd name="connsiteX217-37707" fmla="*/ 1209935 w 3024845"/>
                  <a:gd name="connsiteY217-37708" fmla="*/ 356423 h 834218"/>
                  <a:gd name="connsiteX218-37709" fmla="*/ 1209935 w 3024845"/>
                  <a:gd name="connsiteY218-37710" fmla="*/ 369664 h 834218"/>
                  <a:gd name="connsiteX219-37711" fmla="*/ 1211455 w 3024845"/>
                  <a:gd name="connsiteY219-37712" fmla="*/ 367772 h 834218"/>
                  <a:gd name="connsiteX220-37713" fmla="*/ 1222095 w 3024845"/>
                  <a:gd name="connsiteY220-37714" fmla="*/ 354531 h 834218"/>
                  <a:gd name="connsiteX221-37715" fmla="*/ 1250469 w 3024845"/>
                  <a:gd name="connsiteY221-37716" fmla="*/ 354531 h 834218"/>
                  <a:gd name="connsiteX222-37717" fmla="*/ 1250469 w 3024845"/>
                  <a:gd name="connsiteY222-37718" fmla="*/ 441002 h 834218"/>
                  <a:gd name="connsiteX223-37719" fmla="*/ 1251229 w 3024845"/>
                  <a:gd name="connsiteY223-37720" fmla="*/ 441002 h 834218"/>
                  <a:gd name="connsiteX224-37721" fmla="*/ 1256549 w 3024845"/>
                  <a:gd name="connsiteY224-37722" fmla="*/ 441002 h 834218"/>
                  <a:gd name="connsiteX225-37723" fmla="*/ 1257309 w 3024845"/>
                  <a:gd name="connsiteY225-37724" fmla="*/ 439651 h 834218"/>
                  <a:gd name="connsiteX226-37725" fmla="*/ 1262629 w 3024845"/>
                  <a:gd name="connsiteY226-37726" fmla="*/ 430193 h 834218"/>
                  <a:gd name="connsiteX227-37727" fmla="*/ 1262629 w 3024845"/>
                  <a:gd name="connsiteY227-37728" fmla="*/ 432085 h 834218"/>
                  <a:gd name="connsiteX228-37729" fmla="*/ 1262629 w 3024845"/>
                  <a:gd name="connsiteY228-37730" fmla="*/ 445326 h 834218"/>
                  <a:gd name="connsiteX229-37731" fmla="*/ 1266682 w 3024845"/>
                  <a:gd name="connsiteY229-37732" fmla="*/ 399929 h 834218"/>
                  <a:gd name="connsiteX230-37733" fmla="*/ 1267442 w 3024845"/>
                  <a:gd name="connsiteY230-37734" fmla="*/ 399929 h 834218"/>
                  <a:gd name="connsiteX231-37735" fmla="*/ 1272762 w 3024845"/>
                  <a:gd name="connsiteY231-37736" fmla="*/ 399929 h 834218"/>
                  <a:gd name="connsiteX232-37737" fmla="*/ 1272762 w 3024845"/>
                  <a:gd name="connsiteY232-37738" fmla="*/ 335075 h 834218"/>
                  <a:gd name="connsiteX233-37739" fmla="*/ 1273776 w 3024845"/>
                  <a:gd name="connsiteY233-37740" fmla="*/ 335075 h 834218"/>
                  <a:gd name="connsiteX234-37741" fmla="*/ 1280869 w 3024845"/>
                  <a:gd name="connsiteY234-37742" fmla="*/ 335075 h 834218"/>
                  <a:gd name="connsiteX235-37743" fmla="*/ 1293029 w 3024845"/>
                  <a:gd name="connsiteY235-37744" fmla="*/ 291840 h 834218"/>
                  <a:gd name="connsiteX236-37745" fmla="*/ 1294296 w 3024845"/>
                  <a:gd name="connsiteY236-37746" fmla="*/ 291840 h 834218"/>
                  <a:gd name="connsiteX237-37747" fmla="*/ 1303163 w 3024845"/>
                  <a:gd name="connsiteY237-37748" fmla="*/ 291840 h 834218"/>
                  <a:gd name="connsiteX238-37749" fmla="*/ 1313296 w 3024845"/>
                  <a:gd name="connsiteY238-37750" fmla="*/ 335075 h 834218"/>
                  <a:gd name="connsiteX239-37751" fmla="*/ 1314309 w 3024845"/>
                  <a:gd name="connsiteY239-37752" fmla="*/ 335075 h 834218"/>
                  <a:gd name="connsiteX240-37753" fmla="*/ 1321403 w 3024845"/>
                  <a:gd name="connsiteY240-37754" fmla="*/ 335075 h 834218"/>
                  <a:gd name="connsiteX241-37755" fmla="*/ 1321403 w 3024845"/>
                  <a:gd name="connsiteY241-37756" fmla="*/ 373987 h 834218"/>
                  <a:gd name="connsiteX242-37757" fmla="*/ 1323176 w 3024845"/>
                  <a:gd name="connsiteY242-37758" fmla="*/ 373987 h 834218"/>
                  <a:gd name="connsiteX243-37759" fmla="*/ 1335590 w 3024845"/>
                  <a:gd name="connsiteY243-37760" fmla="*/ 373987 h 834218"/>
                  <a:gd name="connsiteX244-37761" fmla="*/ 1335590 w 3024845"/>
                  <a:gd name="connsiteY244-37762" fmla="*/ 376149 h 834218"/>
                  <a:gd name="connsiteX245-37763" fmla="*/ 1335590 w 3024845"/>
                  <a:gd name="connsiteY245-37764" fmla="*/ 391281 h 834218"/>
                  <a:gd name="connsiteX246-37765" fmla="*/ 1339643 w 3024845"/>
                  <a:gd name="connsiteY246-37766" fmla="*/ 389120 h 834218"/>
                  <a:gd name="connsiteX247-37767" fmla="*/ 1339643 w 3024845"/>
                  <a:gd name="connsiteY247-37768" fmla="*/ 373987 h 834218"/>
                  <a:gd name="connsiteX248-37769" fmla="*/ 1341163 w 3024845"/>
                  <a:gd name="connsiteY248-37770" fmla="*/ 373987 h 834218"/>
                  <a:gd name="connsiteX249-37771" fmla="*/ 1351803 w 3024845"/>
                  <a:gd name="connsiteY249-37772" fmla="*/ 373987 h 834218"/>
                  <a:gd name="connsiteX250-37773" fmla="*/ 1351803 w 3024845"/>
                  <a:gd name="connsiteY250-37774" fmla="*/ 375608 h 834218"/>
                  <a:gd name="connsiteX251-37775" fmla="*/ 1351803 w 3024845"/>
                  <a:gd name="connsiteY251-37776" fmla="*/ 386958 h 834218"/>
                  <a:gd name="connsiteX252-37777" fmla="*/ 1382204 w 3024845"/>
                  <a:gd name="connsiteY252-37778" fmla="*/ 386958 h 834218"/>
                  <a:gd name="connsiteX253-37779" fmla="*/ 1382204 w 3024845"/>
                  <a:gd name="connsiteY253-37780" fmla="*/ 350208 h 834218"/>
                  <a:gd name="connsiteX254-37781" fmla="*/ 1383470 w 3024845"/>
                  <a:gd name="connsiteY254-37782" fmla="*/ 350208 h 834218"/>
                  <a:gd name="connsiteX255-37783" fmla="*/ 1392337 w 3024845"/>
                  <a:gd name="connsiteY255-37784" fmla="*/ 350208 h 834218"/>
                  <a:gd name="connsiteX256-37785" fmla="*/ 1392337 w 3024845"/>
                  <a:gd name="connsiteY256-37786" fmla="*/ 371825 h 834218"/>
                  <a:gd name="connsiteX257-37787" fmla="*/ 1394364 w 3024845"/>
                  <a:gd name="connsiteY257-37788" fmla="*/ 339399 h 834218"/>
                  <a:gd name="connsiteX258-37789" fmla="*/ 1416657 w 3024845"/>
                  <a:gd name="connsiteY258-37790" fmla="*/ 339399 h 834218"/>
                  <a:gd name="connsiteX259-37791" fmla="*/ 1416657 w 3024845"/>
                  <a:gd name="connsiteY259-37792" fmla="*/ 337777 h 834218"/>
                  <a:gd name="connsiteX260-37793" fmla="*/ 1416657 w 3024845"/>
                  <a:gd name="connsiteY260-37794" fmla="*/ 326428 h 834218"/>
                  <a:gd name="connsiteX261-37795" fmla="*/ 1417417 w 3024845"/>
                  <a:gd name="connsiteY261-37796" fmla="*/ 326428 h 834218"/>
                  <a:gd name="connsiteX262-37797" fmla="*/ 1422737 w 3024845"/>
                  <a:gd name="connsiteY262-37798" fmla="*/ 326428 h 834218"/>
                  <a:gd name="connsiteX263-37799" fmla="*/ 1422737 w 3024845"/>
                  <a:gd name="connsiteY263-37800" fmla="*/ 324537 h 834218"/>
                  <a:gd name="connsiteX264-37801" fmla="*/ 1422737 w 3024845"/>
                  <a:gd name="connsiteY264-37802" fmla="*/ 311296 h 834218"/>
                  <a:gd name="connsiteX265-37803" fmla="*/ 1426791 w 3024845"/>
                  <a:gd name="connsiteY265-37804" fmla="*/ 317781 h 834218"/>
                  <a:gd name="connsiteX266-37805" fmla="*/ 1429071 w 3024845"/>
                  <a:gd name="connsiteY266-37806" fmla="*/ 317781 h 834218"/>
                  <a:gd name="connsiteX267-37807" fmla="*/ 1445031 w 3024845"/>
                  <a:gd name="connsiteY267-37808" fmla="*/ 317781 h 834218"/>
                  <a:gd name="connsiteX268-37809" fmla="*/ 1445031 w 3024845"/>
                  <a:gd name="connsiteY268-37810" fmla="*/ 316970 h 834218"/>
                  <a:gd name="connsiteX269-37811" fmla="*/ 1445031 w 3024845"/>
                  <a:gd name="connsiteY269-37812" fmla="*/ 311296 h 834218"/>
                  <a:gd name="connsiteX270-37813" fmla="*/ 1445791 w 3024845"/>
                  <a:gd name="connsiteY270-37814" fmla="*/ 311296 h 834218"/>
                  <a:gd name="connsiteX271-37815" fmla="*/ 1451111 w 3024845"/>
                  <a:gd name="connsiteY271-37816" fmla="*/ 311296 h 834218"/>
                  <a:gd name="connsiteX272-37817" fmla="*/ 1451111 w 3024845"/>
                  <a:gd name="connsiteY272-37818" fmla="*/ 312647 h 834218"/>
                  <a:gd name="connsiteX273-37819" fmla="*/ 1451111 w 3024845"/>
                  <a:gd name="connsiteY273-37820" fmla="*/ 322105 h 834218"/>
                  <a:gd name="connsiteX274-37821" fmla="*/ 1489618 w 3024845"/>
                  <a:gd name="connsiteY274-37822" fmla="*/ 322105 h 834218"/>
                  <a:gd name="connsiteX275-37823" fmla="*/ 1489618 w 3024845"/>
                  <a:gd name="connsiteY275-37824" fmla="*/ 460458 h 834218"/>
                  <a:gd name="connsiteX276-37825" fmla="*/ 1491138 w 3024845"/>
                  <a:gd name="connsiteY276-37826" fmla="*/ 460458 h 834218"/>
                  <a:gd name="connsiteX277-37827" fmla="*/ 1501778 w 3024845"/>
                  <a:gd name="connsiteY277-37828" fmla="*/ 460458 h 834218"/>
                  <a:gd name="connsiteX278-37829" fmla="*/ 1501778 w 3024845"/>
                  <a:gd name="connsiteY278-37830" fmla="*/ 447488 h 834218"/>
                  <a:gd name="connsiteX279-37831" fmla="*/ 1505832 w 3024845"/>
                  <a:gd name="connsiteY279-37832" fmla="*/ 447488 h 834218"/>
                  <a:gd name="connsiteX280-37833" fmla="*/ 1505832 w 3024845"/>
                  <a:gd name="connsiteY280-37834" fmla="*/ 460458 h 834218"/>
                  <a:gd name="connsiteX281-37835" fmla="*/ 1536232 w 3024845"/>
                  <a:gd name="connsiteY281-37836" fmla="*/ 460458 h 834218"/>
                  <a:gd name="connsiteX282-37837" fmla="*/ 1536232 w 3024845"/>
                  <a:gd name="connsiteY282-37838" fmla="*/ 430193 h 834218"/>
                  <a:gd name="connsiteX283-37839" fmla="*/ 1548392 w 3024845"/>
                  <a:gd name="connsiteY283-37840" fmla="*/ 430193 h 834218"/>
                  <a:gd name="connsiteX284-37841" fmla="*/ 1560552 w 3024845"/>
                  <a:gd name="connsiteY284-37842" fmla="*/ 428032 h 834218"/>
                  <a:gd name="connsiteX285-37843" fmla="*/ 1564606 w 3024845"/>
                  <a:gd name="connsiteY285-37844" fmla="*/ 430193 h 834218"/>
                  <a:gd name="connsiteX286-37845" fmla="*/ 1574739 w 3024845"/>
                  <a:gd name="connsiteY286-37846" fmla="*/ 430193 h 834218"/>
                  <a:gd name="connsiteX287-37847" fmla="*/ 1574739 w 3024845"/>
                  <a:gd name="connsiteY287-37848" fmla="*/ 460458 h 834218"/>
                  <a:gd name="connsiteX288-37849" fmla="*/ 1582846 w 3024845"/>
                  <a:gd name="connsiteY288-37850" fmla="*/ 460458 h 834218"/>
                  <a:gd name="connsiteX289-37851" fmla="*/ 1582846 w 3024845"/>
                  <a:gd name="connsiteY289-37852" fmla="*/ 477753 h 834218"/>
                  <a:gd name="connsiteX290-37853" fmla="*/ 1592182 w 3024845"/>
                  <a:gd name="connsiteY290-37854" fmla="*/ 478658 h 834218"/>
                  <a:gd name="connsiteX291-37855" fmla="*/ 1605140 w 3024845"/>
                  <a:gd name="connsiteY291-37856" fmla="*/ 478658 h 834218"/>
                  <a:gd name="connsiteX292-37857" fmla="*/ 1605140 w 3024845"/>
                  <a:gd name="connsiteY292-37858" fmla="*/ 462620 h 834218"/>
                  <a:gd name="connsiteX293-37859" fmla="*/ 1673096 w 3024845"/>
                  <a:gd name="connsiteY293-37860" fmla="*/ 462620 h 834218"/>
                  <a:gd name="connsiteX294-37861" fmla="*/ 1673096 w 3024845"/>
                  <a:gd name="connsiteY294-37862" fmla="*/ 377367 h 834218"/>
                  <a:gd name="connsiteX295-37863" fmla="*/ 1745104 w 3024845"/>
                  <a:gd name="connsiteY295-37864" fmla="*/ 377367 h 834218"/>
                  <a:gd name="connsiteX296-37865" fmla="*/ 1745104 w 3024845"/>
                  <a:gd name="connsiteY296-37866" fmla="*/ 456135 h 834218"/>
                  <a:gd name="connsiteX297-37867" fmla="*/ 1747008 w 3024845"/>
                  <a:gd name="connsiteY297-37868" fmla="*/ 456135 h 834218"/>
                  <a:gd name="connsiteX298-37869" fmla="*/ 1748250 w 3024845"/>
                  <a:gd name="connsiteY298-37870" fmla="*/ 478658 h 834218"/>
                  <a:gd name="connsiteX299-37871" fmla="*/ 1757926 w 3024845"/>
                  <a:gd name="connsiteY299-37872" fmla="*/ 478658 h 834218"/>
                  <a:gd name="connsiteX300-37873" fmla="*/ 1759168 w 3024845"/>
                  <a:gd name="connsiteY300-37874" fmla="*/ 456135 h 834218"/>
                  <a:gd name="connsiteX301-37875" fmla="*/ 1765248 w 3024845"/>
                  <a:gd name="connsiteY301-37876" fmla="*/ 456135 h 834218"/>
                  <a:gd name="connsiteX302-37877" fmla="*/ 1766490 w 3024845"/>
                  <a:gd name="connsiteY302-37878" fmla="*/ 478658 h 834218"/>
                  <a:gd name="connsiteX303-37879" fmla="*/ 1817112 w 3024845"/>
                  <a:gd name="connsiteY303-37880" fmla="*/ 478658 h 834218"/>
                  <a:gd name="connsiteX304-37881" fmla="*/ 1817112 w 3024845"/>
                  <a:gd name="connsiteY304-37882" fmla="*/ 315630 h 834218"/>
                  <a:gd name="connsiteX305-37883" fmla="*/ 2014439 w 3024845"/>
                  <a:gd name="connsiteY305-37884" fmla="*/ 315630 h 834218"/>
                  <a:gd name="connsiteX306-37885" fmla="*/ 2014439 w 3024845"/>
                  <a:gd name="connsiteY306-37886" fmla="*/ 478658 h 834218"/>
                  <a:gd name="connsiteX307-37887" fmla="*/ 2033136 w 3024845"/>
                  <a:gd name="connsiteY307-37888" fmla="*/ 478658 h 834218"/>
                  <a:gd name="connsiteX308-37889" fmla="*/ 2033136 w 3024845"/>
                  <a:gd name="connsiteY308-37890" fmla="*/ 395965 h 834218"/>
                  <a:gd name="connsiteX309-37891" fmla="*/ 2128256 w 3024845"/>
                  <a:gd name="connsiteY309-37892" fmla="*/ 395965 h 834218"/>
                  <a:gd name="connsiteX310-37893" fmla="*/ 2180720 w 3024845"/>
                  <a:gd name="connsiteY310-37894" fmla="*/ 330752 h 834218"/>
                  <a:gd name="connsiteX311-37895" fmla="*/ 2245574 w 3024845"/>
                  <a:gd name="connsiteY311-37896" fmla="*/ 330752 h 834218"/>
                  <a:gd name="connsiteX312-37897" fmla="*/ 2245574 w 3024845"/>
                  <a:gd name="connsiteY312-37898" fmla="*/ 406414 h 834218"/>
                  <a:gd name="connsiteX313-37899" fmla="*/ 2253681 w 3024845"/>
                  <a:gd name="connsiteY313-37900" fmla="*/ 406414 h 834218"/>
                  <a:gd name="connsiteX314-37901" fmla="*/ 2255708 w 3024845"/>
                  <a:gd name="connsiteY314-37902" fmla="*/ 399929 h 834218"/>
                  <a:gd name="connsiteX315-37903" fmla="*/ 2261788 w 3024845"/>
                  <a:gd name="connsiteY315-37904" fmla="*/ 399929 h 834218"/>
                  <a:gd name="connsiteX316-37905" fmla="*/ 2263815 w 3024845"/>
                  <a:gd name="connsiteY316-37906" fmla="*/ 408576 h 834218"/>
                  <a:gd name="connsiteX317-37907" fmla="*/ 2275975 w 3024845"/>
                  <a:gd name="connsiteY317-37908" fmla="*/ 408576 h 834218"/>
                  <a:gd name="connsiteX318-37909" fmla="*/ 2275975 w 3024845"/>
                  <a:gd name="connsiteY318-37910" fmla="*/ 402090 h 834218"/>
                  <a:gd name="connsiteX319-37911" fmla="*/ 2298268 w 3024845"/>
                  <a:gd name="connsiteY319-37912" fmla="*/ 402090 h 834218"/>
                  <a:gd name="connsiteX320-37913" fmla="*/ 2298268 w 3024845"/>
                  <a:gd name="connsiteY320-37914" fmla="*/ 408576 h 834218"/>
                  <a:gd name="connsiteX321-37915" fmla="*/ 2318535 w 3024845"/>
                  <a:gd name="connsiteY321-37916" fmla="*/ 408576 h 834218"/>
                  <a:gd name="connsiteX322-37917" fmla="*/ 2318535 w 3024845"/>
                  <a:gd name="connsiteY322-37918" fmla="*/ 453973 h 834218"/>
                  <a:gd name="connsiteX323-37919" fmla="*/ 2332722 w 3024845"/>
                  <a:gd name="connsiteY323-37920" fmla="*/ 453973 h 834218"/>
                  <a:gd name="connsiteX324-37921" fmla="*/ 2332722 w 3024845"/>
                  <a:gd name="connsiteY324-37922" fmla="*/ 441002 h 834218"/>
                  <a:gd name="connsiteX325-37923" fmla="*/ 2348936 w 3024845"/>
                  <a:gd name="connsiteY325-37924" fmla="*/ 441002 h 834218"/>
                  <a:gd name="connsiteX326-37925" fmla="*/ 2348936 w 3024845"/>
                  <a:gd name="connsiteY326-37926" fmla="*/ 261575 h 834218"/>
                  <a:gd name="connsiteX327-37927" fmla="*/ 2355016 w 3024845"/>
                  <a:gd name="connsiteY327-37928" fmla="*/ 255089 h 834218"/>
                  <a:gd name="connsiteX328-37929" fmla="*/ 2427977 w 3024845"/>
                  <a:gd name="connsiteY328-37930" fmla="*/ 255089 h 834218"/>
                  <a:gd name="connsiteX329-37931" fmla="*/ 2427977 w 3024845"/>
                  <a:gd name="connsiteY329-37932" fmla="*/ 263737 h 834218"/>
                  <a:gd name="connsiteX330-37933" fmla="*/ 2438110 w 3024845"/>
                  <a:gd name="connsiteY330-37934" fmla="*/ 263737 h 834218"/>
                  <a:gd name="connsiteX331-37935" fmla="*/ 2438110 w 3024845"/>
                  <a:gd name="connsiteY331-37936" fmla="*/ 378311 h 834218"/>
                  <a:gd name="connsiteX332-37937" fmla="*/ 2460404 w 3024845"/>
                  <a:gd name="connsiteY332-37938" fmla="*/ 378311 h 834218"/>
                  <a:gd name="connsiteX333-37939" fmla="*/ 2460404 w 3024845"/>
                  <a:gd name="connsiteY333-37940" fmla="*/ 311296 h 834218"/>
                  <a:gd name="connsiteX334-37941" fmla="*/ 2486751 w 3024845"/>
                  <a:gd name="connsiteY334-37942" fmla="*/ 311296 h 834218"/>
                  <a:gd name="connsiteX335-37943" fmla="*/ 2490804 w 3024845"/>
                  <a:gd name="connsiteY335-37944" fmla="*/ 306972 h 834218"/>
                  <a:gd name="connsiteX336-37945" fmla="*/ 2498911 w 3024845"/>
                  <a:gd name="connsiteY336-37946" fmla="*/ 306972 h 834218"/>
                  <a:gd name="connsiteX337-37947" fmla="*/ 2502964 w 3024845"/>
                  <a:gd name="connsiteY337-37948" fmla="*/ 311296 h 834218"/>
                  <a:gd name="connsiteX338-37949" fmla="*/ 2525258 w 3024845"/>
                  <a:gd name="connsiteY338-37950" fmla="*/ 311296 h 834218"/>
                  <a:gd name="connsiteX339-37951" fmla="*/ 2525258 w 3024845"/>
                  <a:gd name="connsiteY339-37952" fmla="*/ 194560 h 834218"/>
                  <a:gd name="connsiteX340-37953" fmla="*/ 2582005 w 3024845"/>
                  <a:gd name="connsiteY340-37954" fmla="*/ 183751 h 834218"/>
                  <a:gd name="connsiteX341-37955" fmla="*/ 2582005 w 3024845"/>
                  <a:gd name="connsiteY341-37956" fmla="*/ 184832 h 834218"/>
                  <a:gd name="connsiteX342-37957" fmla="*/ 2582005 w 3024845"/>
                  <a:gd name="connsiteY342-37958" fmla="*/ 192398 h 834218"/>
                  <a:gd name="connsiteX343-37959" fmla="*/ 2608352 w 3024845"/>
                  <a:gd name="connsiteY343-37960" fmla="*/ 192398 h 834218"/>
                  <a:gd name="connsiteX344-37961" fmla="*/ 2608352 w 3024845"/>
                  <a:gd name="connsiteY344-37962" fmla="*/ 447488 h 834218"/>
                  <a:gd name="connsiteX345-37963" fmla="*/ 2630646 w 3024845"/>
                  <a:gd name="connsiteY345-37964" fmla="*/ 447488 h 834218"/>
                  <a:gd name="connsiteX346-37965" fmla="*/ 2630646 w 3024845"/>
                  <a:gd name="connsiteY346-37966" fmla="*/ 443164 h 834218"/>
                  <a:gd name="connsiteX347-37967" fmla="*/ 2642806 w 3024845"/>
                  <a:gd name="connsiteY347-37968" fmla="*/ 443164 h 834218"/>
                  <a:gd name="connsiteX348-37969" fmla="*/ 2642806 w 3024845"/>
                  <a:gd name="connsiteY348-37970" fmla="*/ 447488 h 834218"/>
                  <a:gd name="connsiteX349-37971" fmla="*/ 2667126 w 3024845"/>
                  <a:gd name="connsiteY349-37972" fmla="*/ 447488 h 834218"/>
                  <a:gd name="connsiteX350-37973" fmla="*/ 2667126 w 3024845"/>
                  <a:gd name="connsiteY350-37974" fmla="*/ 434517 h 834218"/>
                  <a:gd name="connsiteX351-37975" fmla="*/ 2695500 w 3024845"/>
                  <a:gd name="connsiteY351-37976" fmla="*/ 434517 h 834218"/>
                  <a:gd name="connsiteX352-37977" fmla="*/ 2707660 w 3024845"/>
                  <a:gd name="connsiteY352-37978" fmla="*/ 430193 h 834218"/>
                  <a:gd name="connsiteX353-37979" fmla="*/ 2727927 w 3024845"/>
                  <a:gd name="connsiteY353-37980" fmla="*/ 434517 h 834218"/>
                  <a:gd name="connsiteX354-37981" fmla="*/ 2727927 w 3024845"/>
                  <a:gd name="connsiteY354-37982" fmla="*/ 417223 h 834218"/>
                  <a:gd name="connsiteX355-37983" fmla="*/ 2736034 w 3024845"/>
                  <a:gd name="connsiteY355-37984" fmla="*/ 417223 h 834218"/>
                  <a:gd name="connsiteX356-37985" fmla="*/ 2736034 w 3024845"/>
                  <a:gd name="connsiteY356-37986" fmla="*/ 404252 h 834218"/>
                  <a:gd name="connsiteX357-37987" fmla="*/ 2792781 w 3024845"/>
                  <a:gd name="connsiteY357-37988" fmla="*/ 404252 h 834218"/>
                  <a:gd name="connsiteX358-37989" fmla="*/ 2792781 w 3024845"/>
                  <a:gd name="connsiteY358-37990" fmla="*/ 373987 h 834218"/>
                  <a:gd name="connsiteX359-37991" fmla="*/ 2811021 w 3024845"/>
                  <a:gd name="connsiteY359-37992" fmla="*/ 373987 h 834218"/>
                  <a:gd name="connsiteX360-37993" fmla="*/ 2811021 w 3024845"/>
                  <a:gd name="connsiteY360-37994" fmla="*/ 367502 h 834218"/>
                  <a:gd name="connsiteX361-37995" fmla="*/ 2823181 w 3024845"/>
                  <a:gd name="connsiteY361-37996" fmla="*/ 367502 h 834218"/>
                  <a:gd name="connsiteX362-37997" fmla="*/ 2823181 w 3024845"/>
                  <a:gd name="connsiteY362-37998" fmla="*/ 373987 h 834218"/>
                  <a:gd name="connsiteX363-37999" fmla="*/ 2839395 w 3024845"/>
                  <a:gd name="connsiteY363-38000" fmla="*/ 373987 h 834218"/>
                  <a:gd name="connsiteX364-38001" fmla="*/ 2839395 w 3024845"/>
                  <a:gd name="connsiteY364-38002" fmla="*/ 423708 h 834218"/>
                  <a:gd name="connsiteX365-38003" fmla="*/ 2871822 w 3024845"/>
                  <a:gd name="connsiteY365-38004" fmla="*/ 423708 h 834218"/>
                  <a:gd name="connsiteX366-38005" fmla="*/ 2871822 w 3024845"/>
                  <a:gd name="connsiteY366-38006" fmla="*/ 397767 h 834218"/>
                  <a:gd name="connsiteX367-38007" fmla="*/ 2910329 w 3024845"/>
                  <a:gd name="connsiteY367-38008" fmla="*/ 397767 h 834218"/>
                  <a:gd name="connsiteX368-38009" fmla="*/ 2910329 w 3024845"/>
                  <a:gd name="connsiteY368-38010" fmla="*/ 367502 h 834218"/>
                  <a:gd name="connsiteX369-38011" fmla="*/ 2958970 w 3024845"/>
                  <a:gd name="connsiteY369-38012" fmla="*/ 367502 h 834218"/>
                  <a:gd name="connsiteX370-38013" fmla="*/ 2958970 w 3024845"/>
                  <a:gd name="connsiteY370-38014" fmla="*/ 478658 h 834218"/>
                  <a:gd name="connsiteX371-38015" fmla="*/ 2958970 w 3024845"/>
                  <a:gd name="connsiteY371-38016" fmla="*/ 492437 h 834218"/>
                  <a:gd name="connsiteX372-38017" fmla="*/ 3024845 w 3024845"/>
                  <a:gd name="connsiteY372-38018" fmla="*/ 492437 h 834218"/>
                  <a:gd name="connsiteX373-38019" fmla="*/ 3024845 w 3024845"/>
                  <a:gd name="connsiteY373-38020" fmla="*/ 834218 h 834218"/>
                  <a:gd name="connsiteX374-38021" fmla="*/ 2054 w 3024845"/>
                  <a:gd name="connsiteY374-38022" fmla="*/ 831885 h 834218"/>
                  <a:gd name="connsiteX375-38023" fmla="*/ 0 w 3024845"/>
                  <a:gd name="connsiteY375-38024" fmla="*/ 397767 h 834218"/>
                  <a:gd name="connsiteX376-38025" fmla="*/ 20267 w 3024845"/>
                  <a:gd name="connsiteY376-38026" fmla="*/ 397767 h 834218"/>
                  <a:gd name="connsiteX377-38027" fmla="*/ 20774 w 3024845"/>
                  <a:gd name="connsiteY377-38028" fmla="*/ 396686 h 834218"/>
                  <a:gd name="connsiteX378-38029" fmla="*/ 24320 w 3024845"/>
                  <a:gd name="connsiteY378-38030" fmla="*/ 389120 h 834218"/>
                  <a:gd name="connsiteX379-38031" fmla="*/ 26094 w 3024845"/>
                  <a:gd name="connsiteY379-38032" fmla="*/ 389390 h 834218"/>
                  <a:gd name="connsiteX380-38033" fmla="*/ 38507 w 3024845"/>
                  <a:gd name="connsiteY380-38034" fmla="*/ 391281 h 834218"/>
                  <a:gd name="connsiteX381-38035" fmla="*/ 39014 w 3024845"/>
                  <a:gd name="connsiteY381-38036" fmla="*/ 392633 h 834218"/>
                  <a:gd name="connsiteX382-38037" fmla="*/ 42560 w 3024845"/>
                  <a:gd name="connsiteY382-38038" fmla="*/ 402090 h 834218"/>
                  <a:gd name="connsiteX383-38039" fmla="*/ 68907 w 3024845"/>
                  <a:gd name="connsiteY383-38040" fmla="*/ 404252 h 834218"/>
                  <a:gd name="connsiteX384-38041" fmla="*/ 68907 w 3024845"/>
                  <a:gd name="connsiteY384-38042" fmla="*/ 281031 h 834218"/>
                  <a:gd name="connsiteX385-38043" fmla="*/ 70934 w 3024845"/>
                  <a:gd name="connsiteY385-38044" fmla="*/ 281031 h 834218"/>
                  <a:gd name="connsiteX386-38045" fmla="*/ 85121 w 3024845"/>
                  <a:gd name="connsiteY386-38046" fmla="*/ 281031 h 834218"/>
                  <a:gd name="connsiteX387-38047" fmla="*/ 85121 w 3024845"/>
                  <a:gd name="connsiteY387-38048" fmla="*/ 144839 h 834218"/>
                  <a:gd name="connsiteX388-38049" fmla="*/ 86894 w 3024845"/>
                  <a:gd name="connsiteY388-38050" fmla="*/ 144839 h 834218"/>
                  <a:gd name="connsiteX389-38051" fmla="*/ 99308 w 3024845"/>
                  <a:gd name="connsiteY389-38052" fmla="*/ 144839 h 834218"/>
                  <a:gd name="connsiteX390-38053" fmla="*/ 99308 w 3024845"/>
                  <a:gd name="connsiteY390-38054" fmla="*/ 30265 h 834218"/>
                  <a:gd name="connsiteX391-38055" fmla="*/ 103361 w 3024845"/>
                  <a:gd name="connsiteY391-38056" fmla="*/ 2161 h 834218"/>
                  <a:gd name="connsiteX0-38057" fmla="*/ 103361 w 3024845"/>
                  <a:gd name="connsiteY0-38058" fmla="*/ 2161 h 834218"/>
                  <a:gd name="connsiteX1-38059" fmla="*/ 200642 w 3024845"/>
                  <a:gd name="connsiteY1-38060" fmla="*/ 0 h 834218"/>
                  <a:gd name="connsiteX2-38061" fmla="*/ 202669 w 3024845"/>
                  <a:gd name="connsiteY2-38062" fmla="*/ 0 h 834218"/>
                  <a:gd name="connsiteX3-38063" fmla="*/ 216856 w 3024845"/>
                  <a:gd name="connsiteY3-38064" fmla="*/ 0 h 834218"/>
                  <a:gd name="connsiteX4-38065" fmla="*/ 216856 w 3024845"/>
                  <a:gd name="connsiteY4-38066" fmla="*/ 23779 h 834218"/>
                  <a:gd name="connsiteX5-38067" fmla="*/ 220909 w 3024845"/>
                  <a:gd name="connsiteY5-38068" fmla="*/ 30265 h 834218"/>
                  <a:gd name="connsiteX6-38069" fmla="*/ 220909 w 3024845"/>
                  <a:gd name="connsiteY6-38070" fmla="*/ 144839 h 834218"/>
                  <a:gd name="connsiteX7-38071" fmla="*/ 223189 w 3024845"/>
                  <a:gd name="connsiteY7-38072" fmla="*/ 144839 h 834218"/>
                  <a:gd name="connsiteX8-38073" fmla="*/ 239150 w 3024845"/>
                  <a:gd name="connsiteY8-38074" fmla="*/ 144839 h 834218"/>
                  <a:gd name="connsiteX9-38075" fmla="*/ 239150 w 3024845"/>
                  <a:gd name="connsiteY9-38076" fmla="*/ 285354 h 834218"/>
                  <a:gd name="connsiteX10-38077" fmla="*/ 240670 w 3024845"/>
                  <a:gd name="connsiteY10-38078" fmla="*/ 285084 h 834218"/>
                  <a:gd name="connsiteX11-38079" fmla="*/ 251310 w 3024845"/>
                  <a:gd name="connsiteY11-38080" fmla="*/ 283193 h 834218"/>
                  <a:gd name="connsiteX12-38081" fmla="*/ 249283 w 3024845"/>
                  <a:gd name="connsiteY12-38082" fmla="*/ 371825 h 834218"/>
                  <a:gd name="connsiteX13-38083" fmla="*/ 250803 w 3024845"/>
                  <a:gd name="connsiteY13-38084" fmla="*/ 372096 h 834218"/>
                  <a:gd name="connsiteX14-38085" fmla="*/ 261443 w 3024845"/>
                  <a:gd name="connsiteY14-38086" fmla="*/ 373987 h 834218"/>
                  <a:gd name="connsiteX15-38087" fmla="*/ 261696 w 3024845"/>
                  <a:gd name="connsiteY15-38088" fmla="*/ 374798 h 834218"/>
                  <a:gd name="connsiteX16-38089" fmla="*/ 263470 w 3024845"/>
                  <a:gd name="connsiteY16-38090" fmla="*/ 380473 h 834218"/>
                  <a:gd name="connsiteX17-38091" fmla="*/ 264230 w 3024845"/>
                  <a:gd name="connsiteY17-38092" fmla="*/ 378041 h 834218"/>
                  <a:gd name="connsiteX18-38093" fmla="*/ 269550 w 3024845"/>
                  <a:gd name="connsiteY18-38094" fmla="*/ 361017 h 834218"/>
                  <a:gd name="connsiteX19-38095" fmla="*/ 271323 w 3024845"/>
                  <a:gd name="connsiteY19-38096" fmla="*/ 361017 h 834218"/>
                  <a:gd name="connsiteX20-38097" fmla="*/ 283737 w 3024845"/>
                  <a:gd name="connsiteY20-38098" fmla="*/ 361017 h 834218"/>
                  <a:gd name="connsiteX21-38099" fmla="*/ 283737 w 3024845"/>
                  <a:gd name="connsiteY21-38100" fmla="*/ 393443 h 834218"/>
                  <a:gd name="connsiteX22-38101" fmla="*/ 284750 w 3024845"/>
                  <a:gd name="connsiteY22-38102" fmla="*/ 393984 h 834218"/>
                  <a:gd name="connsiteX23-38103" fmla="*/ 291844 w 3024845"/>
                  <a:gd name="connsiteY23-38104" fmla="*/ 397767 h 834218"/>
                  <a:gd name="connsiteX24-38105" fmla="*/ 291844 w 3024845"/>
                  <a:gd name="connsiteY24-38106" fmla="*/ 399118 h 834218"/>
                  <a:gd name="connsiteX25-38107" fmla="*/ 291844 w 3024845"/>
                  <a:gd name="connsiteY25-38108" fmla="*/ 408576 h 834218"/>
                  <a:gd name="connsiteX26-38109" fmla="*/ 336431 w 3024845"/>
                  <a:gd name="connsiteY26-38110" fmla="*/ 408576 h 834218"/>
                  <a:gd name="connsiteX27-38111" fmla="*/ 336431 w 3024845"/>
                  <a:gd name="connsiteY27-38112" fmla="*/ 409657 h 834218"/>
                  <a:gd name="connsiteX28-38113" fmla="*/ 336431 w 3024845"/>
                  <a:gd name="connsiteY28-38114" fmla="*/ 417223 h 834218"/>
                  <a:gd name="connsiteX29-38115" fmla="*/ 338457 w 3024845"/>
                  <a:gd name="connsiteY29-38116" fmla="*/ 417223 h 834218"/>
                  <a:gd name="connsiteX30-38117" fmla="*/ 352644 w 3024845"/>
                  <a:gd name="connsiteY30-38118" fmla="*/ 417223 h 834218"/>
                  <a:gd name="connsiteX31-38119" fmla="*/ 352644 w 3024845"/>
                  <a:gd name="connsiteY31-38120" fmla="*/ 386958 h 834218"/>
                  <a:gd name="connsiteX32-38121" fmla="*/ 397231 w 3024845"/>
                  <a:gd name="connsiteY32-38122" fmla="*/ 386958 h 834218"/>
                  <a:gd name="connsiteX33-38123" fmla="*/ 397231 w 3024845"/>
                  <a:gd name="connsiteY33-38124" fmla="*/ 385607 h 834218"/>
                  <a:gd name="connsiteX34-38125" fmla="*/ 397231 w 3024845"/>
                  <a:gd name="connsiteY34-38126" fmla="*/ 376149 h 834218"/>
                  <a:gd name="connsiteX35-38127" fmla="*/ 398245 w 3024845"/>
                  <a:gd name="connsiteY35-38128" fmla="*/ 376149 h 834218"/>
                  <a:gd name="connsiteX36-38129" fmla="*/ 405338 w 3024845"/>
                  <a:gd name="connsiteY36-38130" fmla="*/ 376149 h 834218"/>
                  <a:gd name="connsiteX37-38131" fmla="*/ 405338 w 3024845"/>
                  <a:gd name="connsiteY37-38132" fmla="*/ 374258 h 834218"/>
                  <a:gd name="connsiteX38-38133" fmla="*/ 405338 w 3024845"/>
                  <a:gd name="connsiteY38-38134" fmla="*/ 361017 h 834218"/>
                  <a:gd name="connsiteX39-38135" fmla="*/ 406098 w 3024845"/>
                  <a:gd name="connsiteY39-38136" fmla="*/ 361017 h 834218"/>
                  <a:gd name="connsiteX40-38137" fmla="*/ 411418 w 3024845"/>
                  <a:gd name="connsiteY40-38138" fmla="*/ 361017 h 834218"/>
                  <a:gd name="connsiteX41-38139" fmla="*/ 411418 w 3024845"/>
                  <a:gd name="connsiteY41-38140" fmla="*/ 359936 h 834218"/>
                  <a:gd name="connsiteX42-38141" fmla="*/ 411418 w 3024845"/>
                  <a:gd name="connsiteY42-38142" fmla="*/ 352369 h 834218"/>
                  <a:gd name="connsiteX43-38143" fmla="*/ 413445 w 3024845"/>
                  <a:gd name="connsiteY43-38144" fmla="*/ 352369 h 834218"/>
                  <a:gd name="connsiteX44-38145" fmla="*/ 427632 w 3024845"/>
                  <a:gd name="connsiteY44-38146" fmla="*/ 352369 h 834218"/>
                  <a:gd name="connsiteX45-38147" fmla="*/ 427632 w 3024845"/>
                  <a:gd name="connsiteY45-38148" fmla="*/ 353450 h 834218"/>
                  <a:gd name="connsiteX46-38149" fmla="*/ 427632 w 3024845"/>
                  <a:gd name="connsiteY46-38150" fmla="*/ 361017 h 834218"/>
                  <a:gd name="connsiteX47-38151" fmla="*/ 449925 w 3024845"/>
                  <a:gd name="connsiteY47-38152" fmla="*/ 361017 h 834218"/>
                  <a:gd name="connsiteX48-38153" fmla="*/ 449925 w 3024845"/>
                  <a:gd name="connsiteY48-38154" fmla="*/ 359125 h 834218"/>
                  <a:gd name="connsiteX49-38155" fmla="*/ 449925 w 3024845"/>
                  <a:gd name="connsiteY49-38156" fmla="*/ 345884 h 834218"/>
                  <a:gd name="connsiteX50-38157" fmla="*/ 451699 w 3024845"/>
                  <a:gd name="connsiteY50-38158" fmla="*/ 345884 h 834218"/>
                  <a:gd name="connsiteX51-38159" fmla="*/ 464112 w 3024845"/>
                  <a:gd name="connsiteY51-38160" fmla="*/ 345884 h 834218"/>
                  <a:gd name="connsiteX52-38161" fmla="*/ 464112 w 3024845"/>
                  <a:gd name="connsiteY52-38162" fmla="*/ 369664 h 834218"/>
                  <a:gd name="connsiteX53-38163" fmla="*/ 465126 w 3024845"/>
                  <a:gd name="connsiteY53-38164" fmla="*/ 369664 h 834218"/>
                  <a:gd name="connsiteX54-38165" fmla="*/ 472219 w 3024845"/>
                  <a:gd name="connsiteY54-38166" fmla="*/ 369664 h 834218"/>
                  <a:gd name="connsiteX55-38167" fmla="*/ 472219 w 3024845"/>
                  <a:gd name="connsiteY55-38168" fmla="*/ 368583 h 834218"/>
                  <a:gd name="connsiteX56-38169" fmla="*/ 472219 w 3024845"/>
                  <a:gd name="connsiteY56-38170" fmla="*/ 361017 h 834218"/>
                  <a:gd name="connsiteX57-38171" fmla="*/ 473992 w 3024845"/>
                  <a:gd name="connsiteY57-38172" fmla="*/ 361017 h 834218"/>
                  <a:gd name="connsiteX58-38173" fmla="*/ 486406 w 3024845"/>
                  <a:gd name="connsiteY58-38174" fmla="*/ 361017 h 834218"/>
                  <a:gd name="connsiteX59-38175" fmla="*/ 486406 w 3024845"/>
                  <a:gd name="connsiteY59-38176" fmla="*/ 386958 h 834218"/>
                  <a:gd name="connsiteX60-38177" fmla="*/ 488433 w 3024845"/>
                  <a:gd name="connsiteY60-38178" fmla="*/ 386958 h 834218"/>
                  <a:gd name="connsiteX61-38179" fmla="*/ 502619 w 3024845"/>
                  <a:gd name="connsiteY61-38180" fmla="*/ 386958 h 834218"/>
                  <a:gd name="connsiteX62-38181" fmla="*/ 502619 w 3024845"/>
                  <a:gd name="connsiteY62-38182" fmla="*/ 388579 h 834218"/>
                  <a:gd name="connsiteX63-38183" fmla="*/ 502619 w 3024845"/>
                  <a:gd name="connsiteY63-38184" fmla="*/ 399929 h 834218"/>
                  <a:gd name="connsiteX64-38185" fmla="*/ 503379 w 3024845"/>
                  <a:gd name="connsiteY64-38186" fmla="*/ 399929 h 834218"/>
                  <a:gd name="connsiteX65-38187" fmla="*/ 508700 w 3024845"/>
                  <a:gd name="connsiteY65-38188" fmla="*/ 399929 h 834218"/>
                  <a:gd name="connsiteX66-38189" fmla="*/ 508700 w 3024845"/>
                  <a:gd name="connsiteY66-38190" fmla="*/ 399118 h 834218"/>
                  <a:gd name="connsiteX67-38191" fmla="*/ 508700 w 3024845"/>
                  <a:gd name="connsiteY67-38192" fmla="*/ 393443 h 834218"/>
                  <a:gd name="connsiteX68-38193" fmla="*/ 539100 w 3024845"/>
                  <a:gd name="connsiteY68-38194" fmla="*/ 393443 h 834218"/>
                  <a:gd name="connsiteX69-38195" fmla="*/ 539100 w 3024845"/>
                  <a:gd name="connsiteY69-38196" fmla="*/ 417223 h 834218"/>
                  <a:gd name="connsiteX70-38197" fmla="*/ 540113 w 3024845"/>
                  <a:gd name="connsiteY70-38198" fmla="*/ 417223 h 834218"/>
                  <a:gd name="connsiteX71-38199" fmla="*/ 547207 w 3024845"/>
                  <a:gd name="connsiteY71-38200" fmla="*/ 417223 h 834218"/>
                  <a:gd name="connsiteX72-38201" fmla="*/ 547207 w 3024845"/>
                  <a:gd name="connsiteY72-38202" fmla="*/ 418304 h 834218"/>
                  <a:gd name="connsiteX73-38203" fmla="*/ 547207 w 3024845"/>
                  <a:gd name="connsiteY73-38204" fmla="*/ 425870 h 834218"/>
                  <a:gd name="connsiteX74-38205" fmla="*/ 547967 w 3024845"/>
                  <a:gd name="connsiteY74-38206" fmla="*/ 425870 h 834218"/>
                  <a:gd name="connsiteX75-38207" fmla="*/ 553287 w 3024845"/>
                  <a:gd name="connsiteY75-38208" fmla="*/ 425870 h 834218"/>
                  <a:gd name="connsiteX76-38209" fmla="*/ 553287 w 3024845"/>
                  <a:gd name="connsiteY76-38210" fmla="*/ 423708 h 834218"/>
                  <a:gd name="connsiteX77-38211" fmla="*/ 553287 w 3024845"/>
                  <a:gd name="connsiteY77-38212" fmla="*/ 408576 h 834218"/>
                  <a:gd name="connsiteX78-38213" fmla="*/ 554300 w 3024845"/>
                  <a:gd name="connsiteY78-38214" fmla="*/ 408576 h 834218"/>
                  <a:gd name="connsiteX79-38215" fmla="*/ 561394 w 3024845"/>
                  <a:gd name="connsiteY79-38216" fmla="*/ 408576 h 834218"/>
                  <a:gd name="connsiteX80-38217" fmla="*/ 561394 w 3024845"/>
                  <a:gd name="connsiteY80-38218" fmla="*/ 409657 h 834218"/>
                  <a:gd name="connsiteX81-38219" fmla="*/ 561394 w 3024845"/>
                  <a:gd name="connsiteY81-38220" fmla="*/ 417223 h 834218"/>
                  <a:gd name="connsiteX82-38221" fmla="*/ 566714 w 3024845"/>
                  <a:gd name="connsiteY82-38222" fmla="*/ 415230 h 834218"/>
                  <a:gd name="connsiteX83-38223" fmla="*/ 567474 w 3024845"/>
                  <a:gd name="connsiteY83-38224" fmla="*/ 414250 h 834218"/>
                  <a:gd name="connsiteX84-38225" fmla="*/ 567474 w 3024845"/>
                  <a:gd name="connsiteY84-38226" fmla="*/ 408576 h 834218"/>
                  <a:gd name="connsiteX85-38227" fmla="*/ 605981 w 3024845"/>
                  <a:gd name="connsiteY85-38228" fmla="*/ 408576 h 834218"/>
                  <a:gd name="connsiteX86-38229" fmla="*/ 605981 w 3024845"/>
                  <a:gd name="connsiteY86-38230" fmla="*/ 432355 h 834218"/>
                  <a:gd name="connsiteX87-38231" fmla="*/ 608007 w 3024845"/>
                  <a:gd name="connsiteY87-38232" fmla="*/ 432355 h 834218"/>
                  <a:gd name="connsiteX88-38233" fmla="*/ 622194 w 3024845"/>
                  <a:gd name="connsiteY88-38234" fmla="*/ 432355 h 834218"/>
                  <a:gd name="connsiteX89-38235" fmla="*/ 622194 w 3024845"/>
                  <a:gd name="connsiteY89-38236" fmla="*/ 433436 h 834218"/>
                  <a:gd name="connsiteX90-38237" fmla="*/ 622194 w 3024845"/>
                  <a:gd name="connsiteY90-38238" fmla="*/ 441002 h 834218"/>
                  <a:gd name="connsiteX91-38239" fmla="*/ 623968 w 3024845"/>
                  <a:gd name="connsiteY91-38240" fmla="*/ 441002 h 834218"/>
                  <a:gd name="connsiteX92-38241" fmla="*/ 636381 w 3024845"/>
                  <a:gd name="connsiteY92-38242" fmla="*/ 441002 h 834218"/>
                  <a:gd name="connsiteX93-38243" fmla="*/ 636381 w 3024845"/>
                  <a:gd name="connsiteY93-38244" fmla="*/ 417223 h 834218"/>
                  <a:gd name="connsiteX94-38245" fmla="*/ 637394 w 3024845"/>
                  <a:gd name="connsiteY94-38246" fmla="*/ 417223 h 834218"/>
                  <a:gd name="connsiteX95-38247" fmla="*/ 644488 w 3024845"/>
                  <a:gd name="connsiteY95-38248" fmla="*/ 417223 h 834218"/>
                  <a:gd name="connsiteX96-38249" fmla="*/ 644488 w 3024845"/>
                  <a:gd name="connsiteY96-38250" fmla="*/ 384796 h 834218"/>
                  <a:gd name="connsiteX97-38251" fmla="*/ 645501 w 3024845"/>
                  <a:gd name="connsiteY97-38252" fmla="*/ 384796 h 834218"/>
                  <a:gd name="connsiteX98-38253" fmla="*/ 652595 w 3024845"/>
                  <a:gd name="connsiteY98-38254" fmla="*/ 384796 h 834218"/>
                  <a:gd name="connsiteX99-38255" fmla="*/ 652595 w 3024845"/>
                  <a:gd name="connsiteY99-38256" fmla="*/ 382905 h 834218"/>
                  <a:gd name="connsiteX100-38257" fmla="*/ 652595 w 3024845"/>
                  <a:gd name="connsiteY100-38258" fmla="*/ 369664 h 834218"/>
                  <a:gd name="connsiteX101-38259" fmla="*/ 651328 w 3024845"/>
                  <a:gd name="connsiteY101-38260" fmla="*/ 368042 h 834218"/>
                  <a:gd name="connsiteX102-38261" fmla="*/ 656648 w 3024845"/>
                  <a:gd name="connsiteY102-38262" fmla="*/ 356693 h 834218"/>
                  <a:gd name="connsiteX103-38263" fmla="*/ 664755 w 3024845"/>
                  <a:gd name="connsiteY103-38264" fmla="*/ 384796 h 834218"/>
                  <a:gd name="connsiteX104-38265" fmla="*/ 665515 w 3024845"/>
                  <a:gd name="connsiteY104-38266" fmla="*/ 384796 h 834218"/>
                  <a:gd name="connsiteX105-38267" fmla="*/ 670835 w 3024845"/>
                  <a:gd name="connsiteY105-38268" fmla="*/ 384796 h 834218"/>
                  <a:gd name="connsiteX106-38269" fmla="*/ 670835 w 3024845"/>
                  <a:gd name="connsiteY106-38270" fmla="*/ 278869 h 834218"/>
                  <a:gd name="connsiteX107-38271" fmla="*/ 672355 w 3024845"/>
                  <a:gd name="connsiteY107-38272" fmla="*/ 278869 h 834218"/>
                  <a:gd name="connsiteX108-38273" fmla="*/ 682995 w 3024845"/>
                  <a:gd name="connsiteY108-38274" fmla="*/ 278869 h 834218"/>
                  <a:gd name="connsiteX109-38275" fmla="*/ 682995 w 3024845"/>
                  <a:gd name="connsiteY109-38276" fmla="*/ 231310 h 834218"/>
                  <a:gd name="connsiteX110-38277" fmla="*/ 709342 w 3024845"/>
                  <a:gd name="connsiteY110-38278" fmla="*/ 231310 h 834218"/>
                  <a:gd name="connsiteX111-38279" fmla="*/ 709342 w 3024845"/>
                  <a:gd name="connsiteY111-38280" fmla="*/ 209692 h 834218"/>
                  <a:gd name="connsiteX112-38281" fmla="*/ 743796 w 3024845"/>
                  <a:gd name="connsiteY112-38282" fmla="*/ 209692 h 834218"/>
                  <a:gd name="connsiteX113-38283" fmla="*/ 743796 w 3024845"/>
                  <a:gd name="connsiteY113-38284" fmla="*/ 212124 h 834218"/>
                  <a:gd name="connsiteX114-38285" fmla="*/ 743796 w 3024845"/>
                  <a:gd name="connsiteY114-38286" fmla="*/ 229148 h 834218"/>
                  <a:gd name="connsiteX115-38287" fmla="*/ 746076 w 3024845"/>
                  <a:gd name="connsiteY115-38288" fmla="*/ 229148 h 834218"/>
                  <a:gd name="connsiteX116-38289" fmla="*/ 762036 w 3024845"/>
                  <a:gd name="connsiteY116-38290" fmla="*/ 229148 h 834218"/>
                  <a:gd name="connsiteX117-38291" fmla="*/ 762036 w 3024845"/>
                  <a:gd name="connsiteY117-38292" fmla="*/ 276707 h 834218"/>
                  <a:gd name="connsiteX118-38293" fmla="*/ 763049 w 3024845"/>
                  <a:gd name="connsiteY118-38294" fmla="*/ 276707 h 834218"/>
                  <a:gd name="connsiteX119-38295" fmla="*/ 770143 w 3024845"/>
                  <a:gd name="connsiteY119-38296" fmla="*/ 276707 h 834218"/>
                  <a:gd name="connsiteX120-38297" fmla="*/ 784330 w 3024845"/>
                  <a:gd name="connsiteY120-38298" fmla="*/ 281031 h 834218"/>
                  <a:gd name="connsiteX121-38299" fmla="*/ 784330 w 3024845"/>
                  <a:gd name="connsiteY121-38300" fmla="*/ 319943 h 834218"/>
                  <a:gd name="connsiteX122-38301" fmla="*/ 785343 w 3024845"/>
                  <a:gd name="connsiteY122-38302" fmla="*/ 319943 h 834218"/>
                  <a:gd name="connsiteX123-38303" fmla="*/ 792436 w 3024845"/>
                  <a:gd name="connsiteY123-38304" fmla="*/ 319943 h 834218"/>
                  <a:gd name="connsiteX124-38305" fmla="*/ 792436 w 3024845"/>
                  <a:gd name="connsiteY124-38306" fmla="*/ 321564 h 834218"/>
                  <a:gd name="connsiteX125-38307" fmla="*/ 792436 w 3024845"/>
                  <a:gd name="connsiteY125-38308" fmla="*/ 332913 h 834218"/>
                  <a:gd name="connsiteX126-38309" fmla="*/ 794463 w 3024845"/>
                  <a:gd name="connsiteY126-38310" fmla="*/ 332913 h 834218"/>
                  <a:gd name="connsiteX127-38311" fmla="*/ 808650 w 3024845"/>
                  <a:gd name="connsiteY127-38312" fmla="*/ 332913 h 834218"/>
                  <a:gd name="connsiteX128-38313" fmla="*/ 814730 w 3024845"/>
                  <a:gd name="connsiteY128-38314" fmla="*/ 339399 h 834218"/>
                  <a:gd name="connsiteX129-38315" fmla="*/ 814730 w 3024845"/>
                  <a:gd name="connsiteY129-38316" fmla="*/ 361017 h 834218"/>
                  <a:gd name="connsiteX130-38317" fmla="*/ 817010 w 3024845"/>
                  <a:gd name="connsiteY130-38318" fmla="*/ 361017 h 834218"/>
                  <a:gd name="connsiteX131-38319" fmla="*/ 832970 w 3024845"/>
                  <a:gd name="connsiteY131-38320" fmla="*/ 361017 h 834218"/>
                  <a:gd name="connsiteX132-38321" fmla="*/ 832970 w 3024845"/>
                  <a:gd name="connsiteY132-38322" fmla="*/ 362097 h 834218"/>
                  <a:gd name="connsiteX133-38323" fmla="*/ 832970 w 3024845"/>
                  <a:gd name="connsiteY133-38324" fmla="*/ 369664 h 834218"/>
                  <a:gd name="connsiteX134-38325" fmla="*/ 834237 w 3024845"/>
                  <a:gd name="connsiteY134-38326" fmla="*/ 369664 h 834218"/>
                  <a:gd name="connsiteX135-38327" fmla="*/ 843104 w 3024845"/>
                  <a:gd name="connsiteY135-38328" fmla="*/ 369664 h 834218"/>
                  <a:gd name="connsiteX136-38329" fmla="*/ 843104 w 3024845"/>
                  <a:gd name="connsiteY136-38330" fmla="*/ 371825 h 834218"/>
                  <a:gd name="connsiteX137-38331" fmla="*/ 843104 w 3024845"/>
                  <a:gd name="connsiteY137-38332" fmla="*/ 386958 h 834218"/>
                  <a:gd name="connsiteX138-38333" fmla="*/ 847157 w 3024845"/>
                  <a:gd name="connsiteY138-38334" fmla="*/ 385066 h 834218"/>
                  <a:gd name="connsiteX139-38335" fmla="*/ 847157 w 3024845"/>
                  <a:gd name="connsiteY139-38336" fmla="*/ 371825 h 834218"/>
                  <a:gd name="connsiteX140-38337" fmla="*/ 848170 w 3024845"/>
                  <a:gd name="connsiteY140-38338" fmla="*/ 371825 h 834218"/>
                  <a:gd name="connsiteX141-38339" fmla="*/ 855264 w 3024845"/>
                  <a:gd name="connsiteY141-38340" fmla="*/ 371825 h 834218"/>
                  <a:gd name="connsiteX142-38341" fmla="*/ 855264 w 3024845"/>
                  <a:gd name="connsiteY142-38342" fmla="*/ 373447 h 834218"/>
                  <a:gd name="connsiteX143-38343" fmla="*/ 855264 w 3024845"/>
                  <a:gd name="connsiteY143-38344" fmla="*/ 384796 h 834218"/>
                  <a:gd name="connsiteX144-38345" fmla="*/ 856024 w 3024845"/>
                  <a:gd name="connsiteY144-38346" fmla="*/ 384796 h 834218"/>
                  <a:gd name="connsiteX145-38347" fmla="*/ 861344 w 3024845"/>
                  <a:gd name="connsiteY145-38348" fmla="*/ 384796 h 834218"/>
                  <a:gd name="connsiteX146-38349" fmla="*/ 909984 w 3024845"/>
                  <a:gd name="connsiteY146-38350" fmla="*/ 380473 h 834218"/>
                  <a:gd name="connsiteX147-38351" fmla="*/ 909984 w 3024845"/>
                  <a:gd name="connsiteY147-38352" fmla="*/ 381824 h 834218"/>
                  <a:gd name="connsiteX148-38353" fmla="*/ 909984 w 3024845"/>
                  <a:gd name="connsiteY148-38354" fmla="*/ 391281 h 834218"/>
                  <a:gd name="connsiteX149-38355" fmla="*/ 910744 w 3024845"/>
                  <a:gd name="connsiteY149-38356" fmla="*/ 391281 h 834218"/>
                  <a:gd name="connsiteX150-38357" fmla="*/ 916065 w 3024845"/>
                  <a:gd name="connsiteY150-38358" fmla="*/ 391281 h 834218"/>
                  <a:gd name="connsiteX151-38359" fmla="*/ 916065 w 3024845"/>
                  <a:gd name="connsiteY151-38360" fmla="*/ 393443 h 834218"/>
                  <a:gd name="connsiteX152-38361" fmla="*/ 916065 w 3024845"/>
                  <a:gd name="connsiteY152-38362" fmla="*/ 408576 h 834218"/>
                  <a:gd name="connsiteX153-38363" fmla="*/ 918091 w 3024845"/>
                  <a:gd name="connsiteY153-38364" fmla="*/ 407225 h 834218"/>
                  <a:gd name="connsiteX154-38365" fmla="*/ 932278 w 3024845"/>
                  <a:gd name="connsiteY154-38366" fmla="*/ 397767 h 834218"/>
                  <a:gd name="connsiteX155-38367" fmla="*/ 938358 w 3024845"/>
                  <a:gd name="connsiteY155-38368" fmla="*/ 356693 h 834218"/>
                  <a:gd name="connsiteX156-38369" fmla="*/ 939118 w 3024845"/>
                  <a:gd name="connsiteY156-38370" fmla="*/ 356423 h 834218"/>
                  <a:gd name="connsiteX157-38371" fmla="*/ 944438 w 3024845"/>
                  <a:gd name="connsiteY157-38372" fmla="*/ 354531 h 834218"/>
                  <a:gd name="connsiteX158-38373" fmla="*/ 946465 w 3024845"/>
                  <a:gd name="connsiteY158-38374" fmla="*/ 285354 h 834218"/>
                  <a:gd name="connsiteX159-38375" fmla="*/ 948492 w 3024845"/>
                  <a:gd name="connsiteY159-38376" fmla="*/ 354531 h 834218"/>
                  <a:gd name="connsiteX160-38377" fmla="*/ 949252 w 3024845"/>
                  <a:gd name="connsiteY160-38378" fmla="*/ 354801 h 834218"/>
                  <a:gd name="connsiteX161-38379" fmla="*/ 954572 w 3024845"/>
                  <a:gd name="connsiteY161-38380" fmla="*/ 356693 h 834218"/>
                  <a:gd name="connsiteX162-38381" fmla="*/ 954572 w 3024845"/>
                  <a:gd name="connsiteY162-38382" fmla="*/ 270222 h 834218"/>
                  <a:gd name="connsiteX163-38383" fmla="*/ 958625 w 3024845"/>
                  <a:gd name="connsiteY163-38384" fmla="*/ 237795 h 834218"/>
                  <a:gd name="connsiteX164-38385" fmla="*/ 997132 w 3024845"/>
                  <a:gd name="connsiteY164-38386" fmla="*/ 237795 h 834218"/>
                  <a:gd name="connsiteX165-38387" fmla="*/ 997132 w 3024845"/>
                  <a:gd name="connsiteY165-38388" fmla="*/ 270222 h 834218"/>
                  <a:gd name="connsiteX166-38389" fmla="*/ 997892 w 3024845"/>
                  <a:gd name="connsiteY166-38390" fmla="*/ 270222 h 834218"/>
                  <a:gd name="connsiteX167-38391" fmla="*/ 1003212 w 3024845"/>
                  <a:gd name="connsiteY167-38392" fmla="*/ 270222 h 834218"/>
                  <a:gd name="connsiteX168-38393" fmla="*/ 1003212 w 3024845"/>
                  <a:gd name="connsiteY168-38394" fmla="*/ 188074 h 834218"/>
                  <a:gd name="connsiteX169-38395" fmla="*/ 1004986 w 3024845"/>
                  <a:gd name="connsiteY169-38396" fmla="*/ 188074 h 834218"/>
                  <a:gd name="connsiteX170-38397" fmla="*/ 1017399 w 3024845"/>
                  <a:gd name="connsiteY170-38398" fmla="*/ 188074 h 834218"/>
                  <a:gd name="connsiteX171-38399" fmla="*/ 1017399 w 3024845"/>
                  <a:gd name="connsiteY171-38400" fmla="*/ 186183 h 834218"/>
                  <a:gd name="connsiteX172-38401" fmla="*/ 1017399 w 3024845"/>
                  <a:gd name="connsiteY172-38402" fmla="*/ 172942 h 834218"/>
                  <a:gd name="connsiteX173-38403" fmla="*/ 1039693 w 3024845"/>
                  <a:gd name="connsiteY173-38404" fmla="*/ 172942 h 834218"/>
                  <a:gd name="connsiteX174-38405" fmla="*/ 1039693 w 3024845"/>
                  <a:gd name="connsiteY174-38406" fmla="*/ 171861 h 834218"/>
                  <a:gd name="connsiteX175-38407" fmla="*/ 1039693 w 3024845"/>
                  <a:gd name="connsiteY175-38408" fmla="*/ 164295 h 834218"/>
                  <a:gd name="connsiteX176-38409" fmla="*/ 1041466 w 3024845"/>
                  <a:gd name="connsiteY176-38410" fmla="*/ 164295 h 834218"/>
                  <a:gd name="connsiteX177-38411" fmla="*/ 1053880 w 3024845"/>
                  <a:gd name="connsiteY177-38412" fmla="*/ 164295 h 834218"/>
                  <a:gd name="connsiteX178-38413" fmla="*/ 1053880 w 3024845"/>
                  <a:gd name="connsiteY178-38414" fmla="*/ 165376 h 834218"/>
                  <a:gd name="connsiteX179-38415" fmla="*/ 1053880 w 3024845"/>
                  <a:gd name="connsiteY179-38416" fmla="*/ 172942 h 834218"/>
                  <a:gd name="connsiteX180-38417" fmla="*/ 1054640 w 3024845"/>
                  <a:gd name="connsiteY180-38418" fmla="*/ 172942 h 834218"/>
                  <a:gd name="connsiteX181-38419" fmla="*/ 1059960 w 3024845"/>
                  <a:gd name="connsiteY181-38420" fmla="*/ 172942 h 834218"/>
                  <a:gd name="connsiteX182-38421" fmla="*/ 1070093 w 3024845"/>
                  <a:gd name="connsiteY182-38422" fmla="*/ 168618 h 834218"/>
                  <a:gd name="connsiteX183-38423" fmla="*/ 1074146 w 3024845"/>
                  <a:gd name="connsiteY183-38424" fmla="*/ 171861 h 834218"/>
                  <a:gd name="connsiteX184-38425" fmla="*/ 1074146 w 3024845"/>
                  <a:gd name="connsiteY184-38426" fmla="*/ 164295 h 834218"/>
                  <a:gd name="connsiteX185-38427" fmla="*/ 1076426 w 3024845"/>
                  <a:gd name="connsiteY185-38428" fmla="*/ 164295 h 834218"/>
                  <a:gd name="connsiteX186-38429" fmla="*/ 1092387 w 3024845"/>
                  <a:gd name="connsiteY186-38430" fmla="*/ 164295 h 834218"/>
                  <a:gd name="connsiteX187-38431" fmla="*/ 1092387 w 3024845"/>
                  <a:gd name="connsiteY187-38432" fmla="*/ 165376 h 834218"/>
                  <a:gd name="connsiteX188-38433" fmla="*/ 1092387 w 3024845"/>
                  <a:gd name="connsiteY188-38434" fmla="*/ 172942 h 834218"/>
                  <a:gd name="connsiteX189-38435" fmla="*/ 1122787 w 3024845"/>
                  <a:gd name="connsiteY189-38436" fmla="*/ 172942 h 834218"/>
                  <a:gd name="connsiteX190-38437" fmla="*/ 1122787 w 3024845"/>
                  <a:gd name="connsiteY190-38438" fmla="*/ 174563 h 834218"/>
                  <a:gd name="connsiteX191-38439" fmla="*/ 1122787 w 3024845"/>
                  <a:gd name="connsiteY191-38440" fmla="*/ 185913 h 834218"/>
                  <a:gd name="connsiteX192-38441" fmla="*/ 1149134 w 3024845"/>
                  <a:gd name="connsiteY192-38442" fmla="*/ 185913 h 834218"/>
                  <a:gd name="connsiteX193-38443" fmla="*/ 1149134 w 3024845"/>
                  <a:gd name="connsiteY193-38444" fmla="*/ 216177 h 834218"/>
                  <a:gd name="connsiteX194-38445" fmla="*/ 1149894 w 3024845"/>
                  <a:gd name="connsiteY194-38446" fmla="*/ 216177 h 834218"/>
                  <a:gd name="connsiteX195-38447" fmla="*/ 1155214 w 3024845"/>
                  <a:gd name="connsiteY195-38448" fmla="*/ 216177 h 834218"/>
                  <a:gd name="connsiteX196-38449" fmla="*/ 1155214 w 3024845"/>
                  <a:gd name="connsiteY196-38450" fmla="*/ 217258 h 834218"/>
                  <a:gd name="connsiteX197-38451" fmla="*/ 1155214 w 3024845"/>
                  <a:gd name="connsiteY197-38452" fmla="*/ 224825 h 834218"/>
                  <a:gd name="connsiteX198-38453" fmla="*/ 1159268 w 3024845"/>
                  <a:gd name="connsiteY198-38454" fmla="*/ 255089 h 834218"/>
                  <a:gd name="connsiteX199-38455" fmla="*/ 1160028 w 3024845"/>
                  <a:gd name="connsiteY199-38456" fmla="*/ 255089 h 834218"/>
                  <a:gd name="connsiteX200-38457" fmla="*/ 1165348 w 3024845"/>
                  <a:gd name="connsiteY200-38458" fmla="*/ 255089 h 834218"/>
                  <a:gd name="connsiteX201-38459" fmla="*/ 1165348 w 3024845"/>
                  <a:gd name="connsiteY201-38460" fmla="*/ 255900 h 834218"/>
                  <a:gd name="connsiteX202-38461" fmla="*/ 1165348 w 3024845"/>
                  <a:gd name="connsiteY202-38462" fmla="*/ 261575 h 834218"/>
                  <a:gd name="connsiteX203-38463" fmla="*/ 1166361 w 3024845"/>
                  <a:gd name="connsiteY203-38464" fmla="*/ 261575 h 834218"/>
                  <a:gd name="connsiteX204-38465" fmla="*/ 1173454 w 3024845"/>
                  <a:gd name="connsiteY204-38466" fmla="*/ 261575 h 834218"/>
                  <a:gd name="connsiteX205-38467" fmla="*/ 1173454 w 3024845"/>
                  <a:gd name="connsiteY205-38468" fmla="*/ 291840 h 834218"/>
                  <a:gd name="connsiteX206-38469" fmla="*/ 1175481 w 3024845"/>
                  <a:gd name="connsiteY206-38470" fmla="*/ 291840 h 834218"/>
                  <a:gd name="connsiteX207-38471" fmla="*/ 1189668 w 3024845"/>
                  <a:gd name="connsiteY207-38472" fmla="*/ 291840 h 834218"/>
                  <a:gd name="connsiteX208-38473" fmla="*/ 1189668 w 3024845"/>
                  <a:gd name="connsiteY208-38474" fmla="*/ 315619 h 834218"/>
                  <a:gd name="connsiteX209-38475" fmla="*/ 1191695 w 3024845"/>
                  <a:gd name="connsiteY209-38476" fmla="*/ 317240 h 834218"/>
                  <a:gd name="connsiteX210-38477" fmla="*/ 1191695 w 3024845"/>
                  <a:gd name="connsiteY210-38478" fmla="*/ 328590 h 834218"/>
                  <a:gd name="connsiteX211-38479" fmla="*/ 1192455 w 3024845"/>
                  <a:gd name="connsiteY211-38480" fmla="*/ 328590 h 834218"/>
                  <a:gd name="connsiteX212-38481" fmla="*/ 1197775 w 3024845"/>
                  <a:gd name="connsiteY212-38482" fmla="*/ 328590 h 834218"/>
                  <a:gd name="connsiteX213-38483" fmla="*/ 1197775 w 3024845"/>
                  <a:gd name="connsiteY213-38484" fmla="*/ 352369 h 834218"/>
                  <a:gd name="connsiteX214-38485" fmla="*/ 1199041 w 3024845"/>
                  <a:gd name="connsiteY214-38486" fmla="*/ 352369 h 834218"/>
                  <a:gd name="connsiteX215-38487" fmla="*/ 1207908 w 3024845"/>
                  <a:gd name="connsiteY215-38488" fmla="*/ 352369 h 834218"/>
                  <a:gd name="connsiteX216-38489" fmla="*/ 1209935 w 3024845"/>
                  <a:gd name="connsiteY216-38490" fmla="*/ 356423 h 834218"/>
                  <a:gd name="connsiteX217-38491" fmla="*/ 1209935 w 3024845"/>
                  <a:gd name="connsiteY217-38492" fmla="*/ 369664 h 834218"/>
                  <a:gd name="connsiteX218-38493" fmla="*/ 1211455 w 3024845"/>
                  <a:gd name="connsiteY218-38494" fmla="*/ 367772 h 834218"/>
                  <a:gd name="connsiteX219-38495" fmla="*/ 1222095 w 3024845"/>
                  <a:gd name="connsiteY219-38496" fmla="*/ 354531 h 834218"/>
                  <a:gd name="connsiteX220-38497" fmla="*/ 1250469 w 3024845"/>
                  <a:gd name="connsiteY220-38498" fmla="*/ 354531 h 834218"/>
                  <a:gd name="connsiteX221-38499" fmla="*/ 1250469 w 3024845"/>
                  <a:gd name="connsiteY221-38500" fmla="*/ 441002 h 834218"/>
                  <a:gd name="connsiteX222-38501" fmla="*/ 1251229 w 3024845"/>
                  <a:gd name="connsiteY222-38502" fmla="*/ 441002 h 834218"/>
                  <a:gd name="connsiteX223-38503" fmla="*/ 1256549 w 3024845"/>
                  <a:gd name="connsiteY223-38504" fmla="*/ 441002 h 834218"/>
                  <a:gd name="connsiteX224-38505" fmla="*/ 1257309 w 3024845"/>
                  <a:gd name="connsiteY224-38506" fmla="*/ 439651 h 834218"/>
                  <a:gd name="connsiteX225-38507" fmla="*/ 1262629 w 3024845"/>
                  <a:gd name="connsiteY225-38508" fmla="*/ 430193 h 834218"/>
                  <a:gd name="connsiteX226-38509" fmla="*/ 1262629 w 3024845"/>
                  <a:gd name="connsiteY226-38510" fmla="*/ 432085 h 834218"/>
                  <a:gd name="connsiteX227-38511" fmla="*/ 1262629 w 3024845"/>
                  <a:gd name="connsiteY227-38512" fmla="*/ 445326 h 834218"/>
                  <a:gd name="connsiteX228-38513" fmla="*/ 1266682 w 3024845"/>
                  <a:gd name="connsiteY228-38514" fmla="*/ 399929 h 834218"/>
                  <a:gd name="connsiteX229-38515" fmla="*/ 1267442 w 3024845"/>
                  <a:gd name="connsiteY229-38516" fmla="*/ 399929 h 834218"/>
                  <a:gd name="connsiteX230-38517" fmla="*/ 1272762 w 3024845"/>
                  <a:gd name="connsiteY230-38518" fmla="*/ 399929 h 834218"/>
                  <a:gd name="connsiteX231-38519" fmla="*/ 1272762 w 3024845"/>
                  <a:gd name="connsiteY231-38520" fmla="*/ 335075 h 834218"/>
                  <a:gd name="connsiteX232-38521" fmla="*/ 1273776 w 3024845"/>
                  <a:gd name="connsiteY232-38522" fmla="*/ 335075 h 834218"/>
                  <a:gd name="connsiteX233-38523" fmla="*/ 1280869 w 3024845"/>
                  <a:gd name="connsiteY233-38524" fmla="*/ 335075 h 834218"/>
                  <a:gd name="connsiteX234-38525" fmla="*/ 1293029 w 3024845"/>
                  <a:gd name="connsiteY234-38526" fmla="*/ 291840 h 834218"/>
                  <a:gd name="connsiteX235-38527" fmla="*/ 1294296 w 3024845"/>
                  <a:gd name="connsiteY235-38528" fmla="*/ 291840 h 834218"/>
                  <a:gd name="connsiteX236-38529" fmla="*/ 1303163 w 3024845"/>
                  <a:gd name="connsiteY236-38530" fmla="*/ 291840 h 834218"/>
                  <a:gd name="connsiteX237-38531" fmla="*/ 1313296 w 3024845"/>
                  <a:gd name="connsiteY237-38532" fmla="*/ 335075 h 834218"/>
                  <a:gd name="connsiteX238-38533" fmla="*/ 1314309 w 3024845"/>
                  <a:gd name="connsiteY238-38534" fmla="*/ 335075 h 834218"/>
                  <a:gd name="connsiteX239-38535" fmla="*/ 1321403 w 3024845"/>
                  <a:gd name="connsiteY239-38536" fmla="*/ 335075 h 834218"/>
                  <a:gd name="connsiteX240-38537" fmla="*/ 1321403 w 3024845"/>
                  <a:gd name="connsiteY240-38538" fmla="*/ 373987 h 834218"/>
                  <a:gd name="connsiteX241-38539" fmla="*/ 1323176 w 3024845"/>
                  <a:gd name="connsiteY241-38540" fmla="*/ 373987 h 834218"/>
                  <a:gd name="connsiteX242-38541" fmla="*/ 1335590 w 3024845"/>
                  <a:gd name="connsiteY242-38542" fmla="*/ 373987 h 834218"/>
                  <a:gd name="connsiteX243-38543" fmla="*/ 1335590 w 3024845"/>
                  <a:gd name="connsiteY243-38544" fmla="*/ 376149 h 834218"/>
                  <a:gd name="connsiteX244-38545" fmla="*/ 1335590 w 3024845"/>
                  <a:gd name="connsiteY244-38546" fmla="*/ 391281 h 834218"/>
                  <a:gd name="connsiteX245-38547" fmla="*/ 1339643 w 3024845"/>
                  <a:gd name="connsiteY245-38548" fmla="*/ 389120 h 834218"/>
                  <a:gd name="connsiteX246-38549" fmla="*/ 1339643 w 3024845"/>
                  <a:gd name="connsiteY246-38550" fmla="*/ 373987 h 834218"/>
                  <a:gd name="connsiteX247-38551" fmla="*/ 1341163 w 3024845"/>
                  <a:gd name="connsiteY247-38552" fmla="*/ 373987 h 834218"/>
                  <a:gd name="connsiteX248-38553" fmla="*/ 1351803 w 3024845"/>
                  <a:gd name="connsiteY248-38554" fmla="*/ 373987 h 834218"/>
                  <a:gd name="connsiteX249-38555" fmla="*/ 1351803 w 3024845"/>
                  <a:gd name="connsiteY249-38556" fmla="*/ 375608 h 834218"/>
                  <a:gd name="connsiteX250-38557" fmla="*/ 1351803 w 3024845"/>
                  <a:gd name="connsiteY250-38558" fmla="*/ 386958 h 834218"/>
                  <a:gd name="connsiteX251-38559" fmla="*/ 1382204 w 3024845"/>
                  <a:gd name="connsiteY251-38560" fmla="*/ 386958 h 834218"/>
                  <a:gd name="connsiteX252-38561" fmla="*/ 1382204 w 3024845"/>
                  <a:gd name="connsiteY252-38562" fmla="*/ 350208 h 834218"/>
                  <a:gd name="connsiteX253-38563" fmla="*/ 1383470 w 3024845"/>
                  <a:gd name="connsiteY253-38564" fmla="*/ 350208 h 834218"/>
                  <a:gd name="connsiteX254-38565" fmla="*/ 1392337 w 3024845"/>
                  <a:gd name="connsiteY254-38566" fmla="*/ 350208 h 834218"/>
                  <a:gd name="connsiteX255-38567" fmla="*/ 1392337 w 3024845"/>
                  <a:gd name="connsiteY255-38568" fmla="*/ 371825 h 834218"/>
                  <a:gd name="connsiteX256-38569" fmla="*/ 1394364 w 3024845"/>
                  <a:gd name="connsiteY256-38570" fmla="*/ 339399 h 834218"/>
                  <a:gd name="connsiteX257-38571" fmla="*/ 1416657 w 3024845"/>
                  <a:gd name="connsiteY257-38572" fmla="*/ 339399 h 834218"/>
                  <a:gd name="connsiteX258-38573" fmla="*/ 1416657 w 3024845"/>
                  <a:gd name="connsiteY258-38574" fmla="*/ 337777 h 834218"/>
                  <a:gd name="connsiteX259-38575" fmla="*/ 1416657 w 3024845"/>
                  <a:gd name="connsiteY259-38576" fmla="*/ 326428 h 834218"/>
                  <a:gd name="connsiteX260-38577" fmla="*/ 1417417 w 3024845"/>
                  <a:gd name="connsiteY260-38578" fmla="*/ 326428 h 834218"/>
                  <a:gd name="connsiteX261-38579" fmla="*/ 1422737 w 3024845"/>
                  <a:gd name="connsiteY261-38580" fmla="*/ 326428 h 834218"/>
                  <a:gd name="connsiteX262-38581" fmla="*/ 1422737 w 3024845"/>
                  <a:gd name="connsiteY262-38582" fmla="*/ 324537 h 834218"/>
                  <a:gd name="connsiteX263-38583" fmla="*/ 1422737 w 3024845"/>
                  <a:gd name="connsiteY263-38584" fmla="*/ 311296 h 834218"/>
                  <a:gd name="connsiteX264-38585" fmla="*/ 1426791 w 3024845"/>
                  <a:gd name="connsiteY264-38586" fmla="*/ 317781 h 834218"/>
                  <a:gd name="connsiteX265-38587" fmla="*/ 1429071 w 3024845"/>
                  <a:gd name="connsiteY265-38588" fmla="*/ 317781 h 834218"/>
                  <a:gd name="connsiteX266-38589" fmla="*/ 1445031 w 3024845"/>
                  <a:gd name="connsiteY266-38590" fmla="*/ 317781 h 834218"/>
                  <a:gd name="connsiteX267-38591" fmla="*/ 1445031 w 3024845"/>
                  <a:gd name="connsiteY267-38592" fmla="*/ 316970 h 834218"/>
                  <a:gd name="connsiteX268-38593" fmla="*/ 1445031 w 3024845"/>
                  <a:gd name="connsiteY268-38594" fmla="*/ 311296 h 834218"/>
                  <a:gd name="connsiteX269-38595" fmla="*/ 1445791 w 3024845"/>
                  <a:gd name="connsiteY269-38596" fmla="*/ 311296 h 834218"/>
                  <a:gd name="connsiteX270-38597" fmla="*/ 1451111 w 3024845"/>
                  <a:gd name="connsiteY270-38598" fmla="*/ 311296 h 834218"/>
                  <a:gd name="connsiteX271-38599" fmla="*/ 1451111 w 3024845"/>
                  <a:gd name="connsiteY271-38600" fmla="*/ 312647 h 834218"/>
                  <a:gd name="connsiteX272-38601" fmla="*/ 1451111 w 3024845"/>
                  <a:gd name="connsiteY272-38602" fmla="*/ 322105 h 834218"/>
                  <a:gd name="connsiteX273-38603" fmla="*/ 1489618 w 3024845"/>
                  <a:gd name="connsiteY273-38604" fmla="*/ 322105 h 834218"/>
                  <a:gd name="connsiteX274-38605" fmla="*/ 1489618 w 3024845"/>
                  <a:gd name="connsiteY274-38606" fmla="*/ 460458 h 834218"/>
                  <a:gd name="connsiteX275-38607" fmla="*/ 1491138 w 3024845"/>
                  <a:gd name="connsiteY275-38608" fmla="*/ 460458 h 834218"/>
                  <a:gd name="connsiteX276-38609" fmla="*/ 1501778 w 3024845"/>
                  <a:gd name="connsiteY276-38610" fmla="*/ 460458 h 834218"/>
                  <a:gd name="connsiteX277-38611" fmla="*/ 1501778 w 3024845"/>
                  <a:gd name="connsiteY277-38612" fmla="*/ 447488 h 834218"/>
                  <a:gd name="connsiteX278-38613" fmla="*/ 1505832 w 3024845"/>
                  <a:gd name="connsiteY278-38614" fmla="*/ 447488 h 834218"/>
                  <a:gd name="connsiteX279-38615" fmla="*/ 1505832 w 3024845"/>
                  <a:gd name="connsiteY279-38616" fmla="*/ 460458 h 834218"/>
                  <a:gd name="connsiteX280-38617" fmla="*/ 1536232 w 3024845"/>
                  <a:gd name="connsiteY280-38618" fmla="*/ 460458 h 834218"/>
                  <a:gd name="connsiteX281-38619" fmla="*/ 1536232 w 3024845"/>
                  <a:gd name="connsiteY281-38620" fmla="*/ 430193 h 834218"/>
                  <a:gd name="connsiteX282-38621" fmla="*/ 1548392 w 3024845"/>
                  <a:gd name="connsiteY282-38622" fmla="*/ 430193 h 834218"/>
                  <a:gd name="connsiteX283-38623" fmla="*/ 1560552 w 3024845"/>
                  <a:gd name="connsiteY283-38624" fmla="*/ 428032 h 834218"/>
                  <a:gd name="connsiteX284-38625" fmla="*/ 1564606 w 3024845"/>
                  <a:gd name="connsiteY284-38626" fmla="*/ 430193 h 834218"/>
                  <a:gd name="connsiteX285-38627" fmla="*/ 1574739 w 3024845"/>
                  <a:gd name="connsiteY285-38628" fmla="*/ 430193 h 834218"/>
                  <a:gd name="connsiteX286-38629" fmla="*/ 1574739 w 3024845"/>
                  <a:gd name="connsiteY286-38630" fmla="*/ 460458 h 834218"/>
                  <a:gd name="connsiteX287-38631" fmla="*/ 1582846 w 3024845"/>
                  <a:gd name="connsiteY287-38632" fmla="*/ 460458 h 834218"/>
                  <a:gd name="connsiteX288-38633" fmla="*/ 1582846 w 3024845"/>
                  <a:gd name="connsiteY288-38634" fmla="*/ 477753 h 834218"/>
                  <a:gd name="connsiteX289-38635" fmla="*/ 1592182 w 3024845"/>
                  <a:gd name="connsiteY289-38636" fmla="*/ 478658 h 834218"/>
                  <a:gd name="connsiteX290-38637" fmla="*/ 1605140 w 3024845"/>
                  <a:gd name="connsiteY290-38638" fmla="*/ 478658 h 834218"/>
                  <a:gd name="connsiteX291-38639" fmla="*/ 1605140 w 3024845"/>
                  <a:gd name="connsiteY291-38640" fmla="*/ 462620 h 834218"/>
                  <a:gd name="connsiteX292-38641" fmla="*/ 1673096 w 3024845"/>
                  <a:gd name="connsiteY292-38642" fmla="*/ 462620 h 834218"/>
                  <a:gd name="connsiteX293-38643" fmla="*/ 1673096 w 3024845"/>
                  <a:gd name="connsiteY293-38644" fmla="*/ 377367 h 834218"/>
                  <a:gd name="connsiteX294-38645" fmla="*/ 1745104 w 3024845"/>
                  <a:gd name="connsiteY294-38646" fmla="*/ 377367 h 834218"/>
                  <a:gd name="connsiteX295-38647" fmla="*/ 1745104 w 3024845"/>
                  <a:gd name="connsiteY295-38648" fmla="*/ 456135 h 834218"/>
                  <a:gd name="connsiteX296-38649" fmla="*/ 1747008 w 3024845"/>
                  <a:gd name="connsiteY296-38650" fmla="*/ 456135 h 834218"/>
                  <a:gd name="connsiteX297-38651" fmla="*/ 1748250 w 3024845"/>
                  <a:gd name="connsiteY297-38652" fmla="*/ 478658 h 834218"/>
                  <a:gd name="connsiteX298-38653" fmla="*/ 1757926 w 3024845"/>
                  <a:gd name="connsiteY298-38654" fmla="*/ 478658 h 834218"/>
                  <a:gd name="connsiteX299-38655" fmla="*/ 1759168 w 3024845"/>
                  <a:gd name="connsiteY299-38656" fmla="*/ 456135 h 834218"/>
                  <a:gd name="connsiteX300-38657" fmla="*/ 1765248 w 3024845"/>
                  <a:gd name="connsiteY300-38658" fmla="*/ 456135 h 834218"/>
                  <a:gd name="connsiteX301-38659" fmla="*/ 1766490 w 3024845"/>
                  <a:gd name="connsiteY301-38660" fmla="*/ 478658 h 834218"/>
                  <a:gd name="connsiteX302-38661" fmla="*/ 1817112 w 3024845"/>
                  <a:gd name="connsiteY302-38662" fmla="*/ 478658 h 834218"/>
                  <a:gd name="connsiteX303-38663" fmla="*/ 1817112 w 3024845"/>
                  <a:gd name="connsiteY303-38664" fmla="*/ 315630 h 834218"/>
                  <a:gd name="connsiteX304-38665" fmla="*/ 2014439 w 3024845"/>
                  <a:gd name="connsiteY304-38666" fmla="*/ 315630 h 834218"/>
                  <a:gd name="connsiteX305-38667" fmla="*/ 2014439 w 3024845"/>
                  <a:gd name="connsiteY305-38668" fmla="*/ 478658 h 834218"/>
                  <a:gd name="connsiteX306-38669" fmla="*/ 2033136 w 3024845"/>
                  <a:gd name="connsiteY306-38670" fmla="*/ 478658 h 834218"/>
                  <a:gd name="connsiteX307-38671" fmla="*/ 2033136 w 3024845"/>
                  <a:gd name="connsiteY307-38672" fmla="*/ 395965 h 834218"/>
                  <a:gd name="connsiteX308-38673" fmla="*/ 2128256 w 3024845"/>
                  <a:gd name="connsiteY308-38674" fmla="*/ 395965 h 834218"/>
                  <a:gd name="connsiteX309-38675" fmla="*/ 2180720 w 3024845"/>
                  <a:gd name="connsiteY309-38676" fmla="*/ 330752 h 834218"/>
                  <a:gd name="connsiteX310-38677" fmla="*/ 2245574 w 3024845"/>
                  <a:gd name="connsiteY310-38678" fmla="*/ 330752 h 834218"/>
                  <a:gd name="connsiteX311-38679" fmla="*/ 2245574 w 3024845"/>
                  <a:gd name="connsiteY311-38680" fmla="*/ 406414 h 834218"/>
                  <a:gd name="connsiteX312-38681" fmla="*/ 2253681 w 3024845"/>
                  <a:gd name="connsiteY312-38682" fmla="*/ 406414 h 834218"/>
                  <a:gd name="connsiteX313-38683" fmla="*/ 2255708 w 3024845"/>
                  <a:gd name="connsiteY313-38684" fmla="*/ 399929 h 834218"/>
                  <a:gd name="connsiteX314-38685" fmla="*/ 2261788 w 3024845"/>
                  <a:gd name="connsiteY314-38686" fmla="*/ 399929 h 834218"/>
                  <a:gd name="connsiteX315-38687" fmla="*/ 2263815 w 3024845"/>
                  <a:gd name="connsiteY315-38688" fmla="*/ 408576 h 834218"/>
                  <a:gd name="connsiteX316-38689" fmla="*/ 2275975 w 3024845"/>
                  <a:gd name="connsiteY316-38690" fmla="*/ 408576 h 834218"/>
                  <a:gd name="connsiteX317-38691" fmla="*/ 2275975 w 3024845"/>
                  <a:gd name="connsiteY317-38692" fmla="*/ 402090 h 834218"/>
                  <a:gd name="connsiteX318-38693" fmla="*/ 2298268 w 3024845"/>
                  <a:gd name="connsiteY318-38694" fmla="*/ 402090 h 834218"/>
                  <a:gd name="connsiteX319-38695" fmla="*/ 2298268 w 3024845"/>
                  <a:gd name="connsiteY319-38696" fmla="*/ 408576 h 834218"/>
                  <a:gd name="connsiteX320-38697" fmla="*/ 2318535 w 3024845"/>
                  <a:gd name="connsiteY320-38698" fmla="*/ 408576 h 834218"/>
                  <a:gd name="connsiteX321-38699" fmla="*/ 2318535 w 3024845"/>
                  <a:gd name="connsiteY321-38700" fmla="*/ 453973 h 834218"/>
                  <a:gd name="connsiteX322-38701" fmla="*/ 2332722 w 3024845"/>
                  <a:gd name="connsiteY322-38702" fmla="*/ 453973 h 834218"/>
                  <a:gd name="connsiteX323-38703" fmla="*/ 2332722 w 3024845"/>
                  <a:gd name="connsiteY323-38704" fmla="*/ 441002 h 834218"/>
                  <a:gd name="connsiteX324-38705" fmla="*/ 2348936 w 3024845"/>
                  <a:gd name="connsiteY324-38706" fmla="*/ 441002 h 834218"/>
                  <a:gd name="connsiteX325-38707" fmla="*/ 2348936 w 3024845"/>
                  <a:gd name="connsiteY325-38708" fmla="*/ 261575 h 834218"/>
                  <a:gd name="connsiteX326-38709" fmla="*/ 2355016 w 3024845"/>
                  <a:gd name="connsiteY326-38710" fmla="*/ 255089 h 834218"/>
                  <a:gd name="connsiteX327-38711" fmla="*/ 2427977 w 3024845"/>
                  <a:gd name="connsiteY327-38712" fmla="*/ 255089 h 834218"/>
                  <a:gd name="connsiteX328-38713" fmla="*/ 2427977 w 3024845"/>
                  <a:gd name="connsiteY328-38714" fmla="*/ 263737 h 834218"/>
                  <a:gd name="connsiteX329-38715" fmla="*/ 2438110 w 3024845"/>
                  <a:gd name="connsiteY329-38716" fmla="*/ 263737 h 834218"/>
                  <a:gd name="connsiteX330-38717" fmla="*/ 2438110 w 3024845"/>
                  <a:gd name="connsiteY330-38718" fmla="*/ 378311 h 834218"/>
                  <a:gd name="connsiteX331-38719" fmla="*/ 2460404 w 3024845"/>
                  <a:gd name="connsiteY331-38720" fmla="*/ 378311 h 834218"/>
                  <a:gd name="connsiteX332-38721" fmla="*/ 2460404 w 3024845"/>
                  <a:gd name="connsiteY332-38722" fmla="*/ 311296 h 834218"/>
                  <a:gd name="connsiteX333-38723" fmla="*/ 2486751 w 3024845"/>
                  <a:gd name="connsiteY333-38724" fmla="*/ 311296 h 834218"/>
                  <a:gd name="connsiteX334-38725" fmla="*/ 2490804 w 3024845"/>
                  <a:gd name="connsiteY334-38726" fmla="*/ 306972 h 834218"/>
                  <a:gd name="connsiteX335-38727" fmla="*/ 2498911 w 3024845"/>
                  <a:gd name="connsiteY335-38728" fmla="*/ 306972 h 834218"/>
                  <a:gd name="connsiteX336-38729" fmla="*/ 2502964 w 3024845"/>
                  <a:gd name="connsiteY336-38730" fmla="*/ 311296 h 834218"/>
                  <a:gd name="connsiteX337-38731" fmla="*/ 2525258 w 3024845"/>
                  <a:gd name="connsiteY337-38732" fmla="*/ 311296 h 834218"/>
                  <a:gd name="connsiteX338-38733" fmla="*/ 2525258 w 3024845"/>
                  <a:gd name="connsiteY338-38734" fmla="*/ 194560 h 834218"/>
                  <a:gd name="connsiteX339-38735" fmla="*/ 2582005 w 3024845"/>
                  <a:gd name="connsiteY339-38736" fmla="*/ 183751 h 834218"/>
                  <a:gd name="connsiteX340-38737" fmla="*/ 2582005 w 3024845"/>
                  <a:gd name="connsiteY340-38738" fmla="*/ 184832 h 834218"/>
                  <a:gd name="connsiteX341-38739" fmla="*/ 2582005 w 3024845"/>
                  <a:gd name="connsiteY341-38740" fmla="*/ 192398 h 834218"/>
                  <a:gd name="connsiteX342-38741" fmla="*/ 2608352 w 3024845"/>
                  <a:gd name="connsiteY342-38742" fmla="*/ 192398 h 834218"/>
                  <a:gd name="connsiteX343-38743" fmla="*/ 2608352 w 3024845"/>
                  <a:gd name="connsiteY343-38744" fmla="*/ 447488 h 834218"/>
                  <a:gd name="connsiteX344-38745" fmla="*/ 2630646 w 3024845"/>
                  <a:gd name="connsiteY344-38746" fmla="*/ 447488 h 834218"/>
                  <a:gd name="connsiteX345-38747" fmla="*/ 2630646 w 3024845"/>
                  <a:gd name="connsiteY345-38748" fmla="*/ 443164 h 834218"/>
                  <a:gd name="connsiteX346-38749" fmla="*/ 2642806 w 3024845"/>
                  <a:gd name="connsiteY346-38750" fmla="*/ 443164 h 834218"/>
                  <a:gd name="connsiteX347-38751" fmla="*/ 2642806 w 3024845"/>
                  <a:gd name="connsiteY347-38752" fmla="*/ 447488 h 834218"/>
                  <a:gd name="connsiteX348-38753" fmla="*/ 2667126 w 3024845"/>
                  <a:gd name="connsiteY348-38754" fmla="*/ 447488 h 834218"/>
                  <a:gd name="connsiteX349-38755" fmla="*/ 2667126 w 3024845"/>
                  <a:gd name="connsiteY349-38756" fmla="*/ 434517 h 834218"/>
                  <a:gd name="connsiteX350-38757" fmla="*/ 2695500 w 3024845"/>
                  <a:gd name="connsiteY350-38758" fmla="*/ 434517 h 834218"/>
                  <a:gd name="connsiteX351-38759" fmla="*/ 2707660 w 3024845"/>
                  <a:gd name="connsiteY351-38760" fmla="*/ 430193 h 834218"/>
                  <a:gd name="connsiteX352-38761" fmla="*/ 2727927 w 3024845"/>
                  <a:gd name="connsiteY352-38762" fmla="*/ 434517 h 834218"/>
                  <a:gd name="connsiteX353-38763" fmla="*/ 2727927 w 3024845"/>
                  <a:gd name="connsiteY353-38764" fmla="*/ 417223 h 834218"/>
                  <a:gd name="connsiteX354-38765" fmla="*/ 2736034 w 3024845"/>
                  <a:gd name="connsiteY354-38766" fmla="*/ 417223 h 834218"/>
                  <a:gd name="connsiteX355-38767" fmla="*/ 2736034 w 3024845"/>
                  <a:gd name="connsiteY355-38768" fmla="*/ 404252 h 834218"/>
                  <a:gd name="connsiteX356-38769" fmla="*/ 2792781 w 3024845"/>
                  <a:gd name="connsiteY356-38770" fmla="*/ 404252 h 834218"/>
                  <a:gd name="connsiteX357-38771" fmla="*/ 2792781 w 3024845"/>
                  <a:gd name="connsiteY357-38772" fmla="*/ 373987 h 834218"/>
                  <a:gd name="connsiteX358-38773" fmla="*/ 2811021 w 3024845"/>
                  <a:gd name="connsiteY358-38774" fmla="*/ 373987 h 834218"/>
                  <a:gd name="connsiteX359-38775" fmla="*/ 2811021 w 3024845"/>
                  <a:gd name="connsiteY359-38776" fmla="*/ 367502 h 834218"/>
                  <a:gd name="connsiteX360-38777" fmla="*/ 2823181 w 3024845"/>
                  <a:gd name="connsiteY360-38778" fmla="*/ 367502 h 834218"/>
                  <a:gd name="connsiteX361-38779" fmla="*/ 2823181 w 3024845"/>
                  <a:gd name="connsiteY361-38780" fmla="*/ 373987 h 834218"/>
                  <a:gd name="connsiteX362-38781" fmla="*/ 2839395 w 3024845"/>
                  <a:gd name="connsiteY362-38782" fmla="*/ 373987 h 834218"/>
                  <a:gd name="connsiteX363-38783" fmla="*/ 2839395 w 3024845"/>
                  <a:gd name="connsiteY363-38784" fmla="*/ 423708 h 834218"/>
                  <a:gd name="connsiteX364-38785" fmla="*/ 2871822 w 3024845"/>
                  <a:gd name="connsiteY364-38786" fmla="*/ 423708 h 834218"/>
                  <a:gd name="connsiteX365-38787" fmla="*/ 2871822 w 3024845"/>
                  <a:gd name="connsiteY365-38788" fmla="*/ 397767 h 834218"/>
                  <a:gd name="connsiteX366-38789" fmla="*/ 2910329 w 3024845"/>
                  <a:gd name="connsiteY366-38790" fmla="*/ 397767 h 834218"/>
                  <a:gd name="connsiteX367-38791" fmla="*/ 2910329 w 3024845"/>
                  <a:gd name="connsiteY367-38792" fmla="*/ 367502 h 834218"/>
                  <a:gd name="connsiteX368-38793" fmla="*/ 2958970 w 3024845"/>
                  <a:gd name="connsiteY368-38794" fmla="*/ 367502 h 834218"/>
                  <a:gd name="connsiteX369-38795" fmla="*/ 2958970 w 3024845"/>
                  <a:gd name="connsiteY369-38796" fmla="*/ 478658 h 834218"/>
                  <a:gd name="connsiteX370-38797" fmla="*/ 2958970 w 3024845"/>
                  <a:gd name="connsiteY370-38798" fmla="*/ 492437 h 834218"/>
                  <a:gd name="connsiteX371-38799" fmla="*/ 3024845 w 3024845"/>
                  <a:gd name="connsiteY371-38800" fmla="*/ 492437 h 834218"/>
                  <a:gd name="connsiteX372-38801" fmla="*/ 3024845 w 3024845"/>
                  <a:gd name="connsiteY372-38802" fmla="*/ 834218 h 834218"/>
                  <a:gd name="connsiteX373-38803" fmla="*/ 2054 w 3024845"/>
                  <a:gd name="connsiteY373-38804" fmla="*/ 831885 h 834218"/>
                  <a:gd name="connsiteX374-38805" fmla="*/ 0 w 3024845"/>
                  <a:gd name="connsiteY374-38806" fmla="*/ 397767 h 834218"/>
                  <a:gd name="connsiteX375-38807" fmla="*/ 20267 w 3024845"/>
                  <a:gd name="connsiteY375-38808" fmla="*/ 397767 h 834218"/>
                  <a:gd name="connsiteX376-38809" fmla="*/ 20774 w 3024845"/>
                  <a:gd name="connsiteY376-38810" fmla="*/ 396686 h 834218"/>
                  <a:gd name="connsiteX377-38811" fmla="*/ 24320 w 3024845"/>
                  <a:gd name="connsiteY377-38812" fmla="*/ 389120 h 834218"/>
                  <a:gd name="connsiteX378-38813" fmla="*/ 26094 w 3024845"/>
                  <a:gd name="connsiteY378-38814" fmla="*/ 389390 h 834218"/>
                  <a:gd name="connsiteX379-38815" fmla="*/ 38507 w 3024845"/>
                  <a:gd name="connsiteY379-38816" fmla="*/ 391281 h 834218"/>
                  <a:gd name="connsiteX380-38817" fmla="*/ 39014 w 3024845"/>
                  <a:gd name="connsiteY380-38818" fmla="*/ 392633 h 834218"/>
                  <a:gd name="connsiteX381-38819" fmla="*/ 42560 w 3024845"/>
                  <a:gd name="connsiteY381-38820" fmla="*/ 402090 h 834218"/>
                  <a:gd name="connsiteX382-38821" fmla="*/ 68907 w 3024845"/>
                  <a:gd name="connsiteY382-38822" fmla="*/ 404252 h 834218"/>
                  <a:gd name="connsiteX383-38823" fmla="*/ 68907 w 3024845"/>
                  <a:gd name="connsiteY383-38824" fmla="*/ 281031 h 834218"/>
                  <a:gd name="connsiteX384-38825" fmla="*/ 70934 w 3024845"/>
                  <a:gd name="connsiteY384-38826" fmla="*/ 281031 h 834218"/>
                  <a:gd name="connsiteX385-38827" fmla="*/ 85121 w 3024845"/>
                  <a:gd name="connsiteY385-38828" fmla="*/ 281031 h 834218"/>
                  <a:gd name="connsiteX386-38829" fmla="*/ 85121 w 3024845"/>
                  <a:gd name="connsiteY386-38830" fmla="*/ 144839 h 834218"/>
                  <a:gd name="connsiteX387-38831" fmla="*/ 86894 w 3024845"/>
                  <a:gd name="connsiteY387-38832" fmla="*/ 144839 h 834218"/>
                  <a:gd name="connsiteX388-38833" fmla="*/ 99308 w 3024845"/>
                  <a:gd name="connsiteY388-38834" fmla="*/ 144839 h 834218"/>
                  <a:gd name="connsiteX389-38835" fmla="*/ 99308 w 3024845"/>
                  <a:gd name="connsiteY389-38836" fmla="*/ 30265 h 834218"/>
                  <a:gd name="connsiteX390-38837" fmla="*/ 103361 w 3024845"/>
                  <a:gd name="connsiteY390-38838" fmla="*/ 2161 h 834218"/>
                  <a:gd name="connsiteX0-38839" fmla="*/ 103361 w 3024845"/>
                  <a:gd name="connsiteY0-38840" fmla="*/ 2161 h 834218"/>
                  <a:gd name="connsiteX1-38841" fmla="*/ 200642 w 3024845"/>
                  <a:gd name="connsiteY1-38842" fmla="*/ 0 h 834218"/>
                  <a:gd name="connsiteX2-38843" fmla="*/ 202669 w 3024845"/>
                  <a:gd name="connsiteY2-38844" fmla="*/ 0 h 834218"/>
                  <a:gd name="connsiteX3-38845" fmla="*/ 216856 w 3024845"/>
                  <a:gd name="connsiteY3-38846" fmla="*/ 0 h 834218"/>
                  <a:gd name="connsiteX4-38847" fmla="*/ 220909 w 3024845"/>
                  <a:gd name="connsiteY4-38848" fmla="*/ 30265 h 834218"/>
                  <a:gd name="connsiteX5-38849" fmla="*/ 220909 w 3024845"/>
                  <a:gd name="connsiteY5-38850" fmla="*/ 144839 h 834218"/>
                  <a:gd name="connsiteX6-38851" fmla="*/ 223189 w 3024845"/>
                  <a:gd name="connsiteY6-38852" fmla="*/ 144839 h 834218"/>
                  <a:gd name="connsiteX7-38853" fmla="*/ 239150 w 3024845"/>
                  <a:gd name="connsiteY7-38854" fmla="*/ 144839 h 834218"/>
                  <a:gd name="connsiteX8-38855" fmla="*/ 239150 w 3024845"/>
                  <a:gd name="connsiteY8-38856" fmla="*/ 285354 h 834218"/>
                  <a:gd name="connsiteX9-38857" fmla="*/ 240670 w 3024845"/>
                  <a:gd name="connsiteY9-38858" fmla="*/ 285084 h 834218"/>
                  <a:gd name="connsiteX10-38859" fmla="*/ 251310 w 3024845"/>
                  <a:gd name="connsiteY10-38860" fmla="*/ 283193 h 834218"/>
                  <a:gd name="connsiteX11-38861" fmla="*/ 249283 w 3024845"/>
                  <a:gd name="connsiteY11-38862" fmla="*/ 371825 h 834218"/>
                  <a:gd name="connsiteX12-38863" fmla="*/ 250803 w 3024845"/>
                  <a:gd name="connsiteY12-38864" fmla="*/ 372096 h 834218"/>
                  <a:gd name="connsiteX13-38865" fmla="*/ 261443 w 3024845"/>
                  <a:gd name="connsiteY13-38866" fmla="*/ 373987 h 834218"/>
                  <a:gd name="connsiteX14-38867" fmla="*/ 261696 w 3024845"/>
                  <a:gd name="connsiteY14-38868" fmla="*/ 374798 h 834218"/>
                  <a:gd name="connsiteX15-38869" fmla="*/ 263470 w 3024845"/>
                  <a:gd name="connsiteY15-38870" fmla="*/ 380473 h 834218"/>
                  <a:gd name="connsiteX16-38871" fmla="*/ 264230 w 3024845"/>
                  <a:gd name="connsiteY16-38872" fmla="*/ 378041 h 834218"/>
                  <a:gd name="connsiteX17-38873" fmla="*/ 269550 w 3024845"/>
                  <a:gd name="connsiteY17-38874" fmla="*/ 361017 h 834218"/>
                  <a:gd name="connsiteX18-38875" fmla="*/ 271323 w 3024845"/>
                  <a:gd name="connsiteY18-38876" fmla="*/ 361017 h 834218"/>
                  <a:gd name="connsiteX19-38877" fmla="*/ 283737 w 3024845"/>
                  <a:gd name="connsiteY19-38878" fmla="*/ 361017 h 834218"/>
                  <a:gd name="connsiteX20-38879" fmla="*/ 283737 w 3024845"/>
                  <a:gd name="connsiteY20-38880" fmla="*/ 393443 h 834218"/>
                  <a:gd name="connsiteX21-38881" fmla="*/ 284750 w 3024845"/>
                  <a:gd name="connsiteY21-38882" fmla="*/ 393984 h 834218"/>
                  <a:gd name="connsiteX22-38883" fmla="*/ 291844 w 3024845"/>
                  <a:gd name="connsiteY22-38884" fmla="*/ 397767 h 834218"/>
                  <a:gd name="connsiteX23-38885" fmla="*/ 291844 w 3024845"/>
                  <a:gd name="connsiteY23-38886" fmla="*/ 399118 h 834218"/>
                  <a:gd name="connsiteX24-38887" fmla="*/ 291844 w 3024845"/>
                  <a:gd name="connsiteY24-38888" fmla="*/ 408576 h 834218"/>
                  <a:gd name="connsiteX25-38889" fmla="*/ 336431 w 3024845"/>
                  <a:gd name="connsiteY25-38890" fmla="*/ 408576 h 834218"/>
                  <a:gd name="connsiteX26-38891" fmla="*/ 336431 w 3024845"/>
                  <a:gd name="connsiteY26-38892" fmla="*/ 409657 h 834218"/>
                  <a:gd name="connsiteX27-38893" fmla="*/ 336431 w 3024845"/>
                  <a:gd name="connsiteY27-38894" fmla="*/ 417223 h 834218"/>
                  <a:gd name="connsiteX28-38895" fmla="*/ 338457 w 3024845"/>
                  <a:gd name="connsiteY28-38896" fmla="*/ 417223 h 834218"/>
                  <a:gd name="connsiteX29-38897" fmla="*/ 352644 w 3024845"/>
                  <a:gd name="connsiteY29-38898" fmla="*/ 417223 h 834218"/>
                  <a:gd name="connsiteX30-38899" fmla="*/ 352644 w 3024845"/>
                  <a:gd name="connsiteY30-38900" fmla="*/ 386958 h 834218"/>
                  <a:gd name="connsiteX31-38901" fmla="*/ 397231 w 3024845"/>
                  <a:gd name="connsiteY31-38902" fmla="*/ 386958 h 834218"/>
                  <a:gd name="connsiteX32-38903" fmla="*/ 397231 w 3024845"/>
                  <a:gd name="connsiteY32-38904" fmla="*/ 385607 h 834218"/>
                  <a:gd name="connsiteX33-38905" fmla="*/ 397231 w 3024845"/>
                  <a:gd name="connsiteY33-38906" fmla="*/ 376149 h 834218"/>
                  <a:gd name="connsiteX34-38907" fmla="*/ 398245 w 3024845"/>
                  <a:gd name="connsiteY34-38908" fmla="*/ 376149 h 834218"/>
                  <a:gd name="connsiteX35-38909" fmla="*/ 405338 w 3024845"/>
                  <a:gd name="connsiteY35-38910" fmla="*/ 376149 h 834218"/>
                  <a:gd name="connsiteX36-38911" fmla="*/ 405338 w 3024845"/>
                  <a:gd name="connsiteY36-38912" fmla="*/ 374258 h 834218"/>
                  <a:gd name="connsiteX37-38913" fmla="*/ 405338 w 3024845"/>
                  <a:gd name="connsiteY37-38914" fmla="*/ 361017 h 834218"/>
                  <a:gd name="connsiteX38-38915" fmla="*/ 406098 w 3024845"/>
                  <a:gd name="connsiteY38-38916" fmla="*/ 361017 h 834218"/>
                  <a:gd name="connsiteX39-38917" fmla="*/ 411418 w 3024845"/>
                  <a:gd name="connsiteY39-38918" fmla="*/ 361017 h 834218"/>
                  <a:gd name="connsiteX40-38919" fmla="*/ 411418 w 3024845"/>
                  <a:gd name="connsiteY40-38920" fmla="*/ 359936 h 834218"/>
                  <a:gd name="connsiteX41-38921" fmla="*/ 411418 w 3024845"/>
                  <a:gd name="connsiteY41-38922" fmla="*/ 352369 h 834218"/>
                  <a:gd name="connsiteX42-38923" fmla="*/ 413445 w 3024845"/>
                  <a:gd name="connsiteY42-38924" fmla="*/ 352369 h 834218"/>
                  <a:gd name="connsiteX43-38925" fmla="*/ 427632 w 3024845"/>
                  <a:gd name="connsiteY43-38926" fmla="*/ 352369 h 834218"/>
                  <a:gd name="connsiteX44-38927" fmla="*/ 427632 w 3024845"/>
                  <a:gd name="connsiteY44-38928" fmla="*/ 353450 h 834218"/>
                  <a:gd name="connsiteX45-38929" fmla="*/ 427632 w 3024845"/>
                  <a:gd name="connsiteY45-38930" fmla="*/ 361017 h 834218"/>
                  <a:gd name="connsiteX46-38931" fmla="*/ 449925 w 3024845"/>
                  <a:gd name="connsiteY46-38932" fmla="*/ 361017 h 834218"/>
                  <a:gd name="connsiteX47-38933" fmla="*/ 449925 w 3024845"/>
                  <a:gd name="connsiteY47-38934" fmla="*/ 359125 h 834218"/>
                  <a:gd name="connsiteX48-38935" fmla="*/ 449925 w 3024845"/>
                  <a:gd name="connsiteY48-38936" fmla="*/ 345884 h 834218"/>
                  <a:gd name="connsiteX49-38937" fmla="*/ 451699 w 3024845"/>
                  <a:gd name="connsiteY49-38938" fmla="*/ 345884 h 834218"/>
                  <a:gd name="connsiteX50-38939" fmla="*/ 464112 w 3024845"/>
                  <a:gd name="connsiteY50-38940" fmla="*/ 345884 h 834218"/>
                  <a:gd name="connsiteX51-38941" fmla="*/ 464112 w 3024845"/>
                  <a:gd name="connsiteY51-38942" fmla="*/ 369664 h 834218"/>
                  <a:gd name="connsiteX52-38943" fmla="*/ 465126 w 3024845"/>
                  <a:gd name="connsiteY52-38944" fmla="*/ 369664 h 834218"/>
                  <a:gd name="connsiteX53-38945" fmla="*/ 472219 w 3024845"/>
                  <a:gd name="connsiteY53-38946" fmla="*/ 369664 h 834218"/>
                  <a:gd name="connsiteX54-38947" fmla="*/ 472219 w 3024845"/>
                  <a:gd name="connsiteY54-38948" fmla="*/ 368583 h 834218"/>
                  <a:gd name="connsiteX55-38949" fmla="*/ 472219 w 3024845"/>
                  <a:gd name="connsiteY55-38950" fmla="*/ 361017 h 834218"/>
                  <a:gd name="connsiteX56-38951" fmla="*/ 473992 w 3024845"/>
                  <a:gd name="connsiteY56-38952" fmla="*/ 361017 h 834218"/>
                  <a:gd name="connsiteX57-38953" fmla="*/ 486406 w 3024845"/>
                  <a:gd name="connsiteY57-38954" fmla="*/ 361017 h 834218"/>
                  <a:gd name="connsiteX58-38955" fmla="*/ 486406 w 3024845"/>
                  <a:gd name="connsiteY58-38956" fmla="*/ 386958 h 834218"/>
                  <a:gd name="connsiteX59-38957" fmla="*/ 488433 w 3024845"/>
                  <a:gd name="connsiteY59-38958" fmla="*/ 386958 h 834218"/>
                  <a:gd name="connsiteX60-38959" fmla="*/ 502619 w 3024845"/>
                  <a:gd name="connsiteY60-38960" fmla="*/ 386958 h 834218"/>
                  <a:gd name="connsiteX61-38961" fmla="*/ 502619 w 3024845"/>
                  <a:gd name="connsiteY61-38962" fmla="*/ 388579 h 834218"/>
                  <a:gd name="connsiteX62-38963" fmla="*/ 502619 w 3024845"/>
                  <a:gd name="connsiteY62-38964" fmla="*/ 399929 h 834218"/>
                  <a:gd name="connsiteX63-38965" fmla="*/ 503379 w 3024845"/>
                  <a:gd name="connsiteY63-38966" fmla="*/ 399929 h 834218"/>
                  <a:gd name="connsiteX64-38967" fmla="*/ 508700 w 3024845"/>
                  <a:gd name="connsiteY64-38968" fmla="*/ 399929 h 834218"/>
                  <a:gd name="connsiteX65-38969" fmla="*/ 508700 w 3024845"/>
                  <a:gd name="connsiteY65-38970" fmla="*/ 399118 h 834218"/>
                  <a:gd name="connsiteX66-38971" fmla="*/ 508700 w 3024845"/>
                  <a:gd name="connsiteY66-38972" fmla="*/ 393443 h 834218"/>
                  <a:gd name="connsiteX67-38973" fmla="*/ 539100 w 3024845"/>
                  <a:gd name="connsiteY67-38974" fmla="*/ 393443 h 834218"/>
                  <a:gd name="connsiteX68-38975" fmla="*/ 539100 w 3024845"/>
                  <a:gd name="connsiteY68-38976" fmla="*/ 417223 h 834218"/>
                  <a:gd name="connsiteX69-38977" fmla="*/ 540113 w 3024845"/>
                  <a:gd name="connsiteY69-38978" fmla="*/ 417223 h 834218"/>
                  <a:gd name="connsiteX70-38979" fmla="*/ 547207 w 3024845"/>
                  <a:gd name="connsiteY70-38980" fmla="*/ 417223 h 834218"/>
                  <a:gd name="connsiteX71-38981" fmla="*/ 547207 w 3024845"/>
                  <a:gd name="connsiteY71-38982" fmla="*/ 418304 h 834218"/>
                  <a:gd name="connsiteX72-38983" fmla="*/ 547207 w 3024845"/>
                  <a:gd name="connsiteY72-38984" fmla="*/ 425870 h 834218"/>
                  <a:gd name="connsiteX73-38985" fmla="*/ 547967 w 3024845"/>
                  <a:gd name="connsiteY73-38986" fmla="*/ 425870 h 834218"/>
                  <a:gd name="connsiteX74-38987" fmla="*/ 553287 w 3024845"/>
                  <a:gd name="connsiteY74-38988" fmla="*/ 425870 h 834218"/>
                  <a:gd name="connsiteX75-38989" fmla="*/ 553287 w 3024845"/>
                  <a:gd name="connsiteY75-38990" fmla="*/ 423708 h 834218"/>
                  <a:gd name="connsiteX76-38991" fmla="*/ 553287 w 3024845"/>
                  <a:gd name="connsiteY76-38992" fmla="*/ 408576 h 834218"/>
                  <a:gd name="connsiteX77-38993" fmla="*/ 554300 w 3024845"/>
                  <a:gd name="connsiteY77-38994" fmla="*/ 408576 h 834218"/>
                  <a:gd name="connsiteX78-38995" fmla="*/ 561394 w 3024845"/>
                  <a:gd name="connsiteY78-38996" fmla="*/ 408576 h 834218"/>
                  <a:gd name="connsiteX79-38997" fmla="*/ 561394 w 3024845"/>
                  <a:gd name="connsiteY79-38998" fmla="*/ 409657 h 834218"/>
                  <a:gd name="connsiteX80-38999" fmla="*/ 561394 w 3024845"/>
                  <a:gd name="connsiteY80-39000" fmla="*/ 417223 h 834218"/>
                  <a:gd name="connsiteX81-39001" fmla="*/ 566714 w 3024845"/>
                  <a:gd name="connsiteY81-39002" fmla="*/ 415230 h 834218"/>
                  <a:gd name="connsiteX82-39003" fmla="*/ 567474 w 3024845"/>
                  <a:gd name="connsiteY82-39004" fmla="*/ 414250 h 834218"/>
                  <a:gd name="connsiteX83-39005" fmla="*/ 567474 w 3024845"/>
                  <a:gd name="connsiteY83-39006" fmla="*/ 408576 h 834218"/>
                  <a:gd name="connsiteX84-39007" fmla="*/ 605981 w 3024845"/>
                  <a:gd name="connsiteY84-39008" fmla="*/ 408576 h 834218"/>
                  <a:gd name="connsiteX85-39009" fmla="*/ 605981 w 3024845"/>
                  <a:gd name="connsiteY85-39010" fmla="*/ 432355 h 834218"/>
                  <a:gd name="connsiteX86-39011" fmla="*/ 608007 w 3024845"/>
                  <a:gd name="connsiteY86-39012" fmla="*/ 432355 h 834218"/>
                  <a:gd name="connsiteX87-39013" fmla="*/ 622194 w 3024845"/>
                  <a:gd name="connsiteY87-39014" fmla="*/ 432355 h 834218"/>
                  <a:gd name="connsiteX88-39015" fmla="*/ 622194 w 3024845"/>
                  <a:gd name="connsiteY88-39016" fmla="*/ 433436 h 834218"/>
                  <a:gd name="connsiteX89-39017" fmla="*/ 622194 w 3024845"/>
                  <a:gd name="connsiteY89-39018" fmla="*/ 441002 h 834218"/>
                  <a:gd name="connsiteX90-39019" fmla="*/ 623968 w 3024845"/>
                  <a:gd name="connsiteY90-39020" fmla="*/ 441002 h 834218"/>
                  <a:gd name="connsiteX91-39021" fmla="*/ 636381 w 3024845"/>
                  <a:gd name="connsiteY91-39022" fmla="*/ 441002 h 834218"/>
                  <a:gd name="connsiteX92-39023" fmla="*/ 636381 w 3024845"/>
                  <a:gd name="connsiteY92-39024" fmla="*/ 417223 h 834218"/>
                  <a:gd name="connsiteX93-39025" fmla="*/ 637394 w 3024845"/>
                  <a:gd name="connsiteY93-39026" fmla="*/ 417223 h 834218"/>
                  <a:gd name="connsiteX94-39027" fmla="*/ 644488 w 3024845"/>
                  <a:gd name="connsiteY94-39028" fmla="*/ 417223 h 834218"/>
                  <a:gd name="connsiteX95-39029" fmla="*/ 644488 w 3024845"/>
                  <a:gd name="connsiteY95-39030" fmla="*/ 384796 h 834218"/>
                  <a:gd name="connsiteX96-39031" fmla="*/ 645501 w 3024845"/>
                  <a:gd name="connsiteY96-39032" fmla="*/ 384796 h 834218"/>
                  <a:gd name="connsiteX97-39033" fmla="*/ 652595 w 3024845"/>
                  <a:gd name="connsiteY97-39034" fmla="*/ 384796 h 834218"/>
                  <a:gd name="connsiteX98-39035" fmla="*/ 652595 w 3024845"/>
                  <a:gd name="connsiteY98-39036" fmla="*/ 382905 h 834218"/>
                  <a:gd name="connsiteX99-39037" fmla="*/ 652595 w 3024845"/>
                  <a:gd name="connsiteY99-39038" fmla="*/ 369664 h 834218"/>
                  <a:gd name="connsiteX100-39039" fmla="*/ 651328 w 3024845"/>
                  <a:gd name="connsiteY100-39040" fmla="*/ 368042 h 834218"/>
                  <a:gd name="connsiteX101-39041" fmla="*/ 656648 w 3024845"/>
                  <a:gd name="connsiteY101-39042" fmla="*/ 356693 h 834218"/>
                  <a:gd name="connsiteX102-39043" fmla="*/ 664755 w 3024845"/>
                  <a:gd name="connsiteY102-39044" fmla="*/ 384796 h 834218"/>
                  <a:gd name="connsiteX103-39045" fmla="*/ 665515 w 3024845"/>
                  <a:gd name="connsiteY103-39046" fmla="*/ 384796 h 834218"/>
                  <a:gd name="connsiteX104-39047" fmla="*/ 670835 w 3024845"/>
                  <a:gd name="connsiteY104-39048" fmla="*/ 384796 h 834218"/>
                  <a:gd name="connsiteX105-39049" fmla="*/ 670835 w 3024845"/>
                  <a:gd name="connsiteY105-39050" fmla="*/ 278869 h 834218"/>
                  <a:gd name="connsiteX106-39051" fmla="*/ 672355 w 3024845"/>
                  <a:gd name="connsiteY106-39052" fmla="*/ 278869 h 834218"/>
                  <a:gd name="connsiteX107-39053" fmla="*/ 682995 w 3024845"/>
                  <a:gd name="connsiteY107-39054" fmla="*/ 278869 h 834218"/>
                  <a:gd name="connsiteX108-39055" fmla="*/ 682995 w 3024845"/>
                  <a:gd name="connsiteY108-39056" fmla="*/ 231310 h 834218"/>
                  <a:gd name="connsiteX109-39057" fmla="*/ 709342 w 3024845"/>
                  <a:gd name="connsiteY109-39058" fmla="*/ 231310 h 834218"/>
                  <a:gd name="connsiteX110-39059" fmla="*/ 709342 w 3024845"/>
                  <a:gd name="connsiteY110-39060" fmla="*/ 209692 h 834218"/>
                  <a:gd name="connsiteX111-39061" fmla="*/ 743796 w 3024845"/>
                  <a:gd name="connsiteY111-39062" fmla="*/ 209692 h 834218"/>
                  <a:gd name="connsiteX112-39063" fmla="*/ 743796 w 3024845"/>
                  <a:gd name="connsiteY112-39064" fmla="*/ 212124 h 834218"/>
                  <a:gd name="connsiteX113-39065" fmla="*/ 743796 w 3024845"/>
                  <a:gd name="connsiteY113-39066" fmla="*/ 229148 h 834218"/>
                  <a:gd name="connsiteX114-39067" fmla="*/ 746076 w 3024845"/>
                  <a:gd name="connsiteY114-39068" fmla="*/ 229148 h 834218"/>
                  <a:gd name="connsiteX115-39069" fmla="*/ 762036 w 3024845"/>
                  <a:gd name="connsiteY115-39070" fmla="*/ 229148 h 834218"/>
                  <a:gd name="connsiteX116-39071" fmla="*/ 762036 w 3024845"/>
                  <a:gd name="connsiteY116-39072" fmla="*/ 276707 h 834218"/>
                  <a:gd name="connsiteX117-39073" fmla="*/ 763049 w 3024845"/>
                  <a:gd name="connsiteY117-39074" fmla="*/ 276707 h 834218"/>
                  <a:gd name="connsiteX118-39075" fmla="*/ 770143 w 3024845"/>
                  <a:gd name="connsiteY118-39076" fmla="*/ 276707 h 834218"/>
                  <a:gd name="connsiteX119-39077" fmla="*/ 784330 w 3024845"/>
                  <a:gd name="connsiteY119-39078" fmla="*/ 281031 h 834218"/>
                  <a:gd name="connsiteX120-39079" fmla="*/ 784330 w 3024845"/>
                  <a:gd name="connsiteY120-39080" fmla="*/ 319943 h 834218"/>
                  <a:gd name="connsiteX121-39081" fmla="*/ 785343 w 3024845"/>
                  <a:gd name="connsiteY121-39082" fmla="*/ 319943 h 834218"/>
                  <a:gd name="connsiteX122-39083" fmla="*/ 792436 w 3024845"/>
                  <a:gd name="connsiteY122-39084" fmla="*/ 319943 h 834218"/>
                  <a:gd name="connsiteX123-39085" fmla="*/ 792436 w 3024845"/>
                  <a:gd name="connsiteY123-39086" fmla="*/ 321564 h 834218"/>
                  <a:gd name="connsiteX124-39087" fmla="*/ 792436 w 3024845"/>
                  <a:gd name="connsiteY124-39088" fmla="*/ 332913 h 834218"/>
                  <a:gd name="connsiteX125-39089" fmla="*/ 794463 w 3024845"/>
                  <a:gd name="connsiteY125-39090" fmla="*/ 332913 h 834218"/>
                  <a:gd name="connsiteX126-39091" fmla="*/ 808650 w 3024845"/>
                  <a:gd name="connsiteY126-39092" fmla="*/ 332913 h 834218"/>
                  <a:gd name="connsiteX127-39093" fmla="*/ 814730 w 3024845"/>
                  <a:gd name="connsiteY127-39094" fmla="*/ 339399 h 834218"/>
                  <a:gd name="connsiteX128-39095" fmla="*/ 814730 w 3024845"/>
                  <a:gd name="connsiteY128-39096" fmla="*/ 361017 h 834218"/>
                  <a:gd name="connsiteX129-39097" fmla="*/ 817010 w 3024845"/>
                  <a:gd name="connsiteY129-39098" fmla="*/ 361017 h 834218"/>
                  <a:gd name="connsiteX130-39099" fmla="*/ 832970 w 3024845"/>
                  <a:gd name="connsiteY130-39100" fmla="*/ 361017 h 834218"/>
                  <a:gd name="connsiteX131-39101" fmla="*/ 832970 w 3024845"/>
                  <a:gd name="connsiteY131-39102" fmla="*/ 362097 h 834218"/>
                  <a:gd name="connsiteX132-39103" fmla="*/ 832970 w 3024845"/>
                  <a:gd name="connsiteY132-39104" fmla="*/ 369664 h 834218"/>
                  <a:gd name="connsiteX133-39105" fmla="*/ 834237 w 3024845"/>
                  <a:gd name="connsiteY133-39106" fmla="*/ 369664 h 834218"/>
                  <a:gd name="connsiteX134-39107" fmla="*/ 843104 w 3024845"/>
                  <a:gd name="connsiteY134-39108" fmla="*/ 369664 h 834218"/>
                  <a:gd name="connsiteX135-39109" fmla="*/ 843104 w 3024845"/>
                  <a:gd name="connsiteY135-39110" fmla="*/ 371825 h 834218"/>
                  <a:gd name="connsiteX136-39111" fmla="*/ 843104 w 3024845"/>
                  <a:gd name="connsiteY136-39112" fmla="*/ 386958 h 834218"/>
                  <a:gd name="connsiteX137-39113" fmla="*/ 847157 w 3024845"/>
                  <a:gd name="connsiteY137-39114" fmla="*/ 385066 h 834218"/>
                  <a:gd name="connsiteX138-39115" fmla="*/ 847157 w 3024845"/>
                  <a:gd name="connsiteY138-39116" fmla="*/ 371825 h 834218"/>
                  <a:gd name="connsiteX139-39117" fmla="*/ 848170 w 3024845"/>
                  <a:gd name="connsiteY139-39118" fmla="*/ 371825 h 834218"/>
                  <a:gd name="connsiteX140-39119" fmla="*/ 855264 w 3024845"/>
                  <a:gd name="connsiteY140-39120" fmla="*/ 371825 h 834218"/>
                  <a:gd name="connsiteX141-39121" fmla="*/ 855264 w 3024845"/>
                  <a:gd name="connsiteY141-39122" fmla="*/ 373447 h 834218"/>
                  <a:gd name="connsiteX142-39123" fmla="*/ 855264 w 3024845"/>
                  <a:gd name="connsiteY142-39124" fmla="*/ 384796 h 834218"/>
                  <a:gd name="connsiteX143-39125" fmla="*/ 856024 w 3024845"/>
                  <a:gd name="connsiteY143-39126" fmla="*/ 384796 h 834218"/>
                  <a:gd name="connsiteX144-39127" fmla="*/ 861344 w 3024845"/>
                  <a:gd name="connsiteY144-39128" fmla="*/ 384796 h 834218"/>
                  <a:gd name="connsiteX145-39129" fmla="*/ 909984 w 3024845"/>
                  <a:gd name="connsiteY145-39130" fmla="*/ 380473 h 834218"/>
                  <a:gd name="connsiteX146-39131" fmla="*/ 909984 w 3024845"/>
                  <a:gd name="connsiteY146-39132" fmla="*/ 381824 h 834218"/>
                  <a:gd name="connsiteX147-39133" fmla="*/ 909984 w 3024845"/>
                  <a:gd name="connsiteY147-39134" fmla="*/ 391281 h 834218"/>
                  <a:gd name="connsiteX148-39135" fmla="*/ 910744 w 3024845"/>
                  <a:gd name="connsiteY148-39136" fmla="*/ 391281 h 834218"/>
                  <a:gd name="connsiteX149-39137" fmla="*/ 916065 w 3024845"/>
                  <a:gd name="connsiteY149-39138" fmla="*/ 391281 h 834218"/>
                  <a:gd name="connsiteX150-39139" fmla="*/ 916065 w 3024845"/>
                  <a:gd name="connsiteY150-39140" fmla="*/ 393443 h 834218"/>
                  <a:gd name="connsiteX151-39141" fmla="*/ 916065 w 3024845"/>
                  <a:gd name="connsiteY151-39142" fmla="*/ 408576 h 834218"/>
                  <a:gd name="connsiteX152-39143" fmla="*/ 918091 w 3024845"/>
                  <a:gd name="connsiteY152-39144" fmla="*/ 407225 h 834218"/>
                  <a:gd name="connsiteX153-39145" fmla="*/ 932278 w 3024845"/>
                  <a:gd name="connsiteY153-39146" fmla="*/ 397767 h 834218"/>
                  <a:gd name="connsiteX154-39147" fmla="*/ 938358 w 3024845"/>
                  <a:gd name="connsiteY154-39148" fmla="*/ 356693 h 834218"/>
                  <a:gd name="connsiteX155-39149" fmla="*/ 939118 w 3024845"/>
                  <a:gd name="connsiteY155-39150" fmla="*/ 356423 h 834218"/>
                  <a:gd name="connsiteX156-39151" fmla="*/ 944438 w 3024845"/>
                  <a:gd name="connsiteY156-39152" fmla="*/ 354531 h 834218"/>
                  <a:gd name="connsiteX157-39153" fmla="*/ 946465 w 3024845"/>
                  <a:gd name="connsiteY157-39154" fmla="*/ 285354 h 834218"/>
                  <a:gd name="connsiteX158-39155" fmla="*/ 948492 w 3024845"/>
                  <a:gd name="connsiteY158-39156" fmla="*/ 354531 h 834218"/>
                  <a:gd name="connsiteX159-39157" fmla="*/ 949252 w 3024845"/>
                  <a:gd name="connsiteY159-39158" fmla="*/ 354801 h 834218"/>
                  <a:gd name="connsiteX160-39159" fmla="*/ 954572 w 3024845"/>
                  <a:gd name="connsiteY160-39160" fmla="*/ 356693 h 834218"/>
                  <a:gd name="connsiteX161-39161" fmla="*/ 954572 w 3024845"/>
                  <a:gd name="connsiteY161-39162" fmla="*/ 270222 h 834218"/>
                  <a:gd name="connsiteX162-39163" fmla="*/ 958625 w 3024845"/>
                  <a:gd name="connsiteY162-39164" fmla="*/ 237795 h 834218"/>
                  <a:gd name="connsiteX163-39165" fmla="*/ 997132 w 3024845"/>
                  <a:gd name="connsiteY163-39166" fmla="*/ 237795 h 834218"/>
                  <a:gd name="connsiteX164-39167" fmla="*/ 997132 w 3024845"/>
                  <a:gd name="connsiteY164-39168" fmla="*/ 270222 h 834218"/>
                  <a:gd name="connsiteX165-39169" fmla="*/ 997892 w 3024845"/>
                  <a:gd name="connsiteY165-39170" fmla="*/ 270222 h 834218"/>
                  <a:gd name="connsiteX166-39171" fmla="*/ 1003212 w 3024845"/>
                  <a:gd name="connsiteY166-39172" fmla="*/ 270222 h 834218"/>
                  <a:gd name="connsiteX167-39173" fmla="*/ 1003212 w 3024845"/>
                  <a:gd name="connsiteY167-39174" fmla="*/ 188074 h 834218"/>
                  <a:gd name="connsiteX168-39175" fmla="*/ 1004986 w 3024845"/>
                  <a:gd name="connsiteY168-39176" fmla="*/ 188074 h 834218"/>
                  <a:gd name="connsiteX169-39177" fmla="*/ 1017399 w 3024845"/>
                  <a:gd name="connsiteY169-39178" fmla="*/ 188074 h 834218"/>
                  <a:gd name="connsiteX170-39179" fmla="*/ 1017399 w 3024845"/>
                  <a:gd name="connsiteY170-39180" fmla="*/ 186183 h 834218"/>
                  <a:gd name="connsiteX171-39181" fmla="*/ 1017399 w 3024845"/>
                  <a:gd name="connsiteY171-39182" fmla="*/ 172942 h 834218"/>
                  <a:gd name="connsiteX172-39183" fmla="*/ 1039693 w 3024845"/>
                  <a:gd name="connsiteY172-39184" fmla="*/ 172942 h 834218"/>
                  <a:gd name="connsiteX173-39185" fmla="*/ 1039693 w 3024845"/>
                  <a:gd name="connsiteY173-39186" fmla="*/ 171861 h 834218"/>
                  <a:gd name="connsiteX174-39187" fmla="*/ 1039693 w 3024845"/>
                  <a:gd name="connsiteY174-39188" fmla="*/ 164295 h 834218"/>
                  <a:gd name="connsiteX175-39189" fmla="*/ 1041466 w 3024845"/>
                  <a:gd name="connsiteY175-39190" fmla="*/ 164295 h 834218"/>
                  <a:gd name="connsiteX176-39191" fmla="*/ 1053880 w 3024845"/>
                  <a:gd name="connsiteY176-39192" fmla="*/ 164295 h 834218"/>
                  <a:gd name="connsiteX177-39193" fmla="*/ 1053880 w 3024845"/>
                  <a:gd name="connsiteY177-39194" fmla="*/ 165376 h 834218"/>
                  <a:gd name="connsiteX178-39195" fmla="*/ 1053880 w 3024845"/>
                  <a:gd name="connsiteY178-39196" fmla="*/ 172942 h 834218"/>
                  <a:gd name="connsiteX179-39197" fmla="*/ 1054640 w 3024845"/>
                  <a:gd name="connsiteY179-39198" fmla="*/ 172942 h 834218"/>
                  <a:gd name="connsiteX180-39199" fmla="*/ 1059960 w 3024845"/>
                  <a:gd name="connsiteY180-39200" fmla="*/ 172942 h 834218"/>
                  <a:gd name="connsiteX181-39201" fmla="*/ 1070093 w 3024845"/>
                  <a:gd name="connsiteY181-39202" fmla="*/ 168618 h 834218"/>
                  <a:gd name="connsiteX182-39203" fmla="*/ 1074146 w 3024845"/>
                  <a:gd name="connsiteY182-39204" fmla="*/ 171861 h 834218"/>
                  <a:gd name="connsiteX183-39205" fmla="*/ 1074146 w 3024845"/>
                  <a:gd name="connsiteY183-39206" fmla="*/ 164295 h 834218"/>
                  <a:gd name="connsiteX184-39207" fmla="*/ 1076426 w 3024845"/>
                  <a:gd name="connsiteY184-39208" fmla="*/ 164295 h 834218"/>
                  <a:gd name="connsiteX185-39209" fmla="*/ 1092387 w 3024845"/>
                  <a:gd name="connsiteY185-39210" fmla="*/ 164295 h 834218"/>
                  <a:gd name="connsiteX186-39211" fmla="*/ 1092387 w 3024845"/>
                  <a:gd name="connsiteY186-39212" fmla="*/ 165376 h 834218"/>
                  <a:gd name="connsiteX187-39213" fmla="*/ 1092387 w 3024845"/>
                  <a:gd name="connsiteY187-39214" fmla="*/ 172942 h 834218"/>
                  <a:gd name="connsiteX188-39215" fmla="*/ 1122787 w 3024845"/>
                  <a:gd name="connsiteY188-39216" fmla="*/ 172942 h 834218"/>
                  <a:gd name="connsiteX189-39217" fmla="*/ 1122787 w 3024845"/>
                  <a:gd name="connsiteY189-39218" fmla="*/ 174563 h 834218"/>
                  <a:gd name="connsiteX190-39219" fmla="*/ 1122787 w 3024845"/>
                  <a:gd name="connsiteY190-39220" fmla="*/ 185913 h 834218"/>
                  <a:gd name="connsiteX191-39221" fmla="*/ 1149134 w 3024845"/>
                  <a:gd name="connsiteY191-39222" fmla="*/ 185913 h 834218"/>
                  <a:gd name="connsiteX192-39223" fmla="*/ 1149134 w 3024845"/>
                  <a:gd name="connsiteY192-39224" fmla="*/ 216177 h 834218"/>
                  <a:gd name="connsiteX193-39225" fmla="*/ 1149894 w 3024845"/>
                  <a:gd name="connsiteY193-39226" fmla="*/ 216177 h 834218"/>
                  <a:gd name="connsiteX194-39227" fmla="*/ 1155214 w 3024845"/>
                  <a:gd name="connsiteY194-39228" fmla="*/ 216177 h 834218"/>
                  <a:gd name="connsiteX195-39229" fmla="*/ 1155214 w 3024845"/>
                  <a:gd name="connsiteY195-39230" fmla="*/ 217258 h 834218"/>
                  <a:gd name="connsiteX196-39231" fmla="*/ 1155214 w 3024845"/>
                  <a:gd name="connsiteY196-39232" fmla="*/ 224825 h 834218"/>
                  <a:gd name="connsiteX197-39233" fmla="*/ 1159268 w 3024845"/>
                  <a:gd name="connsiteY197-39234" fmla="*/ 255089 h 834218"/>
                  <a:gd name="connsiteX198-39235" fmla="*/ 1160028 w 3024845"/>
                  <a:gd name="connsiteY198-39236" fmla="*/ 255089 h 834218"/>
                  <a:gd name="connsiteX199-39237" fmla="*/ 1165348 w 3024845"/>
                  <a:gd name="connsiteY199-39238" fmla="*/ 255089 h 834218"/>
                  <a:gd name="connsiteX200-39239" fmla="*/ 1165348 w 3024845"/>
                  <a:gd name="connsiteY200-39240" fmla="*/ 255900 h 834218"/>
                  <a:gd name="connsiteX201-39241" fmla="*/ 1165348 w 3024845"/>
                  <a:gd name="connsiteY201-39242" fmla="*/ 261575 h 834218"/>
                  <a:gd name="connsiteX202-39243" fmla="*/ 1166361 w 3024845"/>
                  <a:gd name="connsiteY202-39244" fmla="*/ 261575 h 834218"/>
                  <a:gd name="connsiteX203-39245" fmla="*/ 1173454 w 3024845"/>
                  <a:gd name="connsiteY203-39246" fmla="*/ 261575 h 834218"/>
                  <a:gd name="connsiteX204-39247" fmla="*/ 1173454 w 3024845"/>
                  <a:gd name="connsiteY204-39248" fmla="*/ 291840 h 834218"/>
                  <a:gd name="connsiteX205-39249" fmla="*/ 1175481 w 3024845"/>
                  <a:gd name="connsiteY205-39250" fmla="*/ 291840 h 834218"/>
                  <a:gd name="connsiteX206-39251" fmla="*/ 1189668 w 3024845"/>
                  <a:gd name="connsiteY206-39252" fmla="*/ 291840 h 834218"/>
                  <a:gd name="connsiteX207-39253" fmla="*/ 1189668 w 3024845"/>
                  <a:gd name="connsiteY207-39254" fmla="*/ 315619 h 834218"/>
                  <a:gd name="connsiteX208-39255" fmla="*/ 1191695 w 3024845"/>
                  <a:gd name="connsiteY208-39256" fmla="*/ 317240 h 834218"/>
                  <a:gd name="connsiteX209-39257" fmla="*/ 1191695 w 3024845"/>
                  <a:gd name="connsiteY209-39258" fmla="*/ 328590 h 834218"/>
                  <a:gd name="connsiteX210-39259" fmla="*/ 1192455 w 3024845"/>
                  <a:gd name="connsiteY210-39260" fmla="*/ 328590 h 834218"/>
                  <a:gd name="connsiteX211-39261" fmla="*/ 1197775 w 3024845"/>
                  <a:gd name="connsiteY211-39262" fmla="*/ 328590 h 834218"/>
                  <a:gd name="connsiteX212-39263" fmla="*/ 1197775 w 3024845"/>
                  <a:gd name="connsiteY212-39264" fmla="*/ 352369 h 834218"/>
                  <a:gd name="connsiteX213-39265" fmla="*/ 1199041 w 3024845"/>
                  <a:gd name="connsiteY213-39266" fmla="*/ 352369 h 834218"/>
                  <a:gd name="connsiteX214-39267" fmla="*/ 1207908 w 3024845"/>
                  <a:gd name="connsiteY214-39268" fmla="*/ 352369 h 834218"/>
                  <a:gd name="connsiteX215-39269" fmla="*/ 1209935 w 3024845"/>
                  <a:gd name="connsiteY215-39270" fmla="*/ 356423 h 834218"/>
                  <a:gd name="connsiteX216-39271" fmla="*/ 1209935 w 3024845"/>
                  <a:gd name="connsiteY216-39272" fmla="*/ 369664 h 834218"/>
                  <a:gd name="connsiteX217-39273" fmla="*/ 1211455 w 3024845"/>
                  <a:gd name="connsiteY217-39274" fmla="*/ 367772 h 834218"/>
                  <a:gd name="connsiteX218-39275" fmla="*/ 1222095 w 3024845"/>
                  <a:gd name="connsiteY218-39276" fmla="*/ 354531 h 834218"/>
                  <a:gd name="connsiteX219-39277" fmla="*/ 1250469 w 3024845"/>
                  <a:gd name="connsiteY219-39278" fmla="*/ 354531 h 834218"/>
                  <a:gd name="connsiteX220-39279" fmla="*/ 1250469 w 3024845"/>
                  <a:gd name="connsiteY220-39280" fmla="*/ 441002 h 834218"/>
                  <a:gd name="connsiteX221-39281" fmla="*/ 1251229 w 3024845"/>
                  <a:gd name="connsiteY221-39282" fmla="*/ 441002 h 834218"/>
                  <a:gd name="connsiteX222-39283" fmla="*/ 1256549 w 3024845"/>
                  <a:gd name="connsiteY222-39284" fmla="*/ 441002 h 834218"/>
                  <a:gd name="connsiteX223-39285" fmla="*/ 1257309 w 3024845"/>
                  <a:gd name="connsiteY223-39286" fmla="*/ 439651 h 834218"/>
                  <a:gd name="connsiteX224-39287" fmla="*/ 1262629 w 3024845"/>
                  <a:gd name="connsiteY224-39288" fmla="*/ 430193 h 834218"/>
                  <a:gd name="connsiteX225-39289" fmla="*/ 1262629 w 3024845"/>
                  <a:gd name="connsiteY225-39290" fmla="*/ 432085 h 834218"/>
                  <a:gd name="connsiteX226-39291" fmla="*/ 1262629 w 3024845"/>
                  <a:gd name="connsiteY226-39292" fmla="*/ 445326 h 834218"/>
                  <a:gd name="connsiteX227-39293" fmla="*/ 1266682 w 3024845"/>
                  <a:gd name="connsiteY227-39294" fmla="*/ 399929 h 834218"/>
                  <a:gd name="connsiteX228-39295" fmla="*/ 1267442 w 3024845"/>
                  <a:gd name="connsiteY228-39296" fmla="*/ 399929 h 834218"/>
                  <a:gd name="connsiteX229-39297" fmla="*/ 1272762 w 3024845"/>
                  <a:gd name="connsiteY229-39298" fmla="*/ 399929 h 834218"/>
                  <a:gd name="connsiteX230-39299" fmla="*/ 1272762 w 3024845"/>
                  <a:gd name="connsiteY230-39300" fmla="*/ 335075 h 834218"/>
                  <a:gd name="connsiteX231-39301" fmla="*/ 1273776 w 3024845"/>
                  <a:gd name="connsiteY231-39302" fmla="*/ 335075 h 834218"/>
                  <a:gd name="connsiteX232-39303" fmla="*/ 1280869 w 3024845"/>
                  <a:gd name="connsiteY232-39304" fmla="*/ 335075 h 834218"/>
                  <a:gd name="connsiteX233-39305" fmla="*/ 1293029 w 3024845"/>
                  <a:gd name="connsiteY233-39306" fmla="*/ 291840 h 834218"/>
                  <a:gd name="connsiteX234-39307" fmla="*/ 1294296 w 3024845"/>
                  <a:gd name="connsiteY234-39308" fmla="*/ 291840 h 834218"/>
                  <a:gd name="connsiteX235-39309" fmla="*/ 1303163 w 3024845"/>
                  <a:gd name="connsiteY235-39310" fmla="*/ 291840 h 834218"/>
                  <a:gd name="connsiteX236-39311" fmla="*/ 1313296 w 3024845"/>
                  <a:gd name="connsiteY236-39312" fmla="*/ 335075 h 834218"/>
                  <a:gd name="connsiteX237-39313" fmla="*/ 1314309 w 3024845"/>
                  <a:gd name="connsiteY237-39314" fmla="*/ 335075 h 834218"/>
                  <a:gd name="connsiteX238-39315" fmla="*/ 1321403 w 3024845"/>
                  <a:gd name="connsiteY238-39316" fmla="*/ 335075 h 834218"/>
                  <a:gd name="connsiteX239-39317" fmla="*/ 1321403 w 3024845"/>
                  <a:gd name="connsiteY239-39318" fmla="*/ 373987 h 834218"/>
                  <a:gd name="connsiteX240-39319" fmla="*/ 1323176 w 3024845"/>
                  <a:gd name="connsiteY240-39320" fmla="*/ 373987 h 834218"/>
                  <a:gd name="connsiteX241-39321" fmla="*/ 1335590 w 3024845"/>
                  <a:gd name="connsiteY241-39322" fmla="*/ 373987 h 834218"/>
                  <a:gd name="connsiteX242-39323" fmla="*/ 1335590 w 3024845"/>
                  <a:gd name="connsiteY242-39324" fmla="*/ 376149 h 834218"/>
                  <a:gd name="connsiteX243-39325" fmla="*/ 1335590 w 3024845"/>
                  <a:gd name="connsiteY243-39326" fmla="*/ 391281 h 834218"/>
                  <a:gd name="connsiteX244-39327" fmla="*/ 1339643 w 3024845"/>
                  <a:gd name="connsiteY244-39328" fmla="*/ 389120 h 834218"/>
                  <a:gd name="connsiteX245-39329" fmla="*/ 1339643 w 3024845"/>
                  <a:gd name="connsiteY245-39330" fmla="*/ 373987 h 834218"/>
                  <a:gd name="connsiteX246-39331" fmla="*/ 1341163 w 3024845"/>
                  <a:gd name="connsiteY246-39332" fmla="*/ 373987 h 834218"/>
                  <a:gd name="connsiteX247-39333" fmla="*/ 1351803 w 3024845"/>
                  <a:gd name="connsiteY247-39334" fmla="*/ 373987 h 834218"/>
                  <a:gd name="connsiteX248-39335" fmla="*/ 1351803 w 3024845"/>
                  <a:gd name="connsiteY248-39336" fmla="*/ 375608 h 834218"/>
                  <a:gd name="connsiteX249-39337" fmla="*/ 1351803 w 3024845"/>
                  <a:gd name="connsiteY249-39338" fmla="*/ 386958 h 834218"/>
                  <a:gd name="connsiteX250-39339" fmla="*/ 1382204 w 3024845"/>
                  <a:gd name="connsiteY250-39340" fmla="*/ 386958 h 834218"/>
                  <a:gd name="connsiteX251-39341" fmla="*/ 1382204 w 3024845"/>
                  <a:gd name="connsiteY251-39342" fmla="*/ 350208 h 834218"/>
                  <a:gd name="connsiteX252-39343" fmla="*/ 1383470 w 3024845"/>
                  <a:gd name="connsiteY252-39344" fmla="*/ 350208 h 834218"/>
                  <a:gd name="connsiteX253-39345" fmla="*/ 1392337 w 3024845"/>
                  <a:gd name="connsiteY253-39346" fmla="*/ 350208 h 834218"/>
                  <a:gd name="connsiteX254-39347" fmla="*/ 1392337 w 3024845"/>
                  <a:gd name="connsiteY254-39348" fmla="*/ 371825 h 834218"/>
                  <a:gd name="connsiteX255-39349" fmla="*/ 1394364 w 3024845"/>
                  <a:gd name="connsiteY255-39350" fmla="*/ 339399 h 834218"/>
                  <a:gd name="connsiteX256-39351" fmla="*/ 1416657 w 3024845"/>
                  <a:gd name="connsiteY256-39352" fmla="*/ 339399 h 834218"/>
                  <a:gd name="connsiteX257-39353" fmla="*/ 1416657 w 3024845"/>
                  <a:gd name="connsiteY257-39354" fmla="*/ 337777 h 834218"/>
                  <a:gd name="connsiteX258-39355" fmla="*/ 1416657 w 3024845"/>
                  <a:gd name="connsiteY258-39356" fmla="*/ 326428 h 834218"/>
                  <a:gd name="connsiteX259-39357" fmla="*/ 1417417 w 3024845"/>
                  <a:gd name="connsiteY259-39358" fmla="*/ 326428 h 834218"/>
                  <a:gd name="connsiteX260-39359" fmla="*/ 1422737 w 3024845"/>
                  <a:gd name="connsiteY260-39360" fmla="*/ 326428 h 834218"/>
                  <a:gd name="connsiteX261-39361" fmla="*/ 1422737 w 3024845"/>
                  <a:gd name="connsiteY261-39362" fmla="*/ 324537 h 834218"/>
                  <a:gd name="connsiteX262-39363" fmla="*/ 1422737 w 3024845"/>
                  <a:gd name="connsiteY262-39364" fmla="*/ 311296 h 834218"/>
                  <a:gd name="connsiteX263-39365" fmla="*/ 1426791 w 3024845"/>
                  <a:gd name="connsiteY263-39366" fmla="*/ 317781 h 834218"/>
                  <a:gd name="connsiteX264-39367" fmla="*/ 1429071 w 3024845"/>
                  <a:gd name="connsiteY264-39368" fmla="*/ 317781 h 834218"/>
                  <a:gd name="connsiteX265-39369" fmla="*/ 1445031 w 3024845"/>
                  <a:gd name="connsiteY265-39370" fmla="*/ 317781 h 834218"/>
                  <a:gd name="connsiteX266-39371" fmla="*/ 1445031 w 3024845"/>
                  <a:gd name="connsiteY266-39372" fmla="*/ 316970 h 834218"/>
                  <a:gd name="connsiteX267-39373" fmla="*/ 1445031 w 3024845"/>
                  <a:gd name="connsiteY267-39374" fmla="*/ 311296 h 834218"/>
                  <a:gd name="connsiteX268-39375" fmla="*/ 1445791 w 3024845"/>
                  <a:gd name="connsiteY268-39376" fmla="*/ 311296 h 834218"/>
                  <a:gd name="connsiteX269-39377" fmla="*/ 1451111 w 3024845"/>
                  <a:gd name="connsiteY269-39378" fmla="*/ 311296 h 834218"/>
                  <a:gd name="connsiteX270-39379" fmla="*/ 1451111 w 3024845"/>
                  <a:gd name="connsiteY270-39380" fmla="*/ 312647 h 834218"/>
                  <a:gd name="connsiteX271-39381" fmla="*/ 1451111 w 3024845"/>
                  <a:gd name="connsiteY271-39382" fmla="*/ 322105 h 834218"/>
                  <a:gd name="connsiteX272-39383" fmla="*/ 1489618 w 3024845"/>
                  <a:gd name="connsiteY272-39384" fmla="*/ 322105 h 834218"/>
                  <a:gd name="connsiteX273-39385" fmla="*/ 1489618 w 3024845"/>
                  <a:gd name="connsiteY273-39386" fmla="*/ 460458 h 834218"/>
                  <a:gd name="connsiteX274-39387" fmla="*/ 1491138 w 3024845"/>
                  <a:gd name="connsiteY274-39388" fmla="*/ 460458 h 834218"/>
                  <a:gd name="connsiteX275-39389" fmla="*/ 1501778 w 3024845"/>
                  <a:gd name="connsiteY275-39390" fmla="*/ 460458 h 834218"/>
                  <a:gd name="connsiteX276-39391" fmla="*/ 1501778 w 3024845"/>
                  <a:gd name="connsiteY276-39392" fmla="*/ 447488 h 834218"/>
                  <a:gd name="connsiteX277-39393" fmla="*/ 1505832 w 3024845"/>
                  <a:gd name="connsiteY277-39394" fmla="*/ 447488 h 834218"/>
                  <a:gd name="connsiteX278-39395" fmla="*/ 1505832 w 3024845"/>
                  <a:gd name="connsiteY278-39396" fmla="*/ 460458 h 834218"/>
                  <a:gd name="connsiteX279-39397" fmla="*/ 1536232 w 3024845"/>
                  <a:gd name="connsiteY279-39398" fmla="*/ 460458 h 834218"/>
                  <a:gd name="connsiteX280-39399" fmla="*/ 1536232 w 3024845"/>
                  <a:gd name="connsiteY280-39400" fmla="*/ 430193 h 834218"/>
                  <a:gd name="connsiteX281-39401" fmla="*/ 1548392 w 3024845"/>
                  <a:gd name="connsiteY281-39402" fmla="*/ 430193 h 834218"/>
                  <a:gd name="connsiteX282-39403" fmla="*/ 1560552 w 3024845"/>
                  <a:gd name="connsiteY282-39404" fmla="*/ 428032 h 834218"/>
                  <a:gd name="connsiteX283-39405" fmla="*/ 1564606 w 3024845"/>
                  <a:gd name="connsiteY283-39406" fmla="*/ 430193 h 834218"/>
                  <a:gd name="connsiteX284-39407" fmla="*/ 1574739 w 3024845"/>
                  <a:gd name="connsiteY284-39408" fmla="*/ 430193 h 834218"/>
                  <a:gd name="connsiteX285-39409" fmla="*/ 1574739 w 3024845"/>
                  <a:gd name="connsiteY285-39410" fmla="*/ 460458 h 834218"/>
                  <a:gd name="connsiteX286-39411" fmla="*/ 1582846 w 3024845"/>
                  <a:gd name="connsiteY286-39412" fmla="*/ 460458 h 834218"/>
                  <a:gd name="connsiteX287-39413" fmla="*/ 1582846 w 3024845"/>
                  <a:gd name="connsiteY287-39414" fmla="*/ 477753 h 834218"/>
                  <a:gd name="connsiteX288-39415" fmla="*/ 1592182 w 3024845"/>
                  <a:gd name="connsiteY288-39416" fmla="*/ 478658 h 834218"/>
                  <a:gd name="connsiteX289-39417" fmla="*/ 1605140 w 3024845"/>
                  <a:gd name="connsiteY289-39418" fmla="*/ 478658 h 834218"/>
                  <a:gd name="connsiteX290-39419" fmla="*/ 1605140 w 3024845"/>
                  <a:gd name="connsiteY290-39420" fmla="*/ 462620 h 834218"/>
                  <a:gd name="connsiteX291-39421" fmla="*/ 1673096 w 3024845"/>
                  <a:gd name="connsiteY291-39422" fmla="*/ 462620 h 834218"/>
                  <a:gd name="connsiteX292-39423" fmla="*/ 1673096 w 3024845"/>
                  <a:gd name="connsiteY292-39424" fmla="*/ 377367 h 834218"/>
                  <a:gd name="connsiteX293-39425" fmla="*/ 1745104 w 3024845"/>
                  <a:gd name="connsiteY293-39426" fmla="*/ 377367 h 834218"/>
                  <a:gd name="connsiteX294-39427" fmla="*/ 1745104 w 3024845"/>
                  <a:gd name="connsiteY294-39428" fmla="*/ 456135 h 834218"/>
                  <a:gd name="connsiteX295-39429" fmla="*/ 1747008 w 3024845"/>
                  <a:gd name="connsiteY295-39430" fmla="*/ 456135 h 834218"/>
                  <a:gd name="connsiteX296-39431" fmla="*/ 1748250 w 3024845"/>
                  <a:gd name="connsiteY296-39432" fmla="*/ 478658 h 834218"/>
                  <a:gd name="connsiteX297-39433" fmla="*/ 1757926 w 3024845"/>
                  <a:gd name="connsiteY297-39434" fmla="*/ 478658 h 834218"/>
                  <a:gd name="connsiteX298-39435" fmla="*/ 1759168 w 3024845"/>
                  <a:gd name="connsiteY298-39436" fmla="*/ 456135 h 834218"/>
                  <a:gd name="connsiteX299-39437" fmla="*/ 1765248 w 3024845"/>
                  <a:gd name="connsiteY299-39438" fmla="*/ 456135 h 834218"/>
                  <a:gd name="connsiteX300-39439" fmla="*/ 1766490 w 3024845"/>
                  <a:gd name="connsiteY300-39440" fmla="*/ 478658 h 834218"/>
                  <a:gd name="connsiteX301-39441" fmla="*/ 1817112 w 3024845"/>
                  <a:gd name="connsiteY301-39442" fmla="*/ 478658 h 834218"/>
                  <a:gd name="connsiteX302-39443" fmla="*/ 1817112 w 3024845"/>
                  <a:gd name="connsiteY302-39444" fmla="*/ 315630 h 834218"/>
                  <a:gd name="connsiteX303-39445" fmla="*/ 2014439 w 3024845"/>
                  <a:gd name="connsiteY303-39446" fmla="*/ 315630 h 834218"/>
                  <a:gd name="connsiteX304-39447" fmla="*/ 2014439 w 3024845"/>
                  <a:gd name="connsiteY304-39448" fmla="*/ 478658 h 834218"/>
                  <a:gd name="connsiteX305-39449" fmla="*/ 2033136 w 3024845"/>
                  <a:gd name="connsiteY305-39450" fmla="*/ 478658 h 834218"/>
                  <a:gd name="connsiteX306-39451" fmla="*/ 2033136 w 3024845"/>
                  <a:gd name="connsiteY306-39452" fmla="*/ 395965 h 834218"/>
                  <a:gd name="connsiteX307-39453" fmla="*/ 2128256 w 3024845"/>
                  <a:gd name="connsiteY307-39454" fmla="*/ 395965 h 834218"/>
                  <a:gd name="connsiteX308-39455" fmla="*/ 2180720 w 3024845"/>
                  <a:gd name="connsiteY308-39456" fmla="*/ 330752 h 834218"/>
                  <a:gd name="connsiteX309-39457" fmla="*/ 2245574 w 3024845"/>
                  <a:gd name="connsiteY309-39458" fmla="*/ 330752 h 834218"/>
                  <a:gd name="connsiteX310-39459" fmla="*/ 2245574 w 3024845"/>
                  <a:gd name="connsiteY310-39460" fmla="*/ 406414 h 834218"/>
                  <a:gd name="connsiteX311-39461" fmla="*/ 2253681 w 3024845"/>
                  <a:gd name="connsiteY311-39462" fmla="*/ 406414 h 834218"/>
                  <a:gd name="connsiteX312-39463" fmla="*/ 2255708 w 3024845"/>
                  <a:gd name="connsiteY312-39464" fmla="*/ 399929 h 834218"/>
                  <a:gd name="connsiteX313-39465" fmla="*/ 2261788 w 3024845"/>
                  <a:gd name="connsiteY313-39466" fmla="*/ 399929 h 834218"/>
                  <a:gd name="connsiteX314-39467" fmla="*/ 2263815 w 3024845"/>
                  <a:gd name="connsiteY314-39468" fmla="*/ 408576 h 834218"/>
                  <a:gd name="connsiteX315-39469" fmla="*/ 2275975 w 3024845"/>
                  <a:gd name="connsiteY315-39470" fmla="*/ 408576 h 834218"/>
                  <a:gd name="connsiteX316-39471" fmla="*/ 2275975 w 3024845"/>
                  <a:gd name="connsiteY316-39472" fmla="*/ 402090 h 834218"/>
                  <a:gd name="connsiteX317-39473" fmla="*/ 2298268 w 3024845"/>
                  <a:gd name="connsiteY317-39474" fmla="*/ 402090 h 834218"/>
                  <a:gd name="connsiteX318-39475" fmla="*/ 2298268 w 3024845"/>
                  <a:gd name="connsiteY318-39476" fmla="*/ 408576 h 834218"/>
                  <a:gd name="connsiteX319-39477" fmla="*/ 2318535 w 3024845"/>
                  <a:gd name="connsiteY319-39478" fmla="*/ 408576 h 834218"/>
                  <a:gd name="connsiteX320-39479" fmla="*/ 2318535 w 3024845"/>
                  <a:gd name="connsiteY320-39480" fmla="*/ 453973 h 834218"/>
                  <a:gd name="connsiteX321-39481" fmla="*/ 2332722 w 3024845"/>
                  <a:gd name="connsiteY321-39482" fmla="*/ 453973 h 834218"/>
                  <a:gd name="connsiteX322-39483" fmla="*/ 2332722 w 3024845"/>
                  <a:gd name="connsiteY322-39484" fmla="*/ 441002 h 834218"/>
                  <a:gd name="connsiteX323-39485" fmla="*/ 2348936 w 3024845"/>
                  <a:gd name="connsiteY323-39486" fmla="*/ 441002 h 834218"/>
                  <a:gd name="connsiteX324-39487" fmla="*/ 2348936 w 3024845"/>
                  <a:gd name="connsiteY324-39488" fmla="*/ 261575 h 834218"/>
                  <a:gd name="connsiteX325-39489" fmla="*/ 2355016 w 3024845"/>
                  <a:gd name="connsiteY325-39490" fmla="*/ 255089 h 834218"/>
                  <a:gd name="connsiteX326-39491" fmla="*/ 2427977 w 3024845"/>
                  <a:gd name="connsiteY326-39492" fmla="*/ 255089 h 834218"/>
                  <a:gd name="connsiteX327-39493" fmla="*/ 2427977 w 3024845"/>
                  <a:gd name="connsiteY327-39494" fmla="*/ 263737 h 834218"/>
                  <a:gd name="connsiteX328-39495" fmla="*/ 2438110 w 3024845"/>
                  <a:gd name="connsiteY328-39496" fmla="*/ 263737 h 834218"/>
                  <a:gd name="connsiteX329-39497" fmla="*/ 2438110 w 3024845"/>
                  <a:gd name="connsiteY329-39498" fmla="*/ 378311 h 834218"/>
                  <a:gd name="connsiteX330-39499" fmla="*/ 2460404 w 3024845"/>
                  <a:gd name="connsiteY330-39500" fmla="*/ 378311 h 834218"/>
                  <a:gd name="connsiteX331-39501" fmla="*/ 2460404 w 3024845"/>
                  <a:gd name="connsiteY331-39502" fmla="*/ 311296 h 834218"/>
                  <a:gd name="connsiteX332-39503" fmla="*/ 2486751 w 3024845"/>
                  <a:gd name="connsiteY332-39504" fmla="*/ 311296 h 834218"/>
                  <a:gd name="connsiteX333-39505" fmla="*/ 2490804 w 3024845"/>
                  <a:gd name="connsiteY333-39506" fmla="*/ 306972 h 834218"/>
                  <a:gd name="connsiteX334-39507" fmla="*/ 2498911 w 3024845"/>
                  <a:gd name="connsiteY334-39508" fmla="*/ 306972 h 834218"/>
                  <a:gd name="connsiteX335-39509" fmla="*/ 2502964 w 3024845"/>
                  <a:gd name="connsiteY335-39510" fmla="*/ 311296 h 834218"/>
                  <a:gd name="connsiteX336-39511" fmla="*/ 2525258 w 3024845"/>
                  <a:gd name="connsiteY336-39512" fmla="*/ 311296 h 834218"/>
                  <a:gd name="connsiteX337-39513" fmla="*/ 2525258 w 3024845"/>
                  <a:gd name="connsiteY337-39514" fmla="*/ 194560 h 834218"/>
                  <a:gd name="connsiteX338-39515" fmla="*/ 2582005 w 3024845"/>
                  <a:gd name="connsiteY338-39516" fmla="*/ 183751 h 834218"/>
                  <a:gd name="connsiteX339-39517" fmla="*/ 2582005 w 3024845"/>
                  <a:gd name="connsiteY339-39518" fmla="*/ 184832 h 834218"/>
                  <a:gd name="connsiteX340-39519" fmla="*/ 2582005 w 3024845"/>
                  <a:gd name="connsiteY340-39520" fmla="*/ 192398 h 834218"/>
                  <a:gd name="connsiteX341-39521" fmla="*/ 2608352 w 3024845"/>
                  <a:gd name="connsiteY341-39522" fmla="*/ 192398 h 834218"/>
                  <a:gd name="connsiteX342-39523" fmla="*/ 2608352 w 3024845"/>
                  <a:gd name="connsiteY342-39524" fmla="*/ 447488 h 834218"/>
                  <a:gd name="connsiteX343-39525" fmla="*/ 2630646 w 3024845"/>
                  <a:gd name="connsiteY343-39526" fmla="*/ 447488 h 834218"/>
                  <a:gd name="connsiteX344-39527" fmla="*/ 2630646 w 3024845"/>
                  <a:gd name="connsiteY344-39528" fmla="*/ 443164 h 834218"/>
                  <a:gd name="connsiteX345-39529" fmla="*/ 2642806 w 3024845"/>
                  <a:gd name="connsiteY345-39530" fmla="*/ 443164 h 834218"/>
                  <a:gd name="connsiteX346-39531" fmla="*/ 2642806 w 3024845"/>
                  <a:gd name="connsiteY346-39532" fmla="*/ 447488 h 834218"/>
                  <a:gd name="connsiteX347-39533" fmla="*/ 2667126 w 3024845"/>
                  <a:gd name="connsiteY347-39534" fmla="*/ 447488 h 834218"/>
                  <a:gd name="connsiteX348-39535" fmla="*/ 2667126 w 3024845"/>
                  <a:gd name="connsiteY348-39536" fmla="*/ 434517 h 834218"/>
                  <a:gd name="connsiteX349-39537" fmla="*/ 2695500 w 3024845"/>
                  <a:gd name="connsiteY349-39538" fmla="*/ 434517 h 834218"/>
                  <a:gd name="connsiteX350-39539" fmla="*/ 2707660 w 3024845"/>
                  <a:gd name="connsiteY350-39540" fmla="*/ 430193 h 834218"/>
                  <a:gd name="connsiteX351-39541" fmla="*/ 2727927 w 3024845"/>
                  <a:gd name="connsiteY351-39542" fmla="*/ 434517 h 834218"/>
                  <a:gd name="connsiteX352-39543" fmla="*/ 2727927 w 3024845"/>
                  <a:gd name="connsiteY352-39544" fmla="*/ 417223 h 834218"/>
                  <a:gd name="connsiteX353-39545" fmla="*/ 2736034 w 3024845"/>
                  <a:gd name="connsiteY353-39546" fmla="*/ 417223 h 834218"/>
                  <a:gd name="connsiteX354-39547" fmla="*/ 2736034 w 3024845"/>
                  <a:gd name="connsiteY354-39548" fmla="*/ 404252 h 834218"/>
                  <a:gd name="connsiteX355-39549" fmla="*/ 2792781 w 3024845"/>
                  <a:gd name="connsiteY355-39550" fmla="*/ 404252 h 834218"/>
                  <a:gd name="connsiteX356-39551" fmla="*/ 2792781 w 3024845"/>
                  <a:gd name="connsiteY356-39552" fmla="*/ 373987 h 834218"/>
                  <a:gd name="connsiteX357-39553" fmla="*/ 2811021 w 3024845"/>
                  <a:gd name="connsiteY357-39554" fmla="*/ 373987 h 834218"/>
                  <a:gd name="connsiteX358-39555" fmla="*/ 2811021 w 3024845"/>
                  <a:gd name="connsiteY358-39556" fmla="*/ 367502 h 834218"/>
                  <a:gd name="connsiteX359-39557" fmla="*/ 2823181 w 3024845"/>
                  <a:gd name="connsiteY359-39558" fmla="*/ 367502 h 834218"/>
                  <a:gd name="connsiteX360-39559" fmla="*/ 2823181 w 3024845"/>
                  <a:gd name="connsiteY360-39560" fmla="*/ 373987 h 834218"/>
                  <a:gd name="connsiteX361-39561" fmla="*/ 2839395 w 3024845"/>
                  <a:gd name="connsiteY361-39562" fmla="*/ 373987 h 834218"/>
                  <a:gd name="connsiteX362-39563" fmla="*/ 2839395 w 3024845"/>
                  <a:gd name="connsiteY362-39564" fmla="*/ 423708 h 834218"/>
                  <a:gd name="connsiteX363-39565" fmla="*/ 2871822 w 3024845"/>
                  <a:gd name="connsiteY363-39566" fmla="*/ 423708 h 834218"/>
                  <a:gd name="connsiteX364-39567" fmla="*/ 2871822 w 3024845"/>
                  <a:gd name="connsiteY364-39568" fmla="*/ 397767 h 834218"/>
                  <a:gd name="connsiteX365-39569" fmla="*/ 2910329 w 3024845"/>
                  <a:gd name="connsiteY365-39570" fmla="*/ 397767 h 834218"/>
                  <a:gd name="connsiteX366-39571" fmla="*/ 2910329 w 3024845"/>
                  <a:gd name="connsiteY366-39572" fmla="*/ 367502 h 834218"/>
                  <a:gd name="connsiteX367-39573" fmla="*/ 2958970 w 3024845"/>
                  <a:gd name="connsiteY367-39574" fmla="*/ 367502 h 834218"/>
                  <a:gd name="connsiteX368-39575" fmla="*/ 2958970 w 3024845"/>
                  <a:gd name="connsiteY368-39576" fmla="*/ 478658 h 834218"/>
                  <a:gd name="connsiteX369-39577" fmla="*/ 2958970 w 3024845"/>
                  <a:gd name="connsiteY369-39578" fmla="*/ 492437 h 834218"/>
                  <a:gd name="connsiteX370-39579" fmla="*/ 3024845 w 3024845"/>
                  <a:gd name="connsiteY370-39580" fmla="*/ 492437 h 834218"/>
                  <a:gd name="connsiteX371-39581" fmla="*/ 3024845 w 3024845"/>
                  <a:gd name="connsiteY371-39582" fmla="*/ 834218 h 834218"/>
                  <a:gd name="connsiteX372-39583" fmla="*/ 2054 w 3024845"/>
                  <a:gd name="connsiteY372-39584" fmla="*/ 831885 h 834218"/>
                  <a:gd name="connsiteX373-39585" fmla="*/ 0 w 3024845"/>
                  <a:gd name="connsiteY373-39586" fmla="*/ 397767 h 834218"/>
                  <a:gd name="connsiteX374-39587" fmla="*/ 20267 w 3024845"/>
                  <a:gd name="connsiteY374-39588" fmla="*/ 397767 h 834218"/>
                  <a:gd name="connsiteX375-39589" fmla="*/ 20774 w 3024845"/>
                  <a:gd name="connsiteY375-39590" fmla="*/ 396686 h 834218"/>
                  <a:gd name="connsiteX376-39591" fmla="*/ 24320 w 3024845"/>
                  <a:gd name="connsiteY376-39592" fmla="*/ 389120 h 834218"/>
                  <a:gd name="connsiteX377-39593" fmla="*/ 26094 w 3024845"/>
                  <a:gd name="connsiteY377-39594" fmla="*/ 389390 h 834218"/>
                  <a:gd name="connsiteX378-39595" fmla="*/ 38507 w 3024845"/>
                  <a:gd name="connsiteY378-39596" fmla="*/ 391281 h 834218"/>
                  <a:gd name="connsiteX379-39597" fmla="*/ 39014 w 3024845"/>
                  <a:gd name="connsiteY379-39598" fmla="*/ 392633 h 834218"/>
                  <a:gd name="connsiteX380-39599" fmla="*/ 42560 w 3024845"/>
                  <a:gd name="connsiteY380-39600" fmla="*/ 402090 h 834218"/>
                  <a:gd name="connsiteX381-39601" fmla="*/ 68907 w 3024845"/>
                  <a:gd name="connsiteY381-39602" fmla="*/ 404252 h 834218"/>
                  <a:gd name="connsiteX382-39603" fmla="*/ 68907 w 3024845"/>
                  <a:gd name="connsiteY382-39604" fmla="*/ 281031 h 834218"/>
                  <a:gd name="connsiteX383-39605" fmla="*/ 70934 w 3024845"/>
                  <a:gd name="connsiteY383-39606" fmla="*/ 281031 h 834218"/>
                  <a:gd name="connsiteX384-39607" fmla="*/ 85121 w 3024845"/>
                  <a:gd name="connsiteY384-39608" fmla="*/ 281031 h 834218"/>
                  <a:gd name="connsiteX385-39609" fmla="*/ 85121 w 3024845"/>
                  <a:gd name="connsiteY385-39610" fmla="*/ 144839 h 834218"/>
                  <a:gd name="connsiteX386-39611" fmla="*/ 86894 w 3024845"/>
                  <a:gd name="connsiteY386-39612" fmla="*/ 144839 h 834218"/>
                  <a:gd name="connsiteX387-39613" fmla="*/ 99308 w 3024845"/>
                  <a:gd name="connsiteY387-39614" fmla="*/ 144839 h 834218"/>
                  <a:gd name="connsiteX388-39615" fmla="*/ 99308 w 3024845"/>
                  <a:gd name="connsiteY388-39616" fmla="*/ 30265 h 834218"/>
                  <a:gd name="connsiteX389-39617" fmla="*/ 103361 w 3024845"/>
                  <a:gd name="connsiteY389-39618" fmla="*/ 2161 h 834218"/>
                  <a:gd name="connsiteX0-39619" fmla="*/ 103361 w 3024845"/>
                  <a:gd name="connsiteY0-39620" fmla="*/ 2161 h 834218"/>
                  <a:gd name="connsiteX1-39621" fmla="*/ 200642 w 3024845"/>
                  <a:gd name="connsiteY1-39622" fmla="*/ 0 h 834218"/>
                  <a:gd name="connsiteX2-39623" fmla="*/ 202669 w 3024845"/>
                  <a:gd name="connsiteY2-39624" fmla="*/ 0 h 834218"/>
                  <a:gd name="connsiteX3-39625" fmla="*/ 216856 w 3024845"/>
                  <a:gd name="connsiteY3-39626" fmla="*/ 0 h 834218"/>
                  <a:gd name="connsiteX4-39627" fmla="*/ 220909 w 3024845"/>
                  <a:gd name="connsiteY4-39628" fmla="*/ 144839 h 834218"/>
                  <a:gd name="connsiteX5-39629" fmla="*/ 223189 w 3024845"/>
                  <a:gd name="connsiteY5-39630" fmla="*/ 144839 h 834218"/>
                  <a:gd name="connsiteX6-39631" fmla="*/ 239150 w 3024845"/>
                  <a:gd name="connsiteY6-39632" fmla="*/ 144839 h 834218"/>
                  <a:gd name="connsiteX7-39633" fmla="*/ 239150 w 3024845"/>
                  <a:gd name="connsiteY7-39634" fmla="*/ 285354 h 834218"/>
                  <a:gd name="connsiteX8-39635" fmla="*/ 240670 w 3024845"/>
                  <a:gd name="connsiteY8-39636" fmla="*/ 285084 h 834218"/>
                  <a:gd name="connsiteX9-39637" fmla="*/ 251310 w 3024845"/>
                  <a:gd name="connsiteY9-39638" fmla="*/ 283193 h 834218"/>
                  <a:gd name="connsiteX10-39639" fmla="*/ 249283 w 3024845"/>
                  <a:gd name="connsiteY10-39640" fmla="*/ 371825 h 834218"/>
                  <a:gd name="connsiteX11-39641" fmla="*/ 250803 w 3024845"/>
                  <a:gd name="connsiteY11-39642" fmla="*/ 372096 h 834218"/>
                  <a:gd name="connsiteX12-39643" fmla="*/ 261443 w 3024845"/>
                  <a:gd name="connsiteY12-39644" fmla="*/ 373987 h 834218"/>
                  <a:gd name="connsiteX13-39645" fmla="*/ 261696 w 3024845"/>
                  <a:gd name="connsiteY13-39646" fmla="*/ 374798 h 834218"/>
                  <a:gd name="connsiteX14-39647" fmla="*/ 263470 w 3024845"/>
                  <a:gd name="connsiteY14-39648" fmla="*/ 380473 h 834218"/>
                  <a:gd name="connsiteX15-39649" fmla="*/ 264230 w 3024845"/>
                  <a:gd name="connsiteY15-39650" fmla="*/ 378041 h 834218"/>
                  <a:gd name="connsiteX16-39651" fmla="*/ 269550 w 3024845"/>
                  <a:gd name="connsiteY16-39652" fmla="*/ 361017 h 834218"/>
                  <a:gd name="connsiteX17-39653" fmla="*/ 271323 w 3024845"/>
                  <a:gd name="connsiteY17-39654" fmla="*/ 361017 h 834218"/>
                  <a:gd name="connsiteX18-39655" fmla="*/ 283737 w 3024845"/>
                  <a:gd name="connsiteY18-39656" fmla="*/ 361017 h 834218"/>
                  <a:gd name="connsiteX19-39657" fmla="*/ 283737 w 3024845"/>
                  <a:gd name="connsiteY19-39658" fmla="*/ 393443 h 834218"/>
                  <a:gd name="connsiteX20-39659" fmla="*/ 284750 w 3024845"/>
                  <a:gd name="connsiteY20-39660" fmla="*/ 393984 h 834218"/>
                  <a:gd name="connsiteX21-39661" fmla="*/ 291844 w 3024845"/>
                  <a:gd name="connsiteY21-39662" fmla="*/ 397767 h 834218"/>
                  <a:gd name="connsiteX22-39663" fmla="*/ 291844 w 3024845"/>
                  <a:gd name="connsiteY22-39664" fmla="*/ 399118 h 834218"/>
                  <a:gd name="connsiteX23-39665" fmla="*/ 291844 w 3024845"/>
                  <a:gd name="connsiteY23-39666" fmla="*/ 408576 h 834218"/>
                  <a:gd name="connsiteX24-39667" fmla="*/ 336431 w 3024845"/>
                  <a:gd name="connsiteY24-39668" fmla="*/ 408576 h 834218"/>
                  <a:gd name="connsiteX25-39669" fmla="*/ 336431 w 3024845"/>
                  <a:gd name="connsiteY25-39670" fmla="*/ 409657 h 834218"/>
                  <a:gd name="connsiteX26-39671" fmla="*/ 336431 w 3024845"/>
                  <a:gd name="connsiteY26-39672" fmla="*/ 417223 h 834218"/>
                  <a:gd name="connsiteX27-39673" fmla="*/ 338457 w 3024845"/>
                  <a:gd name="connsiteY27-39674" fmla="*/ 417223 h 834218"/>
                  <a:gd name="connsiteX28-39675" fmla="*/ 352644 w 3024845"/>
                  <a:gd name="connsiteY28-39676" fmla="*/ 417223 h 834218"/>
                  <a:gd name="connsiteX29-39677" fmla="*/ 352644 w 3024845"/>
                  <a:gd name="connsiteY29-39678" fmla="*/ 386958 h 834218"/>
                  <a:gd name="connsiteX30-39679" fmla="*/ 397231 w 3024845"/>
                  <a:gd name="connsiteY30-39680" fmla="*/ 386958 h 834218"/>
                  <a:gd name="connsiteX31-39681" fmla="*/ 397231 w 3024845"/>
                  <a:gd name="connsiteY31-39682" fmla="*/ 385607 h 834218"/>
                  <a:gd name="connsiteX32-39683" fmla="*/ 397231 w 3024845"/>
                  <a:gd name="connsiteY32-39684" fmla="*/ 376149 h 834218"/>
                  <a:gd name="connsiteX33-39685" fmla="*/ 398245 w 3024845"/>
                  <a:gd name="connsiteY33-39686" fmla="*/ 376149 h 834218"/>
                  <a:gd name="connsiteX34-39687" fmla="*/ 405338 w 3024845"/>
                  <a:gd name="connsiteY34-39688" fmla="*/ 376149 h 834218"/>
                  <a:gd name="connsiteX35-39689" fmla="*/ 405338 w 3024845"/>
                  <a:gd name="connsiteY35-39690" fmla="*/ 374258 h 834218"/>
                  <a:gd name="connsiteX36-39691" fmla="*/ 405338 w 3024845"/>
                  <a:gd name="connsiteY36-39692" fmla="*/ 361017 h 834218"/>
                  <a:gd name="connsiteX37-39693" fmla="*/ 406098 w 3024845"/>
                  <a:gd name="connsiteY37-39694" fmla="*/ 361017 h 834218"/>
                  <a:gd name="connsiteX38-39695" fmla="*/ 411418 w 3024845"/>
                  <a:gd name="connsiteY38-39696" fmla="*/ 361017 h 834218"/>
                  <a:gd name="connsiteX39-39697" fmla="*/ 411418 w 3024845"/>
                  <a:gd name="connsiteY39-39698" fmla="*/ 359936 h 834218"/>
                  <a:gd name="connsiteX40-39699" fmla="*/ 411418 w 3024845"/>
                  <a:gd name="connsiteY40-39700" fmla="*/ 352369 h 834218"/>
                  <a:gd name="connsiteX41-39701" fmla="*/ 413445 w 3024845"/>
                  <a:gd name="connsiteY41-39702" fmla="*/ 352369 h 834218"/>
                  <a:gd name="connsiteX42-39703" fmla="*/ 427632 w 3024845"/>
                  <a:gd name="connsiteY42-39704" fmla="*/ 352369 h 834218"/>
                  <a:gd name="connsiteX43-39705" fmla="*/ 427632 w 3024845"/>
                  <a:gd name="connsiteY43-39706" fmla="*/ 353450 h 834218"/>
                  <a:gd name="connsiteX44-39707" fmla="*/ 427632 w 3024845"/>
                  <a:gd name="connsiteY44-39708" fmla="*/ 361017 h 834218"/>
                  <a:gd name="connsiteX45-39709" fmla="*/ 449925 w 3024845"/>
                  <a:gd name="connsiteY45-39710" fmla="*/ 361017 h 834218"/>
                  <a:gd name="connsiteX46-39711" fmla="*/ 449925 w 3024845"/>
                  <a:gd name="connsiteY46-39712" fmla="*/ 359125 h 834218"/>
                  <a:gd name="connsiteX47-39713" fmla="*/ 449925 w 3024845"/>
                  <a:gd name="connsiteY47-39714" fmla="*/ 345884 h 834218"/>
                  <a:gd name="connsiteX48-39715" fmla="*/ 451699 w 3024845"/>
                  <a:gd name="connsiteY48-39716" fmla="*/ 345884 h 834218"/>
                  <a:gd name="connsiteX49-39717" fmla="*/ 464112 w 3024845"/>
                  <a:gd name="connsiteY49-39718" fmla="*/ 345884 h 834218"/>
                  <a:gd name="connsiteX50-39719" fmla="*/ 464112 w 3024845"/>
                  <a:gd name="connsiteY50-39720" fmla="*/ 369664 h 834218"/>
                  <a:gd name="connsiteX51-39721" fmla="*/ 465126 w 3024845"/>
                  <a:gd name="connsiteY51-39722" fmla="*/ 369664 h 834218"/>
                  <a:gd name="connsiteX52-39723" fmla="*/ 472219 w 3024845"/>
                  <a:gd name="connsiteY52-39724" fmla="*/ 369664 h 834218"/>
                  <a:gd name="connsiteX53-39725" fmla="*/ 472219 w 3024845"/>
                  <a:gd name="connsiteY53-39726" fmla="*/ 368583 h 834218"/>
                  <a:gd name="connsiteX54-39727" fmla="*/ 472219 w 3024845"/>
                  <a:gd name="connsiteY54-39728" fmla="*/ 361017 h 834218"/>
                  <a:gd name="connsiteX55-39729" fmla="*/ 473992 w 3024845"/>
                  <a:gd name="connsiteY55-39730" fmla="*/ 361017 h 834218"/>
                  <a:gd name="connsiteX56-39731" fmla="*/ 486406 w 3024845"/>
                  <a:gd name="connsiteY56-39732" fmla="*/ 361017 h 834218"/>
                  <a:gd name="connsiteX57-39733" fmla="*/ 486406 w 3024845"/>
                  <a:gd name="connsiteY57-39734" fmla="*/ 386958 h 834218"/>
                  <a:gd name="connsiteX58-39735" fmla="*/ 488433 w 3024845"/>
                  <a:gd name="connsiteY58-39736" fmla="*/ 386958 h 834218"/>
                  <a:gd name="connsiteX59-39737" fmla="*/ 502619 w 3024845"/>
                  <a:gd name="connsiteY59-39738" fmla="*/ 386958 h 834218"/>
                  <a:gd name="connsiteX60-39739" fmla="*/ 502619 w 3024845"/>
                  <a:gd name="connsiteY60-39740" fmla="*/ 388579 h 834218"/>
                  <a:gd name="connsiteX61-39741" fmla="*/ 502619 w 3024845"/>
                  <a:gd name="connsiteY61-39742" fmla="*/ 399929 h 834218"/>
                  <a:gd name="connsiteX62-39743" fmla="*/ 503379 w 3024845"/>
                  <a:gd name="connsiteY62-39744" fmla="*/ 399929 h 834218"/>
                  <a:gd name="connsiteX63-39745" fmla="*/ 508700 w 3024845"/>
                  <a:gd name="connsiteY63-39746" fmla="*/ 399929 h 834218"/>
                  <a:gd name="connsiteX64-39747" fmla="*/ 508700 w 3024845"/>
                  <a:gd name="connsiteY64-39748" fmla="*/ 399118 h 834218"/>
                  <a:gd name="connsiteX65-39749" fmla="*/ 508700 w 3024845"/>
                  <a:gd name="connsiteY65-39750" fmla="*/ 393443 h 834218"/>
                  <a:gd name="connsiteX66-39751" fmla="*/ 539100 w 3024845"/>
                  <a:gd name="connsiteY66-39752" fmla="*/ 393443 h 834218"/>
                  <a:gd name="connsiteX67-39753" fmla="*/ 539100 w 3024845"/>
                  <a:gd name="connsiteY67-39754" fmla="*/ 417223 h 834218"/>
                  <a:gd name="connsiteX68-39755" fmla="*/ 540113 w 3024845"/>
                  <a:gd name="connsiteY68-39756" fmla="*/ 417223 h 834218"/>
                  <a:gd name="connsiteX69-39757" fmla="*/ 547207 w 3024845"/>
                  <a:gd name="connsiteY69-39758" fmla="*/ 417223 h 834218"/>
                  <a:gd name="connsiteX70-39759" fmla="*/ 547207 w 3024845"/>
                  <a:gd name="connsiteY70-39760" fmla="*/ 418304 h 834218"/>
                  <a:gd name="connsiteX71-39761" fmla="*/ 547207 w 3024845"/>
                  <a:gd name="connsiteY71-39762" fmla="*/ 425870 h 834218"/>
                  <a:gd name="connsiteX72-39763" fmla="*/ 547967 w 3024845"/>
                  <a:gd name="connsiteY72-39764" fmla="*/ 425870 h 834218"/>
                  <a:gd name="connsiteX73-39765" fmla="*/ 553287 w 3024845"/>
                  <a:gd name="connsiteY73-39766" fmla="*/ 425870 h 834218"/>
                  <a:gd name="connsiteX74-39767" fmla="*/ 553287 w 3024845"/>
                  <a:gd name="connsiteY74-39768" fmla="*/ 423708 h 834218"/>
                  <a:gd name="connsiteX75-39769" fmla="*/ 553287 w 3024845"/>
                  <a:gd name="connsiteY75-39770" fmla="*/ 408576 h 834218"/>
                  <a:gd name="connsiteX76-39771" fmla="*/ 554300 w 3024845"/>
                  <a:gd name="connsiteY76-39772" fmla="*/ 408576 h 834218"/>
                  <a:gd name="connsiteX77-39773" fmla="*/ 561394 w 3024845"/>
                  <a:gd name="connsiteY77-39774" fmla="*/ 408576 h 834218"/>
                  <a:gd name="connsiteX78-39775" fmla="*/ 561394 w 3024845"/>
                  <a:gd name="connsiteY78-39776" fmla="*/ 409657 h 834218"/>
                  <a:gd name="connsiteX79-39777" fmla="*/ 561394 w 3024845"/>
                  <a:gd name="connsiteY79-39778" fmla="*/ 417223 h 834218"/>
                  <a:gd name="connsiteX80-39779" fmla="*/ 566714 w 3024845"/>
                  <a:gd name="connsiteY80-39780" fmla="*/ 415230 h 834218"/>
                  <a:gd name="connsiteX81-39781" fmla="*/ 567474 w 3024845"/>
                  <a:gd name="connsiteY81-39782" fmla="*/ 414250 h 834218"/>
                  <a:gd name="connsiteX82-39783" fmla="*/ 567474 w 3024845"/>
                  <a:gd name="connsiteY82-39784" fmla="*/ 408576 h 834218"/>
                  <a:gd name="connsiteX83-39785" fmla="*/ 605981 w 3024845"/>
                  <a:gd name="connsiteY83-39786" fmla="*/ 408576 h 834218"/>
                  <a:gd name="connsiteX84-39787" fmla="*/ 605981 w 3024845"/>
                  <a:gd name="connsiteY84-39788" fmla="*/ 432355 h 834218"/>
                  <a:gd name="connsiteX85-39789" fmla="*/ 608007 w 3024845"/>
                  <a:gd name="connsiteY85-39790" fmla="*/ 432355 h 834218"/>
                  <a:gd name="connsiteX86-39791" fmla="*/ 622194 w 3024845"/>
                  <a:gd name="connsiteY86-39792" fmla="*/ 432355 h 834218"/>
                  <a:gd name="connsiteX87-39793" fmla="*/ 622194 w 3024845"/>
                  <a:gd name="connsiteY87-39794" fmla="*/ 433436 h 834218"/>
                  <a:gd name="connsiteX88-39795" fmla="*/ 622194 w 3024845"/>
                  <a:gd name="connsiteY88-39796" fmla="*/ 441002 h 834218"/>
                  <a:gd name="connsiteX89-39797" fmla="*/ 623968 w 3024845"/>
                  <a:gd name="connsiteY89-39798" fmla="*/ 441002 h 834218"/>
                  <a:gd name="connsiteX90-39799" fmla="*/ 636381 w 3024845"/>
                  <a:gd name="connsiteY90-39800" fmla="*/ 441002 h 834218"/>
                  <a:gd name="connsiteX91-39801" fmla="*/ 636381 w 3024845"/>
                  <a:gd name="connsiteY91-39802" fmla="*/ 417223 h 834218"/>
                  <a:gd name="connsiteX92-39803" fmla="*/ 637394 w 3024845"/>
                  <a:gd name="connsiteY92-39804" fmla="*/ 417223 h 834218"/>
                  <a:gd name="connsiteX93-39805" fmla="*/ 644488 w 3024845"/>
                  <a:gd name="connsiteY93-39806" fmla="*/ 417223 h 834218"/>
                  <a:gd name="connsiteX94-39807" fmla="*/ 644488 w 3024845"/>
                  <a:gd name="connsiteY94-39808" fmla="*/ 384796 h 834218"/>
                  <a:gd name="connsiteX95-39809" fmla="*/ 645501 w 3024845"/>
                  <a:gd name="connsiteY95-39810" fmla="*/ 384796 h 834218"/>
                  <a:gd name="connsiteX96-39811" fmla="*/ 652595 w 3024845"/>
                  <a:gd name="connsiteY96-39812" fmla="*/ 384796 h 834218"/>
                  <a:gd name="connsiteX97-39813" fmla="*/ 652595 w 3024845"/>
                  <a:gd name="connsiteY97-39814" fmla="*/ 382905 h 834218"/>
                  <a:gd name="connsiteX98-39815" fmla="*/ 652595 w 3024845"/>
                  <a:gd name="connsiteY98-39816" fmla="*/ 369664 h 834218"/>
                  <a:gd name="connsiteX99-39817" fmla="*/ 651328 w 3024845"/>
                  <a:gd name="connsiteY99-39818" fmla="*/ 368042 h 834218"/>
                  <a:gd name="connsiteX100-39819" fmla="*/ 656648 w 3024845"/>
                  <a:gd name="connsiteY100-39820" fmla="*/ 356693 h 834218"/>
                  <a:gd name="connsiteX101-39821" fmla="*/ 664755 w 3024845"/>
                  <a:gd name="connsiteY101-39822" fmla="*/ 384796 h 834218"/>
                  <a:gd name="connsiteX102-39823" fmla="*/ 665515 w 3024845"/>
                  <a:gd name="connsiteY102-39824" fmla="*/ 384796 h 834218"/>
                  <a:gd name="connsiteX103-39825" fmla="*/ 670835 w 3024845"/>
                  <a:gd name="connsiteY103-39826" fmla="*/ 384796 h 834218"/>
                  <a:gd name="connsiteX104-39827" fmla="*/ 670835 w 3024845"/>
                  <a:gd name="connsiteY104-39828" fmla="*/ 278869 h 834218"/>
                  <a:gd name="connsiteX105-39829" fmla="*/ 672355 w 3024845"/>
                  <a:gd name="connsiteY105-39830" fmla="*/ 278869 h 834218"/>
                  <a:gd name="connsiteX106-39831" fmla="*/ 682995 w 3024845"/>
                  <a:gd name="connsiteY106-39832" fmla="*/ 278869 h 834218"/>
                  <a:gd name="connsiteX107-39833" fmla="*/ 682995 w 3024845"/>
                  <a:gd name="connsiteY107-39834" fmla="*/ 231310 h 834218"/>
                  <a:gd name="connsiteX108-39835" fmla="*/ 709342 w 3024845"/>
                  <a:gd name="connsiteY108-39836" fmla="*/ 231310 h 834218"/>
                  <a:gd name="connsiteX109-39837" fmla="*/ 709342 w 3024845"/>
                  <a:gd name="connsiteY109-39838" fmla="*/ 209692 h 834218"/>
                  <a:gd name="connsiteX110-39839" fmla="*/ 743796 w 3024845"/>
                  <a:gd name="connsiteY110-39840" fmla="*/ 209692 h 834218"/>
                  <a:gd name="connsiteX111-39841" fmla="*/ 743796 w 3024845"/>
                  <a:gd name="connsiteY111-39842" fmla="*/ 212124 h 834218"/>
                  <a:gd name="connsiteX112-39843" fmla="*/ 743796 w 3024845"/>
                  <a:gd name="connsiteY112-39844" fmla="*/ 229148 h 834218"/>
                  <a:gd name="connsiteX113-39845" fmla="*/ 746076 w 3024845"/>
                  <a:gd name="connsiteY113-39846" fmla="*/ 229148 h 834218"/>
                  <a:gd name="connsiteX114-39847" fmla="*/ 762036 w 3024845"/>
                  <a:gd name="connsiteY114-39848" fmla="*/ 229148 h 834218"/>
                  <a:gd name="connsiteX115-39849" fmla="*/ 762036 w 3024845"/>
                  <a:gd name="connsiteY115-39850" fmla="*/ 276707 h 834218"/>
                  <a:gd name="connsiteX116-39851" fmla="*/ 763049 w 3024845"/>
                  <a:gd name="connsiteY116-39852" fmla="*/ 276707 h 834218"/>
                  <a:gd name="connsiteX117-39853" fmla="*/ 770143 w 3024845"/>
                  <a:gd name="connsiteY117-39854" fmla="*/ 276707 h 834218"/>
                  <a:gd name="connsiteX118-39855" fmla="*/ 784330 w 3024845"/>
                  <a:gd name="connsiteY118-39856" fmla="*/ 281031 h 834218"/>
                  <a:gd name="connsiteX119-39857" fmla="*/ 784330 w 3024845"/>
                  <a:gd name="connsiteY119-39858" fmla="*/ 319943 h 834218"/>
                  <a:gd name="connsiteX120-39859" fmla="*/ 785343 w 3024845"/>
                  <a:gd name="connsiteY120-39860" fmla="*/ 319943 h 834218"/>
                  <a:gd name="connsiteX121-39861" fmla="*/ 792436 w 3024845"/>
                  <a:gd name="connsiteY121-39862" fmla="*/ 319943 h 834218"/>
                  <a:gd name="connsiteX122-39863" fmla="*/ 792436 w 3024845"/>
                  <a:gd name="connsiteY122-39864" fmla="*/ 321564 h 834218"/>
                  <a:gd name="connsiteX123-39865" fmla="*/ 792436 w 3024845"/>
                  <a:gd name="connsiteY123-39866" fmla="*/ 332913 h 834218"/>
                  <a:gd name="connsiteX124-39867" fmla="*/ 794463 w 3024845"/>
                  <a:gd name="connsiteY124-39868" fmla="*/ 332913 h 834218"/>
                  <a:gd name="connsiteX125-39869" fmla="*/ 808650 w 3024845"/>
                  <a:gd name="connsiteY125-39870" fmla="*/ 332913 h 834218"/>
                  <a:gd name="connsiteX126-39871" fmla="*/ 814730 w 3024845"/>
                  <a:gd name="connsiteY126-39872" fmla="*/ 339399 h 834218"/>
                  <a:gd name="connsiteX127-39873" fmla="*/ 814730 w 3024845"/>
                  <a:gd name="connsiteY127-39874" fmla="*/ 361017 h 834218"/>
                  <a:gd name="connsiteX128-39875" fmla="*/ 817010 w 3024845"/>
                  <a:gd name="connsiteY128-39876" fmla="*/ 361017 h 834218"/>
                  <a:gd name="connsiteX129-39877" fmla="*/ 832970 w 3024845"/>
                  <a:gd name="connsiteY129-39878" fmla="*/ 361017 h 834218"/>
                  <a:gd name="connsiteX130-39879" fmla="*/ 832970 w 3024845"/>
                  <a:gd name="connsiteY130-39880" fmla="*/ 362097 h 834218"/>
                  <a:gd name="connsiteX131-39881" fmla="*/ 832970 w 3024845"/>
                  <a:gd name="connsiteY131-39882" fmla="*/ 369664 h 834218"/>
                  <a:gd name="connsiteX132-39883" fmla="*/ 834237 w 3024845"/>
                  <a:gd name="connsiteY132-39884" fmla="*/ 369664 h 834218"/>
                  <a:gd name="connsiteX133-39885" fmla="*/ 843104 w 3024845"/>
                  <a:gd name="connsiteY133-39886" fmla="*/ 369664 h 834218"/>
                  <a:gd name="connsiteX134-39887" fmla="*/ 843104 w 3024845"/>
                  <a:gd name="connsiteY134-39888" fmla="*/ 371825 h 834218"/>
                  <a:gd name="connsiteX135-39889" fmla="*/ 843104 w 3024845"/>
                  <a:gd name="connsiteY135-39890" fmla="*/ 386958 h 834218"/>
                  <a:gd name="connsiteX136-39891" fmla="*/ 847157 w 3024845"/>
                  <a:gd name="connsiteY136-39892" fmla="*/ 385066 h 834218"/>
                  <a:gd name="connsiteX137-39893" fmla="*/ 847157 w 3024845"/>
                  <a:gd name="connsiteY137-39894" fmla="*/ 371825 h 834218"/>
                  <a:gd name="connsiteX138-39895" fmla="*/ 848170 w 3024845"/>
                  <a:gd name="connsiteY138-39896" fmla="*/ 371825 h 834218"/>
                  <a:gd name="connsiteX139-39897" fmla="*/ 855264 w 3024845"/>
                  <a:gd name="connsiteY139-39898" fmla="*/ 371825 h 834218"/>
                  <a:gd name="connsiteX140-39899" fmla="*/ 855264 w 3024845"/>
                  <a:gd name="connsiteY140-39900" fmla="*/ 373447 h 834218"/>
                  <a:gd name="connsiteX141-39901" fmla="*/ 855264 w 3024845"/>
                  <a:gd name="connsiteY141-39902" fmla="*/ 384796 h 834218"/>
                  <a:gd name="connsiteX142-39903" fmla="*/ 856024 w 3024845"/>
                  <a:gd name="connsiteY142-39904" fmla="*/ 384796 h 834218"/>
                  <a:gd name="connsiteX143-39905" fmla="*/ 861344 w 3024845"/>
                  <a:gd name="connsiteY143-39906" fmla="*/ 384796 h 834218"/>
                  <a:gd name="connsiteX144-39907" fmla="*/ 909984 w 3024845"/>
                  <a:gd name="connsiteY144-39908" fmla="*/ 380473 h 834218"/>
                  <a:gd name="connsiteX145-39909" fmla="*/ 909984 w 3024845"/>
                  <a:gd name="connsiteY145-39910" fmla="*/ 381824 h 834218"/>
                  <a:gd name="connsiteX146-39911" fmla="*/ 909984 w 3024845"/>
                  <a:gd name="connsiteY146-39912" fmla="*/ 391281 h 834218"/>
                  <a:gd name="connsiteX147-39913" fmla="*/ 910744 w 3024845"/>
                  <a:gd name="connsiteY147-39914" fmla="*/ 391281 h 834218"/>
                  <a:gd name="connsiteX148-39915" fmla="*/ 916065 w 3024845"/>
                  <a:gd name="connsiteY148-39916" fmla="*/ 391281 h 834218"/>
                  <a:gd name="connsiteX149-39917" fmla="*/ 916065 w 3024845"/>
                  <a:gd name="connsiteY149-39918" fmla="*/ 393443 h 834218"/>
                  <a:gd name="connsiteX150-39919" fmla="*/ 916065 w 3024845"/>
                  <a:gd name="connsiteY150-39920" fmla="*/ 408576 h 834218"/>
                  <a:gd name="connsiteX151-39921" fmla="*/ 918091 w 3024845"/>
                  <a:gd name="connsiteY151-39922" fmla="*/ 407225 h 834218"/>
                  <a:gd name="connsiteX152-39923" fmla="*/ 932278 w 3024845"/>
                  <a:gd name="connsiteY152-39924" fmla="*/ 397767 h 834218"/>
                  <a:gd name="connsiteX153-39925" fmla="*/ 938358 w 3024845"/>
                  <a:gd name="connsiteY153-39926" fmla="*/ 356693 h 834218"/>
                  <a:gd name="connsiteX154-39927" fmla="*/ 939118 w 3024845"/>
                  <a:gd name="connsiteY154-39928" fmla="*/ 356423 h 834218"/>
                  <a:gd name="connsiteX155-39929" fmla="*/ 944438 w 3024845"/>
                  <a:gd name="connsiteY155-39930" fmla="*/ 354531 h 834218"/>
                  <a:gd name="connsiteX156-39931" fmla="*/ 946465 w 3024845"/>
                  <a:gd name="connsiteY156-39932" fmla="*/ 285354 h 834218"/>
                  <a:gd name="connsiteX157-39933" fmla="*/ 948492 w 3024845"/>
                  <a:gd name="connsiteY157-39934" fmla="*/ 354531 h 834218"/>
                  <a:gd name="connsiteX158-39935" fmla="*/ 949252 w 3024845"/>
                  <a:gd name="connsiteY158-39936" fmla="*/ 354801 h 834218"/>
                  <a:gd name="connsiteX159-39937" fmla="*/ 954572 w 3024845"/>
                  <a:gd name="connsiteY159-39938" fmla="*/ 356693 h 834218"/>
                  <a:gd name="connsiteX160-39939" fmla="*/ 954572 w 3024845"/>
                  <a:gd name="connsiteY160-39940" fmla="*/ 270222 h 834218"/>
                  <a:gd name="connsiteX161-39941" fmla="*/ 958625 w 3024845"/>
                  <a:gd name="connsiteY161-39942" fmla="*/ 237795 h 834218"/>
                  <a:gd name="connsiteX162-39943" fmla="*/ 997132 w 3024845"/>
                  <a:gd name="connsiteY162-39944" fmla="*/ 237795 h 834218"/>
                  <a:gd name="connsiteX163-39945" fmla="*/ 997132 w 3024845"/>
                  <a:gd name="connsiteY163-39946" fmla="*/ 270222 h 834218"/>
                  <a:gd name="connsiteX164-39947" fmla="*/ 997892 w 3024845"/>
                  <a:gd name="connsiteY164-39948" fmla="*/ 270222 h 834218"/>
                  <a:gd name="connsiteX165-39949" fmla="*/ 1003212 w 3024845"/>
                  <a:gd name="connsiteY165-39950" fmla="*/ 270222 h 834218"/>
                  <a:gd name="connsiteX166-39951" fmla="*/ 1003212 w 3024845"/>
                  <a:gd name="connsiteY166-39952" fmla="*/ 188074 h 834218"/>
                  <a:gd name="connsiteX167-39953" fmla="*/ 1004986 w 3024845"/>
                  <a:gd name="connsiteY167-39954" fmla="*/ 188074 h 834218"/>
                  <a:gd name="connsiteX168-39955" fmla="*/ 1017399 w 3024845"/>
                  <a:gd name="connsiteY168-39956" fmla="*/ 188074 h 834218"/>
                  <a:gd name="connsiteX169-39957" fmla="*/ 1017399 w 3024845"/>
                  <a:gd name="connsiteY169-39958" fmla="*/ 186183 h 834218"/>
                  <a:gd name="connsiteX170-39959" fmla="*/ 1017399 w 3024845"/>
                  <a:gd name="connsiteY170-39960" fmla="*/ 172942 h 834218"/>
                  <a:gd name="connsiteX171-39961" fmla="*/ 1039693 w 3024845"/>
                  <a:gd name="connsiteY171-39962" fmla="*/ 172942 h 834218"/>
                  <a:gd name="connsiteX172-39963" fmla="*/ 1039693 w 3024845"/>
                  <a:gd name="connsiteY172-39964" fmla="*/ 171861 h 834218"/>
                  <a:gd name="connsiteX173-39965" fmla="*/ 1039693 w 3024845"/>
                  <a:gd name="connsiteY173-39966" fmla="*/ 164295 h 834218"/>
                  <a:gd name="connsiteX174-39967" fmla="*/ 1041466 w 3024845"/>
                  <a:gd name="connsiteY174-39968" fmla="*/ 164295 h 834218"/>
                  <a:gd name="connsiteX175-39969" fmla="*/ 1053880 w 3024845"/>
                  <a:gd name="connsiteY175-39970" fmla="*/ 164295 h 834218"/>
                  <a:gd name="connsiteX176-39971" fmla="*/ 1053880 w 3024845"/>
                  <a:gd name="connsiteY176-39972" fmla="*/ 165376 h 834218"/>
                  <a:gd name="connsiteX177-39973" fmla="*/ 1053880 w 3024845"/>
                  <a:gd name="connsiteY177-39974" fmla="*/ 172942 h 834218"/>
                  <a:gd name="connsiteX178-39975" fmla="*/ 1054640 w 3024845"/>
                  <a:gd name="connsiteY178-39976" fmla="*/ 172942 h 834218"/>
                  <a:gd name="connsiteX179-39977" fmla="*/ 1059960 w 3024845"/>
                  <a:gd name="connsiteY179-39978" fmla="*/ 172942 h 834218"/>
                  <a:gd name="connsiteX180-39979" fmla="*/ 1070093 w 3024845"/>
                  <a:gd name="connsiteY180-39980" fmla="*/ 168618 h 834218"/>
                  <a:gd name="connsiteX181-39981" fmla="*/ 1074146 w 3024845"/>
                  <a:gd name="connsiteY181-39982" fmla="*/ 171861 h 834218"/>
                  <a:gd name="connsiteX182-39983" fmla="*/ 1074146 w 3024845"/>
                  <a:gd name="connsiteY182-39984" fmla="*/ 164295 h 834218"/>
                  <a:gd name="connsiteX183-39985" fmla="*/ 1076426 w 3024845"/>
                  <a:gd name="connsiteY183-39986" fmla="*/ 164295 h 834218"/>
                  <a:gd name="connsiteX184-39987" fmla="*/ 1092387 w 3024845"/>
                  <a:gd name="connsiteY184-39988" fmla="*/ 164295 h 834218"/>
                  <a:gd name="connsiteX185-39989" fmla="*/ 1092387 w 3024845"/>
                  <a:gd name="connsiteY185-39990" fmla="*/ 165376 h 834218"/>
                  <a:gd name="connsiteX186-39991" fmla="*/ 1092387 w 3024845"/>
                  <a:gd name="connsiteY186-39992" fmla="*/ 172942 h 834218"/>
                  <a:gd name="connsiteX187-39993" fmla="*/ 1122787 w 3024845"/>
                  <a:gd name="connsiteY187-39994" fmla="*/ 172942 h 834218"/>
                  <a:gd name="connsiteX188-39995" fmla="*/ 1122787 w 3024845"/>
                  <a:gd name="connsiteY188-39996" fmla="*/ 174563 h 834218"/>
                  <a:gd name="connsiteX189-39997" fmla="*/ 1122787 w 3024845"/>
                  <a:gd name="connsiteY189-39998" fmla="*/ 185913 h 834218"/>
                  <a:gd name="connsiteX190-39999" fmla="*/ 1149134 w 3024845"/>
                  <a:gd name="connsiteY190-40000" fmla="*/ 185913 h 834218"/>
                  <a:gd name="connsiteX191-40001" fmla="*/ 1149134 w 3024845"/>
                  <a:gd name="connsiteY191-40002" fmla="*/ 216177 h 834218"/>
                  <a:gd name="connsiteX192-40003" fmla="*/ 1149894 w 3024845"/>
                  <a:gd name="connsiteY192-40004" fmla="*/ 216177 h 834218"/>
                  <a:gd name="connsiteX193-40005" fmla="*/ 1155214 w 3024845"/>
                  <a:gd name="connsiteY193-40006" fmla="*/ 216177 h 834218"/>
                  <a:gd name="connsiteX194-40007" fmla="*/ 1155214 w 3024845"/>
                  <a:gd name="connsiteY194-40008" fmla="*/ 217258 h 834218"/>
                  <a:gd name="connsiteX195-40009" fmla="*/ 1155214 w 3024845"/>
                  <a:gd name="connsiteY195-40010" fmla="*/ 224825 h 834218"/>
                  <a:gd name="connsiteX196-40011" fmla="*/ 1159268 w 3024845"/>
                  <a:gd name="connsiteY196-40012" fmla="*/ 255089 h 834218"/>
                  <a:gd name="connsiteX197-40013" fmla="*/ 1160028 w 3024845"/>
                  <a:gd name="connsiteY197-40014" fmla="*/ 255089 h 834218"/>
                  <a:gd name="connsiteX198-40015" fmla="*/ 1165348 w 3024845"/>
                  <a:gd name="connsiteY198-40016" fmla="*/ 255089 h 834218"/>
                  <a:gd name="connsiteX199-40017" fmla="*/ 1165348 w 3024845"/>
                  <a:gd name="connsiteY199-40018" fmla="*/ 255900 h 834218"/>
                  <a:gd name="connsiteX200-40019" fmla="*/ 1165348 w 3024845"/>
                  <a:gd name="connsiteY200-40020" fmla="*/ 261575 h 834218"/>
                  <a:gd name="connsiteX201-40021" fmla="*/ 1166361 w 3024845"/>
                  <a:gd name="connsiteY201-40022" fmla="*/ 261575 h 834218"/>
                  <a:gd name="connsiteX202-40023" fmla="*/ 1173454 w 3024845"/>
                  <a:gd name="connsiteY202-40024" fmla="*/ 261575 h 834218"/>
                  <a:gd name="connsiteX203-40025" fmla="*/ 1173454 w 3024845"/>
                  <a:gd name="connsiteY203-40026" fmla="*/ 291840 h 834218"/>
                  <a:gd name="connsiteX204-40027" fmla="*/ 1175481 w 3024845"/>
                  <a:gd name="connsiteY204-40028" fmla="*/ 291840 h 834218"/>
                  <a:gd name="connsiteX205-40029" fmla="*/ 1189668 w 3024845"/>
                  <a:gd name="connsiteY205-40030" fmla="*/ 291840 h 834218"/>
                  <a:gd name="connsiteX206-40031" fmla="*/ 1189668 w 3024845"/>
                  <a:gd name="connsiteY206-40032" fmla="*/ 315619 h 834218"/>
                  <a:gd name="connsiteX207-40033" fmla="*/ 1191695 w 3024845"/>
                  <a:gd name="connsiteY207-40034" fmla="*/ 317240 h 834218"/>
                  <a:gd name="connsiteX208-40035" fmla="*/ 1191695 w 3024845"/>
                  <a:gd name="connsiteY208-40036" fmla="*/ 328590 h 834218"/>
                  <a:gd name="connsiteX209-40037" fmla="*/ 1192455 w 3024845"/>
                  <a:gd name="connsiteY209-40038" fmla="*/ 328590 h 834218"/>
                  <a:gd name="connsiteX210-40039" fmla="*/ 1197775 w 3024845"/>
                  <a:gd name="connsiteY210-40040" fmla="*/ 328590 h 834218"/>
                  <a:gd name="connsiteX211-40041" fmla="*/ 1197775 w 3024845"/>
                  <a:gd name="connsiteY211-40042" fmla="*/ 352369 h 834218"/>
                  <a:gd name="connsiteX212-40043" fmla="*/ 1199041 w 3024845"/>
                  <a:gd name="connsiteY212-40044" fmla="*/ 352369 h 834218"/>
                  <a:gd name="connsiteX213-40045" fmla="*/ 1207908 w 3024845"/>
                  <a:gd name="connsiteY213-40046" fmla="*/ 352369 h 834218"/>
                  <a:gd name="connsiteX214-40047" fmla="*/ 1209935 w 3024845"/>
                  <a:gd name="connsiteY214-40048" fmla="*/ 356423 h 834218"/>
                  <a:gd name="connsiteX215-40049" fmla="*/ 1209935 w 3024845"/>
                  <a:gd name="connsiteY215-40050" fmla="*/ 369664 h 834218"/>
                  <a:gd name="connsiteX216-40051" fmla="*/ 1211455 w 3024845"/>
                  <a:gd name="connsiteY216-40052" fmla="*/ 367772 h 834218"/>
                  <a:gd name="connsiteX217-40053" fmla="*/ 1222095 w 3024845"/>
                  <a:gd name="connsiteY217-40054" fmla="*/ 354531 h 834218"/>
                  <a:gd name="connsiteX218-40055" fmla="*/ 1250469 w 3024845"/>
                  <a:gd name="connsiteY218-40056" fmla="*/ 354531 h 834218"/>
                  <a:gd name="connsiteX219-40057" fmla="*/ 1250469 w 3024845"/>
                  <a:gd name="connsiteY219-40058" fmla="*/ 441002 h 834218"/>
                  <a:gd name="connsiteX220-40059" fmla="*/ 1251229 w 3024845"/>
                  <a:gd name="connsiteY220-40060" fmla="*/ 441002 h 834218"/>
                  <a:gd name="connsiteX221-40061" fmla="*/ 1256549 w 3024845"/>
                  <a:gd name="connsiteY221-40062" fmla="*/ 441002 h 834218"/>
                  <a:gd name="connsiteX222-40063" fmla="*/ 1257309 w 3024845"/>
                  <a:gd name="connsiteY222-40064" fmla="*/ 439651 h 834218"/>
                  <a:gd name="connsiteX223-40065" fmla="*/ 1262629 w 3024845"/>
                  <a:gd name="connsiteY223-40066" fmla="*/ 430193 h 834218"/>
                  <a:gd name="connsiteX224-40067" fmla="*/ 1262629 w 3024845"/>
                  <a:gd name="connsiteY224-40068" fmla="*/ 432085 h 834218"/>
                  <a:gd name="connsiteX225-40069" fmla="*/ 1262629 w 3024845"/>
                  <a:gd name="connsiteY225-40070" fmla="*/ 445326 h 834218"/>
                  <a:gd name="connsiteX226-40071" fmla="*/ 1266682 w 3024845"/>
                  <a:gd name="connsiteY226-40072" fmla="*/ 399929 h 834218"/>
                  <a:gd name="connsiteX227-40073" fmla="*/ 1267442 w 3024845"/>
                  <a:gd name="connsiteY227-40074" fmla="*/ 399929 h 834218"/>
                  <a:gd name="connsiteX228-40075" fmla="*/ 1272762 w 3024845"/>
                  <a:gd name="connsiteY228-40076" fmla="*/ 399929 h 834218"/>
                  <a:gd name="connsiteX229-40077" fmla="*/ 1272762 w 3024845"/>
                  <a:gd name="connsiteY229-40078" fmla="*/ 335075 h 834218"/>
                  <a:gd name="connsiteX230-40079" fmla="*/ 1273776 w 3024845"/>
                  <a:gd name="connsiteY230-40080" fmla="*/ 335075 h 834218"/>
                  <a:gd name="connsiteX231-40081" fmla="*/ 1280869 w 3024845"/>
                  <a:gd name="connsiteY231-40082" fmla="*/ 335075 h 834218"/>
                  <a:gd name="connsiteX232-40083" fmla="*/ 1293029 w 3024845"/>
                  <a:gd name="connsiteY232-40084" fmla="*/ 291840 h 834218"/>
                  <a:gd name="connsiteX233-40085" fmla="*/ 1294296 w 3024845"/>
                  <a:gd name="connsiteY233-40086" fmla="*/ 291840 h 834218"/>
                  <a:gd name="connsiteX234-40087" fmla="*/ 1303163 w 3024845"/>
                  <a:gd name="connsiteY234-40088" fmla="*/ 291840 h 834218"/>
                  <a:gd name="connsiteX235-40089" fmla="*/ 1313296 w 3024845"/>
                  <a:gd name="connsiteY235-40090" fmla="*/ 335075 h 834218"/>
                  <a:gd name="connsiteX236-40091" fmla="*/ 1314309 w 3024845"/>
                  <a:gd name="connsiteY236-40092" fmla="*/ 335075 h 834218"/>
                  <a:gd name="connsiteX237-40093" fmla="*/ 1321403 w 3024845"/>
                  <a:gd name="connsiteY237-40094" fmla="*/ 335075 h 834218"/>
                  <a:gd name="connsiteX238-40095" fmla="*/ 1321403 w 3024845"/>
                  <a:gd name="connsiteY238-40096" fmla="*/ 373987 h 834218"/>
                  <a:gd name="connsiteX239-40097" fmla="*/ 1323176 w 3024845"/>
                  <a:gd name="connsiteY239-40098" fmla="*/ 373987 h 834218"/>
                  <a:gd name="connsiteX240-40099" fmla="*/ 1335590 w 3024845"/>
                  <a:gd name="connsiteY240-40100" fmla="*/ 373987 h 834218"/>
                  <a:gd name="connsiteX241-40101" fmla="*/ 1335590 w 3024845"/>
                  <a:gd name="connsiteY241-40102" fmla="*/ 376149 h 834218"/>
                  <a:gd name="connsiteX242-40103" fmla="*/ 1335590 w 3024845"/>
                  <a:gd name="connsiteY242-40104" fmla="*/ 391281 h 834218"/>
                  <a:gd name="connsiteX243-40105" fmla="*/ 1339643 w 3024845"/>
                  <a:gd name="connsiteY243-40106" fmla="*/ 389120 h 834218"/>
                  <a:gd name="connsiteX244-40107" fmla="*/ 1339643 w 3024845"/>
                  <a:gd name="connsiteY244-40108" fmla="*/ 373987 h 834218"/>
                  <a:gd name="connsiteX245-40109" fmla="*/ 1341163 w 3024845"/>
                  <a:gd name="connsiteY245-40110" fmla="*/ 373987 h 834218"/>
                  <a:gd name="connsiteX246-40111" fmla="*/ 1351803 w 3024845"/>
                  <a:gd name="connsiteY246-40112" fmla="*/ 373987 h 834218"/>
                  <a:gd name="connsiteX247-40113" fmla="*/ 1351803 w 3024845"/>
                  <a:gd name="connsiteY247-40114" fmla="*/ 375608 h 834218"/>
                  <a:gd name="connsiteX248-40115" fmla="*/ 1351803 w 3024845"/>
                  <a:gd name="connsiteY248-40116" fmla="*/ 386958 h 834218"/>
                  <a:gd name="connsiteX249-40117" fmla="*/ 1382204 w 3024845"/>
                  <a:gd name="connsiteY249-40118" fmla="*/ 386958 h 834218"/>
                  <a:gd name="connsiteX250-40119" fmla="*/ 1382204 w 3024845"/>
                  <a:gd name="connsiteY250-40120" fmla="*/ 350208 h 834218"/>
                  <a:gd name="connsiteX251-40121" fmla="*/ 1383470 w 3024845"/>
                  <a:gd name="connsiteY251-40122" fmla="*/ 350208 h 834218"/>
                  <a:gd name="connsiteX252-40123" fmla="*/ 1392337 w 3024845"/>
                  <a:gd name="connsiteY252-40124" fmla="*/ 350208 h 834218"/>
                  <a:gd name="connsiteX253-40125" fmla="*/ 1392337 w 3024845"/>
                  <a:gd name="connsiteY253-40126" fmla="*/ 371825 h 834218"/>
                  <a:gd name="connsiteX254-40127" fmla="*/ 1394364 w 3024845"/>
                  <a:gd name="connsiteY254-40128" fmla="*/ 339399 h 834218"/>
                  <a:gd name="connsiteX255-40129" fmla="*/ 1416657 w 3024845"/>
                  <a:gd name="connsiteY255-40130" fmla="*/ 339399 h 834218"/>
                  <a:gd name="connsiteX256-40131" fmla="*/ 1416657 w 3024845"/>
                  <a:gd name="connsiteY256-40132" fmla="*/ 337777 h 834218"/>
                  <a:gd name="connsiteX257-40133" fmla="*/ 1416657 w 3024845"/>
                  <a:gd name="connsiteY257-40134" fmla="*/ 326428 h 834218"/>
                  <a:gd name="connsiteX258-40135" fmla="*/ 1417417 w 3024845"/>
                  <a:gd name="connsiteY258-40136" fmla="*/ 326428 h 834218"/>
                  <a:gd name="connsiteX259-40137" fmla="*/ 1422737 w 3024845"/>
                  <a:gd name="connsiteY259-40138" fmla="*/ 326428 h 834218"/>
                  <a:gd name="connsiteX260-40139" fmla="*/ 1422737 w 3024845"/>
                  <a:gd name="connsiteY260-40140" fmla="*/ 324537 h 834218"/>
                  <a:gd name="connsiteX261-40141" fmla="*/ 1422737 w 3024845"/>
                  <a:gd name="connsiteY261-40142" fmla="*/ 311296 h 834218"/>
                  <a:gd name="connsiteX262-40143" fmla="*/ 1426791 w 3024845"/>
                  <a:gd name="connsiteY262-40144" fmla="*/ 317781 h 834218"/>
                  <a:gd name="connsiteX263-40145" fmla="*/ 1429071 w 3024845"/>
                  <a:gd name="connsiteY263-40146" fmla="*/ 317781 h 834218"/>
                  <a:gd name="connsiteX264-40147" fmla="*/ 1445031 w 3024845"/>
                  <a:gd name="connsiteY264-40148" fmla="*/ 317781 h 834218"/>
                  <a:gd name="connsiteX265-40149" fmla="*/ 1445031 w 3024845"/>
                  <a:gd name="connsiteY265-40150" fmla="*/ 316970 h 834218"/>
                  <a:gd name="connsiteX266-40151" fmla="*/ 1445031 w 3024845"/>
                  <a:gd name="connsiteY266-40152" fmla="*/ 311296 h 834218"/>
                  <a:gd name="connsiteX267-40153" fmla="*/ 1445791 w 3024845"/>
                  <a:gd name="connsiteY267-40154" fmla="*/ 311296 h 834218"/>
                  <a:gd name="connsiteX268-40155" fmla="*/ 1451111 w 3024845"/>
                  <a:gd name="connsiteY268-40156" fmla="*/ 311296 h 834218"/>
                  <a:gd name="connsiteX269-40157" fmla="*/ 1451111 w 3024845"/>
                  <a:gd name="connsiteY269-40158" fmla="*/ 312647 h 834218"/>
                  <a:gd name="connsiteX270-40159" fmla="*/ 1451111 w 3024845"/>
                  <a:gd name="connsiteY270-40160" fmla="*/ 322105 h 834218"/>
                  <a:gd name="connsiteX271-40161" fmla="*/ 1489618 w 3024845"/>
                  <a:gd name="connsiteY271-40162" fmla="*/ 322105 h 834218"/>
                  <a:gd name="connsiteX272-40163" fmla="*/ 1489618 w 3024845"/>
                  <a:gd name="connsiteY272-40164" fmla="*/ 460458 h 834218"/>
                  <a:gd name="connsiteX273-40165" fmla="*/ 1491138 w 3024845"/>
                  <a:gd name="connsiteY273-40166" fmla="*/ 460458 h 834218"/>
                  <a:gd name="connsiteX274-40167" fmla="*/ 1501778 w 3024845"/>
                  <a:gd name="connsiteY274-40168" fmla="*/ 460458 h 834218"/>
                  <a:gd name="connsiteX275-40169" fmla="*/ 1501778 w 3024845"/>
                  <a:gd name="connsiteY275-40170" fmla="*/ 447488 h 834218"/>
                  <a:gd name="connsiteX276-40171" fmla="*/ 1505832 w 3024845"/>
                  <a:gd name="connsiteY276-40172" fmla="*/ 447488 h 834218"/>
                  <a:gd name="connsiteX277-40173" fmla="*/ 1505832 w 3024845"/>
                  <a:gd name="connsiteY277-40174" fmla="*/ 460458 h 834218"/>
                  <a:gd name="connsiteX278-40175" fmla="*/ 1536232 w 3024845"/>
                  <a:gd name="connsiteY278-40176" fmla="*/ 460458 h 834218"/>
                  <a:gd name="connsiteX279-40177" fmla="*/ 1536232 w 3024845"/>
                  <a:gd name="connsiteY279-40178" fmla="*/ 430193 h 834218"/>
                  <a:gd name="connsiteX280-40179" fmla="*/ 1548392 w 3024845"/>
                  <a:gd name="connsiteY280-40180" fmla="*/ 430193 h 834218"/>
                  <a:gd name="connsiteX281-40181" fmla="*/ 1560552 w 3024845"/>
                  <a:gd name="connsiteY281-40182" fmla="*/ 428032 h 834218"/>
                  <a:gd name="connsiteX282-40183" fmla="*/ 1564606 w 3024845"/>
                  <a:gd name="connsiteY282-40184" fmla="*/ 430193 h 834218"/>
                  <a:gd name="connsiteX283-40185" fmla="*/ 1574739 w 3024845"/>
                  <a:gd name="connsiteY283-40186" fmla="*/ 430193 h 834218"/>
                  <a:gd name="connsiteX284-40187" fmla="*/ 1574739 w 3024845"/>
                  <a:gd name="connsiteY284-40188" fmla="*/ 460458 h 834218"/>
                  <a:gd name="connsiteX285-40189" fmla="*/ 1582846 w 3024845"/>
                  <a:gd name="connsiteY285-40190" fmla="*/ 460458 h 834218"/>
                  <a:gd name="connsiteX286-40191" fmla="*/ 1582846 w 3024845"/>
                  <a:gd name="connsiteY286-40192" fmla="*/ 477753 h 834218"/>
                  <a:gd name="connsiteX287-40193" fmla="*/ 1592182 w 3024845"/>
                  <a:gd name="connsiteY287-40194" fmla="*/ 478658 h 834218"/>
                  <a:gd name="connsiteX288-40195" fmla="*/ 1605140 w 3024845"/>
                  <a:gd name="connsiteY288-40196" fmla="*/ 478658 h 834218"/>
                  <a:gd name="connsiteX289-40197" fmla="*/ 1605140 w 3024845"/>
                  <a:gd name="connsiteY289-40198" fmla="*/ 462620 h 834218"/>
                  <a:gd name="connsiteX290-40199" fmla="*/ 1673096 w 3024845"/>
                  <a:gd name="connsiteY290-40200" fmla="*/ 462620 h 834218"/>
                  <a:gd name="connsiteX291-40201" fmla="*/ 1673096 w 3024845"/>
                  <a:gd name="connsiteY291-40202" fmla="*/ 377367 h 834218"/>
                  <a:gd name="connsiteX292-40203" fmla="*/ 1745104 w 3024845"/>
                  <a:gd name="connsiteY292-40204" fmla="*/ 377367 h 834218"/>
                  <a:gd name="connsiteX293-40205" fmla="*/ 1745104 w 3024845"/>
                  <a:gd name="connsiteY293-40206" fmla="*/ 456135 h 834218"/>
                  <a:gd name="connsiteX294-40207" fmla="*/ 1747008 w 3024845"/>
                  <a:gd name="connsiteY294-40208" fmla="*/ 456135 h 834218"/>
                  <a:gd name="connsiteX295-40209" fmla="*/ 1748250 w 3024845"/>
                  <a:gd name="connsiteY295-40210" fmla="*/ 478658 h 834218"/>
                  <a:gd name="connsiteX296-40211" fmla="*/ 1757926 w 3024845"/>
                  <a:gd name="connsiteY296-40212" fmla="*/ 478658 h 834218"/>
                  <a:gd name="connsiteX297-40213" fmla="*/ 1759168 w 3024845"/>
                  <a:gd name="connsiteY297-40214" fmla="*/ 456135 h 834218"/>
                  <a:gd name="connsiteX298-40215" fmla="*/ 1765248 w 3024845"/>
                  <a:gd name="connsiteY298-40216" fmla="*/ 456135 h 834218"/>
                  <a:gd name="connsiteX299-40217" fmla="*/ 1766490 w 3024845"/>
                  <a:gd name="connsiteY299-40218" fmla="*/ 478658 h 834218"/>
                  <a:gd name="connsiteX300-40219" fmla="*/ 1817112 w 3024845"/>
                  <a:gd name="connsiteY300-40220" fmla="*/ 478658 h 834218"/>
                  <a:gd name="connsiteX301-40221" fmla="*/ 1817112 w 3024845"/>
                  <a:gd name="connsiteY301-40222" fmla="*/ 315630 h 834218"/>
                  <a:gd name="connsiteX302-40223" fmla="*/ 2014439 w 3024845"/>
                  <a:gd name="connsiteY302-40224" fmla="*/ 315630 h 834218"/>
                  <a:gd name="connsiteX303-40225" fmla="*/ 2014439 w 3024845"/>
                  <a:gd name="connsiteY303-40226" fmla="*/ 478658 h 834218"/>
                  <a:gd name="connsiteX304-40227" fmla="*/ 2033136 w 3024845"/>
                  <a:gd name="connsiteY304-40228" fmla="*/ 478658 h 834218"/>
                  <a:gd name="connsiteX305-40229" fmla="*/ 2033136 w 3024845"/>
                  <a:gd name="connsiteY305-40230" fmla="*/ 395965 h 834218"/>
                  <a:gd name="connsiteX306-40231" fmla="*/ 2128256 w 3024845"/>
                  <a:gd name="connsiteY306-40232" fmla="*/ 395965 h 834218"/>
                  <a:gd name="connsiteX307-40233" fmla="*/ 2180720 w 3024845"/>
                  <a:gd name="connsiteY307-40234" fmla="*/ 330752 h 834218"/>
                  <a:gd name="connsiteX308-40235" fmla="*/ 2245574 w 3024845"/>
                  <a:gd name="connsiteY308-40236" fmla="*/ 330752 h 834218"/>
                  <a:gd name="connsiteX309-40237" fmla="*/ 2245574 w 3024845"/>
                  <a:gd name="connsiteY309-40238" fmla="*/ 406414 h 834218"/>
                  <a:gd name="connsiteX310-40239" fmla="*/ 2253681 w 3024845"/>
                  <a:gd name="connsiteY310-40240" fmla="*/ 406414 h 834218"/>
                  <a:gd name="connsiteX311-40241" fmla="*/ 2255708 w 3024845"/>
                  <a:gd name="connsiteY311-40242" fmla="*/ 399929 h 834218"/>
                  <a:gd name="connsiteX312-40243" fmla="*/ 2261788 w 3024845"/>
                  <a:gd name="connsiteY312-40244" fmla="*/ 399929 h 834218"/>
                  <a:gd name="connsiteX313-40245" fmla="*/ 2263815 w 3024845"/>
                  <a:gd name="connsiteY313-40246" fmla="*/ 408576 h 834218"/>
                  <a:gd name="connsiteX314-40247" fmla="*/ 2275975 w 3024845"/>
                  <a:gd name="connsiteY314-40248" fmla="*/ 408576 h 834218"/>
                  <a:gd name="connsiteX315-40249" fmla="*/ 2275975 w 3024845"/>
                  <a:gd name="connsiteY315-40250" fmla="*/ 402090 h 834218"/>
                  <a:gd name="connsiteX316-40251" fmla="*/ 2298268 w 3024845"/>
                  <a:gd name="connsiteY316-40252" fmla="*/ 402090 h 834218"/>
                  <a:gd name="connsiteX317-40253" fmla="*/ 2298268 w 3024845"/>
                  <a:gd name="connsiteY317-40254" fmla="*/ 408576 h 834218"/>
                  <a:gd name="connsiteX318-40255" fmla="*/ 2318535 w 3024845"/>
                  <a:gd name="connsiteY318-40256" fmla="*/ 408576 h 834218"/>
                  <a:gd name="connsiteX319-40257" fmla="*/ 2318535 w 3024845"/>
                  <a:gd name="connsiteY319-40258" fmla="*/ 453973 h 834218"/>
                  <a:gd name="connsiteX320-40259" fmla="*/ 2332722 w 3024845"/>
                  <a:gd name="connsiteY320-40260" fmla="*/ 453973 h 834218"/>
                  <a:gd name="connsiteX321-40261" fmla="*/ 2332722 w 3024845"/>
                  <a:gd name="connsiteY321-40262" fmla="*/ 441002 h 834218"/>
                  <a:gd name="connsiteX322-40263" fmla="*/ 2348936 w 3024845"/>
                  <a:gd name="connsiteY322-40264" fmla="*/ 441002 h 834218"/>
                  <a:gd name="connsiteX323-40265" fmla="*/ 2348936 w 3024845"/>
                  <a:gd name="connsiteY323-40266" fmla="*/ 261575 h 834218"/>
                  <a:gd name="connsiteX324-40267" fmla="*/ 2355016 w 3024845"/>
                  <a:gd name="connsiteY324-40268" fmla="*/ 255089 h 834218"/>
                  <a:gd name="connsiteX325-40269" fmla="*/ 2427977 w 3024845"/>
                  <a:gd name="connsiteY325-40270" fmla="*/ 255089 h 834218"/>
                  <a:gd name="connsiteX326-40271" fmla="*/ 2427977 w 3024845"/>
                  <a:gd name="connsiteY326-40272" fmla="*/ 263737 h 834218"/>
                  <a:gd name="connsiteX327-40273" fmla="*/ 2438110 w 3024845"/>
                  <a:gd name="connsiteY327-40274" fmla="*/ 263737 h 834218"/>
                  <a:gd name="connsiteX328-40275" fmla="*/ 2438110 w 3024845"/>
                  <a:gd name="connsiteY328-40276" fmla="*/ 378311 h 834218"/>
                  <a:gd name="connsiteX329-40277" fmla="*/ 2460404 w 3024845"/>
                  <a:gd name="connsiteY329-40278" fmla="*/ 378311 h 834218"/>
                  <a:gd name="connsiteX330-40279" fmla="*/ 2460404 w 3024845"/>
                  <a:gd name="connsiteY330-40280" fmla="*/ 311296 h 834218"/>
                  <a:gd name="connsiteX331-40281" fmla="*/ 2486751 w 3024845"/>
                  <a:gd name="connsiteY331-40282" fmla="*/ 311296 h 834218"/>
                  <a:gd name="connsiteX332-40283" fmla="*/ 2490804 w 3024845"/>
                  <a:gd name="connsiteY332-40284" fmla="*/ 306972 h 834218"/>
                  <a:gd name="connsiteX333-40285" fmla="*/ 2498911 w 3024845"/>
                  <a:gd name="connsiteY333-40286" fmla="*/ 306972 h 834218"/>
                  <a:gd name="connsiteX334-40287" fmla="*/ 2502964 w 3024845"/>
                  <a:gd name="connsiteY334-40288" fmla="*/ 311296 h 834218"/>
                  <a:gd name="connsiteX335-40289" fmla="*/ 2525258 w 3024845"/>
                  <a:gd name="connsiteY335-40290" fmla="*/ 311296 h 834218"/>
                  <a:gd name="connsiteX336-40291" fmla="*/ 2525258 w 3024845"/>
                  <a:gd name="connsiteY336-40292" fmla="*/ 194560 h 834218"/>
                  <a:gd name="connsiteX337-40293" fmla="*/ 2582005 w 3024845"/>
                  <a:gd name="connsiteY337-40294" fmla="*/ 183751 h 834218"/>
                  <a:gd name="connsiteX338-40295" fmla="*/ 2582005 w 3024845"/>
                  <a:gd name="connsiteY338-40296" fmla="*/ 184832 h 834218"/>
                  <a:gd name="connsiteX339-40297" fmla="*/ 2582005 w 3024845"/>
                  <a:gd name="connsiteY339-40298" fmla="*/ 192398 h 834218"/>
                  <a:gd name="connsiteX340-40299" fmla="*/ 2608352 w 3024845"/>
                  <a:gd name="connsiteY340-40300" fmla="*/ 192398 h 834218"/>
                  <a:gd name="connsiteX341-40301" fmla="*/ 2608352 w 3024845"/>
                  <a:gd name="connsiteY341-40302" fmla="*/ 447488 h 834218"/>
                  <a:gd name="connsiteX342-40303" fmla="*/ 2630646 w 3024845"/>
                  <a:gd name="connsiteY342-40304" fmla="*/ 447488 h 834218"/>
                  <a:gd name="connsiteX343-40305" fmla="*/ 2630646 w 3024845"/>
                  <a:gd name="connsiteY343-40306" fmla="*/ 443164 h 834218"/>
                  <a:gd name="connsiteX344-40307" fmla="*/ 2642806 w 3024845"/>
                  <a:gd name="connsiteY344-40308" fmla="*/ 443164 h 834218"/>
                  <a:gd name="connsiteX345-40309" fmla="*/ 2642806 w 3024845"/>
                  <a:gd name="connsiteY345-40310" fmla="*/ 447488 h 834218"/>
                  <a:gd name="connsiteX346-40311" fmla="*/ 2667126 w 3024845"/>
                  <a:gd name="connsiteY346-40312" fmla="*/ 447488 h 834218"/>
                  <a:gd name="connsiteX347-40313" fmla="*/ 2667126 w 3024845"/>
                  <a:gd name="connsiteY347-40314" fmla="*/ 434517 h 834218"/>
                  <a:gd name="connsiteX348-40315" fmla="*/ 2695500 w 3024845"/>
                  <a:gd name="connsiteY348-40316" fmla="*/ 434517 h 834218"/>
                  <a:gd name="connsiteX349-40317" fmla="*/ 2707660 w 3024845"/>
                  <a:gd name="connsiteY349-40318" fmla="*/ 430193 h 834218"/>
                  <a:gd name="connsiteX350-40319" fmla="*/ 2727927 w 3024845"/>
                  <a:gd name="connsiteY350-40320" fmla="*/ 434517 h 834218"/>
                  <a:gd name="connsiteX351-40321" fmla="*/ 2727927 w 3024845"/>
                  <a:gd name="connsiteY351-40322" fmla="*/ 417223 h 834218"/>
                  <a:gd name="connsiteX352-40323" fmla="*/ 2736034 w 3024845"/>
                  <a:gd name="connsiteY352-40324" fmla="*/ 417223 h 834218"/>
                  <a:gd name="connsiteX353-40325" fmla="*/ 2736034 w 3024845"/>
                  <a:gd name="connsiteY353-40326" fmla="*/ 404252 h 834218"/>
                  <a:gd name="connsiteX354-40327" fmla="*/ 2792781 w 3024845"/>
                  <a:gd name="connsiteY354-40328" fmla="*/ 404252 h 834218"/>
                  <a:gd name="connsiteX355-40329" fmla="*/ 2792781 w 3024845"/>
                  <a:gd name="connsiteY355-40330" fmla="*/ 373987 h 834218"/>
                  <a:gd name="connsiteX356-40331" fmla="*/ 2811021 w 3024845"/>
                  <a:gd name="connsiteY356-40332" fmla="*/ 373987 h 834218"/>
                  <a:gd name="connsiteX357-40333" fmla="*/ 2811021 w 3024845"/>
                  <a:gd name="connsiteY357-40334" fmla="*/ 367502 h 834218"/>
                  <a:gd name="connsiteX358-40335" fmla="*/ 2823181 w 3024845"/>
                  <a:gd name="connsiteY358-40336" fmla="*/ 367502 h 834218"/>
                  <a:gd name="connsiteX359-40337" fmla="*/ 2823181 w 3024845"/>
                  <a:gd name="connsiteY359-40338" fmla="*/ 373987 h 834218"/>
                  <a:gd name="connsiteX360-40339" fmla="*/ 2839395 w 3024845"/>
                  <a:gd name="connsiteY360-40340" fmla="*/ 373987 h 834218"/>
                  <a:gd name="connsiteX361-40341" fmla="*/ 2839395 w 3024845"/>
                  <a:gd name="connsiteY361-40342" fmla="*/ 423708 h 834218"/>
                  <a:gd name="connsiteX362-40343" fmla="*/ 2871822 w 3024845"/>
                  <a:gd name="connsiteY362-40344" fmla="*/ 423708 h 834218"/>
                  <a:gd name="connsiteX363-40345" fmla="*/ 2871822 w 3024845"/>
                  <a:gd name="connsiteY363-40346" fmla="*/ 397767 h 834218"/>
                  <a:gd name="connsiteX364-40347" fmla="*/ 2910329 w 3024845"/>
                  <a:gd name="connsiteY364-40348" fmla="*/ 397767 h 834218"/>
                  <a:gd name="connsiteX365-40349" fmla="*/ 2910329 w 3024845"/>
                  <a:gd name="connsiteY365-40350" fmla="*/ 367502 h 834218"/>
                  <a:gd name="connsiteX366-40351" fmla="*/ 2958970 w 3024845"/>
                  <a:gd name="connsiteY366-40352" fmla="*/ 367502 h 834218"/>
                  <a:gd name="connsiteX367-40353" fmla="*/ 2958970 w 3024845"/>
                  <a:gd name="connsiteY367-40354" fmla="*/ 478658 h 834218"/>
                  <a:gd name="connsiteX368-40355" fmla="*/ 2958970 w 3024845"/>
                  <a:gd name="connsiteY368-40356" fmla="*/ 492437 h 834218"/>
                  <a:gd name="connsiteX369-40357" fmla="*/ 3024845 w 3024845"/>
                  <a:gd name="connsiteY369-40358" fmla="*/ 492437 h 834218"/>
                  <a:gd name="connsiteX370-40359" fmla="*/ 3024845 w 3024845"/>
                  <a:gd name="connsiteY370-40360" fmla="*/ 834218 h 834218"/>
                  <a:gd name="connsiteX371-40361" fmla="*/ 2054 w 3024845"/>
                  <a:gd name="connsiteY371-40362" fmla="*/ 831885 h 834218"/>
                  <a:gd name="connsiteX372-40363" fmla="*/ 0 w 3024845"/>
                  <a:gd name="connsiteY372-40364" fmla="*/ 397767 h 834218"/>
                  <a:gd name="connsiteX373-40365" fmla="*/ 20267 w 3024845"/>
                  <a:gd name="connsiteY373-40366" fmla="*/ 397767 h 834218"/>
                  <a:gd name="connsiteX374-40367" fmla="*/ 20774 w 3024845"/>
                  <a:gd name="connsiteY374-40368" fmla="*/ 396686 h 834218"/>
                  <a:gd name="connsiteX375-40369" fmla="*/ 24320 w 3024845"/>
                  <a:gd name="connsiteY375-40370" fmla="*/ 389120 h 834218"/>
                  <a:gd name="connsiteX376-40371" fmla="*/ 26094 w 3024845"/>
                  <a:gd name="connsiteY376-40372" fmla="*/ 389390 h 834218"/>
                  <a:gd name="connsiteX377-40373" fmla="*/ 38507 w 3024845"/>
                  <a:gd name="connsiteY377-40374" fmla="*/ 391281 h 834218"/>
                  <a:gd name="connsiteX378-40375" fmla="*/ 39014 w 3024845"/>
                  <a:gd name="connsiteY378-40376" fmla="*/ 392633 h 834218"/>
                  <a:gd name="connsiteX379-40377" fmla="*/ 42560 w 3024845"/>
                  <a:gd name="connsiteY379-40378" fmla="*/ 402090 h 834218"/>
                  <a:gd name="connsiteX380-40379" fmla="*/ 68907 w 3024845"/>
                  <a:gd name="connsiteY380-40380" fmla="*/ 404252 h 834218"/>
                  <a:gd name="connsiteX381-40381" fmla="*/ 68907 w 3024845"/>
                  <a:gd name="connsiteY381-40382" fmla="*/ 281031 h 834218"/>
                  <a:gd name="connsiteX382-40383" fmla="*/ 70934 w 3024845"/>
                  <a:gd name="connsiteY382-40384" fmla="*/ 281031 h 834218"/>
                  <a:gd name="connsiteX383-40385" fmla="*/ 85121 w 3024845"/>
                  <a:gd name="connsiteY383-40386" fmla="*/ 281031 h 834218"/>
                  <a:gd name="connsiteX384-40387" fmla="*/ 85121 w 3024845"/>
                  <a:gd name="connsiteY384-40388" fmla="*/ 144839 h 834218"/>
                  <a:gd name="connsiteX385-40389" fmla="*/ 86894 w 3024845"/>
                  <a:gd name="connsiteY385-40390" fmla="*/ 144839 h 834218"/>
                  <a:gd name="connsiteX386-40391" fmla="*/ 99308 w 3024845"/>
                  <a:gd name="connsiteY386-40392" fmla="*/ 144839 h 834218"/>
                  <a:gd name="connsiteX387-40393" fmla="*/ 99308 w 3024845"/>
                  <a:gd name="connsiteY387-40394" fmla="*/ 30265 h 834218"/>
                  <a:gd name="connsiteX388-40395" fmla="*/ 103361 w 3024845"/>
                  <a:gd name="connsiteY388-40396" fmla="*/ 2161 h 834218"/>
                  <a:gd name="connsiteX0-40397" fmla="*/ 103361 w 3024845"/>
                  <a:gd name="connsiteY0-40398" fmla="*/ 2161 h 834218"/>
                  <a:gd name="connsiteX1-40399" fmla="*/ 200642 w 3024845"/>
                  <a:gd name="connsiteY1-40400" fmla="*/ 0 h 834218"/>
                  <a:gd name="connsiteX2-40401" fmla="*/ 202669 w 3024845"/>
                  <a:gd name="connsiteY2-40402" fmla="*/ 0 h 834218"/>
                  <a:gd name="connsiteX3-40403" fmla="*/ 220909 w 3024845"/>
                  <a:gd name="connsiteY3-40404" fmla="*/ 144839 h 834218"/>
                  <a:gd name="connsiteX4-40405" fmla="*/ 223189 w 3024845"/>
                  <a:gd name="connsiteY4-40406" fmla="*/ 144839 h 834218"/>
                  <a:gd name="connsiteX5-40407" fmla="*/ 239150 w 3024845"/>
                  <a:gd name="connsiteY5-40408" fmla="*/ 144839 h 834218"/>
                  <a:gd name="connsiteX6-40409" fmla="*/ 239150 w 3024845"/>
                  <a:gd name="connsiteY6-40410" fmla="*/ 285354 h 834218"/>
                  <a:gd name="connsiteX7-40411" fmla="*/ 240670 w 3024845"/>
                  <a:gd name="connsiteY7-40412" fmla="*/ 285084 h 834218"/>
                  <a:gd name="connsiteX8-40413" fmla="*/ 251310 w 3024845"/>
                  <a:gd name="connsiteY8-40414" fmla="*/ 283193 h 834218"/>
                  <a:gd name="connsiteX9-40415" fmla="*/ 249283 w 3024845"/>
                  <a:gd name="connsiteY9-40416" fmla="*/ 371825 h 834218"/>
                  <a:gd name="connsiteX10-40417" fmla="*/ 250803 w 3024845"/>
                  <a:gd name="connsiteY10-40418" fmla="*/ 372096 h 834218"/>
                  <a:gd name="connsiteX11-40419" fmla="*/ 261443 w 3024845"/>
                  <a:gd name="connsiteY11-40420" fmla="*/ 373987 h 834218"/>
                  <a:gd name="connsiteX12-40421" fmla="*/ 261696 w 3024845"/>
                  <a:gd name="connsiteY12-40422" fmla="*/ 374798 h 834218"/>
                  <a:gd name="connsiteX13-40423" fmla="*/ 263470 w 3024845"/>
                  <a:gd name="connsiteY13-40424" fmla="*/ 380473 h 834218"/>
                  <a:gd name="connsiteX14-40425" fmla="*/ 264230 w 3024845"/>
                  <a:gd name="connsiteY14-40426" fmla="*/ 378041 h 834218"/>
                  <a:gd name="connsiteX15-40427" fmla="*/ 269550 w 3024845"/>
                  <a:gd name="connsiteY15-40428" fmla="*/ 361017 h 834218"/>
                  <a:gd name="connsiteX16-40429" fmla="*/ 271323 w 3024845"/>
                  <a:gd name="connsiteY16-40430" fmla="*/ 361017 h 834218"/>
                  <a:gd name="connsiteX17-40431" fmla="*/ 283737 w 3024845"/>
                  <a:gd name="connsiteY17-40432" fmla="*/ 361017 h 834218"/>
                  <a:gd name="connsiteX18-40433" fmla="*/ 283737 w 3024845"/>
                  <a:gd name="connsiteY18-40434" fmla="*/ 393443 h 834218"/>
                  <a:gd name="connsiteX19-40435" fmla="*/ 284750 w 3024845"/>
                  <a:gd name="connsiteY19-40436" fmla="*/ 393984 h 834218"/>
                  <a:gd name="connsiteX20-40437" fmla="*/ 291844 w 3024845"/>
                  <a:gd name="connsiteY20-40438" fmla="*/ 397767 h 834218"/>
                  <a:gd name="connsiteX21-40439" fmla="*/ 291844 w 3024845"/>
                  <a:gd name="connsiteY21-40440" fmla="*/ 399118 h 834218"/>
                  <a:gd name="connsiteX22-40441" fmla="*/ 291844 w 3024845"/>
                  <a:gd name="connsiteY22-40442" fmla="*/ 408576 h 834218"/>
                  <a:gd name="connsiteX23-40443" fmla="*/ 336431 w 3024845"/>
                  <a:gd name="connsiteY23-40444" fmla="*/ 408576 h 834218"/>
                  <a:gd name="connsiteX24-40445" fmla="*/ 336431 w 3024845"/>
                  <a:gd name="connsiteY24-40446" fmla="*/ 409657 h 834218"/>
                  <a:gd name="connsiteX25-40447" fmla="*/ 336431 w 3024845"/>
                  <a:gd name="connsiteY25-40448" fmla="*/ 417223 h 834218"/>
                  <a:gd name="connsiteX26-40449" fmla="*/ 338457 w 3024845"/>
                  <a:gd name="connsiteY26-40450" fmla="*/ 417223 h 834218"/>
                  <a:gd name="connsiteX27-40451" fmla="*/ 352644 w 3024845"/>
                  <a:gd name="connsiteY27-40452" fmla="*/ 417223 h 834218"/>
                  <a:gd name="connsiteX28-40453" fmla="*/ 352644 w 3024845"/>
                  <a:gd name="connsiteY28-40454" fmla="*/ 386958 h 834218"/>
                  <a:gd name="connsiteX29-40455" fmla="*/ 397231 w 3024845"/>
                  <a:gd name="connsiteY29-40456" fmla="*/ 386958 h 834218"/>
                  <a:gd name="connsiteX30-40457" fmla="*/ 397231 w 3024845"/>
                  <a:gd name="connsiteY30-40458" fmla="*/ 385607 h 834218"/>
                  <a:gd name="connsiteX31-40459" fmla="*/ 397231 w 3024845"/>
                  <a:gd name="connsiteY31-40460" fmla="*/ 376149 h 834218"/>
                  <a:gd name="connsiteX32-40461" fmla="*/ 398245 w 3024845"/>
                  <a:gd name="connsiteY32-40462" fmla="*/ 376149 h 834218"/>
                  <a:gd name="connsiteX33-40463" fmla="*/ 405338 w 3024845"/>
                  <a:gd name="connsiteY33-40464" fmla="*/ 376149 h 834218"/>
                  <a:gd name="connsiteX34-40465" fmla="*/ 405338 w 3024845"/>
                  <a:gd name="connsiteY34-40466" fmla="*/ 374258 h 834218"/>
                  <a:gd name="connsiteX35-40467" fmla="*/ 405338 w 3024845"/>
                  <a:gd name="connsiteY35-40468" fmla="*/ 361017 h 834218"/>
                  <a:gd name="connsiteX36-40469" fmla="*/ 406098 w 3024845"/>
                  <a:gd name="connsiteY36-40470" fmla="*/ 361017 h 834218"/>
                  <a:gd name="connsiteX37-40471" fmla="*/ 411418 w 3024845"/>
                  <a:gd name="connsiteY37-40472" fmla="*/ 361017 h 834218"/>
                  <a:gd name="connsiteX38-40473" fmla="*/ 411418 w 3024845"/>
                  <a:gd name="connsiteY38-40474" fmla="*/ 359936 h 834218"/>
                  <a:gd name="connsiteX39-40475" fmla="*/ 411418 w 3024845"/>
                  <a:gd name="connsiteY39-40476" fmla="*/ 352369 h 834218"/>
                  <a:gd name="connsiteX40-40477" fmla="*/ 413445 w 3024845"/>
                  <a:gd name="connsiteY40-40478" fmla="*/ 352369 h 834218"/>
                  <a:gd name="connsiteX41-40479" fmla="*/ 427632 w 3024845"/>
                  <a:gd name="connsiteY41-40480" fmla="*/ 352369 h 834218"/>
                  <a:gd name="connsiteX42-40481" fmla="*/ 427632 w 3024845"/>
                  <a:gd name="connsiteY42-40482" fmla="*/ 353450 h 834218"/>
                  <a:gd name="connsiteX43-40483" fmla="*/ 427632 w 3024845"/>
                  <a:gd name="connsiteY43-40484" fmla="*/ 361017 h 834218"/>
                  <a:gd name="connsiteX44-40485" fmla="*/ 449925 w 3024845"/>
                  <a:gd name="connsiteY44-40486" fmla="*/ 361017 h 834218"/>
                  <a:gd name="connsiteX45-40487" fmla="*/ 449925 w 3024845"/>
                  <a:gd name="connsiteY45-40488" fmla="*/ 359125 h 834218"/>
                  <a:gd name="connsiteX46-40489" fmla="*/ 449925 w 3024845"/>
                  <a:gd name="connsiteY46-40490" fmla="*/ 345884 h 834218"/>
                  <a:gd name="connsiteX47-40491" fmla="*/ 451699 w 3024845"/>
                  <a:gd name="connsiteY47-40492" fmla="*/ 345884 h 834218"/>
                  <a:gd name="connsiteX48-40493" fmla="*/ 464112 w 3024845"/>
                  <a:gd name="connsiteY48-40494" fmla="*/ 345884 h 834218"/>
                  <a:gd name="connsiteX49-40495" fmla="*/ 464112 w 3024845"/>
                  <a:gd name="connsiteY49-40496" fmla="*/ 369664 h 834218"/>
                  <a:gd name="connsiteX50-40497" fmla="*/ 465126 w 3024845"/>
                  <a:gd name="connsiteY50-40498" fmla="*/ 369664 h 834218"/>
                  <a:gd name="connsiteX51-40499" fmla="*/ 472219 w 3024845"/>
                  <a:gd name="connsiteY51-40500" fmla="*/ 369664 h 834218"/>
                  <a:gd name="connsiteX52-40501" fmla="*/ 472219 w 3024845"/>
                  <a:gd name="connsiteY52-40502" fmla="*/ 368583 h 834218"/>
                  <a:gd name="connsiteX53-40503" fmla="*/ 472219 w 3024845"/>
                  <a:gd name="connsiteY53-40504" fmla="*/ 361017 h 834218"/>
                  <a:gd name="connsiteX54-40505" fmla="*/ 473992 w 3024845"/>
                  <a:gd name="connsiteY54-40506" fmla="*/ 361017 h 834218"/>
                  <a:gd name="connsiteX55-40507" fmla="*/ 486406 w 3024845"/>
                  <a:gd name="connsiteY55-40508" fmla="*/ 361017 h 834218"/>
                  <a:gd name="connsiteX56-40509" fmla="*/ 486406 w 3024845"/>
                  <a:gd name="connsiteY56-40510" fmla="*/ 386958 h 834218"/>
                  <a:gd name="connsiteX57-40511" fmla="*/ 488433 w 3024845"/>
                  <a:gd name="connsiteY57-40512" fmla="*/ 386958 h 834218"/>
                  <a:gd name="connsiteX58-40513" fmla="*/ 502619 w 3024845"/>
                  <a:gd name="connsiteY58-40514" fmla="*/ 386958 h 834218"/>
                  <a:gd name="connsiteX59-40515" fmla="*/ 502619 w 3024845"/>
                  <a:gd name="connsiteY59-40516" fmla="*/ 388579 h 834218"/>
                  <a:gd name="connsiteX60-40517" fmla="*/ 502619 w 3024845"/>
                  <a:gd name="connsiteY60-40518" fmla="*/ 399929 h 834218"/>
                  <a:gd name="connsiteX61-40519" fmla="*/ 503379 w 3024845"/>
                  <a:gd name="connsiteY61-40520" fmla="*/ 399929 h 834218"/>
                  <a:gd name="connsiteX62-40521" fmla="*/ 508700 w 3024845"/>
                  <a:gd name="connsiteY62-40522" fmla="*/ 399929 h 834218"/>
                  <a:gd name="connsiteX63-40523" fmla="*/ 508700 w 3024845"/>
                  <a:gd name="connsiteY63-40524" fmla="*/ 399118 h 834218"/>
                  <a:gd name="connsiteX64-40525" fmla="*/ 508700 w 3024845"/>
                  <a:gd name="connsiteY64-40526" fmla="*/ 393443 h 834218"/>
                  <a:gd name="connsiteX65-40527" fmla="*/ 539100 w 3024845"/>
                  <a:gd name="connsiteY65-40528" fmla="*/ 393443 h 834218"/>
                  <a:gd name="connsiteX66-40529" fmla="*/ 539100 w 3024845"/>
                  <a:gd name="connsiteY66-40530" fmla="*/ 417223 h 834218"/>
                  <a:gd name="connsiteX67-40531" fmla="*/ 540113 w 3024845"/>
                  <a:gd name="connsiteY67-40532" fmla="*/ 417223 h 834218"/>
                  <a:gd name="connsiteX68-40533" fmla="*/ 547207 w 3024845"/>
                  <a:gd name="connsiteY68-40534" fmla="*/ 417223 h 834218"/>
                  <a:gd name="connsiteX69-40535" fmla="*/ 547207 w 3024845"/>
                  <a:gd name="connsiteY69-40536" fmla="*/ 418304 h 834218"/>
                  <a:gd name="connsiteX70-40537" fmla="*/ 547207 w 3024845"/>
                  <a:gd name="connsiteY70-40538" fmla="*/ 425870 h 834218"/>
                  <a:gd name="connsiteX71-40539" fmla="*/ 547967 w 3024845"/>
                  <a:gd name="connsiteY71-40540" fmla="*/ 425870 h 834218"/>
                  <a:gd name="connsiteX72-40541" fmla="*/ 553287 w 3024845"/>
                  <a:gd name="connsiteY72-40542" fmla="*/ 425870 h 834218"/>
                  <a:gd name="connsiteX73-40543" fmla="*/ 553287 w 3024845"/>
                  <a:gd name="connsiteY73-40544" fmla="*/ 423708 h 834218"/>
                  <a:gd name="connsiteX74-40545" fmla="*/ 553287 w 3024845"/>
                  <a:gd name="connsiteY74-40546" fmla="*/ 408576 h 834218"/>
                  <a:gd name="connsiteX75-40547" fmla="*/ 554300 w 3024845"/>
                  <a:gd name="connsiteY75-40548" fmla="*/ 408576 h 834218"/>
                  <a:gd name="connsiteX76-40549" fmla="*/ 561394 w 3024845"/>
                  <a:gd name="connsiteY76-40550" fmla="*/ 408576 h 834218"/>
                  <a:gd name="connsiteX77-40551" fmla="*/ 561394 w 3024845"/>
                  <a:gd name="connsiteY77-40552" fmla="*/ 409657 h 834218"/>
                  <a:gd name="connsiteX78-40553" fmla="*/ 561394 w 3024845"/>
                  <a:gd name="connsiteY78-40554" fmla="*/ 417223 h 834218"/>
                  <a:gd name="connsiteX79-40555" fmla="*/ 566714 w 3024845"/>
                  <a:gd name="connsiteY79-40556" fmla="*/ 415230 h 834218"/>
                  <a:gd name="connsiteX80-40557" fmla="*/ 567474 w 3024845"/>
                  <a:gd name="connsiteY80-40558" fmla="*/ 414250 h 834218"/>
                  <a:gd name="connsiteX81-40559" fmla="*/ 567474 w 3024845"/>
                  <a:gd name="connsiteY81-40560" fmla="*/ 408576 h 834218"/>
                  <a:gd name="connsiteX82-40561" fmla="*/ 605981 w 3024845"/>
                  <a:gd name="connsiteY82-40562" fmla="*/ 408576 h 834218"/>
                  <a:gd name="connsiteX83-40563" fmla="*/ 605981 w 3024845"/>
                  <a:gd name="connsiteY83-40564" fmla="*/ 432355 h 834218"/>
                  <a:gd name="connsiteX84-40565" fmla="*/ 608007 w 3024845"/>
                  <a:gd name="connsiteY84-40566" fmla="*/ 432355 h 834218"/>
                  <a:gd name="connsiteX85-40567" fmla="*/ 622194 w 3024845"/>
                  <a:gd name="connsiteY85-40568" fmla="*/ 432355 h 834218"/>
                  <a:gd name="connsiteX86-40569" fmla="*/ 622194 w 3024845"/>
                  <a:gd name="connsiteY86-40570" fmla="*/ 433436 h 834218"/>
                  <a:gd name="connsiteX87-40571" fmla="*/ 622194 w 3024845"/>
                  <a:gd name="connsiteY87-40572" fmla="*/ 441002 h 834218"/>
                  <a:gd name="connsiteX88-40573" fmla="*/ 623968 w 3024845"/>
                  <a:gd name="connsiteY88-40574" fmla="*/ 441002 h 834218"/>
                  <a:gd name="connsiteX89-40575" fmla="*/ 636381 w 3024845"/>
                  <a:gd name="connsiteY89-40576" fmla="*/ 441002 h 834218"/>
                  <a:gd name="connsiteX90-40577" fmla="*/ 636381 w 3024845"/>
                  <a:gd name="connsiteY90-40578" fmla="*/ 417223 h 834218"/>
                  <a:gd name="connsiteX91-40579" fmla="*/ 637394 w 3024845"/>
                  <a:gd name="connsiteY91-40580" fmla="*/ 417223 h 834218"/>
                  <a:gd name="connsiteX92-40581" fmla="*/ 644488 w 3024845"/>
                  <a:gd name="connsiteY92-40582" fmla="*/ 417223 h 834218"/>
                  <a:gd name="connsiteX93-40583" fmla="*/ 644488 w 3024845"/>
                  <a:gd name="connsiteY93-40584" fmla="*/ 384796 h 834218"/>
                  <a:gd name="connsiteX94-40585" fmla="*/ 645501 w 3024845"/>
                  <a:gd name="connsiteY94-40586" fmla="*/ 384796 h 834218"/>
                  <a:gd name="connsiteX95-40587" fmla="*/ 652595 w 3024845"/>
                  <a:gd name="connsiteY95-40588" fmla="*/ 384796 h 834218"/>
                  <a:gd name="connsiteX96-40589" fmla="*/ 652595 w 3024845"/>
                  <a:gd name="connsiteY96-40590" fmla="*/ 382905 h 834218"/>
                  <a:gd name="connsiteX97-40591" fmla="*/ 652595 w 3024845"/>
                  <a:gd name="connsiteY97-40592" fmla="*/ 369664 h 834218"/>
                  <a:gd name="connsiteX98-40593" fmla="*/ 651328 w 3024845"/>
                  <a:gd name="connsiteY98-40594" fmla="*/ 368042 h 834218"/>
                  <a:gd name="connsiteX99-40595" fmla="*/ 656648 w 3024845"/>
                  <a:gd name="connsiteY99-40596" fmla="*/ 356693 h 834218"/>
                  <a:gd name="connsiteX100-40597" fmla="*/ 664755 w 3024845"/>
                  <a:gd name="connsiteY100-40598" fmla="*/ 384796 h 834218"/>
                  <a:gd name="connsiteX101-40599" fmla="*/ 665515 w 3024845"/>
                  <a:gd name="connsiteY101-40600" fmla="*/ 384796 h 834218"/>
                  <a:gd name="connsiteX102-40601" fmla="*/ 670835 w 3024845"/>
                  <a:gd name="connsiteY102-40602" fmla="*/ 384796 h 834218"/>
                  <a:gd name="connsiteX103-40603" fmla="*/ 670835 w 3024845"/>
                  <a:gd name="connsiteY103-40604" fmla="*/ 278869 h 834218"/>
                  <a:gd name="connsiteX104-40605" fmla="*/ 672355 w 3024845"/>
                  <a:gd name="connsiteY104-40606" fmla="*/ 278869 h 834218"/>
                  <a:gd name="connsiteX105-40607" fmla="*/ 682995 w 3024845"/>
                  <a:gd name="connsiteY105-40608" fmla="*/ 278869 h 834218"/>
                  <a:gd name="connsiteX106-40609" fmla="*/ 682995 w 3024845"/>
                  <a:gd name="connsiteY106-40610" fmla="*/ 231310 h 834218"/>
                  <a:gd name="connsiteX107-40611" fmla="*/ 709342 w 3024845"/>
                  <a:gd name="connsiteY107-40612" fmla="*/ 231310 h 834218"/>
                  <a:gd name="connsiteX108-40613" fmla="*/ 709342 w 3024845"/>
                  <a:gd name="connsiteY108-40614" fmla="*/ 209692 h 834218"/>
                  <a:gd name="connsiteX109-40615" fmla="*/ 743796 w 3024845"/>
                  <a:gd name="connsiteY109-40616" fmla="*/ 209692 h 834218"/>
                  <a:gd name="connsiteX110-40617" fmla="*/ 743796 w 3024845"/>
                  <a:gd name="connsiteY110-40618" fmla="*/ 212124 h 834218"/>
                  <a:gd name="connsiteX111-40619" fmla="*/ 743796 w 3024845"/>
                  <a:gd name="connsiteY111-40620" fmla="*/ 229148 h 834218"/>
                  <a:gd name="connsiteX112-40621" fmla="*/ 746076 w 3024845"/>
                  <a:gd name="connsiteY112-40622" fmla="*/ 229148 h 834218"/>
                  <a:gd name="connsiteX113-40623" fmla="*/ 762036 w 3024845"/>
                  <a:gd name="connsiteY113-40624" fmla="*/ 229148 h 834218"/>
                  <a:gd name="connsiteX114-40625" fmla="*/ 762036 w 3024845"/>
                  <a:gd name="connsiteY114-40626" fmla="*/ 276707 h 834218"/>
                  <a:gd name="connsiteX115-40627" fmla="*/ 763049 w 3024845"/>
                  <a:gd name="connsiteY115-40628" fmla="*/ 276707 h 834218"/>
                  <a:gd name="connsiteX116-40629" fmla="*/ 770143 w 3024845"/>
                  <a:gd name="connsiteY116-40630" fmla="*/ 276707 h 834218"/>
                  <a:gd name="connsiteX117-40631" fmla="*/ 784330 w 3024845"/>
                  <a:gd name="connsiteY117-40632" fmla="*/ 281031 h 834218"/>
                  <a:gd name="connsiteX118-40633" fmla="*/ 784330 w 3024845"/>
                  <a:gd name="connsiteY118-40634" fmla="*/ 319943 h 834218"/>
                  <a:gd name="connsiteX119-40635" fmla="*/ 785343 w 3024845"/>
                  <a:gd name="connsiteY119-40636" fmla="*/ 319943 h 834218"/>
                  <a:gd name="connsiteX120-40637" fmla="*/ 792436 w 3024845"/>
                  <a:gd name="connsiteY120-40638" fmla="*/ 319943 h 834218"/>
                  <a:gd name="connsiteX121-40639" fmla="*/ 792436 w 3024845"/>
                  <a:gd name="connsiteY121-40640" fmla="*/ 321564 h 834218"/>
                  <a:gd name="connsiteX122-40641" fmla="*/ 792436 w 3024845"/>
                  <a:gd name="connsiteY122-40642" fmla="*/ 332913 h 834218"/>
                  <a:gd name="connsiteX123-40643" fmla="*/ 794463 w 3024845"/>
                  <a:gd name="connsiteY123-40644" fmla="*/ 332913 h 834218"/>
                  <a:gd name="connsiteX124-40645" fmla="*/ 808650 w 3024845"/>
                  <a:gd name="connsiteY124-40646" fmla="*/ 332913 h 834218"/>
                  <a:gd name="connsiteX125-40647" fmla="*/ 814730 w 3024845"/>
                  <a:gd name="connsiteY125-40648" fmla="*/ 339399 h 834218"/>
                  <a:gd name="connsiteX126-40649" fmla="*/ 814730 w 3024845"/>
                  <a:gd name="connsiteY126-40650" fmla="*/ 361017 h 834218"/>
                  <a:gd name="connsiteX127-40651" fmla="*/ 817010 w 3024845"/>
                  <a:gd name="connsiteY127-40652" fmla="*/ 361017 h 834218"/>
                  <a:gd name="connsiteX128-40653" fmla="*/ 832970 w 3024845"/>
                  <a:gd name="connsiteY128-40654" fmla="*/ 361017 h 834218"/>
                  <a:gd name="connsiteX129-40655" fmla="*/ 832970 w 3024845"/>
                  <a:gd name="connsiteY129-40656" fmla="*/ 362097 h 834218"/>
                  <a:gd name="connsiteX130-40657" fmla="*/ 832970 w 3024845"/>
                  <a:gd name="connsiteY130-40658" fmla="*/ 369664 h 834218"/>
                  <a:gd name="connsiteX131-40659" fmla="*/ 834237 w 3024845"/>
                  <a:gd name="connsiteY131-40660" fmla="*/ 369664 h 834218"/>
                  <a:gd name="connsiteX132-40661" fmla="*/ 843104 w 3024845"/>
                  <a:gd name="connsiteY132-40662" fmla="*/ 369664 h 834218"/>
                  <a:gd name="connsiteX133-40663" fmla="*/ 843104 w 3024845"/>
                  <a:gd name="connsiteY133-40664" fmla="*/ 371825 h 834218"/>
                  <a:gd name="connsiteX134-40665" fmla="*/ 843104 w 3024845"/>
                  <a:gd name="connsiteY134-40666" fmla="*/ 386958 h 834218"/>
                  <a:gd name="connsiteX135-40667" fmla="*/ 847157 w 3024845"/>
                  <a:gd name="connsiteY135-40668" fmla="*/ 385066 h 834218"/>
                  <a:gd name="connsiteX136-40669" fmla="*/ 847157 w 3024845"/>
                  <a:gd name="connsiteY136-40670" fmla="*/ 371825 h 834218"/>
                  <a:gd name="connsiteX137-40671" fmla="*/ 848170 w 3024845"/>
                  <a:gd name="connsiteY137-40672" fmla="*/ 371825 h 834218"/>
                  <a:gd name="connsiteX138-40673" fmla="*/ 855264 w 3024845"/>
                  <a:gd name="connsiteY138-40674" fmla="*/ 371825 h 834218"/>
                  <a:gd name="connsiteX139-40675" fmla="*/ 855264 w 3024845"/>
                  <a:gd name="connsiteY139-40676" fmla="*/ 373447 h 834218"/>
                  <a:gd name="connsiteX140-40677" fmla="*/ 855264 w 3024845"/>
                  <a:gd name="connsiteY140-40678" fmla="*/ 384796 h 834218"/>
                  <a:gd name="connsiteX141-40679" fmla="*/ 856024 w 3024845"/>
                  <a:gd name="connsiteY141-40680" fmla="*/ 384796 h 834218"/>
                  <a:gd name="connsiteX142-40681" fmla="*/ 861344 w 3024845"/>
                  <a:gd name="connsiteY142-40682" fmla="*/ 384796 h 834218"/>
                  <a:gd name="connsiteX143-40683" fmla="*/ 909984 w 3024845"/>
                  <a:gd name="connsiteY143-40684" fmla="*/ 380473 h 834218"/>
                  <a:gd name="connsiteX144-40685" fmla="*/ 909984 w 3024845"/>
                  <a:gd name="connsiteY144-40686" fmla="*/ 381824 h 834218"/>
                  <a:gd name="connsiteX145-40687" fmla="*/ 909984 w 3024845"/>
                  <a:gd name="connsiteY145-40688" fmla="*/ 391281 h 834218"/>
                  <a:gd name="connsiteX146-40689" fmla="*/ 910744 w 3024845"/>
                  <a:gd name="connsiteY146-40690" fmla="*/ 391281 h 834218"/>
                  <a:gd name="connsiteX147-40691" fmla="*/ 916065 w 3024845"/>
                  <a:gd name="connsiteY147-40692" fmla="*/ 391281 h 834218"/>
                  <a:gd name="connsiteX148-40693" fmla="*/ 916065 w 3024845"/>
                  <a:gd name="connsiteY148-40694" fmla="*/ 393443 h 834218"/>
                  <a:gd name="connsiteX149-40695" fmla="*/ 916065 w 3024845"/>
                  <a:gd name="connsiteY149-40696" fmla="*/ 408576 h 834218"/>
                  <a:gd name="connsiteX150-40697" fmla="*/ 918091 w 3024845"/>
                  <a:gd name="connsiteY150-40698" fmla="*/ 407225 h 834218"/>
                  <a:gd name="connsiteX151-40699" fmla="*/ 932278 w 3024845"/>
                  <a:gd name="connsiteY151-40700" fmla="*/ 397767 h 834218"/>
                  <a:gd name="connsiteX152-40701" fmla="*/ 938358 w 3024845"/>
                  <a:gd name="connsiteY152-40702" fmla="*/ 356693 h 834218"/>
                  <a:gd name="connsiteX153-40703" fmla="*/ 939118 w 3024845"/>
                  <a:gd name="connsiteY153-40704" fmla="*/ 356423 h 834218"/>
                  <a:gd name="connsiteX154-40705" fmla="*/ 944438 w 3024845"/>
                  <a:gd name="connsiteY154-40706" fmla="*/ 354531 h 834218"/>
                  <a:gd name="connsiteX155-40707" fmla="*/ 946465 w 3024845"/>
                  <a:gd name="connsiteY155-40708" fmla="*/ 285354 h 834218"/>
                  <a:gd name="connsiteX156-40709" fmla="*/ 948492 w 3024845"/>
                  <a:gd name="connsiteY156-40710" fmla="*/ 354531 h 834218"/>
                  <a:gd name="connsiteX157-40711" fmla="*/ 949252 w 3024845"/>
                  <a:gd name="connsiteY157-40712" fmla="*/ 354801 h 834218"/>
                  <a:gd name="connsiteX158-40713" fmla="*/ 954572 w 3024845"/>
                  <a:gd name="connsiteY158-40714" fmla="*/ 356693 h 834218"/>
                  <a:gd name="connsiteX159-40715" fmla="*/ 954572 w 3024845"/>
                  <a:gd name="connsiteY159-40716" fmla="*/ 270222 h 834218"/>
                  <a:gd name="connsiteX160-40717" fmla="*/ 958625 w 3024845"/>
                  <a:gd name="connsiteY160-40718" fmla="*/ 237795 h 834218"/>
                  <a:gd name="connsiteX161-40719" fmla="*/ 997132 w 3024845"/>
                  <a:gd name="connsiteY161-40720" fmla="*/ 237795 h 834218"/>
                  <a:gd name="connsiteX162-40721" fmla="*/ 997132 w 3024845"/>
                  <a:gd name="connsiteY162-40722" fmla="*/ 270222 h 834218"/>
                  <a:gd name="connsiteX163-40723" fmla="*/ 997892 w 3024845"/>
                  <a:gd name="connsiteY163-40724" fmla="*/ 270222 h 834218"/>
                  <a:gd name="connsiteX164-40725" fmla="*/ 1003212 w 3024845"/>
                  <a:gd name="connsiteY164-40726" fmla="*/ 270222 h 834218"/>
                  <a:gd name="connsiteX165-40727" fmla="*/ 1003212 w 3024845"/>
                  <a:gd name="connsiteY165-40728" fmla="*/ 188074 h 834218"/>
                  <a:gd name="connsiteX166-40729" fmla="*/ 1004986 w 3024845"/>
                  <a:gd name="connsiteY166-40730" fmla="*/ 188074 h 834218"/>
                  <a:gd name="connsiteX167-40731" fmla="*/ 1017399 w 3024845"/>
                  <a:gd name="connsiteY167-40732" fmla="*/ 188074 h 834218"/>
                  <a:gd name="connsiteX168-40733" fmla="*/ 1017399 w 3024845"/>
                  <a:gd name="connsiteY168-40734" fmla="*/ 186183 h 834218"/>
                  <a:gd name="connsiteX169-40735" fmla="*/ 1017399 w 3024845"/>
                  <a:gd name="connsiteY169-40736" fmla="*/ 172942 h 834218"/>
                  <a:gd name="connsiteX170-40737" fmla="*/ 1039693 w 3024845"/>
                  <a:gd name="connsiteY170-40738" fmla="*/ 172942 h 834218"/>
                  <a:gd name="connsiteX171-40739" fmla="*/ 1039693 w 3024845"/>
                  <a:gd name="connsiteY171-40740" fmla="*/ 171861 h 834218"/>
                  <a:gd name="connsiteX172-40741" fmla="*/ 1039693 w 3024845"/>
                  <a:gd name="connsiteY172-40742" fmla="*/ 164295 h 834218"/>
                  <a:gd name="connsiteX173-40743" fmla="*/ 1041466 w 3024845"/>
                  <a:gd name="connsiteY173-40744" fmla="*/ 164295 h 834218"/>
                  <a:gd name="connsiteX174-40745" fmla="*/ 1053880 w 3024845"/>
                  <a:gd name="connsiteY174-40746" fmla="*/ 164295 h 834218"/>
                  <a:gd name="connsiteX175-40747" fmla="*/ 1053880 w 3024845"/>
                  <a:gd name="connsiteY175-40748" fmla="*/ 165376 h 834218"/>
                  <a:gd name="connsiteX176-40749" fmla="*/ 1053880 w 3024845"/>
                  <a:gd name="connsiteY176-40750" fmla="*/ 172942 h 834218"/>
                  <a:gd name="connsiteX177-40751" fmla="*/ 1054640 w 3024845"/>
                  <a:gd name="connsiteY177-40752" fmla="*/ 172942 h 834218"/>
                  <a:gd name="connsiteX178-40753" fmla="*/ 1059960 w 3024845"/>
                  <a:gd name="connsiteY178-40754" fmla="*/ 172942 h 834218"/>
                  <a:gd name="connsiteX179-40755" fmla="*/ 1070093 w 3024845"/>
                  <a:gd name="connsiteY179-40756" fmla="*/ 168618 h 834218"/>
                  <a:gd name="connsiteX180-40757" fmla="*/ 1074146 w 3024845"/>
                  <a:gd name="connsiteY180-40758" fmla="*/ 171861 h 834218"/>
                  <a:gd name="connsiteX181-40759" fmla="*/ 1074146 w 3024845"/>
                  <a:gd name="connsiteY181-40760" fmla="*/ 164295 h 834218"/>
                  <a:gd name="connsiteX182-40761" fmla="*/ 1076426 w 3024845"/>
                  <a:gd name="connsiteY182-40762" fmla="*/ 164295 h 834218"/>
                  <a:gd name="connsiteX183-40763" fmla="*/ 1092387 w 3024845"/>
                  <a:gd name="connsiteY183-40764" fmla="*/ 164295 h 834218"/>
                  <a:gd name="connsiteX184-40765" fmla="*/ 1092387 w 3024845"/>
                  <a:gd name="connsiteY184-40766" fmla="*/ 165376 h 834218"/>
                  <a:gd name="connsiteX185-40767" fmla="*/ 1092387 w 3024845"/>
                  <a:gd name="connsiteY185-40768" fmla="*/ 172942 h 834218"/>
                  <a:gd name="connsiteX186-40769" fmla="*/ 1122787 w 3024845"/>
                  <a:gd name="connsiteY186-40770" fmla="*/ 172942 h 834218"/>
                  <a:gd name="connsiteX187-40771" fmla="*/ 1122787 w 3024845"/>
                  <a:gd name="connsiteY187-40772" fmla="*/ 174563 h 834218"/>
                  <a:gd name="connsiteX188-40773" fmla="*/ 1122787 w 3024845"/>
                  <a:gd name="connsiteY188-40774" fmla="*/ 185913 h 834218"/>
                  <a:gd name="connsiteX189-40775" fmla="*/ 1149134 w 3024845"/>
                  <a:gd name="connsiteY189-40776" fmla="*/ 185913 h 834218"/>
                  <a:gd name="connsiteX190-40777" fmla="*/ 1149134 w 3024845"/>
                  <a:gd name="connsiteY190-40778" fmla="*/ 216177 h 834218"/>
                  <a:gd name="connsiteX191-40779" fmla="*/ 1149894 w 3024845"/>
                  <a:gd name="connsiteY191-40780" fmla="*/ 216177 h 834218"/>
                  <a:gd name="connsiteX192-40781" fmla="*/ 1155214 w 3024845"/>
                  <a:gd name="connsiteY192-40782" fmla="*/ 216177 h 834218"/>
                  <a:gd name="connsiteX193-40783" fmla="*/ 1155214 w 3024845"/>
                  <a:gd name="connsiteY193-40784" fmla="*/ 217258 h 834218"/>
                  <a:gd name="connsiteX194-40785" fmla="*/ 1155214 w 3024845"/>
                  <a:gd name="connsiteY194-40786" fmla="*/ 224825 h 834218"/>
                  <a:gd name="connsiteX195-40787" fmla="*/ 1159268 w 3024845"/>
                  <a:gd name="connsiteY195-40788" fmla="*/ 255089 h 834218"/>
                  <a:gd name="connsiteX196-40789" fmla="*/ 1160028 w 3024845"/>
                  <a:gd name="connsiteY196-40790" fmla="*/ 255089 h 834218"/>
                  <a:gd name="connsiteX197-40791" fmla="*/ 1165348 w 3024845"/>
                  <a:gd name="connsiteY197-40792" fmla="*/ 255089 h 834218"/>
                  <a:gd name="connsiteX198-40793" fmla="*/ 1165348 w 3024845"/>
                  <a:gd name="connsiteY198-40794" fmla="*/ 255900 h 834218"/>
                  <a:gd name="connsiteX199-40795" fmla="*/ 1165348 w 3024845"/>
                  <a:gd name="connsiteY199-40796" fmla="*/ 261575 h 834218"/>
                  <a:gd name="connsiteX200-40797" fmla="*/ 1166361 w 3024845"/>
                  <a:gd name="connsiteY200-40798" fmla="*/ 261575 h 834218"/>
                  <a:gd name="connsiteX201-40799" fmla="*/ 1173454 w 3024845"/>
                  <a:gd name="connsiteY201-40800" fmla="*/ 261575 h 834218"/>
                  <a:gd name="connsiteX202-40801" fmla="*/ 1173454 w 3024845"/>
                  <a:gd name="connsiteY202-40802" fmla="*/ 291840 h 834218"/>
                  <a:gd name="connsiteX203-40803" fmla="*/ 1175481 w 3024845"/>
                  <a:gd name="connsiteY203-40804" fmla="*/ 291840 h 834218"/>
                  <a:gd name="connsiteX204-40805" fmla="*/ 1189668 w 3024845"/>
                  <a:gd name="connsiteY204-40806" fmla="*/ 291840 h 834218"/>
                  <a:gd name="connsiteX205-40807" fmla="*/ 1189668 w 3024845"/>
                  <a:gd name="connsiteY205-40808" fmla="*/ 315619 h 834218"/>
                  <a:gd name="connsiteX206-40809" fmla="*/ 1191695 w 3024845"/>
                  <a:gd name="connsiteY206-40810" fmla="*/ 317240 h 834218"/>
                  <a:gd name="connsiteX207-40811" fmla="*/ 1191695 w 3024845"/>
                  <a:gd name="connsiteY207-40812" fmla="*/ 328590 h 834218"/>
                  <a:gd name="connsiteX208-40813" fmla="*/ 1192455 w 3024845"/>
                  <a:gd name="connsiteY208-40814" fmla="*/ 328590 h 834218"/>
                  <a:gd name="connsiteX209-40815" fmla="*/ 1197775 w 3024845"/>
                  <a:gd name="connsiteY209-40816" fmla="*/ 328590 h 834218"/>
                  <a:gd name="connsiteX210-40817" fmla="*/ 1197775 w 3024845"/>
                  <a:gd name="connsiteY210-40818" fmla="*/ 352369 h 834218"/>
                  <a:gd name="connsiteX211-40819" fmla="*/ 1199041 w 3024845"/>
                  <a:gd name="connsiteY211-40820" fmla="*/ 352369 h 834218"/>
                  <a:gd name="connsiteX212-40821" fmla="*/ 1207908 w 3024845"/>
                  <a:gd name="connsiteY212-40822" fmla="*/ 352369 h 834218"/>
                  <a:gd name="connsiteX213-40823" fmla="*/ 1209935 w 3024845"/>
                  <a:gd name="connsiteY213-40824" fmla="*/ 356423 h 834218"/>
                  <a:gd name="connsiteX214-40825" fmla="*/ 1209935 w 3024845"/>
                  <a:gd name="connsiteY214-40826" fmla="*/ 369664 h 834218"/>
                  <a:gd name="connsiteX215-40827" fmla="*/ 1211455 w 3024845"/>
                  <a:gd name="connsiteY215-40828" fmla="*/ 367772 h 834218"/>
                  <a:gd name="connsiteX216-40829" fmla="*/ 1222095 w 3024845"/>
                  <a:gd name="connsiteY216-40830" fmla="*/ 354531 h 834218"/>
                  <a:gd name="connsiteX217-40831" fmla="*/ 1250469 w 3024845"/>
                  <a:gd name="connsiteY217-40832" fmla="*/ 354531 h 834218"/>
                  <a:gd name="connsiteX218-40833" fmla="*/ 1250469 w 3024845"/>
                  <a:gd name="connsiteY218-40834" fmla="*/ 441002 h 834218"/>
                  <a:gd name="connsiteX219-40835" fmla="*/ 1251229 w 3024845"/>
                  <a:gd name="connsiteY219-40836" fmla="*/ 441002 h 834218"/>
                  <a:gd name="connsiteX220-40837" fmla="*/ 1256549 w 3024845"/>
                  <a:gd name="connsiteY220-40838" fmla="*/ 441002 h 834218"/>
                  <a:gd name="connsiteX221-40839" fmla="*/ 1257309 w 3024845"/>
                  <a:gd name="connsiteY221-40840" fmla="*/ 439651 h 834218"/>
                  <a:gd name="connsiteX222-40841" fmla="*/ 1262629 w 3024845"/>
                  <a:gd name="connsiteY222-40842" fmla="*/ 430193 h 834218"/>
                  <a:gd name="connsiteX223-40843" fmla="*/ 1262629 w 3024845"/>
                  <a:gd name="connsiteY223-40844" fmla="*/ 432085 h 834218"/>
                  <a:gd name="connsiteX224-40845" fmla="*/ 1262629 w 3024845"/>
                  <a:gd name="connsiteY224-40846" fmla="*/ 445326 h 834218"/>
                  <a:gd name="connsiteX225-40847" fmla="*/ 1266682 w 3024845"/>
                  <a:gd name="connsiteY225-40848" fmla="*/ 399929 h 834218"/>
                  <a:gd name="connsiteX226-40849" fmla="*/ 1267442 w 3024845"/>
                  <a:gd name="connsiteY226-40850" fmla="*/ 399929 h 834218"/>
                  <a:gd name="connsiteX227-40851" fmla="*/ 1272762 w 3024845"/>
                  <a:gd name="connsiteY227-40852" fmla="*/ 399929 h 834218"/>
                  <a:gd name="connsiteX228-40853" fmla="*/ 1272762 w 3024845"/>
                  <a:gd name="connsiteY228-40854" fmla="*/ 335075 h 834218"/>
                  <a:gd name="connsiteX229-40855" fmla="*/ 1273776 w 3024845"/>
                  <a:gd name="connsiteY229-40856" fmla="*/ 335075 h 834218"/>
                  <a:gd name="connsiteX230-40857" fmla="*/ 1280869 w 3024845"/>
                  <a:gd name="connsiteY230-40858" fmla="*/ 335075 h 834218"/>
                  <a:gd name="connsiteX231-40859" fmla="*/ 1293029 w 3024845"/>
                  <a:gd name="connsiteY231-40860" fmla="*/ 291840 h 834218"/>
                  <a:gd name="connsiteX232-40861" fmla="*/ 1294296 w 3024845"/>
                  <a:gd name="connsiteY232-40862" fmla="*/ 291840 h 834218"/>
                  <a:gd name="connsiteX233-40863" fmla="*/ 1303163 w 3024845"/>
                  <a:gd name="connsiteY233-40864" fmla="*/ 291840 h 834218"/>
                  <a:gd name="connsiteX234-40865" fmla="*/ 1313296 w 3024845"/>
                  <a:gd name="connsiteY234-40866" fmla="*/ 335075 h 834218"/>
                  <a:gd name="connsiteX235-40867" fmla="*/ 1314309 w 3024845"/>
                  <a:gd name="connsiteY235-40868" fmla="*/ 335075 h 834218"/>
                  <a:gd name="connsiteX236-40869" fmla="*/ 1321403 w 3024845"/>
                  <a:gd name="connsiteY236-40870" fmla="*/ 335075 h 834218"/>
                  <a:gd name="connsiteX237-40871" fmla="*/ 1321403 w 3024845"/>
                  <a:gd name="connsiteY237-40872" fmla="*/ 373987 h 834218"/>
                  <a:gd name="connsiteX238-40873" fmla="*/ 1323176 w 3024845"/>
                  <a:gd name="connsiteY238-40874" fmla="*/ 373987 h 834218"/>
                  <a:gd name="connsiteX239-40875" fmla="*/ 1335590 w 3024845"/>
                  <a:gd name="connsiteY239-40876" fmla="*/ 373987 h 834218"/>
                  <a:gd name="connsiteX240-40877" fmla="*/ 1335590 w 3024845"/>
                  <a:gd name="connsiteY240-40878" fmla="*/ 376149 h 834218"/>
                  <a:gd name="connsiteX241-40879" fmla="*/ 1335590 w 3024845"/>
                  <a:gd name="connsiteY241-40880" fmla="*/ 391281 h 834218"/>
                  <a:gd name="connsiteX242-40881" fmla="*/ 1339643 w 3024845"/>
                  <a:gd name="connsiteY242-40882" fmla="*/ 389120 h 834218"/>
                  <a:gd name="connsiteX243-40883" fmla="*/ 1339643 w 3024845"/>
                  <a:gd name="connsiteY243-40884" fmla="*/ 373987 h 834218"/>
                  <a:gd name="connsiteX244-40885" fmla="*/ 1341163 w 3024845"/>
                  <a:gd name="connsiteY244-40886" fmla="*/ 373987 h 834218"/>
                  <a:gd name="connsiteX245-40887" fmla="*/ 1351803 w 3024845"/>
                  <a:gd name="connsiteY245-40888" fmla="*/ 373987 h 834218"/>
                  <a:gd name="connsiteX246-40889" fmla="*/ 1351803 w 3024845"/>
                  <a:gd name="connsiteY246-40890" fmla="*/ 375608 h 834218"/>
                  <a:gd name="connsiteX247-40891" fmla="*/ 1351803 w 3024845"/>
                  <a:gd name="connsiteY247-40892" fmla="*/ 386958 h 834218"/>
                  <a:gd name="connsiteX248-40893" fmla="*/ 1382204 w 3024845"/>
                  <a:gd name="connsiteY248-40894" fmla="*/ 386958 h 834218"/>
                  <a:gd name="connsiteX249-40895" fmla="*/ 1382204 w 3024845"/>
                  <a:gd name="connsiteY249-40896" fmla="*/ 350208 h 834218"/>
                  <a:gd name="connsiteX250-40897" fmla="*/ 1383470 w 3024845"/>
                  <a:gd name="connsiteY250-40898" fmla="*/ 350208 h 834218"/>
                  <a:gd name="connsiteX251-40899" fmla="*/ 1392337 w 3024845"/>
                  <a:gd name="connsiteY251-40900" fmla="*/ 350208 h 834218"/>
                  <a:gd name="connsiteX252-40901" fmla="*/ 1392337 w 3024845"/>
                  <a:gd name="connsiteY252-40902" fmla="*/ 371825 h 834218"/>
                  <a:gd name="connsiteX253-40903" fmla="*/ 1394364 w 3024845"/>
                  <a:gd name="connsiteY253-40904" fmla="*/ 339399 h 834218"/>
                  <a:gd name="connsiteX254-40905" fmla="*/ 1416657 w 3024845"/>
                  <a:gd name="connsiteY254-40906" fmla="*/ 339399 h 834218"/>
                  <a:gd name="connsiteX255-40907" fmla="*/ 1416657 w 3024845"/>
                  <a:gd name="connsiteY255-40908" fmla="*/ 337777 h 834218"/>
                  <a:gd name="connsiteX256-40909" fmla="*/ 1416657 w 3024845"/>
                  <a:gd name="connsiteY256-40910" fmla="*/ 326428 h 834218"/>
                  <a:gd name="connsiteX257-40911" fmla="*/ 1417417 w 3024845"/>
                  <a:gd name="connsiteY257-40912" fmla="*/ 326428 h 834218"/>
                  <a:gd name="connsiteX258-40913" fmla="*/ 1422737 w 3024845"/>
                  <a:gd name="connsiteY258-40914" fmla="*/ 326428 h 834218"/>
                  <a:gd name="connsiteX259-40915" fmla="*/ 1422737 w 3024845"/>
                  <a:gd name="connsiteY259-40916" fmla="*/ 324537 h 834218"/>
                  <a:gd name="connsiteX260-40917" fmla="*/ 1422737 w 3024845"/>
                  <a:gd name="connsiteY260-40918" fmla="*/ 311296 h 834218"/>
                  <a:gd name="connsiteX261-40919" fmla="*/ 1426791 w 3024845"/>
                  <a:gd name="connsiteY261-40920" fmla="*/ 317781 h 834218"/>
                  <a:gd name="connsiteX262-40921" fmla="*/ 1429071 w 3024845"/>
                  <a:gd name="connsiteY262-40922" fmla="*/ 317781 h 834218"/>
                  <a:gd name="connsiteX263-40923" fmla="*/ 1445031 w 3024845"/>
                  <a:gd name="connsiteY263-40924" fmla="*/ 317781 h 834218"/>
                  <a:gd name="connsiteX264-40925" fmla="*/ 1445031 w 3024845"/>
                  <a:gd name="connsiteY264-40926" fmla="*/ 316970 h 834218"/>
                  <a:gd name="connsiteX265-40927" fmla="*/ 1445031 w 3024845"/>
                  <a:gd name="connsiteY265-40928" fmla="*/ 311296 h 834218"/>
                  <a:gd name="connsiteX266-40929" fmla="*/ 1445791 w 3024845"/>
                  <a:gd name="connsiteY266-40930" fmla="*/ 311296 h 834218"/>
                  <a:gd name="connsiteX267-40931" fmla="*/ 1451111 w 3024845"/>
                  <a:gd name="connsiteY267-40932" fmla="*/ 311296 h 834218"/>
                  <a:gd name="connsiteX268-40933" fmla="*/ 1451111 w 3024845"/>
                  <a:gd name="connsiteY268-40934" fmla="*/ 312647 h 834218"/>
                  <a:gd name="connsiteX269-40935" fmla="*/ 1451111 w 3024845"/>
                  <a:gd name="connsiteY269-40936" fmla="*/ 322105 h 834218"/>
                  <a:gd name="connsiteX270-40937" fmla="*/ 1489618 w 3024845"/>
                  <a:gd name="connsiteY270-40938" fmla="*/ 322105 h 834218"/>
                  <a:gd name="connsiteX271-40939" fmla="*/ 1489618 w 3024845"/>
                  <a:gd name="connsiteY271-40940" fmla="*/ 460458 h 834218"/>
                  <a:gd name="connsiteX272-40941" fmla="*/ 1491138 w 3024845"/>
                  <a:gd name="connsiteY272-40942" fmla="*/ 460458 h 834218"/>
                  <a:gd name="connsiteX273-40943" fmla="*/ 1501778 w 3024845"/>
                  <a:gd name="connsiteY273-40944" fmla="*/ 460458 h 834218"/>
                  <a:gd name="connsiteX274-40945" fmla="*/ 1501778 w 3024845"/>
                  <a:gd name="connsiteY274-40946" fmla="*/ 447488 h 834218"/>
                  <a:gd name="connsiteX275-40947" fmla="*/ 1505832 w 3024845"/>
                  <a:gd name="connsiteY275-40948" fmla="*/ 447488 h 834218"/>
                  <a:gd name="connsiteX276-40949" fmla="*/ 1505832 w 3024845"/>
                  <a:gd name="connsiteY276-40950" fmla="*/ 460458 h 834218"/>
                  <a:gd name="connsiteX277-40951" fmla="*/ 1536232 w 3024845"/>
                  <a:gd name="connsiteY277-40952" fmla="*/ 460458 h 834218"/>
                  <a:gd name="connsiteX278-40953" fmla="*/ 1536232 w 3024845"/>
                  <a:gd name="connsiteY278-40954" fmla="*/ 430193 h 834218"/>
                  <a:gd name="connsiteX279-40955" fmla="*/ 1548392 w 3024845"/>
                  <a:gd name="connsiteY279-40956" fmla="*/ 430193 h 834218"/>
                  <a:gd name="connsiteX280-40957" fmla="*/ 1560552 w 3024845"/>
                  <a:gd name="connsiteY280-40958" fmla="*/ 428032 h 834218"/>
                  <a:gd name="connsiteX281-40959" fmla="*/ 1564606 w 3024845"/>
                  <a:gd name="connsiteY281-40960" fmla="*/ 430193 h 834218"/>
                  <a:gd name="connsiteX282-40961" fmla="*/ 1574739 w 3024845"/>
                  <a:gd name="connsiteY282-40962" fmla="*/ 430193 h 834218"/>
                  <a:gd name="connsiteX283-40963" fmla="*/ 1574739 w 3024845"/>
                  <a:gd name="connsiteY283-40964" fmla="*/ 460458 h 834218"/>
                  <a:gd name="connsiteX284-40965" fmla="*/ 1582846 w 3024845"/>
                  <a:gd name="connsiteY284-40966" fmla="*/ 460458 h 834218"/>
                  <a:gd name="connsiteX285-40967" fmla="*/ 1582846 w 3024845"/>
                  <a:gd name="connsiteY285-40968" fmla="*/ 477753 h 834218"/>
                  <a:gd name="connsiteX286-40969" fmla="*/ 1592182 w 3024845"/>
                  <a:gd name="connsiteY286-40970" fmla="*/ 478658 h 834218"/>
                  <a:gd name="connsiteX287-40971" fmla="*/ 1605140 w 3024845"/>
                  <a:gd name="connsiteY287-40972" fmla="*/ 478658 h 834218"/>
                  <a:gd name="connsiteX288-40973" fmla="*/ 1605140 w 3024845"/>
                  <a:gd name="connsiteY288-40974" fmla="*/ 462620 h 834218"/>
                  <a:gd name="connsiteX289-40975" fmla="*/ 1673096 w 3024845"/>
                  <a:gd name="connsiteY289-40976" fmla="*/ 462620 h 834218"/>
                  <a:gd name="connsiteX290-40977" fmla="*/ 1673096 w 3024845"/>
                  <a:gd name="connsiteY290-40978" fmla="*/ 377367 h 834218"/>
                  <a:gd name="connsiteX291-40979" fmla="*/ 1745104 w 3024845"/>
                  <a:gd name="connsiteY291-40980" fmla="*/ 377367 h 834218"/>
                  <a:gd name="connsiteX292-40981" fmla="*/ 1745104 w 3024845"/>
                  <a:gd name="connsiteY292-40982" fmla="*/ 456135 h 834218"/>
                  <a:gd name="connsiteX293-40983" fmla="*/ 1747008 w 3024845"/>
                  <a:gd name="connsiteY293-40984" fmla="*/ 456135 h 834218"/>
                  <a:gd name="connsiteX294-40985" fmla="*/ 1748250 w 3024845"/>
                  <a:gd name="connsiteY294-40986" fmla="*/ 478658 h 834218"/>
                  <a:gd name="connsiteX295-40987" fmla="*/ 1757926 w 3024845"/>
                  <a:gd name="connsiteY295-40988" fmla="*/ 478658 h 834218"/>
                  <a:gd name="connsiteX296-40989" fmla="*/ 1759168 w 3024845"/>
                  <a:gd name="connsiteY296-40990" fmla="*/ 456135 h 834218"/>
                  <a:gd name="connsiteX297-40991" fmla="*/ 1765248 w 3024845"/>
                  <a:gd name="connsiteY297-40992" fmla="*/ 456135 h 834218"/>
                  <a:gd name="connsiteX298-40993" fmla="*/ 1766490 w 3024845"/>
                  <a:gd name="connsiteY298-40994" fmla="*/ 478658 h 834218"/>
                  <a:gd name="connsiteX299-40995" fmla="*/ 1817112 w 3024845"/>
                  <a:gd name="connsiteY299-40996" fmla="*/ 478658 h 834218"/>
                  <a:gd name="connsiteX300-40997" fmla="*/ 1817112 w 3024845"/>
                  <a:gd name="connsiteY300-40998" fmla="*/ 315630 h 834218"/>
                  <a:gd name="connsiteX301-40999" fmla="*/ 2014439 w 3024845"/>
                  <a:gd name="connsiteY301-41000" fmla="*/ 315630 h 834218"/>
                  <a:gd name="connsiteX302-41001" fmla="*/ 2014439 w 3024845"/>
                  <a:gd name="connsiteY302-41002" fmla="*/ 478658 h 834218"/>
                  <a:gd name="connsiteX303-41003" fmla="*/ 2033136 w 3024845"/>
                  <a:gd name="connsiteY303-41004" fmla="*/ 478658 h 834218"/>
                  <a:gd name="connsiteX304-41005" fmla="*/ 2033136 w 3024845"/>
                  <a:gd name="connsiteY304-41006" fmla="*/ 395965 h 834218"/>
                  <a:gd name="connsiteX305-41007" fmla="*/ 2128256 w 3024845"/>
                  <a:gd name="connsiteY305-41008" fmla="*/ 395965 h 834218"/>
                  <a:gd name="connsiteX306-41009" fmla="*/ 2180720 w 3024845"/>
                  <a:gd name="connsiteY306-41010" fmla="*/ 330752 h 834218"/>
                  <a:gd name="connsiteX307-41011" fmla="*/ 2245574 w 3024845"/>
                  <a:gd name="connsiteY307-41012" fmla="*/ 330752 h 834218"/>
                  <a:gd name="connsiteX308-41013" fmla="*/ 2245574 w 3024845"/>
                  <a:gd name="connsiteY308-41014" fmla="*/ 406414 h 834218"/>
                  <a:gd name="connsiteX309-41015" fmla="*/ 2253681 w 3024845"/>
                  <a:gd name="connsiteY309-41016" fmla="*/ 406414 h 834218"/>
                  <a:gd name="connsiteX310-41017" fmla="*/ 2255708 w 3024845"/>
                  <a:gd name="connsiteY310-41018" fmla="*/ 399929 h 834218"/>
                  <a:gd name="connsiteX311-41019" fmla="*/ 2261788 w 3024845"/>
                  <a:gd name="connsiteY311-41020" fmla="*/ 399929 h 834218"/>
                  <a:gd name="connsiteX312-41021" fmla="*/ 2263815 w 3024845"/>
                  <a:gd name="connsiteY312-41022" fmla="*/ 408576 h 834218"/>
                  <a:gd name="connsiteX313-41023" fmla="*/ 2275975 w 3024845"/>
                  <a:gd name="connsiteY313-41024" fmla="*/ 408576 h 834218"/>
                  <a:gd name="connsiteX314-41025" fmla="*/ 2275975 w 3024845"/>
                  <a:gd name="connsiteY314-41026" fmla="*/ 402090 h 834218"/>
                  <a:gd name="connsiteX315-41027" fmla="*/ 2298268 w 3024845"/>
                  <a:gd name="connsiteY315-41028" fmla="*/ 402090 h 834218"/>
                  <a:gd name="connsiteX316-41029" fmla="*/ 2298268 w 3024845"/>
                  <a:gd name="connsiteY316-41030" fmla="*/ 408576 h 834218"/>
                  <a:gd name="connsiteX317-41031" fmla="*/ 2318535 w 3024845"/>
                  <a:gd name="connsiteY317-41032" fmla="*/ 408576 h 834218"/>
                  <a:gd name="connsiteX318-41033" fmla="*/ 2318535 w 3024845"/>
                  <a:gd name="connsiteY318-41034" fmla="*/ 453973 h 834218"/>
                  <a:gd name="connsiteX319-41035" fmla="*/ 2332722 w 3024845"/>
                  <a:gd name="connsiteY319-41036" fmla="*/ 453973 h 834218"/>
                  <a:gd name="connsiteX320-41037" fmla="*/ 2332722 w 3024845"/>
                  <a:gd name="connsiteY320-41038" fmla="*/ 441002 h 834218"/>
                  <a:gd name="connsiteX321-41039" fmla="*/ 2348936 w 3024845"/>
                  <a:gd name="connsiteY321-41040" fmla="*/ 441002 h 834218"/>
                  <a:gd name="connsiteX322-41041" fmla="*/ 2348936 w 3024845"/>
                  <a:gd name="connsiteY322-41042" fmla="*/ 261575 h 834218"/>
                  <a:gd name="connsiteX323-41043" fmla="*/ 2355016 w 3024845"/>
                  <a:gd name="connsiteY323-41044" fmla="*/ 255089 h 834218"/>
                  <a:gd name="connsiteX324-41045" fmla="*/ 2427977 w 3024845"/>
                  <a:gd name="connsiteY324-41046" fmla="*/ 255089 h 834218"/>
                  <a:gd name="connsiteX325-41047" fmla="*/ 2427977 w 3024845"/>
                  <a:gd name="connsiteY325-41048" fmla="*/ 263737 h 834218"/>
                  <a:gd name="connsiteX326-41049" fmla="*/ 2438110 w 3024845"/>
                  <a:gd name="connsiteY326-41050" fmla="*/ 263737 h 834218"/>
                  <a:gd name="connsiteX327-41051" fmla="*/ 2438110 w 3024845"/>
                  <a:gd name="connsiteY327-41052" fmla="*/ 378311 h 834218"/>
                  <a:gd name="connsiteX328-41053" fmla="*/ 2460404 w 3024845"/>
                  <a:gd name="connsiteY328-41054" fmla="*/ 378311 h 834218"/>
                  <a:gd name="connsiteX329-41055" fmla="*/ 2460404 w 3024845"/>
                  <a:gd name="connsiteY329-41056" fmla="*/ 311296 h 834218"/>
                  <a:gd name="connsiteX330-41057" fmla="*/ 2486751 w 3024845"/>
                  <a:gd name="connsiteY330-41058" fmla="*/ 311296 h 834218"/>
                  <a:gd name="connsiteX331-41059" fmla="*/ 2490804 w 3024845"/>
                  <a:gd name="connsiteY331-41060" fmla="*/ 306972 h 834218"/>
                  <a:gd name="connsiteX332-41061" fmla="*/ 2498911 w 3024845"/>
                  <a:gd name="connsiteY332-41062" fmla="*/ 306972 h 834218"/>
                  <a:gd name="connsiteX333-41063" fmla="*/ 2502964 w 3024845"/>
                  <a:gd name="connsiteY333-41064" fmla="*/ 311296 h 834218"/>
                  <a:gd name="connsiteX334-41065" fmla="*/ 2525258 w 3024845"/>
                  <a:gd name="connsiteY334-41066" fmla="*/ 311296 h 834218"/>
                  <a:gd name="connsiteX335-41067" fmla="*/ 2525258 w 3024845"/>
                  <a:gd name="connsiteY335-41068" fmla="*/ 194560 h 834218"/>
                  <a:gd name="connsiteX336-41069" fmla="*/ 2582005 w 3024845"/>
                  <a:gd name="connsiteY336-41070" fmla="*/ 183751 h 834218"/>
                  <a:gd name="connsiteX337-41071" fmla="*/ 2582005 w 3024845"/>
                  <a:gd name="connsiteY337-41072" fmla="*/ 184832 h 834218"/>
                  <a:gd name="connsiteX338-41073" fmla="*/ 2582005 w 3024845"/>
                  <a:gd name="connsiteY338-41074" fmla="*/ 192398 h 834218"/>
                  <a:gd name="connsiteX339-41075" fmla="*/ 2608352 w 3024845"/>
                  <a:gd name="connsiteY339-41076" fmla="*/ 192398 h 834218"/>
                  <a:gd name="connsiteX340-41077" fmla="*/ 2608352 w 3024845"/>
                  <a:gd name="connsiteY340-41078" fmla="*/ 447488 h 834218"/>
                  <a:gd name="connsiteX341-41079" fmla="*/ 2630646 w 3024845"/>
                  <a:gd name="connsiteY341-41080" fmla="*/ 447488 h 834218"/>
                  <a:gd name="connsiteX342-41081" fmla="*/ 2630646 w 3024845"/>
                  <a:gd name="connsiteY342-41082" fmla="*/ 443164 h 834218"/>
                  <a:gd name="connsiteX343-41083" fmla="*/ 2642806 w 3024845"/>
                  <a:gd name="connsiteY343-41084" fmla="*/ 443164 h 834218"/>
                  <a:gd name="connsiteX344-41085" fmla="*/ 2642806 w 3024845"/>
                  <a:gd name="connsiteY344-41086" fmla="*/ 447488 h 834218"/>
                  <a:gd name="connsiteX345-41087" fmla="*/ 2667126 w 3024845"/>
                  <a:gd name="connsiteY345-41088" fmla="*/ 447488 h 834218"/>
                  <a:gd name="connsiteX346-41089" fmla="*/ 2667126 w 3024845"/>
                  <a:gd name="connsiteY346-41090" fmla="*/ 434517 h 834218"/>
                  <a:gd name="connsiteX347-41091" fmla="*/ 2695500 w 3024845"/>
                  <a:gd name="connsiteY347-41092" fmla="*/ 434517 h 834218"/>
                  <a:gd name="connsiteX348-41093" fmla="*/ 2707660 w 3024845"/>
                  <a:gd name="connsiteY348-41094" fmla="*/ 430193 h 834218"/>
                  <a:gd name="connsiteX349-41095" fmla="*/ 2727927 w 3024845"/>
                  <a:gd name="connsiteY349-41096" fmla="*/ 434517 h 834218"/>
                  <a:gd name="connsiteX350-41097" fmla="*/ 2727927 w 3024845"/>
                  <a:gd name="connsiteY350-41098" fmla="*/ 417223 h 834218"/>
                  <a:gd name="connsiteX351-41099" fmla="*/ 2736034 w 3024845"/>
                  <a:gd name="connsiteY351-41100" fmla="*/ 417223 h 834218"/>
                  <a:gd name="connsiteX352-41101" fmla="*/ 2736034 w 3024845"/>
                  <a:gd name="connsiteY352-41102" fmla="*/ 404252 h 834218"/>
                  <a:gd name="connsiteX353-41103" fmla="*/ 2792781 w 3024845"/>
                  <a:gd name="connsiteY353-41104" fmla="*/ 404252 h 834218"/>
                  <a:gd name="connsiteX354-41105" fmla="*/ 2792781 w 3024845"/>
                  <a:gd name="connsiteY354-41106" fmla="*/ 373987 h 834218"/>
                  <a:gd name="connsiteX355-41107" fmla="*/ 2811021 w 3024845"/>
                  <a:gd name="connsiteY355-41108" fmla="*/ 373987 h 834218"/>
                  <a:gd name="connsiteX356-41109" fmla="*/ 2811021 w 3024845"/>
                  <a:gd name="connsiteY356-41110" fmla="*/ 367502 h 834218"/>
                  <a:gd name="connsiteX357-41111" fmla="*/ 2823181 w 3024845"/>
                  <a:gd name="connsiteY357-41112" fmla="*/ 367502 h 834218"/>
                  <a:gd name="connsiteX358-41113" fmla="*/ 2823181 w 3024845"/>
                  <a:gd name="connsiteY358-41114" fmla="*/ 373987 h 834218"/>
                  <a:gd name="connsiteX359-41115" fmla="*/ 2839395 w 3024845"/>
                  <a:gd name="connsiteY359-41116" fmla="*/ 373987 h 834218"/>
                  <a:gd name="connsiteX360-41117" fmla="*/ 2839395 w 3024845"/>
                  <a:gd name="connsiteY360-41118" fmla="*/ 423708 h 834218"/>
                  <a:gd name="connsiteX361-41119" fmla="*/ 2871822 w 3024845"/>
                  <a:gd name="connsiteY361-41120" fmla="*/ 423708 h 834218"/>
                  <a:gd name="connsiteX362-41121" fmla="*/ 2871822 w 3024845"/>
                  <a:gd name="connsiteY362-41122" fmla="*/ 397767 h 834218"/>
                  <a:gd name="connsiteX363-41123" fmla="*/ 2910329 w 3024845"/>
                  <a:gd name="connsiteY363-41124" fmla="*/ 397767 h 834218"/>
                  <a:gd name="connsiteX364-41125" fmla="*/ 2910329 w 3024845"/>
                  <a:gd name="connsiteY364-41126" fmla="*/ 367502 h 834218"/>
                  <a:gd name="connsiteX365-41127" fmla="*/ 2958970 w 3024845"/>
                  <a:gd name="connsiteY365-41128" fmla="*/ 367502 h 834218"/>
                  <a:gd name="connsiteX366-41129" fmla="*/ 2958970 w 3024845"/>
                  <a:gd name="connsiteY366-41130" fmla="*/ 478658 h 834218"/>
                  <a:gd name="connsiteX367-41131" fmla="*/ 2958970 w 3024845"/>
                  <a:gd name="connsiteY367-41132" fmla="*/ 492437 h 834218"/>
                  <a:gd name="connsiteX368-41133" fmla="*/ 3024845 w 3024845"/>
                  <a:gd name="connsiteY368-41134" fmla="*/ 492437 h 834218"/>
                  <a:gd name="connsiteX369-41135" fmla="*/ 3024845 w 3024845"/>
                  <a:gd name="connsiteY369-41136" fmla="*/ 834218 h 834218"/>
                  <a:gd name="connsiteX370-41137" fmla="*/ 2054 w 3024845"/>
                  <a:gd name="connsiteY370-41138" fmla="*/ 831885 h 834218"/>
                  <a:gd name="connsiteX371-41139" fmla="*/ 0 w 3024845"/>
                  <a:gd name="connsiteY371-41140" fmla="*/ 397767 h 834218"/>
                  <a:gd name="connsiteX372-41141" fmla="*/ 20267 w 3024845"/>
                  <a:gd name="connsiteY372-41142" fmla="*/ 397767 h 834218"/>
                  <a:gd name="connsiteX373-41143" fmla="*/ 20774 w 3024845"/>
                  <a:gd name="connsiteY373-41144" fmla="*/ 396686 h 834218"/>
                  <a:gd name="connsiteX374-41145" fmla="*/ 24320 w 3024845"/>
                  <a:gd name="connsiteY374-41146" fmla="*/ 389120 h 834218"/>
                  <a:gd name="connsiteX375-41147" fmla="*/ 26094 w 3024845"/>
                  <a:gd name="connsiteY375-41148" fmla="*/ 389390 h 834218"/>
                  <a:gd name="connsiteX376-41149" fmla="*/ 38507 w 3024845"/>
                  <a:gd name="connsiteY376-41150" fmla="*/ 391281 h 834218"/>
                  <a:gd name="connsiteX377-41151" fmla="*/ 39014 w 3024845"/>
                  <a:gd name="connsiteY377-41152" fmla="*/ 392633 h 834218"/>
                  <a:gd name="connsiteX378-41153" fmla="*/ 42560 w 3024845"/>
                  <a:gd name="connsiteY378-41154" fmla="*/ 402090 h 834218"/>
                  <a:gd name="connsiteX379-41155" fmla="*/ 68907 w 3024845"/>
                  <a:gd name="connsiteY379-41156" fmla="*/ 404252 h 834218"/>
                  <a:gd name="connsiteX380-41157" fmla="*/ 68907 w 3024845"/>
                  <a:gd name="connsiteY380-41158" fmla="*/ 281031 h 834218"/>
                  <a:gd name="connsiteX381-41159" fmla="*/ 70934 w 3024845"/>
                  <a:gd name="connsiteY381-41160" fmla="*/ 281031 h 834218"/>
                  <a:gd name="connsiteX382-41161" fmla="*/ 85121 w 3024845"/>
                  <a:gd name="connsiteY382-41162" fmla="*/ 281031 h 834218"/>
                  <a:gd name="connsiteX383-41163" fmla="*/ 85121 w 3024845"/>
                  <a:gd name="connsiteY383-41164" fmla="*/ 144839 h 834218"/>
                  <a:gd name="connsiteX384-41165" fmla="*/ 86894 w 3024845"/>
                  <a:gd name="connsiteY384-41166" fmla="*/ 144839 h 834218"/>
                  <a:gd name="connsiteX385-41167" fmla="*/ 99308 w 3024845"/>
                  <a:gd name="connsiteY385-41168" fmla="*/ 144839 h 834218"/>
                  <a:gd name="connsiteX386-41169" fmla="*/ 99308 w 3024845"/>
                  <a:gd name="connsiteY386-41170" fmla="*/ 30265 h 834218"/>
                  <a:gd name="connsiteX387-41171" fmla="*/ 103361 w 3024845"/>
                  <a:gd name="connsiteY387-41172" fmla="*/ 2161 h 834218"/>
                  <a:gd name="connsiteX0-41173" fmla="*/ 103361 w 3024845"/>
                  <a:gd name="connsiteY0-41174" fmla="*/ 2161 h 834218"/>
                  <a:gd name="connsiteX1-41175" fmla="*/ 200642 w 3024845"/>
                  <a:gd name="connsiteY1-41176" fmla="*/ 0 h 834218"/>
                  <a:gd name="connsiteX2-41177" fmla="*/ 220909 w 3024845"/>
                  <a:gd name="connsiteY2-41178" fmla="*/ 144839 h 834218"/>
                  <a:gd name="connsiteX3-41179" fmla="*/ 223189 w 3024845"/>
                  <a:gd name="connsiteY3-41180" fmla="*/ 144839 h 834218"/>
                  <a:gd name="connsiteX4-41181" fmla="*/ 239150 w 3024845"/>
                  <a:gd name="connsiteY4-41182" fmla="*/ 144839 h 834218"/>
                  <a:gd name="connsiteX5-41183" fmla="*/ 239150 w 3024845"/>
                  <a:gd name="connsiteY5-41184" fmla="*/ 285354 h 834218"/>
                  <a:gd name="connsiteX6-41185" fmla="*/ 240670 w 3024845"/>
                  <a:gd name="connsiteY6-41186" fmla="*/ 285084 h 834218"/>
                  <a:gd name="connsiteX7-41187" fmla="*/ 251310 w 3024845"/>
                  <a:gd name="connsiteY7-41188" fmla="*/ 283193 h 834218"/>
                  <a:gd name="connsiteX8-41189" fmla="*/ 249283 w 3024845"/>
                  <a:gd name="connsiteY8-41190" fmla="*/ 371825 h 834218"/>
                  <a:gd name="connsiteX9-41191" fmla="*/ 250803 w 3024845"/>
                  <a:gd name="connsiteY9-41192" fmla="*/ 372096 h 834218"/>
                  <a:gd name="connsiteX10-41193" fmla="*/ 261443 w 3024845"/>
                  <a:gd name="connsiteY10-41194" fmla="*/ 373987 h 834218"/>
                  <a:gd name="connsiteX11-41195" fmla="*/ 261696 w 3024845"/>
                  <a:gd name="connsiteY11-41196" fmla="*/ 374798 h 834218"/>
                  <a:gd name="connsiteX12-41197" fmla="*/ 263470 w 3024845"/>
                  <a:gd name="connsiteY12-41198" fmla="*/ 380473 h 834218"/>
                  <a:gd name="connsiteX13-41199" fmla="*/ 264230 w 3024845"/>
                  <a:gd name="connsiteY13-41200" fmla="*/ 378041 h 834218"/>
                  <a:gd name="connsiteX14-41201" fmla="*/ 269550 w 3024845"/>
                  <a:gd name="connsiteY14-41202" fmla="*/ 361017 h 834218"/>
                  <a:gd name="connsiteX15-41203" fmla="*/ 271323 w 3024845"/>
                  <a:gd name="connsiteY15-41204" fmla="*/ 361017 h 834218"/>
                  <a:gd name="connsiteX16-41205" fmla="*/ 283737 w 3024845"/>
                  <a:gd name="connsiteY16-41206" fmla="*/ 361017 h 834218"/>
                  <a:gd name="connsiteX17-41207" fmla="*/ 283737 w 3024845"/>
                  <a:gd name="connsiteY17-41208" fmla="*/ 393443 h 834218"/>
                  <a:gd name="connsiteX18-41209" fmla="*/ 284750 w 3024845"/>
                  <a:gd name="connsiteY18-41210" fmla="*/ 393984 h 834218"/>
                  <a:gd name="connsiteX19-41211" fmla="*/ 291844 w 3024845"/>
                  <a:gd name="connsiteY19-41212" fmla="*/ 397767 h 834218"/>
                  <a:gd name="connsiteX20-41213" fmla="*/ 291844 w 3024845"/>
                  <a:gd name="connsiteY20-41214" fmla="*/ 399118 h 834218"/>
                  <a:gd name="connsiteX21-41215" fmla="*/ 291844 w 3024845"/>
                  <a:gd name="connsiteY21-41216" fmla="*/ 408576 h 834218"/>
                  <a:gd name="connsiteX22-41217" fmla="*/ 336431 w 3024845"/>
                  <a:gd name="connsiteY22-41218" fmla="*/ 408576 h 834218"/>
                  <a:gd name="connsiteX23-41219" fmla="*/ 336431 w 3024845"/>
                  <a:gd name="connsiteY23-41220" fmla="*/ 409657 h 834218"/>
                  <a:gd name="connsiteX24-41221" fmla="*/ 336431 w 3024845"/>
                  <a:gd name="connsiteY24-41222" fmla="*/ 417223 h 834218"/>
                  <a:gd name="connsiteX25-41223" fmla="*/ 338457 w 3024845"/>
                  <a:gd name="connsiteY25-41224" fmla="*/ 417223 h 834218"/>
                  <a:gd name="connsiteX26-41225" fmla="*/ 352644 w 3024845"/>
                  <a:gd name="connsiteY26-41226" fmla="*/ 417223 h 834218"/>
                  <a:gd name="connsiteX27-41227" fmla="*/ 352644 w 3024845"/>
                  <a:gd name="connsiteY27-41228" fmla="*/ 386958 h 834218"/>
                  <a:gd name="connsiteX28-41229" fmla="*/ 397231 w 3024845"/>
                  <a:gd name="connsiteY28-41230" fmla="*/ 386958 h 834218"/>
                  <a:gd name="connsiteX29-41231" fmla="*/ 397231 w 3024845"/>
                  <a:gd name="connsiteY29-41232" fmla="*/ 385607 h 834218"/>
                  <a:gd name="connsiteX30-41233" fmla="*/ 397231 w 3024845"/>
                  <a:gd name="connsiteY30-41234" fmla="*/ 376149 h 834218"/>
                  <a:gd name="connsiteX31-41235" fmla="*/ 398245 w 3024845"/>
                  <a:gd name="connsiteY31-41236" fmla="*/ 376149 h 834218"/>
                  <a:gd name="connsiteX32-41237" fmla="*/ 405338 w 3024845"/>
                  <a:gd name="connsiteY32-41238" fmla="*/ 376149 h 834218"/>
                  <a:gd name="connsiteX33-41239" fmla="*/ 405338 w 3024845"/>
                  <a:gd name="connsiteY33-41240" fmla="*/ 374258 h 834218"/>
                  <a:gd name="connsiteX34-41241" fmla="*/ 405338 w 3024845"/>
                  <a:gd name="connsiteY34-41242" fmla="*/ 361017 h 834218"/>
                  <a:gd name="connsiteX35-41243" fmla="*/ 406098 w 3024845"/>
                  <a:gd name="connsiteY35-41244" fmla="*/ 361017 h 834218"/>
                  <a:gd name="connsiteX36-41245" fmla="*/ 411418 w 3024845"/>
                  <a:gd name="connsiteY36-41246" fmla="*/ 361017 h 834218"/>
                  <a:gd name="connsiteX37-41247" fmla="*/ 411418 w 3024845"/>
                  <a:gd name="connsiteY37-41248" fmla="*/ 359936 h 834218"/>
                  <a:gd name="connsiteX38-41249" fmla="*/ 411418 w 3024845"/>
                  <a:gd name="connsiteY38-41250" fmla="*/ 352369 h 834218"/>
                  <a:gd name="connsiteX39-41251" fmla="*/ 413445 w 3024845"/>
                  <a:gd name="connsiteY39-41252" fmla="*/ 352369 h 834218"/>
                  <a:gd name="connsiteX40-41253" fmla="*/ 427632 w 3024845"/>
                  <a:gd name="connsiteY40-41254" fmla="*/ 352369 h 834218"/>
                  <a:gd name="connsiteX41-41255" fmla="*/ 427632 w 3024845"/>
                  <a:gd name="connsiteY41-41256" fmla="*/ 353450 h 834218"/>
                  <a:gd name="connsiteX42-41257" fmla="*/ 427632 w 3024845"/>
                  <a:gd name="connsiteY42-41258" fmla="*/ 361017 h 834218"/>
                  <a:gd name="connsiteX43-41259" fmla="*/ 449925 w 3024845"/>
                  <a:gd name="connsiteY43-41260" fmla="*/ 361017 h 834218"/>
                  <a:gd name="connsiteX44-41261" fmla="*/ 449925 w 3024845"/>
                  <a:gd name="connsiteY44-41262" fmla="*/ 359125 h 834218"/>
                  <a:gd name="connsiteX45-41263" fmla="*/ 449925 w 3024845"/>
                  <a:gd name="connsiteY45-41264" fmla="*/ 345884 h 834218"/>
                  <a:gd name="connsiteX46-41265" fmla="*/ 451699 w 3024845"/>
                  <a:gd name="connsiteY46-41266" fmla="*/ 345884 h 834218"/>
                  <a:gd name="connsiteX47-41267" fmla="*/ 464112 w 3024845"/>
                  <a:gd name="connsiteY47-41268" fmla="*/ 345884 h 834218"/>
                  <a:gd name="connsiteX48-41269" fmla="*/ 464112 w 3024845"/>
                  <a:gd name="connsiteY48-41270" fmla="*/ 369664 h 834218"/>
                  <a:gd name="connsiteX49-41271" fmla="*/ 465126 w 3024845"/>
                  <a:gd name="connsiteY49-41272" fmla="*/ 369664 h 834218"/>
                  <a:gd name="connsiteX50-41273" fmla="*/ 472219 w 3024845"/>
                  <a:gd name="connsiteY50-41274" fmla="*/ 369664 h 834218"/>
                  <a:gd name="connsiteX51-41275" fmla="*/ 472219 w 3024845"/>
                  <a:gd name="connsiteY51-41276" fmla="*/ 368583 h 834218"/>
                  <a:gd name="connsiteX52-41277" fmla="*/ 472219 w 3024845"/>
                  <a:gd name="connsiteY52-41278" fmla="*/ 361017 h 834218"/>
                  <a:gd name="connsiteX53-41279" fmla="*/ 473992 w 3024845"/>
                  <a:gd name="connsiteY53-41280" fmla="*/ 361017 h 834218"/>
                  <a:gd name="connsiteX54-41281" fmla="*/ 486406 w 3024845"/>
                  <a:gd name="connsiteY54-41282" fmla="*/ 361017 h 834218"/>
                  <a:gd name="connsiteX55-41283" fmla="*/ 486406 w 3024845"/>
                  <a:gd name="connsiteY55-41284" fmla="*/ 386958 h 834218"/>
                  <a:gd name="connsiteX56-41285" fmla="*/ 488433 w 3024845"/>
                  <a:gd name="connsiteY56-41286" fmla="*/ 386958 h 834218"/>
                  <a:gd name="connsiteX57-41287" fmla="*/ 502619 w 3024845"/>
                  <a:gd name="connsiteY57-41288" fmla="*/ 386958 h 834218"/>
                  <a:gd name="connsiteX58-41289" fmla="*/ 502619 w 3024845"/>
                  <a:gd name="connsiteY58-41290" fmla="*/ 388579 h 834218"/>
                  <a:gd name="connsiteX59-41291" fmla="*/ 502619 w 3024845"/>
                  <a:gd name="connsiteY59-41292" fmla="*/ 399929 h 834218"/>
                  <a:gd name="connsiteX60-41293" fmla="*/ 503379 w 3024845"/>
                  <a:gd name="connsiteY60-41294" fmla="*/ 399929 h 834218"/>
                  <a:gd name="connsiteX61-41295" fmla="*/ 508700 w 3024845"/>
                  <a:gd name="connsiteY61-41296" fmla="*/ 399929 h 834218"/>
                  <a:gd name="connsiteX62-41297" fmla="*/ 508700 w 3024845"/>
                  <a:gd name="connsiteY62-41298" fmla="*/ 399118 h 834218"/>
                  <a:gd name="connsiteX63-41299" fmla="*/ 508700 w 3024845"/>
                  <a:gd name="connsiteY63-41300" fmla="*/ 393443 h 834218"/>
                  <a:gd name="connsiteX64-41301" fmla="*/ 539100 w 3024845"/>
                  <a:gd name="connsiteY64-41302" fmla="*/ 393443 h 834218"/>
                  <a:gd name="connsiteX65-41303" fmla="*/ 539100 w 3024845"/>
                  <a:gd name="connsiteY65-41304" fmla="*/ 417223 h 834218"/>
                  <a:gd name="connsiteX66-41305" fmla="*/ 540113 w 3024845"/>
                  <a:gd name="connsiteY66-41306" fmla="*/ 417223 h 834218"/>
                  <a:gd name="connsiteX67-41307" fmla="*/ 547207 w 3024845"/>
                  <a:gd name="connsiteY67-41308" fmla="*/ 417223 h 834218"/>
                  <a:gd name="connsiteX68-41309" fmla="*/ 547207 w 3024845"/>
                  <a:gd name="connsiteY68-41310" fmla="*/ 418304 h 834218"/>
                  <a:gd name="connsiteX69-41311" fmla="*/ 547207 w 3024845"/>
                  <a:gd name="connsiteY69-41312" fmla="*/ 425870 h 834218"/>
                  <a:gd name="connsiteX70-41313" fmla="*/ 547967 w 3024845"/>
                  <a:gd name="connsiteY70-41314" fmla="*/ 425870 h 834218"/>
                  <a:gd name="connsiteX71-41315" fmla="*/ 553287 w 3024845"/>
                  <a:gd name="connsiteY71-41316" fmla="*/ 425870 h 834218"/>
                  <a:gd name="connsiteX72-41317" fmla="*/ 553287 w 3024845"/>
                  <a:gd name="connsiteY72-41318" fmla="*/ 423708 h 834218"/>
                  <a:gd name="connsiteX73-41319" fmla="*/ 553287 w 3024845"/>
                  <a:gd name="connsiteY73-41320" fmla="*/ 408576 h 834218"/>
                  <a:gd name="connsiteX74-41321" fmla="*/ 554300 w 3024845"/>
                  <a:gd name="connsiteY74-41322" fmla="*/ 408576 h 834218"/>
                  <a:gd name="connsiteX75-41323" fmla="*/ 561394 w 3024845"/>
                  <a:gd name="connsiteY75-41324" fmla="*/ 408576 h 834218"/>
                  <a:gd name="connsiteX76-41325" fmla="*/ 561394 w 3024845"/>
                  <a:gd name="connsiteY76-41326" fmla="*/ 409657 h 834218"/>
                  <a:gd name="connsiteX77-41327" fmla="*/ 561394 w 3024845"/>
                  <a:gd name="connsiteY77-41328" fmla="*/ 417223 h 834218"/>
                  <a:gd name="connsiteX78-41329" fmla="*/ 566714 w 3024845"/>
                  <a:gd name="connsiteY78-41330" fmla="*/ 415230 h 834218"/>
                  <a:gd name="connsiteX79-41331" fmla="*/ 567474 w 3024845"/>
                  <a:gd name="connsiteY79-41332" fmla="*/ 414250 h 834218"/>
                  <a:gd name="connsiteX80-41333" fmla="*/ 567474 w 3024845"/>
                  <a:gd name="connsiteY80-41334" fmla="*/ 408576 h 834218"/>
                  <a:gd name="connsiteX81-41335" fmla="*/ 605981 w 3024845"/>
                  <a:gd name="connsiteY81-41336" fmla="*/ 408576 h 834218"/>
                  <a:gd name="connsiteX82-41337" fmla="*/ 605981 w 3024845"/>
                  <a:gd name="connsiteY82-41338" fmla="*/ 432355 h 834218"/>
                  <a:gd name="connsiteX83-41339" fmla="*/ 608007 w 3024845"/>
                  <a:gd name="connsiteY83-41340" fmla="*/ 432355 h 834218"/>
                  <a:gd name="connsiteX84-41341" fmla="*/ 622194 w 3024845"/>
                  <a:gd name="connsiteY84-41342" fmla="*/ 432355 h 834218"/>
                  <a:gd name="connsiteX85-41343" fmla="*/ 622194 w 3024845"/>
                  <a:gd name="connsiteY85-41344" fmla="*/ 433436 h 834218"/>
                  <a:gd name="connsiteX86-41345" fmla="*/ 622194 w 3024845"/>
                  <a:gd name="connsiteY86-41346" fmla="*/ 441002 h 834218"/>
                  <a:gd name="connsiteX87-41347" fmla="*/ 623968 w 3024845"/>
                  <a:gd name="connsiteY87-41348" fmla="*/ 441002 h 834218"/>
                  <a:gd name="connsiteX88-41349" fmla="*/ 636381 w 3024845"/>
                  <a:gd name="connsiteY88-41350" fmla="*/ 441002 h 834218"/>
                  <a:gd name="connsiteX89-41351" fmla="*/ 636381 w 3024845"/>
                  <a:gd name="connsiteY89-41352" fmla="*/ 417223 h 834218"/>
                  <a:gd name="connsiteX90-41353" fmla="*/ 637394 w 3024845"/>
                  <a:gd name="connsiteY90-41354" fmla="*/ 417223 h 834218"/>
                  <a:gd name="connsiteX91-41355" fmla="*/ 644488 w 3024845"/>
                  <a:gd name="connsiteY91-41356" fmla="*/ 417223 h 834218"/>
                  <a:gd name="connsiteX92-41357" fmla="*/ 644488 w 3024845"/>
                  <a:gd name="connsiteY92-41358" fmla="*/ 384796 h 834218"/>
                  <a:gd name="connsiteX93-41359" fmla="*/ 645501 w 3024845"/>
                  <a:gd name="connsiteY93-41360" fmla="*/ 384796 h 834218"/>
                  <a:gd name="connsiteX94-41361" fmla="*/ 652595 w 3024845"/>
                  <a:gd name="connsiteY94-41362" fmla="*/ 384796 h 834218"/>
                  <a:gd name="connsiteX95-41363" fmla="*/ 652595 w 3024845"/>
                  <a:gd name="connsiteY95-41364" fmla="*/ 382905 h 834218"/>
                  <a:gd name="connsiteX96-41365" fmla="*/ 652595 w 3024845"/>
                  <a:gd name="connsiteY96-41366" fmla="*/ 369664 h 834218"/>
                  <a:gd name="connsiteX97-41367" fmla="*/ 651328 w 3024845"/>
                  <a:gd name="connsiteY97-41368" fmla="*/ 368042 h 834218"/>
                  <a:gd name="connsiteX98-41369" fmla="*/ 656648 w 3024845"/>
                  <a:gd name="connsiteY98-41370" fmla="*/ 356693 h 834218"/>
                  <a:gd name="connsiteX99-41371" fmla="*/ 664755 w 3024845"/>
                  <a:gd name="connsiteY99-41372" fmla="*/ 384796 h 834218"/>
                  <a:gd name="connsiteX100-41373" fmla="*/ 665515 w 3024845"/>
                  <a:gd name="connsiteY100-41374" fmla="*/ 384796 h 834218"/>
                  <a:gd name="connsiteX101-41375" fmla="*/ 670835 w 3024845"/>
                  <a:gd name="connsiteY101-41376" fmla="*/ 384796 h 834218"/>
                  <a:gd name="connsiteX102-41377" fmla="*/ 670835 w 3024845"/>
                  <a:gd name="connsiteY102-41378" fmla="*/ 278869 h 834218"/>
                  <a:gd name="connsiteX103-41379" fmla="*/ 672355 w 3024845"/>
                  <a:gd name="connsiteY103-41380" fmla="*/ 278869 h 834218"/>
                  <a:gd name="connsiteX104-41381" fmla="*/ 682995 w 3024845"/>
                  <a:gd name="connsiteY104-41382" fmla="*/ 278869 h 834218"/>
                  <a:gd name="connsiteX105-41383" fmla="*/ 682995 w 3024845"/>
                  <a:gd name="connsiteY105-41384" fmla="*/ 231310 h 834218"/>
                  <a:gd name="connsiteX106-41385" fmla="*/ 709342 w 3024845"/>
                  <a:gd name="connsiteY106-41386" fmla="*/ 231310 h 834218"/>
                  <a:gd name="connsiteX107-41387" fmla="*/ 709342 w 3024845"/>
                  <a:gd name="connsiteY107-41388" fmla="*/ 209692 h 834218"/>
                  <a:gd name="connsiteX108-41389" fmla="*/ 743796 w 3024845"/>
                  <a:gd name="connsiteY108-41390" fmla="*/ 209692 h 834218"/>
                  <a:gd name="connsiteX109-41391" fmla="*/ 743796 w 3024845"/>
                  <a:gd name="connsiteY109-41392" fmla="*/ 212124 h 834218"/>
                  <a:gd name="connsiteX110-41393" fmla="*/ 743796 w 3024845"/>
                  <a:gd name="connsiteY110-41394" fmla="*/ 229148 h 834218"/>
                  <a:gd name="connsiteX111-41395" fmla="*/ 746076 w 3024845"/>
                  <a:gd name="connsiteY111-41396" fmla="*/ 229148 h 834218"/>
                  <a:gd name="connsiteX112-41397" fmla="*/ 762036 w 3024845"/>
                  <a:gd name="connsiteY112-41398" fmla="*/ 229148 h 834218"/>
                  <a:gd name="connsiteX113-41399" fmla="*/ 762036 w 3024845"/>
                  <a:gd name="connsiteY113-41400" fmla="*/ 276707 h 834218"/>
                  <a:gd name="connsiteX114-41401" fmla="*/ 763049 w 3024845"/>
                  <a:gd name="connsiteY114-41402" fmla="*/ 276707 h 834218"/>
                  <a:gd name="connsiteX115-41403" fmla="*/ 770143 w 3024845"/>
                  <a:gd name="connsiteY115-41404" fmla="*/ 276707 h 834218"/>
                  <a:gd name="connsiteX116-41405" fmla="*/ 784330 w 3024845"/>
                  <a:gd name="connsiteY116-41406" fmla="*/ 281031 h 834218"/>
                  <a:gd name="connsiteX117-41407" fmla="*/ 784330 w 3024845"/>
                  <a:gd name="connsiteY117-41408" fmla="*/ 319943 h 834218"/>
                  <a:gd name="connsiteX118-41409" fmla="*/ 785343 w 3024845"/>
                  <a:gd name="connsiteY118-41410" fmla="*/ 319943 h 834218"/>
                  <a:gd name="connsiteX119-41411" fmla="*/ 792436 w 3024845"/>
                  <a:gd name="connsiteY119-41412" fmla="*/ 319943 h 834218"/>
                  <a:gd name="connsiteX120-41413" fmla="*/ 792436 w 3024845"/>
                  <a:gd name="connsiteY120-41414" fmla="*/ 321564 h 834218"/>
                  <a:gd name="connsiteX121-41415" fmla="*/ 792436 w 3024845"/>
                  <a:gd name="connsiteY121-41416" fmla="*/ 332913 h 834218"/>
                  <a:gd name="connsiteX122-41417" fmla="*/ 794463 w 3024845"/>
                  <a:gd name="connsiteY122-41418" fmla="*/ 332913 h 834218"/>
                  <a:gd name="connsiteX123-41419" fmla="*/ 808650 w 3024845"/>
                  <a:gd name="connsiteY123-41420" fmla="*/ 332913 h 834218"/>
                  <a:gd name="connsiteX124-41421" fmla="*/ 814730 w 3024845"/>
                  <a:gd name="connsiteY124-41422" fmla="*/ 339399 h 834218"/>
                  <a:gd name="connsiteX125-41423" fmla="*/ 814730 w 3024845"/>
                  <a:gd name="connsiteY125-41424" fmla="*/ 361017 h 834218"/>
                  <a:gd name="connsiteX126-41425" fmla="*/ 817010 w 3024845"/>
                  <a:gd name="connsiteY126-41426" fmla="*/ 361017 h 834218"/>
                  <a:gd name="connsiteX127-41427" fmla="*/ 832970 w 3024845"/>
                  <a:gd name="connsiteY127-41428" fmla="*/ 361017 h 834218"/>
                  <a:gd name="connsiteX128-41429" fmla="*/ 832970 w 3024845"/>
                  <a:gd name="connsiteY128-41430" fmla="*/ 362097 h 834218"/>
                  <a:gd name="connsiteX129-41431" fmla="*/ 832970 w 3024845"/>
                  <a:gd name="connsiteY129-41432" fmla="*/ 369664 h 834218"/>
                  <a:gd name="connsiteX130-41433" fmla="*/ 834237 w 3024845"/>
                  <a:gd name="connsiteY130-41434" fmla="*/ 369664 h 834218"/>
                  <a:gd name="connsiteX131-41435" fmla="*/ 843104 w 3024845"/>
                  <a:gd name="connsiteY131-41436" fmla="*/ 369664 h 834218"/>
                  <a:gd name="connsiteX132-41437" fmla="*/ 843104 w 3024845"/>
                  <a:gd name="connsiteY132-41438" fmla="*/ 371825 h 834218"/>
                  <a:gd name="connsiteX133-41439" fmla="*/ 843104 w 3024845"/>
                  <a:gd name="connsiteY133-41440" fmla="*/ 386958 h 834218"/>
                  <a:gd name="connsiteX134-41441" fmla="*/ 847157 w 3024845"/>
                  <a:gd name="connsiteY134-41442" fmla="*/ 385066 h 834218"/>
                  <a:gd name="connsiteX135-41443" fmla="*/ 847157 w 3024845"/>
                  <a:gd name="connsiteY135-41444" fmla="*/ 371825 h 834218"/>
                  <a:gd name="connsiteX136-41445" fmla="*/ 848170 w 3024845"/>
                  <a:gd name="connsiteY136-41446" fmla="*/ 371825 h 834218"/>
                  <a:gd name="connsiteX137-41447" fmla="*/ 855264 w 3024845"/>
                  <a:gd name="connsiteY137-41448" fmla="*/ 371825 h 834218"/>
                  <a:gd name="connsiteX138-41449" fmla="*/ 855264 w 3024845"/>
                  <a:gd name="connsiteY138-41450" fmla="*/ 373447 h 834218"/>
                  <a:gd name="connsiteX139-41451" fmla="*/ 855264 w 3024845"/>
                  <a:gd name="connsiteY139-41452" fmla="*/ 384796 h 834218"/>
                  <a:gd name="connsiteX140-41453" fmla="*/ 856024 w 3024845"/>
                  <a:gd name="connsiteY140-41454" fmla="*/ 384796 h 834218"/>
                  <a:gd name="connsiteX141-41455" fmla="*/ 861344 w 3024845"/>
                  <a:gd name="connsiteY141-41456" fmla="*/ 384796 h 834218"/>
                  <a:gd name="connsiteX142-41457" fmla="*/ 909984 w 3024845"/>
                  <a:gd name="connsiteY142-41458" fmla="*/ 380473 h 834218"/>
                  <a:gd name="connsiteX143-41459" fmla="*/ 909984 w 3024845"/>
                  <a:gd name="connsiteY143-41460" fmla="*/ 381824 h 834218"/>
                  <a:gd name="connsiteX144-41461" fmla="*/ 909984 w 3024845"/>
                  <a:gd name="connsiteY144-41462" fmla="*/ 391281 h 834218"/>
                  <a:gd name="connsiteX145-41463" fmla="*/ 910744 w 3024845"/>
                  <a:gd name="connsiteY145-41464" fmla="*/ 391281 h 834218"/>
                  <a:gd name="connsiteX146-41465" fmla="*/ 916065 w 3024845"/>
                  <a:gd name="connsiteY146-41466" fmla="*/ 391281 h 834218"/>
                  <a:gd name="connsiteX147-41467" fmla="*/ 916065 w 3024845"/>
                  <a:gd name="connsiteY147-41468" fmla="*/ 393443 h 834218"/>
                  <a:gd name="connsiteX148-41469" fmla="*/ 916065 w 3024845"/>
                  <a:gd name="connsiteY148-41470" fmla="*/ 408576 h 834218"/>
                  <a:gd name="connsiteX149-41471" fmla="*/ 918091 w 3024845"/>
                  <a:gd name="connsiteY149-41472" fmla="*/ 407225 h 834218"/>
                  <a:gd name="connsiteX150-41473" fmla="*/ 932278 w 3024845"/>
                  <a:gd name="connsiteY150-41474" fmla="*/ 397767 h 834218"/>
                  <a:gd name="connsiteX151-41475" fmla="*/ 938358 w 3024845"/>
                  <a:gd name="connsiteY151-41476" fmla="*/ 356693 h 834218"/>
                  <a:gd name="connsiteX152-41477" fmla="*/ 939118 w 3024845"/>
                  <a:gd name="connsiteY152-41478" fmla="*/ 356423 h 834218"/>
                  <a:gd name="connsiteX153-41479" fmla="*/ 944438 w 3024845"/>
                  <a:gd name="connsiteY153-41480" fmla="*/ 354531 h 834218"/>
                  <a:gd name="connsiteX154-41481" fmla="*/ 946465 w 3024845"/>
                  <a:gd name="connsiteY154-41482" fmla="*/ 285354 h 834218"/>
                  <a:gd name="connsiteX155-41483" fmla="*/ 948492 w 3024845"/>
                  <a:gd name="connsiteY155-41484" fmla="*/ 354531 h 834218"/>
                  <a:gd name="connsiteX156-41485" fmla="*/ 949252 w 3024845"/>
                  <a:gd name="connsiteY156-41486" fmla="*/ 354801 h 834218"/>
                  <a:gd name="connsiteX157-41487" fmla="*/ 954572 w 3024845"/>
                  <a:gd name="connsiteY157-41488" fmla="*/ 356693 h 834218"/>
                  <a:gd name="connsiteX158-41489" fmla="*/ 954572 w 3024845"/>
                  <a:gd name="connsiteY158-41490" fmla="*/ 270222 h 834218"/>
                  <a:gd name="connsiteX159-41491" fmla="*/ 958625 w 3024845"/>
                  <a:gd name="connsiteY159-41492" fmla="*/ 237795 h 834218"/>
                  <a:gd name="connsiteX160-41493" fmla="*/ 997132 w 3024845"/>
                  <a:gd name="connsiteY160-41494" fmla="*/ 237795 h 834218"/>
                  <a:gd name="connsiteX161-41495" fmla="*/ 997132 w 3024845"/>
                  <a:gd name="connsiteY161-41496" fmla="*/ 270222 h 834218"/>
                  <a:gd name="connsiteX162-41497" fmla="*/ 997892 w 3024845"/>
                  <a:gd name="connsiteY162-41498" fmla="*/ 270222 h 834218"/>
                  <a:gd name="connsiteX163-41499" fmla="*/ 1003212 w 3024845"/>
                  <a:gd name="connsiteY163-41500" fmla="*/ 270222 h 834218"/>
                  <a:gd name="connsiteX164-41501" fmla="*/ 1003212 w 3024845"/>
                  <a:gd name="connsiteY164-41502" fmla="*/ 188074 h 834218"/>
                  <a:gd name="connsiteX165-41503" fmla="*/ 1004986 w 3024845"/>
                  <a:gd name="connsiteY165-41504" fmla="*/ 188074 h 834218"/>
                  <a:gd name="connsiteX166-41505" fmla="*/ 1017399 w 3024845"/>
                  <a:gd name="connsiteY166-41506" fmla="*/ 188074 h 834218"/>
                  <a:gd name="connsiteX167-41507" fmla="*/ 1017399 w 3024845"/>
                  <a:gd name="connsiteY167-41508" fmla="*/ 186183 h 834218"/>
                  <a:gd name="connsiteX168-41509" fmla="*/ 1017399 w 3024845"/>
                  <a:gd name="connsiteY168-41510" fmla="*/ 172942 h 834218"/>
                  <a:gd name="connsiteX169-41511" fmla="*/ 1039693 w 3024845"/>
                  <a:gd name="connsiteY169-41512" fmla="*/ 172942 h 834218"/>
                  <a:gd name="connsiteX170-41513" fmla="*/ 1039693 w 3024845"/>
                  <a:gd name="connsiteY170-41514" fmla="*/ 171861 h 834218"/>
                  <a:gd name="connsiteX171-41515" fmla="*/ 1039693 w 3024845"/>
                  <a:gd name="connsiteY171-41516" fmla="*/ 164295 h 834218"/>
                  <a:gd name="connsiteX172-41517" fmla="*/ 1041466 w 3024845"/>
                  <a:gd name="connsiteY172-41518" fmla="*/ 164295 h 834218"/>
                  <a:gd name="connsiteX173-41519" fmla="*/ 1053880 w 3024845"/>
                  <a:gd name="connsiteY173-41520" fmla="*/ 164295 h 834218"/>
                  <a:gd name="connsiteX174-41521" fmla="*/ 1053880 w 3024845"/>
                  <a:gd name="connsiteY174-41522" fmla="*/ 165376 h 834218"/>
                  <a:gd name="connsiteX175-41523" fmla="*/ 1053880 w 3024845"/>
                  <a:gd name="connsiteY175-41524" fmla="*/ 172942 h 834218"/>
                  <a:gd name="connsiteX176-41525" fmla="*/ 1054640 w 3024845"/>
                  <a:gd name="connsiteY176-41526" fmla="*/ 172942 h 834218"/>
                  <a:gd name="connsiteX177-41527" fmla="*/ 1059960 w 3024845"/>
                  <a:gd name="connsiteY177-41528" fmla="*/ 172942 h 834218"/>
                  <a:gd name="connsiteX178-41529" fmla="*/ 1070093 w 3024845"/>
                  <a:gd name="connsiteY178-41530" fmla="*/ 168618 h 834218"/>
                  <a:gd name="connsiteX179-41531" fmla="*/ 1074146 w 3024845"/>
                  <a:gd name="connsiteY179-41532" fmla="*/ 171861 h 834218"/>
                  <a:gd name="connsiteX180-41533" fmla="*/ 1074146 w 3024845"/>
                  <a:gd name="connsiteY180-41534" fmla="*/ 164295 h 834218"/>
                  <a:gd name="connsiteX181-41535" fmla="*/ 1076426 w 3024845"/>
                  <a:gd name="connsiteY181-41536" fmla="*/ 164295 h 834218"/>
                  <a:gd name="connsiteX182-41537" fmla="*/ 1092387 w 3024845"/>
                  <a:gd name="connsiteY182-41538" fmla="*/ 164295 h 834218"/>
                  <a:gd name="connsiteX183-41539" fmla="*/ 1092387 w 3024845"/>
                  <a:gd name="connsiteY183-41540" fmla="*/ 165376 h 834218"/>
                  <a:gd name="connsiteX184-41541" fmla="*/ 1092387 w 3024845"/>
                  <a:gd name="connsiteY184-41542" fmla="*/ 172942 h 834218"/>
                  <a:gd name="connsiteX185-41543" fmla="*/ 1122787 w 3024845"/>
                  <a:gd name="connsiteY185-41544" fmla="*/ 172942 h 834218"/>
                  <a:gd name="connsiteX186-41545" fmla="*/ 1122787 w 3024845"/>
                  <a:gd name="connsiteY186-41546" fmla="*/ 174563 h 834218"/>
                  <a:gd name="connsiteX187-41547" fmla="*/ 1122787 w 3024845"/>
                  <a:gd name="connsiteY187-41548" fmla="*/ 185913 h 834218"/>
                  <a:gd name="connsiteX188-41549" fmla="*/ 1149134 w 3024845"/>
                  <a:gd name="connsiteY188-41550" fmla="*/ 185913 h 834218"/>
                  <a:gd name="connsiteX189-41551" fmla="*/ 1149134 w 3024845"/>
                  <a:gd name="connsiteY189-41552" fmla="*/ 216177 h 834218"/>
                  <a:gd name="connsiteX190-41553" fmla="*/ 1149894 w 3024845"/>
                  <a:gd name="connsiteY190-41554" fmla="*/ 216177 h 834218"/>
                  <a:gd name="connsiteX191-41555" fmla="*/ 1155214 w 3024845"/>
                  <a:gd name="connsiteY191-41556" fmla="*/ 216177 h 834218"/>
                  <a:gd name="connsiteX192-41557" fmla="*/ 1155214 w 3024845"/>
                  <a:gd name="connsiteY192-41558" fmla="*/ 217258 h 834218"/>
                  <a:gd name="connsiteX193-41559" fmla="*/ 1155214 w 3024845"/>
                  <a:gd name="connsiteY193-41560" fmla="*/ 224825 h 834218"/>
                  <a:gd name="connsiteX194-41561" fmla="*/ 1159268 w 3024845"/>
                  <a:gd name="connsiteY194-41562" fmla="*/ 255089 h 834218"/>
                  <a:gd name="connsiteX195-41563" fmla="*/ 1160028 w 3024845"/>
                  <a:gd name="connsiteY195-41564" fmla="*/ 255089 h 834218"/>
                  <a:gd name="connsiteX196-41565" fmla="*/ 1165348 w 3024845"/>
                  <a:gd name="connsiteY196-41566" fmla="*/ 255089 h 834218"/>
                  <a:gd name="connsiteX197-41567" fmla="*/ 1165348 w 3024845"/>
                  <a:gd name="connsiteY197-41568" fmla="*/ 255900 h 834218"/>
                  <a:gd name="connsiteX198-41569" fmla="*/ 1165348 w 3024845"/>
                  <a:gd name="connsiteY198-41570" fmla="*/ 261575 h 834218"/>
                  <a:gd name="connsiteX199-41571" fmla="*/ 1166361 w 3024845"/>
                  <a:gd name="connsiteY199-41572" fmla="*/ 261575 h 834218"/>
                  <a:gd name="connsiteX200-41573" fmla="*/ 1173454 w 3024845"/>
                  <a:gd name="connsiteY200-41574" fmla="*/ 261575 h 834218"/>
                  <a:gd name="connsiteX201-41575" fmla="*/ 1173454 w 3024845"/>
                  <a:gd name="connsiteY201-41576" fmla="*/ 291840 h 834218"/>
                  <a:gd name="connsiteX202-41577" fmla="*/ 1175481 w 3024845"/>
                  <a:gd name="connsiteY202-41578" fmla="*/ 291840 h 834218"/>
                  <a:gd name="connsiteX203-41579" fmla="*/ 1189668 w 3024845"/>
                  <a:gd name="connsiteY203-41580" fmla="*/ 291840 h 834218"/>
                  <a:gd name="connsiteX204-41581" fmla="*/ 1189668 w 3024845"/>
                  <a:gd name="connsiteY204-41582" fmla="*/ 315619 h 834218"/>
                  <a:gd name="connsiteX205-41583" fmla="*/ 1191695 w 3024845"/>
                  <a:gd name="connsiteY205-41584" fmla="*/ 317240 h 834218"/>
                  <a:gd name="connsiteX206-41585" fmla="*/ 1191695 w 3024845"/>
                  <a:gd name="connsiteY206-41586" fmla="*/ 328590 h 834218"/>
                  <a:gd name="connsiteX207-41587" fmla="*/ 1192455 w 3024845"/>
                  <a:gd name="connsiteY207-41588" fmla="*/ 328590 h 834218"/>
                  <a:gd name="connsiteX208-41589" fmla="*/ 1197775 w 3024845"/>
                  <a:gd name="connsiteY208-41590" fmla="*/ 328590 h 834218"/>
                  <a:gd name="connsiteX209-41591" fmla="*/ 1197775 w 3024845"/>
                  <a:gd name="connsiteY209-41592" fmla="*/ 352369 h 834218"/>
                  <a:gd name="connsiteX210-41593" fmla="*/ 1199041 w 3024845"/>
                  <a:gd name="connsiteY210-41594" fmla="*/ 352369 h 834218"/>
                  <a:gd name="connsiteX211-41595" fmla="*/ 1207908 w 3024845"/>
                  <a:gd name="connsiteY211-41596" fmla="*/ 352369 h 834218"/>
                  <a:gd name="connsiteX212-41597" fmla="*/ 1209935 w 3024845"/>
                  <a:gd name="connsiteY212-41598" fmla="*/ 356423 h 834218"/>
                  <a:gd name="connsiteX213-41599" fmla="*/ 1209935 w 3024845"/>
                  <a:gd name="connsiteY213-41600" fmla="*/ 369664 h 834218"/>
                  <a:gd name="connsiteX214-41601" fmla="*/ 1211455 w 3024845"/>
                  <a:gd name="connsiteY214-41602" fmla="*/ 367772 h 834218"/>
                  <a:gd name="connsiteX215-41603" fmla="*/ 1222095 w 3024845"/>
                  <a:gd name="connsiteY215-41604" fmla="*/ 354531 h 834218"/>
                  <a:gd name="connsiteX216-41605" fmla="*/ 1250469 w 3024845"/>
                  <a:gd name="connsiteY216-41606" fmla="*/ 354531 h 834218"/>
                  <a:gd name="connsiteX217-41607" fmla="*/ 1250469 w 3024845"/>
                  <a:gd name="connsiteY217-41608" fmla="*/ 441002 h 834218"/>
                  <a:gd name="connsiteX218-41609" fmla="*/ 1251229 w 3024845"/>
                  <a:gd name="connsiteY218-41610" fmla="*/ 441002 h 834218"/>
                  <a:gd name="connsiteX219-41611" fmla="*/ 1256549 w 3024845"/>
                  <a:gd name="connsiteY219-41612" fmla="*/ 441002 h 834218"/>
                  <a:gd name="connsiteX220-41613" fmla="*/ 1257309 w 3024845"/>
                  <a:gd name="connsiteY220-41614" fmla="*/ 439651 h 834218"/>
                  <a:gd name="connsiteX221-41615" fmla="*/ 1262629 w 3024845"/>
                  <a:gd name="connsiteY221-41616" fmla="*/ 430193 h 834218"/>
                  <a:gd name="connsiteX222-41617" fmla="*/ 1262629 w 3024845"/>
                  <a:gd name="connsiteY222-41618" fmla="*/ 432085 h 834218"/>
                  <a:gd name="connsiteX223-41619" fmla="*/ 1262629 w 3024845"/>
                  <a:gd name="connsiteY223-41620" fmla="*/ 445326 h 834218"/>
                  <a:gd name="connsiteX224-41621" fmla="*/ 1266682 w 3024845"/>
                  <a:gd name="connsiteY224-41622" fmla="*/ 399929 h 834218"/>
                  <a:gd name="connsiteX225-41623" fmla="*/ 1267442 w 3024845"/>
                  <a:gd name="connsiteY225-41624" fmla="*/ 399929 h 834218"/>
                  <a:gd name="connsiteX226-41625" fmla="*/ 1272762 w 3024845"/>
                  <a:gd name="connsiteY226-41626" fmla="*/ 399929 h 834218"/>
                  <a:gd name="connsiteX227-41627" fmla="*/ 1272762 w 3024845"/>
                  <a:gd name="connsiteY227-41628" fmla="*/ 335075 h 834218"/>
                  <a:gd name="connsiteX228-41629" fmla="*/ 1273776 w 3024845"/>
                  <a:gd name="connsiteY228-41630" fmla="*/ 335075 h 834218"/>
                  <a:gd name="connsiteX229-41631" fmla="*/ 1280869 w 3024845"/>
                  <a:gd name="connsiteY229-41632" fmla="*/ 335075 h 834218"/>
                  <a:gd name="connsiteX230-41633" fmla="*/ 1293029 w 3024845"/>
                  <a:gd name="connsiteY230-41634" fmla="*/ 291840 h 834218"/>
                  <a:gd name="connsiteX231-41635" fmla="*/ 1294296 w 3024845"/>
                  <a:gd name="connsiteY231-41636" fmla="*/ 291840 h 834218"/>
                  <a:gd name="connsiteX232-41637" fmla="*/ 1303163 w 3024845"/>
                  <a:gd name="connsiteY232-41638" fmla="*/ 291840 h 834218"/>
                  <a:gd name="connsiteX233-41639" fmla="*/ 1313296 w 3024845"/>
                  <a:gd name="connsiteY233-41640" fmla="*/ 335075 h 834218"/>
                  <a:gd name="connsiteX234-41641" fmla="*/ 1314309 w 3024845"/>
                  <a:gd name="connsiteY234-41642" fmla="*/ 335075 h 834218"/>
                  <a:gd name="connsiteX235-41643" fmla="*/ 1321403 w 3024845"/>
                  <a:gd name="connsiteY235-41644" fmla="*/ 335075 h 834218"/>
                  <a:gd name="connsiteX236-41645" fmla="*/ 1321403 w 3024845"/>
                  <a:gd name="connsiteY236-41646" fmla="*/ 373987 h 834218"/>
                  <a:gd name="connsiteX237-41647" fmla="*/ 1323176 w 3024845"/>
                  <a:gd name="connsiteY237-41648" fmla="*/ 373987 h 834218"/>
                  <a:gd name="connsiteX238-41649" fmla="*/ 1335590 w 3024845"/>
                  <a:gd name="connsiteY238-41650" fmla="*/ 373987 h 834218"/>
                  <a:gd name="connsiteX239-41651" fmla="*/ 1335590 w 3024845"/>
                  <a:gd name="connsiteY239-41652" fmla="*/ 376149 h 834218"/>
                  <a:gd name="connsiteX240-41653" fmla="*/ 1335590 w 3024845"/>
                  <a:gd name="connsiteY240-41654" fmla="*/ 391281 h 834218"/>
                  <a:gd name="connsiteX241-41655" fmla="*/ 1339643 w 3024845"/>
                  <a:gd name="connsiteY241-41656" fmla="*/ 389120 h 834218"/>
                  <a:gd name="connsiteX242-41657" fmla="*/ 1339643 w 3024845"/>
                  <a:gd name="connsiteY242-41658" fmla="*/ 373987 h 834218"/>
                  <a:gd name="connsiteX243-41659" fmla="*/ 1341163 w 3024845"/>
                  <a:gd name="connsiteY243-41660" fmla="*/ 373987 h 834218"/>
                  <a:gd name="connsiteX244-41661" fmla="*/ 1351803 w 3024845"/>
                  <a:gd name="connsiteY244-41662" fmla="*/ 373987 h 834218"/>
                  <a:gd name="connsiteX245-41663" fmla="*/ 1351803 w 3024845"/>
                  <a:gd name="connsiteY245-41664" fmla="*/ 375608 h 834218"/>
                  <a:gd name="connsiteX246-41665" fmla="*/ 1351803 w 3024845"/>
                  <a:gd name="connsiteY246-41666" fmla="*/ 386958 h 834218"/>
                  <a:gd name="connsiteX247-41667" fmla="*/ 1382204 w 3024845"/>
                  <a:gd name="connsiteY247-41668" fmla="*/ 386958 h 834218"/>
                  <a:gd name="connsiteX248-41669" fmla="*/ 1382204 w 3024845"/>
                  <a:gd name="connsiteY248-41670" fmla="*/ 350208 h 834218"/>
                  <a:gd name="connsiteX249-41671" fmla="*/ 1383470 w 3024845"/>
                  <a:gd name="connsiteY249-41672" fmla="*/ 350208 h 834218"/>
                  <a:gd name="connsiteX250-41673" fmla="*/ 1392337 w 3024845"/>
                  <a:gd name="connsiteY250-41674" fmla="*/ 350208 h 834218"/>
                  <a:gd name="connsiteX251-41675" fmla="*/ 1392337 w 3024845"/>
                  <a:gd name="connsiteY251-41676" fmla="*/ 371825 h 834218"/>
                  <a:gd name="connsiteX252-41677" fmla="*/ 1394364 w 3024845"/>
                  <a:gd name="connsiteY252-41678" fmla="*/ 339399 h 834218"/>
                  <a:gd name="connsiteX253-41679" fmla="*/ 1416657 w 3024845"/>
                  <a:gd name="connsiteY253-41680" fmla="*/ 339399 h 834218"/>
                  <a:gd name="connsiteX254-41681" fmla="*/ 1416657 w 3024845"/>
                  <a:gd name="connsiteY254-41682" fmla="*/ 337777 h 834218"/>
                  <a:gd name="connsiteX255-41683" fmla="*/ 1416657 w 3024845"/>
                  <a:gd name="connsiteY255-41684" fmla="*/ 326428 h 834218"/>
                  <a:gd name="connsiteX256-41685" fmla="*/ 1417417 w 3024845"/>
                  <a:gd name="connsiteY256-41686" fmla="*/ 326428 h 834218"/>
                  <a:gd name="connsiteX257-41687" fmla="*/ 1422737 w 3024845"/>
                  <a:gd name="connsiteY257-41688" fmla="*/ 326428 h 834218"/>
                  <a:gd name="connsiteX258-41689" fmla="*/ 1422737 w 3024845"/>
                  <a:gd name="connsiteY258-41690" fmla="*/ 324537 h 834218"/>
                  <a:gd name="connsiteX259-41691" fmla="*/ 1422737 w 3024845"/>
                  <a:gd name="connsiteY259-41692" fmla="*/ 311296 h 834218"/>
                  <a:gd name="connsiteX260-41693" fmla="*/ 1426791 w 3024845"/>
                  <a:gd name="connsiteY260-41694" fmla="*/ 317781 h 834218"/>
                  <a:gd name="connsiteX261-41695" fmla="*/ 1429071 w 3024845"/>
                  <a:gd name="connsiteY261-41696" fmla="*/ 317781 h 834218"/>
                  <a:gd name="connsiteX262-41697" fmla="*/ 1445031 w 3024845"/>
                  <a:gd name="connsiteY262-41698" fmla="*/ 317781 h 834218"/>
                  <a:gd name="connsiteX263-41699" fmla="*/ 1445031 w 3024845"/>
                  <a:gd name="connsiteY263-41700" fmla="*/ 316970 h 834218"/>
                  <a:gd name="connsiteX264-41701" fmla="*/ 1445031 w 3024845"/>
                  <a:gd name="connsiteY264-41702" fmla="*/ 311296 h 834218"/>
                  <a:gd name="connsiteX265-41703" fmla="*/ 1445791 w 3024845"/>
                  <a:gd name="connsiteY265-41704" fmla="*/ 311296 h 834218"/>
                  <a:gd name="connsiteX266-41705" fmla="*/ 1451111 w 3024845"/>
                  <a:gd name="connsiteY266-41706" fmla="*/ 311296 h 834218"/>
                  <a:gd name="connsiteX267-41707" fmla="*/ 1451111 w 3024845"/>
                  <a:gd name="connsiteY267-41708" fmla="*/ 312647 h 834218"/>
                  <a:gd name="connsiteX268-41709" fmla="*/ 1451111 w 3024845"/>
                  <a:gd name="connsiteY268-41710" fmla="*/ 322105 h 834218"/>
                  <a:gd name="connsiteX269-41711" fmla="*/ 1489618 w 3024845"/>
                  <a:gd name="connsiteY269-41712" fmla="*/ 322105 h 834218"/>
                  <a:gd name="connsiteX270-41713" fmla="*/ 1489618 w 3024845"/>
                  <a:gd name="connsiteY270-41714" fmla="*/ 460458 h 834218"/>
                  <a:gd name="connsiteX271-41715" fmla="*/ 1491138 w 3024845"/>
                  <a:gd name="connsiteY271-41716" fmla="*/ 460458 h 834218"/>
                  <a:gd name="connsiteX272-41717" fmla="*/ 1501778 w 3024845"/>
                  <a:gd name="connsiteY272-41718" fmla="*/ 460458 h 834218"/>
                  <a:gd name="connsiteX273-41719" fmla="*/ 1501778 w 3024845"/>
                  <a:gd name="connsiteY273-41720" fmla="*/ 447488 h 834218"/>
                  <a:gd name="connsiteX274-41721" fmla="*/ 1505832 w 3024845"/>
                  <a:gd name="connsiteY274-41722" fmla="*/ 447488 h 834218"/>
                  <a:gd name="connsiteX275-41723" fmla="*/ 1505832 w 3024845"/>
                  <a:gd name="connsiteY275-41724" fmla="*/ 460458 h 834218"/>
                  <a:gd name="connsiteX276-41725" fmla="*/ 1536232 w 3024845"/>
                  <a:gd name="connsiteY276-41726" fmla="*/ 460458 h 834218"/>
                  <a:gd name="connsiteX277-41727" fmla="*/ 1536232 w 3024845"/>
                  <a:gd name="connsiteY277-41728" fmla="*/ 430193 h 834218"/>
                  <a:gd name="connsiteX278-41729" fmla="*/ 1548392 w 3024845"/>
                  <a:gd name="connsiteY278-41730" fmla="*/ 430193 h 834218"/>
                  <a:gd name="connsiteX279-41731" fmla="*/ 1560552 w 3024845"/>
                  <a:gd name="connsiteY279-41732" fmla="*/ 428032 h 834218"/>
                  <a:gd name="connsiteX280-41733" fmla="*/ 1564606 w 3024845"/>
                  <a:gd name="connsiteY280-41734" fmla="*/ 430193 h 834218"/>
                  <a:gd name="connsiteX281-41735" fmla="*/ 1574739 w 3024845"/>
                  <a:gd name="connsiteY281-41736" fmla="*/ 430193 h 834218"/>
                  <a:gd name="connsiteX282-41737" fmla="*/ 1574739 w 3024845"/>
                  <a:gd name="connsiteY282-41738" fmla="*/ 460458 h 834218"/>
                  <a:gd name="connsiteX283-41739" fmla="*/ 1582846 w 3024845"/>
                  <a:gd name="connsiteY283-41740" fmla="*/ 460458 h 834218"/>
                  <a:gd name="connsiteX284-41741" fmla="*/ 1582846 w 3024845"/>
                  <a:gd name="connsiteY284-41742" fmla="*/ 477753 h 834218"/>
                  <a:gd name="connsiteX285-41743" fmla="*/ 1592182 w 3024845"/>
                  <a:gd name="connsiteY285-41744" fmla="*/ 478658 h 834218"/>
                  <a:gd name="connsiteX286-41745" fmla="*/ 1605140 w 3024845"/>
                  <a:gd name="connsiteY286-41746" fmla="*/ 478658 h 834218"/>
                  <a:gd name="connsiteX287-41747" fmla="*/ 1605140 w 3024845"/>
                  <a:gd name="connsiteY287-41748" fmla="*/ 462620 h 834218"/>
                  <a:gd name="connsiteX288-41749" fmla="*/ 1673096 w 3024845"/>
                  <a:gd name="connsiteY288-41750" fmla="*/ 462620 h 834218"/>
                  <a:gd name="connsiteX289-41751" fmla="*/ 1673096 w 3024845"/>
                  <a:gd name="connsiteY289-41752" fmla="*/ 377367 h 834218"/>
                  <a:gd name="connsiteX290-41753" fmla="*/ 1745104 w 3024845"/>
                  <a:gd name="connsiteY290-41754" fmla="*/ 377367 h 834218"/>
                  <a:gd name="connsiteX291-41755" fmla="*/ 1745104 w 3024845"/>
                  <a:gd name="connsiteY291-41756" fmla="*/ 456135 h 834218"/>
                  <a:gd name="connsiteX292-41757" fmla="*/ 1747008 w 3024845"/>
                  <a:gd name="connsiteY292-41758" fmla="*/ 456135 h 834218"/>
                  <a:gd name="connsiteX293-41759" fmla="*/ 1748250 w 3024845"/>
                  <a:gd name="connsiteY293-41760" fmla="*/ 478658 h 834218"/>
                  <a:gd name="connsiteX294-41761" fmla="*/ 1757926 w 3024845"/>
                  <a:gd name="connsiteY294-41762" fmla="*/ 478658 h 834218"/>
                  <a:gd name="connsiteX295-41763" fmla="*/ 1759168 w 3024845"/>
                  <a:gd name="connsiteY295-41764" fmla="*/ 456135 h 834218"/>
                  <a:gd name="connsiteX296-41765" fmla="*/ 1765248 w 3024845"/>
                  <a:gd name="connsiteY296-41766" fmla="*/ 456135 h 834218"/>
                  <a:gd name="connsiteX297-41767" fmla="*/ 1766490 w 3024845"/>
                  <a:gd name="connsiteY297-41768" fmla="*/ 478658 h 834218"/>
                  <a:gd name="connsiteX298-41769" fmla="*/ 1817112 w 3024845"/>
                  <a:gd name="connsiteY298-41770" fmla="*/ 478658 h 834218"/>
                  <a:gd name="connsiteX299-41771" fmla="*/ 1817112 w 3024845"/>
                  <a:gd name="connsiteY299-41772" fmla="*/ 315630 h 834218"/>
                  <a:gd name="connsiteX300-41773" fmla="*/ 2014439 w 3024845"/>
                  <a:gd name="connsiteY300-41774" fmla="*/ 315630 h 834218"/>
                  <a:gd name="connsiteX301-41775" fmla="*/ 2014439 w 3024845"/>
                  <a:gd name="connsiteY301-41776" fmla="*/ 478658 h 834218"/>
                  <a:gd name="connsiteX302-41777" fmla="*/ 2033136 w 3024845"/>
                  <a:gd name="connsiteY302-41778" fmla="*/ 478658 h 834218"/>
                  <a:gd name="connsiteX303-41779" fmla="*/ 2033136 w 3024845"/>
                  <a:gd name="connsiteY303-41780" fmla="*/ 395965 h 834218"/>
                  <a:gd name="connsiteX304-41781" fmla="*/ 2128256 w 3024845"/>
                  <a:gd name="connsiteY304-41782" fmla="*/ 395965 h 834218"/>
                  <a:gd name="connsiteX305-41783" fmla="*/ 2180720 w 3024845"/>
                  <a:gd name="connsiteY305-41784" fmla="*/ 330752 h 834218"/>
                  <a:gd name="connsiteX306-41785" fmla="*/ 2245574 w 3024845"/>
                  <a:gd name="connsiteY306-41786" fmla="*/ 330752 h 834218"/>
                  <a:gd name="connsiteX307-41787" fmla="*/ 2245574 w 3024845"/>
                  <a:gd name="connsiteY307-41788" fmla="*/ 406414 h 834218"/>
                  <a:gd name="connsiteX308-41789" fmla="*/ 2253681 w 3024845"/>
                  <a:gd name="connsiteY308-41790" fmla="*/ 406414 h 834218"/>
                  <a:gd name="connsiteX309-41791" fmla="*/ 2255708 w 3024845"/>
                  <a:gd name="connsiteY309-41792" fmla="*/ 399929 h 834218"/>
                  <a:gd name="connsiteX310-41793" fmla="*/ 2261788 w 3024845"/>
                  <a:gd name="connsiteY310-41794" fmla="*/ 399929 h 834218"/>
                  <a:gd name="connsiteX311-41795" fmla="*/ 2263815 w 3024845"/>
                  <a:gd name="connsiteY311-41796" fmla="*/ 408576 h 834218"/>
                  <a:gd name="connsiteX312-41797" fmla="*/ 2275975 w 3024845"/>
                  <a:gd name="connsiteY312-41798" fmla="*/ 408576 h 834218"/>
                  <a:gd name="connsiteX313-41799" fmla="*/ 2275975 w 3024845"/>
                  <a:gd name="connsiteY313-41800" fmla="*/ 402090 h 834218"/>
                  <a:gd name="connsiteX314-41801" fmla="*/ 2298268 w 3024845"/>
                  <a:gd name="connsiteY314-41802" fmla="*/ 402090 h 834218"/>
                  <a:gd name="connsiteX315-41803" fmla="*/ 2298268 w 3024845"/>
                  <a:gd name="connsiteY315-41804" fmla="*/ 408576 h 834218"/>
                  <a:gd name="connsiteX316-41805" fmla="*/ 2318535 w 3024845"/>
                  <a:gd name="connsiteY316-41806" fmla="*/ 408576 h 834218"/>
                  <a:gd name="connsiteX317-41807" fmla="*/ 2318535 w 3024845"/>
                  <a:gd name="connsiteY317-41808" fmla="*/ 453973 h 834218"/>
                  <a:gd name="connsiteX318-41809" fmla="*/ 2332722 w 3024845"/>
                  <a:gd name="connsiteY318-41810" fmla="*/ 453973 h 834218"/>
                  <a:gd name="connsiteX319-41811" fmla="*/ 2332722 w 3024845"/>
                  <a:gd name="connsiteY319-41812" fmla="*/ 441002 h 834218"/>
                  <a:gd name="connsiteX320-41813" fmla="*/ 2348936 w 3024845"/>
                  <a:gd name="connsiteY320-41814" fmla="*/ 441002 h 834218"/>
                  <a:gd name="connsiteX321-41815" fmla="*/ 2348936 w 3024845"/>
                  <a:gd name="connsiteY321-41816" fmla="*/ 261575 h 834218"/>
                  <a:gd name="connsiteX322-41817" fmla="*/ 2355016 w 3024845"/>
                  <a:gd name="connsiteY322-41818" fmla="*/ 255089 h 834218"/>
                  <a:gd name="connsiteX323-41819" fmla="*/ 2427977 w 3024845"/>
                  <a:gd name="connsiteY323-41820" fmla="*/ 255089 h 834218"/>
                  <a:gd name="connsiteX324-41821" fmla="*/ 2427977 w 3024845"/>
                  <a:gd name="connsiteY324-41822" fmla="*/ 263737 h 834218"/>
                  <a:gd name="connsiteX325-41823" fmla="*/ 2438110 w 3024845"/>
                  <a:gd name="connsiteY325-41824" fmla="*/ 263737 h 834218"/>
                  <a:gd name="connsiteX326-41825" fmla="*/ 2438110 w 3024845"/>
                  <a:gd name="connsiteY326-41826" fmla="*/ 378311 h 834218"/>
                  <a:gd name="connsiteX327-41827" fmla="*/ 2460404 w 3024845"/>
                  <a:gd name="connsiteY327-41828" fmla="*/ 378311 h 834218"/>
                  <a:gd name="connsiteX328-41829" fmla="*/ 2460404 w 3024845"/>
                  <a:gd name="connsiteY328-41830" fmla="*/ 311296 h 834218"/>
                  <a:gd name="connsiteX329-41831" fmla="*/ 2486751 w 3024845"/>
                  <a:gd name="connsiteY329-41832" fmla="*/ 311296 h 834218"/>
                  <a:gd name="connsiteX330-41833" fmla="*/ 2490804 w 3024845"/>
                  <a:gd name="connsiteY330-41834" fmla="*/ 306972 h 834218"/>
                  <a:gd name="connsiteX331-41835" fmla="*/ 2498911 w 3024845"/>
                  <a:gd name="connsiteY331-41836" fmla="*/ 306972 h 834218"/>
                  <a:gd name="connsiteX332-41837" fmla="*/ 2502964 w 3024845"/>
                  <a:gd name="connsiteY332-41838" fmla="*/ 311296 h 834218"/>
                  <a:gd name="connsiteX333-41839" fmla="*/ 2525258 w 3024845"/>
                  <a:gd name="connsiteY333-41840" fmla="*/ 311296 h 834218"/>
                  <a:gd name="connsiteX334-41841" fmla="*/ 2525258 w 3024845"/>
                  <a:gd name="connsiteY334-41842" fmla="*/ 194560 h 834218"/>
                  <a:gd name="connsiteX335-41843" fmla="*/ 2582005 w 3024845"/>
                  <a:gd name="connsiteY335-41844" fmla="*/ 183751 h 834218"/>
                  <a:gd name="connsiteX336-41845" fmla="*/ 2582005 w 3024845"/>
                  <a:gd name="connsiteY336-41846" fmla="*/ 184832 h 834218"/>
                  <a:gd name="connsiteX337-41847" fmla="*/ 2582005 w 3024845"/>
                  <a:gd name="connsiteY337-41848" fmla="*/ 192398 h 834218"/>
                  <a:gd name="connsiteX338-41849" fmla="*/ 2608352 w 3024845"/>
                  <a:gd name="connsiteY338-41850" fmla="*/ 192398 h 834218"/>
                  <a:gd name="connsiteX339-41851" fmla="*/ 2608352 w 3024845"/>
                  <a:gd name="connsiteY339-41852" fmla="*/ 447488 h 834218"/>
                  <a:gd name="connsiteX340-41853" fmla="*/ 2630646 w 3024845"/>
                  <a:gd name="connsiteY340-41854" fmla="*/ 447488 h 834218"/>
                  <a:gd name="connsiteX341-41855" fmla="*/ 2630646 w 3024845"/>
                  <a:gd name="connsiteY341-41856" fmla="*/ 443164 h 834218"/>
                  <a:gd name="connsiteX342-41857" fmla="*/ 2642806 w 3024845"/>
                  <a:gd name="connsiteY342-41858" fmla="*/ 443164 h 834218"/>
                  <a:gd name="connsiteX343-41859" fmla="*/ 2642806 w 3024845"/>
                  <a:gd name="connsiteY343-41860" fmla="*/ 447488 h 834218"/>
                  <a:gd name="connsiteX344-41861" fmla="*/ 2667126 w 3024845"/>
                  <a:gd name="connsiteY344-41862" fmla="*/ 447488 h 834218"/>
                  <a:gd name="connsiteX345-41863" fmla="*/ 2667126 w 3024845"/>
                  <a:gd name="connsiteY345-41864" fmla="*/ 434517 h 834218"/>
                  <a:gd name="connsiteX346-41865" fmla="*/ 2695500 w 3024845"/>
                  <a:gd name="connsiteY346-41866" fmla="*/ 434517 h 834218"/>
                  <a:gd name="connsiteX347-41867" fmla="*/ 2707660 w 3024845"/>
                  <a:gd name="connsiteY347-41868" fmla="*/ 430193 h 834218"/>
                  <a:gd name="connsiteX348-41869" fmla="*/ 2727927 w 3024845"/>
                  <a:gd name="connsiteY348-41870" fmla="*/ 434517 h 834218"/>
                  <a:gd name="connsiteX349-41871" fmla="*/ 2727927 w 3024845"/>
                  <a:gd name="connsiteY349-41872" fmla="*/ 417223 h 834218"/>
                  <a:gd name="connsiteX350-41873" fmla="*/ 2736034 w 3024845"/>
                  <a:gd name="connsiteY350-41874" fmla="*/ 417223 h 834218"/>
                  <a:gd name="connsiteX351-41875" fmla="*/ 2736034 w 3024845"/>
                  <a:gd name="connsiteY351-41876" fmla="*/ 404252 h 834218"/>
                  <a:gd name="connsiteX352-41877" fmla="*/ 2792781 w 3024845"/>
                  <a:gd name="connsiteY352-41878" fmla="*/ 404252 h 834218"/>
                  <a:gd name="connsiteX353-41879" fmla="*/ 2792781 w 3024845"/>
                  <a:gd name="connsiteY353-41880" fmla="*/ 373987 h 834218"/>
                  <a:gd name="connsiteX354-41881" fmla="*/ 2811021 w 3024845"/>
                  <a:gd name="connsiteY354-41882" fmla="*/ 373987 h 834218"/>
                  <a:gd name="connsiteX355-41883" fmla="*/ 2811021 w 3024845"/>
                  <a:gd name="connsiteY355-41884" fmla="*/ 367502 h 834218"/>
                  <a:gd name="connsiteX356-41885" fmla="*/ 2823181 w 3024845"/>
                  <a:gd name="connsiteY356-41886" fmla="*/ 367502 h 834218"/>
                  <a:gd name="connsiteX357-41887" fmla="*/ 2823181 w 3024845"/>
                  <a:gd name="connsiteY357-41888" fmla="*/ 373987 h 834218"/>
                  <a:gd name="connsiteX358-41889" fmla="*/ 2839395 w 3024845"/>
                  <a:gd name="connsiteY358-41890" fmla="*/ 373987 h 834218"/>
                  <a:gd name="connsiteX359-41891" fmla="*/ 2839395 w 3024845"/>
                  <a:gd name="connsiteY359-41892" fmla="*/ 423708 h 834218"/>
                  <a:gd name="connsiteX360-41893" fmla="*/ 2871822 w 3024845"/>
                  <a:gd name="connsiteY360-41894" fmla="*/ 423708 h 834218"/>
                  <a:gd name="connsiteX361-41895" fmla="*/ 2871822 w 3024845"/>
                  <a:gd name="connsiteY361-41896" fmla="*/ 397767 h 834218"/>
                  <a:gd name="connsiteX362-41897" fmla="*/ 2910329 w 3024845"/>
                  <a:gd name="connsiteY362-41898" fmla="*/ 397767 h 834218"/>
                  <a:gd name="connsiteX363-41899" fmla="*/ 2910329 w 3024845"/>
                  <a:gd name="connsiteY363-41900" fmla="*/ 367502 h 834218"/>
                  <a:gd name="connsiteX364-41901" fmla="*/ 2958970 w 3024845"/>
                  <a:gd name="connsiteY364-41902" fmla="*/ 367502 h 834218"/>
                  <a:gd name="connsiteX365-41903" fmla="*/ 2958970 w 3024845"/>
                  <a:gd name="connsiteY365-41904" fmla="*/ 478658 h 834218"/>
                  <a:gd name="connsiteX366-41905" fmla="*/ 2958970 w 3024845"/>
                  <a:gd name="connsiteY366-41906" fmla="*/ 492437 h 834218"/>
                  <a:gd name="connsiteX367-41907" fmla="*/ 3024845 w 3024845"/>
                  <a:gd name="connsiteY367-41908" fmla="*/ 492437 h 834218"/>
                  <a:gd name="connsiteX368-41909" fmla="*/ 3024845 w 3024845"/>
                  <a:gd name="connsiteY368-41910" fmla="*/ 834218 h 834218"/>
                  <a:gd name="connsiteX369-41911" fmla="*/ 2054 w 3024845"/>
                  <a:gd name="connsiteY369-41912" fmla="*/ 831885 h 834218"/>
                  <a:gd name="connsiteX370-41913" fmla="*/ 0 w 3024845"/>
                  <a:gd name="connsiteY370-41914" fmla="*/ 397767 h 834218"/>
                  <a:gd name="connsiteX371-41915" fmla="*/ 20267 w 3024845"/>
                  <a:gd name="connsiteY371-41916" fmla="*/ 397767 h 834218"/>
                  <a:gd name="connsiteX372-41917" fmla="*/ 20774 w 3024845"/>
                  <a:gd name="connsiteY372-41918" fmla="*/ 396686 h 834218"/>
                  <a:gd name="connsiteX373-41919" fmla="*/ 24320 w 3024845"/>
                  <a:gd name="connsiteY373-41920" fmla="*/ 389120 h 834218"/>
                  <a:gd name="connsiteX374-41921" fmla="*/ 26094 w 3024845"/>
                  <a:gd name="connsiteY374-41922" fmla="*/ 389390 h 834218"/>
                  <a:gd name="connsiteX375-41923" fmla="*/ 38507 w 3024845"/>
                  <a:gd name="connsiteY375-41924" fmla="*/ 391281 h 834218"/>
                  <a:gd name="connsiteX376-41925" fmla="*/ 39014 w 3024845"/>
                  <a:gd name="connsiteY376-41926" fmla="*/ 392633 h 834218"/>
                  <a:gd name="connsiteX377-41927" fmla="*/ 42560 w 3024845"/>
                  <a:gd name="connsiteY377-41928" fmla="*/ 402090 h 834218"/>
                  <a:gd name="connsiteX378-41929" fmla="*/ 68907 w 3024845"/>
                  <a:gd name="connsiteY378-41930" fmla="*/ 404252 h 834218"/>
                  <a:gd name="connsiteX379-41931" fmla="*/ 68907 w 3024845"/>
                  <a:gd name="connsiteY379-41932" fmla="*/ 281031 h 834218"/>
                  <a:gd name="connsiteX380-41933" fmla="*/ 70934 w 3024845"/>
                  <a:gd name="connsiteY380-41934" fmla="*/ 281031 h 834218"/>
                  <a:gd name="connsiteX381-41935" fmla="*/ 85121 w 3024845"/>
                  <a:gd name="connsiteY381-41936" fmla="*/ 281031 h 834218"/>
                  <a:gd name="connsiteX382-41937" fmla="*/ 85121 w 3024845"/>
                  <a:gd name="connsiteY382-41938" fmla="*/ 144839 h 834218"/>
                  <a:gd name="connsiteX383-41939" fmla="*/ 86894 w 3024845"/>
                  <a:gd name="connsiteY383-41940" fmla="*/ 144839 h 834218"/>
                  <a:gd name="connsiteX384-41941" fmla="*/ 99308 w 3024845"/>
                  <a:gd name="connsiteY384-41942" fmla="*/ 144839 h 834218"/>
                  <a:gd name="connsiteX385-41943" fmla="*/ 99308 w 3024845"/>
                  <a:gd name="connsiteY385-41944" fmla="*/ 30265 h 834218"/>
                  <a:gd name="connsiteX386-41945" fmla="*/ 103361 w 3024845"/>
                  <a:gd name="connsiteY386-41946" fmla="*/ 2161 h 834218"/>
                  <a:gd name="connsiteX0-41947" fmla="*/ 99308 w 3024845"/>
                  <a:gd name="connsiteY0-41948" fmla="*/ 36988 h 840941"/>
                  <a:gd name="connsiteX1-41949" fmla="*/ 200642 w 3024845"/>
                  <a:gd name="connsiteY1-41950" fmla="*/ 6723 h 840941"/>
                  <a:gd name="connsiteX2-41951" fmla="*/ 220909 w 3024845"/>
                  <a:gd name="connsiteY2-41952" fmla="*/ 151562 h 840941"/>
                  <a:gd name="connsiteX3-41953" fmla="*/ 223189 w 3024845"/>
                  <a:gd name="connsiteY3-41954" fmla="*/ 151562 h 840941"/>
                  <a:gd name="connsiteX4-41955" fmla="*/ 239150 w 3024845"/>
                  <a:gd name="connsiteY4-41956" fmla="*/ 151562 h 840941"/>
                  <a:gd name="connsiteX5-41957" fmla="*/ 239150 w 3024845"/>
                  <a:gd name="connsiteY5-41958" fmla="*/ 292077 h 840941"/>
                  <a:gd name="connsiteX6-41959" fmla="*/ 240670 w 3024845"/>
                  <a:gd name="connsiteY6-41960" fmla="*/ 291807 h 840941"/>
                  <a:gd name="connsiteX7-41961" fmla="*/ 251310 w 3024845"/>
                  <a:gd name="connsiteY7-41962" fmla="*/ 289916 h 840941"/>
                  <a:gd name="connsiteX8-41963" fmla="*/ 249283 w 3024845"/>
                  <a:gd name="connsiteY8-41964" fmla="*/ 378548 h 840941"/>
                  <a:gd name="connsiteX9-41965" fmla="*/ 250803 w 3024845"/>
                  <a:gd name="connsiteY9-41966" fmla="*/ 378819 h 840941"/>
                  <a:gd name="connsiteX10-41967" fmla="*/ 261443 w 3024845"/>
                  <a:gd name="connsiteY10-41968" fmla="*/ 380710 h 840941"/>
                  <a:gd name="connsiteX11-41969" fmla="*/ 261696 w 3024845"/>
                  <a:gd name="connsiteY11-41970" fmla="*/ 381521 h 840941"/>
                  <a:gd name="connsiteX12-41971" fmla="*/ 263470 w 3024845"/>
                  <a:gd name="connsiteY12-41972" fmla="*/ 387196 h 840941"/>
                  <a:gd name="connsiteX13-41973" fmla="*/ 264230 w 3024845"/>
                  <a:gd name="connsiteY13-41974" fmla="*/ 384764 h 840941"/>
                  <a:gd name="connsiteX14-41975" fmla="*/ 269550 w 3024845"/>
                  <a:gd name="connsiteY14-41976" fmla="*/ 367740 h 840941"/>
                  <a:gd name="connsiteX15-41977" fmla="*/ 271323 w 3024845"/>
                  <a:gd name="connsiteY15-41978" fmla="*/ 367740 h 840941"/>
                  <a:gd name="connsiteX16-41979" fmla="*/ 283737 w 3024845"/>
                  <a:gd name="connsiteY16-41980" fmla="*/ 367740 h 840941"/>
                  <a:gd name="connsiteX17-41981" fmla="*/ 283737 w 3024845"/>
                  <a:gd name="connsiteY17-41982" fmla="*/ 400166 h 840941"/>
                  <a:gd name="connsiteX18-41983" fmla="*/ 284750 w 3024845"/>
                  <a:gd name="connsiteY18-41984" fmla="*/ 400707 h 840941"/>
                  <a:gd name="connsiteX19-41985" fmla="*/ 291844 w 3024845"/>
                  <a:gd name="connsiteY19-41986" fmla="*/ 404490 h 840941"/>
                  <a:gd name="connsiteX20-41987" fmla="*/ 291844 w 3024845"/>
                  <a:gd name="connsiteY20-41988" fmla="*/ 405841 h 840941"/>
                  <a:gd name="connsiteX21-41989" fmla="*/ 291844 w 3024845"/>
                  <a:gd name="connsiteY21-41990" fmla="*/ 415299 h 840941"/>
                  <a:gd name="connsiteX22-41991" fmla="*/ 336431 w 3024845"/>
                  <a:gd name="connsiteY22-41992" fmla="*/ 415299 h 840941"/>
                  <a:gd name="connsiteX23-41993" fmla="*/ 336431 w 3024845"/>
                  <a:gd name="connsiteY23-41994" fmla="*/ 416380 h 840941"/>
                  <a:gd name="connsiteX24-41995" fmla="*/ 336431 w 3024845"/>
                  <a:gd name="connsiteY24-41996" fmla="*/ 423946 h 840941"/>
                  <a:gd name="connsiteX25-41997" fmla="*/ 338457 w 3024845"/>
                  <a:gd name="connsiteY25-41998" fmla="*/ 423946 h 840941"/>
                  <a:gd name="connsiteX26-41999" fmla="*/ 352644 w 3024845"/>
                  <a:gd name="connsiteY26-42000" fmla="*/ 423946 h 840941"/>
                  <a:gd name="connsiteX27-42001" fmla="*/ 352644 w 3024845"/>
                  <a:gd name="connsiteY27-42002" fmla="*/ 393681 h 840941"/>
                  <a:gd name="connsiteX28-42003" fmla="*/ 397231 w 3024845"/>
                  <a:gd name="connsiteY28-42004" fmla="*/ 393681 h 840941"/>
                  <a:gd name="connsiteX29-42005" fmla="*/ 397231 w 3024845"/>
                  <a:gd name="connsiteY29-42006" fmla="*/ 392330 h 840941"/>
                  <a:gd name="connsiteX30-42007" fmla="*/ 397231 w 3024845"/>
                  <a:gd name="connsiteY30-42008" fmla="*/ 382872 h 840941"/>
                  <a:gd name="connsiteX31-42009" fmla="*/ 398245 w 3024845"/>
                  <a:gd name="connsiteY31-42010" fmla="*/ 382872 h 840941"/>
                  <a:gd name="connsiteX32-42011" fmla="*/ 405338 w 3024845"/>
                  <a:gd name="connsiteY32-42012" fmla="*/ 382872 h 840941"/>
                  <a:gd name="connsiteX33-42013" fmla="*/ 405338 w 3024845"/>
                  <a:gd name="connsiteY33-42014" fmla="*/ 380981 h 840941"/>
                  <a:gd name="connsiteX34-42015" fmla="*/ 405338 w 3024845"/>
                  <a:gd name="connsiteY34-42016" fmla="*/ 367740 h 840941"/>
                  <a:gd name="connsiteX35-42017" fmla="*/ 406098 w 3024845"/>
                  <a:gd name="connsiteY35-42018" fmla="*/ 367740 h 840941"/>
                  <a:gd name="connsiteX36-42019" fmla="*/ 411418 w 3024845"/>
                  <a:gd name="connsiteY36-42020" fmla="*/ 367740 h 840941"/>
                  <a:gd name="connsiteX37-42021" fmla="*/ 411418 w 3024845"/>
                  <a:gd name="connsiteY37-42022" fmla="*/ 366659 h 840941"/>
                  <a:gd name="connsiteX38-42023" fmla="*/ 411418 w 3024845"/>
                  <a:gd name="connsiteY38-42024" fmla="*/ 359092 h 840941"/>
                  <a:gd name="connsiteX39-42025" fmla="*/ 413445 w 3024845"/>
                  <a:gd name="connsiteY39-42026" fmla="*/ 359092 h 840941"/>
                  <a:gd name="connsiteX40-42027" fmla="*/ 427632 w 3024845"/>
                  <a:gd name="connsiteY40-42028" fmla="*/ 359092 h 840941"/>
                  <a:gd name="connsiteX41-42029" fmla="*/ 427632 w 3024845"/>
                  <a:gd name="connsiteY41-42030" fmla="*/ 360173 h 840941"/>
                  <a:gd name="connsiteX42-42031" fmla="*/ 427632 w 3024845"/>
                  <a:gd name="connsiteY42-42032" fmla="*/ 367740 h 840941"/>
                  <a:gd name="connsiteX43-42033" fmla="*/ 449925 w 3024845"/>
                  <a:gd name="connsiteY43-42034" fmla="*/ 367740 h 840941"/>
                  <a:gd name="connsiteX44-42035" fmla="*/ 449925 w 3024845"/>
                  <a:gd name="connsiteY44-42036" fmla="*/ 365848 h 840941"/>
                  <a:gd name="connsiteX45-42037" fmla="*/ 449925 w 3024845"/>
                  <a:gd name="connsiteY45-42038" fmla="*/ 352607 h 840941"/>
                  <a:gd name="connsiteX46-42039" fmla="*/ 451699 w 3024845"/>
                  <a:gd name="connsiteY46-42040" fmla="*/ 352607 h 840941"/>
                  <a:gd name="connsiteX47-42041" fmla="*/ 464112 w 3024845"/>
                  <a:gd name="connsiteY47-42042" fmla="*/ 352607 h 840941"/>
                  <a:gd name="connsiteX48-42043" fmla="*/ 464112 w 3024845"/>
                  <a:gd name="connsiteY48-42044" fmla="*/ 376387 h 840941"/>
                  <a:gd name="connsiteX49-42045" fmla="*/ 465126 w 3024845"/>
                  <a:gd name="connsiteY49-42046" fmla="*/ 376387 h 840941"/>
                  <a:gd name="connsiteX50-42047" fmla="*/ 472219 w 3024845"/>
                  <a:gd name="connsiteY50-42048" fmla="*/ 376387 h 840941"/>
                  <a:gd name="connsiteX51-42049" fmla="*/ 472219 w 3024845"/>
                  <a:gd name="connsiteY51-42050" fmla="*/ 375306 h 840941"/>
                  <a:gd name="connsiteX52-42051" fmla="*/ 472219 w 3024845"/>
                  <a:gd name="connsiteY52-42052" fmla="*/ 367740 h 840941"/>
                  <a:gd name="connsiteX53-42053" fmla="*/ 473992 w 3024845"/>
                  <a:gd name="connsiteY53-42054" fmla="*/ 367740 h 840941"/>
                  <a:gd name="connsiteX54-42055" fmla="*/ 486406 w 3024845"/>
                  <a:gd name="connsiteY54-42056" fmla="*/ 367740 h 840941"/>
                  <a:gd name="connsiteX55-42057" fmla="*/ 486406 w 3024845"/>
                  <a:gd name="connsiteY55-42058" fmla="*/ 393681 h 840941"/>
                  <a:gd name="connsiteX56-42059" fmla="*/ 488433 w 3024845"/>
                  <a:gd name="connsiteY56-42060" fmla="*/ 393681 h 840941"/>
                  <a:gd name="connsiteX57-42061" fmla="*/ 502619 w 3024845"/>
                  <a:gd name="connsiteY57-42062" fmla="*/ 393681 h 840941"/>
                  <a:gd name="connsiteX58-42063" fmla="*/ 502619 w 3024845"/>
                  <a:gd name="connsiteY58-42064" fmla="*/ 395302 h 840941"/>
                  <a:gd name="connsiteX59-42065" fmla="*/ 502619 w 3024845"/>
                  <a:gd name="connsiteY59-42066" fmla="*/ 406652 h 840941"/>
                  <a:gd name="connsiteX60-42067" fmla="*/ 503379 w 3024845"/>
                  <a:gd name="connsiteY60-42068" fmla="*/ 406652 h 840941"/>
                  <a:gd name="connsiteX61-42069" fmla="*/ 508700 w 3024845"/>
                  <a:gd name="connsiteY61-42070" fmla="*/ 406652 h 840941"/>
                  <a:gd name="connsiteX62-42071" fmla="*/ 508700 w 3024845"/>
                  <a:gd name="connsiteY62-42072" fmla="*/ 405841 h 840941"/>
                  <a:gd name="connsiteX63-42073" fmla="*/ 508700 w 3024845"/>
                  <a:gd name="connsiteY63-42074" fmla="*/ 400166 h 840941"/>
                  <a:gd name="connsiteX64-42075" fmla="*/ 539100 w 3024845"/>
                  <a:gd name="connsiteY64-42076" fmla="*/ 400166 h 840941"/>
                  <a:gd name="connsiteX65-42077" fmla="*/ 539100 w 3024845"/>
                  <a:gd name="connsiteY65-42078" fmla="*/ 423946 h 840941"/>
                  <a:gd name="connsiteX66-42079" fmla="*/ 540113 w 3024845"/>
                  <a:gd name="connsiteY66-42080" fmla="*/ 423946 h 840941"/>
                  <a:gd name="connsiteX67-42081" fmla="*/ 547207 w 3024845"/>
                  <a:gd name="connsiteY67-42082" fmla="*/ 423946 h 840941"/>
                  <a:gd name="connsiteX68-42083" fmla="*/ 547207 w 3024845"/>
                  <a:gd name="connsiteY68-42084" fmla="*/ 425027 h 840941"/>
                  <a:gd name="connsiteX69-42085" fmla="*/ 547207 w 3024845"/>
                  <a:gd name="connsiteY69-42086" fmla="*/ 432593 h 840941"/>
                  <a:gd name="connsiteX70-42087" fmla="*/ 547967 w 3024845"/>
                  <a:gd name="connsiteY70-42088" fmla="*/ 432593 h 840941"/>
                  <a:gd name="connsiteX71-42089" fmla="*/ 553287 w 3024845"/>
                  <a:gd name="connsiteY71-42090" fmla="*/ 432593 h 840941"/>
                  <a:gd name="connsiteX72-42091" fmla="*/ 553287 w 3024845"/>
                  <a:gd name="connsiteY72-42092" fmla="*/ 430431 h 840941"/>
                  <a:gd name="connsiteX73-42093" fmla="*/ 553287 w 3024845"/>
                  <a:gd name="connsiteY73-42094" fmla="*/ 415299 h 840941"/>
                  <a:gd name="connsiteX74-42095" fmla="*/ 554300 w 3024845"/>
                  <a:gd name="connsiteY74-42096" fmla="*/ 415299 h 840941"/>
                  <a:gd name="connsiteX75-42097" fmla="*/ 561394 w 3024845"/>
                  <a:gd name="connsiteY75-42098" fmla="*/ 415299 h 840941"/>
                  <a:gd name="connsiteX76-42099" fmla="*/ 561394 w 3024845"/>
                  <a:gd name="connsiteY76-42100" fmla="*/ 416380 h 840941"/>
                  <a:gd name="connsiteX77-42101" fmla="*/ 561394 w 3024845"/>
                  <a:gd name="connsiteY77-42102" fmla="*/ 423946 h 840941"/>
                  <a:gd name="connsiteX78-42103" fmla="*/ 566714 w 3024845"/>
                  <a:gd name="connsiteY78-42104" fmla="*/ 421953 h 840941"/>
                  <a:gd name="connsiteX79-42105" fmla="*/ 567474 w 3024845"/>
                  <a:gd name="connsiteY79-42106" fmla="*/ 420973 h 840941"/>
                  <a:gd name="connsiteX80-42107" fmla="*/ 567474 w 3024845"/>
                  <a:gd name="connsiteY80-42108" fmla="*/ 415299 h 840941"/>
                  <a:gd name="connsiteX81-42109" fmla="*/ 605981 w 3024845"/>
                  <a:gd name="connsiteY81-42110" fmla="*/ 415299 h 840941"/>
                  <a:gd name="connsiteX82-42111" fmla="*/ 605981 w 3024845"/>
                  <a:gd name="connsiteY82-42112" fmla="*/ 439078 h 840941"/>
                  <a:gd name="connsiteX83-42113" fmla="*/ 608007 w 3024845"/>
                  <a:gd name="connsiteY83-42114" fmla="*/ 439078 h 840941"/>
                  <a:gd name="connsiteX84-42115" fmla="*/ 622194 w 3024845"/>
                  <a:gd name="connsiteY84-42116" fmla="*/ 439078 h 840941"/>
                  <a:gd name="connsiteX85-42117" fmla="*/ 622194 w 3024845"/>
                  <a:gd name="connsiteY85-42118" fmla="*/ 440159 h 840941"/>
                  <a:gd name="connsiteX86-42119" fmla="*/ 622194 w 3024845"/>
                  <a:gd name="connsiteY86-42120" fmla="*/ 447725 h 840941"/>
                  <a:gd name="connsiteX87-42121" fmla="*/ 623968 w 3024845"/>
                  <a:gd name="connsiteY87-42122" fmla="*/ 447725 h 840941"/>
                  <a:gd name="connsiteX88-42123" fmla="*/ 636381 w 3024845"/>
                  <a:gd name="connsiteY88-42124" fmla="*/ 447725 h 840941"/>
                  <a:gd name="connsiteX89-42125" fmla="*/ 636381 w 3024845"/>
                  <a:gd name="connsiteY89-42126" fmla="*/ 423946 h 840941"/>
                  <a:gd name="connsiteX90-42127" fmla="*/ 637394 w 3024845"/>
                  <a:gd name="connsiteY90-42128" fmla="*/ 423946 h 840941"/>
                  <a:gd name="connsiteX91-42129" fmla="*/ 644488 w 3024845"/>
                  <a:gd name="connsiteY91-42130" fmla="*/ 423946 h 840941"/>
                  <a:gd name="connsiteX92-42131" fmla="*/ 644488 w 3024845"/>
                  <a:gd name="connsiteY92-42132" fmla="*/ 391519 h 840941"/>
                  <a:gd name="connsiteX93-42133" fmla="*/ 645501 w 3024845"/>
                  <a:gd name="connsiteY93-42134" fmla="*/ 391519 h 840941"/>
                  <a:gd name="connsiteX94-42135" fmla="*/ 652595 w 3024845"/>
                  <a:gd name="connsiteY94-42136" fmla="*/ 391519 h 840941"/>
                  <a:gd name="connsiteX95-42137" fmla="*/ 652595 w 3024845"/>
                  <a:gd name="connsiteY95-42138" fmla="*/ 389628 h 840941"/>
                  <a:gd name="connsiteX96-42139" fmla="*/ 652595 w 3024845"/>
                  <a:gd name="connsiteY96-42140" fmla="*/ 376387 h 840941"/>
                  <a:gd name="connsiteX97-42141" fmla="*/ 651328 w 3024845"/>
                  <a:gd name="connsiteY97-42142" fmla="*/ 374765 h 840941"/>
                  <a:gd name="connsiteX98-42143" fmla="*/ 656648 w 3024845"/>
                  <a:gd name="connsiteY98-42144" fmla="*/ 363416 h 840941"/>
                  <a:gd name="connsiteX99-42145" fmla="*/ 664755 w 3024845"/>
                  <a:gd name="connsiteY99-42146" fmla="*/ 391519 h 840941"/>
                  <a:gd name="connsiteX100-42147" fmla="*/ 665515 w 3024845"/>
                  <a:gd name="connsiteY100-42148" fmla="*/ 391519 h 840941"/>
                  <a:gd name="connsiteX101-42149" fmla="*/ 670835 w 3024845"/>
                  <a:gd name="connsiteY101-42150" fmla="*/ 391519 h 840941"/>
                  <a:gd name="connsiteX102-42151" fmla="*/ 670835 w 3024845"/>
                  <a:gd name="connsiteY102-42152" fmla="*/ 285592 h 840941"/>
                  <a:gd name="connsiteX103-42153" fmla="*/ 672355 w 3024845"/>
                  <a:gd name="connsiteY103-42154" fmla="*/ 285592 h 840941"/>
                  <a:gd name="connsiteX104-42155" fmla="*/ 682995 w 3024845"/>
                  <a:gd name="connsiteY104-42156" fmla="*/ 285592 h 840941"/>
                  <a:gd name="connsiteX105-42157" fmla="*/ 682995 w 3024845"/>
                  <a:gd name="connsiteY105-42158" fmla="*/ 238033 h 840941"/>
                  <a:gd name="connsiteX106-42159" fmla="*/ 709342 w 3024845"/>
                  <a:gd name="connsiteY106-42160" fmla="*/ 238033 h 840941"/>
                  <a:gd name="connsiteX107-42161" fmla="*/ 709342 w 3024845"/>
                  <a:gd name="connsiteY107-42162" fmla="*/ 216415 h 840941"/>
                  <a:gd name="connsiteX108-42163" fmla="*/ 743796 w 3024845"/>
                  <a:gd name="connsiteY108-42164" fmla="*/ 216415 h 840941"/>
                  <a:gd name="connsiteX109-42165" fmla="*/ 743796 w 3024845"/>
                  <a:gd name="connsiteY109-42166" fmla="*/ 218847 h 840941"/>
                  <a:gd name="connsiteX110-42167" fmla="*/ 743796 w 3024845"/>
                  <a:gd name="connsiteY110-42168" fmla="*/ 235871 h 840941"/>
                  <a:gd name="connsiteX111-42169" fmla="*/ 746076 w 3024845"/>
                  <a:gd name="connsiteY111-42170" fmla="*/ 235871 h 840941"/>
                  <a:gd name="connsiteX112-42171" fmla="*/ 762036 w 3024845"/>
                  <a:gd name="connsiteY112-42172" fmla="*/ 235871 h 840941"/>
                  <a:gd name="connsiteX113-42173" fmla="*/ 762036 w 3024845"/>
                  <a:gd name="connsiteY113-42174" fmla="*/ 283430 h 840941"/>
                  <a:gd name="connsiteX114-42175" fmla="*/ 763049 w 3024845"/>
                  <a:gd name="connsiteY114-42176" fmla="*/ 283430 h 840941"/>
                  <a:gd name="connsiteX115-42177" fmla="*/ 770143 w 3024845"/>
                  <a:gd name="connsiteY115-42178" fmla="*/ 283430 h 840941"/>
                  <a:gd name="connsiteX116-42179" fmla="*/ 784330 w 3024845"/>
                  <a:gd name="connsiteY116-42180" fmla="*/ 287754 h 840941"/>
                  <a:gd name="connsiteX117-42181" fmla="*/ 784330 w 3024845"/>
                  <a:gd name="connsiteY117-42182" fmla="*/ 326666 h 840941"/>
                  <a:gd name="connsiteX118-42183" fmla="*/ 785343 w 3024845"/>
                  <a:gd name="connsiteY118-42184" fmla="*/ 326666 h 840941"/>
                  <a:gd name="connsiteX119-42185" fmla="*/ 792436 w 3024845"/>
                  <a:gd name="connsiteY119-42186" fmla="*/ 326666 h 840941"/>
                  <a:gd name="connsiteX120-42187" fmla="*/ 792436 w 3024845"/>
                  <a:gd name="connsiteY120-42188" fmla="*/ 328287 h 840941"/>
                  <a:gd name="connsiteX121-42189" fmla="*/ 792436 w 3024845"/>
                  <a:gd name="connsiteY121-42190" fmla="*/ 339636 h 840941"/>
                  <a:gd name="connsiteX122-42191" fmla="*/ 794463 w 3024845"/>
                  <a:gd name="connsiteY122-42192" fmla="*/ 339636 h 840941"/>
                  <a:gd name="connsiteX123-42193" fmla="*/ 808650 w 3024845"/>
                  <a:gd name="connsiteY123-42194" fmla="*/ 339636 h 840941"/>
                  <a:gd name="connsiteX124-42195" fmla="*/ 814730 w 3024845"/>
                  <a:gd name="connsiteY124-42196" fmla="*/ 346122 h 840941"/>
                  <a:gd name="connsiteX125-42197" fmla="*/ 814730 w 3024845"/>
                  <a:gd name="connsiteY125-42198" fmla="*/ 367740 h 840941"/>
                  <a:gd name="connsiteX126-42199" fmla="*/ 817010 w 3024845"/>
                  <a:gd name="connsiteY126-42200" fmla="*/ 367740 h 840941"/>
                  <a:gd name="connsiteX127-42201" fmla="*/ 832970 w 3024845"/>
                  <a:gd name="connsiteY127-42202" fmla="*/ 367740 h 840941"/>
                  <a:gd name="connsiteX128-42203" fmla="*/ 832970 w 3024845"/>
                  <a:gd name="connsiteY128-42204" fmla="*/ 368820 h 840941"/>
                  <a:gd name="connsiteX129-42205" fmla="*/ 832970 w 3024845"/>
                  <a:gd name="connsiteY129-42206" fmla="*/ 376387 h 840941"/>
                  <a:gd name="connsiteX130-42207" fmla="*/ 834237 w 3024845"/>
                  <a:gd name="connsiteY130-42208" fmla="*/ 376387 h 840941"/>
                  <a:gd name="connsiteX131-42209" fmla="*/ 843104 w 3024845"/>
                  <a:gd name="connsiteY131-42210" fmla="*/ 376387 h 840941"/>
                  <a:gd name="connsiteX132-42211" fmla="*/ 843104 w 3024845"/>
                  <a:gd name="connsiteY132-42212" fmla="*/ 378548 h 840941"/>
                  <a:gd name="connsiteX133-42213" fmla="*/ 843104 w 3024845"/>
                  <a:gd name="connsiteY133-42214" fmla="*/ 393681 h 840941"/>
                  <a:gd name="connsiteX134-42215" fmla="*/ 847157 w 3024845"/>
                  <a:gd name="connsiteY134-42216" fmla="*/ 391789 h 840941"/>
                  <a:gd name="connsiteX135-42217" fmla="*/ 847157 w 3024845"/>
                  <a:gd name="connsiteY135-42218" fmla="*/ 378548 h 840941"/>
                  <a:gd name="connsiteX136-42219" fmla="*/ 848170 w 3024845"/>
                  <a:gd name="connsiteY136-42220" fmla="*/ 378548 h 840941"/>
                  <a:gd name="connsiteX137-42221" fmla="*/ 855264 w 3024845"/>
                  <a:gd name="connsiteY137-42222" fmla="*/ 378548 h 840941"/>
                  <a:gd name="connsiteX138-42223" fmla="*/ 855264 w 3024845"/>
                  <a:gd name="connsiteY138-42224" fmla="*/ 380170 h 840941"/>
                  <a:gd name="connsiteX139-42225" fmla="*/ 855264 w 3024845"/>
                  <a:gd name="connsiteY139-42226" fmla="*/ 391519 h 840941"/>
                  <a:gd name="connsiteX140-42227" fmla="*/ 856024 w 3024845"/>
                  <a:gd name="connsiteY140-42228" fmla="*/ 391519 h 840941"/>
                  <a:gd name="connsiteX141-42229" fmla="*/ 861344 w 3024845"/>
                  <a:gd name="connsiteY141-42230" fmla="*/ 391519 h 840941"/>
                  <a:gd name="connsiteX142-42231" fmla="*/ 909984 w 3024845"/>
                  <a:gd name="connsiteY142-42232" fmla="*/ 387196 h 840941"/>
                  <a:gd name="connsiteX143-42233" fmla="*/ 909984 w 3024845"/>
                  <a:gd name="connsiteY143-42234" fmla="*/ 388547 h 840941"/>
                  <a:gd name="connsiteX144-42235" fmla="*/ 909984 w 3024845"/>
                  <a:gd name="connsiteY144-42236" fmla="*/ 398004 h 840941"/>
                  <a:gd name="connsiteX145-42237" fmla="*/ 910744 w 3024845"/>
                  <a:gd name="connsiteY145-42238" fmla="*/ 398004 h 840941"/>
                  <a:gd name="connsiteX146-42239" fmla="*/ 916065 w 3024845"/>
                  <a:gd name="connsiteY146-42240" fmla="*/ 398004 h 840941"/>
                  <a:gd name="connsiteX147-42241" fmla="*/ 916065 w 3024845"/>
                  <a:gd name="connsiteY147-42242" fmla="*/ 400166 h 840941"/>
                  <a:gd name="connsiteX148-42243" fmla="*/ 916065 w 3024845"/>
                  <a:gd name="connsiteY148-42244" fmla="*/ 415299 h 840941"/>
                  <a:gd name="connsiteX149-42245" fmla="*/ 918091 w 3024845"/>
                  <a:gd name="connsiteY149-42246" fmla="*/ 413948 h 840941"/>
                  <a:gd name="connsiteX150-42247" fmla="*/ 932278 w 3024845"/>
                  <a:gd name="connsiteY150-42248" fmla="*/ 404490 h 840941"/>
                  <a:gd name="connsiteX151-42249" fmla="*/ 938358 w 3024845"/>
                  <a:gd name="connsiteY151-42250" fmla="*/ 363416 h 840941"/>
                  <a:gd name="connsiteX152-42251" fmla="*/ 939118 w 3024845"/>
                  <a:gd name="connsiteY152-42252" fmla="*/ 363146 h 840941"/>
                  <a:gd name="connsiteX153-42253" fmla="*/ 944438 w 3024845"/>
                  <a:gd name="connsiteY153-42254" fmla="*/ 361254 h 840941"/>
                  <a:gd name="connsiteX154-42255" fmla="*/ 946465 w 3024845"/>
                  <a:gd name="connsiteY154-42256" fmla="*/ 292077 h 840941"/>
                  <a:gd name="connsiteX155-42257" fmla="*/ 948492 w 3024845"/>
                  <a:gd name="connsiteY155-42258" fmla="*/ 361254 h 840941"/>
                  <a:gd name="connsiteX156-42259" fmla="*/ 949252 w 3024845"/>
                  <a:gd name="connsiteY156-42260" fmla="*/ 361524 h 840941"/>
                  <a:gd name="connsiteX157-42261" fmla="*/ 954572 w 3024845"/>
                  <a:gd name="connsiteY157-42262" fmla="*/ 363416 h 840941"/>
                  <a:gd name="connsiteX158-42263" fmla="*/ 954572 w 3024845"/>
                  <a:gd name="connsiteY158-42264" fmla="*/ 276945 h 840941"/>
                  <a:gd name="connsiteX159-42265" fmla="*/ 958625 w 3024845"/>
                  <a:gd name="connsiteY159-42266" fmla="*/ 244518 h 840941"/>
                  <a:gd name="connsiteX160-42267" fmla="*/ 997132 w 3024845"/>
                  <a:gd name="connsiteY160-42268" fmla="*/ 244518 h 840941"/>
                  <a:gd name="connsiteX161-42269" fmla="*/ 997132 w 3024845"/>
                  <a:gd name="connsiteY161-42270" fmla="*/ 276945 h 840941"/>
                  <a:gd name="connsiteX162-42271" fmla="*/ 997892 w 3024845"/>
                  <a:gd name="connsiteY162-42272" fmla="*/ 276945 h 840941"/>
                  <a:gd name="connsiteX163-42273" fmla="*/ 1003212 w 3024845"/>
                  <a:gd name="connsiteY163-42274" fmla="*/ 276945 h 840941"/>
                  <a:gd name="connsiteX164-42275" fmla="*/ 1003212 w 3024845"/>
                  <a:gd name="connsiteY164-42276" fmla="*/ 194797 h 840941"/>
                  <a:gd name="connsiteX165-42277" fmla="*/ 1004986 w 3024845"/>
                  <a:gd name="connsiteY165-42278" fmla="*/ 194797 h 840941"/>
                  <a:gd name="connsiteX166-42279" fmla="*/ 1017399 w 3024845"/>
                  <a:gd name="connsiteY166-42280" fmla="*/ 194797 h 840941"/>
                  <a:gd name="connsiteX167-42281" fmla="*/ 1017399 w 3024845"/>
                  <a:gd name="connsiteY167-42282" fmla="*/ 192906 h 840941"/>
                  <a:gd name="connsiteX168-42283" fmla="*/ 1017399 w 3024845"/>
                  <a:gd name="connsiteY168-42284" fmla="*/ 179665 h 840941"/>
                  <a:gd name="connsiteX169-42285" fmla="*/ 1039693 w 3024845"/>
                  <a:gd name="connsiteY169-42286" fmla="*/ 179665 h 840941"/>
                  <a:gd name="connsiteX170-42287" fmla="*/ 1039693 w 3024845"/>
                  <a:gd name="connsiteY170-42288" fmla="*/ 178584 h 840941"/>
                  <a:gd name="connsiteX171-42289" fmla="*/ 1039693 w 3024845"/>
                  <a:gd name="connsiteY171-42290" fmla="*/ 171018 h 840941"/>
                  <a:gd name="connsiteX172-42291" fmla="*/ 1041466 w 3024845"/>
                  <a:gd name="connsiteY172-42292" fmla="*/ 171018 h 840941"/>
                  <a:gd name="connsiteX173-42293" fmla="*/ 1053880 w 3024845"/>
                  <a:gd name="connsiteY173-42294" fmla="*/ 171018 h 840941"/>
                  <a:gd name="connsiteX174-42295" fmla="*/ 1053880 w 3024845"/>
                  <a:gd name="connsiteY174-42296" fmla="*/ 172099 h 840941"/>
                  <a:gd name="connsiteX175-42297" fmla="*/ 1053880 w 3024845"/>
                  <a:gd name="connsiteY175-42298" fmla="*/ 179665 h 840941"/>
                  <a:gd name="connsiteX176-42299" fmla="*/ 1054640 w 3024845"/>
                  <a:gd name="connsiteY176-42300" fmla="*/ 179665 h 840941"/>
                  <a:gd name="connsiteX177-42301" fmla="*/ 1059960 w 3024845"/>
                  <a:gd name="connsiteY177-42302" fmla="*/ 179665 h 840941"/>
                  <a:gd name="connsiteX178-42303" fmla="*/ 1070093 w 3024845"/>
                  <a:gd name="connsiteY178-42304" fmla="*/ 175341 h 840941"/>
                  <a:gd name="connsiteX179-42305" fmla="*/ 1074146 w 3024845"/>
                  <a:gd name="connsiteY179-42306" fmla="*/ 178584 h 840941"/>
                  <a:gd name="connsiteX180-42307" fmla="*/ 1074146 w 3024845"/>
                  <a:gd name="connsiteY180-42308" fmla="*/ 171018 h 840941"/>
                  <a:gd name="connsiteX181-42309" fmla="*/ 1076426 w 3024845"/>
                  <a:gd name="connsiteY181-42310" fmla="*/ 171018 h 840941"/>
                  <a:gd name="connsiteX182-42311" fmla="*/ 1092387 w 3024845"/>
                  <a:gd name="connsiteY182-42312" fmla="*/ 171018 h 840941"/>
                  <a:gd name="connsiteX183-42313" fmla="*/ 1092387 w 3024845"/>
                  <a:gd name="connsiteY183-42314" fmla="*/ 172099 h 840941"/>
                  <a:gd name="connsiteX184-42315" fmla="*/ 1092387 w 3024845"/>
                  <a:gd name="connsiteY184-42316" fmla="*/ 179665 h 840941"/>
                  <a:gd name="connsiteX185-42317" fmla="*/ 1122787 w 3024845"/>
                  <a:gd name="connsiteY185-42318" fmla="*/ 179665 h 840941"/>
                  <a:gd name="connsiteX186-42319" fmla="*/ 1122787 w 3024845"/>
                  <a:gd name="connsiteY186-42320" fmla="*/ 181286 h 840941"/>
                  <a:gd name="connsiteX187-42321" fmla="*/ 1122787 w 3024845"/>
                  <a:gd name="connsiteY187-42322" fmla="*/ 192636 h 840941"/>
                  <a:gd name="connsiteX188-42323" fmla="*/ 1149134 w 3024845"/>
                  <a:gd name="connsiteY188-42324" fmla="*/ 192636 h 840941"/>
                  <a:gd name="connsiteX189-42325" fmla="*/ 1149134 w 3024845"/>
                  <a:gd name="connsiteY189-42326" fmla="*/ 222900 h 840941"/>
                  <a:gd name="connsiteX190-42327" fmla="*/ 1149894 w 3024845"/>
                  <a:gd name="connsiteY190-42328" fmla="*/ 222900 h 840941"/>
                  <a:gd name="connsiteX191-42329" fmla="*/ 1155214 w 3024845"/>
                  <a:gd name="connsiteY191-42330" fmla="*/ 222900 h 840941"/>
                  <a:gd name="connsiteX192-42331" fmla="*/ 1155214 w 3024845"/>
                  <a:gd name="connsiteY192-42332" fmla="*/ 223981 h 840941"/>
                  <a:gd name="connsiteX193-42333" fmla="*/ 1155214 w 3024845"/>
                  <a:gd name="connsiteY193-42334" fmla="*/ 231548 h 840941"/>
                  <a:gd name="connsiteX194-42335" fmla="*/ 1159268 w 3024845"/>
                  <a:gd name="connsiteY194-42336" fmla="*/ 261812 h 840941"/>
                  <a:gd name="connsiteX195-42337" fmla="*/ 1160028 w 3024845"/>
                  <a:gd name="connsiteY195-42338" fmla="*/ 261812 h 840941"/>
                  <a:gd name="connsiteX196-42339" fmla="*/ 1165348 w 3024845"/>
                  <a:gd name="connsiteY196-42340" fmla="*/ 261812 h 840941"/>
                  <a:gd name="connsiteX197-42341" fmla="*/ 1165348 w 3024845"/>
                  <a:gd name="connsiteY197-42342" fmla="*/ 262623 h 840941"/>
                  <a:gd name="connsiteX198-42343" fmla="*/ 1165348 w 3024845"/>
                  <a:gd name="connsiteY198-42344" fmla="*/ 268298 h 840941"/>
                  <a:gd name="connsiteX199-42345" fmla="*/ 1166361 w 3024845"/>
                  <a:gd name="connsiteY199-42346" fmla="*/ 268298 h 840941"/>
                  <a:gd name="connsiteX200-42347" fmla="*/ 1173454 w 3024845"/>
                  <a:gd name="connsiteY200-42348" fmla="*/ 268298 h 840941"/>
                  <a:gd name="connsiteX201-42349" fmla="*/ 1173454 w 3024845"/>
                  <a:gd name="connsiteY201-42350" fmla="*/ 298563 h 840941"/>
                  <a:gd name="connsiteX202-42351" fmla="*/ 1175481 w 3024845"/>
                  <a:gd name="connsiteY202-42352" fmla="*/ 298563 h 840941"/>
                  <a:gd name="connsiteX203-42353" fmla="*/ 1189668 w 3024845"/>
                  <a:gd name="connsiteY203-42354" fmla="*/ 298563 h 840941"/>
                  <a:gd name="connsiteX204-42355" fmla="*/ 1189668 w 3024845"/>
                  <a:gd name="connsiteY204-42356" fmla="*/ 322342 h 840941"/>
                  <a:gd name="connsiteX205-42357" fmla="*/ 1191695 w 3024845"/>
                  <a:gd name="connsiteY205-42358" fmla="*/ 323963 h 840941"/>
                  <a:gd name="connsiteX206-42359" fmla="*/ 1191695 w 3024845"/>
                  <a:gd name="connsiteY206-42360" fmla="*/ 335313 h 840941"/>
                  <a:gd name="connsiteX207-42361" fmla="*/ 1192455 w 3024845"/>
                  <a:gd name="connsiteY207-42362" fmla="*/ 335313 h 840941"/>
                  <a:gd name="connsiteX208-42363" fmla="*/ 1197775 w 3024845"/>
                  <a:gd name="connsiteY208-42364" fmla="*/ 335313 h 840941"/>
                  <a:gd name="connsiteX209-42365" fmla="*/ 1197775 w 3024845"/>
                  <a:gd name="connsiteY209-42366" fmla="*/ 359092 h 840941"/>
                  <a:gd name="connsiteX210-42367" fmla="*/ 1199041 w 3024845"/>
                  <a:gd name="connsiteY210-42368" fmla="*/ 359092 h 840941"/>
                  <a:gd name="connsiteX211-42369" fmla="*/ 1207908 w 3024845"/>
                  <a:gd name="connsiteY211-42370" fmla="*/ 359092 h 840941"/>
                  <a:gd name="connsiteX212-42371" fmla="*/ 1209935 w 3024845"/>
                  <a:gd name="connsiteY212-42372" fmla="*/ 363146 h 840941"/>
                  <a:gd name="connsiteX213-42373" fmla="*/ 1209935 w 3024845"/>
                  <a:gd name="connsiteY213-42374" fmla="*/ 376387 h 840941"/>
                  <a:gd name="connsiteX214-42375" fmla="*/ 1211455 w 3024845"/>
                  <a:gd name="connsiteY214-42376" fmla="*/ 374495 h 840941"/>
                  <a:gd name="connsiteX215-42377" fmla="*/ 1222095 w 3024845"/>
                  <a:gd name="connsiteY215-42378" fmla="*/ 361254 h 840941"/>
                  <a:gd name="connsiteX216-42379" fmla="*/ 1250469 w 3024845"/>
                  <a:gd name="connsiteY216-42380" fmla="*/ 361254 h 840941"/>
                  <a:gd name="connsiteX217-42381" fmla="*/ 1250469 w 3024845"/>
                  <a:gd name="connsiteY217-42382" fmla="*/ 447725 h 840941"/>
                  <a:gd name="connsiteX218-42383" fmla="*/ 1251229 w 3024845"/>
                  <a:gd name="connsiteY218-42384" fmla="*/ 447725 h 840941"/>
                  <a:gd name="connsiteX219-42385" fmla="*/ 1256549 w 3024845"/>
                  <a:gd name="connsiteY219-42386" fmla="*/ 447725 h 840941"/>
                  <a:gd name="connsiteX220-42387" fmla="*/ 1257309 w 3024845"/>
                  <a:gd name="connsiteY220-42388" fmla="*/ 446374 h 840941"/>
                  <a:gd name="connsiteX221-42389" fmla="*/ 1262629 w 3024845"/>
                  <a:gd name="connsiteY221-42390" fmla="*/ 436916 h 840941"/>
                  <a:gd name="connsiteX222-42391" fmla="*/ 1262629 w 3024845"/>
                  <a:gd name="connsiteY222-42392" fmla="*/ 438808 h 840941"/>
                  <a:gd name="connsiteX223-42393" fmla="*/ 1262629 w 3024845"/>
                  <a:gd name="connsiteY223-42394" fmla="*/ 452049 h 840941"/>
                  <a:gd name="connsiteX224-42395" fmla="*/ 1266682 w 3024845"/>
                  <a:gd name="connsiteY224-42396" fmla="*/ 406652 h 840941"/>
                  <a:gd name="connsiteX225-42397" fmla="*/ 1267442 w 3024845"/>
                  <a:gd name="connsiteY225-42398" fmla="*/ 406652 h 840941"/>
                  <a:gd name="connsiteX226-42399" fmla="*/ 1272762 w 3024845"/>
                  <a:gd name="connsiteY226-42400" fmla="*/ 406652 h 840941"/>
                  <a:gd name="connsiteX227-42401" fmla="*/ 1272762 w 3024845"/>
                  <a:gd name="connsiteY227-42402" fmla="*/ 341798 h 840941"/>
                  <a:gd name="connsiteX228-42403" fmla="*/ 1273776 w 3024845"/>
                  <a:gd name="connsiteY228-42404" fmla="*/ 341798 h 840941"/>
                  <a:gd name="connsiteX229-42405" fmla="*/ 1280869 w 3024845"/>
                  <a:gd name="connsiteY229-42406" fmla="*/ 341798 h 840941"/>
                  <a:gd name="connsiteX230-42407" fmla="*/ 1293029 w 3024845"/>
                  <a:gd name="connsiteY230-42408" fmla="*/ 298563 h 840941"/>
                  <a:gd name="connsiteX231-42409" fmla="*/ 1294296 w 3024845"/>
                  <a:gd name="connsiteY231-42410" fmla="*/ 298563 h 840941"/>
                  <a:gd name="connsiteX232-42411" fmla="*/ 1303163 w 3024845"/>
                  <a:gd name="connsiteY232-42412" fmla="*/ 298563 h 840941"/>
                  <a:gd name="connsiteX233-42413" fmla="*/ 1313296 w 3024845"/>
                  <a:gd name="connsiteY233-42414" fmla="*/ 341798 h 840941"/>
                  <a:gd name="connsiteX234-42415" fmla="*/ 1314309 w 3024845"/>
                  <a:gd name="connsiteY234-42416" fmla="*/ 341798 h 840941"/>
                  <a:gd name="connsiteX235-42417" fmla="*/ 1321403 w 3024845"/>
                  <a:gd name="connsiteY235-42418" fmla="*/ 341798 h 840941"/>
                  <a:gd name="connsiteX236-42419" fmla="*/ 1321403 w 3024845"/>
                  <a:gd name="connsiteY236-42420" fmla="*/ 380710 h 840941"/>
                  <a:gd name="connsiteX237-42421" fmla="*/ 1323176 w 3024845"/>
                  <a:gd name="connsiteY237-42422" fmla="*/ 380710 h 840941"/>
                  <a:gd name="connsiteX238-42423" fmla="*/ 1335590 w 3024845"/>
                  <a:gd name="connsiteY238-42424" fmla="*/ 380710 h 840941"/>
                  <a:gd name="connsiteX239-42425" fmla="*/ 1335590 w 3024845"/>
                  <a:gd name="connsiteY239-42426" fmla="*/ 382872 h 840941"/>
                  <a:gd name="connsiteX240-42427" fmla="*/ 1335590 w 3024845"/>
                  <a:gd name="connsiteY240-42428" fmla="*/ 398004 h 840941"/>
                  <a:gd name="connsiteX241-42429" fmla="*/ 1339643 w 3024845"/>
                  <a:gd name="connsiteY241-42430" fmla="*/ 395843 h 840941"/>
                  <a:gd name="connsiteX242-42431" fmla="*/ 1339643 w 3024845"/>
                  <a:gd name="connsiteY242-42432" fmla="*/ 380710 h 840941"/>
                  <a:gd name="connsiteX243-42433" fmla="*/ 1341163 w 3024845"/>
                  <a:gd name="connsiteY243-42434" fmla="*/ 380710 h 840941"/>
                  <a:gd name="connsiteX244-42435" fmla="*/ 1351803 w 3024845"/>
                  <a:gd name="connsiteY244-42436" fmla="*/ 380710 h 840941"/>
                  <a:gd name="connsiteX245-42437" fmla="*/ 1351803 w 3024845"/>
                  <a:gd name="connsiteY245-42438" fmla="*/ 382331 h 840941"/>
                  <a:gd name="connsiteX246-42439" fmla="*/ 1351803 w 3024845"/>
                  <a:gd name="connsiteY246-42440" fmla="*/ 393681 h 840941"/>
                  <a:gd name="connsiteX247-42441" fmla="*/ 1382204 w 3024845"/>
                  <a:gd name="connsiteY247-42442" fmla="*/ 393681 h 840941"/>
                  <a:gd name="connsiteX248-42443" fmla="*/ 1382204 w 3024845"/>
                  <a:gd name="connsiteY248-42444" fmla="*/ 356931 h 840941"/>
                  <a:gd name="connsiteX249-42445" fmla="*/ 1383470 w 3024845"/>
                  <a:gd name="connsiteY249-42446" fmla="*/ 356931 h 840941"/>
                  <a:gd name="connsiteX250-42447" fmla="*/ 1392337 w 3024845"/>
                  <a:gd name="connsiteY250-42448" fmla="*/ 356931 h 840941"/>
                  <a:gd name="connsiteX251-42449" fmla="*/ 1392337 w 3024845"/>
                  <a:gd name="connsiteY251-42450" fmla="*/ 378548 h 840941"/>
                  <a:gd name="connsiteX252-42451" fmla="*/ 1394364 w 3024845"/>
                  <a:gd name="connsiteY252-42452" fmla="*/ 346122 h 840941"/>
                  <a:gd name="connsiteX253-42453" fmla="*/ 1416657 w 3024845"/>
                  <a:gd name="connsiteY253-42454" fmla="*/ 346122 h 840941"/>
                  <a:gd name="connsiteX254-42455" fmla="*/ 1416657 w 3024845"/>
                  <a:gd name="connsiteY254-42456" fmla="*/ 344500 h 840941"/>
                  <a:gd name="connsiteX255-42457" fmla="*/ 1416657 w 3024845"/>
                  <a:gd name="connsiteY255-42458" fmla="*/ 333151 h 840941"/>
                  <a:gd name="connsiteX256-42459" fmla="*/ 1417417 w 3024845"/>
                  <a:gd name="connsiteY256-42460" fmla="*/ 333151 h 840941"/>
                  <a:gd name="connsiteX257-42461" fmla="*/ 1422737 w 3024845"/>
                  <a:gd name="connsiteY257-42462" fmla="*/ 333151 h 840941"/>
                  <a:gd name="connsiteX258-42463" fmla="*/ 1422737 w 3024845"/>
                  <a:gd name="connsiteY258-42464" fmla="*/ 331260 h 840941"/>
                  <a:gd name="connsiteX259-42465" fmla="*/ 1422737 w 3024845"/>
                  <a:gd name="connsiteY259-42466" fmla="*/ 318019 h 840941"/>
                  <a:gd name="connsiteX260-42467" fmla="*/ 1426791 w 3024845"/>
                  <a:gd name="connsiteY260-42468" fmla="*/ 324504 h 840941"/>
                  <a:gd name="connsiteX261-42469" fmla="*/ 1429071 w 3024845"/>
                  <a:gd name="connsiteY261-42470" fmla="*/ 324504 h 840941"/>
                  <a:gd name="connsiteX262-42471" fmla="*/ 1445031 w 3024845"/>
                  <a:gd name="connsiteY262-42472" fmla="*/ 324504 h 840941"/>
                  <a:gd name="connsiteX263-42473" fmla="*/ 1445031 w 3024845"/>
                  <a:gd name="connsiteY263-42474" fmla="*/ 323693 h 840941"/>
                  <a:gd name="connsiteX264-42475" fmla="*/ 1445031 w 3024845"/>
                  <a:gd name="connsiteY264-42476" fmla="*/ 318019 h 840941"/>
                  <a:gd name="connsiteX265-42477" fmla="*/ 1445791 w 3024845"/>
                  <a:gd name="connsiteY265-42478" fmla="*/ 318019 h 840941"/>
                  <a:gd name="connsiteX266-42479" fmla="*/ 1451111 w 3024845"/>
                  <a:gd name="connsiteY266-42480" fmla="*/ 318019 h 840941"/>
                  <a:gd name="connsiteX267-42481" fmla="*/ 1451111 w 3024845"/>
                  <a:gd name="connsiteY267-42482" fmla="*/ 319370 h 840941"/>
                  <a:gd name="connsiteX268-42483" fmla="*/ 1451111 w 3024845"/>
                  <a:gd name="connsiteY268-42484" fmla="*/ 328828 h 840941"/>
                  <a:gd name="connsiteX269-42485" fmla="*/ 1489618 w 3024845"/>
                  <a:gd name="connsiteY269-42486" fmla="*/ 328828 h 840941"/>
                  <a:gd name="connsiteX270-42487" fmla="*/ 1489618 w 3024845"/>
                  <a:gd name="connsiteY270-42488" fmla="*/ 467181 h 840941"/>
                  <a:gd name="connsiteX271-42489" fmla="*/ 1491138 w 3024845"/>
                  <a:gd name="connsiteY271-42490" fmla="*/ 467181 h 840941"/>
                  <a:gd name="connsiteX272-42491" fmla="*/ 1501778 w 3024845"/>
                  <a:gd name="connsiteY272-42492" fmla="*/ 467181 h 840941"/>
                  <a:gd name="connsiteX273-42493" fmla="*/ 1501778 w 3024845"/>
                  <a:gd name="connsiteY273-42494" fmla="*/ 454211 h 840941"/>
                  <a:gd name="connsiteX274-42495" fmla="*/ 1505832 w 3024845"/>
                  <a:gd name="connsiteY274-42496" fmla="*/ 454211 h 840941"/>
                  <a:gd name="connsiteX275-42497" fmla="*/ 1505832 w 3024845"/>
                  <a:gd name="connsiteY275-42498" fmla="*/ 467181 h 840941"/>
                  <a:gd name="connsiteX276-42499" fmla="*/ 1536232 w 3024845"/>
                  <a:gd name="connsiteY276-42500" fmla="*/ 467181 h 840941"/>
                  <a:gd name="connsiteX277-42501" fmla="*/ 1536232 w 3024845"/>
                  <a:gd name="connsiteY277-42502" fmla="*/ 436916 h 840941"/>
                  <a:gd name="connsiteX278-42503" fmla="*/ 1548392 w 3024845"/>
                  <a:gd name="connsiteY278-42504" fmla="*/ 436916 h 840941"/>
                  <a:gd name="connsiteX279-42505" fmla="*/ 1560552 w 3024845"/>
                  <a:gd name="connsiteY279-42506" fmla="*/ 434755 h 840941"/>
                  <a:gd name="connsiteX280-42507" fmla="*/ 1564606 w 3024845"/>
                  <a:gd name="connsiteY280-42508" fmla="*/ 436916 h 840941"/>
                  <a:gd name="connsiteX281-42509" fmla="*/ 1574739 w 3024845"/>
                  <a:gd name="connsiteY281-42510" fmla="*/ 436916 h 840941"/>
                  <a:gd name="connsiteX282-42511" fmla="*/ 1574739 w 3024845"/>
                  <a:gd name="connsiteY282-42512" fmla="*/ 467181 h 840941"/>
                  <a:gd name="connsiteX283-42513" fmla="*/ 1582846 w 3024845"/>
                  <a:gd name="connsiteY283-42514" fmla="*/ 467181 h 840941"/>
                  <a:gd name="connsiteX284-42515" fmla="*/ 1582846 w 3024845"/>
                  <a:gd name="connsiteY284-42516" fmla="*/ 484476 h 840941"/>
                  <a:gd name="connsiteX285-42517" fmla="*/ 1592182 w 3024845"/>
                  <a:gd name="connsiteY285-42518" fmla="*/ 485381 h 840941"/>
                  <a:gd name="connsiteX286-42519" fmla="*/ 1605140 w 3024845"/>
                  <a:gd name="connsiteY286-42520" fmla="*/ 485381 h 840941"/>
                  <a:gd name="connsiteX287-42521" fmla="*/ 1605140 w 3024845"/>
                  <a:gd name="connsiteY287-42522" fmla="*/ 469343 h 840941"/>
                  <a:gd name="connsiteX288-42523" fmla="*/ 1673096 w 3024845"/>
                  <a:gd name="connsiteY288-42524" fmla="*/ 469343 h 840941"/>
                  <a:gd name="connsiteX289-42525" fmla="*/ 1673096 w 3024845"/>
                  <a:gd name="connsiteY289-42526" fmla="*/ 384090 h 840941"/>
                  <a:gd name="connsiteX290-42527" fmla="*/ 1745104 w 3024845"/>
                  <a:gd name="connsiteY290-42528" fmla="*/ 384090 h 840941"/>
                  <a:gd name="connsiteX291-42529" fmla="*/ 1745104 w 3024845"/>
                  <a:gd name="connsiteY291-42530" fmla="*/ 462858 h 840941"/>
                  <a:gd name="connsiteX292-42531" fmla="*/ 1747008 w 3024845"/>
                  <a:gd name="connsiteY292-42532" fmla="*/ 462858 h 840941"/>
                  <a:gd name="connsiteX293-42533" fmla="*/ 1748250 w 3024845"/>
                  <a:gd name="connsiteY293-42534" fmla="*/ 485381 h 840941"/>
                  <a:gd name="connsiteX294-42535" fmla="*/ 1757926 w 3024845"/>
                  <a:gd name="connsiteY294-42536" fmla="*/ 485381 h 840941"/>
                  <a:gd name="connsiteX295-42537" fmla="*/ 1759168 w 3024845"/>
                  <a:gd name="connsiteY295-42538" fmla="*/ 462858 h 840941"/>
                  <a:gd name="connsiteX296-42539" fmla="*/ 1765248 w 3024845"/>
                  <a:gd name="connsiteY296-42540" fmla="*/ 462858 h 840941"/>
                  <a:gd name="connsiteX297-42541" fmla="*/ 1766490 w 3024845"/>
                  <a:gd name="connsiteY297-42542" fmla="*/ 485381 h 840941"/>
                  <a:gd name="connsiteX298-42543" fmla="*/ 1817112 w 3024845"/>
                  <a:gd name="connsiteY298-42544" fmla="*/ 485381 h 840941"/>
                  <a:gd name="connsiteX299-42545" fmla="*/ 1817112 w 3024845"/>
                  <a:gd name="connsiteY299-42546" fmla="*/ 322353 h 840941"/>
                  <a:gd name="connsiteX300-42547" fmla="*/ 2014439 w 3024845"/>
                  <a:gd name="connsiteY300-42548" fmla="*/ 322353 h 840941"/>
                  <a:gd name="connsiteX301-42549" fmla="*/ 2014439 w 3024845"/>
                  <a:gd name="connsiteY301-42550" fmla="*/ 485381 h 840941"/>
                  <a:gd name="connsiteX302-42551" fmla="*/ 2033136 w 3024845"/>
                  <a:gd name="connsiteY302-42552" fmla="*/ 485381 h 840941"/>
                  <a:gd name="connsiteX303-42553" fmla="*/ 2033136 w 3024845"/>
                  <a:gd name="connsiteY303-42554" fmla="*/ 402688 h 840941"/>
                  <a:gd name="connsiteX304-42555" fmla="*/ 2128256 w 3024845"/>
                  <a:gd name="connsiteY304-42556" fmla="*/ 402688 h 840941"/>
                  <a:gd name="connsiteX305-42557" fmla="*/ 2180720 w 3024845"/>
                  <a:gd name="connsiteY305-42558" fmla="*/ 337475 h 840941"/>
                  <a:gd name="connsiteX306-42559" fmla="*/ 2245574 w 3024845"/>
                  <a:gd name="connsiteY306-42560" fmla="*/ 337475 h 840941"/>
                  <a:gd name="connsiteX307-42561" fmla="*/ 2245574 w 3024845"/>
                  <a:gd name="connsiteY307-42562" fmla="*/ 413137 h 840941"/>
                  <a:gd name="connsiteX308-42563" fmla="*/ 2253681 w 3024845"/>
                  <a:gd name="connsiteY308-42564" fmla="*/ 413137 h 840941"/>
                  <a:gd name="connsiteX309-42565" fmla="*/ 2255708 w 3024845"/>
                  <a:gd name="connsiteY309-42566" fmla="*/ 406652 h 840941"/>
                  <a:gd name="connsiteX310-42567" fmla="*/ 2261788 w 3024845"/>
                  <a:gd name="connsiteY310-42568" fmla="*/ 406652 h 840941"/>
                  <a:gd name="connsiteX311-42569" fmla="*/ 2263815 w 3024845"/>
                  <a:gd name="connsiteY311-42570" fmla="*/ 415299 h 840941"/>
                  <a:gd name="connsiteX312-42571" fmla="*/ 2275975 w 3024845"/>
                  <a:gd name="connsiteY312-42572" fmla="*/ 415299 h 840941"/>
                  <a:gd name="connsiteX313-42573" fmla="*/ 2275975 w 3024845"/>
                  <a:gd name="connsiteY313-42574" fmla="*/ 408813 h 840941"/>
                  <a:gd name="connsiteX314-42575" fmla="*/ 2298268 w 3024845"/>
                  <a:gd name="connsiteY314-42576" fmla="*/ 408813 h 840941"/>
                  <a:gd name="connsiteX315-42577" fmla="*/ 2298268 w 3024845"/>
                  <a:gd name="connsiteY315-42578" fmla="*/ 415299 h 840941"/>
                  <a:gd name="connsiteX316-42579" fmla="*/ 2318535 w 3024845"/>
                  <a:gd name="connsiteY316-42580" fmla="*/ 415299 h 840941"/>
                  <a:gd name="connsiteX317-42581" fmla="*/ 2318535 w 3024845"/>
                  <a:gd name="connsiteY317-42582" fmla="*/ 460696 h 840941"/>
                  <a:gd name="connsiteX318-42583" fmla="*/ 2332722 w 3024845"/>
                  <a:gd name="connsiteY318-42584" fmla="*/ 460696 h 840941"/>
                  <a:gd name="connsiteX319-42585" fmla="*/ 2332722 w 3024845"/>
                  <a:gd name="connsiteY319-42586" fmla="*/ 447725 h 840941"/>
                  <a:gd name="connsiteX320-42587" fmla="*/ 2348936 w 3024845"/>
                  <a:gd name="connsiteY320-42588" fmla="*/ 447725 h 840941"/>
                  <a:gd name="connsiteX321-42589" fmla="*/ 2348936 w 3024845"/>
                  <a:gd name="connsiteY321-42590" fmla="*/ 268298 h 840941"/>
                  <a:gd name="connsiteX322-42591" fmla="*/ 2355016 w 3024845"/>
                  <a:gd name="connsiteY322-42592" fmla="*/ 261812 h 840941"/>
                  <a:gd name="connsiteX323-42593" fmla="*/ 2427977 w 3024845"/>
                  <a:gd name="connsiteY323-42594" fmla="*/ 261812 h 840941"/>
                  <a:gd name="connsiteX324-42595" fmla="*/ 2427977 w 3024845"/>
                  <a:gd name="connsiteY324-42596" fmla="*/ 270460 h 840941"/>
                  <a:gd name="connsiteX325-42597" fmla="*/ 2438110 w 3024845"/>
                  <a:gd name="connsiteY325-42598" fmla="*/ 270460 h 840941"/>
                  <a:gd name="connsiteX326-42599" fmla="*/ 2438110 w 3024845"/>
                  <a:gd name="connsiteY326-42600" fmla="*/ 385034 h 840941"/>
                  <a:gd name="connsiteX327-42601" fmla="*/ 2460404 w 3024845"/>
                  <a:gd name="connsiteY327-42602" fmla="*/ 385034 h 840941"/>
                  <a:gd name="connsiteX328-42603" fmla="*/ 2460404 w 3024845"/>
                  <a:gd name="connsiteY328-42604" fmla="*/ 318019 h 840941"/>
                  <a:gd name="connsiteX329-42605" fmla="*/ 2486751 w 3024845"/>
                  <a:gd name="connsiteY329-42606" fmla="*/ 318019 h 840941"/>
                  <a:gd name="connsiteX330-42607" fmla="*/ 2490804 w 3024845"/>
                  <a:gd name="connsiteY330-42608" fmla="*/ 313695 h 840941"/>
                  <a:gd name="connsiteX331-42609" fmla="*/ 2498911 w 3024845"/>
                  <a:gd name="connsiteY331-42610" fmla="*/ 313695 h 840941"/>
                  <a:gd name="connsiteX332-42611" fmla="*/ 2502964 w 3024845"/>
                  <a:gd name="connsiteY332-42612" fmla="*/ 318019 h 840941"/>
                  <a:gd name="connsiteX333-42613" fmla="*/ 2525258 w 3024845"/>
                  <a:gd name="connsiteY333-42614" fmla="*/ 318019 h 840941"/>
                  <a:gd name="connsiteX334-42615" fmla="*/ 2525258 w 3024845"/>
                  <a:gd name="connsiteY334-42616" fmla="*/ 201283 h 840941"/>
                  <a:gd name="connsiteX335-42617" fmla="*/ 2582005 w 3024845"/>
                  <a:gd name="connsiteY335-42618" fmla="*/ 190474 h 840941"/>
                  <a:gd name="connsiteX336-42619" fmla="*/ 2582005 w 3024845"/>
                  <a:gd name="connsiteY336-42620" fmla="*/ 191555 h 840941"/>
                  <a:gd name="connsiteX337-42621" fmla="*/ 2582005 w 3024845"/>
                  <a:gd name="connsiteY337-42622" fmla="*/ 199121 h 840941"/>
                  <a:gd name="connsiteX338-42623" fmla="*/ 2608352 w 3024845"/>
                  <a:gd name="connsiteY338-42624" fmla="*/ 199121 h 840941"/>
                  <a:gd name="connsiteX339-42625" fmla="*/ 2608352 w 3024845"/>
                  <a:gd name="connsiteY339-42626" fmla="*/ 454211 h 840941"/>
                  <a:gd name="connsiteX340-42627" fmla="*/ 2630646 w 3024845"/>
                  <a:gd name="connsiteY340-42628" fmla="*/ 454211 h 840941"/>
                  <a:gd name="connsiteX341-42629" fmla="*/ 2630646 w 3024845"/>
                  <a:gd name="connsiteY341-42630" fmla="*/ 449887 h 840941"/>
                  <a:gd name="connsiteX342-42631" fmla="*/ 2642806 w 3024845"/>
                  <a:gd name="connsiteY342-42632" fmla="*/ 449887 h 840941"/>
                  <a:gd name="connsiteX343-42633" fmla="*/ 2642806 w 3024845"/>
                  <a:gd name="connsiteY343-42634" fmla="*/ 454211 h 840941"/>
                  <a:gd name="connsiteX344-42635" fmla="*/ 2667126 w 3024845"/>
                  <a:gd name="connsiteY344-42636" fmla="*/ 454211 h 840941"/>
                  <a:gd name="connsiteX345-42637" fmla="*/ 2667126 w 3024845"/>
                  <a:gd name="connsiteY345-42638" fmla="*/ 441240 h 840941"/>
                  <a:gd name="connsiteX346-42639" fmla="*/ 2695500 w 3024845"/>
                  <a:gd name="connsiteY346-42640" fmla="*/ 441240 h 840941"/>
                  <a:gd name="connsiteX347-42641" fmla="*/ 2707660 w 3024845"/>
                  <a:gd name="connsiteY347-42642" fmla="*/ 436916 h 840941"/>
                  <a:gd name="connsiteX348-42643" fmla="*/ 2727927 w 3024845"/>
                  <a:gd name="connsiteY348-42644" fmla="*/ 441240 h 840941"/>
                  <a:gd name="connsiteX349-42645" fmla="*/ 2727927 w 3024845"/>
                  <a:gd name="connsiteY349-42646" fmla="*/ 423946 h 840941"/>
                  <a:gd name="connsiteX350-42647" fmla="*/ 2736034 w 3024845"/>
                  <a:gd name="connsiteY350-42648" fmla="*/ 423946 h 840941"/>
                  <a:gd name="connsiteX351-42649" fmla="*/ 2736034 w 3024845"/>
                  <a:gd name="connsiteY351-42650" fmla="*/ 410975 h 840941"/>
                  <a:gd name="connsiteX352-42651" fmla="*/ 2792781 w 3024845"/>
                  <a:gd name="connsiteY352-42652" fmla="*/ 410975 h 840941"/>
                  <a:gd name="connsiteX353-42653" fmla="*/ 2792781 w 3024845"/>
                  <a:gd name="connsiteY353-42654" fmla="*/ 380710 h 840941"/>
                  <a:gd name="connsiteX354-42655" fmla="*/ 2811021 w 3024845"/>
                  <a:gd name="connsiteY354-42656" fmla="*/ 380710 h 840941"/>
                  <a:gd name="connsiteX355-42657" fmla="*/ 2811021 w 3024845"/>
                  <a:gd name="connsiteY355-42658" fmla="*/ 374225 h 840941"/>
                  <a:gd name="connsiteX356-42659" fmla="*/ 2823181 w 3024845"/>
                  <a:gd name="connsiteY356-42660" fmla="*/ 374225 h 840941"/>
                  <a:gd name="connsiteX357-42661" fmla="*/ 2823181 w 3024845"/>
                  <a:gd name="connsiteY357-42662" fmla="*/ 380710 h 840941"/>
                  <a:gd name="connsiteX358-42663" fmla="*/ 2839395 w 3024845"/>
                  <a:gd name="connsiteY358-42664" fmla="*/ 380710 h 840941"/>
                  <a:gd name="connsiteX359-42665" fmla="*/ 2839395 w 3024845"/>
                  <a:gd name="connsiteY359-42666" fmla="*/ 430431 h 840941"/>
                  <a:gd name="connsiteX360-42667" fmla="*/ 2871822 w 3024845"/>
                  <a:gd name="connsiteY360-42668" fmla="*/ 430431 h 840941"/>
                  <a:gd name="connsiteX361-42669" fmla="*/ 2871822 w 3024845"/>
                  <a:gd name="connsiteY361-42670" fmla="*/ 404490 h 840941"/>
                  <a:gd name="connsiteX362-42671" fmla="*/ 2910329 w 3024845"/>
                  <a:gd name="connsiteY362-42672" fmla="*/ 404490 h 840941"/>
                  <a:gd name="connsiteX363-42673" fmla="*/ 2910329 w 3024845"/>
                  <a:gd name="connsiteY363-42674" fmla="*/ 374225 h 840941"/>
                  <a:gd name="connsiteX364-42675" fmla="*/ 2958970 w 3024845"/>
                  <a:gd name="connsiteY364-42676" fmla="*/ 374225 h 840941"/>
                  <a:gd name="connsiteX365-42677" fmla="*/ 2958970 w 3024845"/>
                  <a:gd name="connsiteY365-42678" fmla="*/ 485381 h 840941"/>
                  <a:gd name="connsiteX366-42679" fmla="*/ 2958970 w 3024845"/>
                  <a:gd name="connsiteY366-42680" fmla="*/ 499160 h 840941"/>
                  <a:gd name="connsiteX367-42681" fmla="*/ 3024845 w 3024845"/>
                  <a:gd name="connsiteY367-42682" fmla="*/ 499160 h 840941"/>
                  <a:gd name="connsiteX368-42683" fmla="*/ 3024845 w 3024845"/>
                  <a:gd name="connsiteY368-42684" fmla="*/ 840941 h 840941"/>
                  <a:gd name="connsiteX369-42685" fmla="*/ 2054 w 3024845"/>
                  <a:gd name="connsiteY369-42686" fmla="*/ 838608 h 840941"/>
                  <a:gd name="connsiteX370-42687" fmla="*/ 0 w 3024845"/>
                  <a:gd name="connsiteY370-42688" fmla="*/ 404490 h 840941"/>
                  <a:gd name="connsiteX371-42689" fmla="*/ 20267 w 3024845"/>
                  <a:gd name="connsiteY371-42690" fmla="*/ 404490 h 840941"/>
                  <a:gd name="connsiteX372-42691" fmla="*/ 20774 w 3024845"/>
                  <a:gd name="connsiteY372-42692" fmla="*/ 403409 h 840941"/>
                  <a:gd name="connsiteX373-42693" fmla="*/ 24320 w 3024845"/>
                  <a:gd name="connsiteY373-42694" fmla="*/ 395843 h 840941"/>
                  <a:gd name="connsiteX374-42695" fmla="*/ 26094 w 3024845"/>
                  <a:gd name="connsiteY374-42696" fmla="*/ 396113 h 840941"/>
                  <a:gd name="connsiteX375-42697" fmla="*/ 38507 w 3024845"/>
                  <a:gd name="connsiteY375-42698" fmla="*/ 398004 h 840941"/>
                  <a:gd name="connsiteX376-42699" fmla="*/ 39014 w 3024845"/>
                  <a:gd name="connsiteY376-42700" fmla="*/ 399356 h 840941"/>
                  <a:gd name="connsiteX377-42701" fmla="*/ 42560 w 3024845"/>
                  <a:gd name="connsiteY377-42702" fmla="*/ 408813 h 840941"/>
                  <a:gd name="connsiteX378-42703" fmla="*/ 68907 w 3024845"/>
                  <a:gd name="connsiteY378-42704" fmla="*/ 410975 h 840941"/>
                  <a:gd name="connsiteX379-42705" fmla="*/ 68907 w 3024845"/>
                  <a:gd name="connsiteY379-42706" fmla="*/ 287754 h 840941"/>
                  <a:gd name="connsiteX380-42707" fmla="*/ 70934 w 3024845"/>
                  <a:gd name="connsiteY380-42708" fmla="*/ 287754 h 840941"/>
                  <a:gd name="connsiteX381-42709" fmla="*/ 85121 w 3024845"/>
                  <a:gd name="connsiteY381-42710" fmla="*/ 287754 h 840941"/>
                  <a:gd name="connsiteX382-42711" fmla="*/ 85121 w 3024845"/>
                  <a:gd name="connsiteY382-42712" fmla="*/ 151562 h 840941"/>
                  <a:gd name="connsiteX383-42713" fmla="*/ 86894 w 3024845"/>
                  <a:gd name="connsiteY383-42714" fmla="*/ 151562 h 840941"/>
                  <a:gd name="connsiteX384-42715" fmla="*/ 99308 w 3024845"/>
                  <a:gd name="connsiteY384-42716" fmla="*/ 151562 h 840941"/>
                  <a:gd name="connsiteX385-42717" fmla="*/ 99308 w 3024845"/>
                  <a:gd name="connsiteY385-42718" fmla="*/ 36988 h 840941"/>
                  <a:gd name="connsiteX0-42719" fmla="*/ 99308 w 3024845"/>
                  <a:gd name="connsiteY0-42720" fmla="*/ 0 h 803953"/>
                  <a:gd name="connsiteX1-42721" fmla="*/ 220909 w 3024845"/>
                  <a:gd name="connsiteY1-42722" fmla="*/ 114574 h 803953"/>
                  <a:gd name="connsiteX2-42723" fmla="*/ 223189 w 3024845"/>
                  <a:gd name="connsiteY2-42724" fmla="*/ 114574 h 803953"/>
                  <a:gd name="connsiteX3-42725" fmla="*/ 239150 w 3024845"/>
                  <a:gd name="connsiteY3-42726" fmla="*/ 114574 h 803953"/>
                  <a:gd name="connsiteX4-42727" fmla="*/ 239150 w 3024845"/>
                  <a:gd name="connsiteY4-42728" fmla="*/ 255089 h 803953"/>
                  <a:gd name="connsiteX5-42729" fmla="*/ 240670 w 3024845"/>
                  <a:gd name="connsiteY5-42730" fmla="*/ 254819 h 803953"/>
                  <a:gd name="connsiteX6-42731" fmla="*/ 251310 w 3024845"/>
                  <a:gd name="connsiteY6-42732" fmla="*/ 252928 h 803953"/>
                  <a:gd name="connsiteX7-42733" fmla="*/ 249283 w 3024845"/>
                  <a:gd name="connsiteY7-42734" fmla="*/ 341560 h 803953"/>
                  <a:gd name="connsiteX8-42735" fmla="*/ 250803 w 3024845"/>
                  <a:gd name="connsiteY8-42736" fmla="*/ 341831 h 803953"/>
                  <a:gd name="connsiteX9-42737" fmla="*/ 261443 w 3024845"/>
                  <a:gd name="connsiteY9-42738" fmla="*/ 343722 h 803953"/>
                  <a:gd name="connsiteX10-42739" fmla="*/ 261696 w 3024845"/>
                  <a:gd name="connsiteY10-42740" fmla="*/ 344533 h 803953"/>
                  <a:gd name="connsiteX11-42741" fmla="*/ 263470 w 3024845"/>
                  <a:gd name="connsiteY11-42742" fmla="*/ 350208 h 803953"/>
                  <a:gd name="connsiteX12-42743" fmla="*/ 264230 w 3024845"/>
                  <a:gd name="connsiteY12-42744" fmla="*/ 347776 h 803953"/>
                  <a:gd name="connsiteX13-42745" fmla="*/ 269550 w 3024845"/>
                  <a:gd name="connsiteY13-42746" fmla="*/ 330752 h 803953"/>
                  <a:gd name="connsiteX14-42747" fmla="*/ 271323 w 3024845"/>
                  <a:gd name="connsiteY14-42748" fmla="*/ 330752 h 803953"/>
                  <a:gd name="connsiteX15-42749" fmla="*/ 283737 w 3024845"/>
                  <a:gd name="connsiteY15-42750" fmla="*/ 330752 h 803953"/>
                  <a:gd name="connsiteX16-42751" fmla="*/ 283737 w 3024845"/>
                  <a:gd name="connsiteY16-42752" fmla="*/ 363178 h 803953"/>
                  <a:gd name="connsiteX17-42753" fmla="*/ 284750 w 3024845"/>
                  <a:gd name="connsiteY17-42754" fmla="*/ 363719 h 803953"/>
                  <a:gd name="connsiteX18-42755" fmla="*/ 291844 w 3024845"/>
                  <a:gd name="connsiteY18-42756" fmla="*/ 367502 h 803953"/>
                  <a:gd name="connsiteX19-42757" fmla="*/ 291844 w 3024845"/>
                  <a:gd name="connsiteY19-42758" fmla="*/ 368853 h 803953"/>
                  <a:gd name="connsiteX20-42759" fmla="*/ 291844 w 3024845"/>
                  <a:gd name="connsiteY20-42760" fmla="*/ 378311 h 803953"/>
                  <a:gd name="connsiteX21-42761" fmla="*/ 336431 w 3024845"/>
                  <a:gd name="connsiteY21-42762" fmla="*/ 378311 h 803953"/>
                  <a:gd name="connsiteX22-42763" fmla="*/ 336431 w 3024845"/>
                  <a:gd name="connsiteY22-42764" fmla="*/ 379392 h 803953"/>
                  <a:gd name="connsiteX23-42765" fmla="*/ 336431 w 3024845"/>
                  <a:gd name="connsiteY23-42766" fmla="*/ 386958 h 803953"/>
                  <a:gd name="connsiteX24-42767" fmla="*/ 338457 w 3024845"/>
                  <a:gd name="connsiteY24-42768" fmla="*/ 386958 h 803953"/>
                  <a:gd name="connsiteX25-42769" fmla="*/ 352644 w 3024845"/>
                  <a:gd name="connsiteY25-42770" fmla="*/ 386958 h 803953"/>
                  <a:gd name="connsiteX26-42771" fmla="*/ 352644 w 3024845"/>
                  <a:gd name="connsiteY26-42772" fmla="*/ 356693 h 803953"/>
                  <a:gd name="connsiteX27-42773" fmla="*/ 397231 w 3024845"/>
                  <a:gd name="connsiteY27-42774" fmla="*/ 356693 h 803953"/>
                  <a:gd name="connsiteX28-42775" fmla="*/ 397231 w 3024845"/>
                  <a:gd name="connsiteY28-42776" fmla="*/ 355342 h 803953"/>
                  <a:gd name="connsiteX29-42777" fmla="*/ 397231 w 3024845"/>
                  <a:gd name="connsiteY29-42778" fmla="*/ 345884 h 803953"/>
                  <a:gd name="connsiteX30-42779" fmla="*/ 398245 w 3024845"/>
                  <a:gd name="connsiteY30-42780" fmla="*/ 345884 h 803953"/>
                  <a:gd name="connsiteX31-42781" fmla="*/ 405338 w 3024845"/>
                  <a:gd name="connsiteY31-42782" fmla="*/ 345884 h 803953"/>
                  <a:gd name="connsiteX32-42783" fmla="*/ 405338 w 3024845"/>
                  <a:gd name="connsiteY32-42784" fmla="*/ 343993 h 803953"/>
                  <a:gd name="connsiteX33-42785" fmla="*/ 405338 w 3024845"/>
                  <a:gd name="connsiteY33-42786" fmla="*/ 330752 h 803953"/>
                  <a:gd name="connsiteX34-42787" fmla="*/ 406098 w 3024845"/>
                  <a:gd name="connsiteY34-42788" fmla="*/ 330752 h 803953"/>
                  <a:gd name="connsiteX35-42789" fmla="*/ 411418 w 3024845"/>
                  <a:gd name="connsiteY35-42790" fmla="*/ 330752 h 803953"/>
                  <a:gd name="connsiteX36-42791" fmla="*/ 411418 w 3024845"/>
                  <a:gd name="connsiteY36-42792" fmla="*/ 329671 h 803953"/>
                  <a:gd name="connsiteX37-42793" fmla="*/ 411418 w 3024845"/>
                  <a:gd name="connsiteY37-42794" fmla="*/ 322104 h 803953"/>
                  <a:gd name="connsiteX38-42795" fmla="*/ 413445 w 3024845"/>
                  <a:gd name="connsiteY38-42796" fmla="*/ 322104 h 803953"/>
                  <a:gd name="connsiteX39-42797" fmla="*/ 427632 w 3024845"/>
                  <a:gd name="connsiteY39-42798" fmla="*/ 322104 h 803953"/>
                  <a:gd name="connsiteX40-42799" fmla="*/ 427632 w 3024845"/>
                  <a:gd name="connsiteY40-42800" fmla="*/ 323185 h 803953"/>
                  <a:gd name="connsiteX41-42801" fmla="*/ 427632 w 3024845"/>
                  <a:gd name="connsiteY41-42802" fmla="*/ 330752 h 803953"/>
                  <a:gd name="connsiteX42-42803" fmla="*/ 449925 w 3024845"/>
                  <a:gd name="connsiteY42-42804" fmla="*/ 330752 h 803953"/>
                  <a:gd name="connsiteX43-42805" fmla="*/ 449925 w 3024845"/>
                  <a:gd name="connsiteY43-42806" fmla="*/ 328860 h 803953"/>
                  <a:gd name="connsiteX44-42807" fmla="*/ 449925 w 3024845"/>
                  <a:gd name="connsiteY44-42808" fmla="*/ 315619 h 803953"/>
                  <a:gd name="connsiteX45-42809" fmla="*/ 451699 w 3024845"/>
                  <a:gd name="connsiteY45-42810" fmla="*/ 315619 h 803953"/>
                  <a:gd name="connsiteX46-42811" fmla="*/ 464112 w 3024845"/>
                  <a:gd name="connsiteY46-42812" fmla="*/ 315619 h 803953"/>
                  <a:gd name="connsiteX47-42813" fmla="*/ 464112 w 3024845"/>
                  <a:gd name="connsiteY47-42814" fmla="*/ 339399 h 803953"/>
                  <a:gd name="connsiteX48-42815" fmla="*/ 465126 w 3024845"/>
                  <a:gd name="connsiteY48-42816" fmla="*/ 339399 h 803953"/>
                  <a:gd name="connsiteX49-42817" fmla="*/ 472219 w 3024845"/>
                  <a:gd name="connsiteY49-42818" fmla="*/ 339399 h 803953"/>
                  <a:gd name="connsiteX50-42819" fmla="*/ 472219 w 3024845"/>
                  <a:gd name="connsiteY50-42820" fmla="*/ 338318 h 803953"/>
                  <a:gd name="connsiteX51-42821" fmla="*/ 472219 w 3024845"/>
                  <a:gd name="connsiteY51-42822" fmla="*/ 330752 h 803953"/>
                  <a:gd name="connsiteX52-42823" fmla="*/ 473992 w 3024845"/>
                  <a:gd name="connsiteY52-42824" fmla="*/ 330752 h 803953"/>
                  <a:gd name="connsiteX53-42825" fmla="*/ 486406 w 3024845"/>
                  <a:gd name="connsiteY53-42826" fmla="*/ 330752 h 803953"/>
                  <a:gd name="connsiteX54-42827" fmla="*/ 486406 w 3024845"/>
                  <a:gd name="connsiteY54-42828" fmla="*/ 356693 h 803953"/>
                  <a:gd name="connsiteX55-42829" fmla="*/ 488433 w 3024845"/>
                  <a:gd name="connsiteY55-42830" fmla="*/ 356693 h 803953"/>
                  <a:gd name="connsiteX56-42831" fmla="*/ 502619 w 3024845"/>
                  <a:gd name="connsiteY56-42832" fmla="*/ 356693 h 803953"/>
                  <a:gd name="connsiteX57-42833" fmla="*/ 502619 w 3024845"/>
                  <a:gd name="connsiteY57-42834" fmla="*/ 358314 h 803953"/>
                  <a:gd name="connsiteX58-42835" fmla="*/ 502619 w 3024845"/>
                  <a:gd name="connsiteY58-42836" fmla="*/ 369664 h 803953"/>
                  <a:gd name="connsiteX59-42837" fmla="*/ 503379 w 3024845"/>
                  <a:gd name="connsiteY59-42838" fmla="*/ 369664 h 803953"/>
                  <a:gd name="connsiteX60-42839" fmla="*/ 508700 w 3024845"/>
                  <a:gd name="connsiteY60-42840" fmla="*/ 369664 h 803953"/>
                  <a:gd name="connsiteX61-42841" fmla="*/ 508700 w 3024845"/>
                  <a:gd name="connsiteY61-42842" fmla="*/ 368853 h 803953"/>
                  <a:gd name="connsiteX62-42843" fmla="*/ 508700 w 3024845"/>
                  <a:gd name="connsiteY62-42844" fmla="*/ 363178 h 803953"/>
                  <a:gd name="connsiteX63-42845" fmla="*/ 539100 w 3024845"/>
                  <a:gd name="connsiteY63-42846" fmla="*/ 363178 h 803953"/>
                  <a:gd name="connsiteX64-42847" fmla="*/ 539100 w 3024845"/>
                  <a:gd name="connsiteY64-42848" fmla="*/ 386958 h 803953"/>
                  <a:gd name="connsiteX65-42849" fmla="*/ 540113 w 3024845"/>
                  <a:gd name="connsiteY65-42850" fmla="*/ 386958 h 803953"/>
                  <a:gd name="connsiteX66-42851" fmla="*/ 547207 w 3024845"/>
                  <a:gd name="connsiteY66-42852" fmla="*/ 386958 h 803953"/>
                  <a:gd name="connsiteX67-42853" fmla="*/ 547207 w 3024845"/>
                  <a:gd name="connsiteY67-42854" fmla="*/ 388039 h 803953"/>
                  <a:gd name="connsiteX68-42855" fmla="*/ 547207 w 3024845"/>
                  <a:gd name="connsiteY68-42856" fmla="*/ 395605 h 803953"/>
                  <a:gd name="connsiteX69-42857" fmla="*/ 547967 w 3024845"/>
                  <a:gd name="connsiteY69-42858" fmla="*/ 395605 h 803953"/>
                  <a:gd name="connsiteX70-42859" fmla="*/ 553287 w 3024845"/>
                  <a:gd name="connsiteY70-42860" fmla="*/ 395605 h 803953"/>
                  <a:gd name="connsiteX71-42861" fmla="*/ 553287 w 3024845"/>
                  <a:gd name="connsiteY71-42862" fmla="*/ 393443 h 803953"/>
                  <a:gd name="connsiteX72-42863" fmla="*/ 553287 w 3024845"/>
                  <a:gd name="connsiteY72-42864" fmla="*/ 378311 h 803953"/>
                  <a:gd name="connsiteX73-42865" fmla="*/ 554300 w 3024845"/>
                  <a:gd name="connsiteY73-42866" fmla="*/ 378311 h 803953"/>
                  <a:gd name="connsiteX74-42867" fmla="*/ 561394 w 3024845"/>
                  <a:gd name="connsiteY74-42868" fmla="*/ 378311 h 803953"/>
                  <a:gd name="connsiteX75-42869" fmla="*/ 561394 w 3024845"/>
                  <a:gd name="connsiteY75-42870" fmla="*/ 379392 h 803953"/>
                  <a:gd name="connsiteX76-42871" fmla="*/ 561394 w 3024845"/>
                  <a:gd name="connsiteY76-42872" fmla="*/ 386958 h 803953"/>
                  <a:gd name="connsiteX77-42873" fmla="*/ 566714 w 3024845"/>
                  <a:gd name="connsiteY77-42874" fmla="*/ 384965 h 803953"/>
                  <a:gd name="connsiteX78-42875" fmla="*/ 567474 w 3024845"/>
                  <a:gd name="connsiteY78-42876" fmla="*/ 383985 h 803953"/>
                  <a:gd name="connsiteX79-42877" fmla="*/ 567474 w 3024845"/>
                  <a:gd name="connsiteY79-42878" fmla="*/ 378311 h 803953"/>
                  <a:gd name="connsiteX80-42879" fmla="*/ 605981 w 3024845"/>
                  <a:gd name="connsiteY80-42880" fmla="*/ 378311 h 803953"/>
                  <a:gd name="connsiteX81-42881" fmla="*/ 605981 w 3024845"/>
                  <a:gd name="connsiteY81-42882" fmla="*/ 402090 h 803953"/>
                  <a:gd name="connsiteX82-42883" fmla="*/ 608007 w 3024845"/>
                  <a:gd name="connsiteY82-42884" fmla="*/ 402090 h 803953"/>
                  <a:gd name="connsiteX83-42885" fmla="*/ 622194 w 3024845"/>
                  <a:gd name="connsiteY83-42886" fmla="*/ 402090 h 803953"/>
                  <a:gd name="connsiteX84-42887" fmla="*/ 622194 w 3024845"/>
                  <a:gd name="connsiteY84-42888" fmla="*/ 403171 h 803953"/>
                  <a:gd name="connsiteX85-42889" fmla="*/ 622194 w 3024845"/>
                  <a:gd name="connsiteY85-42890" fmla="*/ 410737 h 803953"/>
                  <a:gd name="connsiteX86-42891" fmla="*/ 623968 w 3024845"/>
                  <a:gd name="connsiteY86-42892" fmla="*/ 410737 h 803953"/>
                  <a:gd name="connsiteX87-42893" fmla="*/ 636381 w 3024845"/>
                  <a:gd name="connsiteY87-42894" fmla="*/ 410737 h 803953"/>
                  <a:gd name="connsiteX88-42895" fmla="*/ 636381 w 3024845"/>
                  <a:gd name="connsiteY88-42896" fmla="*/ 386958 h 803953"/>
                  <a:gd name="connsiteX89-42897" fmla="*/ 637394 w 3024845"/>
                  <a:gd name="connsiteY89-42898" fmla="*/ 386958 h 803953"/>
                  <a:gd name="connsiteX90-42899" fmla="*/ 644488 w 3024845"/>
                  <a:gd name="connsiteY90-42900" fmla="*/ 386958 h 803953"/>
                  <a:gd name="connsiteX91-42901" fmla="*/ 644488 w 3024845"/>
                  <a:gd name="connsiteY91-42902" fmla="*/ 354531 h 803953"/>
                  <a:gd name="connsiteX92-42903" fmla="*/ 645501 w 3024845"/>
                  <a:gd name="connsiteY92-42904" fmla="*/ 354531 h 803953"/>
                  <a:gd name="connsiteX93-42905" fmla="*/ 652595 w 3024845"/>
                  <a:gd name="connsiteY93-42906" fmla="*/ 354531 h 803953"/>
                  <a:gd name="connsiteX94-42907" fmla="*/ 652595 w 3024845"/>
                  <a:gd name="connsiteY94-42908" fmla="*/ 352640 h 803953"/>
                  <a:gd name="connsiteX95-42909" fmla="*/ 652595 w 3024845"/>
                  <a:gd name="connsiteY95-42910" fmla="*/ 339399 h 803953"/>
                  <a:gd name="connsiteX96-42911" fmla="*/ 651328 w 3024845"/>
                  <a:gd name="connsiteY96-42912" fmla="*/ 337777 h 803953"/>
                  <a:gd name="connsiteX97-42913" fmla="*/ 656648 w 3024845"/>
                  <a:gd name="connsiteY97-42914" fmla="*/ 326428 h 803953"/>
                  <a:gd name="connsiteX98-42915" fmla="*/ 664755 w 3024845"/>
                  <a:gd name="connsiteY98-42916" fmla="*/ 354531 h 803953"/>
                  <a:gd name="connsiteX99-42917" fmla="*/ 665515 w 3024845"/>
                  <a:gd name="connsiteY99-42918" fmla="*/ 354531 h 803953"/>
                  <a:gd name="connsiteX100-42919" fmla="*/ 670835 w 3024845"/>
                  <a:gd name="connsiteY100-42920" fmla="*/ 354531 h 803953"/>
                  <a:gd name="connsiteX101-42921" fmla="*/ 670835 w 3024845"/>
                  <a:gd name="connsiteY101-42922" fmla="*/ 248604 h 803953"/>
                  <a:gd name="connsiteX102-42923" fmla="*/ 672355 w 3024845"/>
                  <a:gd name="connsiteY102-42924" fmla="*/ 248604 h 803953"/>
                  <a:gd name="connsiteX103-42925" fmla="*/ 682995 w 3024845"/>
                  <a:gd name="connsiteY103-42926" fmla="*/ 248604 h 803953"/>
                  <a:gd name="connsiteX104-42927" fmla="*/ 682995 w 3024845"/>
                  <a:gd name="connsiteY104-42928" fmla="*/ 201045 h 803953"/>
                  <a:gd name="connsiteX105-42929" fmla="*/ 709342 w 3024845"/>
                  <a:gd name="connsiteY105-42930" fmla="*/ 201045 h 803953"/>
                  <a:gd name="connsiteX106-42931" fmla="*/ 709342 w 3024845"/>
                  <a:gd name="connsiteY106-42932" fmla="*/ 179427 h 803953"/>
                  <a:gd name="connsiteX107-42933" fmla="*/ 743796 w 3024845"/>
                  <a:gd name="connsiteY107-42934" fmla="*/ 179427 h 803953"/>
                  <a:gd name="connsiteX108-42935" fmla="*/ 743796 w 3024845"/>
                  <a:gd name="connsiteY108-42936" fmla="*/ 181859 h 803953"/>
                  <a:gd name="connsiteX109-42937" fmla="*/ 743796 w 3024845"/>
                  <a:gd name="connsiteY109-42938" fmla="*/ 198883 h 803953"/>
                  <a:gd name="connsiteX110-42939" fmla="*/ 746076 w 3024845"/>
                  <a:gd name="connsiteY110-42940" fmla="*/ 198883 h 803953"/>
                  <a:gd name="connsiteX111-42941" fmla="*/ 762036 w 3024845"/>
                  <a:gd name="connsiteY111-42942" fmla="*/ 198883 h 803953"/>
                  <a:gd name="connsiteX112-42943" fmla="*/ 762036 w 3024845"/>
                  <a:gd name="connsiteY112-42944" fmla="*/ 246442 h 803953"/>
                  <a:gd name="connsiteX113-42945" fmla="*/ 763049 w 3024845"/>
                  <a:gd name="connsiteY113-42946" fmla="*/ 246442 h 803953"/>
                  <a:gd name="connsiteX114-42947" fmla="*/ 770143 w 3024845"/>
                  <a:gd name="connsiteY114-42948" fmla="*/ 246442 h 803953"/>
                  <a:gd name="connsiteX115-42949" fmla="*/ 784330 w 3024845"/>
                  <a:gd name="connsiteY115-42950" fmla="*/ 250766 h 803953"/>
                  <a:gd name="connsiteX116-42951" fmla="*/ 784330 w 3024845"/>
                  <a:gd name="connsiteY116-42952" fmla="*/ 289678 h 803953"/>
                  <a:gd name="connsiteX117-42953" fmla="*/ 785343 w 3024845"/>
                  <a:gd name="connsiteY117-42954" fmla="*/ 289678 h 803953"/>
                  <a:gd name="connsiteX118-42955" fmla="*/ 792436 w 3024845"/>
                  <a:gd name="connsiteY118-42956" fmla="*/ 289678 h 803953"/>
                  <a:gd name="connsiteX119-42957" fmla="*/ 792436 w 3024845"/>
                  <a:gd name="connsiteY119-42958" fmla="*/ 291299 h 803953"/>
                  <a:gd name="connsiteX120-42959" fmla="*/ 792436 w 3024845"/>
                  <a:gd name="connsiteY120-42960" fmla="*/ 302648 h 803953"/>
                  <a:gd name="connsiteX121-42961" fmla="*/ 794463 w 3024845"/>
                  <a:gd name="connsiteY121-42962" fmla="*/ 302648 h 803953"/>
                  <a:gd name="connsiteX122-42963" fmla="*/ 808650 w 3024845"/>
                  <a:gd name="connsiteY122-42964" fmla="*/ 302648 h 803953"/>
                  <a:gd name="connsiteX123-42965" fmla="*/ 814730 w 3024845"/>
                  <a:gd name="connsiteY123-42966" fmla="*/ 309134 h 803953"/>
                  <a:gd name="connsiteX124-42967" fmla="*/ 814730 w 3024845"/>
                  <a:gd name="connsiteY124-42968" fmla="*/ 330752 h 803953"/>
                  <a:gd name="connsiteX125-42969" fmla="*/ 817010 w 3024845"/>
                  <a:gd name="connsiteY125-42970" fmla="*/ 330752 h 803953"/>
                  <a:gd name="connsiteX126-42971" fmla="*/ 832970 w 3024845"/>
                  <a:gd name="connsiteY126-42972" fmla="*/ 330752 h 803953"/>
                  <a:gd name="connsiteX127-42973" fmla="*/ 832970 w 3024845"/>
                  <a:gd name="connsiteY127-42974" fmla="*/ 331832 h 803953"/>
                  <a:gd name="connsiteX128-42975" fmla="*/ 832970 w 3024845"/>
                  <a:gd name="connsiteY128-42976" fmla="*/ 339399 h 803953"/>
                  <a:gd name="connsiteX129-42977" fmla="*/ 834237 w 3024845"/>
                  <a:gd name="connsiteY129-42978" fmla="*/ 339399 h 803953"/>
                  <a:gd name="connsiteX130-42979" fmla="*/ 843104 w 3024845"/>
                  <a:gd name="connsiteY130-42980" fmla="*/ 339399 h 803953"/>
                  <a:gd name="connsiteX131-42981" fmla="*/ 843104 w 3024845"/>
                  <a:gd name="connsiteY131-42982" fmla="*/ 341560 h 803953"/>
                  <a:gd name="connsiteX132-42983" fmla="*/ 843104 w 3024845"/>
                  <a:gd name="connsiteY132-42984" fmla="*/ 356693 h 803953"/>
                  <a:gd name="connsiteX133-42985" fmla="*/ 847157 w 3024845"/>
                  <a:gd name="connsiteY133-42986" fmla="*/ 354801 h 803953"/>
                  <a:gd name="connsiteX134-42987" fmla="*/ 847157 w 3024845"/>
                  <a:gd name="connsiteY134-42988" fmla="*/ 341560 h 803953"/>
                  <a:gd name="connsiteX135-42989" fmla="*/ 848170 w 3024845"/>
                  <a:gd name="connsiteY135-42990" fmla="*/ 341560 h 803953"/>
                  <a:gd name="connsiteX136-42991" fmla="*/ 855264 w 3024845"/>
                  <a:gd name="connsiteY136-42992" fmla="*/ 341560 h 803953"/>
                  <a:gd name="connsiteX137-42993" fmla="*/ 855264 w 3024845"/>
                  <a:gd name="connsiteY137-42994" fmla="*/ 343182 h 803953"/>
                  <a:gd name="connsiteX138-42995" fmla="*/ 855264 w 3024845"/>
                  <a:gd name="connsiteY138-42996" fmla="*/ 354531 h 803953"/>
                  <a:gd name="connsiteX139-42997" fmla="*/ 856024 w 3024845"/>
                  <a:gd name="connsiteY139-42998" fmla="*/ 354531 h 803953"/>
                  <a:gd name="connsiteX140-42999" fmla="*/ 861344 w 3024845"/>
                  <a:gd name="connsiteY140-43000" fmla="*/ 354531 h 803953"/>
                  <a:gd name="connsiteX141-43001" fmla="*/ 909984 w 3024845"/>
                  <a:gd name="connsiteY141-43002" fmla="*/ 350208 h 803953"/>
                  <a:gd name="connsiteX142-43003" fmla="*/ 909984 w 3024845"/>
                  <a:gd name="connsiteY142-43004" fmla="*/ 351559 h 803953"/>
                  <a:gd name="connsiteX143-43005" fmla="*/ 909984 w 3024845"/>
                  <a:gd name="connsiteY143-43006" fmla="*/ 361016 h 803953"/>
                  <a:gd name="connsiteX144-43007" fmla="*/ 910744 w 3024845"/>
                  <a:gd name="connsiteY144-43008" fmla="*/ 361016 h 803953"/>
                  <a:gd name="connsiteX145-43009" fmla="*/ 916065 w 3024845"/>
                  <a:gd name="connsiteY145-43010" fmla="*/ 361016 h 803953"/>
                  <a:gd name="connsiteX146-43011" fmla="*/ 916065 w 3024845"/>
                  <a:gd name="connsiteY146-43012" fmla="*/ 363178 h 803953"/>
                  <a:gd name="connsiteX147-43013" fmla="*/ 916065 w 3024845"/>
                  <a:gd name="connsiteY147-43014" fmla="*/ 378311 h 803953"/>
                  <a:gd name="connsiteX148-43015" fmla="*/ 918091 w 3024845"/>
                  <a:gd name="connsiteY148-43016" fmla="*/ 376960 h 803953"/>
                  <a:gd name="connsiteX149-43017" fmla="*/ 932278 w 3024845"/>
                  <a:gd name="connsiteY149-43018" fmla="*/ 367502 h 803953"/>
                  <a:gd name="connsiteX150-43019" fmla="*/ 938358 w 3024845"/>
                  <a:gd name="connsiteY150-43020" fmla="*/ 326428 h 803953"/>
                  <a:gd name="connsiteX151-43021" fmla="*/ 939118 w 3024845"/>
                  <a:gd name="connsiteY151-43022" fmla="*/ 326158 h 803953"/>
                  <a:gd name="connsiteX152-43023" fmla="*/ 944438 w 3024845"/>
                  <a:gd name="connsiteY152-43024" fmla="*/ 324266 h 803953"/>
                  <a:gd name="connsiteX153-43025" fmla="*/ 946465 w 3024845"/>
                  <a:gd name="connsiteY153-43026" fmla="*/ 255089 h 803953"/>
                  <a:gd name="connsiteX154-43027" fmla="*/ 948492 w 3024845"/>
                  <a:gd name="connsiteY154-43028" fmla="*/ 324266 h 803953"/>
                  <a:gd name="connsiteX155-43029" fmla="*/ 949252 w 3024845"/>
                  <a:gd name="connsiteY155-43030" fmla="*/ 324536 h 803953"/>
                  <a:gd name="connsiteX156-43031" fmla="*/ 954572 w 3024845"/>
                  <a:gd name="connsiteY156-43032" fmla="*/ 326428 h 803953"/>
                  <a:gd name="connsiteX157-43033" fmla="*/ 954572 w 3024845"/>
                  <a:gd name="connsiteY157-43034" fmla="*/ 239957 h 803953"/>
                  <a:gd name="connsiteX158-43035" fmla="*/ 958625 w 3024845"/>
                  <a:gd name="connsiteY158-43036" fmla="*/ 207530 h 803953"/>
                  <a:gd name="connsiteX159-43037" fmla="*/ 997132 w 3024845"/>
                  <a:gd name="connsiteY159-43038" fmla="*/ 207530 h 803953"/>
                  <a:gd name="connsiteX160-43039" fmla="*/ 997132 w 3024845"/>
                  <a:gd name="connsiteY160-43040" fmla="*/ 239957 h 803953"/>
                  <a:gd name="connsiteX161-43041" fmla="*/ 997892 w 3024845"/>
                  <a:gd name="connsiteY161-43042" fmla="*/ 239957 h 803953"/>
                  <a:gd name="connsiteX162-43043" fmla="*/ 1003212 w 3024845"/>
                  <a:gd name="connsiteY162-43044" fmla="*/ 239957 h 803953"/>
                  <a:gd name="connsiteX163-43045" fmla="*/ 1003212 w 3024845"/>
                  <a:gd name="connsiteY163-43046" fmla="*/ 157809 h 803953"/>
                  <a:gd name="connsiteX164-43047" fmla="*/ 1004986 w 3024845"/>
                  <a:gd name="connsiteY164-43048" fmla="*/ 157809 h 803953"/>
                  <a:gd name="connsiteX165-43049" fmla="*/ 1017399 w 3024845"/>
                  <a:gd name="connsiteY165-43050" fmla="*/ 157809 h 803953"/>
                  <a:gd name="connsiteX166-43051" fmla="*/ 1017399 w 3024845"/>
                  <a:gd name="connsiteY166-43052" fmla="*/ 155918 h 803953"/>
                  <a:gd name="connsiteX167-43053" fmla="*/ 1017399 w 3024845"/>
                  <a:gd name="connsiteY167-43054" fmla="*/ 142677 h 803953"/>
                  <a:gd name="connsiteX168-43055" fmla="*/ 1039693 w 3024845"/>
                  <a:gd name="connsiteY168-43056" fmla="*/ 142677 h 803953"/>
                  <a:gd name="connsiteX169-43057" fmla="*/ 1039693 w 3024845"/>
                  <a:gd name="connsiteY169-43058" fmla="*/ 141596 h 803953"/>
                  <a:gd name="connsiteX170-43059" fmla="*/ 1039693 w 3024845"/>
                  <a:gd name="connsiteY170-43060" fmla="*/ 134030 h 803953"/>
                  <a:gd name="connsiteX171-43061" fmla="*/ 1041466 w 3024845"/>
                  <a:gd name="connsiteY171-43062" fmla="*/ 134030 h 803953"/>
                  <a:gd name="connsiteX172-43063" fmla="*/ 1053880 w 3024845"/>
                  <a:gd name="connsiteY172-43064" fmla="*/ 134030 h 803953"/>
                  <a:gd name="connsiteX173-43065" fmla="*/ 1053880 w 3024845"/>
                  <a:gd name="connsiteY173-43066" fmla="*/ 135111 h 803953"/>
                  <a:gd name="connsiteX174-43067" fmla="*/ 1053880 w 3024845"/>
                  <a:gd name="connsiteY174-43068" fmla="*/ 142677 h 803953"/>
                  <a:gd name="connsiteX175-43069" fmla="*/ 1054640 w 3024845"/>
                  <a:gd name="connsiteY175-43070" fmla="*/ 142677 h 803953"/>
                  <a:gd name="connsiteX176-43071" fmla="*/ 1059960 w 3024845"/>
                  <a:gd name="connsiteY176-43072" fmla="*/ 142677 h 803953"/>
                  <a:gd name="connsiteX177-43073" fmla="*/ 1070093 w 3024845"/>
                  <a:gd name="connsiteY177-43074" fmla="*/ 138353 h 803953"/>
                  <a:gd name="connsiteX178-43075" fmla="*/ 1074146 w 3024845"/>
                  <a:gd name="connsiteY178-43076" fmla="*/ 141596 h 803953"/>
                  <a:gd name="connsiteX179-43077" fmla="*/ 1074146 w 3024845"/>
                  <a:gd name="connsiteY179-43078" fmla="*/ 134030 h 803953"/>
                  <a:gd name="connsiteX180-43079" fmla="*/ 1076426 w 3024845"/>
                  <a:gd name="connsiteY180-43080" fmla="*/ 134030 h 803953"/>
                  <a:gd name="connsiteX181-43081" fmla="*/ 1092387 w 3024845"/>
                  <a:gd name="connsiteY181-43082" fmla="*/ 134030 h 803953"/>
                  <a:gd name="connsiteX182-43083" fmla="*/ 1092387 w 3024845"/>
                  <a:gd name="connsiteY182-43084" fmla="*/ 135111 h 803953"/>
                  <a:gd name="connsiteX183-43085" fmla="*/ 1092387 w 3024845"/>
                  <a:gd name="connsiteY183-43086" fmla="*/ 142677 h 803953"/>
                  <a:gd name="connsiteX184-43087" fmla="*/ 1122787 w 3024845"/>
                  <a:gd name="connsiteY184-43088" fmla="*/ 142677 h 803953"/>
                  <a:gd name="connsiteX185-43089" fmla="*/ 1122787 w 3024845"/>
                  <a:gd name="connsiteY185-43090" fmla="*/ 144298 h 803953"/>
                  <a:gd name="connsiteX186-43091" fmla="*/ 1122787 w 3024845"/>
                  <a:gd name="connsiteY186-43092" fmla="*/ 155648 h 803953"/>
                  <a:gd name="connsiteX187-43093" fmla="*/ 1149134 w 3024845"/>
                  <a:gd name="connsiteY187-43094" fmla="*/ 155648 h 803953"/>
                  <a:gd name="connsiteX188-43095" fmla="*/ 1149134 w 3024845"/>
                  <a:gd name="connsiteY188-43096" fmla="*/ 185912 h 803953"/>
                  <a:gd name="connsiteX189-43097" fmla="*/ 1149894 w 3024845"/>
                  <a:gd name="connsiteY189-43098" fmla="*/ 185912 h 803953"/>
                  <a:gd name="connsiteX190-43099" fmla="*/ 1155214 w 3024845"/>
                  <a:gd name="connsiteY190-43100" fmla="*/ 185912 h 803953"/>
                  <a:gd name="connsiteX191-43101" fmla="*/ 1155214 w 3024845"/>
                  <a:gd name="connsiteY191-43102" fmla="*/ 186993 h 803953"/>
                  <a:gd name="connsiteX192-43103" fmla="*/ 1155214 w 3024845"/>
                  <a:gd name="connsiteY192-43104" fmla="*/ 194560 h 803953"/>
                  <a:gd name="connsiteX193-43105" fmla="*/ 1159268 w 3024845"/>
                  <a:gd name="connsiteY193-43106" fmla="*/ 224824 h 803953"/>
                  <a:gd name="connsiteX194-43107" fmla="*/ 1160028 w 3024845"/>
                  <a:gd name="connsiteY194-43108" fmla="*/ 224824 h 803953"/>
                  <a:gd name="connsiteX195-43109" fmla="*/ 1165348 w 3024845"/>
                  <a:gd name="connsiteY195-43110" fmla="*/ 224824 h 803953"/>
                  <a:gd name="connsiteX196-43111" fmla="*/ 1165348 w 3024845"/>
                  <a:gd name="connsiteY196-43112" fmla="*/ 225635 h 803953"/>
                  <a:gd name="connsiteX197-43113" fmla="*/ 1165348 w 3024845"/>
                  <a:gd name="connsiteY197-43114" fmla="*/ 231310 h 803953"/>
                  <a:gd name="connsiteX198-43115" fmla="*/ 1166361 w 3024845"/>
                  <a:gd name="connsiteY198-43116" fmla="*/ 231310 h 803953"/>
                  <a:gd name="connsiteX199-43117" fmla="*/ 1173454 w 3024845"/>
                  <a:gd name="connsiteY199-43118" fmla="*/ 231310 h 803953"/>
                  <a:gd name="connsiteX200-43119" fmla="*/ 1173454 w 3024845"/>
                  <a:gd name="connsiteY200-43120" fmla="*/ 261575 h 803953"/>
                  <a:gd name="connsiteX201-43121" fmla="*/ 1175481 w 3024845"/>
                  <a:gd name="connsiteY201-43122" fmla="*/ 261575 h 803953"/>
                  <a:gd name="connsiteX202-43123" fmla="*/ 1189668 w 3024845"/>
                  <a:gd name="connsiteY202-43124" fmla="*/ 261575 h 803953"/>
                  <a:gd name="connsiteX203-43125" fmla="*/ 1189668 w 3024845"/>
                  <a:gd name="connsiteY203-43126" fmla="*/ 285354 h 803953"/>
                  <a:gd name="connsiteX204-43127" fmla="*/ 1191695 w 3024845"/>
                  <a:gd name="connsiteY204-43128" fmla="*/ 286975 h 803953"/>
                  <a:gd name="connsiteX205-43129" fmla="*/ 1191695 w 3024845"/>
                  <a:gd name="connsiteY205-43130" fmla="*/ 298325 h 803953"/>
                  <a:gd name="connsiteX206-43131" fmla="*/ 1192455 w 3024845"/>
                  <a:gd name="connsiteY206-43132" fmla="*/ 298325 h 803953"/>
                  <a:gd name="connsiteX207-43133" fmla="*/ 1197775 w 3024845"/>
                  <a:gd name="connsiteY207-43134" fmla="*/ 298325 h 803953"/>
                  <a:gd name="connsiteX208-43135" fmla="*/ 1197775 w 3024845"/>
                  <a:gd name="connsiteY208-43136" fmla="*/ 322104 h 803953"/>
                  <a:gd name="connsiteX209-43137" fmla="*/ 1199041 w 3024845"/>
                  <a:gd name="connsiteY209-43138" fmla="*/ 322104 h 803953"/>
                  <a:gd name="connsiteX210-43139" fmla="*/ 1207908 w 3024845"/>
                  <a:gd name="connsiteY210-43140" fmla="*/ 322104 h 803953"/>
                  <a:gd name="connsiteX211-43141" fmla="*/ 1209935 w 3024845"/>
                  <a:gd name="connsiteY211-43142" fmla="*/ 326158 h 803953"/>
                  <a:gd name="connsiteX212-43143" fmla="*/ 1209935 w 3024845"/>
                  <a:gd name="connsiteY212-43144" fmla="*/ 339399 h 803953"/>
                  <a:gd name="connsiteX213-43145" fmla="*/ 1211455 w 3024845"/>
                  <a:gd name="connsiteY213-43146" fmla="*/ 337507 h 803953"/>
                  <a:gd name="connsiteX214-43147" fmla="*/ 1222095 w 3024845"/>
                  <a:gd name="connsiteY214-43148" fmla="*/ 324266 h 803953"/>
                  <a:gd name="connsiteX215-43149" fmla="*/ 1250469 w 3024845"/>
                  <a:gd name="connsiteY215-43150" fmla="*/ 324266 h 803953"/>
                  <a:gd name="connsiteX216-43151" fmla="*/ 1250469 w 3024845"/>
                  <a:gd name="connsiteY216-43152" fmla="*/ 410737 h 803953"/>
                  <a:gd name="connsiteX217-43153" fmla="*/ 1251229 w 3024845"/>
                  <a:gd name="connsiteY217-43154" fmla="*/ 410737 h 803953"/>
                  <a:gd name="connsiteX218-43155" fmla="*/ 1256549 w 3024845"/>
                  <a:gd name="connsiteY218-43156" fmla="*/ 410737 h 803953"/>
                  <a:gd name="connsiteX219-43157" fmla="*/ 1257309 w 3024845"/>
                  <a:gd name="connsiteY219-43158" fmla="*/ 409386 h 803953"/>
                  <a:gd name="connsiteX220-43159" fmla="*/ 1262629 w 3024845"/>
                  <a:gd name="connsiteY220-43160" fmla="*/ 399928 h 803953"/>
                  <a:gd name="connsiteX221-43161" fmla="*/ 1262629 w 3024845"/>
                  <a:gd name="connsiteY221-43162" fmla="*/ 401820 h 803953"/>
                  <a:gd name="connsiteX222-43163" fmla="*/ 1262629 w 3024845"/>
                  <a:gd name="connsiteY222-43164" fmla="*/ 415061 h 803953"/>
                  <a:gd name="connsiteX223-43165" fmla="*/ 1266682 w 3024845"/>
                  <a:gd name="connsiteY223-43166" fmla="*/ 369664 h 803953"/>
                  <a:gd name="connsiteX224-43167" fmla="*/ 1267442 w 3024845"/>
                  <a:gd name="connsiteY224-43168" fmla="*/ 369664 h 803953"/>
                  <a:gd name="connsiteX225-43169" fmla="*/ 1272762 w 3024845"/>
                  <a:gd name="connsiteY225-43170" fmla="*/ 369664 h 803953"/>
                  <a:gd name="connsiteX226-43171" fmla="*/ 1272762 w 3024845"/>
                  <a:gd name="connsiteY226-43172" fmla="*/ 304810 h 803953"/>
                  <a:gd name="connsiteX227-43173" fmla="*/ 1273776 w 3024845"/>
                  <a:gd name="connsiteY227-43174" fmla="*/ 304810 h 803953"/>
                  <a:gd name="connsiteX228-43175" fmla="*/ 1280869 w 3024845"/>
                  <a:gd name="connsiteY228-43176" fmla="*/ 304810 h 803953"/>
                  <a:gd name="connsiteX229-43177" fmla="*/ 1293029 w 3024845"/>
                  <a:gd name="connsiteY229-43178" fmla="*/ 261575 h 803953"/>
                  <a:gd name="connsiteX230-43179" fmla="*/ 1294296 w 3024845"/>
                  <a:gd name="connsiteY230-43180" fmla="*/ 261575 h 803953"/>
                  <a:gd name="connsiteX231-43181" fmla="*/ 1303163 w 3024845"/>
                  <a:gd name="connsiteY231-43182" fmla="*/ 261575 h 803953"/>
                  <a:gd name="connsiteX232-43183" fmla="*/ 1313296 w 3024845"/>
                  <a:gd name="connsiteY232-43184" fmla="*/ 304810 h 803953"/>
                  <a:gd name="connsiteX233-43185" fmla="*/ 1314309 w 3024845"/>
                  <a:gd name="connsiteY233-43186" fmla="*/ 304810 h 803953"/>
                  <a:gd name="connsiteX234-43187" fmla="*/ 1321403 w 3024845"/>
                  <a:gd name="connsiteY234-43188" fmla="*/ 304810 h 803953"/>
                  <a:gd name="connsiteX235-43189" fmla="*/ 1321403 w 3024845"/>
                  <a:gd name="connsiteY235-43190" fmla="*/ 343722 h 803953"/>
                  <a:gd name="connsiteX236-43191" fmla="*/ 1323176 w 3024845"/>
                  <a:gd name="connsiteY236-43192" fmla="*/ 343722 h 803953"/>
                  <a:gd name="connsiteX237-43193" fmla="*/ 1335590 w 3024845"/>
                  <a:gd name="connsiteY237-43194" fmla="*/ 343722 h 803953"/>
                  <a:gd name="connsiteX238-43195" fmla="*/ 1335590 w 3024845"/>
                  <a:gd name="connsiteY238-43196" fmla="*/ 345884 h 803953"/>
                  <a:gd name="connsiteX239-43197" fmla="*/ 1335590 w 3024845"/>
                  <a:gd name="connsiteY239-43198" fmla="*/ 361016 h 803953"/>
                  <a:gd name="connsiteX240-43199" fmla="*/ 1339643 w 3024845"/>
                  <a:gd name="connsiteY240-43200" fmla="*/ 358855 h 803953"/>
                  <a:gd name="connsiteX241-43201" fmla="*/ 1339643 w 3024845"/>
                  <a:gd name="connsiteY241-43202" fmla="*/ 343722 h 803953"/>
                  <a:gd name="connsiteX242-43203" fmla="*/ 1341163 w 3024845"/>
                  <a:gd name="connsiteY242-43204" fmla="*/ 343722 h 803953"/>
                  <a:gd name="connsiteX243-43205" fmla="*/ 1351803 w 3024845"/>
                  <a:gd name="connsiteY243-43206" fmla="*/ 343722 h 803953"/>
                  <a:gd name="connsiteX244-43207" fmla="*/ 1351803 w 3024845"/>
                  <a:gd name="connsiteY244-43208" fmla="*/ 345343 h 803953"/>
                  <a:gd name="connsiteX245-43209" fmla="*/ 1351803 w 3024845"/>
                  <a:gd name="connsiteY245-43210" fmla="*/ 356693 h 803953"/>
                  <a:gd name="connsiteX246-43211" fmla="*/ 1382204 w 3024845"/>
                  <a:gd name="connsiteY246-43212" fmla="*/ 356693 h 803953"/>
                  <a:gd name="connsiteX247-43213" fmla="*/ 1382204 w 3024845"/>
                  <a:gd name="connsiteY247-43214" fmla="*/ 319943 h 803953"/>
                  <a:gd name="connsiteX248-43215" fmla="*/ 1383470 w 3024845"/>
                  <a:gd name="connsiteY248-43216" fmla="*/ 319943 h 803953"/>
                  <a:gd name="connsiteX249-43217" fmla="*/ 1392337 w 3024845"/>
                  <a:gd name="connsiteY249-43218" fmla="*/ 319943 h 803953"/>
                  <a:gd name="connsiteX250-43219" fmla="*/ 1392337 w 3024845"/>
                  <a:gd name="connsiteY250-43220" fmla="*/ 341560 h 803953"/>
                  <a:gd name="connsiteX251-43221" fmla="*/ 1394364 w 3024845"/>
                  <a:gd name="connsiteY251-43222" fmla="*/ 309134 h 803953"/>
                  <a:gd name="connsiteX252-43223" fmla="*/ 1416657 w 3024845"/>
                  <a:gd name="connsiteY252-43224" fmla="*/ 309134 h 803953"/>
                  <a:gd name="connsiteX253-43225" fmla="*/ 1416657 w 3024845"/>
                  <a:gd name="connsiteY253-43226" fmla="*/ 307512 h 803953"/>
                  <a:gd name="connsiteX254-43227" fmla="*/ 1416657 w 3024845"/>
                  <a:gd name="connsiteY254-43228" fmla="*/ 296163 h 803953"/>
                  <a:gd name="connsiteX255-43229" fmla="*/ 1417417 w 3024845"/>
                  <a:gd name="connsiteY255-43230" fmla="*/ 296163 h 803953"/>
                  <a:gd name="connsiteX256-43231" fmla="*/ 1422737 w 3024845"/>
                  <a:gd name="connsiteY256-43232" fmla="*/ 296163 h 803953"/>
                  <a:gd name="connsiteX257-43233" fmla="*/ 1422737 w 3024845"/>
                  <a:gd name="connsiteY257-43234" fmla="*/ 294272 h 803953"/>
                  <a:gd name="connsiteX258-43235" fmla="*/ 1422737 w 3024845"/>
                  <a:gd name="connsiteY258-43236" fmla="*/ 281031 h 803953"/>
                  <a:gd name="connsiteX259-43237" fmla="*/ 1426791 w 3024845"/>
                  <a:gd name="connsiteY259-43238" fmla="*/ 287516 h 803953"/>
                  <a:gd name="connsiteX260-43239" fmla="*/ 1429071 w 3024845"/>
                  <a:gd name="connsiteY260-43240" fmla="*/ 287516 h 803953"/>
                  <a:gd name="connsiteX261-43241" fmla="*/ 1445031 w 3024845"/>
                  <a:gd name="connsiteY261-43242" fmla="*/ 287516 h 803953"/>
                  <a:gd name="connsiteX262-43243" fmla="*/ 1445031 w 3024845"/>
                  <a:gd name="connsiteY262-43244" fmla="*/ 286705 h 803953"/>
                  <a:gd name="connsiteX263-43245" fmla="*/ 1445031 w 3024845"/>
                  <a:gd name="connsiteY263-43246" fmla="*/ 281031 h 803953"/>
                  <a:gd name="connsiteX264-43247" fmla="*/ 1445791 w 3024845"/>
                  <a:gd name="connsiteY264-43248" fmla="*/ 281031 h 803953"/>
                  <a:gd name="connsiteX265-43249" fmla="*/ 1451111 w 3024845"/>
                  <a:gd name="connsiteY265-43250" fmla="*/ 281031 h 803953"/>
                  <a:gd name="connsiteX266-43251" fmla="*/ 1451111 w 3024845"/>
                  <a:gd name="connsiteY266-43252" fmla="*/ 282382 h 803953"/>
                  <a:gd name="connsiteX267-43253" fmla="*/ 1451111 w 3024845"/>
                  <a:gd name="connsiteY267-43254" fmla="*/ 291840 h 803953"/>
                  <a:gd name="connsiteX268-43255" fmla="*/ 1489618 w 3024845"/>
                  <a:gd name="connsiteY268-43256" fmla="*/ 291840 h 803953"/>
                  <a:gd name="connsiteX269-43257" fmla="*/ 1489618 w 3024845"/>
                  <a:gd name="connsiteY269-43258" fmla="*/ 430193 h 803953"/>
                  <a:gd name="connsiteX270-43259" fmla="*/ 1491138 w 3024845"/>
                  <a:gd name="connsiteY270-43260" fmla="*/ 430193 h 803953"/>
                  <a:gd name="connsiteX271-43261" fmla="*/ 1501778 w 3024845"/>
                  <a:gd name="connsiteY271-43262" fmla="*/ 430193 h 803953"/>
                  <a:gd name="connsiteX272-43263" fmla="*/ 1501778 w 3024845"/>
                  <a:gd name="connsiteY272-43264" fmla="*/ 417223 h 803953"/>
                  <a:gd name="connsiteX273-43265" fmla="*/ 1505832 w 3024845"/>
                  <a:gd name="connsiteY273-43266" fmla="*/ 417223 h 803953"/>
                  <a:gd name="connsiteX274-43267" fmla="*/ 1505832 w 3024845"/>
                  <a:gd name="connsiteY274-43268" fmla="*/ 430193 h 803953"/>
                  <a:gd name="connsiteX275-43269" fmla="*/ 1536232 w 3024845"/>
                  <a:gd name="connsiteY275-43270" fmla="*/ 430193 h 803953"/>
                  <a:gd name="connsiteX276-43271" fmla="*/ 1536232 w 3024845"/>
                  <a:gd name="connsiteY276-43272" fmla="*/ 399928 h 803953"/>
                  <a:gd name="connsiteX277-43273" fmla="*/ 1548392 w 3024845"/>
                  <a:gd name="connsiteY277-43274" fmla="*/ 399928 h 803953"/>
                  <a:gd name="connsiteX278-43275" fmla="*/ 1560552 w 3024845"/>
                  <a:gd name="connsiteY278-43276" fmla="*/ 397767 h 803953"/>
                  <a:gd name="connsiteX279-43277" fmla="*/ 1564606 w 3024845"/>
                  <a:gd name="connsiteY279-43278" fmla="*/ 399928 h 803953"/>
                  <a:gd name="connsiteX280-43279" fmla="*/ 1574739 w 3024845"/>
                  <a:gd name="connsiteY280-43280" fmla="*/ 399928 h 803953"/>
                  <a:gd name="connsiteX281-43281" fmla="*/ 1574739 w 3024845"/>
                  <a:gd name="connsiteY281-43282" fmla="*/ 430193 h 803953"/>
                  <a:gd name="connsiteX282-43283" fmla="*/ 1582846 w 3024845"/>
                  <a:gd name="connsiteY282-43284" fmla="*/ 430193 h 803953"/>
                  <a:gd name="connsiteX283-43285" fmla="*/ 1582846 w 3024845"/>
                  <a:gd name="connsiteY283-43286" fmla="*/ 447488 h 803953"/>
                  <a:gd name="connsiteX284-43287" fmla="*/ 1592182 w 3024845"/>
                  <a:gd name="connsiteY284-43288" fmla="*/ 448393 h 803953"/>
                  <a:gd name="connsiteX285-43289" fmla="*/ 1605140 w 3024845"/>
                  <a:gd name="connsiteY285-43290" fmla="*/ 448393 h 803953"/>
                  <a:gd name="connsiteX286-43291" fmla="*/ 1605140 w 3024845"/>
                  <a:gd name="connsiteY286-43292" fmla="*/ 432355 h 803953"/>
                  <a:gd name="connsiteX287-43293" fmla="*/ 1673096 w 3024845"/>
                  <a:gd name="connsiteY287-43294" fmla="*/ 432355 h 803953"/>
                  <a:gd name="connsiteX288-43295" fmla="*/ 1673096 w 3024845"/>
                  <a:gd name="connsiteY288-43296" fmla="*/ 347102 h 803953"/>
                  <a:gd name="connsiteX289-43297" fmla="*/ 1745104 w 3024845"/>
                  <a:gd name="connsiteY289-43298" fmla="*/ 347102 h 803953"/>
                  <a:gd name="connsiteX290-43299" fmla="*/ 1745104 w 3024845"/>
                  <a:gd name="connsiteY290-43300" fmla="*/ 425870 h 803953"/>
                  <a:gd name="connsiteX291-43301" fmla="*/ 1747008 w 3024845"/>
                  <a:gd name="connsiteY291-43302" fmla="*/ 425870 h 803953"/>
                  <a:gd name="connsiteX292-43303" fmla="*/ 1748250 w 3024845"/>
                  <a:gd name="connsiteY292-43304" fmla="*/ 448393 h 803953"/>
                  <a:gd name="connsiteX293-43305" fmla="*/ 1757926 w 3024845"/>
                  <a:gd name="connsiteY293-43306" fmla="*/ 448393 h 803953"/>
                  <a:gd name="connsiteX294-43307" fmla="*/ 1759168 w 3024845"/>
                  <a:gd name="connsiteY294-43308" fmla="*/ 425870 h 803953"/>
                  <a:gd name="connsiteX295-43309" fmla="*/ 1765248 w 3024845"/>
                  <a:gd name="connsiteY295-43310" fmla="*/ 425870 h 803953"/>
                  <a:gd name="connsiteX296-43311" fmla="*/ 1766490 w 3024845"/>
                  <a:gd name="connsiteY296-43312" fmla="*/ 448393 h 803953"/>
                  <a:gd name="connsiteX297-43313" fmla="*/ 1817112 w 3024845"/>
                  <a:gd name="connsiteY297-43314" fmla="*/ 448393 h 803953"/>
                  <a:gd name="connsiteX298-43315" fmla="*/ 1817112 w 3024845"/>
                  <a:gd name="connsiteY298-43316" fmla="*/ 285365 h 803953"/>
                  <a:gd name="connsiteX299-43317" fmla="*/ 2014439 w 3024845"/>
                  <a:gd name="connsiteY299-43318" fmla="*/ 285365 h 803953"/>
                  <a:gd name="connsiteX300-43319" fmla="*/ 2014439 w 3024845"/>
                  <a:gd name="connsiteY300-43320" fmla="*/ 448393 h 803953"/>
                  <a:gd name="connsiteX301-43321" fmla="*/ 2033136 w 3024845"/>
                  <a:gd name="connsiteY301-43322" fmla="*/ 448393 h 803953"/>
                  <a:gd name="connsiteX302-43323" fmla="*/ 2033136 w 3024845"/>
                  <a:gd name="connsiteY302-43324" fmla="*/ 365700 h 803953"/>
                  <a:gd name="connsiteX303-43325" fmla="*/ 2128256 w 3024845"/>
                  <a:gd name="connsiteY303-43326" fmla="*/ 365700 h 803953"/>
                  <a:gd name="connsiteX304-43327" fmla="*/ 2180720 w 3024845"/>
                  <a:gd name="connsiteY304-43328" fmla="*/ 300487 h 803953"/>
                  <a:gd name="connsiteX305-43329" fmla="*/ 2245574 w 3024845"/>
                  <a:gd name="connsiteY305-43330" fmla="*/ 300487 h 803953"/>
                  <a:gd name="connsiteX306-43331" fmla="*/ 2245574 w 3024845"/>
                  <a:gd name="connsiteY306-43332" fmla="*/ 376149 h 803953"/>
                  <a:gd name="connsiteX307-43333" fmla="*/ 2253681 w 3024845"/>
                  <a:gd name="connsiteY307-43334" fmla="*/ 376149 h 803953"/>
                  <a:gd name="connsiteX308-43335" fmla="*/ 2255708 w 3024845"/>
                  <a:gd name="connsiteY308-43336" fmla="*/ 369664 h 803953"/>
                  <a:gd name="connsiteX309-43337" fmla="*/ 2261788 w 3024845"/>
                  <a:gd name="connsiteY309-43338" fmla="*/ 369664 h 803953"/>
                  <a:gd name="connsiteX310-43339" fmla="*/ 2263815 w 3024845"/>
                  <a:gd name="connsiteY310-43340" fmla="*/ 378311 h 803953"/>
                  <a:gd name="connsiteX311-43341" fmla="*/ 2275975 w 3024845"/>
                  <a:gd name="connsiteY311-43342" fmla="*/ 378311 h 803953"/>
                  <a:gd name="connsiteX312-43343" fmla="*/ 2275975 w 3024845"/>
                  <a:gd name="connsiteY312-43344" fmla="*/ 371825 h 803953"/>
                  <a:gd name="connsiteX313-43345" fmla="*/ 2298268 w 3024845"/>
                  <a:gd name="connsiteY313-43346" fmla="*/ 371825 h 803953"/>
                  <a:gd name="connsiteX314-43347" fmla="*/ 2298268 w 3024845"/>
                  <a:gd name="connsiteY314-43348" fmla="*/ 378311 h 803953"/>
                  <a:gd name="connsiteX315-43349" fmla="*/ 2318535 w 3024845"/>
                  <a:gd name="connsiteY315-43350" fmla="*/ 378311 h 803953"/>
                  <a:gd name="connsiteX316-43351" fmla="*/ 2318535 w 3024845"/>
                  <a:gd name="connsiteY316-43352" fmla="*/ 423708 h 803953"/>
                  <a:gd name="connsiteX317-43353" fmla="*/ 2332722 w 3024845"/>
                  <a:gd name="connsiteY317-43354" fmla="*/ 423708 h 803953"/>
                  <a:gd name="connsiteX318-43355" fmla="*/ 2332722 w 3024845"/>
                  <a:gd name="connsiteY318-43356" fmla="*/ 410737 h 803953"/>
                  <a:gd name="connsiteX319-43357" fmla="*/ 2348936 w 3024845"/>
                  <a:gd name="connsiteY319-43358" fmla="*/ 410737 h 803953"/>
                  <a:gd name="connsiteX320-43359" fmla="*/ 2348936 w 3024845"/>
                  <a:gd name="connsiteY320-43360" fmla="*/ 231310 h 803953"/>
                  <a:gd name="connsiteX321-43361" fmla="*/ 2355016 w 3024845"/>
                  <a:gd name="connsiteY321-43362" fmla="*/ 224824 h 803953"/>
                  <a:gd name="connsiteX322-43363" fmla="*/ 2427977 w 3024845"/>
                  <a:gd name="connsiteY322-43364" fmla="*/ 224824 h 803953"/>
                  <a:gd name="connsiteX323-43365" fmla="*/ 2427977 w 3024845"/>
                  <a:gd name="connsiteY323-43366" fmla="*/ 233472 h 803953"/>
                  <a:gd name="connsiteX324-43367" fmla="*/ 2438110 w 3024845"/>
                  <a:gd name="connsiteY324-43368" fmla="*/ 233472 h 803953"/>
                  <a:gd name="connsiteX325-43369" fmla="*/ 2438110 w 3024845"/>
                  <a:gd name="connsiteY325-43370" fmla="*/ 348046 h 803953"/>
                  <a:gd name="connsiteX326-43371" fmla="*/ 2460404 w 3024845"/>
                  <a:gd name="connsiteY326-43372" fmla="*/ 348046 h 803953"/>
                  <a:gd name="connsiteX327-43373" fmla="*/ 2460404 w 3024845"/>
                  <a:gd name="connsiteY327-43374" fmla="*/ 281031 h 803953"/>
                  <a:gd name="connsiteX328-43375" fmla="*/ 2486751 w 3024845"/>
                  <a:gd name="connsiteY328-43376" fmla="*/ 281031 h 803953"/>
                  <a:gd name="connsiteX329-43377" fmla="*/ 2490804 w 3024845"/>
                  <a:gd name="connsiteY329-43378" fmla="*/ 276707 h 803953"/>
                  <a:gd name="connsiteX330-43379" fmla="*/ 2498911 w 3024845"/>
                  <a:gd name="connsiteY330-43380" fmla="*/ 276707 h 803953"/>
                  <a:gd name="connsiteX331-43381" fmla="*/ 2502964 w 3024845"/>
                  <a:gd name="connsiteY331-43382" fmla="*/ 281031 h 803953"/>
                  <a:gd name="connsiteX332-43383" fmla="*/ 2525258 w 3024845"/>
                  <a:gd name="connsiteY332-43384" fmla="*/ 281031 h 803953"/>
                  <a:gd name="connsiteX333-43385" fmla="*/ 2525258 w 3024845"/>
                  <a:gd name="connsiteY333-43386" fmla="*/ 164295 h 803953"/>
                  <a:gd name="connsiteX334-43387" fmla="*/ 2582005 w 3024845"/>
                  <a:gd name="connsiteY334-43388" fmla="*/ 153486 h 803953"/>
                  <a:gd name="connsiteX335-43389" fmla="*/ 2582005 w 3024845"/>
                  <a:gd name="connsiteY335-43390" fmla="*/ 154567 h 803953"/>
                  <a:gd name="connsiteX336-43391" fmla="*/ 2582005 w 3024845"/>
                  <a:gd name="connsiteY336-43392" fmla="*/ 162133 h 803953"/>
                  <a:gd name="connsiteX337-43393" fmla="*/ 2608352 w 3024845"/>
                  <a:gd name="connsiteY337-43394" fmla="*/ 162133 h 803953"/>
                  <a:gd name="connsiteX338-43395" fmla="*/ 2608352 w 3024845"/>
                  <a:gd name="connsiteY338-43396" fmla="*/ 417223 h 803953"/>
                  <a:gd name="connsiteX339-43397" fmla="*/ 2630646 w 3024845"/>
                  <a:gd name="connsiteY339-43398" fmla="*/ 417223 h 803953"/>
                  <a:gd name="connsiteX340-43399" fmla="*/ 2630646 w 3024845"/>
                  <a:gd name="connsiteY340-43400" fmla="*/ 412899 h 803953"/>
                  <a:gd name="connsiteX341-43401" fmla="*/ 2642806 w 3024845"/>
                  <a:gd name="connsiteY341-43402" fmla="*/ 412899 h 803953"/>
                  <a:gd name="connsiteX342-43403" fmla="*/ 2642806 w 3024845"/>
                  <a:gd name="connsiteY342-43404" fmla="*/ 417223 h 803953"/>
                  <a:gd name="connsiteX343-43405" fmla="*/ 2667126 w 3024845"/>
                  <a:gd name="connsiteY343-43406" fmla="*/ 417223 h 803953"/>
                  <a:gd name="connsiteX344-43407" fmla="*/ 2667126 w 3024845"/>
                  <a:gd name="connsiteY344-43408" fmla="*/ 404252 h 803953"/>
                  <a:gd name="connsiteX345-43409" fmla="*/ 2695500 w 3024845"/>
                  <a:gd name="connsiteY345-43410" fmla="*/ 404252 h 803953"/>
                  <a:gd name="connsiteX346-43411" fmla="*/ 2707660 w 3024845"/>
                  <a:gd name="connsiteY346-43412" fmla="*/ 399928 h 803953"/>
                  <a:gd name="connsiteX347-43413" fmla="*/ 2727927 w 3024845"/>
                  <a:gd name="connsiteY347-43414" fmla="*/ 404252 h 803953"/>
                  <a:gd name="connsiteX348-43415" fmla="*/ 2727927 w 3024845"/>
                  <a:gd name="connsiteY348-43416" fmla="*/ 386958 h 803953"/>
                  <a:gd name="connsiteX349-43417" fmla="*/ 2736034 w 3024845"/>
                  <a:gd name="connsiteY349-43418" fmla="*/ 386958 h 803953"/>
                  <a:gd name="connsiteX350-43419" fmla="*/ 2736034 w 3024845"/>
                  <a:gd name="connsiteY350-43420" fmla="*/ 373987 h 803953"/>
                  <a:gd name="connsiteX351-43421" fmla="*/ 2792781 w 3024845"/>
                  <a:gd name="connsiteY351-43422" fmla="*/ 373987 h 803953"/>
                  <a:gd name="connsiteX352-43423" fmla="*/ 2792781 w 3024845"/>
                  <a:gd name="connsiteY352-43424" fmla="*/ 343722 h 803953"/>
                  <a:gd name="connsiteX353-43425" fmla="*/ 2811021 w 3024845"/>
                  <a:gd name="connsiteY353-43426" fmla="*/ 343722 h 803953"/>
                  <a:gd name="connsiteX354-43427" fmla="*/ 2811021 w 3024845"/>
                  <a:gd name="connsiteY354-43428" fmla="*/ 337237 h 803953"/>
                  <a:gd name="connsiteX355-43429" fmla="*/ 2823181 w 3024845"/>
                  <a:gd name="connsiteY355-43430" fmla="*/ 337237 h 803953"/>
                  <a:gd name="connsiteX356-43431" fmla="*/ 2823181 w 3024845"/>
                  <a:gd name="connsiteY356-43432" fmla="*/ 343722 h 803953"/>
                  <a:gd name="connsiteX357-43433" fmla="*/ 2839395 w 3024845"/>
                  <a:gd name="connsiteY357-43434" fmla="*/ 343722 h 803953"/>
                  <a:gd name="connsiteX358-43435" fmla="*/ 2839395 w 3024845"/>
                  <a:gd name="connsiteY358-43436" fmla="*/ 393443 h 803953"/>
                  <a:gd name="connsiteX359-43437" fmla="*/ 2871822 w 3024845"/>
                  <a:gd name="connsiteY359-43438" fmla="*/ 393443 h 803953"/>
                  <a:gd name="connsiteX360-43439" fmla="*/ 2871822 w 3024845"/>
                  <a:gd name="connsiteY360-43440" fmla="*/ 367502 h 803953"/>
                  <a:gd name="connsiteX361-43441" fmla="*/ 2910329 w 3024845"/>
                  <a:gd name="connsiteY361-43442" fmla="*/ 367502 h 803953"/>
                  <a:gd name="connsiteX362-43443" fmla="*/ 2910329 w 3024845"/>
                  <a:gd name="connsiteY362-43444" fmla="*/ 337237 h 803953"/>
                  <a:gd name="connsiteX363-43445" fmla="*/ 2958970 w 3024845"/>
                  <a:gd name="connsiteY363-43446" fmla="*/ 337237 h 803953"/>
                  <a:gd name="connsiteX364-43447" fmla="*/ 2958970 w 3024845"/>
                  <a:gd name="connsiteY364-43448" fmla="*/ 448393 h 803953"/>
                  <a:gd name="connsiteX365-43449" fmla="*/ 2958970 w 3024845"/>
                  <a:gd name="connsiteY365-43450" fmla="*/ 462172 h 803953"/>
                  <a:gd name="connsiteX366-43451" fmla="*/ 3024845 w 3024845"/>
                  <a:gd name="connsiteY366-43452" fmla="*/ 462172 h 803953"/>
                  <a:gd name="connsiteX367-43453" fmla="*/ 3024845 w 3024845"/>
                  <a:gd name="connsiteY367-43454" fmla="*/ 803953 h 803953"/>
                  <a:gd name="connsiteX368-43455" fmla="*/ 2054 w 3024845"/>
                  <a:gd name="connsiteY368-43456" fmla="*/ 801620 h 803953"/>
                  <a:gd name="connsiteX369-43457" fmla="*/ 0 w 3024845"/>
                  <a:gd name="connsiteY369-43458" fmla="*/ 367502 h 803953"/>
                  <a:gd name="connsiteX370-43459" fmla="*/ 20267 w 3024845"/>
                  <a:gd name="connsiteY370-43460" fmla="*/ 367502 h 803953"/>
                  <a:gd name="connsiteX371-43461" fmla="*/ 20774 w 3024845"/>
                  <a:gd name="connsiteY371-43462" fmla="*/ 366421 h 803953"/>
                  <a:gd name="connsiteX372-43463" fmla="*/ 24320 w 3024845"/>
                  <a:gd name="connsiteY372-43464" fmla="*/ 358855 h 803953"/>
                  <a:gd name="connsiteX373-43465" fmla="*/ 26094 w 3024845"/>
                  <a:gd name="connsiteY373-43466" fmla="*/ 359125 h 803953"/>
                  <a:gd name="connsiteX374-43467" fmla="*/ 38507 w 3024845"/>
                  <a:gd name="connsiteY374-43468" fmla="*/ 361016 h 803953"/>
                  <a:gd name="connsiteX375-43469" fmla="*/ 39014 w 3024845"/>
                  <a:gd name="connsiteY375-43470" fmla="*/ 362368 h 803953"/>
                  <a:gd name="connsiteX376-43471" fmla="*/ 42560 w 3024845"/>
                  <a:gd name="connsiteY376-43472" fmla="*/ 371825 h 803953"/>
                  <a:gd name="connsiteX377-43473" fmla="*/ 68907 w 3024845"/>
                  <a:gd name="connsiteY377-43474" fmla="*/ 373987 h 803953"/>
                  <a:gd name="connsiteX378-43475" fmla="*/ 68907 w 3024845"/>
                  <a:gd name="connsiteY378-43476" fmla="*/ 250766 h 803953"/>
                  <a:gd name="connsiteX379-43477" fmla="*/ 70934 w 3024845"/>
                  <a:gd name="connsiteY379-43478" fmla="*/ 250766 h 803953"/>
                  <a:gd name="connsiteX380-43479" fmla="*/ 85121 w 3024845"/>
                  <a:gd name="connsiteY380-43480" fmla="*/ 250766 h 803953"/>
                  <a:gd name="connsiteX381-43481" fmla="*/ 85121 w 3024845"/>
                  <a:gd name="connsiteY381-43482" fmla="*/ 114574 h 803953"/>
                  <a:gd name="connsiteX382-43483" fmla="*/ 86894 w 3024845"/>
                  <a:gd name="connsiteY382-43484" fmla="*/ 114574 h 803953"/>
                  <a:gd name="connsiteX383-43485" fmla="*/ 99308 w 3024845"/>
                  <a:gd name="connsiteY383-43486" fmla="*/ 114574 h 803953"/>
                  <a:gd name="connsiteX384-43487" fmla="*/ 99308 w 3024845"/>
                  <a:gd name="connsiteY384-43488" fmla="*/ 0 h 803953"/>
                  <a:gd name="connsiteX0-43489" fmla="*/ 99308 w 3024845"/>
                  <a:gd name="connsiteY0-43490" fmla="*/ 0 h 689379"/>
                  <a:gd name="connsiteX1-43491" fmla="*/ 220909 w 3024845"/>
                  <a:gd name="connsiteY1-43492" fmla="*/ 0 h 689379"/>
                  <a:gd name="connsiteX2-43493" fmla="*/ 223189 w 3024845"/>
                  <a:gd name="connsiteY2-43494" fmla="*/ 0 h 689379"/>
                  <a:gd name="connsiteX3-43495" fmla="*/ 239150 w 3024845"/>
                  <a:gd name="connsiteY3-43496" fmla="*/ 0 h 689379"/>
                  <a:gd name="connsiteX4-43497" fmla="*/ 239150 w 3024845"/>
                  <a:gd name="connsiteY4-43498" fmla="*/ 140515 h 689379"/>
                  <a:gd name="connsiteX5-43499" fmla="*/ 240670 w 3024845"/>
                  <a:gd name="connsiteY5-43500" fmla="*/ 140245 h 689379"/>
                  <a:gd name="connsiteX6-43501" fmla="*/ 251310 w 3024845"/>
                  <a:gd name="connsiteY6-43502" fmla="*/ 138354 h 689379"/>
                  <a:gd name="connsiteX7-43503" fmla="*/ 249283 w 3024845"/>
                  <a:gd name="connsiteY7-43504" fmla="*/ 226986 h 689379"/>
                  <a:gd name="connsiteX8-43505" fmla="*/ 250803 w 3024845"/>
                  <a:gd name="connsiteY8-43506" fmla="*/ 227257 h 689379"/>
                  <a:gd name="connsiteX9-43507" fmla="*/ 261443 w 3024845"/>
                  <a:gd name="connsiteY9-43508" fmla="*/ 229148 h 689379"/>
                  <a:gd name="connsiteX10-43509" fmla="*/ 261696 w 3024845"/>
                  <a:gd name="connsiteY10-43510" fmla="*/ 229959 h 689379"/>
                  <a:gd name="connsiteX11-43511" fmla="*/ 263470 w 3024845"/>
                  <a:gd name="connsiteY11-43512" fmla="*/ 235634 h 689379"/>
                  <a:gd name="connsiteX12-43513" fmla="*/ 264230 w 3024845"/>
                  <a:gd name="connsiteY12-43514" fmla="*/ 233202 h 689379"/>
                  <a:gd name="connsiteX13-43515" fmla="*/ 269550 w 3024845"/>
                  <a:gd name="connsiteY13-43516" fmla="*/ 216178 h 689379"/>
                  <a:gd name="connsiteX14-43517" fmla="*/ 271323 w 3024845"/>
                  <a:gd name="connsiteY14-43518" fmla="*/ 216178 h 689379"/>
                  <a:gd name="connsiteX15-43519" fmla="*/ 283737 w 3024845"/>
                  <a:gd name="connsiteY15-43520" fmla="*/ 216178 h 689379"/>
                  <a:gd name="connsiteX16-43521" fmla="*/ 283737 w 3024845"/>
                  <a:gd name="connsiteY16-43522" fmla="*/ 248604 h 689379"/>
                  <a:gd name="connsiteX17-43523" fmla="*/ 284750 w 3024845"/>
                  <a:gd name="connsiteY17-43524" fmla="*/ 249145 h 689379"/>
                  <a:gd name="connsiteX18-43525" fmla="*/ 291844 w 3024845"/>
                  <a:gd name="connsiteY18-43526" fmla="*/ 252928 h 689379"/>
                  <a:gd name="connsiteX19-43527" fmla="*/ 291844 w 3024845"/>
                  <a:gd name="connsiteY19-43528" fmla="*/ 254279 h 689379"/>
                  <a:gd name="connsiteX20-43529" fmla="*/ 291844 w 3024845"/>
                  <a:gd name="connsiteY20-43530" fmla="*/ 263737 h 689379"/>
                  <a:gd name="connsiteX21-43531" fmla="*/ 336431 w 3024845"/>
                  <a:gd name="connsiteY21-43532" fmla="*/ 263737 h 689379"/>
                  <a:gd name="connsiteX22-43533" fmla="*/ 336431 w 3024845"/>
                  <a:gd name="connsiteY22-43534" fmla="*/ 264818 h 689379"/>
                  <a:gd name="connsiteX23-43535" fmla="*/ 336431 w 3024845"/>
                  <a:gd name="connsiteY23-43536" fmla="*/ 272384 h 689379"/>
                  <a:gd name="connsiteX24-43537" fmla="*/ 338457 w 3024845"/>
                  <a:gd name="connsiteY24-43538" fmla="*/ 272384 h 689379"/>
                  <a:gd name="connsiteX25-43539" fmla="*/ 352644 w 3024845"/>
                  <a:gd name="connsiteY25-43540" fmla="*/ 272384 h 689379"/>
                  <a:gd name="connsiteX26-43541" fmla="*/ 352644 w 3024845"/>
                  <a:gd name="connsiteY26-43542" fmla="*/ 242119 h 689379"/>
                  <a:gd name="connsiteX27-43543" fmla="*/ 397231 w 3024845"/>
                  <a:gd name="connsiteY27-43544" fmla="*/ 242119 h 689379"/>
                  <a:gd name="connsiteX28-43545" fmla="*/ 397231 w 3024845"/>
                  <a:gd name="connsiteY28-43546" fmla="*/ 240768 h 689379"/>
                  <a:gd name="connsiteX29-43547" fmla="*/ 397231 w 3024845"/>
                  <a:gd name="connsiteY29-43548" fmla="*/ 231310 h 689379"/>
                  <a:gd name="connsiteX30-43549" fmla="*/ 398245 w 3024845"/>
                  <a:gd name="connsiteY30-43550" fmla="*/ 231310 h 689379"/>
                  <a:gd name="connsiteX31-43551" fmla="*/ 405338 w 3024845"/>
                  <a:gd name="connsiteY31-43552" fmla="*/ 231310 h 689379"/>
                  <a:gd name="connsiteX32-43553" fmla="*/ 405338 w 3024845"/>
                  <a:gd name="connsiteY32-43554" fmla="*/ 229419 h 689379"/>
                  <a:gd name="connsiteX33-43555" fmla="*/ 405338 w 3024845"/>
                  <a:gd name="connsiteY33-43556" fmla="*/ 216178 h 689379"/>
                  <a:gd name="connsiteX34-43557" fmla="*/ 406098 w 3024845"/>
                  <a:gd name="connsiteY34-43558" fmla="*/ 216178 h 689379"/>
                  <a:gd name="connsiteX35-43559" fmla="*/ 411418 w 3024845"/>
                  <a:gd name="connsiteY35-43560" fmla="*/ 216178 h 689379"/>
                  <a:gd name="connsiteX36-43561" fmla="*/ 411418 w 3024845"/>
                  <a:gd name="connsiteY36-43562" fmla="*/ 215097 h 689379"/>
                  <a:gd name="connsiteX37-43563" fmla="*/ 411418 w 3024845"/>
                  <a:gd name="connsiteY37-43564" fmla="*/ 207530 h 689379"/>
                  <a:gd name="connsiteX38-43565" fmla="*/ 413445 w 3024845"/>
                  <a:gd name="connsiteY38-43566" fmla="*/ 207530 h 689379"/>
                  <a:gd name="connsiteX39-43567" fmla="*/ 427632 w 3024845"/>
                  <a:gd name="connsiteY39-43568" fmla="*/ 207530 h 689379"/>
                  <a:gd name="connsiteX40-43569" fmla="*/ 427632 w 3024845"/>
                  <a:gd name="connsiteY40-43570" fmla="*/ 208611 h 689379"/>
                  <a:gd name="connsiteX41-43571" fmla="*/ 427632 w 3024845"/>
                  <a:gd name="connsiteY41-43572" fmla="*/ 216178 h 689379"/>
                  <a:gd name="connsiteX42-43573" fmla="*/ 449925 w 3024845"/>
                  <a:gd name="connsiteY42-43574" fmla="*/ 216178 h 689379"/>
                  <a:gd name="connsiteX43-43575" fmla="*/ 449925 w 3024845"/>
                  <a:gd name="connsiteY43-43576" fmla="*/ 214286 h 689379"/>
                  <a:gd name="connsiteX44-43577" fmla="*/ 449925 w 3024845"/>
                  <a:gd name="connsiteY44-43578" fmla="*/ 201045 h 689379"/>
                  <a:gd name="connsiteX45-43579" fmla="*/ 451699 w 3024845"/>
                  <a:gd name="connsiteY45-43580" fmla="*/ 201045 h 689379"/>
                  <a:gd name="connsiteX46-43581" fmla="*/ 464112 w 3024845"/>
                  <a:gd name="connsiteY46-43582" fmla="*/ 201045 h 689379"/>
                  <a:gd name="connsiteX47-43583" fmla="*/ 464112 w 3024845"/>
                  <a:gd name="connsiteY47-43584" fmla="*/ 224825 h 689379"/>
                  <a:gd name="connsiteX48-43585" fmla="*/ 465126 w 3024845"/>
                  <a:gd name="connsiteY48-43586" fmla="*/ 224825 h 689379"/>
                  <a:gd name="connsiteX49-43587" fmla="*/ 472219 w 3024845"/>
                  <a:gd name="connsiteY49-43588" fmla="*/ 224825 h 689379"/>
                  <a:gd name="connsiteX50-43589" fmla="*/ 472219 w 3024845"/>
                  <a:gd name="connsiteY50-43590" fmla="*/ 223744 h 689379"/>
                  <a:gd name="connsiteX51-43591" fmla="*/ 472219 w 3024845"/>
                  <a:gd name="connsiteY51-43592" fmla="*/ 216178 h 689379"/>
                  <a:gd name="connsiteX52-43593" fmla="*/ 473992 w 3024845"/>
                  <a:gd name="connsiteY52-43594" fmla="*/ 216178 h 689379"/>
                  <a:gd name="connsiteX53-43595" fmla="*/ 486406 w 3024845"/>
                  <a:gd name="connsiteY53-43596" fmla="*/ 216178 h 689379"/>
                  <a:gd name="connsiteX54-43597" fmla="*/ 486406 w 3024845"/>
                  <a:gd name="connsiteY54-43598" fmla="*/ 242119 h 689379"/>
                  <a:gd name="connsiteX55-43599" fmla="*/ 488433 w 3024845"/>
                  <a:gd name="connsiteY55-43600" fmla="*/ 242119 h 689379"/>
                  <a:gd name="connsiteX56-43601" fmla="*/ 502619 w 3024845"/>
                  <a:gd name="connsiteY56-43602" fmla="*/ 242119 h 689379"/>
                  <a:gd name="connsiteX57-43603" fmla="*/ 502619 w 3024845"/>
                  <a:gd name="connsiteY57-43604" fmla="*/ 243740 h 689379"/>
                  <a:gd name="connsiteX58-43605" fmla="*/ 502619 w 3024845"/>
                  <a:gd name="connsiteY58-43606" fmla="*/ 255090 h 689379"/>
                  <a:gd name="connsiteX59-43607" fmla="*/ 503379 w 3024845"/>
                  <a:gd name="connsiteY59-43608" fmla="*/ 255090 h 689379"/>
                  <a:gd name="connsiteX60-43609" fmla="*/ 508700 w 3024845"/>
                  <a:gd name="connsiteY60-43610" fmla="*/ 255090 h 689379"/>
                  <a:gd name="connsiteX61-43611" fmla="*/ 508700 w 3024845"/>
                  <a:gd name="connsiteY61-43612" fmla="*/ 254279 h 689379"/>
                  <a:gd name="connsiteX62-43613" fmla="*/ 508700 w 3024845"/>
                  <a:gd name="connsiteY62-43614" fmla="*/ 248604 h 689379"/>
                  <a:gd name="connsiteX63-43615" fmla="*/ 539100 w 3024845"/>
                  <a:gd name="connsiteY63-43616" fmla="*/ 248604 h 689379"/>
                  <a:gd name="connsiteX64-43617" fmla="*/ 539100 w 3024845"/>
                  <a:gd name="connsiteY64-43618" fmla="*/ 272384 h 689379"/>
                  <a:gd name="connsiteX65-43619" fmla="*/ 540113 w 3024845"/>
                  <a:gd name="connsiteY65-43620" fmla="*/ 272384 h 689379"/>
                  <a:gd name="connsiteX66-43621" fmla="*/ 547207 w 3024845"/>
                  <a:gd name="connsiteY66-43622" fmla="*/ 272384 h 689379"/>
                  <a:gd name="connsiteX67-43623" fmla="*/ 547207 w 3024845"/>
                  <a:gd name="connsiteY67-43624" fmla="*/ 273465 h 689379"/>
                  <a:gd name="connsiteX68-43625" fmla="*/ 547207 w 3024845"/>
                  <a:gd name="connsiteY68-43626" fmla="*/ 281031 h 689379"/>
                  <a:gd name="connsiteX69-43627" fmla="*/ 547967 w 3024845"/>
                  <a:gd name="connsiteY69-43628" fmla="*/ 281031 h 689379"/>
                  <a:gd name="connsiteX70-43629" fmla="*/ 553287 w 3024845"/>
                  <a:gd name="connsiteY70-43630" fmla="*/ 281031 h 689379"/>
                  <a:gd name="connsiteX71-43631" fmla="*/ 553287 w 3024845"/>
                  <a:gd name="connsiteY71-43632" fmla="*/ 278869 h 689379"/>
                  <a:gd name="connsiteX72-43633" fmla="*/ 553287 w 3024845"/>
                  <a:gd name="connsiteY72-43634" fmla="*/ 263737 h 689379"/>
                  <a:gd name="connsiteX73-43635" fmla="*/ 554300 w 3024845"/>
                  <a:gd name="connsiteY73-43636" fmla="*/ 263737 h 689379"/>
                  <a:gd name="connsiteX74-43637" fmla="*/ 561394 w 3024845"/>
                  <a:gd name="connsiteY74-43638" fmla="*/ 263737 h 689379"/>
                  <a:gd name="connsiteX75-43639" fmla="*/ 561394 w 3024845"/>
                  <a:gd name="connsiteY75-43640" fmla="*/ 264818 h 689379"/>
                  <a:gd name="connsiteX76-43641" fmla="*/ 561394 w 3024845"/>
                  <a:gd name="connsiteY76-43642" fmla="*/ 272384 h 689379"/>
                  <a:gd name="connsiteX77-43643" fmla="*/ 566714 w 3024845"/>
                  <a:gd name="connsiteY77-43644" fmla="*/ 270391 h 689379"/>
                  <a:gd name="connsiteX78-43645" fmla="*/ 567474 w 3024845"/>
                  <a:gd name="connsiteY78-43646" fmla="*/ 269411 h 689379"/>
                  <a:gd name="connsiteX79-43647" fmla="*/ 567474 w 3024845"/>
                  <a:gd name="connsiteY79-43648" fmla="*/ 263737 h 689379"/>
                  <a:gd name="connsiteX80-43649" fmla="*/ 605981 w 3024845"/>
                  <a:gd name="connsiteY80-43650" fmla="*/ 263737 h 689379"/>
                  <a:gd name="connsiteX81-43651" fmla="*/ 605981 w 3024845"/>
                  <a:gd name="connsiteY81-43652" fmla="*/ 287516 h 689379"/>
                  <a:gd name="connsiteX82-43653" fmla="*/ 608007 w 3024845"/>
                  <a:gd name="connsiteY82-43654" fmla="*/ 287516 h 689379"/>
                  <a:gd name="connsiteX83-43655" fmla="*/ 622194 w 3024845"/>
                  <a:gd name="connsiteY83-43656" fmla="*/ 287516 h 689379"/>
                  <a:gd name="connsiteX84-43657" fmla="*/ 622194 w 3024845"/>
                  <a:gd name="connsiteY84-43658" fmla="*/ 288597 h 689379"/>
                  <a:gd name="connsiteX85-43659" fmla="*/ 622194 w 3024845"/>
                  <a:gd name="connsiteY85-43660" fmla="*/ 296163 h 689379"/>
                  <a:gd name="connsiteX86-43661" fmla="*/ 623968 w 3024845"/>
                  <a:gd name="connsiteY86-43662" fmla="*/ 296163 h 689379"/>
                  <a:gd name="connsiteX87-43663" fmla="*/ 636381 w 3024845"/>
                  <a:gd name="connsiteY87-43664" fmla="*/ 296163 h 689379"/>
                  <a:gd name="connsiteX88-43665" fmla="*/ 636381 w 3024845"/>
                  <a:gd name="connsiteY88-43666" fmla="*/ 272384 h 689379"/>
                  <a:gd name="connsiteX89-43667" fmla="*/ 637394 w 3024845"/>
                  <a:gd name="connsiteY89-43668" fmla="*/ 272384 h 689379"/>
                  <a:gd name="connsiteX90-43669" fmla="*/ 644488 w 3024845"/>
                  <a:gd name="connsiteY90-43670" fmla="*/ 272384 h 689379"/>
                  <a:gd name="connsiteX91-43671" fmla="*/ 644488 w 3024845"/>
                  <a:gd name="connsiteY91-43672" fmla="*/ 239957 h 689379"/>
                  <a:gd name="connsiteX92-43673" fmla="*/ 645501 w 3024845"/>
                  <a:gd name="connsiteY92-43674" fmla="*/ 239957 h 689379"/>
                  <a:gd name="connsiteX93-43675" fmla="*/ 652595 w 3024845"/>
                  <a:gd name="connsiteY93-43676" fmla="*/ 239957 h 689379"/>
                  <a:gd name="connsiteX94-43677" fmla="*/ 652595 w 3024845"/>
                  <a:gd name="connsiteY94-43678" fmla="*/ 238066 h 689379"/>
                  <a:gd name="connsiteX95-43679" fmla="*/ 652595 w 3024845"/>
                  <a:gd name="connsiteY95-43680" fmla="*/ 224825 h 689379"/>
                  <a:gd name="connsiteX96-43681" fmla="*/ 651328 w 3024845"/>
                  <a:gd name="connsiteY96-43682" fmla="*/ 223203 h 689379"/>
                  <a:gd name="connsiteX97-43683" fmla="*/ 656648 w 3024845"/>
                  <a:gd name="connsiteY97-43684" fmla="*/ 211854 h 689379"/>
                  <a:gd name="connsiteX98-43685" fmla="*/ 664755 w 3024845"/>
                  <a:gd name="connsiteY98-43686" fmla="*/ 239957 h 689379"/>
                  <a:gd name="connsiteX99-43687" fmla="*/ 665515 w 3024845"/>
                  <a:gd name="connsiteY99-43688" fmla="*/ 239957 h 689379"/>
                  <a:gd name="connsiteX100-43689" fmla="*/ 670835 w 3024845"/>
                  <a:gd name="connsiteY100-43690" fmla="*/ 239957 h 689379"/>
                  <a:gd name="connsiteX101-43691" fmla="*/ 670835 w 3024845"/>
                  <a:gd name="connsiteY101-43692" fmla="*/ 134030 h 689379"/>
                  <a:gd name="connsiteX102-43693" fmla="*/ 672355 w 3024845"/>
                  <a:gd name="connsiteY102-43694" fmla="*/ 134030 h 689379"/>
                  <a:gd name="connsiteX103-43695" fmla="*/ 682995 w 3024845"/>
                  <a:gd name="connsiteY103-43696" fmla="*/ 134030 h 689379"/>
                  <a:gd name="connsiteX104-43697" fmla="*/ 682995 w 3024845"/>
                  <a:gd name="connsiteY104-43698" fmla="*/ 86471 h 689379"/>
                  <a:gd name="connsiteX105-43699" fmla="*/ 709342 w 3024845"/>
                  <a:gd name="connsiteY105-43700" fmla="*/ 86471 h 689379"/>
                  <a:gd name="connsiteX106-43701" fmla="*/ 709342 w 3024845"/>
                  <a:gd name="connsiteY106-43702" fmla="*/ 64853 h 689379"/>
                  <a:gd name="connsiteX107-43703" fmla="*/ 743796 w 3024845"/>
                  <a:gd name="connsiteY107-43704" fmla="*/ 64853 h 689379"/>
                  <a:gd name="connsiteX108-43705" fmla="*/ 743796 w 3024845"/>
                  <a:gd name="connsiteY108-43706" fmla="*/ 67285 h 689379"/>
                  <a:gd name="connsiteX109-43707" fmla="*/ 743796 w 3024845"/>
                  <a:gd name="connsiteY109-43708" fmla="*/ 84309 h 689379"/>
                  <a:gd name="connsiteX110-43709" fmla="*/ 746076 w 3024845"/>
                  <a:gd name="connsiteY110-43710" fmla="*/ 84309 h 689379"/>
                  <a:gd name="connsiteX111-43711" fmla="*/ 762036 w 3024845"/>
                  <a:gd name="connsiteY111-43712" fmla="*/ 84309 h 689379"/>
                  <a:gd name="connsiteX112-43713" fmla="*/ 762036 w 3024845"/>
                  <a:gd name="connsiteY112-43714" fmla="*/ 131868 h 689379"/>
                  <a:gd name="connsiteX113-43715" fmla="*/ 763049 w 3024845"/>
                  <a:gd name="connsiteY113-43716" fmla="*/ 131868 h 689379"/>
                  <a:gd name="connsiteX114-43717" fmla="*/ 770143 w 3024845"/>
                  <a:gd name="connsiteY114-43718" fmla="*/ 131868 h 689379"/>
                  <a:gd name="connsiteX115-43719" fmla="*/ 784330 w 3024845"/>
                  <a:gd name="connsiteY115-43720" fmla="*/ 136192 h 689379"/>
                  <a:gd name="connsiteX116-43721" fmla="*/ 784330 w 3024845"/>
                  <a:gd name="connsiteY116-43722" fmla="*/ 175104 h 689379"/>
                  <a:gd name="connsiteX117-43723" fmla="*/ 785343 w 3024845"/>
                  <a:gd name="connsiteY117-43724" fmla="*/ 175104 h 689379"/>
                  <a:gd name="connsiteX118-43725" fmla="*/ 792436 w 3024845"/>
                  <a:gd name="connsiteY118-43726" fmla="*/ 175104 h 689379"/>
                  <a:gd name="connsiteX119-43727" fmla="*/ 792436 w 3024845"/>
                  <a:gd name="connsiteY119-43728" fmla="*/ 176725 h 689379"/>
                  <a:gd name="connsiteX120-43729" fmla="*/ 792436 w 3024845"/>
                  <a:gd name="connsiteY120-43730" fmla="*/ 188074 h 689379"/>
                  <a:gd name="connsiteX121-43731" fmla="*/ 794463 w 3024845"/>
                  <a:gd name="connsiteY121-43732" fmla="*/ 188074 h 689379"/>
                  <a:gd name="connsiteX122-43733" fmla="*/ 808650 w 3024845"/>
                  <a:gd name="connsiteY122-43734" fmla="*/ 188074 h 689379"/>
                  <a:gd name="connsiteX123-43735" fmla="*/ 814730 w 3024845"/>
                  <a:gd name="connsiteY123-43736" fmla="*/ 194560 h 689379"/>
                  <a:gd name="connsiteX124-43737" fmla="*/ 814730 w 3024845"/>
                  <a:gd name="connsiteY124-43738" fmla="*/ 216178 h 689379"/>
                  <a:gd name="connsiteX125-43739" fmla="*/ 817010 w 3024845"/>
                  <a:gd name="connsiteY125-43740" fmla="*/ 216178 h 689379"/>
                  <a:gd name="connsiteX126-43741" fmla="*/ 832970 w 3024845"/>
                  <a:gd name="connsiteY126-43742" fmla="*/ 216178 h 689379"/>
                  <a:gd name="connsiteX127-43743" fmla="*/ 832970 w 3024845"/>
                  <a:gd name="connsiteY127-43744" fmla="*/ 217258 h 689379"/>
                  <a:gd name="connsiteX128-43745" fmla="*/ 832970 w 3024845"/>
                  <a:gd name="connsiteY128-43746" fmla="*/ 224825 h 689379"/>
                  <a:gd name="connsiteX129-43747" fmla="*/ 834237 w 3024845"/>
                  <a:gd name="connsiteY129-43748" fmla="*/ 224825 h 689379"/>
                  <a:gd name="connsiteX130-43749" fmla="*/ 843104 w 3024845"/>
                  <a:gd name="connsiteY130-43750" fmla="*/ 224825 h 689379"/>
                  <a:gd name="connsiteX131-43751" fmla="*/ 843104 w 3024845"/>
                  <a:gd name="connsiteY131-43752" fmla="*/ 226986 h 689379"/>
                  <a:gd name="connsiteX132-43753" fmla="*/ 843104 w 3024845"/>
                  <a:gd name="connsiteY132-43754" fmla="*/ 242119 h 689379"/>
                  <a:gd name="connsiteX133-43755" fmla="*/ 847157 w 3024845"/>
                  <a:gd name="connsiteY133-43756" fmla="*/ 240227 h 689379"/>
                  <a:gd name="connsiteX134-43757" fmla="*/ 847157 w 3024845"/>
                  <a:gd name="connsiteY134-43758" fmla="*/ 226986 h 689379"/>
                  <a:gd name="connsiteX135-43759" fmla="*/ 848170 w 3024845"/>
                  <a:gd name="connsiteY135-43760" fmla="*/ 226986 h 689379"/>
                  <a:gd name="connsiteX136-43761" fmla="*/ 855264 w 3024845"/>
                  <a:gd name="connsiteY136-43762" fmla="*/ 226986 h 689379"/>
                  <a:gd name="connsiteX137-43763" fmla="*/ 855264 w 3024845"/>
                  <a:gd name="connsiteY137-43764" fmla="*/ 228608 h 689379"/>
                  <a:gd name="connsiteX138-43765" fmla="*/ 855264 w 3024845"/>
                  <a:gd name="connsiteY138-43766" fmla="*/ 239957 h 689379"/>
                  <a:gd name="connsiteX139-43767" fmla="*/ 856024 w 3024845"/>
                  <a:gd name="connsiteY139-43768" fmla="*/ 239957 h 689379"/>
                  <a:gd name="connsiteX140-43769" fmla="*/ 861344 w 3024845"/>
                  <a:gd name="connsiteY140-43770" fmla="*/ 239957 h 689379"/>
                  <a:gd name="connsiteX141-43771" fmla="*/ 909984 w 3024845"/>
                  <a:gd name="connsiteY141-43772" fmla="*/ 235634 h 689379"/>
                  <a:gd name="connsiteX142-43773" fmla="*/ 909984 w 3024845"/>
                  <a:gd name="connsiteY142-43774" fmla="*/ 236985 h 689379"/>
                  <a:gd name="connsiteX143-43775" fmla="*/ 909984 w 3024845"/>
                  <a:gd name="connsiteY143-43776" fmla="*/ 246442 h 689379"/>
                  <a:gd name="connsiteX144-43777" fmla="*/ 910744 w 3024845"/>
                  <a:gd name="connsiteY144-43778" fmla="*/ 246442 h 689379"/>
                  <a:gd name="connsiteX145-43779" fmla="*/ 916065 w 3024845"/>
                  <a:gd name="connsiteY145-43780" fmla="*/ 246442 h 689379"/>
                  <a:gd name="connsiteX146-43781" fmla="*/ 916065 w 3024845"/>
                  <a:gd name="connsiteY146-43782" fmla="*/ 248604 h 689379"/>
                  <a:gd name="connsiteX147-43783" fmla="*/ 916065 w 3024845"/>
                  <a:gd name="connsiteY147-43784" fmla="*/ 263737 h 689379"/>
                  <a:gd name="connsiteX148-43785" fmla="*/ 918091 w 3024845"/>
                  <a:gd name="connsiteY148-43786" fmla="*/ 262386 h 689379"/>
                  <a:gd name="connsiteX149-43787" fmla="*/ 932278 w 3024845"/>
                  <a:gd name="connsiteY149-43788" fmla="*/ 252928 h 689379"/>
                  <a:gd name="connsiteX150-43789" fmla="*/ 938358 w 3024845"/>
                  <a:gd name="connsiteY150-43790" fmla="*/ 211854 h 689379"/>
                  <a:gd name="connsiteX151-43791" fmla="*/ 939118 w 3024845"/>
                  <a:gd name="connsiteY151-43792" fmla="*/ 211584 h 689379"/>
                  <a:gd name="connsiteX152-43793" fmla="*/ 944438 w 3024845"/>
                  <a:gd name="connsiteY152-43794" fmla="*/ 209692 h 689379"/>
                  <a:gd name="connsiteX153-43795" fmla="*/ 946465 w 3024845"/>
                  <a:gd name="connsiteY153-43796" fmla="*/ 140515 h 689379"/>
                  <a:gd name="connsiteX154-43797" fmla="*/ 948492 w 3024845"/>
                  <a:gd name="connsiteY154-43798" fmla="*/ 209692 h 689379"/>
                  <a:gd name="connsiteX155-43799" fmla="*/ 949252 w 3024845"/>
                  <a:gd name="connsiteY155-43800" fmla="*/ 209962 h 689379"/>
                  <a:gd name="connsiteX156-43801" fmla="*/ 954572 w 3024845"/>
                  <a:gd name="connsiteY156-43802" fmla="*/ 211854 h 689379"/>
                  <a:gd name="connsiteX157-43803" fmla="*/ 954572 w 3024845"/>
                  <a:gd name="connsiteY157-43804" fmla="*/ 125383 h 689379"/>
                  <a:gd name="connsiteX158-43805" fmla="*/ 958625 w 3024845"/>
                  <a:gd name="connsiteY158-43806" fmla="*/ 92956 h 689379"/>
                  <a:gd name="connsiteX159-43807" fmla="*/ 997132 w 3024845"/>
                  <a:gd name="connsiteY159-43808" fmla="*/ 92956 h 689379"/>
                  <a:gd name="connsiteX160-43809" fmla="*/ 997132 w 3024845"/>
                  <a:gd name="connsiteY160-43810" fmla="*/ 125383 h 689379"/>
                  <a:gd name="connsiteX161-43811" fmla="*/ 997892 w 3024845"/>
                  <a:gd name="connsiteY161-43812" fmla="*/ 125383 h 689379"/>
                  <a:gd name="connsiteX162-43813" fmla="*/ 1003212 w 3024845"/>
                  <a:gd name="connsiteY162-43814" fmla="*/ 125383 h 689379"/>
                  <a:gd name="connsiteX163-43815" fmla="*/ 1003212 w 3024845"/>
                  <a:gd name="connsiteY163-43816" fmla="*/ 43235 h 689379"/>
                  <a:gd name="connsiteX164-43817" fmla="*/ 1004986 w 3024845"/>
                  <a:gd name="connsiteY164-43818" fmla="*/ 43235 h 689379"/>
                  <a:gd name="connsiteX165-43819" fmla="*/ 1017399 w 3024845"/>
                  <a:gd name="connsiteY165-43820" fmla="*/ 43235 h 689379"/>
                  <a:gd name="connsiteX166-43821" fmla="*/ 1017399 w 3024845"/>
                  <a:gd name="connsiteY166-43822" fmla="*/ 41344 h 689379"/>
                  <a:gd name="connsiteX167-43823" fmla="*/ 1017399 w 3024845"/>
                  <a:gd name="connsiteY167-43824" fmla="*/ 28103 h 689379"/>
                  <a:gd name="connsiteX168-43825" fmla="*/ 1039693 w 3024845"/>
                  <a:gd name="connsiteY168-43826" fmla="*/ 28103 h 689379"/>
                  <a:gd name="connsiteX169-43827" fmla="*/ 1039693 w 3024845"/>
                  <a:gd name="connsiteY169-43828" fmla="*/ 27022 h 689379"/>
                  <a:gd name="connsiteX170-43829" fmla="*/ 1039693 w 3024845"/>
                  <a:gd name="connsiteY170-43830" fmla="*/ 19456 h 689379"/>
                  <a:gd name="connsiteX171-43831" fmla="*/ 1041466 w 3024845"/>
                  <a:gd name="connsiteY171-43832" fmla="*/ 19456 h 689379"/>
                  <a:gd name="connsiteX172-43833" fmla="*/ 1053880 w 3024845"/>
                  <a:gd name="connsiteY172-43834" fmla="*/ 19456 h 689379"/>
                  <a:gd name="connsiteX173-43835" fmla="*/ 1053880 w 3024845"/>
                  <a:gd name="connsiteY173-43836" fmla="*/ 20537 h 689379"/>
                  <a:gd name="connsiteX174-43837" fmla="*/ 1053880 w 3024845"/>
                  <a:gd name="connsiteY174-43838" fmla="*/ 28103 h 689379"/>
                  <a:gd name="connsiteX175-43839" fmla="*/ 1054640 w 3024845"/>
                  <a:gd name="connsiteY175-43840" fmla="*/ 28103 h 689379"/>
                  <a:gd name="connsiteX176-43841" fmla="*/ 1059960 w 3024845"/>
                  <a:gd name="connsiteY176-43842" fmla="*/ 28103 h 689379"/>
                  <a:gd name="connsiteX177-43843" fmla="*/ 1070093 w 3024845"/>
                  <a:gd name="connsiteY177-43844" fmla="*/ 23779 h 689379"/>
                  <a:gd name="connsiteX178-43845" fmla="*/ 1074146 w 3024845"/>
                  <a:gd name="connsiteY178-43846" fmla="*/ 27022 h 689379"/>
                  <a:gd name="connsiteX179-43847" fmla="*/ 1074146 w 3024845"/>
                  <a:gd name="connsiteY179-43848" fmla="*/ 19456 h 689379"/>
                  <a:gd name="connsiteX180-43849" fmla="*/ 1076426 w 3024845"/>
                  <a:gd name="connsiteY180-43850" fmla="*/ 19456 h 689379"/>
                  <a:gd name="connsiteX181-43851" fmla="*/ 1092387 w 3024845"/>
                  <a:gd name="connsiteY181-43852" fmla="*/ 19456 h 689379"/>
                  <a:gd name="connsiteX182-43853" fmla="*/ 1092387 w 3024845"/>
                  <a:gd name="connsiteY182-43854" fmla="*/ 20537 h 689379"/>
                  <a:gd name="connsiteX183-43855" fmla="*/ 1092387 w 3024845"/>
                  <a:gd name="connsiteY183-43856" fmla="*/ 28103 h 689379"/>
                  <a:gd name="connsiteX184-43857" fmla="*/ 1122787 w 3024845"/>
                  <a:gd name="connsiteY184-43858" fmla="*/ 28103 h 689379"/>
                  <a:gd name="connsiteX185-43859" fmla="*/ 1122787 w 3024845"/>
                  <a:gd name="connsiteY185-43860" fmla="*/ 29724 h 689379"/>
                  <a:gd name="connsiteX186-43861" fmla="*/ 1122787 w 3024845"/>
                  <a:gd name="connsiteY186-43862" fmla="*/ 41074 h 689379"/>
                  <a:gd name="connsiteX187-43863" fmla="*/ 1149134 w 3024845"/>
                  <a:gd name="connsiteY187-43864" fmla="*/ 41074 h 689379"/>
                  <a:gd name="connsiteX188-43865" fmla="*/ 1149134 w 3024845"/>
                  <a:gd name="connsiteY188-43866" fmla="*/ 71338 h 689379"/>
                  <a:gd name="connsiteX189-43867" fmla="*/ 1149894 w 3024845"/>
                  <a:gd name="connsiteY189-43868" fmla="*/ 71338 h 689379"/>
                  <a:gd name="connsiteX190-43869" fmla="*/ 1155214 w 3024845"/>
                  <a:gd name="connsiteY190-43870" fmla="*/ 71338 h 689379"/>
                  <a:gd name="connsiteX191-43871" fmla="*/ 1155214 w 3024845"/>
                  <a:gd name="connsiteY191-43872" fmla="*/ 72419 h 689379"/>
                  <a:gd name="connsiteX192-43873" fmla="*/ 1155214 w 3024845"/>
                  <a:gd name="connsiteY192-43874" fmla="*/ 79986 h 689379"/>
                  <a:gd name="connsiteX193-43875" fmla="*/ 1159268 w 3024845"/>
                  <a:gd name="connsiteY193-43876" fmla="*/ 110250 h 689379"/>
                  <a:gd name="connsiteX194-43877" fmla="*/ 1160028 w 3024845"/>
                  <a:gd name="connsiteY194-43878" fmla="*/ 110250 h 689379"/>
                  <a:gd name="connsiteX195-43879" fmla="*/ 1165348 w 3024845"/>
                  <a:gd name="connsiteY195-43880" fmla="*/ 110250 h 689379"/>
                  <a:gd name="connsiteX196-43881" fmla="*/ 1165348 w 3024845"/>
                  <a:gd name="connsiteY196-43882" fmla="*/ 111061 h 689379"/>
                  <a:gd name="connsiteX197-43883" fmla="*/ 1165348 w 3024845"/>
                  <a:gd name="connsiteY197-43884" fmla="*/ 116736 h 689379"/>
                  <a:gd name="connsiteX198-43885" fmla="*/ 1166361 w 3024845"/>
                  <a:gd name="connsiteY198-43886" fmla="*/ 116736 h 689379"/>
                  <a:gd name="connsiteX199-43887" fmla="*/ 1173454 w 3024845"/>
                  <a:gd name="connsiteY199-43888" fmla="*/ 116736 h 689379"/>
                  <a:gd name="connsiteX200-43889" fmla="*/ 1173454 w 3024845"/>
                  <a:gd name="connsiteY200-43890" fmla="*/ 147001 h 689379"/>
                  <a:gd name="connsiteX201-43891" fmla="*/ 1175481 w 3024845"/>
                  <a:gd name="connsiteY201-43892" fmla="*/ 147001 h 689379"/>
                  <a:gd name="connsiteX202-43893" fmla="*/ 1189668 w 3024845"/>
                  <a:gd name="connsiteY202-43894" fmla="*/ 147001 h 689379"/>
                  <a:gd name="connsiteX203-43895" fmla="*/ 1189668 w 3024845"/>
                  <a:gd name="connsiteY203-43896" fmla="*/ 170780 h 689379"/>
                  <a:gd name="connsiteX204-43897" fmla="*/ 1191695 w 3024845"/>
                  <a:gd name="connsiteY204-43898" fmla="*/ 172401 h 689379"/>
                  <a:gd name="connsiteX205-43899" fmla="*/ 1191695 w 3024845"/>
                  <a:gd name="connsiteY205-43900" fmla="*/ 183751 h 689379"/>
                  <a:gd name="connsiteX206-43901" fmla="*/ 1192455 w 3024845"/>
                  <a:gd name="connsiteY206-43902" fmla="*/ 183751 h 689379"/>
                  <a:gd name="connsiteX207-43903" fmla="*/ 1197775 w 3024845"/>
                  <a:gd name="connsiteY207-43904" fmla="*/ 183751 h 689379"/>
                  <a:gd name="connsiteX208-43905" fmla="*/ 1197775 w 3024845"/>
                  <a:gd name="connsiteY208-43906" fmla="*/ 207530 h 689379"/>
                  <a:gd name="connsiteX209-43907" fmla="*/ 1199041 w 3024845"/>
                  <a:gd name="connsiteY209-43908" fmla="*/ 207530 h 689379"/>
                  <a:gd name="connsiteX210-43909" fmla="*/ 1207908 w 3024845"/>
                  <a:gd name="connsiteY210-43910" fmla="*/ 207530 h 689379"/>
                  <a:gd name="connsiteX211-43911" fmla="*/ 1209935 w 3024845"/>
                  <a:gd name="connsiteY211-43912" fmla="*/ 211584 h 689379"/>
                  <a:gd name="connsiteX212-43913" fmla="*/ 1209935 w 3024845"/>
                  <a:gd name="connsiteY212-43914" fmla="*/ 224825 h 689379"/>
                  <a:gd name="connsiteX213-43915" fmla="*/ 1211455 w 3024845"/>
                  <a:gd name="connsiteY213-43916" fmla="*/ 222933 h 689379"/>
                  <a:gd name="connsiteX214-43917" fmla="*/ 1222095 w 3024845"/>
                  <a:gd name="connsiteY214-43918" fmla="*/ 209692 h 689379"/>
                  <a:gd name="connsiteX215-43919" fmla="*/ 1250469 w 3024845"/>
                  <a:gd name="connsiteY215-43920" fmla="*/ 209692 h 689379"/>
                  <a:gd name="connsiteX216-43921" fmla="*/ 1250469 w 3024845"/>
                  <a:gd name="connsiteY216-43922" fmla="*/ 296163 h 689379"/>
                  <a:gd name="connsiteX217-43923" fmla="*/ 1251229 w 3024845"/>
                  <a:gd name="connsiteY217-43924" fmla="*/ 296163 h 689379"/>
                  <a:gd name="connsiteX218-43925" fmla="*/ 1256549 w 3024845"/>
                  <a:gd name="connsiteY218-43926" fmla="*/ 296163 h 689379"/>
                  <a:gd name="connsiteX219-43927" fmla="*/ 1257309 w 3024845"/>
                  <a:gd name="connsiteY219-43928" fmla="*/ 294812 h 689379"/>
                  <a:gd name="connsiteX220-43929" fmla="*/ 1262629 w 3024845"/>
                  <a:gd name="connsiteY220-43930" fmla="*/ 285354 h 689379"/>
                  <a:gd name="connsiteX221-43931" fmla="*/ 1262629 w 3024845"/>
                  <a:gd name="connsiteY221-43932" fmla="*/ 287246 h 689379"/>
                  <a:gd name="connsiteX222-43933" fmla="*/ 1262629 w 3024845"/>
                  <a:gd name="connsiteY222-43934" fmla="*/ 300487 h 689379"/>
                  <a:gd name="connsiteX223-43935" fmla="*/ 1266682 w 3024845"/>
                  <a:gd name="connsiteY223-43936" fmla="*/ 255090 h 689379"/>
                  <a:gd name="connsiteX224-43937" fmla="*/ 1267442 w 3024845"/>
                  <a:gd name="connsiteY224-43938" fmla="*/ 255090 h 689379"/>
                  <a:gd name="connsiteX225-43939" fmla="*/ 1272762 w 3024845"/>
                  <a:gd name="connsiteY225-43940" fmla="*/ 255090 h 689379"/>
                  <a:gd name="connsiteX226-43941" fmla="*/ 1272762 w 3024845"/>
                  <a:gd name="connsiteY226-43942" fmla="*/ 190236 h 689379"/>
                  <a:gd name="connsiteX227-43943" fmla="*/ 1273776 w 3024845"/>
                  <a:gd name="connsiteY227-43944" fmla="*/ 190236 h 689379"/>
                  <a:gd name="connsiteX228-43945" fmla="*/ 1280869 w 3024845"/>
                  <a:gd name="connsiteY228-43946" fmla="*/ 190236 h 689379"/>
                  <a:gd name="connsiteX229-43947" fmla="*/ 1293029 w 3024845"/>
                  <a:gd name="connsiteY229-43948" fmla="*/ 147001 h 689379"/>
                  <a:gd name="connsiteX230-43949" fmla="*/ 1294296 w 3024845"/>
                  <a:gd name="connsiteY230-43950" fmla="*/ 147001 h 689379"/>
                  <a:gd name="connsiteX231-43951" fmla="*/ 1303163 w 3024845"/>
                  <a:gd name="connsiteY231-43952" fmla="*/ 147001 h 689379"/>
                  <a:gd name="connsiteX232-43953" fmla="*/ 1313296 w 3024845"/>
                  <a:gd name="connsiteY232-43954" fmla="*/ 190236 h 689379"/>
                  <a:gd name="connsiteX233-43955" fmla="*/ 1314309 w 3024845"/>
                  <a:gd name="connsiteY233-43956" fmla="*/ 190236 h 689379"/>
                  <a:gd name="connsiteX234-43957" fmla="*/ 1321403 w 3024845"/>
                  <a:gd name="connsiteY234-43958" fmla="*/ 190236 h 689379"/>
                  <a:gd name="connsiteX235-43959" fmla="*/ 1321403 w 3024845"/>
                  <a:gd name="connsiteY235-43960" fmla="*/ 229148 h 689379"/>
                  <a:gd name="connsiteX236-43961" fmla="*/ 1323176 w 3024845"/>
                  <a:gd name="connsiteY236-43962" fmla="*/ 229148 h 689379"/>
                  <a:gd name="connsiteX237-43963" fmla="*/ 1335590 w 3024845"/>
                  <a:gd name="connsiteY237-43964" fmla="*/ 229148 h 689379"/>
                  <a:gd name="connsiteX238-43965" fmla="*/ 1335590 w 3024845"/>
                  <a:gd name="connsiteY238-43966" fmla="*/ 231310 h 689379"/>
                  <a:gd name="connsiteX239-43967" fmla="*/ 1335590 w 3024845"/>
                  <a:gd name="connsiteY239-43968" fmla="*/ 246442 h 689379"/>
                  <a:gd name="connsiteX240-43969" fmla="*/ 1339643 w 3024845"/>
                  <a:gd name="connsiteY240-43970" fmla="*/ 244281 h 689379"/>
                  <a:gd name="connsiteX241-43971" fmla="*/ 1339643 w 3024845"/>
                  <a:gd name="connsiteY241-43972" fmla="*/ 229148 h 689379"/>
                  <a:gd name="connsiteX242-43973" fmla="*/ 1341163 w 3024845"/>
                  <a:gd name="connsiteY242-43974" fmla="*/ 229148 h 689379"/>
                  <a:gd name="connsiteX243-43975" fmla="*/ 1351803 w 3024845"/>
                  <a:gd name="connsiteY243-43976" fmla="*/ 229148 h 689379"/>
                  <a:gd name="connsiteX244-43977" fmla="*/ 1351803 w 3024845"/>
                  <a:gd name="connsiteY244-43978" fmla="*/ 230769 h 689379"/>
                  <a:gd name="connsiteX245-43979" fmla="*/ 1351803 w 3024845"/>
                  <a:gd name="connsiteY245-43980" fmla="*/ 242119 h 689379"/>
                  <a:gd name="connsiteX246-43981" fmla="*/ 1382204 w 3024845"/>
                  <a:gd name="connsiteY246-43982" fmla="*/ 242119 h 689379"/>
                  <a:gd name="connsiteX247-43983" fmla="*/ 1382204 w 3024845"/>
                  <a:gd name="connsiteY247-43984" fmla="*/ 205369 h 689379"/>
                  <a:gd name="connsiteX248-43985" fmla="*/ 1383470 w 3024845"/>
                  <a:gd name="connsiteY248-43986" fmla="*/ 205369 h 689379"/>
                  <a:gd name="connsiteX249-43987" fmla="*/ 1392337 w 3024845"/>
                  <a:gd name="connsiteY249-43988" fmla="*/ 205369 h 689379"/>
                  <a:gd name="connsiteX250-43989" fmla="*/ 1392337 w 3024845"/>
                  <a:gd name="connsiteY250-43990" fmla="*/ 226986 h 689379"/>
                  <a:gd name="connsiteX251-43991" fmla="*/ 1394364 w 3024845"/>
                  <a:gd name="connsiteY251-43992" fmla="*/ 194560 h 689379"/>
                  <a:gd name="connsiteX252-43993" fmla="*/ 1416657 w 3024845"/>
                  <a:gd name="connsiteY252-43994" fmla="*/ 194560 h 689379"/>
                  <a:gd name="connsiteX253-43995" fmla="*/ 1416657 w 3024845"/>
                  <a:gd name="connsiteY253-43996" fmla="*/ 192938 h 689379"/>
                  <a:gd name="connsiteX254-43997" fmla="*/ 1416657 w 3024845"/>
                  <a:gd name="connsiteY254-43998" fmla="*/ 181589 h 689379"/>
                  <a:gd name="connsiteX255-43999" fmla="*/ 1417417 w 3024845"/>
                  <a:gd name="connsiteY255-44000" fmla="*/ 181589 h 689379"/>
                  <a:gd name="connsiteX256-44001" fmla="*/ 1422737 w 3024845"/>
                  <a:gd name="connsiteY256-44002" fmla="*/ 181589 h 689379"/>
                  <a:gd name="connsiteX257-44003" fmla="*/ 1422737 w 3024845"/>
                  <a:gd name="connsiteY257-44004" fmla="*/ 179698 h 689379"/>
                  <a:gd name="connsiteX258-44005" fmla="*/ 1422737 w 3024845"/>
                  <a:gd name="connsiteY258-44006" fmla="*/ 166457 h 689379"/>
                  <a:gd name="connsiteX259-44007" fmla="*/ 1426791 w 3024845"/>
                  <a:gd name="connsiteY259-44008" fmla="*/ 172942 h 689379"/>
                  <a:gd name="connsiteX260-44009" fmla="*/ 1429071 w 3024845"/>
                  <a:gd name="connsiteY260-44010" fmla="*/ 172942 h 689379"/>
                  <a:gd name="connsiteX261-44011" fmla="*/ 1445031 w 3024845"/>
                  <a:gd name="connsiteY261-44012" fmla="*/ 172942 h 689379"/>
                  <a:gd name="connsiteX262-44013" fmla="*/ 1445031 w 3024845"/>
                  <a:gd name="connsiteY262-44014" fmla="*/ 172131 h 689379"/>
                  <a:gd name="connsiteX263-44015" fmla="*/ 1445031 w 3024845"/>
                  <a:gd name="connsiteY263-44016" fmla="*/ 166457 h 689379"/>
                  <a:gd name="connsiteX264-44017" fmla="*/ 1445791 w 3024845"/>
                  <a:gd name="connsiteY264-44018" fmla="*/ 166457 h 689379"/>
                  <a:gd name="connsiteX265-44019" fmla="*/ 1451111 w 3024845"/>
                  <a:gd name="connsiteY265-44020" fmla="*/ 166457 h 689379"/>
                  <a:gd name="connsiteX266-44021" fmla="*/ 1451111 w 3024845"/>
                  <a:gd name="connsiteY266-44022" fmla="*/ 167808 h 689379"/>
                  <a:gd name="connsiteX267-44023" fmla="*/ 1451111 w 3024845"/>
                  <a:gd name="connsiteY267-44024" fmla="*/ 177266 h 689379"/>
                  <a:gd name="connsiteX268-44025" fmla="*/ 1489618 w 3024845"/>
                  <a:gd name="connsiteY268-44026" fmla="*/ 177266 h 689379"/>
                  <a:gd name="connsiteX269-44027" fmla="*/ 1489618 w 3024845"/>
                  <a:gd name="connsiteY269-44028" fmla="*/ 315619 h 689379"/>
                  <a:gd name="connsiteX270-44029" fmla="*/ 1491138 w 3024845"/>
                  <a:gd name="connsiteY270-44030" fmla="*/ 315619 h 689379"/>
                  <a:gd name="connsiteX271-44031" fmla="*/ 1501778 w 3024845"/>
                  <a:gd name="connsiteY271-44032" fmla="*/ 315619 h 689379"/>
                  <a:gd name="connsiteX272-44033" fmla="*/ 1501778 w 3024845"/>
                  <a:gd name="connsiteY272-44034" fmla="*/ 302649 h 689379"/>
                  <a:gd name="connsiteX273-44035" fmla="*/ 1505832 w 3024845"/>
                  <a:gd name="connsiteY273-44036" fmla="*/ 302649 h 689379"/>
                  <a:gd name="connsiteX274-44037" fmla="*/ 1505832 w 3024845"/>
                  <a:gd name="connsiteY274-44038" fmla="*/ 315619 h 689379"/>
                  <a:gd name="connsiteX275-44039" fmla="*/ 1536232 w 3024845"/>
                  <a:gd name="connsiteY275-44040" fmla="*/ 315619 h 689379"/>
                  <a:gd name="connsiteX276-44041" fmla="*/ 1536232 w 3024845"/>
                  <a:gd name="connsiteY276-44042" fmla="*/ 285354 h 689379"/>
                  <a:gd name="connsiteX277-44043" fmla="*/ 1548392 w 3024845"/>
                  <a:gd name="connsiteY277-44044" fmla="*/ 285354 h 689379"/>
                  <a:gd name="connsiteX278-44045" fmla="*/ 1560552 w 3024845"/>
                  <a:gd name="connsiteY278-44046" fmla="*/ 283193 h 689379"/>
                  <a:gd name="connsiteX279-44047" fmla="*/ 1564606 w 3024845"/>
                  <a:gd name="connsiteY279-44048" fmla="*/ 285354 h 689379"/>
                  <a:gd name="connsiteX280-44049" fmla="*/ 1574739 w 3024845"/>
                  <a:gd name="connsiteY280-44050" fmla="*/ 285354 h 689379"/>
                  <a:gd name="connsiteX281-44051" fmla="*/ 1574739 w 3024845"/>
                  <a:gd name="connsiteY281-44052" fmla="*/ 315619 h 689379"/>
                  <a:gd name="connsiteX282-44053" fmla="*/ 1582846 w 3024845"/>
                  <a:gd name="connsiteY282-44054" fmla="*/ 315619 h 689379"/>
                  <a:gd name="connsiteX283-44055" fmla="*/ 1582846 w 3024845"/>
                  <a:gd name="connsiteY283-44056" fmla="*/ 332914 h 689379"/>
                  <a:gd name="connsiteX284-44057" fmla="*/ 1592182 w 3024845"/>
                  <a:gd name="connsiteY284-44058" fmla="*/ 333819 h 689379"/>
                  <a:gd name="connsiteX285-44059" fmla="*/ 1605140 w 3024845"/>
                  <a:gd name="connsiteY285-44060" fmla="*/ 333819 h 689379"/>
                  <a:gd name="connsiteX286-44061" fmla="*/ 1605140 w 3024845"/>
                  <a:gd name="connsiteY286-44062" fmla="*/ 317781 h 689379"/>
                  <a:gd name="connsiteX287-44063" fmla="*/ 1673096 w 3024845"/>
                  <a:gd name="connsiteY287-44064" fmla="*/ 317781 h 689379"/>
                  <a:gd name="connsiteX288-44065" fmla="*/ 1673096 w 3024845"/>
                  <a:gd name="connsiteY288-44066" fmla="*/ 232528 h 689379"/>
                  <a:gd name="connsiteX289-44067" fmla="*/ 1745104 w 3024845"/>
                  <a:gd name="connsiteY289-44068" fmla="*/ 232528 h 689379"/>
                  <a:gd name="connsiteX290-44069" fmla="*/ 1745104 w 3024845"/>
                  <a:gd name="connsiteY290-44070" fmla="*/ 311296 h 689379"/>
                  <a:gd name="connsiteX291-44071" fmla="*/ 1747008 w 3024845"/>
                  <a:gd name="connsiteY291-44072" fmla="*/ 311296 h 689379"/>
                  <a:gd name="connsiteX292-44073" fmla="*/ 1748250 w 3024845"/>
                  <a:gd name="connsiteY292-44074" fmla="*/ 333819 h 689379"/>
                  <a:gd name="connsiteX293-44075" fmla="*/ 1757926 w 3024845"/>
                  <a:gd name="connsiteY293-44076" fmla="*/ 333819 h 689379"/>
                  <a:gd name="connsiteX294-44077" fmla="*/ 1759168 w 3024845"/>
                  <a:gd name="connsiteY294-44078" fmla="*/ 311296 h 689379"/>
                  <a:gd name="connsiteX295-44079" fmla="*/ 1765248 w 3024845"/>
                  <a:gd name="connsiteY295-44080" fmla="*/ 311296 h 689379"/>
                  <a:gd name="connsiteX296-44081" fmla="*/ 1766490 w 3024845"/>
                  <a:gd name="connsiteY296-44082" fmla="*/ 333819 h 689379"/>
                  <a:gd name="connsiteX297-44083" fmla="*/ 1817112 w 3024845"/>
                  <a:gd name="connsiteY297-44084" fmla="*/ 333819 h 689379"/>
                  <a:gd name="connsiteX298-44085" fmla="*/ 1817112 w 3024845"/>
                  <a:gd name="connsiteY298-44086" fmla="*/ 170791 h 689379"/>
                  <a:gd name="connsiteX299-44087" fmla="*/ 2014439 w 3024845"/>
                  <a:gd name="connsiteY299-44088" fmla="*/ 170791 h 689379"/>
                  <a:gd name="connsiteX300-44089" fmla="*/ 2014439 w 3024845"/>
                  <a:gd name="connsiteY300-44090" fmla="*/ 333819 h 689379"/>
                  <a:gd name="connsiteX301-44091" fmla="*/ 2033136 w 3024845"/>
                  <a:gd name="connsiteY301-44092" fmla="*/ 333819 h 689379"/>
                  <a:gd name="connsiteX302-44093" fmla="*/ 2033136 w 3024845"/>
                  <a:gd name="connsiteY302-44094" fmla="*/ 251126 h 689379"/>
                  <a:gd name="connsiteX303-44095" fmla="*/ 2128256 w 3024845"/>
                  <a:gd name="connsiteY303-44096" fmla="*/ 251126 h 689379"/>
                  <a:gd name="connsiteX304-44097" fmla="*/ 2180720 w 3024845"/>
                  <a:gd name="connsiteY304-44098" fmla="*/ 185913 h 689379"/>
                  <a:gd name="connsiteX305-44099" fmla="*/ 2245574 w 3024845"/>
                  <a:gd name="connsiteY305-44100" fmla="*/ 185913 h 689379"/>
                  <a:gd name="connsiteX306-44101" fmla="*/ 2245574 w 3024845"/>
                  <a:gd name="connsiteY306-44102" fmla="*/ 261575 h 689379"/>
                  <a:gd name="connsiteX307-44103" fmla="*/ 2253681 w 3024845"/>
                  <a:gd name="connsiteY307-44104" fmla="*/ 261575 h 689379"/>
                  <a:gd name="connsiteX308-44105" fmla="*/ 2255708 w 3024845"/>
                  <a:gd name="connsiteY308-44106" fmla="*/ 255090 h 689379"/>
                  <a:gd name="connsiteX309-44107" fmla="*/ 2261788 w 3024845"/>
                  <a:gd name="connsiteY309-44108" fmla="*/ 255090 h 689379"/>
                  <a:gd name="connsiteX310-44109" fmla="*/ 2263815 w 3024845"/>
                  <a:gd name="connsiteY310-44110" fmla="*/ 263737 h 689379"/>
                  <a:gd name="connsiteX311-44111" fmla="*/ 2275975 w 3024845"/>
                  <a:gd name="connsiteY311-44112" fmla="*/ 263737 h 689379"/>
                  <a:gd name="connsiteX312-44113" fmla="*/ 2275975 w 3024845"/>
                  <a:gd name="connsiteY312-44114" fmla="*/ 257251 h 689379"/>
                  <a:gd name="connsiteX313-44115" fmla="*/ 2298268 w 3024845"/>
                  <a:gd name="connsiteY313-44116" fmla="*/ 257251 h 689379"/>
                  <a:gd name="connsiteX314-44117" fmla="*/ 2298268 w 3024845"/>
                  <a:gd name="connsiteY314-44118" fmla="*/ 263737 h 689379"/>
                  <a:gd name="connsiteX315-44119" fmla="*/ 2318535 w 3024845"/>
                  <a:gd name="connsiteY315-44120" fmla="*/ 263737 h 689379"/>
                  <a:gd name="connsiteX316-44121" fmla="*/ 2318535 w 3024845"/>
                  <a:gd name="connsiteY316-44122" fmla="*/ 309134 h 689379"/>
                  <a:gd name="connsiteX317-44123" fmla="*/ 2332722 w 3024845"/>
                  <a:gd name="connsiteY317-44124" fmla="*/ 309134 h 689379"/>
                  <a:gd name="connsiteX318-44125" fmla="*/ 2332722 w 3024845"/>
                  <a:gd name="connsiteY318-44126" fmla="*/ 296163 h 689379"/>
                  <a:gd name="connsiteX319-44127" fmla="*/ 2348936 w 3024845"/>
                  <a:gd name="connsiteY319-44128" fmla="*/ 296163 h 689379"/>
                  <a:gd name="connsiteX320-44129" fmla="*/ 2348936 w 3024845"/>
                  <a:gd name="connsiteY320-44130" fmla="*/ 116736 h 689379"/>
                  <a:gd name="connsiteX321-44131" fmla="*/ 2355016 w 3024845"/>
                  <a:gd name="connsiteY321-44132" fmla="*/ 110250 h 689379"/>
                  <a:gd name="connsiteX322-44133" fmla="*/ 2427977 w 3024845"/>
                  <a:gd name="connsiteY322-44134" fmla="*/ 110250 h 689379"/>
                  <a:gd name="connsiteX323-44135" fmla="*/ 2427977 w 3024845"/>
                  <a:gd name="connsiteY323-44136" fmla="*/ 118898 h 689379"/>
                  <a:gd name="connsiteX324-44137" fmla="*/ 2438110 w 3024845"/>
                  <a:gd name="connsiteY324-44138" fmla="*/ 118898 h 689379"/>
                  <a:gd name="connsiteX325-44139" fmla="*/ 2438110 w 3024845"/>
                  <a:gd name="connsiteY325-44140" fmla="*/ 233472 h 689379"/>
                  <a:gd name="connsiteX326-44141" fmla="*/ 2460404 w 3024845"/>
                  <a:gd name="connsiteY326-44142" fmla="*/ 233472 h 689379"/>
                  <a:gd name="connsiteX327-44143" fmla="*/ 2460404 w 3024845"/>
                  <a:gd name="connsiteY327-44144" fmla="*/ 166457 h 689379"/>
                  <a:gd name="connsiteX328-44145" fmla="*/ 2486751 w 3024845"/>
                  <a:gd name="connsiteY328-44146" fmla="*/ 166457 h 689379"/>
                  <a:gd name="connsiteX329-44147" fmla="*/ 2490804 w 3024845"/>
                  <a:gd name="connsiteY329-44148" fmla="*/ 162133 h 689379"/>
                  <a:gd name="connsiteX330-44149" fmla="*/ 2498911 w 3024845"/>
                  <a:gd name="connsiteY330-44150" fmla="*/ 162133 h 689379"/>
                  <a:gd name="connsiteX331-44151" fmla="*/ 2502964 w 3024845"/>
                  <a:gd name="connsiteY331-44152" fmla="*/ 166457 h 689379"/>
                  <a:gd name="connsiteX332-44153" fmla="*/ 2525258 w 3024845"/>
                  <a:gd name="connsiteY332-44154" fmla="*/ 166457 h 689379"/>
                  <a:gd name="connsiteX333-44155" fmla="*/ 2525258 w 3024845"/>
                  <a:gd name="connsiteY333-44156" fmla="*/ 49721 h 689379"/>
                  <a:gd name="connsiteX334-44157" fmla="*/ 2582005 w 3024845"/>
                  <a:gd name="connsiteY334-44158" fmla="*/ 38912 h 689379"/>
                  <a:gd name="connsiteX335-44159" fmla="*/ 2582005 w 3024845"/>
                  <a:gd name="connsiteY335-44160" fmla="*/ 39993 h 689379"/>
                  <a:gd name="connsiteX336-44161" fmla="*/ 2582005 w 3024845"/>
                  <a:gd name="connsiteY336-44162" fmla="*/ 47559 h 689379"/>
                  <a:gd name="connsiteX337-44163" fmla="*/ 2608352 w 3024845"/>
                  <a:gd name="connsiteY337-44164" fmla="*/ 47559 h 689379"/>
                  <a:gd name="connsiteX338-44165" fmla="*/ 2608352 w 3024845"/>
                  <a:gd name="connsiteY338-44166" fmla="*/ 302649 h 689379"/>
                  <a:gd name="connsiteX339-44167" fmla="*/ 2630646 w 3024845"/>
                  <a:gd name="connsiteY339-44168" fmla="*/ 302649 h 689379"/>
                  <a:gd name="connsiteX340-44169" fmla="*/ 2630646 w 3024845"/>
                  <a:gd name="connsiteY340-44170" fmla="*/ 298325 h 689379"/>
                  <a:gd name="connsiteX341-44171" fmla="*/ 2642806 w 3024845"/>
                  <a:gd name="connsiteY341-44172" fmla="*/ 298325 h 689379"/>
                  <a:gd name="connsiteX342-44173" fmla="*/ 2642806 w 3024845"/>
                  <a:gd name="connsiteY342-44174" fmla="*/ 302649 h 689379"/>
                  <a:gd name="connsiteX343-44175" fmla="*/ 2667126 w 3024845"/>
                  <a:gd name="connsiteY343-44176" fmla="*/ 302649 h 689379"/>
                  <a:gd name="connsiteX344-44177" fmla="*/ 2667126 w 3024845"/>
                  <a:gd name="connsiteY344-44178" fmla="*/ 289678 h 689379"/>
                  <a:gd name="connsiteX345-44179" fmla="*/ 2695500 w 3024845"/>
                  <a:gd name="connsiteY345-44180" fmla="*/ 289678 h 689379"/>
                  <a:gd name="connsiteX346-44181" fmla="*/ 2707660 w 3024845"/>
                  <a:gd name="connsiteY346-44182" fmla="*/ 285354 h 689379"/>
                  <a:gd name="connsiteX347-44183" fmla="*/ 2727927 w 3024845"/>
                  <a:gd name="connsiteY347-44184" fmla="*/ 289678 h 689379"/>
                  <a:gd name="connsiteX348-44185" fmla="*/ 2727927 w 3024845"/>
                  <a:gd name="connsiteY348-44186" fmla="*/ 272384 h 689379"/>
                  <a:gd name="connsiteX349-44187" fmla="*/ 2736034 w 3024845"/>
                  <a:gd name="connsiteY349-44188" fmla="*/ 272384 h 689379"/>
                  <a:gd name="connsiteX350-44189" fmla="*/ 2736034 w 3024845"/>
                  <a:gd name="connsiteY350-44190" fmla="*/ 259413 h 689379"/>
                  <a:gd name="connsiteX351-44191" fmla="*/ 2792781 w 3024845"/>
                  <a:gd name="connsiteY351-44192" fmla="*/ 259413 h 689379"/>
                  <a:gd name="connsiteX352-44193" fmla="*/ 2792781 w 3024845"/>
                  <a:gd name="connsiteY352-44194" fmla="*/ 229148 h 689379"/>
                  <a:gd name="connsiteX353-44195" fmla="*/ 2811021 w 3024845"/>
                  <a:gd name="connsiteY353-44196" fmla="*/ 229148 h 689379"/>
                  <a:gd name="connsiteX354-44197" fmla="*/ 2811021 w 3024845"/>
                  <a:gd name="connsiteY354-44198" fmla="*/ 222663 h 689379"/>
                  <a:gd name="connsiteX355-44199" fmla="*/ 2823181 w 3024845"/>
                  <a:gd name="connsiteY355-44200" fmla="*/ 222663 h 689379"/>
                  <a:gd name="connsiteX356-44201" fmla="*/ 2823181 w 3024845"/>
                  <a:gd name="connsiteY356-44202" fmla="*/ 229148 h 689379"/>
                  <a:gd name="connsiteX357-44203" fmla="*/ 2839395 w 3024845"/>
                  <a:gd name="connsiteY357-44204" fmla="*/ 229148 h 689379"/>
                  <a:gd name="connsiteX358-44205" fmla="*/ 2839395 w 3024845"/>
                  <a:gd name="connsiteY358-44206" fmla="*/ 278869 h 689379"/>
                  <a:gd name="connsiteX359-44207" fmla="*/ 2871822 w 3024845"/>
                  <a:gd name="connsiteY359-44208" fmla="*/ 278869 h 689379"/>
                  <a:gd name="connsiteX360-44209" fmla="*/ 2871822 w 3024845"/>
                  <a:gd name="connsiteY360-44210" fmla="*/ 252928 h 689379"/>
                  <a:gd name="connsiteX361-44211" fmla="*/ 2910329 w 3024845"/>
                  <a:gd name="connsiteY361-44212" fmla="*/ 252928 h 689379"/>
                  <a:gd name="connsiteX362-44213" fmla="*/ 2910329 w 3024845"/>
                  <a:gd name="connsiteY362-44214" fmla="*/ 222663 h 689379"/>
                  <a:gd name="connsiteX363-44215" fmla="*/ 2958970 w 3024845"/>
                  <a:gd name="connsiteY363-44216" fmla="*/ 222663 h 689379"/>
                  <a:gd name="connsiteX364-44217" fmla="*/ 2958970 w 3024845"/>
                  <a:gd name="connsiteY364-44218" fmla="*/ 333819 h 689379"/>
                  <a:gd name="connsiteX365-44219" fmla="*/ 2958970 w 3024845"/>
                  <a:gd name="connsiteY365-44220" fmla="*/ 347598 h 689379"/>
                  <a:gd name="connsiteX366-44221" fmla="*/ 3024845 w 3024845"/>
                  <a:gd name="connsiteY366-44222" fmla="*/ 347598 h 689379"/>
                  <a:gd name="connsiteX367-44223" fmla="*/ 3024845 w 3024845"/>
                  <a:gd name="connsiteY367-44224" fmla="*/ 689379 h 689379"/>
                  <a:gd name="connsiteX368-44225" fmla="*/ 2054 w 3024845"/>
                  <a:gd name="connsiteY368-44226" fmla="*/ 687046 h 689379"/>
                  <a:gd name="connsiteX369-44227" fmla="*/ 0 w 3024845"/>
                  <a:gd name="connsiteY369-44228" fmla="*/ 252928 h 689379"/>
                  <a:gd name="connsiteX370-44229" fmla="*/ 20267 w 3024845"/>
                  <a:gd name="connsiteY370-44230" fmla="*/ 252928 h 689379"/>
                  <a:gd name="connsiteX371-44231" fmla="*/ 20774 w 3024845"/>
                  <a:gd name="connsiteY371-44232" fmla="*/ 251847 h 689379"/>
                  <a:gd name="connsiteX372-44233" fmla="*/ 24320 w 3024845"/>
                  <a:gd name="connsiteY372-44234" fmla="*/ 244281 h 689379"/>
                  <a:gd name="connsiteX373-44235" fmla="*/ 26094 w 3024845"/>
                  <a:gd name="connsiteY373-44236" fmla="*/ 244551 h 689379"/>
                  <a:gd name="connsiteX374-44237" fmla="*/ 38507 w 3024845"/>
                  <a:gd name="connsiteY374-44238" fmla="*/ 246442 h 689379"/>
                  <a:gd name="connsiteX375-44239" fmla="*/ 39014 w 3024845"/>
                  <a:gd name="connsiteY375-44240" fmla="*/ 247794 h 689379"/>
                  <a:gd name="connsiteX376-44241" fmla="*/ 42560 w 3024845"/>
                  <a:gd name="connsiteY376-44242" fmla="*/ 257251 h 689379"/>
                  <a:gd name="connsiteX377-44243" fmla="*/ 68907 w 3024845"/>
                  <a:gd name="connsiteY377-44244" fmla="*/ 259413 h 689379"/>
                  <a:gd name="connsiteX378-44245" fmla="*/ 68907 w 3024845"/>
                  <a:gd name="connsiteY378-44246" fmla="*/ 136192 h 689379"/>
                  <a:gd name="connsiteX379-44247" fmla="*/ 70934 w 3024845"/>
                  <a:gd name="connsiteY379-44248" fmla="*/ 136192 h 689379"/>
                  <a:gd name="connsiteX380-44249" fmla="*/ 85121 w 3024845"/>
                  <a:gd name="connsiteY380-44250" fmla="*/ 136192 h 689379"/>
                  <a:gd name="connsiteX381-44251" fmla="*/ 85121 w 3024845"/>
                  <a:gd name="connsiteY381-44252" fmla="*/ 0 h 689379"/>
                  <a:gd name="connsiteX382-44253" fmla="*/ 86894 w 3024845"/>
                  <a:gd name="connsiteY382-44254" fmla="*/ 0 h 689379"/>
                  <a:gd name="connsiteX383-44255" fmla="*/ 99308 w 3024845"/>
                  <a:gd name="connsiteY383-44256" fmla="*/ 0 h 689379"/>
                  <a:gd name="connsiteX0-44257" fmla="*/ 99308 w 3024845"/>
                  <a:gd name="connsiteY0-44258" fmla="*/ 0 h 689379"/>
                  <a:gd name="connsiteX1-44259" fmla="*/ 220909 w 3024845"/>
                  <a:gd name="connsiteY1-44260" fmla="*/ 0 h 689379"/>
                  <a:gd name="connsiteX2-44261" fmla="*/ 223189 w 3024845"/>
                  <a:gd name="connsiteY2-44262" fmla="*/ 0 h 689379"/>
                  <a:gd name="connsiteX3-44263" fmla="*/ 239150 w 3024845"/>
                  <a:gd name="connsiteY3-44264" fmla="*/ 0 h 689379"/>
                  <a:gd name="connsiteX4-44265" fmla="*/ 239150 w 3024845"/>
                  <a:gd name="connsiteY4-44266" fmla="*/ 140515 h 689379"/>
                  <a:gd name="connsiteX5-44267" fmla="*/ 240670 w 3024845"/>
                  <a:gd name="connsiteY5-44268" fmla="*/ 140245 h 689379"/>
                  <a:gd name="connsiteX6-44269" fmla="*/ 251310 w 3024845"/>
                  <a:gd name="connsiteY6-44270" fmla="*/ 138354 h 689379"/>
                  <a:gd name="connsiteX7-44271" fmla="*/ 249283 w 3024845"/>
                  <a:gd name="connsiteY7-44272" fmla="*/ 226986 h 689379"/>
                  <a:gd name="connsiteX8-44273" fmla="*/ 250803 w 3024845"/>
                  <a:gd name="connsiteY8-44274" fmla="*/ 227257 h 689379"/>
                  <a:gd name="connsiteX9-44275" fmla="*/ 261443 w 3024845"/>
                  <a:gd name="connsiteY9-44276" fmla="*/ 229148 h 689379"/>
                  <a:gd name="connsiteX10-44277" fmla="*/ 261696 w 3024845"/>
                  <a:gd name="connsiteY10-44278" fmla="*/ 229959 h 689379"/>
                  <a:gd name="connsiteX11-44279" fmla="*/ 263470 w 3024845"/>
                  <a:gd name="connsiteY11-44280" fmla="*/ 235634 h 689379"/>
                  <a:gd name="connsiteX12-44281" fmla="*/ 264230 w 3024845"/>
                  <a:gd name="connsiteY12-44282" fmla="*/ 233202 h 689379"/>
                  <a:gd name="connsiteX13-44283" fmla="*/ 269550 w 3024845"/>
                  <a:gd name="connsiteY13-44284" fmla="*/ 216178 h 689379"/>
                  <a:gd name="connsiteX14-44285" fmla="*/ 271323 w 3024845"/>
                  <a:gd name="connsiteY14-44286" fmla="*/ 216178 h 689379"/>
                  <a:gd name="connsiteX15-44287" fmla="*/ 283737 w 3024845"/>
                  <a:gd name="connsiteY15-44288" fmla="*/ 216178 h 689379"/>
                  <a:gd name="connsiteX16-44289" fmla="*/ 283737 w 3024845"/>
                  <a:gd name="connsiteY16-44290" fmla="*/ 248604 h 689379"/>
                  <a:gd name="connsiteX17-44291" fmla="*/ 284750 w 3024845"/>
                  <a:gd name="connsiteY17-44292" fmla="*/ 249145 h 689379"/>
                  <a:gd name="connsiteX18-44293" fmla="*/ 291844 w 3024845"/>
                  <a:gd name="connsiteY18-44294" fmla="*/ 252928 h 689379"/>
                  <a:gd name="connsiteX19-44295" fmla="*/ 291844 w 3024845"/>
                  <a:gd name="connsiteY19-44296" fmla="*/ 254279 h 689379"/>
                  <a:gd name="connsiteX20-44297" fmla="*/ 291844 w 3024845"/>
                  <a:gd name="connsiteY20-44298" fmla="*/ 263737 h 689379"/>
                  <a:gd name="connsiteX21-44299" fmla="*/ 336431 w 3024845"/>
                  <a:gd name="connsiteY21-44300" fmla="*/ 263737 h 689379"/>
                  <a:gd name="connsiteX22-44301" fmla="*/ 336431 w 3024845"/>
                  <a:gd name="connsiteY22-44302" fmla="*/ 264818 h 689379"/>
                  <a:gd name="connsiteX23-44303" fmla="*/ 336431 w 3024845"/>
                  <a:gd name="connsiteY23-44304" fmla="*/ 272384 h 689379"/>
                  <a:gd name="connsiteX24-44305" fmla="*/ 338457 w 3024845"/>
                  <a:gd name="connsiteY24-44306" fmla="*/ 272384 h 689379"/>
                  <a:gd name="connsiteX25-44307" fmla="*/ 352644 w 3024845"/>
                  <a:gd name="connsiteY25-44308" fmla="*/ 272384 h 689379"/>
                  <a:gd name="connsiteX26-44309" fmla="*/ 352644 w 3024845"/>
                  <a:gd name="connsiteY26-44310" fmla="*/ 242119 h 689379"/>
                  <a:gd name="connsiteX27-44311" fmla="*/ 397231 w 3024845"/>
                  <a:gd name="connsiteY27-44312" fmla="*/ 242119 h 689379"/>
                  <a:gd name="connsiteX28-44313" fmla="*/ 397231 w 3024845"/>
                  <a:gd name="connsiteY28-44314" fmla="*/ 240768 h 689379"/>
                  <a:gd name="connsiteX29-44315" fmla="*/ 397231 w 3024845"/>
                  <a:gd name="connsiteY29-44316" fmla="*/ 231310 h 689379"/>
                  <a:gd name="connsiteX30-44317" fmla="*/ 398245 w 3024845"/>
                  <a:gd name="connsiteY30-44318" fmla="*/ 231310 h 689379"/>
                  <a:gd name="connsiteX31-44319" fmla="*/ 405338 w 3024845"/>
                  <a:gd name="connsiteY31-44320" fmla="*/ 231310 h 689379"/>
                  <a:gd name="connsiteX32-44321" fmla="*/ 405338 w 3024845"/>
                  <a:gd name="connsiteY32-44322" fmla="*/ 229419 h 689379"/>
                  <a:gd name="connsiteX33-44323" fmla="*/ 405338 w 3024845"/>
                  <a:gd name="connsiteY33-44324" fmla="*/ 216178 h 689379"/>
                  <a:gd name="connsiteX34-44325" fmla="*/ 406098 w 3024845"/>
                  <a:gd name="connsiteY34-44326" fmla="*/ 216178 h 689379"/>
                  <a:gd name="connsiteX35-44327" fmla="*/ 411418 w 3024845"/>
                  <a:gd name="connsiteY35-44328" fmla="*/ 216178 h 689379"/>
                  <a:gd name="connsiteX36-44329" fmla="*/ 411418 w 3024845"/>
                  <a:gd name="connsiteY36-44330" fmla="*/ 215097 h 689379"/>
                  <a:gd name="connsiteX37-44331" fmla="*/ 411418 w 3024845"/>
                  <a:gd name="connsiteY37-44332" fmla="*/ 207530 h 689379"/>
                  <a:gd name="connsiteX38-44333" fmla="*/ 413445 w 3024845"/>
                  <a:gd name="connsiteY38-44334" fmla="*/ 207530 h 689379"/>
                  <a:gd name="connsiteX39-44335" fmla="*/ 427632 w 3024845"/>
                  <a:gd name="connsiteY39-44336" fmla="*/ 207530 h 689379"/>
                  <a:gd name="connsiteX40-44337" fmla="*/ 427632 w 3024845"/>
                  <a:gd name="connsiteY40-44338" fmla="*/ 208611 h 689379"/>
                  <a:gd name="connsiteX41-44339" fmla="*/ 427632 w 3024845"/>
                  <a:gd name="connsiteY41-44340" fmla="*/ 216178 h 689379"/>
                  <a:gd name="connsiteX42-44341" fmla="*/ 449925 w 3024845"/>
                  <a:gd name="connsiteY42-44342" fmla="*/ 216178 h 689379"/>
                  <a:gd name="connsiteX43-44343" fmla="*/ 449925 w 3024845"/>
                  <a:gd name="connsiteY43-44344" fmla="*/ 214286 h 689379"/>
                  <a:gd name="connsiteX44-44345" fmla="*/ 449925 w 3024845"/>
                  <a:gd name="connsiteY44-44346" fmla="*/ 201045 h 689379"/>
                  <a:gd name="connsiteX45-44347" fmla="*/ 451699 w 3024845"/>
                  <a:gd name="connsiteY45-44348" fmla="*/ 201045 h 689379"/>
                  <a:gd name="connsiteX46-44349" fmla="*/ 464112 w 3024845"/>
                  <a:gd name="connsiteY46-44350" fmla="*/ 201045 h 689379"/>
                  <a:gd name="connsiteX47-44351" fmla="*/ 464112 w 3024845"/>
                  <a:gd name="connsiteY47-44352" fmla="*/ 224825 h 689379"/>
                  <a:gd name="connsiteX48-44353" fmla="*/ 465126 w 3024845"/>
                  <a:gd name="connsiteY48-44354" fmla="*/ 224825 h 689379"/>
                  <a:gd name="connsiteX49-44355" fmla="*/ 472219 w 3024845"/>
                  <a:gd name="connsiteY49-44356" fmla="*/ 224825 h 689379"/>
                  <a:gd name="connsiteX50-44357" fmla="*/ 472219 w 3024845"/>
                  <a:gd name="connsiteY50-44358" fmla="*/ 223744 h 689379"/>
                  <a:gd name="connsiteX51-44359" fmla="*/ 472219 w 3024845"/>
                  <a:gd name="connsiteY51-44360" fmla="*/ 216178 h 689379"/>
                  <a:gd name="connsiteX52-44361" fmla="*/ 473992 w 3024845"/>
                  <a:gd name="connsiteY52-44362" fmla="*/ 216178 h 689379"/>
                  <a:gd name="connsiteX53-44363" fmla="*/ 486406 w 3024845"/>
                  <a:gd name="connsiteY53-44364" fmla="*/ 216178 h 689379"/>
                  <a:gd name="connsiteX54-44365" fmla="*/ 486406 w 3024845"/>
                  <a:gd name="connsiteY54-44366" fmla="*/ 242119 h 689379"/>
                  <a:gd name="connsiteX55-44367" fmla="*/ 488433 w 3024845"/>
                  <a:gd name="connsiteY55-44368" fmla="*/ 242119 h 689379"/>
                  <a:gd name="connsiteX56-44369" fmla="*/ 502619 w 3024845"/>
                  <a:gd name="connsiteY56-44370" fmla="*/ 242119 h 689379"/>
                  <a:gd name="connsiteX57-44371" fmla="*/ 502619 w 3024845"/>
                  <a:gd name="connsiteY57-44372" fmla="*/ 243740 h 689379"/>
                  <a:gd name="connsiteX58-44373" fmla="*/ 502619 w 3024845"/>
                  <a:gd name="connsiteY58-44374" fmla="*/ 255090 h 689379"/>
                  <a:gd name="connsiteX59-44375" fmla="*/ 503379 w 3024845"/>
                  <a:gd name="connsiteY59-44376" fmla="*/ 255090 h 689379"/>
                  <a:gd name="connsiteX60-44377" fmla="*/ 508700 w 3024845"/>
                  <a:gd name="connsiteY60-44378" fmla="*/ 255090 h 689379"/>
                  <a:gd name="connsiteX61-44379" fmla="*/ 508700 w 3024845"/>
                  <a:gd name="connsiteY61-44380" fmla="*/ 254279 h 689379"/>
                  <a:gd name="connsiteX62-44381" fmla="*/ 508700 w 3024845"/>
                  <a:gd name="connsiteY62-44382" fmla="*/ 248604 h 689379"/>
                  <a:gd name="connsiteX63-44383" fmla="*/ 539100 w 3024845"/>
                  <a:gd name="connsiteY63-44384" fmla="*/ 248604 h 689379"/>
                  <a:gd name="connsiteX64-44385" fmla="*/ 539100 w 3024845"/>
                  <a:gd name="connsiteY64-44386" fmla="*/ 272384 h 689379"/>
                  <a:gd name="connsiteX65-44387" fmla="*/ 540113 w 3024845"/>
                  <a:gd name="connsiteY65-44388" fmla="*/ 272384 h 689379"/>
                  <a:gd name="connsiteX66-44389" fmla="*/ 547207 w 3024845"/>
                  <a:gd name="connsiteY66-44390" fmla="*/ 272384 h 689379"/>
                  <a:gd name="connsiteX67-44391" fmla="*/ 547207 w 3024845"/>
                  <a:gd name="connsiteY67-44392" fmla="*/ 273465 h 689379"/>
                  <a:gd name="connsiteX68-44393" fmla="*/ 547207 w 3024845"/>
                  <a:gd name="connsiteY68-44394" fmla="*/ 281031 h 689379"/>
                  <a:gd name="connsiteX69-44395" fmla="*/ 547967 w 3024845"/>
                  <a:gd name="connsiteY69-44396" fmla="*/ 281031 h 689379"/>
                  <a:gd name="connsiteX70-44397" fmla="*/ 553287 w 3024845"/>
                  <a:gd name="connsiteY70-44398" fmla="*/ 281031 h 689379"/>
                  <a:gd name="connsiteX71-44399" fmla="*/ 553287 w 3024845"/>
                  <a:gd name="connsiteY71-44400" fmla="*/ 278869 h 689379"/>
                  <a:gd name="connsiteX72-44401" fmla="*/ 553287 w 3024845"/>
                  <a:gd name="connsiteY72-44402" fmla="*/ 263737 h 689379"/>
                  <a:gd name="connsiteX73-44403" fmla="*/ 554300 w 3024845"/>
                  <a:gd name="connsiteY73-44404" fmla="*/ 263737 h 689379"/>
                  <a:gd name="connsiteX74-44405" fmla="*/ 561394 w 3024845"/>
                  <a:gd name="connsiteY74-44406" fmla="*/ 263737 h 689379"/>
                  <a:gd name="connsiteX75-44407" fmla="*/ 561394 w 3024845"/>
                  <a:gd name="connsiteY75-44408" fmla="*/ 264818 h 689379"/>
                  <a:gd name="connsiteX76-44409" fmla="*/ 561394 w 3024845"/>
                  <a:gd name="connsiteY76-44410" fmla="*/ 272384 h 689379"/>
                  <a:gd name="connsiteX77-44411" fmla="*/ 566714 w 3024845"/>
                  <a:gd name="connsiteY77-44412" fmla="*/ 270391 h 689379"/>
                  <a:gd name="connsiteX78-44413" fmla="*/ 567474 w 3024845"/>
                  <a:gd name="connsiteY78-44414" fmla="*/ 269411 h 689379"/>
                  <a:gd name="connsiteX79-44415" fmla="*/ 567474 w 3024845"/>
                  <a:gd name="connsiteY79-44416" fmla="*/ 263737 h 689379"/>
                  <a:gd name="connsiteX80-44417" fmla="*/ 605981 w 3024845"/>
                  <a:gd name="connsiteY80-44418" fmla="*/ 263737 h 689379"/>
                  <a:gd name="connsiteX81-44419" fmla="*/ 605981 w 3024845"/>
                  <a:gd name="connsiteY81-44420" fmla="*/ 287516 h 689379"/>
                  <a:gd name="connsiteX82-44421" fmla="*/ 608007 w 3024845"/>
                  <a:gd name="connsiteY82-44422" fmla="*/ 287516 h 689379"/>
                  <a:gd name="connsiteX83-44423" fmla="*/ 622194 w 3024845"/>
                  <a:gd name="connsiteY83-44424" fmla="*/ 287516 h 689379"/>
                  <a:gd name="connsiteX84-44425" fmla="*/ 622194 w 3024845"/>
                  <a:gd name="connsiteY84-44426" fmla="*/ 288597 h 689379"/>
                  <a:gd name="connsiteX85-44427" fmla="*/ 622194 w 3024845"/>
                  <a:gd name="connsiteY85-44428" fmla="*/ 296163 h 689379"/>
                  <a:gd name="connsiteX86-44429" fmla="*/ 623968 w 3024845"/>
                  <a:gd name="connsiteY86-44430" fmla="*/ 296163 h 689379"/>
                  <a:gd name="connsiteX87-44431" fmla="*/ 636381 w 3024845"/>
                  <a:gd name="connsiteY87-44432" fmla="*/ 296163 h 689379"/>
                  <a:gd name="connsiteX88-44433" fmla="*/ 636381 w 3024845"/>
                  <a:gd name="connsiteY88-44434" fmla="*/ 272384 h 689379"/>
                  <a:gd name="connsiteX89-44435" fmla="*/ 637394 w 3024845"/>
                  <a:gd name="connsiteY89-44436" fmla="*/ 272384 h 689379"/>
                  <a:gd name="connsiteX90-44437" fmla="*/ 644488 w 3024845"/>
                  <a:gd name="connsiteY90-44438" fmla="*/ 272384 h 689379"/>
                  <a:gd name="connsiteX91-44439" fmla="*/ 644488 w 3024845"/>
                  <a:gd name="connsiteY91-44440" fmla="*/ 239957 h 689379"/>
                  <a:gd name="connsiteX92-44441" fmla="*/ 645501 w 3024845"/>
                  <a:gd name="connsiteY92-44442" fmla="*/ 239957 h 689379"/>
                  <a:gd name="connsiteX93-44443" fmla="*/ 652595 w 3024845"/>
                  <a:gd name="connsiteY93-44444" fmla="*/ 239957 h 689379"/>
                  <a:gd name="connsiteX94-44445" fmla="*/ 652595 w 3024845"/>
                  <a:gd name="connsiteY94-44446" fmla="*/ 238066 h 689379"/>
                  <a:gd name="connsiteX95-44447" fmla="*/ 652595 w 3024845"/>
                  <a:gd name="connsiteY95-44448" fmla="*/ 224825 h 689379"/>
                  <a:gd name="connsiteX96-44449" fmla="*/ 651328 w 3024845"/>
                  <a:gd name="connsiteY96-44450" fmla="*/ 223203 h 689379"/>
                  <a:gd name="connsiteX97-44451" fmla="*/ 656648 w 3024845"/>
                  <a:gd name="connsiteY97-44452" fmla="*/ 211854 h 689379"/>
                  <a:gd name="connsiteX98-44453" fmla="*/ 664755 w 3024845"/>
                  <a:gd name="connsiteY98-44454" fmla="*/ 239957 h 689379"/>
                  <a:gd name="connsiteX99-44455" fmla="*/ 665515 w 3024845"/>
                  <a:gd name="connsiteY99-44456" fmla="*/ 239957 h 689379"/>
                  <a:gd name="connsiteX100-44457" fmla="*/ 670835 w 3024845"/>
                  <a:gd name="connsiteY100-44458" fmla="*/ 239957 h 689379"/>
                  <a:gd name="connsiteX101-44459" fmla="*/ 670835 w 3024845"/>
                  <a:gd name="connsiteY101-44460" fmla="*/ 134030 h 689379"/>
                  <a:gd name="connsiteX102-44461" fmla="*/ 672355 w 3024845"/>
                  <a:gd name="connsiteY102-44462" fmla="*/ 134030 h 689379"/>
                  <a:gd name="connsiteX103-44463" fmla="*/ 682995 w 3024845"/>
                  <a:gd name="connsiteY103-44464" fmla="*/ 134030 h 689379"/>
                  <a:gd name="connsiteX104-44465" fmla="*/ 682995 w 3024845"/>
                  <a:gd name="connsiteY104-44466" fmla="*/ 86471 h 689379"/>
                  <a:gd name="connsiteX105-44467" fmla="*/ 709342 w 3024845"/>
                  <a:gd name="connsiteY105-44468" fmla="*/ 86471 h 689379"/>
                  <a:gd name="connsiteX106-44469" fmla="*/ 709342 w 3024845"/>
                  <a:gd name="connsiteY106-44470" fmla="*/ 64853 h 689379"/>
                  <a:gd name="connsiteX107-44471" fmla="*/ 743796 w 3024845"/>
                  <a:gd name="connsiteY107-44472" fmla="*/ 64853 h 689379"/>
                  <a:gd name="connsiteX108-44473" fmla="*/ 743796 w 3024845"/>
                  <a:gd name="connsiteY108-44474" fmla="*/ 67285 h 689379"/>
                  <a:gd name="connsiteX109-44475" fmla="*/ 743796 w 3024845"/>
                  <a:gd name="connsiteY109-44476" fmla="*/ 84309 h 689379"/>
                  <a:gd name="connsiteX110-44477" fmla="*/ 746076 w 3024845"/>
                  <a:gd name="connsiteY110-44478" fmla="*/ 84309 h 689379"/>
                  <a:gd name="connsiteX111-44479" fmla="*/ 762036 w 3024845"/>
                  <a:gd name="connsiteY111-44480" fmla="*/ 84309 h 689379"/>
                  <a:gd name="connsiteX112-44481" fmla="*/ 762036 w 3024845"/>
                  <a:gd name="connsiteY112-44482" fmla="*/ 131868 h 689379"/>
                  <a:gd name="connsiteX113-44483" fmla="*/ 763049 w 3024845"/>
                  <a:gd name="connsiteY113-44484" fmla="*/ 131868 h 689379"/>
                  <a:gd name="connsiteX114-44485" fmla="*/ 770143 w 3024845"/>
                  <a:gd name="connsiteY114-44486" fmla="*/ 131868 h 689379"/>
                  <a:gd name="connsiteX115-44487" fmla="*/ 784330 w 3024845"/>
                  <a:gd name="connsiteY115-44488" fmla="*/ 136192 h 689379"/>
                  <a:gd name="connsiteX116-44489" fmla="*/ 784330 w 3024845"/>
                  <a:gd name="connsiteY116-44490" fmla="*/ 175104 h 689379"/>
                  <a:gd name="connsiteX117-44491" fmla="*/ 785343 w 3024845"/>
                  <a:gd name="connsiteY117-44492" fmla="*/ 175104 h 689379"/>
                  <a:gd name="connsiteX118-44493" fmla="*/ 792436 w 3024845"/>
                  <a:gd name="connsiteY118-44494" fmla="*/ 175104 h 689379"/>
                  <a:gd name="connsiteX119-44495" fmla="*/ 792436 w 3024845"/>
                  <a:gd name="connsiteY119-44496" fmla="*/ 176725 h 689379"/>
                  <a:gd name="connsiteX120-44497" fmla="*/ 792436 w 3024845"/>
                  <a:gd name="connsiteY120-44498" fmla="*/ 188074 h 689379"/>
                  <a:gd name="connsiteX121-44499" fmla="*/ 794463 w 3024845"/>
                  <a:gd name="connsiteY121-44500" fmla="*/ 188074 h 689379"/>
                  <a:gd name="connsiteX122-44501" fmla="*/ 808650 w 3024845"/>
                  <a:gd name="connsiteY122-44502" fmla="*/ 188074 h 689379"/>
                  <a:gd name="connsiteX123-44503" fmla="*/ 814730 w 3024845"/>
                  <a:gd name="connsiteY123-44504" fmla="*/ 194560 h 689379"/>
                  <a:gd name="connsiteX124-44505" fmla="*/ 814730 w 3024845"/>
                  <a:gd name="connsiteY124-44506" fmla="*/ 216178 h 689379"/>
                  <a:gd name="connsiteX125-44507" fmla="*/ 817010 w 3024845"/>
                  <a:gd name="connsiteY125-44508" fmla="*/ 216178 h 689379"/>
                  <a:gd name="connsiteX126-44509" fmla="*/ 832970 w 3024845"/>
                  <a:gd name="connsiteY126-44510" fmla="*/ 216178 h 689379"/>
                  <a:gd name="connsiteX127-44511" fmla="*/ 832970 w 3024845"/>
                  <a:gd name="connsiteY127-44512" fmla="*/ 217258 h 689379"/>
                  <a:gd name="connsiteX128-44513" fmla="*/ 832970 w 3024845"/>
                  <a:gd name="connsiteY128-44514" fmla="*/ 224825 h 689379"/>
                  <a:gd name="connsiteX129-44515" fmla="*/ 834237 w 3024845"/>
                  <a:gd name="connsiteY129-44516" fmla="*/ 224825 h 689379"/>
                  <a:gd name="connsiteX130-44517" fmla="*/ 843104 w 3024845"/>
                  <a:gd name="connsiteY130-44518" fmla="*/ 224825 h 689379"/>
                  <a:gd name="connsiteX131-44519" fmla="*/ 843104 w 3024845"/>
                  <a:gd name="connsiteY131-44520" fmla="*/ 226986 h 689379"/>
                  <a:gd name="connsiteX132-44521" fmla="*/ 843104 w 3024845"/>
                  <a:gd name="connsiteY132-44522" fmla="*/ 242119 h 689379"/>
                  <a:gd name="connsiteX133-44523" fmla="*/ 847157 w 3024845"/>
                  <a:gd name="connsiteY133-44524" fmla="*/ 240227 h 689379"/>
                  <a:gd name="connsiteX134-44525" fmla="*/ 847157 w 3024845"/>
                  <a:gd name="connsiteY134-44526" fmla="*/ 226986 h 689379"/>
                  <a:gd name="connsiteX135-44527" fmla="*/ 848170 w 3024845"/>
                  <a:gd name="connsiteY135-44528" fmla="*/ 226986 h 689379"/>
                  <a:gd name="connsiteX136-44529" fmla="*/ 855264 w 3024845"/>
                  <a:gd name="connsiteY136-44530" fmla="*/ 226986 h 689379"/>
                  <a:gd name="connsiteX137-44531" fmla="*/ 855264 w 3024845"/>
                  <a:gd name="connsiteY137-44532" fmla="*/ 228608 h 689379"/>
                  <a:gd name="connsiteX138-44533" fmla="*/ 855264 w 3024845"/>
                  <a:gd name="connsiteY138-44534" fmla="*/ 239957 h 689379"/>
                  <a:gd name="connsiteX139-44535" fmla="*/ 856024 w 3024845"/>
                  <a:gd name="connsiteY139-44536" fmla="*/ 239957 h 689379"/>
                  <a:gd name="connsiteX140-44537" fmla="*/ 861344 w 3024845"/>
                  <a:gd name="connsiteY140-44538" fmla="*/ 239957 h 689379"/>
                  <a:gd name="connsiteX141-44539" fmla="*/ 909984 w 3024845"/>
                  <a:gd name="connsiteY141-44540" fmla="*/ 235634 h 689379"/>
                  <a:gd name="connsiteX142-44541" fmla="*/ 909984 w 3024845"/>
                  <a:gd name="connsiteY142-44542" fmla="*/ 236985 h 689379"/>
                  <a:gd name="connsiteX143-44543" fmla="*/ 909984 w 3024845"/>
                  <a:gd name="connsiteY143-44544" fmla="*/ 246442 h 689379"/>
                  <a:gd name="connsiteX144-44545" fmla="*/ 910744 w 3024845"/>
                  <a:gd name="connsiteY144-44546" fmla="*/ 246442 h 689379"/>
                  <a:gd name="connsiteX145-44547" fmla="*/ 916065 w 3024845"/>
                  <a:gd name="connsiteY145-44548" fmla="*/ 246442 h 689379"/>
                  <a:gd name="connsiteX146-44549" fmla="*/ 916065 w 3024845"/>
                  <a:gd name="connsiteY146-44550" fmla="*/ 248604 h 689379"/>
                  <a:gd name="connsiteX147-44551" fmla="*/ 916065 w 3024845"/>
                  <a:gd name="connsiteY147-44552" fmla="*/ 263737 h 689379"/>
                  <a:gd name="connsiteX148-44553" fmla="*/ 918091 w 3024845"/>
                  <a:gd name="connsiteY148-44554" fmla="*/ 262386 h 689379"/>
                  <a:gd name="connsiteX149-44555" fmla="*/ 932278 w 3024845"/>
                  <a:gd name="connsiteY149-44556" fmla="*/ 252928 h 689379"/>
                  <a:gd name="connsiteX150-44557" fmla="*/ 938358 w 3024845"/>
                  <a:gd name="connsiteY150-44558" fmla="*/ 211854 h 689379"/>
                  <a:gd name="connsiteX151-44559" fmla="*/ 939118 w 3024845"/>
                  <a:gd name="connsiteY151-44560" fmla="*/ 211584 h 689379"/>
                  <a:gd name="connsiteX152-44561" fmla="*/ 944438 w 3024845"/>
                  <a:gd name="connsiteY152-44562" fmla="*/ 209692 h 689379"/>
                  <a:gd name="connsiteX153-44563" fmla="*/ 946465 w 3024845"/>
                  <a:gd name="connsiteY153-44564" fmla="*/ 140515 h 689379"/>
                  <a:gd name="connsiteX154-44565" fmla="*/ 948492 w 3024845"/>
                  <a:gd name="connsiteY154-44566" fmla="*/ 209692 h 689379"/>
                  <a:gd name="connsiteX155-44567" fmla="*/ 949252 w 3024845"/>
                  <a:gd name="connsiteY155-44568" fmla="*/ 209962 h 689379"/>
                  <a:gd name="connsiteX156-44569" fmla="*/ 954572 w 3024845"/>
                  <a:gd name="connsiteY156-44570" fmla="*/ 211854 h 689379"/>
                  <a:gd name="connsiteX157-44571" fmla="*/ 954572 w 3024845"/>
                  <a:gd name="connsiteY157-44572" fmla="*/ 125383 h 689379"/>
                  <a:gd name="connsiteX158-44573" fmla="*/ 958625 w 3024845"/>
                  <a:gd name="connsiteY158-44574" fmla="*/ 92956 h 689379"/>
                  <a:gd name="connsiteX159-44575" fmla="*/ 997132 w 3024845"/>
                  <a:gd name="connsiteY159-44576" fmla="*/ 92956 h 689379"/>
                  <a:gd name="connsiteX160-44577" fmla="*/ 997132 w 3024845"/>
                  <a:gd name="connsiteY160-44578" fmla="*/ 125383 h 689379"/>
                  <a:gd name="connsiteX161-44579" fmla="*/ 997892 w 3024845"/>
                  <a:gd name="connsiteY161-44580" fmla="*/ 125383 h 689379"/>
                  <a:gd name="connsiteX162-44581" fmla="*/ 1003212 w 3024845"/>
                  <a:gd name="connsiteY162-44582" fmla="*/ 125383 h 689379"/>
                  <a:gd name="connsiteX163-44583" fmla="*/ 1003212 w 3024845"/>
                  <a:gd name="connsiteY163-44584" fmla="*/ 43235 h 689379"/>
                  <a:gd name="connsiteX164-44585" fmla="*/ 1004986 w 3024845"/>
                  <a:gd name="connsiteY164-44586" fmla="*/ 43235 h 689379"/>
                  <a:gd name="connsiteX165-44587" fmla="*/ 1017399 w 3024845"/>
                  <a:gd name="connsiteY165-44588" fmla="*/ 43235 h 689379"/>
                  <a:gd name="connsiteX166-44589" fmla="*/ 1017399 w 3024845"/>
                  <a:gd name="connsiteY166-44590" fmla="*/ 41344 h 689379"/>
                  <a:gd name="connsiteX167-44591" fmla="*/ 1017399 w 3024845"/>
                  <a:gd name="connsiteY167-44592" fmla="*/ 28103 h 689379"/>
                  <a:gd name="connsiteX168-44593" fmla="*/ 1039693 w 3024845"/>
                  <a:gd name="connsiteY168-44594" fmla="*/ 28103 h 689379"/>
                  <a:gd name="connsiteX169-44595" fmla="*/ 1039693 w 3024845"/>
                  <a:gd name="connsiteY169-44596" fmla="*/ 27022 h 689379"/>
                  <a:gd name="connsiteX170-44597" fmla="*/ 1039693 w 3024845"/>
                  <a:gd name="connsiteY170-44598" fmla="*/ 19456 h 689379"/>
                  <a:gd name="connsiteX171-44599" fmla="*/ 1041466 w 3024845"/>
                  <a:gd name="connsiteY171-44600" fmla="*/ 19456 h 689379"/>
                  <a:gd name="connsiteX172-44601" fmla="*/ 1053880 w 3024845"/>
                  <a:gd name="connsiteY172-44602" fmla="*/ 19456 h 689379"/>
                  <a:gd name="connsiteX173-44603" fmla="*/ 1053880 w 3024845"/>
                  <a:gd name="connsiteY173-44604" fmla="*/ 20537 h 689379"/>
                  <a:gd name="connsiteX174-44605" fmla="*/ 1053880 w 3024845"/>
                  <a:gd name="connsiteY174-44606" fmla="*/ 28103 h 689379"/>
                  <a:gd name="connsiteX175-44607" fmla="*/ 1054640 w 3024845"/>
                  <a:gd name="connsiteY175-44608" fmla="*/ 28103 h 689379"/>
                  <a:gd name="connsiteX176-44609" fmla="*/ 1059960 w 3024845"/>
                  <a:gd name="connsiteY176-44610" fmla="*/ 28103 h 689379"/>
                  <a:gd name="connsiteX177-44611" fmla="*/ 1070093 w 3024845"/>
                  <a:gd name="connsiteY177-44612" fmla="*/ 23779 h 689379"/>
                  <a:gd name="connsiteX178-44613" fmla="*/ 1074146 w 3024845"/>
                  <a:gd name="connsiteY178-44614" fmla="*/ 27022 h 689379"/>
                  <a:gd name="connsiteX179-44615" fmla="*/ 1074146 w 3024845"/>
                  <a:gd name="connsiteY179-44616" fmla="*/ 19456 h 689379"/>
                  <a:gd name="connsiteX180-44617" fmla="*/ 1076426 w 3024845"/>
                  <a:gd name="connsiteY180-44618" fmla="*/ 19456 h 689379"/>
                  <a:gd name="connsiteX181-44619" fmla="*/ 1092387 w 3024845"/>
                  <a:gd name="connsiteY181-44620" fmla="*/ 19456 h 689379"/>
                  <a:gd name="connsiteX182-44621" fmla="*/ 1092387 w 3024845"/>
                  <a:gd name="connsiteY182-44622" fmla="*/ 20537 h 689379"/>
                  <a:gd name="connsiteX183-44623" fmla="*/ 1092387 w 3024845"/>
                  <a:gd name="connsiteY183-44624" fmla="*/ 28103 h 689379"/>
                  <a:gd name="connsiteX184-44625" fmla="*/ 1122787 w 3024845"/>
                  <a:gd name="connsiteY184-44626" fmla="*/ 28103 h 689379"/>
                  <a:gd name="connsiteX185-44627" fmla="*/ 1122787 w 3024845"/>
                  <a:gd name="connsiteY185-44628" fmla="*/ 29724 h 689379"/>
                  <a:gd name="connsiteX186-44629" fmla="*/ 1122787 w 3024845"/>
                  <a:gd name="connsiteY186-44630" fmla="*/ 41074 h 689379"/>
                  <a:gd name="connsiteX187-44631" fmla="*/ 1149134 w 3024845"/>
                  <a:gd name="connsiteY187-44632" fmla="*/ 41074 h 689379"/>
                  <a:gd name="connsiteX188-44633" fmla="*/ 1149134 w 3024845"/>
                  <a:gd name="connsiteY188-44634" fmla="*/ 71338 h 689379"/>
                  <a:gd name="connsiteX189-44635" fmla="*/ 1149894 w 3024845"/>
                  <a:gd name="connsiteY189-44636" fmla="*/ 71338 h 689379"/>
                  <a:gd name="connsiteX190-44637" fmla="*/ 1155214 w 3024845"/>
                  <a:gd name="connsiteY190-44638" fmla="*/ 71338 h 689379"/>
                  <a:gd name="connsiteX191-44639" fmla="*/ 1155214 w 3024845"/>
                  <a:gd name="connsiteY191-44640" fmla="*/ 72419 h 689379"/>
                  <a:gd name="connsiteX192-44641" fmla="*/ 1155214 w 3024845"/>
                  <a:gd name="connsiteY192-44642" fmla="*/ 79986 h 689379"/>
                  <a:gd name="connsiteX193-44643" fmla="*/ 1159268 w 3024845"/>
                  <a:gd name="connsiteY193-44644" fmla="*/ 110250 h 689379"/>
                  <a:gd name="connsiteX194-44645" fmla="*/ 1160028 w 3024845"/>
                  <a:gd name="connsiteY194-44646" fmla="*/ 110250 h 689379"/>
                  <a:gd name="connsiteX195-44647" fmla="*/ 1165348 w 3024845"/>
                  <a:gd name="connsiteY195-44648" fmla="*/ 110250 h 689379"/>
                  <a:gd name="connsiteX196-44649" fmla="*/ 1165348 w 3024845"/>
                  <a:gd name="connsiteY196-44650" fmla="*/ 111061 h 689379"/>
                  <a:gd name="connsiteX197-44651" fmla="*/ 1165348 w 3024845"/>
                  <a:gd name="connsiteY197-44652" fmla="*/ 116736 h 689379"/>
                  <a:gd name="connsiteX198-44653" fmla="*/ 1166361 w 3024845"/>
                  <a:gd name="connsiteY198-44654" fmla="*/ 116736 h 689379"/>
                  <a:gd name="connsiteX199-44655" fmla="*/ 1173454 w 3024845"/>
                  <a:gd name="connsiteY199-44656" fmla="*/ 116736 h 689379"/>
                  <a:gd name="connsiteX200-44657" fmla="*/ 1173454 w 3024845"/>
                  <a:gd name="connsiteY200-44658" fmla="*/ 147001 h 689379"/>
                  <a:gd name="connsiteX201-44659" fmla="*/ 1175481 w 3024845"/>
                  <a:gd name="connsiteY201-44660" fmla="*/ 147001 h 689379"/>
                  <a:gd name="connsiteX202-44661" fmla="*/ 1189668 w 3024845"/>
                  <a:gd name="connsiteY202-44662" fmla="*/ 147001 h 689379"/>
                  <a:gd name="connsiteX203-44663" fmla="*/ 1189668 w 3024845"/>
                  <a:gd name="connsiteY203-44664" fmla="*/ 170780 h 689379"/>
                  <a:gd name="connsiteX204-44665" fmla="*/ 1191695 w 3024845"/>
                  <a:gd name="connsiteY204-44666" fmla="*/ 172401 h 689379"/>
                  <a:gd name="connsiteX205-44667" fmla="*/ 1191695 w 3024845"/>
                  <a:gd name="connsiteY205-44668" fmla="*/ 183751 h 689379"/>
                  <a:gd name="connsiteX206-44669" fmla="*/ 1192455 w 3024845"/>
                  <a:gd name="connsiteY206-44670" fmla="*/ 183751 h 689379"/>
                  <a:gd name="connsiteX207-44671" fmla="*/ 1197775 w 3024845"/>
                  <a:gd name="connsiteY207-44672" fmla="*/ 183751 h 689379"/>
                  <a:gd name="connsiteX208-44673" fmla="*/ 1197775 w 3024845"/>
                  <a:gd name="connsiteY208-44674" fmla="*/ 207530 h 689379"/>
                  <a:gd name="connsiteX209-44675" fmla="*/ 1199041 w 3024845"/>
                  <a:gd name="connsiteY209-44676" fmla="*/ 207530 h 689379"/>
                  <a:gd name="connsiteX210-44677" fmla="*/ 1207908 w 3024845"/>
                  <a:gd name="connsiteY210-44678" fmla="*/ 207530 h 689379"/>
                  <a:gd name="connsiteX211-44679" fmla="*/ 1209935 w 3024845"/>
                  <a:gd name="connsiteY211-44680" fmla="*/ 211584 h 689379"/>
                  <a:gd name="connsiteX212-44681" fmla="*/ 1209935 w 3024845"/>
                  <a:gd name="connsiteY212-44682" fmla="*/ 224825 h 689379"/>
                  <a:gd name="connsiteX213-44683" fmla="*/ 1211455 w 3024845"/>
                  <a:gd name="connsiteY213-44684" fmla="*/ 222933 h 689379"/>
                  <a:gd name="connsiteX214-44685" fmla="*/ 1222095 w 3024845"/>
                  <a:gd name="connsiteY214-44686" fmla="*/ 209692 h 689379"/>
                  <a:gd name="connsiteX215-44687" fmla="*/ 1250469 w 3024845"/>
                  <a:gd name="connsiteY215-44688" fmla="*/ 209692 h 689379"/>
                  <a:gd name="connsiteX216-44689" fmla="*/ 1250469 w 3024845"/>
                  <a:gd name="connsiteY216-44690" fmla="*/ 296163 h 689379"/>
                  <a:gd name="connsiteX217-44691" fmla="*/ 1251229 w 3024845"/>
                  <a:gd name="connsiteY217-44692" fmla="*/ 296163 h 689379"/>
                  <a:gd name="connsiteX218-44693" fmla="*/ 1256549 w 3024845"/>
                  <a:gd name="connsiteY218-44694" fmla="*/ 296163 h 689379"/>
                  <a:gd name="connsiteX219-44695" fmla="*/ 1257309 w 3024845"/>
                  <a:gd name="connsiteY219-44696" fmla="*/ 294812 h 689379"/>
                  <a:gd name="connsiteX220-44697" fmla="*/ 1262629 w 3024845"/>
                  <a:gd name="connsiteY220-44698" fmla="*/ 285354 h 689379"/>
                  <a:gd name="connsiteX221-44699" fmla="*/ 1262629 w 3024845"/>
                  <a:gd name="connsiteY221-44700" fmla="*/ 287246 h 689379"/>
                  <a:gd name="connsiteX222-44701" fmla="*/ 1262629 w 3024845"/>
                  <a:gd name="connsiteY222-44702" fmla="*/ 300487 h 689379"/>
                  <a:gd name="connsiteX223-44703" fmla="*/ 1266682 w 3024845"/>
                  <a:gd name="connsiteY223-44704" fmla="*/ 255090 h 689379"/>
                  <a:gd name="connsiteX224-44705" fmla="*/ 1267442 w 3024845"/>
                  <a:gd name="connsiteY224-44706" fmla="*/ 255090 h 689379"/>
                  <a:gd name="connsiteX225-44707" fmla="*/ 1272762 w 3024845"/>
                  <a:gd name="connsiteY225-44708" fmla="*/ 255090 h 689379"/>
                  <a:gd name="connsiteX226-44709" fmla="*/ 1272762 w 3024845"/>
                  <a:gd name="connsiteY226-44710" fmla="*/ 190236 h 689379"/>
                  <a:gd name="connsiteX227-44711" fmla="*/ 1273776 w 3024845"/>
                  <a:gd name="connsiteY227-44712" fmla="*/ 190236 h 689379"/>
                  <a:gd name="connsiteX228-44713" fmla="*/ 1280869 w 3024845"/>
                  <a:gd name="connsiteY228-44714" fmla="*/ 190236 h 689379"/>
                  <a:gd name="connsiteX229-44715" fmla="*/ 1293029 w 3024845"/>
                  <a:gd name="connsiteY229-44716" fmla="*/ 147001 h 689379"/>
                  <a:gd name="connsiteX230-44717" fmla="*/ 1294296 w 3024845"/>
                  <a:gd name="connsiteY230-44718" fmla="*/ 147001 h 689379"/>
                  <a:gd name="connsiteX231-44719" fmla="*/ 1303163 w 3024845"/>
                  <a:gd name="connsiteY231-44720" fmla="*/ 147001 h 689379"/>
                  <a:gd name="connsiteX232-44721" fmla="*/ 1313296 w 3024845"/>
                  <a:gd name="connsiteY232-44722" fmla="*/ 190236 h 689379"/>
                  <a:gd name="connsiteX233-44723" fmla="*/ 1314309 w 3024845"/>
                  <a:gd name="connsiteY233-44724" fmla="*/ 190236 h 689379"/>
                  <a:gd name="connsiteX234-44725" fmla="*/ 1321403 w 3024845"/>
                  <a:gd name="connsiteY234-44726" fmla="*/ 190236 h 689379"/>
                  <a:gd name="connsiteX235-44727" fmla="*/ 1321403 w 3024845"/>
                  <a:gd name="connsiteY235-44728" fmla="*/ 229148 h 689379"/>
                  <a:gd name="connsiteX236-44729" fmla="*/ 1323176 w 3024845"/>
                  <a:gd name="connsiteY236-44730" fmla="*/ 229148 h 689379"/>
                  <a:gd name="connsiteX237-44731" fmla="*/ 1335590 w 3024845"/>
                  <a:gd name="connsiteY237-44732" fmla="*/ 229148 h 689379"/>
                  <a:gd name="connsiteX238-44733" fmla="*/ 1335590 w 3024845"/>
                  <a:gd name="connsiteY238-44734" fmla="*/ 231310 h 689379"/>
                  <a:gd name="connsiteX239-44735" fmla="*/ 1335590 w 3024845"/>
                  <a:gd name="connsiteY239-44736" fmla="*/ 246442 h 689379"/>
                  <a:gd name="connsiteX240-44737" fmla="*/ 1339643 w 3024845"/>
                  <a:gd name="connsiteY240-44738" fmla="*/ 244281 h 689379"/>
                  <a:gd name="connsiteX241-44739" fmla="*/ 1339643 w 3024845"/>
                  <a:gd name="connsiteY241-44740" fmla="*/ 229148 h 689379"/>
                  <a:gd name="connsiteX242-44741" fmla="*/ 1341163 w 3024845"/>
                  <a:gd name="connsiteY242-44742" fmla="*/ 229148 h 689379"/>
                  <a:gd name="connsiteX243-44743" fmla="*/ 1351803 w 3024845"/>
                  <a:gd name="connsiteY243-44744" fmla="*/ 229148 h 689379"/>
                  <a:gd name="connsiteX244-44745" fmla="*/ 1351803 w 3024845"/>
                  <a:gd name="connsiteY244-44746" fmla="*/ 230769 h 689379"/>
                  <a:gd name="connsiteX245-44747" fmla="*/ 1351803 w 3024845"/>
                  <a:gd name="connsiteY245-44748" fmla="*/ 242119 h 689379"/>
                  <a:gd name="connsiteX246-44749" fmla="*/ 1382204 w 3024845"/>
                  <a:gd name="connsiteY246-44750" fmla="*/ 242119 h 689379"/>
                  <a:gd name="connsiteX247-44751" fmla="*/ 1382204 w 3024845"/>
                  <a:gd name="connsiteY247-44752" fmla="*/ 205369 h 689379"/>
                  <a:gd name="connsiteX248-44753" fmla="*/ 1383470 w 3024845"/>
                  <a:gd name="connsiteY248-44754" fmla="*/ 205369 h 689379"/>
                  <a:gd name="connsiteX249-44755" fmla="*/ 1392337 w 3024845"/>
                  <a:gd name="connsiteY249-44756" fmla="*/ 205369 h 689379"/>
                  <a:gd name="connsiteX250-44757" fmla="*/ 1392337 w 3024845"/>
                  <a:gd name="connsiteY250-44758" fmla="*/ 226986 h 689379"/>
                  <a:gd name="connsiteX251-44759" fmla="*/ 1394364 w 3024845"/>
                  <a:gd name="connsiteY251-44760" fmla="*/ 194560 h 689379"/>
                  <a:gd name="connsiteX252-44761" fmla="*/ 1416657 w 3024845"/>
                  <a:gd name="connsiteY252-44762" fmla="*/ 194560 h 689379"/>
                  <a:gd name="connsiteX253-44763" fmla="*/ 1416657 w 3024845"/>
                  <a:gd name="connsiteY253-44764" fmla="*/ 192938 h 689379"/>
                  <a:gd name="connsiteX254-44765" fmla="*/ 1416657 w 3024845"/>
                  <a:gd name="connsiteY254-44766" fmla="*/ 181589 h 689379"/>
                  <a:gd name="connsiteX255-44767" fmla="*/ 1417417 w 3024845"/>
                  <a:gd name="connsiteY255-44768" fmla="*/ 181589 h 689379"/>
                  <a:gd name="connsiteX256-44769" fmla="*/ 1422737 w 3024845"/>
                  <a:gd name="connsiteY256-44770" fmla="*/ 181589 h 689379"/>
                  <a:gd name="connsiteX257-44771" fmla="*/ 1422737 w 3024845"/>
                  <a:gd name="connsiteY257-44772" fmla="*/ 179698 h 689379"/>
                  <a:gd name="connsiteX258-44773" fmla="*/ 1422737 w 3024845"/>
                  <a:gd name="connsiteY258-44774" fmla="*/ 166457 h 689379"/>
                  <a:gd name="connsiteX259-44775" fmla="*/ 1426791 w 3024845"/>
                  <a:gd name="connsiteY259-44776" fmla="*/ 172942 h 689379"/>
                  <a:gd name="connsiteX260-44777" fmla="*/ 1429071 w 3024845"/>
                  <a:gd name="connsiteY260-44778" fmla="*/ 172942 h 689379"/>
                  <a:gd name="connsiteX261-44779" fmla="*/ 1445031 w 3024845"/>
                  <a:gd name="connsiteY261-44780" fmla="*/ 172942 h 689379"/>
                  <a:gd name="connsiteX262-44781" fmla="*/ 1445031 w 3024845"/>
                  <a:gd name="connsiteY262-44782" fmla="*/ 172131 h 689379"/>
                  <a:gd name="connsiteX263-44783" fmla="*/ 1445031 w 3024845"/>
                  <a:gd name="connsiteY263-44784" fmla="*/ 166457 h 689379"/>
                  <a:gd name="connsiteX264-44785" fmla="*/ 1445791 w 3024845"/>
                  <a:gd name="connsiteY264-44786" fmla="*/ 166457 h 689379"/>
                  <a:gd name="connsiteX265-44787" fmla="*/ 1451111 w 3024845"/>
                  <a:gd name="connsiteY265-44788" fmla="*/ 166457 h 689379"/>
                  <a:gd name="connsiteX266-44789" fmla="*/ 1451111 w 3024845"/>
                  <a:gd name="connsiteY266-44790" fmla="*/ 167808 h 689379"/>
                  <a:gd name="connsiteX267-44791" fmla="*/ 1451111 w 3024845"/>
                  <a:gd name="connsiteY267-44792" fmla="*/ 177266 h 689379"/>
                  <a:gd name="connsiteX268-44793" fmla="*/ 1489618 w 3024845"/>
                  <a:gd name="connsiteY268-44794" fmla="*/ 177266 h 689379"/>
                  <a:gd name="connsiteX269-44795" fmla="*/ 1489618 w 3024845"/>
                  <a:gd name="connsiteY269-44796" fmla="*/ 315619 h 689379"/>
                  <a:gd name="connsiteX270-44797" fmla="*/ 1491138 w 3024845"/>
                  <a:gd name="connsiteY270-44798" fmla="*/ 315619 h 689379"/>
                  <a:gd name="connsiteX271-44799" fmla="*/ 1501778 w 3024845"/>
                  <a:gd name="connsiteY271-44800" fmla="*/ 315619 h 689379"/>
                  <a:gd name="connsiteX272-44801" fmla="*/ 1501778 w 3024845"/>
                  <a:gd name="connsiteY272-44802" fmla="*/ 302649 h 689379"/>
                  <a:gd name="connsiteX273-44803" fmla="*/ 1505832 w 3024845"/>
                  <a:gd name="connsiteY273-44804" fmla="*/ 302649 h 689379"/>
                  <a:gd name="connsiteX274-44805" fmla="*/ 1505832 w 3024845"/>
                  <a:gd name="connsiteY274-44806" fmla="*/ 315619 h 689379"/>
                  <a:gd name="connsiteX275-44807" fmla="*/ 1536232 w 3024845"/>
                  <a:gd name="connsiteY275-44808" fmla="*/ 315619 h 689379"/>
                  <a:gd name="connsiteX276-44809" fmla="*/ 1536232 w 3024845"/>
                  <a:gd name="connsiteY276-44810" fmla="*/ 285354 h 689379"/>
                  <a:gd name="connsiteX277-44811" fmla="*/ 1548392 w 3024845"/>
                  <a:gd name="connsiteY277-44812" fmla="*/ 285354 h 689379"/>
                  <a:gd name="connsiteX278-44813" fmla="*/ 1560552 w 3024845"/>
                  <a:gd name="connsiteY278-44814" fmla="*/ 283193 h 689379"/>
                  <a:gd name="connsiteX279-44815" fmla="*/ 1564606 w 3024845"/>
                  <a:gd name="connsiteY279-44816" fmla="*/ 285354 h 689379"/>
                  <a:gd name="connsiteX280-44817" fmla="*/ 1574739 w 3024845"/>
                  <a:gd name="connsiteY280-44818" fmla="*/ 285354 h 689379"/>
                  <a:gd name="connsiteX281-44819" fmla="*/ 1574739 w 3024845"/>
                  <a:gd name="connsiteY281-44820" fmla="*/ 315619 h 689379"/>
                  <a:gd name="connsiteX282-44821" fmla="*/ 1582846 w 3024845"/>
                  <a:gd name="connsiteY282-44822" fmla="*/ 315619 h 689379"/>
                  <a:gd name="connsiteX283-44823" fmla="*/ 1582846 w 3024845"/>
                  <a:gd name="connsiteY283-44824" fmla="*/ 332914 h 689379"/>
                  <a:gd name="connsiteX284-44825" fmla="*/ 1592182 w 3024845"/>
                  <a:gd name="connsiteY284-44826" fmla="*/ 333819 h 689379"/>
                  <a:gd name="connsiteX285-44827" fmla="*/ 1605140 w 3024845"/>
                  <a:gd name="connsiteY285-44828" fmla="*/ 333819 h 689379"/>
                  <a:gd name="connsiteX286-44829" fmla="*/ 1605140 w 3024845"/>
                  <a:gd name="connsiteY286-44830" fmla="*/ 317781 h 689379"/>
                  <a:gd name="connsiteX287-44831" fmla="*/ 1673096 w 3024845"/>
                  <a:gd name="connsiteY287-44832" fmla="*/ 317781 h 689379"/>
                  <a:gd name="connsiteX288-44833" fmla="*/ 1673096 w 3024845"/>
                  <a:gd name="connsiteY288-44834" fmla="*/ 232528 h 689379"/>
                  <a:gd name="connsiteX289-44835" fmla="*/ 1745104 w 3024845"/>
                  <a:gd name="connsiteY289-44836" fmla="*/ 232528 h 689379"/>
                  <a:gd name="connsiteX290-44837" fmla="*/ 1745104 w 3024845"/>
                  <a:gd name="connsiteY290-44838" fmla="*/ 311296 h 689379"/>
                  <a:gd name="connsiteX291-44839" fmla="*/ 1747008 w 3024845"/>
                  <a:gd name="connsiteY291-44840" fmla="*/ 311296 h 689379"/>
                  <a:gd name="connsiteX292-44841" fmla="*/ 1748250 w 3024845"/>
                  <a:gd name="connsiteY292-44842" fmla="*/ 333819 h 689379"/>
                  <a:gd name="connsiteX293-44843" fmla="*/ 1757926 w 3024845"/>
                  <a:gd name="connsiteY293-44844" fmla="*/ 333819 h 689379"/>
                  <a:gd name="connsiteX294-44845" fmla="*/ 1759168 w 3024845"/>
                  <a:gd name="connsiteY294-44846" fmla="*/ 311296 h 689379"/>
                  <a:gd name="connsiteX295-44847" fmla="*/ 1765248 w 3024845"/>
                  <a:gd name="connsiteY295-44848" fmla="*/ 311296 h 689379"/>
                  <a:gd name="connsiteX296-44849" fmla="*/ 1766490 w 3024845"/>
                  <a:gd name="connsiteY296-44850" fmla="*/ 333819 h 689379"/>
                  <a:gd name="connsiteX297-44851" fmla="*/ 1817112 w 3024845"/>
                  <a:gd name="connsiteY297-44852" fmla="*/ 333819 h 689379"/>
                  <a:gd name="connsiteX298-44853" fmla="*/ 1817112 w 3024845"/>
                  <a:gd name="connsiteY298-44854" fmla="*/ 170791 h 689379"/>
                  <a:gd name="connsiteX299-44855" fmla="*/ 2014439 w 3024845"/>
                  <a:gd name="connsiteY299-44856" fmla="*/ 170791 h 689379"/>
                  <a:gd name="connsiteX300-44857" fmla="*/ 2014439 w 3024845"/>
                  <a:gd name="connsiteY300-44858" fmla="*/ 333819 h 689379"/>
                  <a:gd name="connsiteX301-44859" fmla="*/ 2033136 w 3024845"/>
                  <a:gd name="connsiteY301-44860" fmla="*/ 333819 h 689379"/>
                  <a:gd name="connsiteX302-44861" fmla="*/ 2033136 w 3024845"/>
                  <a:gd name="connsiteY302-44862" fmla="*/ 251126 h 689379"/>
                  <a:gd name="connsiteX303-44863" fmla="*/ 2128256 w 3024845"/>
                  <a:gd name="connsiteY303-44864" fmla="*/ 251126 h 689379"/>
                  <a:gd name="connsiteX304-44865" fmla="*/ 2180720 w 3024845"/>
                  <a:gd name="connsiteY304-44866" fmla="*/ 185913 h 689379"/>
                  <a:gd name="connsiteX305-44867" fmla="*/ 2245574 w 3024845"/>
                  <a:gd name="connsiteY305-44868" fmla="*/ 185913 h 689379"/>
                  <a:gd name="connsiteX306-44869" fmla="*/ 2245574 w 3024845"/>
                  <a:gd name="connsiteY306-44870" fmla="*/ 261575 h 689379"/>
                  <a:gd name="connsiteX307-44871" fmla="*/ 2253681 w 3024845"/>
                  <a:gd name="connsiteY307-44872" fmla="*/ 261575 h 689379"/>
                  <a:gd name="connsiteX308-44873" fmla="*/ 2255708 w 3024845"/>
                  <a:gd name="connsiteY308-44874" fmla="*/ 255090 h 689379"/>
                  <a:gd name="connsiteX309-44875" fmla="*/ 2261788 w 3024845"/>
                  <a:gd name="connsiteY309-44876" fmla="*/ 255090 h 689379"/>
                  <a:gd name="connsiteX310-44877" fmla="*/ 2263815 w 3024845"/>
                  <a:gd name="connsiteY310-44878" fmla="*/ 263737 h 689379"/>
                  <a:gd name="connsiteX311-44879" fmla="*/ 2275975 w 3024845"/>
                  <a:gd name="connsiteY311-44880" fmla="*/ 263737 h 689379"/>
                  <a:gd name="connsiteX312-44881" fmla="*/ 2275975 w 3024845"/>
                  <a:gd name="connsiteY312-44882" fmla="*/ 257251 h 689379"/>
                  <a:gd name="connsiteX313-44883" fmla="*/ 2298268 w 3024845"/>
                  <a:gd name="connsiteY313-44884" fmla="*/ 257251 h 689379"/>
                  <a:gd name="connsiteX314-44885" fmla="*/ 2298268 w 3024845"/>
                  <a:gd name="connsiteY314-44886" fmla="*/ 263737 h 689379"/>
                  <a:gd name="connsiteX315-44887" fmla="*/ 2318535 w 3024845"/>
                  <a:gd name="connsiteY315-44888" fmla="*/ 263737 h 689379"/>
                  <a:gd name="connsiteX316-44889" fmla="*/ 2318535 w 3024845"/>
                  <a:gd name="connsiteY316-44890" fmla="*/ 309134 h 689379"/>
                  <a:gd name="connsiteX317-44891" fmla="*/ 2332722 w 3024845"/>
                  <a:gd name="connsiteY317-44892" fmla="*/ 309134 h 689379"/>
                  <a:gd name="connsiteX318-44893" fmla="*/ 2332722 w 3024845"/>
                  <a:gd name="connsiteY318-44894" fmla="*/ 296163 h 689379"/>
                  <a:gd name="connsiteX319-44895" fmla="*/ 2348936 w 3024845"/>
                  <a:gd name="connsiteY319-44896" fmla="*/ 296163 h 689379"/>
                  <a:gd name="connsiteX320-44897" fmla="*/ 2348936 w 3024845"/>
                  <a:gd name="connsiteY320-44898" fmla="*/ 116736 h 689379"/>
                  <a:gd name="connsiteX321-44899" fmla="*/ 2355016 w 3024845"/>
                  <a:gd name="connsiteY321-44900" fmla="*/ 110250 h 689379"/>
                  <a:gd name="connsiteX322-44901" fmla="*/ 2427977 w 3024845"/>
                  <a:gd name="connsiteY322-44902" fmla="*/ 110250 h 689379"/>
                  <a:gd name="connsiteX323-44903" fmla="*/ 2427977 w 3024845"/>
                  <a:gd name="connsiteY323-44904" fmla="*/ 118898 h 689379"/>
                  <a:gd name="connsiteX324-44905" fmla="*/ 2438110 w 3024845"/>
                  <a:gd name="connsiteY324-44906" fmla="*/ 118898 h 689379"/>
                  <a:gd name="connsiteX325-44907" fmla="*/ 2438110 w 3024845"/>
                  <a:gd name="connsiteY325-44908" fmla="*/ 233472 h 689379"/>
                  <a:gd name="connsiteX326-44909" fmla="*/ 2460404 w 3024845"/>
                  <a:gd name="connsiteY326-44910" fmla="*/ 233472 h 689379"/>
                  <a:gd name="connsiteX327-44911" fmla="*/ 2460404 w 3024845"/>
                  <a:gd name="connsiteY327-44912" fmla="*/ 166457 h 689379"/>
                  <a:gd name="connsiteX328-44913" fmla="*/ 2486751 w 3024845"/>
                  <a:gd name="connsiteY328-44914" fmla="*/ 166457 h 689379"/>
                  <a:gd name="connsiteX329-44915" fmla="*/ 2490804 w 3024845"/>
                  <a:gd name="connsiteY329-44916" fmla="*/ 162133 h 689379"/>
                  <a:gd name="connsiteX330-44917" fmla="*/ 2498911 w 3024845"/>
                  <a:gd name="connsiteY330-44918" fmla="*/ 162133 h 689379"/>
                  <a:gd name="connsiteX331-44919" fmla="*/ 2502964 w 3024845"/>
                  <a:gd name="connsiteY331-44920" fmla="*/ 166457 h 689379"/>
                  <a:gd name="connsiteX332-44921" fmla="*/ 2525258 w 3024845"/>
                  <a:gd name="connsiteY332-44922" fmla="*/ 166457 h 689379"/>
                  <a:gd name="connsiteX333-44923" fmla="*/ 2525258 w 3024845"/>
                  <a:gd name="connsiteY333-44924" fmla="*/ 49721 h 689379"/>
                  <a:gd name="connsiteX334-44925" fmla="*/ 2582005 w 3024845"/>
                  <a:gd name="connsiteY334-44926" fmla="*/ 38912 h 689379"/>
                  <a:gd name="connsiteX335-44927" fmla="*/ 2582005 w 3024845"/>
                  <a:gd name="connsiteY335-44928" fmla="*/ 39993 h 689379"/>
                  <a:gd name="connsiteX336-44929" fmla="*/ 2582005 w 3024845"/>
                  <a:gd name="connsiteY336-44930" fmla="*/ 47559 h 689379"/>
                  <a:gd name="connsiteX337-44931" fmla="*/ 2608352 w 3024845"/>
                  <a:gd name="connsiteY337-44932" fmla="*/ 47559 h 689379"/>
                  <a:gd name="connsiteX338-44933" fmla="*/ 2608352 w 3024845"/>
                  <a:gd name="connsiteY338-44934" fmla="*/ 302649 h 689379"/>
                  <a:gd name="connsiteX339-44935" fmla="*/ 2630646 w 3024845"/>
                  <a:gd name="connsiteY339-44936" fmla="*/ 302649 h 689379"/>
                  <a:gd name="connsiteX340-44937" fmla="*/ 2630646 w 3024845"/>
                  <a:gd name="connsiteY340-44938" fmla="*/ 298325 h 689379"/>
                  <a:gd name="connsiteX341-44939" fmla="*/ 2642806 w 3024845"/>
                  <a:gd name="connsiteY341-44940" fmla="*/ 298325 h 689379"/>
                  <a:gd name="connsiteX342-44941" fmla="*/ 2642806 w 3024845"/>
                  <a:gd name="connsiteY342-44942" fmla="*/ 302649 h 689379"/>
                  <a:gd name="connsiteX343-44943" fmla="*/ 2667126 w 3024845"/>
                  <a:gd name="connsiteY343-44944" fmla="*/ 302649 h 689379"/>
                  <a:gd name="connsiteX344-44945" fmla="*/ 2667126 w 3024845"/>
                  <a:gd name="connsiteY344-44946" fmla="*/ 289678 h 689379"/>
                  <a:gd name="connsiteX345-44947" fmla="*/ 2695500 w 3024845"/>
                  <a:gd name="connsiteY345-44948" fmla="*/ 289678 h 689379"/>
                  <a:gd name="connsiteX346-44949" fmla="*/ 2707660 w 3024845"/>
                  <a:gd name="connsiteY346-44950" fmla="*/ 285354 h 689379"/>
                  <a:gd name="connsiteX347-44951" fmla="*/ 2727927 w 3024845"/>
                  <a:gd name="connsiteY347-44952" fmla="*/ 289678 h 689379"/>
                  <a:gd name="connsiteX348-44953" fmla="*/ 2727927 w 3024845"/>
                  <a:gd name="connsiteY348-44954" fmla="*/ 272384 h 689379"/>
                  <a:gd name="connsiteX349-44955" fmla="*/ 2736034 w 3024845"/>
                  <a:gd name="connsiteY349-44956" fmla="*/ 272384 h 689379"/>
                  <a:gd name="connsiteX350-44957" fmla="*/ 2736034 w 3024845"/>
                  <a:gd name="connsiteY350-44958" fmla="*/ 259413 h 689379"/>
                  <a:gd name="connsiteX351-44959" fmla="*/ 2792781 w 3024845"/>
                  <a:gd name="connsiteY351-44960" fmla="*/ 259413 h 689379"/>
                  <a:gd name="connsiteX352-44961" fmla="*/ 2792781 w 3024845"/>
                  <a:gd name="connsiteY352-44962" fmla="*/ 229148 h 689379"/>
                  <a:gd name="connsiteX353-44963" fmla="*/ 2811021 w 3024845"/>
                  <a:gd name="connsiteY353-44964" fmla="*/ 229148 h 689379"/>
                  <a:gd name="connsiteX354-44965" fmla="*/ 2811021 w 3024845"/>
                  <a:gd name="connsiteY354-44966" fmla="*/ 222663 h 689379"/>
                  <a:gd name="connsiteX355-44967" fmla="*/ 2823181 w 3024845"/>
                  <a:gd name="connsiteY355-44968" fmla="*/ 222663 h 689379"/>
                  <a:gd name="connsiteX356-44969" fmla="*/ 2823181 w 3024845"/>
                  <a:gd name="connsiteY356-44970" fmla="*/ 229148 h 689379"/>
                  <a:gd name="connsiteX357-44971" fmla="*/ 2839395 w 3024845"/>
                  <a:gd name="connsiteY357-44972" fmla="*/ 229148 h 689379"/>
                  <a:gd name="connsiteX358-44973" fmla="*/ 2839395 w 3024845"/>
                  <a:gd name="connsiteY358-44974" fmla="*/ 278869 h 689379"/>
                  <a:gd name="connsiteX359-44975" fmla="*/ 2871822 w 3024845"/>
                  <a:gd name="connsiteY359-44976" fmla="*/ 278869 h 689379"/>
                  <a:gd name="connsiteX360-44977" fmla="*/ 2871822 w 3024845"/>
                  <a:gd name="connsiteY360-44978" fmla="*/ 252928 h 689379"/>
                  <a:gd name="connsiteX361-44979" fmla="*/ 2910329 w 3024845"/>
                  <a:gd name="connsiteY361-44980" fmla="*/ 252928 h 689379"/>
                  <a:gd name="connsiteX362-44981" fmla="*/ 2910329 w 3024845"/>
                  <a:gd name="connsiteY362-44982" fmla="*/ 222663 h 689379"/>
                  <a:gd name="connsiteX363-44983" fmla="*/ 2958970 w 3024845"/>
                  <a:gd name="connsiteY363-44984" fmla="*/ 222663 h 689379"/>
                  <a:gd name="connsiteX364-44985" fmla="*/ 2958970 w 3024845"/>
                  <a:gd name="connsiteY364-44986" fmla="*/ 333819 h 689379"/>
                  <a:gd name="connsiteX365-44987" fmla="*/ 2958970 w 3024845"/>
                  <a:gd name="connsiteY365-44988" fmla="*/ 347598 h 689379"/>
                  <a:gd name="connsiteX366-44989" fmla="*/ 3024845 w 3024845"/>
                  <a:gd name="connsiteY366-44990" fmla="*/ 689379 h 689379"/>
                  <a:gd name="connsiteX367-44991" fmla="*/ 2054 w 3024845"/>
                  <a:gd name="connsiteY367-44992" fmla="*/ 687046 h 689379"/>
                  <a:gd name="connsiteX368-44993" fmla="*/ 0 w 3024845"/>
                  <a:gd name="connsiteY368-44994" fmla="*/ 252928 h 689379"/>
                  <a:gd name="connsiteX369-44995" fmla="*/ 20267 w 3024845"/>
                  <a:gd name="connsiteY369-44996" fmla="*/ 252928 h 689379"/>
                  <a:gd name="connsiteX370-44997" fmla="*/ 20774 w 3024845"/>
                  <a:gd name="connsiteY370-44998" fmla="*/ 251847 h 689379"/>
                  <a:gd name="connsiteX371-44999" fmla="*/ 24320 w 3024845"/>
                  <a:gd name="connsiteY371-45000" fmla="*/ 244281 h 689379"/>
                  <a:gd name="connsiteX372-45001" fmla="*/ 26094 w 3024845"/>
                  <a:gd name="connsiteY372-45002" fmla="*/ 244551 h 689379"/>
                  <a:gd name="connsiteX373-45003" fmla="*/ 38507 w 3024845"/>
                  <a:gd name="connsiteY373-45004" fmla="*/ 246442 h 689379"/>
                  <a:gd name="connsiteX374-45005" fmla="*/ 39014 w 3024845"/>
                  <a:gd name="connsiteY374-45006" fmla="*/ 247794 h 689379"/>
                  <a:gd name="connsiteX375-45007" fmla="*/ 42560 w 3024845"/>
                  <a:gd name="connsiteY375-45008" fmla="*/ 257251 h 689379"/>
                  <a:gd name="connsiteX376-45009" fmla="*/ 68907 w 3024845"/>
                  <a:gd name="connsiteY376-45010" fmla="*/ 259413 h 689379"/>
                  <a:gd name="connsiteX377-45011" fmla="*/ 68907 w 3024845"/>
                  <a:gd name="connsiteY377-45012" fmla="*/ 136192 h 689379"/>
                  <a:gd name="connsiteX378-45013" fmla="*/ 70934 w 3024845"/>
                  <a:gd name="connsiteY378-45014" fmla="*/ 136192 h 689379"/>
                  <a:gd name="connsiteX379-45015" fmla="*/ 85121 w 3024845"/>
                  <a:gd name="connsiteY379-45016" fmla="*/ 136192 h 689379"/>
                  <a:gd name="connsiteX380-45017" fmla="*/ 85121 w 3024845"/>
                  <a:gd name="connsiteY380-45018" fmla="*/ 0 h 689379"/>
                  <a:gd name="connsiteX381-45019" fmla="*/ 86894 w 3024845"/>
                  <a:gd name="connsiteY381-45020" fmla="*/ 0 h 689379"/>
                  <a:gd name="connsiteX382-45021" fmla="*/ 99308 w 3024845"/>
                  <a:gd name="connsiteY382-45022" fmla="*/ 0 h 689379"/>
                  <a:gd name="connsiteX0-45023" fmla="*/ 99308 w 3024845"/>
                  <a:gd name="connsiteY0-45024" fmla="*/ 0 h 689379"/>
                  <a:gd name="connsiteX1-45025" fmla="*/ 220909 w 3024845"/>
                  <a:gd name="connsiteY1-45026" fmla="*/ 0 h 689379"/>
                  <a:gd name="connsiteX2-45027" fmla="*/ 223189 w 3024845"/>
                  <a:gd name="connsiteY2-45028" fmla="*/ 0 h 689379"/>
                  <a:gd name="connsiteX3-45029" fmla="*/ 239150 w 3024845"/>
                  <a:gd name="connsiteY3-45030" fmla="*/ 0 h 689379"/>
                  <a:gd name="connsiteX4-45031" fmla="*/ 239150 w 3024845"/>
                  <a:gd name="connsiteY4-45032" fmla="*/ 140515 h 689379"/>
                  <a:gd name="connsiteX5-45033" fmla="*/ 240670 w 3024845"/>
                  <a:gd name="connsiteY5-45034" fmla="*/ 140245 h 689379"/>
                  <a:gd name="connsiteX6-45035" fmla="*/ 251310 w 3024845"/>
                  <a:gd name="connsiteY6-45036" fmla="*/ 138354 h 689379"/>
                  <a:gd name="connsiteX7-45037" fmla="*/ 249283 w 3024845"/>
                  <a:gd name="connsiteY7-45038" fmla="*/ 226986 h 689379"/>
                  <a:gd name="connsiteX8-45039" fmla="*/ 250803 w 3024845"/>
                  <a:gd name="connsiteY8-45040" fmla="*/ 227257 h 689379"/>
                  <a:gd name="connsiteX9-45041" fmla="*/ 261443 w 3024845"/>
                  <a:gd name="connsiteY9-45042" fmla="*/ 229148 h 689379"/>
                  <a:gd name="connsiteX10-45043" fmla="*/ 261696 w 3024845"/>
                  <a:gd name="connsiteY10-45044" fmla="*/ 229959 h 689379"/>
                  <a:gd name="connsiteX11-45045" fmla="*/ 263470 w 3024845"/>
                  <a:gd name="connsiteY11-45046" fmla="*/ 235634 h 689379"/>
                  <a:gd name="connsiteX12-45047" fmla="*/ 264230 w 3024845"/>
                  <a:gd name="connsiteY12-45048" fmla="*/ 233202 h 689379"/>
                  <a:gd name="connsiteX13-45049" fmla="*/ 269550 w 3024845"/>
                  <a:gd name="connsiteY13-45050" fmla="*/ 216178 h 689379"/>
                  <a:gd name="connsiteX14-45051" fmla="*/ 271323 w 3024845"/>
                  <a:gd name="connsiteY14-45052" fmla="*/ 216178 h 689379"/>
                  <a:gd name="connsiteX15-45053" fmla="*/ 283737 w 3024845"/>
                  <a:gd name="connsiteY15-45054" fmla="*/ 216178 h 689379"/>
                  <a:gd name="connsiteX16-45055" fmla="*/ 283737 w 3024845"/>
                  <a:gd name="connsiteY16-45056" fmla="*/ 248604 h 689379"/>
                  <a:gd name="connsiteX17-45057" fmla="*/ 284750 w 3024845"/>
                  <a:gd name="connsiteY17-45058" fmla="*/ 249145 h 689379"/>
                  <a:gd name="connsiteX18-45059" fmla="*/ 291844 w 3024845"/>
                  <a:gd name="connsiteY18-45060" fmla="*/ 252928 h 689379"/>
                  <a:gd name="connsiteX19-45061" fmla="*/ 291844 w 3024845"/>
                  <a:gd name="connsiteY19-45062" fmla="*/ 254279 h 689379"/>
                  <a:gd name="connsiteX20-45063" fmla="*/ 291844 w 3024845"/>
                  <a:gd name="connsiteY20-45064" fmla="*/ 263737 h 689379"/>
                  <a:gd name="connsiteX21-45065" fmla="*/ 336431 w 3024845"/>
                  <a:gd name="connsiteY21-45066" fmla="*/ 263737 h 689379"/>
                  <a:gd name="connsiteX22-45067" fmla="*/ 336431 w 3024845"/>
                  <a:gd name="connsiteY22-45068" fmla="*/ 264818 h 689379"/>
                  <a:gd name="connsiteX23-45069" fmla="*/ 336431 w 3024845"/>
                  <a:gd name="connsiteY23-45070" fmla="*/ 272384 h 689379"/>
                  <a:gd name="connsiteX24-45071" fmla="*/ 338457 w 3024845"/>
                  <a:gd name="connsiteY24-45072" fmla="*/ 272384 h 689379"/>
                  <a:gd name="connsiteX25-45073" fmla="*/ 352644 w 3024845"/>
                  <a:gd name="connsiteY25-45074" fmla="*/ 272384 h 689379"/>
                  <a:gd name="connsiteX26-45075" fmla="*/ 352644 w 3024845"/>
                  <a:gd name="connsiteY26-45076" fmla="*/ 242119 h 689379"/>
                  <a:gd name="connsiteX27-45077" fmla="*/ 397231 w 3024845"/>
                  <a:gd name="connsiteY27-45078" fmla="*/ 242119 h 689379"/>
                  <a:gd name="connsiteX28-45079" fmla="*/ 397231 w 3024845"/>
                  <a:gd name="connsiteY28-45080" fmla="*/ 240768 h 689379"/>
                  <a:gd name="connsiteX29-45081" fmla="*/ 397231 w 3024845"/>
                  <a:gd name="connsiteY29-45082" fmla="*/ 231310 h 689379"/>
                  <a:gd name="connsiteX30-45083" fmla="*/ 398245 w 3024845"/>
                  <a:gd name="connsiteY30-45084" fmla="*/ 231310 h 689379"/>
                  <a:gd name="connsiteX31-45085" fmla="*/ 405338 w 3024845"/>
                  <a:gd name="connsiteY31-45086" fmla="*/ 231310 h 689379"/>
                  <a:gd name="connsiteX32-45087" fmla="*/ 405338 w 3024845"/>
                  <a:gd name="connsiteY32-45088" fmla="*/ 229419 h 689379"/>
                  <a:gd name="connsiteX33-45089" fmla="*/ 405338 w 3024845"/>
                  <a:gd name="connsiteY33-45090" fmla="*/ 216178 h 689379"/>
                  <a:gd name="connsiteX34-45091" fmla="*/ 406098 w 3024845"/>
                  <a:gd name="connsiteY34-45092" fmla="*/ 216178 h 689379"/>
                  <a:gd name="connsiteX35-45093" fmla="*/ 411418 w 3024845"/>
                  <a:gd name="connsiteY35-45094" fmla="*/ 216178 h 689379"/>
                  <a:gd name="connsiteX36-45095" fmla="*/ 411418 w 3024845"/>
                  <a:gd name="connsiteY36-45096" fmla="*/ 215097 h 689379"/>
                  <a:gd name="connsiteX37-45097" fmla="*/ 411418 w 3024845"/>
                  <a:gd name="connsiteY37-45098" fmla="*/ 207530 h 689379"/>
                  <a:gd name="connsiteX38-45099" fmla="*/ 413445 w 3024845"/>
                  <a:gd name="connsiteY38-45100" fmla="*/ 207530 h 689379"/>
                  <a:gd name="connsiteX39-45101" fmla="*/ 427632 w 3024845"/>
                  <a:gd name="connsiteY39-45102" fmla="*/ 207530 h 689379"/>
                  <a:gd name="connsiteX40-45103" fmla="*/ 427632 w 3024845"/>
                  <a:gd name="connsiteY40-45104" fmla="*/ 208611 h 689379"/>
                  <a:gd name="connsiteX41-45105" fmla="*/ 427632 w 3024845"/>
                  <a:gd name="connsiteY41-45106" fmla="*/ 216178 h 689379"/>
                  <a:gd name="connsiteX42-45107" fmla="*/ 449925 w 3024845"/>
                  <a:gd name="connsiteY42-45108" fmla="*/ 216178 h 689379"/>
                  <a:gd name="connsiteX43-45109" fmla="*/ 449925 w 3024845"/>
                  <a:gd name="connsiteY43-45110" fmla="*/ 214286 h 689379"/>
                  <a:gd name="connsiteX44-45111" fmla="*/ 449925 w 3024845"/>
                  <a:gd name="connsiteY44-45112" fmla="*/ 201045 h 689379"/>
                  <a:gd name="connsiteX45-45113" fmla="*/ 451699 w 3024845"/>
                  <a:gd name="connsiteY45-45114" fmla="*/ 201045 h 689379"/>
                  <a:gd name="connsiteX46-45115" fmla="*/ 464112 w 3024845"/>
                  <a:gd name="connsiteY46-45116" fmla="*/ 201045 h 689379"/>
                  <a:gd name="connsiteX47-45117" fmla="*/ 464112 w 3024845"/>
                  <a:gd name="connsiteY47-45118" fmla="*/ 224825 h 689379"/>
                  <a:gd name="connsiteX48-45119" fmla="*/ 465126 w 3024845"/>
                  <a:gd name="connsiteY48-45120" fmla="*/ 224825 h 689379"/>
                  <a:gd name="connsiteX49-45121" fmla="*/ 472219 w 3024845"/>
                  <a:gd name="connsiteY49-45122" fmla="*/ 224825 h 689379"/>
                  <a:gd name="connsiteX50-45123" fmla="*/ 472219 w 3024845"/>
                  <a:gd name="connsiteY50-45124" fmla="*/ 223744 h 689379"/>
                  <a:gd name="connsiteX51-45125" fmla="*/ 472219 w 3024845"/>
                  <a:gd name="connsiteY51-45126" fmla="*/ 216178 h 689379"/>
                  <a:gd name="connsiteX52-45127" fmla="*/ 473992 w 3024845"/>
                  <a:gd name="connsiteY52-45128" fmla="*/ 216178 h 689379"/>
                  <a:gd name="connsiteX53-45129" fmla="*/ 486406 w 3024845"/>
                  <a:gd name="connsiteY53-45130" fmla="*/ 216178 h 689379"/>
                  <a:gd name="connsiteX54-45131" fmla="*/ 486406 w 3024845"/>
                  <a:gd name="connsiteY54-45132" fmla="*/ 242119 h 689379"/>
                  <a:gd name="connsiteX55-45133" fmla="*/ 488433 w 3024845"/>
                  <a:gd name="connsiteY55-45134" fmla="*/ 242119 h 689379"/>
                  <a:gd name="connsiteX56-45135" fmla="*/ 502619 w 3024845"/>
                  <a:gd name="connsiteY56-45136" fmla="*/ 242119 h 689379"/>
                  <a:gd name="connsiteX57-45137" fmla="*/ 502619 w 3024845"/>
                  <a:gd name="connsiteY57-45138" fmla="*/ 243740 h 689379"/>
                  <a:gd name="connsiteX58-45139" fmla="*/ 502619 w 3024845"/>
                  <a:gd name="connsiteY58-45140" fmla="*/ 255090 h 689379"/>
                  <a:gd name="connsiteX59-45141" fmla="*/ 503379 w 3024845"/>
                  <a:gd name="connsiteY59-45142" fmla="*/ 255090 h 689379"/>
                  <a:gd name="connsiteX60-45143" fmla="*/ 508700 w 3024845"/>
                  <a:gd name="connsiteY60-45144" fmla="*/ 255090 h 689379"/>
                  <a:gd name="connsiteX61-45145" fmla="*/ 508700 w 3024845"/>
                  <a:gd name="connsiteY61-45146" fmla="*/ 254279 h 689379"/>
                  <a:gd name="connsiteX62-45147" fmla="*/ 508700 w 3024845"/>
                  <a:gd name="connsiteY62-45148" fmla="*/ 248604 h 689379"/>
                  <a:gd name="connsiteX63-45149" fmla="*/ 539100 w 3024845"/>
                  <a:gd name="connsiteY63-45150" fmla="*/ 248604 h 689379"/>
                  <a:gd name="connsiteX64-45151" fmla="*/ 539100 w 3024845"/>
                  <a:gd name="connsiteY64-45152" fmla="*/ 272384 h 689379"/>
                  <a:gd name="connsiteX65-45153" fmla="*/ 540113 w 3024845"/>
                  <a:gd name="connsiteY65-45154" fmla="*/ 272384 h 689379"/>
                  <a:gd name="connsiteX66-45155" fmla="*/ 547207 w 3024845"/>
                  <a:gd name="connsiteY66-45156" fmla="*/ 272384 h 689379"/>
                  <a:gd name="connsiteX67-45157" fmla="*/ 547207 w 3024845"/>
                  <a:gd name="connsiteY67-45158" fmla="*/ 273465 h 689379"/>
                  <a:gd name="connsiteX68-45159" fmla="*/ 547207 w 3024845"/>
                  <a:gd name="connsiteY68-45160" fmla="*/ 281031 h 689379"/>
                  <a:gd name="connsiteX69-45161" fmla="*/ 547967 w 3024845"/>
                  <a:gd name="connsiteY69-45162" fmla="*/ 281031 h 689379"/>
                  <a:gd name="connsiteX70-45163" fmla="*/ 553287 w 3024845"/>
                  <a:gd name="connsiteY70-45164" fmla="*/ 281031 h 689379"/>
                  <a:gd name="connsiteX71-45165" fmla="*/ 553287 w 3024845"/>
                  <a:gd name="connsiteY71-45166" fmla="*/ 278869 h 689379"/>
                  <a:gd name="connsiteX72-45167" fmla="*/ 553287 w 3024845"/>
                  <a:gd name="connsiteY72-45168" fmla="*/ 263737 h 689379"/>
                  <a:gd name="connsiteX73-45169" fmla="*/ 554300 w 3024845"/>
                  <a:gd name="connsiteY73-45170" fmla="*/ 263737 h 689379"/>
                  <a:gd name="connsiteX74-45171" fmla="*/ 561394 w 3024845"/>
                  <a:gd name="connsiteY74-45172" fmla="*/ 263737 h 689379"/>
                  <a:gd name="connsiteX75-45173" fmla="*/ 561394 w 3024845"/>
                  <a:gd name="connsiteY75-45174" fmla="*/ 264818 h 689379"/>
                  <a:gd name="connsiteX76-45175" fmla="*/ 561394 w 3024845"/>
                  <a:gd name="connsiteY76-45176" fmla="*/ 272384 h 689379"/>
                  <a:gd name="connsiteX77-45177" fmla="*/ 566714 w 3024845"/>
                  <a:gd name="connsiteY77-45178" fmla="*/ 270391 h 689379"/>
                  <a:gd name="connsiteX78-45179" fmla="*/ 567474 w 3024845"/>
                  <a:gd name="connsiteY78-45180" fmla="*/ 269411 h 689379"/>
                  <a:gd name="connsiteX79-45181" fmla="*/ 567474 w 3024845"/>
                  <a:gd name="connsiteY79-45182" fmla="*/ 263737 h 689379"/>
                  <a:gd name="connsiteX80-45183" fmla="*/ 605981 w 3024845"/>
                  <a:gd name="connsiteY80-45184" fmla="*/ 263737 h 689379"/>
                  <a:gd name="connsiteX81-45185" fmla="*/ 605981 w 3024845"/>
                  <a:gd name="connsiteY81-45186" fmla="*/ 287516 h 689379"/>
                  <a:gd name="connsiteX82-45187" fmla="*/ 608007 w 3024845"/>
                  <a:gd name="connsiteY82-45188" fmla="*/ 287516 h 689379"/>
                  <a:gd name="connsiteX83-45189" fmla="*/ 622194 w 3024845"/>
                  <a:gd name="connsiteY83-45190" fmla="*/ 287516 h 689379"/>
                  <a:gd name="connsiteX84-45191" fmla="*/ 622194 w 3024845"/>
                  <a:gd name="connsiteY84-45192" fmla="*/ 288597 h 689379"/>
                  <a:gd name="connsiteX85-45193" fmla="*/ 622194 w 3024845"/>
                  <a:gd name="connsiteY85-45194" fmla="*/ 296163 h 689379"/>
                  <a:gd name="connsiteX86-45195" fmla="*/ 623968 w 3024845"/>
                  <a:gd name="connsiteY86-45196" fmla="*/ 296163 h 689379"/>
                  <a:gd name="connsiteX87-45197" fmla="*/ 636381 w 3024845"/>
                  <a:gd name="connsiteY87-45198" fmla="*/ 296163 h 689379"/>
                  <a:gd name="connsiteX88-45199" fmla="*/ 636381 w 3024845"/>
                  <a:gd name="connsiteY88-45200" fmla="*/ 272384 h 689379"/>
                  <a:gd name="connsiteX89-45201" fmla="*/ 637394 w 3024845"/>
                  <a:gd name="connsiteY89-45202" fmla="*/ 272384 h 689379"/>
                  <a:gd name="connsiteX90-45203" fmla="*/ 644488 w 3024845"/>
                  <a:gd name="connsiteY90-45204" fmla="*/ 272384 h 689379"/>
                  <a:gd name="connsiteX91-45205" fmla="*/ 644488 w 3024845"/>
                  <a:gd name="connsiteY91-45206" fmla="*/ 239957 h 689379"/>
                  <a:gd name="connsiteX92-45207" fmla="*/ 645501 w 3024845"/>
                  <a:gd name="connsiteY92-45208" fmla="*/ 239957 h 689379"/>
                  <a:gd name="connsiteX93-45209" fmla="*/ 652595 w 3024845"/>
                  <a:gd name="connsiteY93-45210" fmla="*/ 239957 h 689379"/>
                  <a:gd name="connsiteX94-45211" fmla="*/ 652595 w 3024845"/>
                  <a:gd name="connsiteY94-45212" fmla="*/ 238066 h 689379"/>
                  <a:gd name="connsiteX95-45213" fmla="*/ 652595 w 3024845"/>
                  <a:gd name="connsiteY95-45214" fmla="*/ 224825 h 689379"/>
                  <a:gd name="connsiteX96-45215" fmla="*/ 651328 w 3024845"/>
                  <a:gd name="connsiteY96-45216" fmla="*/ 223203 h 689379"/>
                  <a:gd name="connsiteX97-45217" fmla="*/ 656648 w 3024845"/>
                  <a:gd name="connsiteY97-45218" fmla="*/ 211854 h 689379"/>
                  <a:gd name="connsiteX98-45219" fmla="*/ 664755 w 3024845"/>
                  <a:gd name="connsiteY98-45220" fmla="*/ 239957 h 689379"/>
                  <a:gd name="connsiteX99-45221" fmla="*/ 665515 w 3024845"/>
                  <a:gd name="connsiteY99-45222" fmla="*/ 239957 h 689379"/>
                  <a:gd name="connsiteX100-45223" fmla="*/ 670835 w 3024845"/>
                  <a:gd name="connsiteY100-45224" fmla="*/ 239957 h 689379"/>
                  <a:gd name="connsiteX101-45225" fmla="*/ 670835 w 3024845"/>
                  <a:gd name="connsiteY101-45226" fmla="*/ 134030 h 689379"/>
                  <a:gd name="connsiteX102-45227" fmla="*/ 672355 w 3024845"/>
                  <a:gd name="connsiteY102-45228" fmla="*/ 134030 h 689379"/>
                  <a:gd name="connsiteX103-45229" fmla="*/ 682995 w 3024845"/>
                  <a:gd name="connsiteY103-45230" fmla="*/ 134030 h 689379"/>
                  <a:gd name="connsiteX104-45231" fmla="*/ 682995 w 3024845"/>
                  <a:gd name="connsiteY104-45232" fmla="*/ 86471 h 689379"/>
                  <a:gd name="connsiteX105-45233" fmla="*/ 709342 w 3024845"/>
                  <a:gd name="connsiteY105-45234" fmla="*/ 86471 h 689379"/>
                  <a:gd name="connsiteX106-45235" fmla="*/ 709342 w 3024845"/>
                  <a:gd name="connsiteY106-45236" fmla="*/ 64853 h 689379"/>
                  <a:gd name="connsiteX107-45237" fmla="*/ 743796 w 3024845"/>
                  <a:gd name="connsiteY107-45238" fmla="*/ 64853 h 689379"/>
                  <a:gd name="connsiteX108-45239" fmla="*/ 743796 w 3024845"/>
                  <a:gd name="connsiteY108-45240" fmla="*/ 67285 h 689379"/>
                  <a:gd name="connsiteX109-45241" fmla="*/ 743796 w 3024845"/>
                  <a:gd name="connsiteY109-45242" fmla="*/ 84309 h 689379"/>
                  <a:gd name="connsiteX110-45243" fmla="*/ 746076 w 3024845"/>
                  <a:gd name="connsiteY110-45244" fmla="*/ 84309 h 689379"/>
                  <a:gd name="connsiteX111-45245" fmla="*/ 762036 w 3024845"/>
                  <a:gd name="connsiteY111-45246" fmla="*/ 84309 h 689379"/>
                  <a:gd name="connsiteX112-45247" fmla="*/ 762036 w 3024845"/>
                  <a:gd name="connsiteY112-45248" fmla="*/ 131868 h 689379"/>
                  <a:gd name="connsiteX113-45249" fmla="*/ 763049 w 3024845"/>
                  <a:gd name="connsiteY113-45250" fmla="*/ 131868 h 689379"/>
                  <a:gd name="connsiteX114-45251" fmla="*/ 770143 w 3024845"/>
                  <a:gd name="connsiteY114-45252" fmla="*/ 131868 h 689379"/>
                  <a:gd name="connsiteX115-45253" fmla="*/ 784330 w 3024845"/>
                  <a:gd name="connsiteY115-45254" fmla="*/ 136192 h 689379"/>
                  <a:gd name="connsiteX116-45255" fmla="*/ 784330 w 3024845"/>
                  <a:gd name="connsiteY116-45256" fmla="*/ 175104 h 689379"/>
                  <a:gd name="connsiteX117-45257" fmla="*/ 785343 w 3024845"/>
                  <a:gd name="connsiteY117-45258" fmla="*/ 175104 h 689379"/>
                  <a:gd name="connsiteX118-45259" fmla="*/ 792436 w 3024845"/>
                  <a:gd name="connsiteY118-45260" fmla="*/ 175104 h 689379"/>
                  <a:gd name="connsiteX119-45261" fmla="*/ 792436 w 3024845"/>
                  <a:gd name="connsiteY119-45262" fmla="*/ 176725 h 689379"/>
                  <a:gd name="connsiteX120-45263" fmla="*/ 792436 w 3024845"/>
                  <a:gd name="connsiteY120-45264" fmla="*/ 188074 h 689379"/>
                  <a:gd name="connsiteX121-45265" fmla="*/ 794463 w 3024845"/>
                  <a:gd name="connsiteY121-45266" fmla="*/ 188074 h 689379"/>
                  <a:gd name="connsiteX122-45267" fmla="*/ 808650 w 3024845"/>
                  <a:gd name="connsiteY122-45268" fmla="*/ 188074 h 689379"/>
                  <a:gd name="connsiteX123-45269" fmla="*/ 814730 w 3024845"/>
                  <a:gd name="connsiteY123-45270" fmla="*/ 194560 h 689379"/>
                  <a:gd name="connsiteX124-45271" fmla="*/ 814730 w 3024845"/>
                  <a:gd name="connsiteY124-45272" fmla="*/ 216178 h 689379"/>
                  <a:gd name="connsiteX125-45273" fmla="*/ 817010 w 3024845"/>
                  <a:gd name="connsiteY125-45274" fmla="*/ 216178 h 689379"/>
                  <a:gd name="connsiteX126-45275" fmla="*/ 832970 w 3024845"/>
                  <a:gd name="connsiteY126-45276" fmla="*/ 216178 h 689379"/>
                  <a:gd name="connsiteX127-45277" fmla="*/ 832970 w 3024845"/>
                  <a:gd name="connsiteY127-45278" fmla="*/ 217258 h 689379"/>
                  <a:gd name="connsiteX128-45279" fmla="*/ 832970 w 3024845"/>
                  <a:gd name="connsiteY128-45280" fmla="*/ 224825 h 689379"/>
                  <a:gd name="connsiteX129-45281" fmla="*/ 834237 w 3024845"/>
                  <a:gd name="connsiteY129-45282" fmla="*/ 224825 h 689379"/>
                  <a:gd name="connsiteX130-45283" fmla="*/ 843104 w 3024845"/>
                  <a:gd name="connsiteY130-45284" fmla="*/ 224825 h 689379"/>
                  <a:gd name="connsiteX131-45285" fmla="*/ 843104 w 3024845"/>
                  <a:gd name="connsiteY131-45286" fmla="*/ 226986 h 689379"/>
                  <a:gd name="connsiteX132-45287" fmla="*/ 843104 w 3024845"/>
                  <a:gd name="connsiteY132-45288" fmla="*/ 242119 h 689379"/>
                  <a:gd name="connsiteX133-45289" fmla="*/ 847157 w 3024845"/>
                  <a:gd name="connsiteY133-45290" fmla="*/ 240227 h 689379"/>
                  <a:gd name="connsiteX134-45291" fmla="*/ 847157 w 3024845"/>
                  <a:gd name="connsiteY134-45292" fmla="*/ 226986 h 689379"/>
                  <a:gd name="connsiteX135-45293" fmla="*/ 848170 w 3024845"/>
                  <a:gd name="connsiteY135-45294" fmla="*/ 226986 h 689379"/>
                  <a:gd name="connsiteX136-45295" fmla="*/ 855264 w 3024845"/>
                  <a:gd name="connsiteY136-45296" fmla="*/ 226986 h 689379"/>
                  <a:gd name="connsiteX137-45297" fmla="*/ 855264 w 3024845"/>
                  <a:gd name="connsiteY137-45298" fmla="*/ 228608 h 689379"/>
                  <a:gd name="connsiteX138-45299" fmla="*/ 855264 w 3024845"/>
                  <a:gd name="connsiteY138-45300" fmla="*/ 239957 h 689379"/>
                  <a:gd name="connsiteX139-45301" fmla="*/ 856024 w 3024845"/>
                  <a:gd name="connsiteY139-45302" fmla="*/ 239957 h 689379"/>
                  <a:gd name="connsiteX140-45303" fmla="*/ 861344 w 3024845"/>
                  <a:gd name="connsiteY140-45304" fmla="*/ 239957 h 689379"/>
                  <a:gd name="connsiteX141-45305" fmla="*/ 909984 w 3024845"/>
                  <a:gd name="connsiteY141-45306" fmla="*/ 235634 h 689379"/>
                  <a:gd name="connsiteX142-45307" fmla="*/ 909984 w 3024845"/>
                  <a:gd name="connsiteY142-45308" fmla="*/ 236985 h 689379"/>
                  <a:gd name="connsiteX143-45309" fmla="*/ 909984 w 3024845"/>
                  <a:gd name="connsiteY143-45310" fmla="*/ 246442 h 689379"/>
                  <a:gd name="connsiteX144-45311" fmla="*/ 910744 w 3024845"/>
                  <a:gd name="connsiteY144-45312" fmla="*/ 246442 h 689379"/>
                  <a:gd name="connsiteX145-45313" fmla="*/ 916065 w 3024845"/>
                  <a:gd name="connsiteY145-45314" fmla="*/ 246442 h 689379"/>
                  <a:gd name="connsiteX146-45315" fmla="*/ 916065 w 3024845"/>
                  <a:gd name="connsiteY146-45316" fmla="*/ 248604 h 689379"/>
                  <a:gd name="connsiteX147-45317" fmla="*/ 916065 w 3024845"/>
                  <a:gd name="connsiteY147-45318" fmla="*/ 263737 h 689379"/>
                  <a:gd name="connsiteX148-45319" fmla="*/ 918091 w 3024845"/>
                  <a:gd name="connsiteY148-45320" fmla="*/ 262386 h 689379"/>
                  <a:gd name="connsiteX149-45321" fmla="*/ 932278 w 3024845"/>
                  <a:gd name="connsiteY149-45322" fmla="*/ 252928 h 689379"/>
                  <a:gd name="connsiteX150-45323" fmla="*/ 938358 w 3024845"/>
                  <a:gd name="connsiteY150-45324" fmla="*/ 211854 h 689379"/>
                  <a:gd name="connsiteX151-45325" fmla="*/ 939118 w 3024845"/>
                  <a:gd name="connsiteY151-45326" fmla="*/ 211584 h 689379"/>
                  <a:gd name="connsiteX152-45327" fmla="*/ 944438 w 3024845"/>
                  <a:gd name="connsiteY152-45328" fmla="*/ 209692 h 689379"/>
                  <a:gd name="connsiteX153-45329" fmla="*/ 946465 w 3024845"/>
                  <a:gd name="connsiteY153-45330" fmla="*/ 140515 h 689379"/>
                  <a:gd name="connsiteX154-45331" fmla="*/ 948492 w 3024845"/>
                  <a:gd name="connsiteY154-45332" fmla="*/ 209692 h 689379"/>
                  <a:gd name="connsiteX155-45333" fmla="*/ 949252 w 3024845"/>
                  <a:gd name="connsiteY155-45334" fmla="*/ 209962 h 689379"/>
                  <a:gd name="connsiteX156-45335" fmla="*/ 954572 w 3024845"/>
                  <a:gd name="connsiteY156-45336" fmla="*/ 211854 h 689379"/>
                  <a:gd name="connsiteX157-45337" fmla="*/ 954572 w 3024845"/>
                  <a:gd name="connsiteY157-45338" fmla="*/ 125383 h 689379"/>
                  <a:gd name="connsiteX158-45339" fmla="*/ 958625 w 3024845"/>
                  <a:gd name="connsiteY158-45340" fmla="*/ 92956 h 689379"/>
                  <a:gd name="connsiteX159-45341" fmla="*/ 997132 w 3024845"/>
                  <a:gd name="connsiteY159-45342" fmla="*/ 92956 h 689379"/>
                  <a:gd name="connsiteX160-45343" fmla="*/ 997132 w 3024845"/>
                  <a:gd name="connsiteY160-45344" fmla="*/ 125383 h 689379"/>
                  <a:gd name="connsiteX161-45345" fmla="*/ 997892 w 3024845"/>
                  <a:gd name="connsiteY161-45346" fmla="*/ 125383 h 689379"/>
                  <a:gd name="connsiteX162-45347" fmla="*/ 1003212 w 3024845"/>
                  <a:gd name="connsiteY162-45348" fmla="*/ 125383 h 689379"/>
                  <a:gd name="connsiteX163-45349" fmla="*/ 1003212 w 3024845"/>
                  <a:gd name="connsiteY163-45350" fmla="*/ 43235 h 689379"/>
                  <a:gd name="connsiteX164-45351" fmla="*/ 1004986 w 3024845"/>
                  <a:gd name="connsiteY164-45352" fmla="*/ 43235 h 689379"/>
                  <a:gd name="connsiteX165-45353" fmla="*/ 1017399 w 3024845"/>
                  <a:gd name="connsiteY165-45354" fmla="*/ 43235 h 689379"/>
                  <a:gd name="connsiteX166-45355" fmla="*/ 1017399 w 3024845"/>
                  <a:gd name="connsiteY166-45356" fmla="*/ 41344 h 689379"/>
                  <a:gd name="connsiteX167-45357" fmla="*/ 1017399 w 3024845"/>
                  <a:gd name="connsiteY167-45358" fmla="*/ 28103 h 689379"/>
                  <a:gd name="connsiteX168-45359" fmla="*/ 1039693 w 3024845"/>
                  <a:gd name="connsiteY168-45360" fmla="*/ 28103 h 689379"/>
                  <a:gd name="connsiteX169-45361" fmla="*/ 1039693 w 3024845"/>
                  <a:gd name="connsiteY169-45362" fmla="*/ 27022 h 689379"/>
                  <a:gd name="connsiteX170-45363" fmla="*/ 1039693 w 3024845"/>
                  <a:gd name="connsiteY170-45364" fmla="*/ 19456 h 689379"/>
                  <a:gd name="connsiteX171-45365" fmla="*/ 1041466 w 3024845"/>
                  <a:gd name="connsiteY171-45366" fmla="*/ 19456 h 689379"/>
                  <a:gd name="connsiteX172-45367" fmla="*/ 1053880 w 3024845"/>
                  <a:gd name="connsiteY172-45368" fmla="*/ 19456 h 689379"/>
                  <a:gd name="connsiteX173-45369" fmla="*/ 1053880 w 3024845"/>
                  <a:gd name="connsiteY173-45370" fmla="*/ 20537 h 689379"/>
                  <a:gd name="connsiteX174-45371" fmla="*/ 1053880 w 3024845"/>
                  <a:gd name="connsiteY174-45372" fmla="*/ 28103 h 689379"/>
                  <a:gd name="connsiteX175-45373" fmla="*/ 1054640 w 3024845"/>
                  <a:gd name="connsiteY175-45374" fmla="*/ 28103 h 689379"/>
                  <a:gd name="connsiteX176-45375" fmla="*/ 1059960 w 3024845"/>
                  <a:gd name="connsiteY176-45376" fmla="*/ 28103 h 689379"/>
                  <a:gd name="connsiteX177-45377" fmla="*/ 1070093 w 3024845"/>
                  <a:gd name="connsiteY177-45378" fmla="*/ 23779 h 689379"/>
                  <a:gd name="connsiteX178-45379" fmla="*/ 1074146 w 3024845"/>
                  <a:gd name="connsiteY178-45380" fmla="*/ 27022 h 689379"/>
                  <a:gd name="connsiteX179-45381" fmla="*/ 1074146 w 3024845"/>
                  <a:gd name="connsiteY179-45382" fmla="*/ 19456 h 689379"/>
                  <a:gd name="connsiteX180-45383" fmla="*/ 1076426 w 3024845"/>
                  <a:gd name="connsiteY180-45384" fmla="*/ 19456 h 689379"/>
                  <a:gd name="connsiteX181-45385" fmla="*/ 1092387 w 3024845"/>
                  <a:gd name="connsiteY181-45386" fmla="*/ 19456 h 689379"/>
                  <a:gd name="connsiteX182-45387" fmla="*/ 1092387 w 3024845"/>
                  <a:gd name="connsiteY182-45388" fmla="*/ 20537 h 689379"/>
                  <a:gd name="connsiteX183-45389" fmla="*/ 1092387 w 3024845"/>
                  <a:gd name="connsiteY183-45390" fmla="*/ 28103 h 689379"/>
                  <a:gd name="connsiteX184-45391" fmla="*/ 1122787 w 3024845"/>
                  <a:gd name="connsiteY184-45392" fmla="*/ 28103 h 689379"/>
                  <a:gd name="connsiteX185-45393" fmla="*/ 1122787 w 3024845"/>
                  <a:gd name="connsiteY185-45394" fmla="*/ 29724 h 689379"/>
                  <a:gd name="connsiteX186-45395" fmla="*/ 1122787 w 3024845"/>
                  <a:gd name="connsiteY186-45396" fmla="*/ 41074 h 689379"/>
                  <a:gd name="connsiteX187-45397" fmla="*/ 1149134 w 3024845"/>
                  <a:gd name="connsiteY187-45398" fmla="*/ 41074 h 689379"/>
                  <a:gd name="connsiteX188-45399" fmla="*/ 1149134 w 3024845"/>
                  <a:gd name="connsiteY188-45400" fmla="*/ 71338 h 689379"/>
                  <a:gd name="connsiteX189-45401" fmla="*/ 1149894 w 3024845"/>
                  <a:gd name="connsiteY189-45402" fmla="*/ 71338 h 689379"/>
                  <a:gd name="connsiteX190-45403" fmla="*/ 1155214 w 3024845"/>
                  <a:gd name="connsiteY190-45404" fmla="*/ 71338 h 689379"/>
                  <a:gd name="connsiteX191-45405" fmla="*/ 1155214 w 3024845"/>
                  <a:gd name="connsiteY191-45406" fmla="*/ 72419 h 689379"/>
                  <a:gd name="connsiteX192-45407" fmla="*/ 1155214 w 3024845"/>
                  <a:gd name="connsiteY192-45408" fmla="*/ 79986 h 689379"/>
                  <a:gd name="connsiteX193-45409" fmla="*/ 1159268 w 3024845"/>
                  <a:gd name="connsiteY193-45410" fmla="*/ 110250 h 689379"/>
                  <a:gd name="connsiteX194-45411" fmla="*/ 1160028 w 3024845"/>
                  <a:gd name="connsiteY194-45412" fmla="*/ 110250 h 689379"/>
                  <a:gd name="connsiteX195-45413" fmla="*/ 1165348 w 3024845"/>
                  <a:gd name="connsiteY195-45414" fmla="*/ 110250 h 689379"/>
                  <a:gd name="connsiteX196-45415" fmla="*/ 1165348 w 3024845"/>
                  <a:gd name="connsiteY196-45416" fmla="*/ 111061 h 689379"/>
                  <a:gd name="connsiteX197-45417" fmla="*/ 1165348 w 3024845"/>
                  <a:gd name="connsiteY197-45418" fmla="*/ 116736 h 689379"/>
                  <a:gd name="connsiteX198-45419" fmla="*/ 1166361 w 3024845"/>
                  <a:gd name="connsiteY198-45420" fmla="*/ 116736 h 689379"/>
                  <a:gd name="connsiteX199-45421" fmla="*/ 1173454 w 3024845"/>
                  <a:gd name="connsiteY199-45422" fmla="*/ 116736 h 689379"/>
                  <a:gd name="connsiteX200-45423" fmla="*/ 1173454 w 3024845"/>
                  <a:gd name="connsiteY200-45424" fmla="*/ 147001 h 689379"/>
                  <a:gd name="connsiteX201-45425" fmla="*/ 1175481 w 3024845"/>
                  <a:gd name="connsiteY201-45426" fmla="*/ 147001 h 689379"/>
                  <a:gd name="connsiteX202-45427" fmla="*/ 1189668 w 3024845"/>
                  <a:gd name="connsiteY202-45428" fmla="*/ 147001 h 689379"/>
                  <a:gd name="connsiteX203-45429" fmla="*/ 1189668 w 3024845"/>
                  <a:gd name="connsiteY203-45430" fmla="*/ 170780 h 689379"/>
                  <a:gd name="connsiteX204-45431" fmla="*/ 1191695 w 3024845"/>
                  <a:gd name="connsiteY204-45432" fmla="*/ 172401 h 689379"/>
                  <a:gd name="connsiteX205-45433" fmla="*/ 1191695 w 3024845"/>
                  <a:gd name="connsiteY205-45434" fmla="*/ 183751 h 689379"/>
                  <a:gd name="connsiteX206-45435" fmla="*/ 1192455 w 3024845"/>
                  <a:gd name="connsiteY206-45436" fmla="*/ 183751 h 689379"/>
                  <a:gd name="connsiteX207-45437" fmla="*/ 1197775 w 3024845"/>
                  <a:gd name="connsiteY207-45438" fmla="*/ 183751 h 689379"/>
                  <a:gd name="connsiteX208-45439" fmla="*/ 1197775 w 3024845"/>
                  <a:gd name="connsiteY208-45440" fmla="*/ 207530 h 689379"/>
                  <a:gd name="connsiteX209-45441" fmla="*/ 1199041 w 3024845"/>
                  <a:gd name="connsiteY209-45442" fmla="*/ 207530 h 689379"/>
                  <a:gd name="connsiteX210-45443" fmla="*/ 1207908 w 3024845"/>
                  <a:gd name="connsiteY210-45444" fmla="*/ 207530 h 689379"/>
                  <a:gd name="connsiteX211-45445" fmla="*/ 1209935 w 3024845"/>
                  <a:gd name="connsiteY211-45446" fmla="*/ 211584 h 689379"/>
                  <a:gd name="connsiteX212-45447" fmla="*/ 1209935 w 3024845"/>
                  <a:gd name="connsiteY212-45448" fmla="*/ 224825 h 689379"/>
                  <a:gd name="connsiteX213-45449" fmla="*/ 1211455 w 3024845"/>
                  <a:gd name="connsiteY213-45450" fmla="*/ 222933 h 689379"/>
                  <a:gd name="connsiteX214-45451" fmla="*/ 1222095 w 3024845"/>
                  <a:gd name="connsiteY214-45452" fmla="*/ 209692 h 689379"/>
                  <a:gd name="connsiteX215-45453" fmla="*/ 1250469 w 3024845"/>
                  <a:gd name="connsiteY215-45454" fmla="*/ 209692 h 689379"/>
                  <a:gd name="connsiteX216-45455" fmla="*/ 1250469 w 3024845"/>
                  <a:gd name="connsiteY216-45456" fmla="*/ 296163 h 689379"/>
                  <a:gd name="connsiteX217-45457" fmla="*/ 1251229 w 3024845"/>
                  <a:gd name="connsiteY217-45458" fmla="*/ 296163 h 689379"/>
                  <a:gd name="connsiteX218-45459" fmla="*/ 1256549 w 3024845"/>
                  <a:gd name="connsiteY218-45460" fmla="*/ 296163 h 689379"/>
                  <a:gd name="connsiteX219-45461" fmla="*/ 1257309 w 3024845"/>
                  <a:gd name="connsiteY219-45462" fmla="*/ 294812 h 689379"/>
                  <a:gd name="connsiteX220-45463" fmla="*/ 1262629 w 3024845"/>
                  <a:gd name="connsiteY220-45464" fmla="*/ 285354 h 689379"/>
                  <a:gd name="connsiteX221-45465" fmla="*/ 1262629 w 3024845"/>
                  <a:gd name="connsiteY221-45466" fmla="*/ 287246 h 689379"/>
                  <a:gd name="connsiteX222-45467" fmla="*/ 1262629 w 3024845"/>
                  <a:gd name="connsiteY222-45468" fmla="*/ 300487 h 689379"/>
                  <a:gd name="connsiteX223-45469" fmla="*/ 1266682 w 3024845"/>
                  <a:gd name="connsiteY223-45470" fmla="*/ 255090 h 689379"/>
                  <a:gd name="connsiteX224-45471" fmla="*/ 1267442 w 3024845"/>
                  <a:gd name="connsiteY224-45472" fmla="*/ 255090 h 689379"/>
                  <a:gd name="connsiteX225-45473" fmla="*/ 1272762 w 3024845"/>
                  <a:gd name="connsiteY225-45474" fmla="*/ 255090 h 689379"/>
                  <a:gd name="connsiteX226-45475" fmla="*/ 1272762 w 3024845"/>
                  <a:gd name="connsiteY226-45476" fmla="*/ 190236 h 689379"/>
                  <a:gd name="connsiteX227-45477" fmla="*/ 1273776 w 3024845"/>
                  <a:gd name="connsiteY227-45478" fmla="*/ 190236 h 689379"/>
                  <a:gd name="connsiteX228-45479" fmla="*/ 1280869 w 3024845"/>
                  <a:gd name="connsiteY228-45480" fmla="*/ 190236 h 689379"/>
                  <a:gd name="connsiteX229-45481" fmla="*/ 1293029 w 3024845"/>
                  <a:gd name="connsiteY229-45482" fmla="*/ 147001 h 689379"/>
                  <a:gd name="connsiteX230-45483" fmla="*/ 1294296 w 3024845"/>
                  <a:gd name="connsiteY230-45484" fmla="*/ 147001 h 689379"/>
                  <a:gd name="connsiteX231-45485" fmla="*/ 1303163 w 3024845"/>
                  <a:gd name="connsiteY231-45486" fmla="*/ 147001 h 689379"/>
                  <a:gd name="connsiteX232-45487" fmla="*/ 1313296 w 3024845"/>
                  <a:gd name="connsiteY232-45488" fmla="*/ 190236 h 689379"/>
                  <a:gd name="connsiteX233-45489" fmla="*/ 1314309 w 3024845"/>
                  <a:gd name="connsiteY233-45490" fmla="*/ 190236 h 689379"/>
                  <a:gd name="connsiteX234-45491" fmla="*/ 1321403 w 3024845"/>
                  <a:gd name="connsiteY234-45492" fmla="*/ 190236 h 689379"/>
                  <a:gd name="connsiteX235-45493" fmla="*/ 1321403 w 3024845"/>
                  <a:gd name="connsiteY235-45494" fmla="*/ 229148 h 689379"/>
                  <a:gd name="connsiteX236-45495" fmla="*/ 1323176 w 3024845"/>
                  <a:gd name="connsiteY236-45496" fmla="*/ 229148 h 689379"/>
                  <a:gd name="connsiteX237-45497" fmla="*/ 1335590 w 3024845"/>
                  <a:gd name="connsiteY237-45498" fmla="*/ 229148 h 689379"/>
                  <a:gd name="connsiteX238-45499" fmla="*/ 1335590 w 3024845"/>
                  <a:gd name="connsiteY238-45500" fmla="*/ 231310 h 689379"/>
                  <a:gd name="connsiteX239-45501" fmla="*/ 1335590 w 3024845"/>
                  <a:gd name="connsiteY239-45502" fmla="*/ 246442 h 689379"/>
                  <a:gd name="connsiteX240-45503" fmla="*/ 1339643 w 3024845"/>
                  <a:gd name="connsiteY240-45504" fmla="*/ 244281 h 689379"/>
                  <a:gd name="connsiteX241-45505" fmla="*/ 1339643 w 3024845"/>
                  <a:gd name="connsiteY241-45506" fmla="*/ 229148 h 689379"/>
                  <a:gd name="connsiteX242-45507" fmla="*/ 1341163 w 3024845"/>
                  <a:gd name="connsiteY242-45508" fmla="*/ 229148 h 689379"/>
                  <a:gd name="connsiteX243-45509" fmla="*/ 1351803 w 3024845"/>
                  <a:gd name="connsiteY243-45510" fmla="*/ 229148 h 689379"/>
                  <a:gd name="connsiteX244-45511" fmla="*/ 1351803 w 3024845"/>
                  <a:gd name="connsiteY244-45512" fmla="*/ 230769 h 689379"/>
                  <a:gd name="connsiteX245-45513" fmla="*/ 1351803 w 3024845"/>
                  <a:gd name="connsiteY245-45514" fmla="*/ 242119 h 689379"/>
                  <a:gd name="connsiteX246-45515" fmla="*/ 1382204 w 3024845"/>
                  <a:gd name="connsiteY246-45516" fmla="*/ 242119 h 689379"/>
                  <a:gd name="connsiteX247-45517" fmla="*/ 1382204 w 3024845"/>
                  <a:gd name="connsiteY247-45518" fmla="*/ 205369 h 689379"/>
                  <a:gd name="connsiteX248-45519" fmla="*/ 1383470 w 3024845"/>
                  <a:gd name="connsiteY248-45520" fmla="*/ 205369 h 689379"/>
                  <a:gd name="connsiteX249-45521" fmla="*/ 1392337 w 3024845"/>
                  <a:gd name="connsiteY249-45522" fmla="*/ 205369 h 689379"/>
                  <a:gd name="connsiteX250-45523" fmla="*/ 1392337 w 3024845"/>
                  <a:gd name="connsiteY250-45524" fmla="*/ 226986 h 689379"/>
                  <a:gd name="connsiteX251-45525" fmla="*/ 1394364 w 3024845"/>
                  <a:gd name="connsiteY251-45526" fmla="*/ 194560 h 689379"/>
                  <a:gd name="connsiteX252-45527" fmla="*/ 1416657 w 3024845"/>
                  <a:gd name="connsiteY252-45528" fmla="*/ 194560 h 689379"/>
                  <a:gd name="connsiteX253-45529" fmla="*/ 1416657 w 3024845"/>
                  <a:gd name="connsiteY253-45530" fmla="*/ 192938 h 689379"/>
                  <a:gd name="connsiteX254-45531" fmla="*/ 1416657 w 3024845"/>
                  <a:gd name="connsiteY254-45532" fmla="*/ 181589 h 689379"/>
                  <a:gd name="connsiteX255-45533" fmla="*/ 1417417 w 3024845"/>
                  <a:gd name="connsiteY255-45534" fmla="*/ 181589 h 689379"/>
                  <a:gd name="connsiteX256-45535" fmla="*/ 1422737 w 3024845"/>
                  <a:gd name="connsiteY256-45536" fmla="*/ 181589 h 689379"/>
                  <a:gd name="connsiteX257-45537" fmla="*/ 1422737 w 3024845"/>
                  <a:gd name="connsiteY257-45538" fmla="*/ 179698 h 689379"/>
                  <a:gd name="connsiteX258-45539" fmla="*/ 1422737 w 3024845"/>
                  <a:gd name="connsiteY258-45540" fmla="*/ 166457 h 689379"/>
                  <a:gd name="connsiteX259-45541" fmla="*/ 1426791 w 3024845"/>
                  <a:gd name="connsiteY259-45542" fmla="*/ 172942 h 689379"/>
                  <a:gd name="connsiteX260-45543" fmla="*/ 1429071 w 3024845"/>
                  <a:gd name="connsiteY260-45544" fmla="*/ 172942 h 689379"/>
                  <a:gd name="connsiteX261-45545" fmla="*/ 1445031 w 3024845"/>
                  <a:gd name="connsiteY261-45546" fmla="*/ 172942 h 689379"/>
                  <a:gd name="connsiteX262-45547" fmla="*/ 1445031 w 3024845"/>
                  <a:gd name="connsiteY262-45548" fmla="*/ 172131 h 689379"/>
                  <a:gd name="connsiteX263-45549" fmla="*/ 1445031 w 3024845"/>
                  <a:gd name="connsiteY263-45550" fmla="*/ 166457 h 689379"/>
                  <a:gd name="connsiteX264-45551" fmla="*/ 1445791 w 3024845"/>
                  <a:gd name="connsiteY264-45552" fmla="*/ 166457 h 689379"/>
                  <a:gd name="connsiteX265-45553" fmla="*/ 1451111 w 3024845"/>
                  <a:gd name="connsiteY265-45554" fmla="*/ 166457 h 689379"/>
                  <a:gd name="connsiteX266-45555" fmla="*/ 1451111 w 3024845"/>
                  <a:gd name="connsiteY266-45556" fmla="*/ 167808 h 689379"/>
                  <a:gd name="connsiteX267-45557" fmla="*/ 1451111 w 3024845"/>
                  <a:gd name="connsiteY267-45558" fmla="*/ 177266 h 689379"/>
                  <a:gd name="connsiteX268-45559" fmla="*/ 1489618 w 3024845"/>
                  <a:gd name="connsiteY268-45560" fmla="*/ 177266 h 689379"/>
                  <a:gd name="connsiteX269-45561" fmla="*/ 1489618 w 3024845"/>
                  <a:gd name="connsiteY269-45562" fmla="*/ 315619 h 689379"/>
                  <a:gd name="connsiteX270-45563" fmla="*/ 1491138 w 3024845"/>
                  <a:gd name="connsiteY270-45564" fmla="*/ 315619 h 689379"/>
                  <a:gd name="connsiteX271-45565" fmla="*/ 1501778 w 3024845"/>
                  <a:gd name="connsiteY271-45566" fmla="*/ 315619 h 689379"/>
                  <a:gd name="connsiteX272-45567" fmla="*/ 1501778 w 3024845"/>
                  <a:gd name="connsiteY272-45568" fmla="*/ 302649 h 689379"/>
                  <a:gd name="connsiteX273-45569" fmla="*/ 1505832 w 3024845"/>
                  <a:gd name="connsiteY273-45570" fmla="*/ 302649 h 689379"/>
                  <a:gd name="connsiteX274-45571" fmla="*/ 1505832 w 3024845"/>
                  <a:gd name="connsiteY274-45572" fmla="*/ 315619 h 689379"/>
                  <a:gd name="connsiteX275-45573" fmla="*/ 1536232 w 3024845"/>
                  <a:gd name="connsiteY275-45574" fmla="*/ 315619 h 689379"/>
                  <a:gd name="connsiteX276-45575" fmla="*/ 1536232 w 3024845"/>
                  <a:gd name="connsiteY276-45576" fmla="*/ 285354 h 689379"/>
                  <a:gd name="connsiteX277-45577" fmla="*/ 1548392 w 3024845"/>
                  <a:gd name="connsiteY277-45578" fmla="*/ 285354 h 689379"/>
                  <a:gd name="connsiteX278-45579" fmla="*/ 1560552 w 3024845"/>
                  <a:gd name="connsiteY278-45580" fmla="*/ 283193 h 689379"/>
                  <a:gd name="connsiteX279-45581" fmla="*/ 1564606 w 3024845"/>
                  <a:gd name="connsiteY279-45582" fmla="*/ 285354 h 689379"/>
                  <a:gd name="connsiteX280-45583" fmla="*/ 1574739 w 3024845"/>
                  <a:gd name="connsiteY280-45584" fmla="*/ 285354 h 689379"/>
                  <a:gd name="connsiteX281-45585" fmla="*/ 1574739 w 3024845"/>
                  <a:gd name="connsiteY281-45586" fmla="*/ 315619 h 689379"/>
                  <a:gd name="connsiteX282-45587" fmla="*/ 1582846 w 3024845"/>
                  <a:gd name="connsiteY282-45588" fmla="*/ 315619 h 689379"/>
                  <a:gd name="connsiteX283-45589" fmla="*/ 1582846 w 3024845"/>
                  <a:gd name="connsiteY283-45590" fmla="*/ 332914 h 689379"/>
                  <a:gd name="connsiteX284-45591" fmla="*/ 1592182 w 3024845"/>
                  <a:gd name="connsiteY284-45592" fmla="*/ 333819 h 689379"/>
                  <a:gd name="connsiteX285-45593" fmla="*/ 1605140 w 3024845"/>
                  <a:gd name="connsiteY285-45594" fmla="*/ 333819 h 689379"/>
                  <a:gd name="connsiteX286-45595" fmla="*/ 1605140 w 3024845"/>
                  <a:gd name="connsiteY286-45596" fmla="*/ 317781 h 689379"/>
                  <a:gd name="connsiteX287-45597" fmla="*/ 1673096 w 3024845"/>
                  <a:gd name="connsiteY287-45598" fmla="*/ 317781 h 689379"/>
                  <a:gd name="connsiteX288-45599" fmla="*/ 1673096 w 3024845"/>
                  <a:gd name="connsiteY288-45600" fmla="*/ 232528 h 689379"/>
                  <a:gd name="connsiteX289-45601" fmla="*/ 1745104 w 3024845"/>
                  <a:gd name="connsiteY289-45602" fmla="*/ 232528 h 689379"/>
                  <a:gd name="connsiteX290-45603" fmla="*/ 1745104 w 3024845"/>
                  <a:gd name="connsiteY290-45604" fmla="*/ 311296 h 689379"/>
                  <a:gd name="connsiteX291-45605" fmla="*/ 1747008 w 3024845"/>
                  <a:gd name="connsiteY291-45606" fmla="*/ 311296 h 689379"/>
                  <a:gd name="connsiteX292-45607" fmla="*/ 1748250 w 3024845"/>
                  <a:gd name="connsiteY292-45608" fmla="*/ 333819 h 689379"/>
                  <a:gd name="connsiteX293-45609" fmla="*/ 1757926 w 3024845"/>
                  <a:gd name="connsiteY293-45610" fmla="*/ 333819 h 689379"/>
                  <a:gd name="connsiteX294-45611" fmla="*/ 1759168 w 3024845"/>
                  <a:gd name="connsiteY294-45612" fmla="*/ 311296 h 689379"/>
                  <a:gd name="connsiteX295-45613" fmla="*/ 1765248 w 3024845"/>
                  <a:gd name="connsiteY295-45614" fmla="*/ 311296 h 689379"/>
                  <a:gd name="connsiteX296-45615" fmla="*/ 1766490 w 3024845"/>
                  <a:gd name="connsiteY296-45616" fmla="*/ 333819 h 689379"/>
                  <a:gd name="connsiteX297-45617" fmla="*/ 1817112 w 3024845"/>
                  <a:gd name="connsiteY297-45618" fmla="*/ 333819 h 689379"/>
                  <a:gd name="connsiteX298-45619" fmla="*/ 1817112 w 3024845"/>
                  <a:gd name="connsiteY298-45620" fmla="*/ 170791 h 689379"/>
                  <a:gd name="connsiteX299-45621" fmla="*/ 2014439 w 3024845"/>
                  <a:gd name="connsiteY299-45622" fmla="*/ 170791 h 689379"/>
                  <a:gd name="connsiteX300-45623" fmla="*/ 2014439 w 3024845"/>
                  <a:gd name="connsiteY300-45624" fmla="*/ 333819 h 689379"/>
                  <a:gd name="connsiteX301-45625" fmla="*/ 2033136 w 3024845"/>
                  <a:gd name="connsiteY301-45626" fmla="*/ 333819 h 689379"/>
                  <a:gd name="connsiteX302-45627" fmla="*/ 2033136 w 3024845"/>
                  <a:gd name="connsiteY302-45628" fmla="*/ 251126 h 689379"/>
                  <a:gd name="connsiteX303-45629" fmla="*/ 2128256 w 3024845"/>
                  <a:gd name="connsiteY303-45630" fmla="*/ 251126 h 689379"/>
                  <a:gd name="connsiteX304-45631" fmla="*/ 2180720 w 3024845"/>
                  <a:gd name="connsiteY304-45632" fmla="*/ 185913 h 689379"/>
                  <a:gd name="connsiteX305-45633" fmla="*/ 2245574 w 3024845"/>
                  <a:gd name="connsiteY305-45634" fmla="*/ 185913 h 689379"/>
                  <a:gd name="connsiteX306-45635" fmla="*/ 2245574 w 3024845"/>
                  <a:gd name="connsiteY306-45636" fmla="*/ 261575 h 689379"/>
                  <a:gd name="connsiteX307-45637" fmla="*/ 2253681 w 3024845"/>
                  <a:gd name="connsiteY307-45638" fmla="*/ 261575 h 689379"/>
                  <a:gd name="connsiteX308-45639" fmla="*/ 2255708 w 3024845"/>
                  <a:gd name="connsiteY308-45640" fmla="*/ 255090 h 689379"/>
                  <a:gd name="connsiteX309-45641" fmla="*/ 2261788 w 3024845"/>
                  <a:gd name="connsiteY309-45642" fmla="*/ 255090 h 689379"/>
                  <a:gd name="connsiteX310-45643" fmla="*/ 2263815 w 3024845"/>
                  <a:gd name="connsiteY310-45644" fmla="*/ 263737 h 689379"/>
                  <a:gd name="connsiteX311-45645" fmla="*/ 2275975 w 3024845"/>
                  <a:gd name="connsiteY311-45646" fmla="*/ 263737 h 689379"/>
                  <a:gd name="connsiteX312-45647" fmla="*/ 2275975 w 3024845"/>
                  <a:gd name="connsiteY312-45648" fmla="*/ 257251 h 689379"/>
                  <a:gd name="connsiteX313-45649" fmla="*/ 2298268 w 3024845"/>
                  <a:gd name="connsiteY313-45650" fmla="*/ 257251 h 689379"/>
                  <a:gd name="connsiteX314-45651" fmla="*/ 2298268 w 3024845"/>
                  <a:gd name="connsiteY314-45652" fmla="*/ 263737 h 689379"/>
                  <a:gd name="connsiteX315-45653" fmla="*/ 2318535 w 3024845"/>
                  <a:gd name="connsiteY315-45654" fmla="*/ 263737 h 689379"/>
                  <a:gd name="connsiteX316-45655" fmla="*/ 2318535 w 3024845"/>
                  <a:gd name="connsiteY316-45656" fmla="*/ 309134 h 689379"/>
                  <a:gd name="connsiteX317-45657" fmla="*/ 2332722 w 3024845"/>
                  <a:gd name="connsiteY317-45658" fmla="*/ 309134 h 689379"/>
                  <a:gd name="connsiteX318-45659" fmla="*/ 2332722 w 3024845"/>
                  <a:gd name="connsiteY318-45660" fmla="*/ 296163 h 689379"/>
                  <a:gd name="connsiteX319-45661" fmla="*/ 2348936 w 3024845"/>
                  <a:gd name="connsiteY319-45662" fmla="*/ 296163 h 689379"/>
                  <a:gd name="connsiteX320-45663" fmla="*/ 2348936 w 3024845"/>
                  <a:gd name="connsiteY320-45664" fmla="*/ 116736 h 689379"/>
                  <a:gd name="connsiteX321-45665" fmla="*/ 2355016 w 3024845"/>
                  <a:gd name="connsiteY321-45666" fmla="*/ 110250 h 689379"/>
                  <a:gd name="connsiteX322-45667" fmla="*/ 2427977 w 3024845"/>
                  <a:gd name="connsiteY322-45668" fmla="*/ 110250 h 689379"/>
                  <a:gd name="connsiteX323-45669" fmla="*/ 2427977 w 3024845"/>
                  <a:gd name="connsiteY323-45670" fmla="*/ 118898 h 689379"/>
                  <a:gd name="connsiteX324-45671" fmla="*/ 2438110 w 3024845"/>
                  <a:gd name="connsiteY324-45672" fmla="*/ 118898 h 689379"/>
                  <a:gd name="connsiteX325-45673" fmla="*/ 2438110 w 3024845"/>
                  <a:gd name="connsiteY325-45674" fmla="*/ 233472 h 689379"/>
                  <a:gd name="connsiteX326-45675" fmla="*/ 2460404 w 3024845"/>
                  <a:gd name="connsiteY326-45676" fmla="*/ 233472 h 689379"/>
                  <a:gd name="connsiteX327-45677" fmla="*/ 2460404 w 3024845"/>
                  <a:gd name="connsiteY327-45678" fmla="*/ 166457 h 689379"/>
                  <a:gd name="connsiteX328-45679" fmla="*/ 2486751 w 3024845"/>
                  <a:gd name="connsiteY328-45680" fmla="*/ 166457 h 689379"/>
                  <a:gd name="connsiteX329-45681" fmla="*/ 2490804 w 3024845"/>
                  <a:gd name="connsiteY329-45682" fmla="*/ 162133 h 689379"/>
                  <a:gd name="connsiteX330-45683" fmla="*/ 2498911 w 3024845"/>
                  <a:gd name="connsiteY330-45684" fmla="*/ 162133 h 689379"/>
                  <a:gd name="connsiteX331-45685" fmla="*/ 2502964 w 3024845"/>
                  <a:gd name="connsiteY331-45686" fmla="*/ 166457 h 689379"/>
                  <a:gd name="connsiteX332-45687" fmla="*/ 2525258 w 3024845"/>
                  <a:gd name="connsiteY332-45688" fmla="*/ 166457 h 689379"/>
                  <a:gd name="connsiteX333-45689" fmla="*/ 2525258 w 3024845"/>
                  <a:gd name="connsiteY333-45690" fmla="*/ 49721 h 689379"/>
                  <a:gd name="connsiteX334-45691" fmla="*/ 2582005 w 3024845"/>
                  <a:gd name="connsiteY334-45692" fmla="*/ 38912 h 689379"/>
                  <a:gd name="connsiteX335-45693" fmla="*/ 2582005 w 3024845"/>
                  <a:gd name="connsiteY335-45694" fmla="*/ 39993 h 689379"/>
                  <a:gd name="connsiteX336-45695" fmla="*/ 2582005 w 3024845"/>
                  <a:gd name="connsiteY336-45696" fmla="*/ 47559 h 689379"/>
                  <a:gd name="connsiteX337-45697" fmla="*/ 2608352 w 3024845"/>
                  <a:gd name="connsiteY337-45698" fmla="*/ 47559 h 689379"/>
                  <a:gd name="connsiteX338-45699" fmla="*/ 2608352 w 3024845"/>
                  <a:gd name="connsiteY338-45700" fmla="*/ 302649 h 689379"/>
                  <a:gd name="connsiteX339-45701" fmla="*/ 2630646 w 3024845"/>
                  <a:gd name="connsiteY339-45702" fmla="*/ 302649 h 689379"/>
                  <a:gd name="connsiteX340-45703" fmla="*/ 2630646 w 3024845"/>
                  <a:gd name="connsiteY340-45704" fmla="*/ 298325 h 689379"/>
                  <a:gd name="connsiteX341-45705" fmla="*/ 2642806 w 3024845"/>
                  <a:gd name="connsiteY341-45706" fmla="*/ 298325 h 689379"/>
                  <a:gd name="connsiteX342-45707" fmla="*/ 2642806 w 3024845"/>
                  <a:gd name="connsiteY342-45708" fmla="*/ 302649 h 689379"/>
                  <a:gd name="connsiteX343-45709" fmla="*/ 2667126 w 3024845"/>
                  <a:gd name="connsiteY343-45710" fmla="*/ 302649 h 689379"/>
                  <a:gd name="connsiteX344-45711" fmla="*/ 2667126 w 3024845"/>
                  <a:gd name="connsiteY344-45712" fmla="*/ 289678 h 689379"/>
                  <a:gd name="connsiteX345-45713" fmla="*/ 2695500 w 3024845"/>
                  <a:gd name="connsiteY345-45714" fmla="*/ 289678 h 689379"/>
                  <a:gd name="connsiteX346-45715" fmla="*/ 2707660 w 3024845"/>
                  <a:gd name="connsiteY346-45716" fmla="*/ 285354 h 689379"/>
                  <a:gd name="connsiteX347-45717" fmla="*/ 2727927 w 3024845"/>
                  <a:gd name="connsiteY347-45718" fmla="*/ 289678 h 689379"/>
                  <a:gd name="connsiteX348-45719" fmla="*/ 2727927 w 3024845"/>
                  <a:gd name="connsiteY348-45720" fmla="*/ 272384 h 689379"/>
                  <a:gd name="connsiteX349-45721" fmla="*/ 2736034 w 3024845"/>
                  <a:gd name="connsiteY349-45722" fmla="*/ 272384 h 689379"/>
                  <a:gd name="connsiteX350-45723" fmla="*/ 2736034 w 3024845"/>
                  <a:gd name="connsiteY350-45724" fmla="*/ 259413 h 689379"/>
                  <a:gd name="connsiteX351-45725" fmla="*/ 2792781 w 3024845"/>
                  <a:gd name="connsiteY351-45726" fmla="*/ 259413 h 689379"/>
                  <a:gd name="connsiteX352-45727" fmla="*/ 2792781 w 3024845"/>
                  <a:gd name="connsiteY352-45728" fmla="*/ 229148 h 689379"/>
                  <a:gd name="connsiteX353-45729" fmla="*/ 2811021 w 3024845"/>
                  <a:gd name="connsiteY353-45730" fmla="*/ 229148 h 689379"/>
                  <a:gd name="connsiteX354-45731" fmla="*/ 2811021 w 3024845"/>
                  <a:gd name="connsiteY354-45732" fmla="*/ 222663 h 689379"/>
                  <a:gd name="connsiteX355-45733" fmla="*/ 2823181 w 3024845"/>
                  <a:gd name="connsiteY355-45734" fmla="*/ 222663 h 689379"/>
                  <a:gd name="connsiteX356-45735" fmla="*/ 2823181 w 3024845"/>
                  <a:gd name="connsiteY356-45736" fmla="*/ 229148 h 689379"/>
                  <a:gd name="connsiteX357-45737" fmla="*/ 2839395 w 3024845"/>
                  <a:gd name="connsiteY357-45738" fmla="*/ 229148 h 689379"/>
                  <a:gd name="connsiteX358-45739" fmla="*/ 2839395 w 3024845"/>
                  <a:gd name="connsiteY358-45740" fmla="*/ 278869 h 689379"/>
                  <a:gd name="connsiteX359-45741" fmla="*/ 2871822 w 3024845"/>
                  <a:gd name="connsiteY359-45742" fmla="*/ 278869 h 689379"/>
                  <a:gd name="connsiteX360-45743" fmla="*/ 2871822 w 3024845"/>
                  <a:gd name="connsiteY360-45744" fmla="*/ 252928 h 689379"/>
                  <a:gd name="connsiteX361-45745" fmla="*/ 2910329 w 3024845"/>
                  <a:gd name="connsiteY361-45746" fmla="*/ 252928 h 689379"/>
                  <a:gd name="connsiteX362-45747" fmla="*/ 2910329 w 3024845"/>
                  <a:gd name="connsiteY362-45748" fmla="*/ 222663 h 689379"/>
                  <a:gd name="connsiteX363-45749" fmla="*/ 2958970 w 3024845"/>
                  <a:gd name="connsiteY363-45750" fmla="*/ 222663 h 689379"/>
                  <a:gd name="connsiteX364-45751" fmla="*/ 2958970 w 3024845"/>
                  <a:gd name="connsiteY364-45752" fmla="*/ 333819 h 689379"/>
                  <a:gd name="connsiteX365-45753" fmla="*/ 3024845 w 3024845"/>
                  <a:gd name="connsiteY365-45754" fmla="*/ 689379 h 689379"/>
                  <a:gd name="connsiteX366-45755" fmla="*/ 2054 w 3024845"/>
                  <a:gd name="connsiteY366-45756" fmla="*/ 687046 h 689379"/>
                  <a:gd name="connsiteX367-45757" fmla="*/ 0 w 3024845"/>
                  <a:gd name="connsiteY367-45758" fmla="*/ 252928 h 689379"/>
                  <a:gd name="connsiteX368-45759" fmla="*/ 20267 w 3024845"/>
                  <a:gd name="connsiteY368-45760" fmla="*/ 252928 h 689379"/>
                  <a:gd name="connsiteX369-45761" fmla="*/ 20774 w 3024845"/>
                  <a:gd name="connsiteY369-45762" fmla="*/ 251847 h 689379"/>
                  <a:gd name="connsiteX370-45763" fmla="*/ 24320 w 3024845"/>
                  <a:gd name="connsiteY370-45764" fmla="*/ 244281 h 689379"/>
                  <a:gd name="connsiteX371-45765" fmla="*/ 26094 w 3024845"/>
                  <a:gd name="connsiteY371-45766" fmla="*/ 244551 h 689379"/>
                  <a:gd name="connsiteX372-45767" fmla="*/ 38507 w 3024845"/>
                  <a:gd name="connsiteY372-45768" fmla="*/ 246442 h 689379"/>
                  <a:gd name="connsiteX373-45769" fmla="*/ 39014 w 3024845"/>
                  <a:gd name="connsiteY373-45770" fmla="*/ 247794 h 689379"/>
                  <a:gd name="connsiteX374-45771" fmla="*/ 42560 w 3024845"/>
                  <a:gd name="connsiteY374-45772" fmla="*/ 257251 h 689379"/>
                  <a:gd name="connsiteX375-45773" fmla="*/ 68907 w 3024845"/>
                  <a:gd name="connsiteY375-45774" fmla="*/ 259413 h 689379"/>
                  <a:gd name="connsiteX376-45775" fmla="*/ 68907 w 3024845"/>
                  <a:gd name="connsiteY376-45776" fmla="*/ 136192 h 689379"/>
                  <a:gd name="connsiteX377-45777" fmla="*/ 70934 w 3024845"/>
                  <a:gd name="connsiteY377-45778" fmla="*/ 136192 h 689379"/>
                  <a:gd name="connsiteX378-45779" fmla="*/ 85121 w 3024845"/>
                  <a:gd name="connsiteY378-45780" fmla="*/ 136192 h 689379"/>
                  <a:gd name="connsiteX379-45781" fmla="*/ 85121 w 3024845"/>
                  <a:gd name="connsiteY379-45782" fmla="*/ 0 h 689379"/>
                  <a:gd name="connsiteX380-45783" fmla="*/ 86894 w 3024845"/>
                  <a:gd name="connsiteY380-45784" fmla="*/ 0 h 689379"/>
                  <a:gd name="connsiteX381-45785" fmla="*/ 99308 w 3024845"/>
                  <a:gd name="connsiteY381-45786" fmla="*/ 0 h 689379"/>
                  <a:gd name="connsiteX0-45787" fmla="*/ 99308 w 3024845"/>
                  <a:gd name="connsiteY0-45788" fmla="*/ 0 h 689379"/>
                  <a:gd name="connsiteX1-45789" fmla="*/ 220909 w 3024845"/>
                  <a:gd name="connsiteY1-45790" fmla="*/ 0 h 689379"/>
                  <a:gd name="connsiteX2-45791" fmla="*/ 223189 w 3024845"/>
                  <a:gd name="connsiteY2-45792" fmla="*/ 0 h 689379"/>
                  <a:gd name="connsiteX3-45793" fmla="*/ 239150 w 3024845"/>
                  <a:gd name="connsiteY3-45794" fmla="*/ 0 h 689379"/>
                  <a:gd name="connsiteX4-45795" fmla="*/ 239150 w 3024845"/>
                  <a:gd name="connsiteY4-45796" fmla="*/ 140515 h 689379"/>
                  <a:gd name="connsiteX5-45797" fmla="*/ 240670 w 3024845"/>
                  <a:gd name="connsiteY5-45798" fmla="*/ 140245 h 689379"/>
                  <a:gd name="connsiteX6-45799" fmla="*/ 251310 w 3024845"/>
                  <a:gd name="connsiteY6-45800" fmla="*/ 138354 h 689379"/>
                  <a:gd name="connsiteX7-45801" fmla="*/ 249283 w 3024845"/>
                  <a:gd name="connsiteY7-45802" fmla="*/ 226986 h 689379"/>
                  <a:gd name="connsiteX8-45803" fmla="*/ 250803 w 3024845"/>
                  <a:gd name="connsiteY8-45804" fmla="*/ 227257 h 689379"/>
                  <a:gd name="connsiteX9-45805" fmla="*/ 261443 w 3024845"/>
                  <a:gd name="connsiteY9-45806" fmla="*/ 229148 h 689379"/>
                  <a:gd name="connsiteX10-45807" fmla="*/ 261696 w 3024845"/>
                  <a:gd name="connsiteY10-45808" fmla="*/ 229959 h 689379"/>
                  <a:gd name="connsiteX11-45809" fmla="*/ 263470 w 3024845"/>
                  <a:gd name="connsiteY11-45810" fmla="*/ 235634 h 689379"/>
                  <a:gd name="connsiteX12-45811" fmla="*/ 264230 w 3024845"/>
                  <a:gd name="connsiteY12-45812" fmla="*/ 233202 h 689379"/>
                  <a:gd name="connsiteX13-45813" fmla="*/ 269550 w 3024845"/>
                  <a:gd name="connsiteY13-45814" fmla="*/ 216178 h 689379"/>
                  <a:gd name="connsiteX14-45815" fmla="*/ 271323 w 3024845"/>
                  <a:gd name="connsiteY14-45816" fmla="*/ 216178 h 689379"/>
                  <a:gd name="connsiteX15-45817" fmla="*/ 283737 w 3024845"/>
                  <a:gd name="connsiteY15-45818" fmla="*/ 216178 h 689379"/>
                  <a:gd name="connsiteX16-45819" fmla="*/ 283737 w 3024845"/>
                  <a:gd name="connsiteY16-45820" fmla="*/ 248604 h 689379"/>
                  <a:gd name="connsiteX17-45821" fmla="*/ 284750 w 3024845"/>
                  <a:gd name="connsiteY17-45822" fmla="*/ 249145 h 689379"/>
                  <a:gd name="connsiteX18-45823" fmla="*/ 291844 w 3024845"/>
                  <a:gd name="connsiteY18-45824" fmla="*/ 252928 h 689379"/>
                  <a:gd name="connsiteX19-45825" fmla="*/ 291844 w 3024845"/>
                  <a:gd name="connsiteY19-45826" fmla="*/ 254279 h 689379"/>
                  <a:gd name="connsiteX20-45827" fmla="*/ 291844 w 3024845"/>
                  <a:gd name="connsiteY20-45828" fmla="*/ 263737 h 689379"/>
                  <a:gd name="connsiteX21-45829" fmla="*/ 336431 w 3024845"/>
                  <a:gd name="connsiteY21-45830" fmla="*/ 263737 h 689379"/>
                  <a:gd name="connsiteX22-45831" fmla="*/ 336431 w 3024845"/>
                  <a:gd name="connsiteY22-45832" fmla="*/ 264818 h 689379"/>
                  <a:gd name="connsiteX23-45833" fmla="*/ 336431 w 3024845"/>
                  <a:gd name="connsiteY23-45834" fmla="*/ 272384 h 689379"/>
                  <a:gd name="connsiteX24-45835" fmla="*/ 338457 w 3024845"/>
                  <a:gd name="connsiteY24-45836" fmla="*/ 272384 h 689379"/>
                  <a:gd name="connsiteX25-45837" fmla="*/ 352644 w 3024845"/>
                  <a:gd name="connsiteY25-45838" fmla="*/ 272384 h 689379"/>
                  <a:gd name="connsiteX26-45839" fmla="*/ 352644 w 3024845"/>
                  <a:gd name="connsiteY26-45840" fmla="*/ 242119 h 689379"/>
                  <a:gd name="connsiteX27-45841" fmla="*/ 397231 w 3024845"/>
                  <a:gd name="connsiteY27-45842" fmla="*/ 242119 h 689379"/>
                  <a:gd name="connsiteX28-45843" fmla="*/ 397231 w 3024845"/>
                  <a:gd name="connsiteY28-45844" fmla="*/ 240768 h 689379"/>
                  <a:gd name="connsiteX29-45845" fmla="*/ 397231 w 3024845"/>
                  <a:gd name="connsiteY29-45846" fmla="*/ 231310 h 689379"/>
                  <a:gd name="connsiteX30-45847" fmla="*/ 398245 w 3024845"/>
                  <a:gd name="connsiteY30-45848" fmla="*/ 231310 h 689379"/>
                  <a:gd name="connsiteX31-45849" fmla="*/ 405338 w 3024845"/>
                  <a:gd name="connsiteY31-45850" fmla="*/ 231310 h 689379"/>
                  <a:gd name="connsiteX32-45851" fmla="*/ 405338 w 3024845"/>
                  <a:gd name="connsiteY32-45852" fmla="*/ 229419 h 689379"/>
                  <a:gd name="connsiteX33-45853" fmla="*/ 405338 w 3024845"/>
                  <a:gd name="connsiteY33-45854" fmla="*/ 216178 h 689379"/>
                  <a:gd name="connsiteX34-45855" fmla="*/ 406098 w 3024845"/>
                  <a:gd name="connsiteY34-45856" fmla="*/ 216178 h 689379"/>
                  <a:gd name="connsiteX35-45857" fmla="*/ 411418 w 3024845"/>
                  <a:gd name="connsiteY35-45858" fmla="*/ 216178 h 689379"/>
                  <a:gd name="connsiteX36-45859" fmla="*/ 411418 w 3024845"/>
                  <a:gd name="connsiteY36-45860" fmla="*/ 215097 h 689379"/>
                  <a:gd name="connsiteX37-45861" fmla="*/ 411418 w 3024845"/>
                  <a:gd name="connsiteY37-45862" fmla="*/ 207530 h 689379"/>
                  <a:gd name="connsiteX38-45863" fmla="*/ 413445 w 3024845"/>
                  <a:gd name="connsiteY38-45864" fmla="*/ 207530 h 689379"/>
                  <a:gd name="connsiteX39-45865" fmla="*/ 427632 w 3024845"/>
                  <a:gd name="connsiteY39-45866" fmla="*/ 207530 h 689379"/>
                  <a:gd name="connsiteX40-45867" fmla="*/ 427632 w 3024845"/>
                  <a:gd name="connsiteY40-45868" fmla="*/ 208611 h 689379"/>
                  <a:gd name="connsiteX41-45869" fmla="*/ 427632 w 3024845"/>
                  <a:gd name="connsiteY41-45870" fmla="*/ 216178 h 689379"/>
                  <a:gd name="connsiteX42-45871" fmla="*/ 449925 w 3024845"/>
                  <a:gd name="connsiteY42-45872" fmla="*/ 216178 h 689379"/>
                  <a:gd name="connsiteX43-45873" fmla="*/ 449925 w 3024845"/>
                  <a:gd name="connsiteY43-45874" fmla="*/ 214286 h 689379"/>
                  <a:gd name="connsiteX44-45875" fmla="*/ 449925 w 3024845"/>
                  <a:gd name="connsiteY44-45876" fmla="*/ 201045 h 689379"/>
                  <a:gd name="connsiteX45-45877" fmla="*/ 451699 w 3024845"/>
                  <a:gd name="connsiteY45-45878" fmla="*/ 201045 h 689379"/>
                  <a:gd name="connsiteX46-45879" fmla="*/ 464112 w 3024845"/>
                  <a:gd name="connsiteY46-45880" fmla="*/ 201045 h 689379"/>
                  <a:gd name="connsiteX47-45881" fmla="*/ 464112 w 3024845"/>
                  <a:gd name="connsiteY47-45882" fmla="*/ 224825 h 689379"/>
                  <a:gd name="connsiteX48-45883" fmla="*/ 465126 w 3024845"/>
                  <a:gd name="connsiteY48-45884" fmla="*/ 224825 h 689379"/>
                  <a:gd name="connsiteX49-45885" fmla="*/ 472219 w 3024845"/>
                  <a:gd name="connsiteY49-45886" fmla="*/ 224825 h 689379"/>
                  <a:gd name="connsiteX50-45887" fmla="*/ 472219 w 3024845"/>
                  <a:gd name="connsiteY50-45888" fmla="*/ 223744 h 689379"/>
                  <a:gd name="connsiteX51-45889" fmla="*/ 472219 w 3024845"/>
                  <a:gd name="connsiteY51-45890" fmla="*/ 216178 h 689379"/>
                  <a:gd name="connsiteX52-45891" fmla="*/ 473992 w 3024845"/>
                  <a:gd name="connsiteY52-45892" fmla="*/ 216178 h 689379"/>
                  <a:gd name="connsiteX53-45893" fmla="*/ 486406 w 3024845"/>
                  <a:gd name="connsiteY53-45894" fmla="*/ 216178 h 689379"/>
                  <a:gd name="connsiteX54-45895" fmla="*/ 486406 w 3024845"/>
                  <a:gd name="connsiteY54-45896" fmla="*/ 242119 h 689379"/>
                  <a:gd name="connsiteX55-45897" fmla="*/ 488433 w 3024845"/>
                  <a:gd name="connsiteY55-45898" fmla="*/ 242119 h 689379"/>
                  <a:gd name="connsiteX56-45899" fmla="*/ 502619 w 3024845"/>
                  <a:gd name="connsiteY56-45900" fmla="*/ 242119 h 689379"/>
                  <a:gd name="connsiteX57-45901" fmla="*/ 502619 w 3024845"/>
                  <a:gd name="connsiteY57-45902" fmla="*/ 243740 h 689379"/>
                  <a:gd name="connsiteX58-45903" fmla="*/ 502619 w 3024845"/>
                  <a:gd name="connsiteY58-45904" fmla="*/ 255090 h 689379"/>
                  <a:gd name="connsiteX59-45905" fmla="*/ 503379 w 3024845"/>
                  <a:gd name="connsiteY59-45906" fmla="*/ 255090 h 689379"/>
                  <a:gd name="connsiteX60-45907" fmla="*/ 508700 w 3024845"/>
                  <a:gd name="connsiteY60-45908" fmla="*/ 255090 h 689379"/>
                  <a:gd name="connsiteX61-45909" fmla="*/ 508700 w 3024845"/>
                  <a:gd name="connsiteY61-45910" fmla="*/ 254279 h 689379"/>
                  <a:gd name="connsiteX62-45911" fmla="*/ 508700 w 3024845"/>
                  <a:gd name="connsiteY62-45912" fmla="*/ 248604 h 689379"/>
                  <a:gd name="connsiteX63-45913" fmla="*/ 539100 w 3024845"/>
                  <a:gd name="connsiteY63-45914" fmla="*/ 248604 h 689379"/>
                  <a:gd name="connsiteX64-45915" fmla="*/ 539100 w 3024845"/>
                  <a:gd name="connsiteY64-45916" fmla="*/ 272384 h 689379"/>
                  <a:gd name="connsiteX65-45917" fmla="*/ 540113 w 3024845"/>
                  <a:gd name="connsiteY65-45918" fmla="*/ 272384 h 689379"/>
                  <a:gd name="connsiteX66-45919" fmla="*/ 547207 w 3024845"/>
                  <a:gd name="connsiteY66-45920" fmla="*/ 272384 h 689379"/>
                  <a:gd name="connsiteX67-45921" fmla="*/ 547207 w 3024845"/>
                  <a:gd name="connsiteY67-45922" fmla="*/ 273465 h 689379"/>
                  <a:gd name="connsiteX68-45923" fmla="*/ 547207 w 3024845"/>
                  <a:gd name="connsiteY68-45924" fmla="*/ 281031 h 689379"/>
                  <a:gd name="connsiteX69-45925" fmla="*/ 547967 w 3024845"/>
                  <a:gd name="connsiteY69-45926" fmla="*/ 281031 h 689379"/>
                  <a:gd name="connsiteX70-45927" fmla="*/ 553287 w 3024845"/>
                  <a:gd name="connsiteY70-45928" fmla="*/ 281031 h 689379"/>
                  <a:gd name="connsiteX71-45929" fmla="*/ 553287 w 3024845"/>
                  <a:gd name="connsiteY71-45930" fmla="*/ 278869 h 689379"/>
                  <a:gd name="connsiteX72-45931" fmla="*/ 553287 w 3024845"/>
                  <a:gd name="connsiteY72-45932" fmla="*/ 263737 h 689379"/>
                  <a:gd name="connsiteX73-45933" fmla="*/ 554300 w 3024845"/>
                  <a:gd name="connsiteY73-45934" fmla="*/ 263737 h 689379"/>
                  <a:gd name="connsiteX74-45935" fmla="*/ 561394 w 3024845"/>
                  <a:gd name="connsiteY74-45936" fmla="*/ 263737 h 689379"/>
                  <a:gd name="connsiteX75-45937" fmla="*/ 561394 w 3024845"/>
                  <a:gd name="connsiteY75-45938" fmla="*/ 264818 h 689379"/>
                  <a:gd name="connsiteX76-45939" fmla="*/ 561394 w 3024845"/>
                  <a:gd name="connsiteY76-45940" fmla="*/ 272384 h 689379"/>
                  <a:gd name="connsiteX77-45941" fmla="*/ 566714 w 3024845"/>
                  <a:gd name="connsiteY77-45942" fmla="*/ 270391 h 689379"/>
                  <a:gd name="connsiteX78-45943" fmla="*/ 567474 w 3024845"/>
                  <a:gd name="connsiteY78-45944" fmla="*/ 269411 h 689379"/>
                  <a:gd name="connsiteX79-45945" fmla="*/ 567474 w 3024845"/>
                  <a:gd name="connsiteY79-45946" fmla="*/ 263737 h 689379"/>
                  <a:gd name="connsiteX80-45947" fmla="*/ 605981 w 3024845"/>
                  <a:gd name="connsiteY80-45948" fmla="*/ 263737 h 689379"/>
                  <a:gd name="connsiteX81-45949" fmla="*/ 605981 w 3024845"/>
                  <a:gd name="connsiteY81-45950" fmla="*/ 287516 h 689379"/>
                  <a:gd name="connsiteX82-45951" fmla="*/ 608007 w 3024845"/>
                  <a:gd name="connsiteY82-45952" fmla="*/ 287516 h 689379"/>
                  <a:gd name="connsiteX83-45953" fmla="*/ 622194 w 3024845"/>
                  <a:gd name="connsiteY83-45954" fmla="*/ 287516 h 689379"/>
                  <a:gd name="connsiteX84-45955" fmla="*/ 622194 w 3024845"/>
                  <a:gd name="connsiteY84-45956" fmla="*/ 288597 h 689379"/>
                  <a:gd name="connsiteX85-45957" fmla="*/ 622194 w 3024845"/>
                  <a:gd name="connsiteY85-45958" fmla="*/ 296163 h 689379"/>
                  <a:gd name="connsiteX86-45959" fmla="*/ 623968 w 3024845"/>
                  <a:gd name="connsiteY86-45960" fmla="*/ 296163 h 689379"/>
                  <a:gd name="connsiteX87-45961" fmla="*/ 636381 w 3024845"/>
                  <a:gd name="connsiteY87-45962" fmla="*/ 296163 h 689379"/>
                  <a:gd name="connsiteX88-45963" fmla="*/ 636381 w 3024845"/>
                  <a:gd name="connsiteY88-45964" fmla="*/ 272384 h 689379"/>
                  <a:gd name="connsiteX89-45965" fmla="*/ 637394 w 3024845"/>
                  <a:gd name="connsiteY89-45966" fmla="*/ 272384 h 689379"/>
                  <a:gd name="connsiteX90-45967" fmla="*/ 644488 w 3024845"/>
                  <a:gd name="connsiteY90-45968" fmla="*/ 272384 h 689379"/>
                  <a:gd name="connsiteX91-45969" fmla="*/ 644488 w 3024845"/>
                  <a:gd name="connsiteY91-45970" fmla="*/ 239957 h 689379"/>
                  <a:gd name="connsiteX92-45971" fmla="*/ 645501 w 3024845"/>
                  <a:gd name="connsiteY92-45972" fmla="*/ 239957 h 689379"/>
                  <a:gd name="connsiteX93-45973" fmla="*/ 652595 w 3024845"/>
                  <a:gd name="connsiteY93-45974" fmla="*/ 239957 h 689379"/>
                  <a:gd name="connsiteX94-45975" fmla="*/ 652595 w 3024845"/>
                  <a:gd name="connsiteY94-45976" fmla="*/ 238066 h 689379"/>
                  <a:gd name="connsiteX95-45977" fmla="*/ 652595 w 3024845"/>
                  <a:gd name="connsiteY95-45978" fmla="*/ 224825 h 689379"/>
                  <a:gd name="connsiteX96-45979" fmla="*/ 651328 w 3024845"/>
                  <a:gd name="connsiteY96-45980" fmla="*/ 223203 h 689379"/>
                  <a:gd name="connsiteX97-45981" fmla="*/ 656648 w 3024845"/>
                  <a:gd name="connsiteY97-45982" fmla="*/ 211854 h 689379"/>
                  <a:gd name="connsiteX98-45983" fmla="*/ 664755 w 3024845"/>
                  <a:gd name="connsiteY98-45984" fmla="*/ 239957 h 689379"/>
                  <a:gd name="connsiteX99-45985" fmla="*/ 665515 w 3024845"/>
                  <a:gd name="connsiteY99-45986" fmla="*/ 239957 h 689379"/>
                  <a:gd name="connsiteX100-45987" fmla="*/ 670835 w 3024845"/>
                  <a:gd name="connsiteY100-45988" fmla="*/ 239957 h 689379"/>
                  <a:gd name="connsiteX101-45989" fmla="*/ 670835 w 3024845"/>
                  <a:gd name="connsiteY101-45990" fmla="*/ 134030 h 689379"/>
                  <a:gd name="connsiteX102-45991" fmla="*/ 672355 w 3024845"/>
                  <a:gd name="connsiteY102-45992" fmla="*/ 134030 h 689379"/>
                  <a:gd name="connsiteX103-45993" fmla="*/ 682995 w 3024845"/>
                  <a:gd name="connsiteY103-45994" fmla="*/ 134030 h 689379"/>
                  <a:gd name="connsiteX104-45995" fmla="*/ 682995 w 3024845"/>
                  <a:gd name="connsiteY104-45996" fmla="*/ 86471 h 689379"/>
                  <a:gd name="connsiteX105-45997" fmla="*/ 709342 w 3024845"/>
                  <a:gd name="connsiteY105-45998" fmla="*/ 86471 h 689379"/>
                  <a:gd name="connsiteX106-45999" fmla="*/ 709342 w 3024845"/>
                  <a:gd name="connsiteY106-46000" fmla="*/ 64853 h 689379"/>
                  <a:gd name="connsiteX107-46001" fmla="*/ 743796 w 3024845"/>
                  <a:gd name="connsiteY107-46002" fmla="*/ 64853 h 689379"/>
                  <a:gd name="connsiteX108-46003" fmla="*/ 743796 w 3024845"/>
                  <a:gd name="connsiteY108-46004" fmla="*/ 67285 h 689379"/>
                  <a:gd name="connsiteX109-46005" fmla="*/ 743796 w 3024845"/>
                  <a:gd name="connsiteY109-46006" fmla="*/ 84309 h 689379"/>
                  <a:gd name="connsiteX110-46007" fmla="*/ 746076 w 3024845"/>
                  <a:gd name="connsiteY110-46008" fmla="*/ 84309 h 689379"/>
                  <a:gd name="connsiteX111-46009" fmla="*/ 762036 w 3024845"/>
                  <a:gd name="connsiteY111-46010" fmla="*/ 84309 h 689379"/>
                  <a:gd name="connsiteX112-46011" fmla="*/ 762036 w 3024845"/>
                  <a:gd name="connsiteY112-46012" fmla="*/ 131868 h 689379"/>
                  <a:gd name="connsiteX113-46013" fmla="*/ 763049 w 3024845"/>
                  <a:gd name="connsiteY113-46014" fmla="*/ 131868 h 689379"/>
                  <a:gd name="connsiteX114-46015" fmla="*/ 770143 w 3024845"/>
                  <a:gd name="connsiteY114-46016" fmla="*/ 131868 h 689379"/>
                  <a:gd name="connsiteX115-46017" fmla="*/ 784330 w 3024845"/>
                  <a:gd name="connsiteY115-46018" fmla="*/ 136192 h 689379"/>
                  <a:gd name="connsiteX116-46019" fmla="*/ 784330 w 3024845"/>
                  <a:gd name="connsiteY116-46020" fmla="*/ 175104 h 689379"/>
                  <a:gd name="connsiteX117-46021" fmla="*/ 785343 w 3024845"/>
                  <a:gd name="connsiteY117-46022" fmla="*/ 175104 h 689379"/>
                  <a:gd name="connsiteX118-46023" fmla="*/ 792436 w 3024845"/>
                  <a:gd name="connsiteY118-46024" fmla="*/ 175104 h 689379"/>
                  <a:gd name="connsiteX119-46025" fmla="*/ 792436 w 3024845"/>
                  <a:gd name="connsiteY119-46026" fmla="*/ 176725 h 689379"/>
                  <a:gd name="connsiteX120-46027" fmla="*/ 792436 w 3024845"/>
                  <a:gd name="connsiteY120-46028" fmla="*/ 188074 h 689379"/>
                  <a:gd name="connsiteX121-46029" fmla="*/ 794463 w 3024845"/>
                  <a:gd name="connsiteY121-46030" fmla="*/ 188074 h 689379"/>
                  <a:gd name="connsiteX122-46031" fmla="*/ 808650 w 3024845"/>
                  <a:gd name="connsiteY122-46032" fmla="*/ 188074 h 689379"/>
                  <a:gd name="connsiteX123-46033" fmla="*/ 814730 w 3024845"/>
                  <a:gd name="connsiteY123-46034" fmla="*/ 194560 h 689379"/>
                  <a:gd name="connsiteX124-46035" fmla="*/ 814730 w 3024845"/>
                  <a:gd name="connsiteY124-46036" fmla="*/ 216178 h 689379"/>
                  <a:gd name="connsiteX125-46037" fmla="*/ 817010 w 3024845"/>
                  <a:gd name="connsiteY125-46038" fmla="*/ 216178 h 689379"/>
                  <a:gd name="connsiteX126-46039" fmla="*/ 832970 w 3024845"/>
                  <a:gd name="connsiteY126-46040" fmla="*/ 216178 h 689379"/>
                  <a:gd name="connsiteX127-46041" fmla="*/ 832970 w 3024845"/>
                  <a:gd name="connsiteY127-46042" fmla="*/ 217258 h 689379"/>
                  <a:gd name="connsiteX128-46043" fmla="*/ 832970 w 3024845"/>
                  <a:gd name="connsiteY128-46044" fmla="*/ 224825 h 689379"/>
                  <a:gd name="connsiteX129-46045" fmla="*/ 834237 w 3024845"/>
                  <a:gd name="connsiteY129-46046" fmla="*/ 224825 h 689379"/>
                  <a:gd name="connsiteX130-46047" fmla="*/ 843104 w 3024845"/>
                  <a:gd name="connsiteY130-46048" fmla="*/ 224825 h 689379"/>
                  <a:gd name="connsiteX131-46049" fmla="*/ 843104 w 3024845"/>
                  <a:gd name="connsiteY131-46050" fmla="*/ 226986 h 689379"/>
                  <a:gd name="connsiteX132-46051" fmla="*/ 843104 w 3024845"/>
                  <a:gd name="connsiteY132-46052" fmla="*/ 242119 h 689379"/>
                  <a:gd name="connsiteX133-46053" fmla="*/ 847157 w 3024845"/>
                  <a:gd name="connsiteY133-46054" fmla="*/ 240227 h 689379"/>
                  <a:gd name="connsiteX134-46055" fmla="*/ 847157 w 3024845"/>
                  <a:gd name="connsiteY134-46056" fmla="*/ 226986 h 689379"/>
                  <a:gd name="connsiteX135-46057" fmla="*/ 848170 w 3024845"/>
                  <a:gd name="connsiteY135-46058" fmla="*/ 226986 h 689379"/>
                  <a:gd name="connsiteX136-46059" fmla="*/ 855264 w 3024845"/>
                  <a:gd name="connsiteY136-46060" fmla="*/ 226986 h 689379"/>
                  <a:gd name="connsiteX137-46061" fmla="*/ 855264 w 3024845"/>
                  <a:gd name="connsiteY137-46062" fmla="*/ 228608 h 689379"/>
                  <a:gd name="connsiteX138-46063" fmla="*/ 855264 w 3024845"/>
                  <a:gd name="connsiteY138-46064" fmla="*/ 239957 h 689379"/>
                  <a:gd name="connsiteX139-46065" fmla="*/ 856024 w 3024845"/>
                  <a:gd name="connsiteY139-46066" fmla="*/ 239957 h 689379"/>
                  <a:gd name="connsiteX140-46067" fmla="*/ 861344 w 3024845"/>
                  <a:gd name="connsiteY140-46068" fmla="*/ 239957 h 689379"/>
                  <a:gd name="connsiteX141-46069" fmla="*/ 909984 w 3024845"/>
                  <a:gd name="connsiteY141-46070" fmla="*/ 235634 h 689379"/>
                  <a:gd name="connsiteX142-46071" fmla="*/ 909984 w 3024845"/>
                  <a:gd name="connsiteY142-46072" fmla="*/ 236985 h 689379"/>
                  <a:gd name="connsiteX143-46073" fmla="*/ 909984 w 3024845"/>
                  <a:gd name="connsiteY143-46074" fmla="*/ 246442 h 689379"/>
                  <a:gd name="connsiteX144-46075" fmla="*/ 910744 w 3024845"/>
                  <a:gd name="connsiteY144-46076" fmla="*/ 246442 h 689379"/>
                  <a:gd name="connsiteX145-46077" fmla="*/ 916065 w 3024845"/>
                  <a:gd name="connsiteY145-46078" fmla="*/ 246442 h 689379"/>
                  <a:gd name="connsiteX146-46079" fmla="*/ 916065 w 3024845"/>
                  <a:gd name="connsiteY146-46080" fmla="*/ 248604 h 689379"/>
                  <a:gd name="connsiteX147-46081" fmla="*/ 916065 w 3024845"/>
                  <a:gd name="connsiteY147-46082" fmla="*/ 263737 h 689379"/>
                  <a:gd name="connsiteX148-46083" fmla="*/ 918091 w 3024845"/>
                  <a:gd name="connsiteY148-46084" fmla="*/ 262386 h 689379"/>
                  <a:gd name="connsiteX149-46085" fmla="*/ 932278 w 3024845"/>
                  <a:gd name="connsiteY149-46086" fmla="*/ 252928 h 689379"/>
                  <a:gd name="connsiteX150-46087" fmla="*/ 938358 w 3024845"/>
                  <a:gd name="connsiteY150-46088" fmla="*/ 211854 h 689379"/>
                  <a:gd name="connsiteX151-46089" fmla="*/ 939118 w 3024845"/>
                  <a:gd name="connsiteY151-46090" fmla="*/ 211584 h 689379"/>
                  <a:gd name="connsiteX152-46091" fmla="*/ 944438 w 3024845"/>
                  <a:gd name="connsiteY152-46092" fmla="*/ 209692 h 689379"/>
                  <a:gd name="connsiteX153-46093" fmla="*/ 946465 w 3024845"/>
                  <a:gd name="connsiteY153-46094" fmla="*/ 140515 h 689379"/>
                  <a:gd name="connsiteX154-46095" fmla="*/ 948492 w 3024845"/>
                  <a:gd name="connsiteY154-46096" fmla="*/ 209692 h 689379"/>
                  <a:gd name="connsiteX155-46097" fmla="*/ 949252 w 3024845"/>
                  <a:gd name="connsiteY155-46098" fmla="*/ 209962 h 689379"/>
                  <a:gd name="connsiteX156-46099" fmla="*/ 954572 w 3024845"/>
                  <a:gd name="connsiteY156-46100" fmla="*/ 211854 h 689379"/>
                  <a:gd name="connsiteX157-46101" fmla="*/ 954572 w 3024845"/>
                  <a:gd name="connsiteY157-46102" fmla="*/ 125383 h 689379"/>
                  <a:gd name="connsiteX158-46103" fmla="*/ 958625 w 3024845"/>
                  <a:gd name="connsiteY158-46104" fmla="*/ 92956 h 689379"/>
                  <a:gd name="connsiteX159-46105" fmla="*/ 997132 w 3024845"/>
                  <a:gd name="connsiteY159-46106" fmla="*/ 92956 h 689379"/>
                  <a:gd name="connsiteX160-46107" fmla="*/ 997132 w 3024845"/>
                  <a:gd name="connsiteY160-46108" fmla="*/ 125383 h 689379"/>
                  <a:gd name="connsiteX161-46109" fmla="*/ 997892 w 3024845"/>
                  <a:gd name="connsiteY161-46110" fmla="*/ 125383 h 689379"/>
                  <a:gd name="connsiteX162-46111" fmla="*/ 1003212 w 3024845"/>
                  <a:gd name="connsiteY162-46112" fmla="*/ 125383 h 689379"/>
                  <a:gd name="connsiteX163-46113" fmla="*/ 1003212 w 3024845"/>
                  <a:gd name="connsiteY163-46114" fmla="*/ 43235 h 689379"/>
                  <a:gd name="connsiteX164-46115" fmla="*/ 1004986 w 3024845"/>
                  <a:gd name="connsiteY164-46116" fmla="*/ 43235 h 689379"/>
                  <a:gd name="connsiteX165-46117" fmla="*/ 1017399 w 3024845"/>
                  <a:gd name="connsiteY165-46118" fmla="*/ 43235 h 689379"/>
                  <a:gd name="connsiteX166-46119" fmla="*/ 1017399 w 3024845"/>
                  <a:gd name="connsiteY166-46120" fmla="*/ 41344 h 689379"/>
                  <a:gd name="connsiteX167-46121" fmla="*/ 1017399 w 3024845"/>
                  <a:gd name="connsiteY167-46122" fmla="*/ 28103 h 689379"/>
                  <a:gd name="connsiteX168-46123" fmla="*/ 1039693 w 3024845"/>
                  <a:gd name="connsiteY168-46124" fmla="*/ 28103 h 689379"/>
                  <a:gd name="connsiteX169-46125" fmla="*/ 1039693 w 3024845"/>
                  <a:gd name="connsiteY169-46126" fmla="*/ 27022 h 689379"/>
                  <a:gd name="connsiteX170-46127" fmla="*/ 1039693 w 3024845"/>
                  <a:gd name="connsiteY170-46128" fmla="*/ 19456 h 689379"/>
                  <a:gd name="connsiteX171-46129" fmla="*/ 1041466 w 3024845"/>
                  <a:gd name="connsiteY171-46130" fmla="*/ 19456 h 689379"/>
                  <a:gd name="connsiteX172-46131" fmla="*/ 1053880 w 3024845"/>
                  <a:gd name="connsiteY172-46132" fmla="*/ 19456 h 689379"/>
                  <a:gd name="connsiteX173-46133" fmla="*/ 1053880 w 3024845"/>
                  <a:gd name="connsiteY173-46134" fmla="*/ 20537 h 689379"/>
                  <a:gd name="connsiteX174-46135" fmla="*/ 1053880 w 3024845"/>
                  <a:gd name="connsiteY174-46136" fmla="*/ 28103 h 689379"/>
                  <a:gd name="connsiteX175-46137" fmla="*/ 1054640 w 3024845"/>
                  <a:gd name="connsiteY175-46138" fmla="*/ 28103 h 689379"/>
                  <a:gd name="connsiteX176-46139" fmla="*/ 1059960 w 3024845"/>
                  <a:gd name="connsiteY176-46140" fmla="*/ 28103 h 689379"/>
                  <a:gd name="connsiteX177-46141" fmla="*/ 1070093 w 3024845"/>
                  <a:gd name="connsiteY177-46142" fmla="*/ 23779 h 689379"/>
                  <a:gd name="connsiteX178-46143" fmla="*/ 1074146 w 3024845"/>
                  <a:gd name="connsiteY178-46144" fmla="*/ 27022 h 689379"/>
                  <a:gd name="connsiteX179-46145" fmla="*/ 1074146 w 3024845"/>
                  <a:gd name="connsiteY179-46146" fmla="*/ 19456 h 689379"/>
                  <a:gd name="connsiteX180-46147" fmla="*/ 1076426 w 3024845"/>
                  <a:gd name="connsiteY180-46148" fmla="*/ 19456 h 689379"/>
                  <a:gd name="connsiteX181-46149" fmla="*/ 1092387 w 3024845"/>
                  <a:gd name="connsiteY181-46150" fmla="*/ 19456 h 689379"/>
                  <a:gd name="connsiteX182-46151" fmla="*/ 1092387 w 3024845"/>
                  <a:gd name="connsiteY182-46152" fmla="*/ 20537 h 689379"/>
                  <a:gd name="connsiteX183-46153" fmla="*/ 1092387 w 3024845"/>
                  <a:gd name="connsiteY183-46154" fmla="*/ 28103 h 689379"/>
                  <a:gd name="connsiteX184-46155" fmla="*/ 1122787 w 3024845"/>
                  <a:gd name="connsiteY184-46156" fmla="*/ 28103 h 689379"/>
                  <a:gd name="connsiteX185-46157" fmla="*/ 1122787 w 3024845"/>
                  <a:gd name="connsiteY185-46158" fmla="*/ 29724 h 689379"/>
                  <a:gd name="connsiteX186-46159" fmla="*/ 1122787 w 3024845"/>
                  <a:gd name="connsiteY186-46160" fmla="*/ 41074 h 689379"/>
                  <a:gd name="connsiteX187-46161" fmla="*/ 1149134 w 3024845"/>
                  <a:gd name="connsiteY187-46162" fmla="*/ 41074 h 689379"/>
                  <a:gd name="connsiteX188-46163" fmla="*/ 1149134 w 3024845"/>
                  <a:gd name="connsiteY188-46164" fmla="*/ 71338 h 689379"/>
                  <a:gd name="connsiteX189-46165" fmla="*/ 1149894 w 3024845"/>
                  <a:gd name="connsiteY189-46166" fmla="*/ 71338 h 689379"/>
                  <a:gd name="connsiteX190-46167" fmla="*/ 1155214 w 3024845"/>
                  <a:gd name="connsiteY190-46168" fmla="*/ 71338 h 689379"/>
                  <a:gd name="connsiteX191-46169" fmla="*/ 1155214 w 3024845"/>
                  <a:gd name="connsiteY191-46170" fmla="*/ 72419 h 689379"/>
                  <a:gd name="connsiteX192-46171" fmla="*/ 1155214 w 3024845"/>
                  <a:gd name="connsiteY192-46172" fmla="*/ 79986 h 689379"/>
                  <a:gd name="connsiteX193-46173" fmla="*/ 1159268 w 3024845"/>
                  <a:gd name="connsiteY193-46174" fmla="*/ 110250 h 689379"/>
                  <a:gd name="connsiteX194-46175" fmla="*/ 1160028 w 3024845"/>
                  <a:gd name="connsiteY194-46176" fmla="*/ 110250 h 689379"/>
                  <a:gd name="connsiteX195-46177" fmla="*/ 1165348 w 3024845"/>
                  <a:gd name="connsiteY195-46178" fmla="*/ 110250 h 689379"/>
                  <a:gd name="connsiteX196-46179" fmla="*/ 1165348 w 3024845"/>
                  <a:gd name="connsiteY196-46180" fmla="*/ 111061 h 689379"/>
                  <a:gd name="connsiteX197-46181" fmla="*/ 1165348 w 3024845"/>
                  <a:gd name="connsiteY197-46182" fmla="*/ 116736 h 689379"/>
                  <a:gd name="connsiteX198-46183" fmla="*/ 1166361 w 3024845"/>
                  <a:gd name="connsiteY198-46184" fmla="*/ 116736 h 689379"/>
                  <a:gd name="connsiteX199-46185" fmla="*/ 1173454 w 3024845"/>
                  <a:gd name="connsiteY199-46186" fmla="*/ 116736 h 689379"/>
                  <a:gd name="connsiteX200-46187" fmla="*/ 1173454 w 3024845"/>
                  <a:gd name="connsiteY200-46188" fmla="*/ 147001 h 689379"/>
                  <a:gd name="connsiteX201-46189" fmla="*/ 1175481 w 3024845"/>
                  <a:gd name="connsiteY201-46190" fmla="*/ 147001 h 689379"/>
                  <a:gd name="connsiteX202-46191" fmla="*/ 1189668 w 3024845"/>
                  <a:gd name="connsiteY202-46192" fmla="*/ 147001 h 689379"/>
                  <a:gd name="connsiteX203-46193" fmla="*/ 1189668 w 3024845"/>
                  <a:gd name="connsiteY203-46194" fmla="*/ 170780 h 689379"/>
                  <a:gd name="connsiteX204-46195" fmla="*/ 1191695 w 3024845"/>
                  <a:gd name="connsiteY204-46196" fmla="*/ 172401 h 689379"/>
                  <a:gd name="connsiteX205-46197" fmla="*/ 1191695 w 3024845"/>
                  <a:gd name="connsiteY205-46198" fmla="*/ 183751 h 689379"/>
                  <a:gd name="connsiteX206-46199" fmla="*/ 1192455 w 3024845"/>
                  <a:gd name="connsiteY206-46200" fmla="*/ 183751 h 689379"/>
                  <a:gd name="connsiteX207-46201" fmla="*/ 1197775 w 3024845"/>
                  <a:gd name="connsiteY207-46202" fmla="*/ 183751 h 689379"/>
                  <a:gd name="connsiteX208-46203" fmla="*/ 1197775 w 3024845"/>
                  <a:gd name="connsiteY208-46204" fmla="*/ 207530 h 689379"/>
                  <a:gd name="connsiteX209-46205" fmla="*/ 1199041 w 3024845"/>
                  <a:gd name="connsiteY209-46206" fmla="*/ 207530 h 689379"/>
                  <a:gd name="connsiteX210-46207" fmla="*/ 1207908 w 3024845"/>
                  <a:gd name="connsiteY210-46208" fmla="*/ 207530 h 689379"/>
                  <a:gd name="connsiteX211-46209" fmla="*/ 1209935 w 3024845"/>
                  <a:gd name="connsiteY211-46210" fmla="*/ 211584 h 689379"/>
                  <a:gd name="connsiteX212-46211" fmla="*/ 1209935 w 3024845"/>
                  <a:gd name="connsiteY212-46212" fmla="*/ 224825 h 689379"/>
                  <a:gd name="connsiteX213-46213" fmla="*/ 1211455 w 3024845"/>
                  <a:gd name="connsiteY213-46214" fmla="*/ 222933 h 689379"/>
                  <a:gd name="connsiteX214-46215" fmla="*/ 1222095 w 3024845"/>
                  <a:gd name="connsiteY214-46216" fmla="*/ 209692 h 689379"/>
                  <a:gd name="connsiteX215-46217" fmla="*/ 1250469 w 3024845"/>
                  <a:gd name="connsiteY215-46218" fmla="*/ 209692 h 689379"/>
                  <a:gd name="connsiteX216-46219" fmla="*/ 1250469 w 3024845"/>
                  <a:gd name="connsiteY216-46220" fmla="*/ 296163 h 689379"/>
                  <a:gd name="connsiteX217-46221" fmla="*/ 1251229 w 3024845"/>
                  <a:gd name="connsiteY217-46222" fmla="*/ 296163 h 689379"/>
                  <a:gd name="connsiteX218-46223" fmla="*/ 1256549 w 3024845"/>
                  <a:gd name="connsiteY218-46224" fmla="*/ 296163 h 689379"/>
                  <a:gd name="connsiteX219-46225" fmla="*/ 1257309 w 3024845"/>
                  <a:gd name="connsiteY219-46226" fmla="*/ 294812 h 689379"/>
                  <a:gd name="connsiteX220-46227" fmla="*/ 1262629 w 3024845"/>
                  <a:gd name="connsiteY220-46228" fmla="*/ 285354 h 689379"/>
                  <a:gd name="connsiteX221-46229" fmla="*/ 1262629 w 3024845"/>
                  <a:gd name="connsiteY221-46230" fmla="*/ 287246 h 689379"/>
                  <a:gd name="connsiteX222-46231" fmla="*/ 1262629 w 3024845"/>
                  <a:gd name="connsiteY222-46232" fmla="*/ 300487 h 689379"/>
                  <a:gd name="connsiteX223-46233" fmla="*/ 1266682 w 3024845"/>
                  <a:gd name="connsiteY223-46234" fmla="*/ 255090 h 689379"/>
                  <a:gd name="connsiteX224-46235" fmla="*/ 1267442 w 3024845"/>
                  <a:gd name="connsiteY224-46236" fmla="*/ 255090 h 689379"/>
                  <a:gd name="connsiteX225-46237" fmla="*/ 1272762 w 3024845"/>
                  <a:gd name="connsiteY225-46238" fmla="*/ 255090 h 689379"/>
                  <a:gd name="connsiteX226-46239" fmla="*/ 1272762 w 3024845"/>
                  <a:gd name="connsiteY226-46240" fmla="*/ 190236 h 689379"/>
                  <a:gd name="connsiteX227-46241" fmla="*/ 1273776 w 3024845"/>
                  <a:gd name="connsiteY227-46242" fmla="*/ 190236 h 689379"/>
                  <a:gd name="connsiteX228-46243" fmla="*/ 1280869 w 3024845"/>
                  <a:gd name="connsiteY228-46244" fmla="*/ 190236 h 689379"/>
                  <a:gd name="connsiteX229-46245" fmla="*/ 1293029 w 3024845"/>
                  <a:gd name="connsiteY229-46246" fmla="*/ 147001 h 689379"/>
                  <a:gd name="connsiteX230-46247" fmla="*/ 1294296 w 3024845"/>
                  <a:gd name="connsiteY230-46248" fmla="*/ 147001 h 689379"/>
                  <a:gd name="connsiteX231-46249" fmla="*/ 1303163 w 3024845"/>
                  <a:gd name="connsiteY231-46250" fmla="*/ 147001 h 689379"/>
                  <a:gd name="connsiteX232-46251" fmla="*/ 1313296 w 3024845"/>
                  <a:gd name="connsiteY232-46252" fmla="*/ 190236 h 689379"/>
                  <a:gd name="connsiteX233-46253" fmla="*/ 1314309 w 3024845"/>
                  <a:gd name="connsiteY233-46254" fmla="*/ 190236 h 689379"/>
                  <a:gd name="connsiteX234-46255" fmla="*/ 1321403 w 3024845"/>
                  <a:gd name="connsiteY234-46256" fmla="*/ 190236 h 689379"/>
                  <a:gd name="connsiteX235-46257" fmla="*/ 1321403 w 3024845"/>
                  <a:gd name="connsiteY235-46258" fmla="*/ 229148 h 689379"/>
                  <a:gd name="connsiteX236-46259" fmla="*/ 1323176 w 3024845"/>
                  <a:gd name="connsiteY236-46260" fmla="*/ 229148 h 689379"/>
                  <a:gd name="connsiteX237-46261" fmla="*/ 1335590 w 3024845"/>
                  <a:gd name="connsiteY237-46262" fmla="*/ 229148 h 689379"/>
                  <a:gd name="connsiteX238-46263" fmla="*/ 1335590 w 3024845"/>
                  <a:gd name="connsiteY238-46264" fmla="*/ 231310 h 689379"/>
                  <a:gd name="connsiteX239-46265" fmla="*/ 1335590 w 3024845"/>
                  <a:gd name="connsiteY239-46266" fmla="*/ 246442 h 689379"/>
                  <a:gd name="connsiteX240-46267" fmla="*/ 1339643 w 3024845"/>
                  <a:gd name="connsiteY240-46268" fmla="*/ 244281 h 689379"/>
                  <a:gd name="connsiteX241-46269" fmla="*/ 1339643 w 3024845"/>
                  <a:gd name="connsiteY241-46270" fmla="*/ 229148 h 689379"/>
                  <a:gd name="connsiteX242-46271" fmla="*/ 1341163 w 3024845"/>
                  <a:gd name="connsiteY242-46272" fmla="*/ 229148 h 689379"/>
                  <a:gd name="connsiteX243-46273" fmla="*/ 1351803 w 3024845"/>
                  <a:gd name="connsiteY243-46274" fmla="*/ 229148 h 689379"/>
                  <a:gd name="connsiteX244-46275" fmla="*/ 1351803 w 3024845"/>
                  <a:gd name="connsiteY244-46276" fmla="*/ 230769 h 689379"/>
                  <a:gd name="connsiteX245-46277" fmla="*/ 1351803 w 3024845"/>
                  <a:gd name="connsiteY245-46278" fmla="*/ 242119 h 689379"/>
                  <a:gd name="connsiteX246-46279" fmla="*/ 1382204 w 3024845"/>
                  <a:gd name="connsiteY246-46280" fmla="*/ 242119 h 689379"/>
                  <a:gd name="connsiteX247-46281" fmla="*/ 1382204 w 3024845"/>
                  <a:gd name="connsiteY247-46282" fmla="*/ 205369 h 689379"/>
                  <a:gd name="connsiteX248-46283" fmla="*/ 1383470 w 3024845"/>
                  <a:gd name="connsiteY248-46284" fmla="*/ 205369 h 689379"/>
                  <a:gd name="connsiteX249-46285" fmla="*/ 1392337 w 3024845"/>
                  <a:gd name="connsiteY249-46286" fmla="*/ 205369 h 689379"/>
                  <a:gd name="connsiteX250-46287" fmla="*/ 1392337 w 3024845"/>
                  <a:gd name="connsiteY250-46288" fmla="*/ 226986 h 689379"/>
                  <a:gd name="connsiteX251-46289" fmla="*/ 1394364 w 3024845"/>
                  <a:gd name="connsiteY251-46290" fmla="*/ 194560 h 689379"/>
                  <a:gd name="connsiteX252-46291" fmla="*/ 1416657 w 3024845"/>
                  <a:gd name="connsiteY252-46292" fmla="*/ 194560 h 689379"/>
                  <a:gd name="connsiteX253-46293" fmla="*/ 1416657 w 3024845"/>
                  <a:gd name="connsiteY253-46294" fmla="*/ 192938 h 689379"/>
                  <a:gd name="connsiteX254-46295" fmla="*/ 1416657 w 3024845"/>
                  <a:gd name="connsiteY254-46296" fmla="*/ 181589 h 689379"/>
                  <a:gd name="connsiteX255-46297" fmla="*/ 1417417 w 3024845"/>
                  <a:gd name="connsiteY255-46298" fmla="*/ 181589 h 689379"/>
                  <a:gd name="connsiteX256-46299" fmla="*/ 1422737 w 3024845"/>
                  <a:gd name="connsiteY256-46300" fmla="*/ 181589 h 689379"/>
                  <a:gd name="connsiteX257-46301" fmla="*/ 1422737 w 3024845"/>
                  <a:gd name="connsiteY257-46302" fmla="*/ 179698 h 689379"/>
                  <a:gd name="connsiteX258-46303" fmla="*/ 1422737 w 3024845"/>
                  <a:gd name="connsiteY258-46304" fmla="*/ 166457 h 689379"/>
                  <a:gd name="connsiteX259-46305" fmla="*/ 1426791 w 3024845"/>
                  <a:gd name="connsiteY259-46306" fmla="*/ 172942 h 689379"/>
                  <a:gd name="connsiteX260-46307" fmla="*/ 1429071 w 3024845"/>
                  <a:gd name="connsiteY260-46308" fmla="*/ 172942 h 689379"/>
                  <a:gd name="connsiteX261-46309" fmla="*/ 1445031 w 3024845"/>
                  <a:gd name="connsiteY261-46310" fmla="*/ 172942 h 689379"/>
                  <a:gd name="connsiteX262-46311" fmla="*/ 1445031 w 3024845"/>
                  <a:gd name="connsiteY262-46312" fmla="*/ 172131 h 689379"/>
                  <a:gd name="connsiteX263-46313" fmla="*/ 1445031 w 3024845"/>
                  <a:gd name="connsiteY263-46314" fmla="*/ 166457 h 689379"/>
                  <a:gd name="connsiteX264-46315" fmla="*/ 1445791 w 3024845"/>
                  <a:gd name="connsiteY264-46316" fmla="*/ 166457 h 689379"/>
                  <a:gd name="connsiteX265-46317" fmla="*/ 1451111 w 3024845"/>
                  <a:gd name="connsiteY265-46318" fmla="*/ 166457 h 689379"/>
                  <a:gd name="connsiteX266-46319" fmla="*/ 1451111 w 3024845"/>
                  <a:gd name="connsiteY266-46320" fmla="*/ 167808 h 689379"/>
                  <a:gd name="connsiteX267-46321" fmla="*/ 1451111 w 3024845"/>
                  <a:gd name="connsiteY267-46322" fmla="*/ 177266 h 689379"/>
                  <a:gd name="connsiteX268-46323" fmla="*/ 1489618 w 3024845"/>
                  <a:gd name="connsiteY268-46324" fmla="*/ 177266 h 689379"/>
                  <a:gd name="connsiteX269-46325" fmla="*/ 1489618 w 3024845"/>
                  <a:gd name="connsiteY269-46326" fmla="*/ 315619 h 689379"/>
                  <a:gd name="connsiteX270-46327" fmla="*/ 1491138 w 3024845"/>
                  <a:gd name="connsiteY270-46328" fmla="*/ 315619 h 689379"/>
                  <a:gd name="connsiteX271-46329" fmla="*/ 1501778 w 3024845"/>
                  <a:gd name="connsiteY271-46330" fmla="*/ 315619 h 689379"/>
                  <a:gd name="connsiteX272-46331" fmla="*/ 1501778 w 3024845"/>
                  <a:gd name="connsiteY272-46332" fmla="*/ 302649 h 689379"/>
                  <a:gd name="connsiteX273-46333" fmla="*/ 1505832 w 3024845"/>
                  <a:gd name="connsiteY273-46334" fmla="*/ 302649 h 689379"/>
                  <a:gd name="connsiteX274-46335" fmla="*/ 1505832 w 3024845"/>
                  <a:gd name="connsiteY274-46336" fmla="*/ 315619 h 689379"/>
                  <a:gd name="connsiteX275-46337" fmla="*/ 1536232 w 3024845"/>
                  <a:gd name="connsiteY275-46338" fmla="*/ 315619 h 689379"/>
                  <a:gd name="connsiteX276-46339" fmla="*/ 1536232 w 3024845"/>
                  <a:gd name="connsiteY276-46340" fmla="*/ 285354 h 689379"/>
                  <a:gd name="connsiteX277-46341" fmla="*/ 1548392 w 3024845"/>
                  <a:gd name="connsiteY277-46342" fmla="*/ 285354 h 689379"/>
                  <a:gd name="connsiteX278-46343" fmla="*/ 1560552 w 3024845"/>
                  <a:gd name="connsiteY278-46344" fmla="*/ 283193 h 689379"/>
                  <a:gd name="connsiteX279-46345" fmla="*/ 1564606 w 3024845"/>
                  <a:gd name="connsiteY279-46346" fmla="*/ 285354 h 689379"/>
                  <a:gd name="connsiteX280-46347" fmla="*/ 1574739 w 3024845"/>
                  <a:gd name="connsiteY280-46348" fmla="*/ 285354 h 689379"/>
                  <a:gd name="connsiteX281-46349" fmla="*/ 1574739 w 3024845"/>
                  <a:gd name="connsiteY281-46350" fmla="*/ 315619 h 689379"/>
                  <a:gd name="connsiteX282-46351" fmla="*/ 1582846 w 3024845"/>
                  <a:gd name="connsiteY282-46352" fmla="*/ 315619 h 689379"/>
                  <a:gd name="connsiteX283-46353" fmla="*/ 1582846 w 3024845"/>
                  <a:gd name="connsiteY283-46354" fmla="*/ 332914 h 689379"/>
                  <a:gd name="connsiteX284-46355" fmla="*/ 1592182 w 3024845"/>
                  <a:gd name="connsiteY284-46356" fmla="*/ 333819 h 689379"/>
                  <a:gd name="connsiteX285-46357" fmla="*/ 1605140 w 3024845"/>
                  <a:gd name="connsiteY285-46358" fmla="*/ 333819 h 689379"/>
                  <a:gd name="connsiteX286-46359" fmla="*/ 1605140 w 3024845"/>
                  <a:gd name="connsiteY286-46360" fmla="*/ 317781 h 689379"/>
                  <a:gd name="connsiteX287-46361" fmla="*/ 1673096 w 3024845"/>
                  <a:gd name="connsiteY287-46362" fmla="*/ 317781 h 689379"/>
                  <a:gd name="connsiteX288-46363" fmla="*/ 1673096 w 3024845"/>
                  <a:gd name="connsiteY288-46364" fmla="*/ 232528 h 689379"/>
                  <a:gd name="connsiteX289-46365" fmla="*/ 1745104 w 3024845"/>
                  <a:gd name="connsiteY289-46366" fmla="*/ 232528 h 689379"/>
                  <a:gd name="connsiteX290-46367" fmla="*/ 1745104 w 3024845"/>
                  <a:gd name="connsiteY290-46368" fmla="*/ 311296 h 689379"/>
                  <a:gd name="connsiteX291-46369" fmla="*/ 1747008 w 3024845"/>
                  <a:gd name="connsiteY291-46370" fmla="*/ 311296 h 689379"/>
                  <a:gd name="connsiteX292-46371" fmla="*/ 1748250 w 3024845"/>
                  <a:gd name="connsiteY292-46372" fmla="*/ 333819 h 689379"/>
                  <a:gd name="connsiteX293-46373" fmla="*/ 1757926 w 3024845"/>
                  <a:gd name="connsiteY293-46374" fmla="*/ 333819 h 689379"/>
                  <a:gd name="connsiteX294-46375" fmla="*/ 1759168 w 3024845"/>
                  <a:gd name="connsiteY294-46376" fmla="*/ 311296 h 689379"/>
                  <a:gd name="connsiteX295-46377" fmla="*/ 1765248 w 3024845"/>
                  <a:gd name="connsiteY295-46378" fmla="*/ 311296 h 689379"/>
                  <a:gd name="connsiteX296-46379" fmla="*/ 1766490 w 3024845"/>
                  <a:gd name="connsiteY296-46380" fmla="*/ 333819 h 689379"/>
                  <a:gd name="connsiteX297-46381" fmla="*/ 1817112 w 3024845"/>
                  <a:gd name="connsiteY297-46382" fmla="*/ 333819 h 689379"/>
                  <a:gd name="connsiteX298-46383" fmla="*/ 1817112 w 3024845"/>
                  <a:gd name="connsiteY298-46384" fmla="*/ 170791 h 689379"/>
                  <a:gd name="connsiteX299-46385" fmla="*/ 2014439 w 3024845"/>
                  <a:gd name="connsiteY299-46386" fmla="*/ 170791 h 689379"/>
                  <a:gd name="connsiteX300-46387" fmla="*/ 2014439 w 3024845"/>
                  <a:gd name="connsiteY300-46388" fmla="*/ 333819 h 689379"/>
                  <a:gd name="connsiteX301-46389" fmla="*/ 2033136 w 3024845"/>
                  <a:gd name="connsiteY301-46390" fmla="*/ 333819 h 689379"/>
                  <a:gd name="connsiteX302-46391" fmla="*/ 2033136 w 3024845"/>
                  <a:gd name="connsiteY302-46392" fmla="*/ 251126 h 689379"/>
                  <a:gd name="connsiteX303-46393" fmla="*/ 2128256 w 3024845"/>
                  <a:gd name="connsiteY303-46394" fmla="*/ 251126 h 689379"/>
                  <a:gd name="connsiteX304-46395" fmla="*/ 2180720 w 3024845"/>
                  <a:gd name="connsiteY304-46396" fmla="*/ 185913 h 689379"/>
                  <a:gd name="connsiteX305-46397" fmla="*/ 2245574 w 3024845"/>
                  <a:gd name="connsiteY305-46398" fmla="*/ 185913 h 689379"/>
                  <a:gd name="connsiteX306-46399" fmla="*/ 2245574 w 3024845"/>
                  <a:gd name="connsiteY306-46400" fmla="*/ 261575 h 689379"/>
                  <a:gd name="connsiteX307-46401" fmla="*/ 2253681 w 3024845"/>
                  <a:gd name="connsiteY307-46402" fmla="*/ 261575 h 689379"/>
                  <a:gd name="connsiteX308-46403" fmla="*/ 2255708 w 3024845"/>
                  <a:gd name="connsiteY308-46404" fmla="*/ 255090 h 689379"/>
                  <a:gd name="connsiteX309-46405" fmla="*/ 2261788 w 3024845"/>
                  <a:gd name="connsiteY309-46406" fmla="*/ 255090 h 689379"/>
                  <a:gd name="connsiteX310-46407" fmla="*/ 2263815 w 3024845"/>
                  <a:gd name="connsiteY310-46408" fmla="*/ 263737 h 689379"/>
                  <a:gd name="connsiteX311-46409" fmla="*/ 2275975 w 3024845"/>
                  <a:gd name="connsiteY311-46410" fmla="*/ 263737 h 689379"/>
                  <a:gd name="connsiteX312-46411" fmla="*/ 2275975 w 3024845"/>
                  <a:gd name="connsiteY312-46412" fmla="*/ 257251 h 689379"/>
                  <a:gd name="connsiteX313-46413" fmla="*/ 2298268 w 3024845"/>
                  <a:gd name="connsiteY313-46414" fmla="*/ 257251 h 689379"/>
                  <a:gd name="connsiteX314-46415" fmla="*/ 2298268 w 3024845"/>
                  <a:gd name="connsiteY314-46416" fmla="*/ 263737 h 689379"/>
                  <a:gd name="connsiteX315-46417" fmla="*/ 2318535 w 3024845"/>
                  <a:gd name="connsiteY315-46418" fmla="*/ 263737 h 689379"/>
                  <a:gd name="connsiteX316-46419" fmla="*/ 2318535 w 3024845"/>
                  <a:gd name="connsiteY316-46420" fmla="*/ 309134 h 689379"/>
                  <a:gd name="connsiteX317-46421" fmla="*/ 2332722 w 3024845"/>
                  <a:gd name="connsiteY317-46422" fmla="*/ 309134 h 689379"/>
                  <a:gd name="connsiteX318-46423" fmla="*/ 2332722 w 3024845"/>
                  <a:gd name="connsiteY318-46424" fmla="*/ 296163 h 689379"/>
                  <a:gd name="connsiteX319-46425" fmla="*/ 2348936 w 3024845"/>
                  <a:gd name="connsiteY319-46426" fmla="*/ 296163 h 689379"/>
                  <a:gd name="connsiteX320-46427" fmla="*/ 2348936 w 3024845"/>
                  <a:gd name="connsiteY320-46428" fmla="*/ 116736 h 689379"/>
                  <a:gd name="connsiteX321-46429" fmla="*/ 2355016 w 3024845"/>
                  <a:gd name="connsiteY321-46430" fmla="*/ 110250 h 689379"/>
                  <a:gd name="connsiteX322-46431" fmla="*/ 2427977 w 3024845"/>
                  <a:gd name="connsiteY322-46432" fmla="*/ 110250 h 689379"/>
                  <a:gd name="connsiteX323-46433" fmla="*/ 2427977 w 3024845"/>
                  <a:gd name="connsiteY323-46434" fmla="*/ 118898 h 689379"/>
                  <a:gd name="connsiteX324-46435" fmla="*/ 2438110 w 3024845"/>
                  <a:gd name="connsiteY324-46436" fmla="*/ 118898 h 689379"/>
                  <a:gd name="connsiteX325-46437" fmla="*/ 2438110 w 3024845"/>
                  <a:gd name="connsiteY325-46438" fmla="*/ 233472 h 689379"/>
                  <a:gd name="connsiteX326-46439" fmla="*/ 2460404 w 3024845"/>
                  <a:gd name="connsiteY326-46440" fmla="*/ 233472 h 689379"/>
                  <a:gd name="connsiteX327-46441" fmla="*/ 2460404 w 3024845"/>
                  <a:gd name="connsiteY327-46442" fmla="*/ 166457 h 689379"/>
                  <a:gd name="connsiteX328-46443" fmla="*/ 2486751 w 3024845"/>
                  <a:gd name="connsiteY328-46444" fmla="*/ 166457 h 689379"/>
                  <a:gd name="connsiteX329-46445" fmla="*/ 2490804 w 3024845"/>
                  <a:gd name="connsiteY329-46446" fmla="*/ 162133 h 689379"/>
                  <a:gd name="connsiteX330-46447" fmla="*/ 2498911 w 3024845"/>
                  <a:gd name="connsiteY330-46448" fmla="*/ 162133 h 689379"/>
                  <a:gd name="connsiteX331-46449" fmla="*/ 2502964 w 3024845"/>
                  <a:gd name="connsiteY331-46450" fmla="*/ 166457 h 689379"/>
                  <a:gd name="connsiteX332-46451" fmla="*/ 2525258 w 3024845"/>
                  <a:gd name="connsiteY332-46452" fmla="*/ 166457 h 689379"/>
                  <a:gd name="connsiteX333-46453" fmla="*/ 2525258 w 3024845"/>
                  <a:gd name="connsiteY333-46454" fmla="*/ 49721 h 689379"/>
                  <a:gd name="connsiteX334-46455" fmla="*/ 2582005 w 3024845"/>
                  <a:gd name="connsiteY334-46456" fmla="*/ 38912 h 689379"/>
                  <a:gd name="connsiteX335-46457" fmla="*/ 2582005 w 3024845"/>
                  <a:gd name="connsiteY335-46458" fmla="*/ 39993 h 689379"/>
                  <a:gd name="connsiteX336-46459" fmla="*/ 2582005 w 3024845"/>
                  <a:gd name="connsiteY336-46460" fmla="*/ 47559 h 689379"/>
                  <a:gd name="connsiteX337-46461" fmla="*/ 2608352 w 3024845"/>
                  <a:gd name="connsiteY337-46462" fmla="*/ 47559 h 689379"/>
                  <a:gd name="connsiteX338-46463" fmla="*/ 2608352 w 3024845"/>
                  <a:gd name="connsiteY338-46464" fmla="*/ 302649 h 689379"/>
                  <a:gd name="connsiteX339-46465" fmla="*/ 2630646 w 3024845"/>
                  <a:gd name="connsiteY339-46466" fmla="*/ 302649 h 689379"/>
                  <a:gd name="connsiteX340-46467" fmla="*/ 2630646 w 3024845"/>
                  <a:gd name="connsiteY340-46468" fmla="*/ 298325 h 689379"/>
                  <a:gd name="connsiteX341-46469" fmla="*/ 2642806 w 3024845"/>
                  <a:gd name="connsiteY341-46470" fmla="*/ 298325 h 689379"/>
                  <a:gd name="connsiteX342-46471" fmla="*/ 2642806 w 3024845"/>
                  <a:gd name="connsiteY342-46472" fmla="*/ 302649 h 689379"/>
                  <a:gd name="connsiteX343-46473" fmla="*/ 2667126 w 3024845"/>
                  <a:gd name="connsiteY343-46474" fmla="*/ 302649 h 689379"/>
                  <a:gd name="connsiteX344-46475" fmla="*/ 2667126 w 3024845"/>
                  <a:gd name="connsiteY344-46476" fmla="*/ 289678 h 689379"/>
                  <a:gd name="connsiteX345-46477" fmla="*/ 2695500 w 3024845"/>
                  <a:gd name="connsiteY345-46478" fmla="*/ 289678 h 689379"/>
                  <a:gd name="connsiteX346-46479" fmla="*/ 2707660 w 3024845"/>
                  <a:gd name="connsiteY346-46480" fmla="*/ 285354 h 689379"/>
                  <a:gd name="connsiteX347-46481" fmla="*/ 2727927 w 3024845"/>
                  <a:gd name="connsiteY347-46482" fmla="*/ 289678 h 689379"/>
                  <a:gd name="connsiteX348-46483" fmla="*/ 2727927 w 3024845"/>
                  <a:gd name="connsiteY348-46484" fmla="*/ 272384 h 689379"/>
                  <a:gd name="connsiteX349-46485" fmla="*/ 2736034 w 3024845"/>
                  <a:gd name="connsiteY349-46486" fmla="*/ 272384 h 689379"/>
                  <a:gd name="connsiteX350-46487" fmla="*/ 2736034 w 3024845"/>
                  <a:gd name="connsiteY350-46488" fmla="*/ 259413 h 689379"/>
                  <a:gd name="connsiteX351-46489" fmla="*/ 2792781 w 3024845"/>
                  <a:gd name="connsiteY351-46490" fmla="*/ 259413 h 689379"/>
                  <a:gd name="connsiteX352-46491" fmla="*/ 2792781 w 3024845"/>
                  <a:gd name="connsiteY352-46492" fmla="*/ 229148 h 689379"/>
                  <a:gd name="connsiteX353-46493" fmla="*/ 2811021 w 3024845"/>
                  <a:gd name="connsiteY353-46494" fmla="*/ 229148 h 689379"/>
                  <a:gd name="connsiteX354-46495" fmla="*/ 2811021 w 3024845"/>
                  <a:gd name="connsiteY354-46496" fmla="*/ 222663 h 689379"/>
                  <a:gd name="connsiteX355-46497" fmla="*/ 2823181 w 3024845"/>
                  <a:gd name="connsiteY355-46498" fmla="*/ 222663 h 689379"/>
                  <a:gd name="connsiteX356-46499" fmla="*/ 2823181 w 3024845"/>
                  <a:gd name="connsiteY356-46500" fmla="*/ 229148 h 689379"/>
                  <a:gd name="connsiteX357-46501" fmla="*/ 2839395 w 3024845"/>
                  <a:gd name="connsiteY357-46502" fmla="*/ 229148 h 689379"/>
                  <a:gd name="connsiteX358-46503" fmla="*/ 2839395 w 3024845"/>
                  <a:gd name="connsiteY358-46504" fmla="*/ 278869 h 689379"/>
                  <a:gd name="connsiteX359-46505" fmla="*/ 2871822 w 3024845"/>
                  <a:gd name="connsiteY359-46506" fmla="*/ 278869 h 689379"/>
                  <a:gd name="connsiteX360-46507" fmla="*/ 2871822 w 3024845"/>
                  <a:gd name="connsiteY360-46508" fmla="*/ 252928 h 689379"/>
                  <a:gd name="connsiteX361-46509" fmla="*/ 2910329 w 3024845"/>
                  <a:gd name="connsiteY361-46510" fmla="*/ 252928 h 689379"/>
                  <a:gd name="connsiteX362-46511" fmla="*/ 2910329 w 3024845"/>
                  <a:gd name="connsiteY362-46512" fmla="*/ 222663 h 689379"/>
                  <a:gd name="connsiteX363-46513" fmla="*/ 2958970 w 3024845"/>
                  <a:gd name="connsiteY363-46514" fmla="*/ 222663 h 689379"/>
                  <a:gd name="connsiteX364-46515" fmla="*/ 3024845 w 3024845"/>
                  <a:gd name="connsiteY364-46516" fmla="*/ 689379 h 689379"/>
                  <a:gd name="connsiteX365-46517" fmla="*/ 2054 w 3024845"/>
                  <a:gd name="connsiteY365-46518" fmla="*/ 687046 h 689379"/>
                  <a:gd name="connsiteX366-46519" fmla="*/ 0 w 3024845"/>
                  <a:gd name="connsiteY366-46520" fmla="*/ 252928 h 689379"/>
                  <a:gd name="connsiteX367-46521" fmla="*/ 20267 w 3024845"/>
                  <a:gd name="connsiteY367-46522" fmla="*/ 252928 h 689379"/>
                  <a:gd name="connsiteX368-46523" fmla="*/ 20774 w 3024845"/>
                  <a:gd name="connsiteY368-46524" fmla="*/ 251847 h 689379"/>
                  <a:gd name="connsiteX369-46525" fmla="*/ 24320 w 3024845"/>
                  <a:gd name="connsiteY369-46526" fmla="*/ 244281 h 689379"/>
                  <a:gd name="connsiteX370-46527" fmla="*/ 26094 w 3024845"/>
                  <a:gd name="connsiteY370-46528" fmla="*/ 244551 h 689379"/>
                  <a:gd name="connsiteX371-46529" fmla="*/ 38507 w 3024845"/>
                  <a:gd name="connsiteY371-46530" fmla="*/ 246442 h 689379"/>
                  <a:gd name="connsiteX372-46531" fmla="*/ 39014 w 3024845"/>
                  <a:gd name="connsiteY372-46532" fmla="*/ 247794 h 689379"/>
                  <a:gd name="connsiteX373-46533" fmla="*/ 42560 w 3024845"/>
                  <a:gd name="connsiteY373-46534" fmla="*/ 257251 h 689379"/>
                  <a:gd name="connsiteX374-46535" fmla="*/ 68907 w 3024845"/>
                  <a:gd name="connsiteY374-46536" fmla="*/ 259413 h 689379"/>
                  <a:gd name="connsiteX375-46537" fmla="*/ 68907 w 3024845"/>
                  <a:gd name="connsiteY375-46538" fmla="*/ 136192 h 689379"/>
                  <a:gd name="connsiteX376-46539" fmla="*/ 70934 w 3024845"/>
                  <a:gd name="connsiteY376-46540" fmla="*/ 136192 h 689379"/>
                  <a:gd name="connsiteX377-46541" fmla="*/ 85121 w 3024845"/>
                  <a:gd name="connsiteY377-46542" fmla="*/ 136192 h 689379"/>
                  <a:gd name="connsiteX378-46543" fmla="*/ 85121 w 3024845"/>
                  <a:gd name="connsiteY378-46544" fmla="*/ 0 h 689379"/>
                  <a:gd name="connsiteX379-46545" fmla="*/ 86894 w 3024845"/>
                  <a:gd name="connsiteY379-46546" fmla="*/ 0 h 689379"/>
                  <a:gd name="connsiteX380-46547" fmla="*/ 99308 w 3024845"/>
                  <a:gd name="connsiteY380-46548" fmla="*/ 0 h 689379"/>
                  <a:gd name="connsiteX0-46549" fmla="*/ 99308 w 2961438"/>
                  <a:gd name="connsiteY0-46550" fmla="*/ 0 h 689379"/>
                  <a:gd name="connsiteX1-46551" fmla="*/ 220909 w 2961438"/>
                  <a:gd name="connsiteY1-46552" fmla="*/ 0 h 689379"/>
                  <a:gd name="connsiteX2-46553" fmla="*/ 223189 w 2961438"/>
                  <a:gd name="connsiteY2-46554" fmla="*/ 0 h 689379"/>
                  <a:gd name="connsiteX3-46555" fmla="*/ 239150 w 2961438"/>
                  <a:gd name="connsiteY3-46556" fmla="*/ 0 h 689379"/>
                  <a:gd name="connsiteX4-46557" fmla="*/ 239150 w 2961438"/>
                  <a:gd name="connsiteY4-46558" fmla="*/ 140515 h 689379"/>
                  <a:gd name="connsiteX5-46559" fmla="*/ 240670 w 2961438"/>
                  <a:gd name="connsiteY5-46560" fmla="*/ 140245 h 689379"/>
                  <a:gd name="connsiteX6-46561" fmla="*/ 251310 w 2961438"/>
                  <a:gd name="connsiteY6-46562" fmla="*/ 138354 h 689379"/>
                  <a:gd name="connsiteX7-46563" fmla="*/ 249283 w 2961438"/>
                  <a:gd name="connsiteY7-46564" fmla="*/ 226986 h 689379"/>
                  <a:gd name="connsiteX8-46565" fmla="*/ 250803 w 2961438"/>
                  <a:gd name="connsiteY8-46566" fmla="*/ 227257 h 689379"/>
                  <a:gd name="connsiteX9-46567" fmla="*/ 261443 w 2961438"/>
                  <a:gd name="connsiteY9-46568" fmla="*/ 229148 h 689379"/>
                  <a:gd name="connsiteX10-46569" fmla="*/ 261696 w 2961438"/>
                  <a:gd name="connsiteY10-46570" fmla="*/ 229959 h 689379"/>
                  <a:gd name="connsiteX11-46571" fmla="*/ 263470 w 2961438"/>
                  <a:gd name="connsiteY11-46572" fmla="*/ 235634 h 689379"/>
                  <a:gd name="connsiteX12-46573" fmla="*/ 264230 w 2961438"/>
                  <a:gd name="connsiteY12-46574" fmla="*/ 233202 h 689379"/>
                  <a:gd name="connsiteX13-46575" fmla="*/ 269550 w 2961438"/>
                  <a:gd name="connsiteY13-46576" fmla="*/ 216178 h 689379"/>
                  <a:gd name="connsiteX14-46577" fmla="*/ 271323 w 2961438"/>
                  <a:gd name="connsiteY14-46578" fmla="*/ 216178 h 689379"/>
                  <a:gd name="connsiteX15-46579" fmla="*/ 283737 w 2961438"/>
                  <a:gd name="connsiteY15-46580" fmla="*/ 216178 h 689379"/>
                  <a:gd name="connsiteX16-46581" fmla="*/ 283737 w 2961438"/>
                  <a:gd name="connsiteY16-46582" fmla="*/ 248604 h 689379"/>
                  <a:gd name="connsiteX17-46583" fmla="*/ 284750 w 2961438"/>
                  <a:gd name="connsiteY17-46584" fmla="*/ 249145 h 689379"/>
                  <a:gd name="connsiteX18-46585" fmla="*/ 291844 w 2961438"/>
                  <a:gd name="connsiteY18-46586" fmla="*/ 252928 h 689379"/>
                  <a:gd name="connsiteX19-46587" fmla="*/ 291844 w 2961438"/>
                  <a:gd name="connsiteY19-46588" fmla="*/ 254279 h 689379"/>
                  <a:gd name="connsiteX20-46589" fmla="*/ 291844 w 2961438"/>
                  <a:gd name="connsiteY20-46590" fmla="*/ 263737 h 689379"/>
                  <a:gd name="connsiteX21-46591" fmla="*/ 336431 w 2961438"/>
                  <a:gd name="connsiteY21-46592" fmla="*/ 263737 h 689379"/>
                  <a:gd name="connsiteX22-46593" fmla="*/ 336431 w 2961438"/>
                  <a:gd name="connsiteY22-46594" fmla="*/ 264818 h 689379"/>
                  <a:gd name="connsiteX23-46595" fmla="*/ 336431 w 2961438"/>
                  <a:gd name="connsiteY23-46596" fmla="*/ 272384 h 689379"/>
                  <a:gd name="connsiteX24-46597" fmla="*/ 338457 w 2961438"/>
                  <a:gd name="connsiteY24-46598" fmla="*/ 272384 h 689379"/>
                  <a:gd name="connsiteX25-46599" fmla="*/ 352644 w 2961438"/>
                  <a:gd name="connsiteY25-46600" fmla="*/ 272384 h 689379"/>
                  <a:gd name="connsiteX26-46601" fmla="*/ 352644 w 2961438"/>
                  <a:gd name="connsiteY26-46602" fmla="*/ 242119 h 689379"/>
                  <a:gd name="connsiteX27-46603" fmla="*/ 397231 w 2961438"/>
                  <a:gd name="connsiteY27-46604" fmla="*/ 242119 h 689379"/>
                  <a:gd name="connsiteX28-46605" fmla="*/ 397231 w 2961438"/>
                  <a:gd name="connsiteY28-46606" fmla="*/ 240768 h 689379"/>
                  <a:gd name="connsiteX29-46607" fmla="*/ 397231 w 2961438"/>
                  <a:gd name="connsiteY29-46608" fmla="*/ 231310 h 689379"/>
                  <a:gd name="connsiteX30-46609" fmla="*/ 398245 w 2961438"/>
                  <a:gd name="connsiteY30-46610" fmla="*/ 231310 h 689379"/>
                  <a:gd name="connsiteX31-46611" fmla="*/ 405338 w 2961438"/>
                  <a:gd name="connsiteY31-46612" fmla="*/ 231310 h 689379"/>
                  <a:gd name="connsiteX32-46613" fmla="*/ 405338 w 2961438"/>
                  <a:gd name="connsiteY32-46614" fmla="*/ 229419 h 689379"/>
                  <a:gd name="connsiteX33-46615" fmla="*/ 405338 w 2961438"/>
                  <a:gd name="connsiteY33-46616" fmla="*/ 216178 h 689379"/>
                  <a:gd name="connsiteX34-46617" fmla="*/ 406098 w 2961438"/>
                  <a:gd name="connsiteY34-46618" fmla="*/ 216178 h 689379"/>
                  <a:gd name="connsiteX35-46619" fmla="*/ 411418 w 2961438"/>
                  <a:gd name="connsiteY35-46620" fmla="*/ 216178 h 689379"/>
                  <a:gd name="connsiteX36-46621" fmla="*/ 411418 w 2961438"/>
                  <a:gd name="connsiteY36-46622" fmla="*/ 215097 h 689379"/>
                  <a:gd name="connsiteX37-46623" fmla="*/ 411418 w 2961438"/>
                  <a:gd name="connsiteY37-46624" fmla="*/ 207530 h 689379"/>
                  <a:gd name="connsiteX38-46625" fmla="*/ 413445 w 2961438"/>
                  <a:gd name="connsiteY38-46626" fmla="*/ 207530 h 689379"/>
                  <a:gd name="connsiteX39-46627" fmla="*/ 427632 w 2961438"/>
                  <a:gd name="connsiteY39-46628" fmla="*/ 207530 h 689379"/>
                  <a:gd name="connsiteX40-46629" fmla="*/ 427632 w 2961438"/>
                  <a:gd name="connsiteY40-46630" fmla="*/ 208611 h 689379"/>
                  <a:gd name="connsiteX41-46631" fmla="*/ 427632 w 2961438"/>
                  <a:gd name="connsiteY41-46632" fmla="*/ 216178 h 689379"/>
                  <a:gd name="connsiteX42-46633" fmla="*/ 449925 w 2961438"/>
                  <a:gd name="connsiteY42-46634" fmla="*/ 216178 h 689379"/>
                  <a:gd name="connsiteX43-46635" fmla="*/ 449925 w 2961438"/>
                  <a:gd name="connsiteY43-46636" fmla="*/ 214286 h 689379"/>
                  <a:gd name="connsiteX44-46637" fmla="*/ 449925 w 2961438"/>
                  <a:gd name="connsiteY44-46638" fmla="*/ 201045 h 689379"/>
                  <a:gd name="connsiteX45-46639" fmla="*/ 451699 w 2961438"/>
                  <a:gd name="connsiteY45-46640" fmla="*/ 201045 h 689379"/>
                  <a:gd name="connsiteX46-46641" fmla="*/ 464112 w 2961438"/>
                  <a:gd name="connsiteY46-46642" fmla="*/ 201045 h 689379"/>
                  <a:gd name="connsiteX47-46643" fmla="*/ 464112 w 2961438"/>
                  <a:gd name="connsiteY47-46644" fmla="*/ 224825 h 689379"/>
                  <a:gd name="connsiteX48-46645" fmla="*/ 465126 w 2961438"/>
                  <a:gd name="connsiteY48-46646" fmla="*/ 224825 h 689379"/>
                  <a:gd name="connsiteX49-46647" fmla="*/ 472219 w 2961438"/>
                  <a:gd name="connsiteY49-46648" fmla="*/ 224825 h 689379"/>
                  <a:gd name="connsiteX50-46649" fmla="*/ 472219 w 2961438"/>
                  <a:gd name="connsiteY50-46650" fmla="*/ 223744 h 689379"/>
                  <a:gd name="connsiteX51-46651" fmla="*/ 472219 w 2961438"/>
                  <a:gd name="connsiteY51-46652" fmla="*/ 216178 h 689379"/>
                  <a:gd name="connsiteX52-46653" fmla="*/ 473992 w 2961438"/>
                  <a:gd name="connsiteY52-46654" fmla="*/ 216178 h 689379"/>
                  <a:gd name="connsiteX53-46655" fmla="*/ 486406 w 2961438"/>
                  <a:gd name="connsiteY53-46656" fmla="*/ 216178 h 689379"/>
                  <a:gd name="connsiteX54-46657" fmla="*/ 486406 w 2961438"/>
                  <a:gd name="connsiteY54-46658" fmla="*/ 242119 h 689379"/>
                  <a:gd name="connsiteX55-46659" fmla="*/ 488433 w 2961438"/>
                  <a:gd name="connsiteY55-46660" fmla="*/ 242119 h 689379"/>
                  <a:gd name="connsiteX56-46661" fmla="*/ 502619 w 2961438"/>
                  <a:gd name="connsiteY56-46662" fmla="*/ 242119 h 689379"/>
                  <a:gd name="connsiteX57-46663" fmla="*/ 502619 w 2961438"/>
                  <a:gd name="connsiteY57-46664" fmla="*/ 243740 h 689379"/>
                  <a:gd name="connsiteX58-46665" fmla="*/ 502619 w 2961438"/>
                  <a:gd name="connsiteY58-46666" fmla="*/ 255090 h 689379"/>
                  <a:gd name="connsiteX59-46667" fmla="*/ 503379 w 2961438"/>
                  <a:gd name="connsiteY59-46668" fmla="*/ 255090 h 689379"/>
                  <a:gd name="connsiteX60-46669" fmla="*/ 508700 w 2961438"/>
                  <a:gd name="connsiteY60-46670" fmla="*/ 255090 h 689379"/>
                  <a:gd name="connsiteX61-46671" fmla="*/ 508700 w 2961438"/>
                  <a:gd name="connsiteY61-46672" fmla="*/ 254279 h 689379"/>
                  <a:gd name="connsiteX62-46673" fmla="*/ 508700 w 2961438"/>
                  <a:gd name="connsiteY62-46674" fmla="*/ 248604 h 689379"/>
                  <a:gd name="connsiteX63-46675" fmla="*/ 539100 w 2961438"/>
                  <a:gd name="connsiteY63-46676" fmla="*/ 248604 h 689379"/>
                  <a:gd name="connsiteX64-46677" fmla="*/ 539100 w 2961438"/>
                  <a:gd name="connsiteY64-46678" fmla="*/ 272384 h 689379"/>
                  <a:gd name="connsiteX65-46679" fmla="*/ 540113 w 2961438"/>
                  <a:gd name="connsiteY65-46680" fmla="*/ 272384 h 689379"/>
                  <a:gd name="connsiteX66-46681" fmla="*/ 547207 w 2961438"/>
                  <a:gd name="connsiteY66-46682" fmla="*/ 272384 h 689379"/>
                  <a:gd name="connsiteX67-46683" fmla="*/ 547207 w 2961438"/>
                  <a:gd name="connsiteY67-46684" fmla="*/ 273465 h 689379"/>
                  <a:gd name="connsiteX68-46685" fmla="*/ 547207 w 2961438"/>
                  <a:gd name="connsiteY68-46686" fmla="*/ 281031 h 689379"/>
                  <a:gd name="connsiteX69-46687" fmla="*/ 547967 w 2961438"/>
                  <a:gd name="connsiteY69-46688" fmla="*/ 281031 h 689379"/>
                  <a:gd name="connsiteX70-46689" fmla="*/ 553287 w 2961438"/>
                  <a:gd name="connsiteY70-46690" fmla="*/ 281031 h 689379"/>
                  <a:gd name="connsiteX71-46691" fmla="*/ 553287 w 2961438"/>
                  <a:gd name="connsiteY71-46692" fmla="*/ 278869 h 689379"/>
                  <a:gd name="connsiteX72-46693" fmla="*/ 553287 w 2961438"/>
                  <a:gd name="connsiteY72-46694" fmla="*/ 263737 h 689379"/>
                  <a:gd name="connsiteX73-46695" fmla="*/ 554300 w 2961438"/>
                  <a:gd name="connsiteY73-46696" fmla="*/ 263737 h 689379"/>
                  <a:gd name="connsiteX74-46697" fmla="*/ 561394 w 2961438"/>
                  <a:gd name="connsiteY74-46698" fmla="*/ 263737 h 689379"/>
                  <a:gd name="connsiteX75-46699" fmla="*/ 561394 w 2961438"/>
                  <a:gd name="connsiteY75-46700" fmla="*/ 264818 h 689379"/>
                  <a:gd name="connsiteX76-46701" fmla="*/ 561394 w 2961438"/>
                  <a:gd name="connsiteY76-46702" fmla="*/ 272384 h 689379"/>
                  <a:gd name="connsiteX77-46703" fmla="*/ 566714 w 2961438"/>
                  <a:gd name="connsiteY77-46704" fmla="*/ 270391 h 689379"/>
                  <a:gd name="connsiteX78-46705" fmla="*/ 567474 w 2961438"/>
                  <a:gd name="connsiteY78-46706" fmla="*/ 269411 h 689379"/>
                  <a:gd name="connsiteX79-46707" fmla="*/ 567474 w 2961438"/>
                  <a:gd name="connsiteY79-46708" fmla="*/ 263737 h 689379"/>
                  <a:gd name="connsiteX80-46709" fmla="*/ 605981 w 2961438"/>
                  <a:gd name="connsiteY80-46710" fmla="*/ 263737 h 689379"/>
                  <a:gd name="connsiteX81-46711" fmla="*/ 605981 w 2961438"/>
                  <a:gd name="connsiteY81-46712" fmla="*/ 287516 h 689379"/>
                  <a:gd name="connsiteX82-46713" fmla="*/ 608007 w 2961438"/>
                  <a:gd name="connsiteY82-46714" fmla="*/ 287516 h 689379"/>
                  <a:gd name="connsiteX83-46715" fmla="*/ 622194 w 2961438"/>
                  <a:gd name="connsiteY83-46716" fmla="*/ 287516 h 689379"/>
                  <a:gd name="connsiteX84-46717" fmla="*/ 622194 w 2961438"/>
                  <a:gd name="connsiteY84-46718" fmla="*/ 288597 h 689379"/>
                  <a:gd name="connsiteX85-46719" fmla="*/ 622194 w 2961438"/>
                  <a:gd name="connsiteY85-46720" fmla="*/ 296163 h 689379"/>
                  <a:gd name="connsiteX86-46721" fmla="*/ 623968 w 2961438"/>
                  <a:gd name="connsiteY86-46722" fmla="*/ 296163 h 689379"/>
                  <a:gd name="connsiteX87-46723" fmla="*/ 636381 w 2961438"/>
                  <a:gd name="connsiteY87-46724" fmla="*/ 296163 h 689379"/>
                  <a:gd name="connsiteX88-46725" fmla="*/ 636381 w 2961438"/>
                  <a:gd name="connsiteY88-46726" fmla="*/ 272384 h 689379"/>
                  <a:gd name="connsiteX89-46727" fmla="*/ 637394 w 2961438"/>
                  <a:gd name="connsiteY89-46728" fmla="*/ 272384 h 689379"/>
                  <a:gd name="connsiteX90-46729" fmla="*/ 644488 w 2961438"/>
                  <a:gd name="connsiteY90-46730" fmla="*/ 272384 h 689379"/>
                  <a:gd name="connsiteX91-46731" fmla="*/ 644488 w 2961438"/>
                  <a:gd name="connsiteY91-46732" fmla="*/ 239957 h 689379"/>
                  <a:gd name="connsiteX92-46733" fmla="*/ 645501 w 2961438"/>
                  <a:gd name="connsiteY92-46734" fmla="*/ 239957 h 689379"/>
                  <a:gd name="connsiteX93-46735" fmla="*/ 652595 w 2961438"/>
                  <a:gd name="connsiteY93-46736" fmla="*/ 239957 h 689379"/>
                  <a:gd name="connsiteX94-46737" fmla="*/ 652595 w 2961438"/>
                  <a:gd name="connsiteY94-46738" fmla="*/ 238066 h 689379"/>
                  <a:gd name="connsiteX95-46739" fmla="*/ 652595 w 2961438"/>
                  <a:gd name="connsiteY95-46740" fmla="*/ 224825 h 689379"/>
                  <a:gd name="connsiteX96-46741" fmla="*/ 651328 w 2961438"/>
                  <a:gd name="connsiteY96-46742" fmla="*/ 223203 h 689379"/>
                  <a:gd name="connsiteX97-46743" fmla="*/ 656648 w 2961438"/>
                  <a:gd name="connsiteY97-46744" fmla="*/ 211854 h 689379"/>
                  <a:gd name="connsiteX98-46745" fmla="*/ 664755 w 2961438"/>
                  <a:gd name="connsiteY98-46746" fmla="*/ 239957 h 689379"/>
                  <a:gd name="connsiteX99-46747" fmla="*/ 665515 w 2961438"/>
                  <a:gd name="connsiteY99-46748" fmla="*/ 239957 h 689379"/>
                  <a:gd name="connsiteX100-46749" fmla="*/ 670835 w 2961438"/>
                  <a:gd name="connsiteY100-46750" fmla="*/ 239957 h 689379"/>
                  <a:gd name="connsiteX101-46751" fmla="*/ 670835 w 2961438"/>
                  <a:gd name="connsiteY101-46752" fmla="*/ 134030 h 689379"/>
                  <a:gd name="connsiteX102-46753" fmla="*/ 672355 w 2961438"/>
                  <a:gd name="connsiteY102-46754" fmla="*/ 134030 h 689379"/>
                  <a:gd name="connsiteX103-46755" fmla="*/ 682995 w 2961438"/>
                  <a:gd name="connsiteY103-46756" fmla="*/ 134030 h 689379"/>
                  <a:gd name="connsiteX104-46757" fmla="*/ 682995 w 2961438"/>
                  <a:gd name="connsiteY104-46758" fmla="*/ 86471 h 689379"/>
                  <a:gd name="connsiteX105-46759" fmla="*/ 709342 w 2961438"/>
                  <a:gd name="connsiteY105-46760" fmla="*/ 86471 h 689379"/>
                  <a:gd name="connsiteX106-46761" fmla="*/ 709342 w 2961438"/>
                  <a:gd name="connsiteY106-46762" fmla="*/ 64853 h 689379"/>
                  <a:gd name="connsiteX107-46763" fmla="*/ 743796 w 2961438"/>
                  <a:gd name="connsiteY107-46764" fmla="*/ 64853 h 689379"/>
                  <a:gd name="connsiteX108-46765" fmla="*/ 743796 w 2961438"/>
                  <a:gd name="connsiteY108-46766" fmla="*/ 67285 h 689379"/>
                  <a:gd name="connsiteX109-46767" fmla="*/ 743796 w 2961438"/>
                  <a:gd name="connsiteY109-46768" fmla="*/ 84309 h 689379"/>
                  <a:gd name="connsiteX110-46769" fmla="*/ 746076 w 2961438"/>
                  <a:gd name="connsiteY110-46770" fmla="*/ 84309 h 689379"/>
                  <a:gd name="connsiteX111-46771" fmla="*/ 762036 w 2961438"/>
                  <a:gd name="connsiteY111-46772" fmla="*/ 84309 h 689379"/>
                  <a:gd name="connsiteX112-46773" fmla="*/ 762036 w 2961438"/>
                  <a:gd name="connsiteY112-46774" fmla="*/ 131868 h 689379"/>
                  <a:gd name="connsiteX113-46775" fmla="*/ 763049 w 2961438"/>
                  <a:gd name="connsiteY113-46776" fmla="*/ 131868 h 689379"/>
                  <a:gd name="connsiteX114-46777" fmla="*/ 770143 w 2961438"/>
                  <a:gd name="connsiteY114-46778" fmla="*/ 131868 h 689379"/>
                  <a:gd name="connsiteX115-46779" fmla="*/ 784330 w 2961438"/>
                  <a:gd name="connsiteY115-46780" fmla="*/ 136192 h 689379"/>
                  <a:gd name="connsiteX116-46781" fmla="*/ 784330 w 2961438"/>
                  <a:gd name="connsiteY116-46782" fmla="*/ 175104 h 689379"/>
                  <a:gd name="connsiteX117-46783" fmla="*/ 785343 w 2961438"/>
                  <a:gd name="connsiteY117-46784" fmla="*/ 175104 h 689379"/>
                  <a:gd name="connsiteX118-46785" fmla="*/ 792436 w 2961438"/>
                  <a:gd name="connsiteY118-46786" fmla="*/ 175104 h 689379"/>
                  <a:gd name="connsiteX119-46787" fmla="*/ 792436 w 2961438"/>
                  <a:gd name="connsiteY119-46788" fmla="*/ 176725 h 689379"/>
                  <a:gd name="connsiteX120-46789" fmla="*/ 792436 w 2961438"/>
                  <a:gd name="connsiteY120-46790" fmla="*/ 188074 h 689379"/>
                  <a:gd name="connsiteX121-46791" fmla="*/ 794463 w 2961438"/>
                  <a:gd name="connsiteY121-46792" fmla="*/ 188074 h 689379"/>
                  <a:gd name="connsiteX122-46793" fmla="*/ 808650 w 2961438"/>
                  <a:gd name="connsiteY122-46794" fmla="*/ 188074 h 689379"/>
                  <a:gd name="connsiteX123-46795" fmla="*/ 814730 w 2961438"/>
                  <a:gd name="connsiteY123-46796" fmla="*/ 194560 h 689379"/>
                  <a:gd name="connsiteX124-46797" fmla="*/ 814730 w 2961438"/>
                  <a:gd name="connsiteY124-46798" fmla="*/ 216178 h 689379"/>
                  <a:gd name="connsiteX125-46799" fmla="*/ 817010 w 2961438"/>
                  <a:gd name="connsiteY125-46800" fmla="*/ 216178 h 689379"/>
                  <a:gd name="connsiteX126-46801" fmla="*/ 832970 w 2961438"/>
                  <a:gd name="connsiteY126-46802" fmla="*/ 216178 h 689379"/>
                  <a:gd name="connsiteX127-46803" fmla="*/ 832970 w 2961438"/>
                  <a:gd name="connsiteY127-46804" fmla="*/ 217258 h 689379"/>
                  <a:gd name="connsiteX128-46805" fmla="*/ 832970 w 2961438"/>
                  <a:gd name="connsiteY128-46806" fmla="*/ 224825 h 689379"/>
                  <a:gd name="connsiteX129-46807" fmla="*/ 834237 w 2961438"/>
                  <a:gd name="connsiteY129-46808" fmla="*/ 224825 h 689379"/>
                  <a:gd name="connsiteX130-46809" fmla="*/ 843104 w 2961438"/>
                  <a:gd name="connsiteY130-46810" fmla="*/ 224825 h 689379"/>
                  <a:gd name="connsiteX131-46811" fmla="*/ 843104 w 2961438"/>
                  <a:gd name="connsiteY131-46812" fmla="*/ 226986 h 689379"/>
                  <a:gd name="connsiteX132-46813" fmla="*/ 843104 w 2961438"/>
                  <a:gd name="connsiteY132-46814" fmla="*/ 242119 h 689379"/>
                  <a:gd name="connsiteX133-46815" fmla="*/ 847157 w 2961438"/>
                  <a:gd name="connsiteY133-46816" fmla="*/ 240227 h 689379"/>
                  <a:gd name="connsiteX134-46817" fmla="*/ 847157 w 2961438"/>
                  <a:gd name="connsiteY134-46818" fmla="*/ 226986 h 689379"/>
                  <a:gd name="connsiteX135-46819" fmla="*/ 848170 w 2961438"/>
                  <a:gd name="connsiteY135-46820" fmla="*/ 226986 h 689379"/>
                  <a:gd name="connsiteX136-46821" fmla="*/ 855264 w 2961438"/>
                  <a:gd name="connsiteY136-46822" fmla="*/ 226986 h 689379"/>
                  <a:gd name="connsiteX137-46823" fmla="*/ 855264 w 2961438"/>
                  <a:gd name="connsiteY137-46824" fmla="*/ 228608 h 689379"/>
                  <a:gd name="connsiteX138-46825" fmla="*/ 855264 w 2961438"/>
                  <a:gd name="connsiteY138-46826" fmla="*/ 239957 h 689379"/>
                  <a:gd name="connsiteX139-46827" fmla="*/ 856024 w 2961438"/>
                  <a:gd name="connsiteY139-46828" fmla="*/ 239957 h 689379"/>
                  <a:gd name="connsiteX140-46829" fmla="*/ 861344 w 2961438"/>
                  <a:gd name="connsiteY140-46830" fmla="*/ 239957 h 689379"/>
                  <a:gd name="connsiteX141-46831" fmla="*/ 909984 w 2961438"/>
                  <a:gd name="connsiteY141-46832" fmla="*/ 235634 h 689379"/>
                  <a:gd name="connsiteX142-46833" fmla="*/ 909984 w 2961438"/>
                  <a:gd name="connsiteY142-46834" fmla="*/ 236985 h 689379"/>
                  <a:gd name="connsiteX143-46835" fmla="*/ 909984 w 2961438"/>
                  <a:gd name="connsiteY143-46836" fmla="*/ 246442 h 689379"/>
                  <a:gd name="connsiteX144-46837" fmla="*/ 910744 w 2961438"/>
                  <a:gd name="connsiteY144-46838" fmla="*/ 246442 h 689379"/>
                  <a:gd name="connsiteX145-46839" fmla="*/ 916065 w 2961438"/>
                  <a:gd name="connsiteY145-46840" fmla="*/ 246442 h 689379"/>
                  <a:gd name="connsiteX146-46841" fmla="*/ 916065 w 2961438"/>
                  <a:gd name="connsiteY146-46842" fmla="*/ 248604 h 689379"/>
                  <a:gd name="connsiteX147-46843" fmla="*/ 916065 w 2961438"/>
                  <a:gd name="connsiteY147-46844" fmla="*/ 263737 h 689379"/>
                  <a:gd name="connsiteX148-46845" fmla="*/ 918091 w 2961438"/>
                  <a:gd name="connsiteY148-46846" fmla="*/ 262386 h 689379"/>
                  <a:gd name="connsiteX149-46847" fmla="*/ 932278 w 2961438"/>
                  <a:gd name="connsiteY149-46848" fmla="*/ 252928 h 689379"/>
                  <a:gd name="connsiteX150-46849" fmla="*/ 938358 w 2961438"/>
                  <a:gd name="connsiteY150-46850" fmla="*/ 211854 h 689379"/>
                  <a:gd name="connsiteX151-46851" fmla="*/ 939118 w 2961438"/>
                  <a:gd name="connsiteY151-46852" fmla="*/ 211584 h 689379"/>
                  <a:gd name="connsiteX152-46853" fmla="*/ 944438 w 2961438"/>
                  <a:gd name="connsiteY152-46854" fmla="*/ 209692 h 689379"/>
                  <a:gd name="connsiteX153-46855" fmla="*/ 946465 w 2961438"/>
                  <a:gd name="connsiteY153-46856" fmla="*/ 140515 h 689379"/>
                  <a:gd name="connsiteX154-46857" fmla="*/ 948492 w 2961438"/>
                  <a:gd name="connsiteY154-46858" fmla="*/ 209692 h 689379"/>
                  <a:gd name="connsiteX155-46859" fmla="*/ 949252 w 2961438"/>
                  <a:gd name="connsiteY155-46860" fmla="*/ 209962 h 689379"/>
                  <a:gd name="connsiteX156-46861" fmla="*/ 954572 w 2961438"/>
                  <a:gd name="connsiteY156-46862" fmla="*/ 211854 h 689379"/>
                  <a:gd name="connsiteX157-46863" fmla="*/ 954572 w 2961438"/>
                  <a:gd name="connsiteY157-46864" fmla="*/ 125383 h 689379"/>
                  <a:gd name="connsiteX158-46865" fmla="*/ 958625 w 2961438"/>
                  <a:gd name="connsiteY158-46866" fmla="*/ 92956 h 689379"/>
                  <a:gd name="connsiteX159-46867" fmla="*/ 997132 w 2961438"/>
                  <a:gd name="connsiteY159-46868" fmla="*/ 92956 h 689379"/>
                  <a:gd name="connsiteX160-46869" fmla="*/ 997132 w 2961438"/>
                  <a:gd name="connsiteY160-46870" fmla="*/ 125383 h 689379"/>
                  <a:gd name="connsiteX161-46871" fmla="*/ 997892 w 2961438"/>
                  <a:gd name="connsiteY161-46872" fmla="*/ 125383 h 689379"/>
                  <a:gd name="connsiteX162-46873" fmla="*/ 1003212 w 2961438"/>
                  <a:gd name="connsiteY162-46874" fmla="*/ 125383 h 689379"/>
                  <a:gd name="connsiteX163-46875" fmla="*/ 1003212 w 2961438"/>
                  <a:gd name="connsiteY163-46876" fmla="*/ 43235 h 689379"/>
                  <a:gd name="connsiteX164-46877" fmla="*/ 1004986 w 2961438"/>
                  <a:gd name="connsiteY164-46878" fmla="*/ 43235 h 689379"/>
                  <a:gd name="connsiteX165-46879" fmla="*/ 1017399 w 2961438"/>
                  <a:gd name="connsiteY165-46880" fmla="*/ 43235 h 689379"/>
                  <a:gd name="connsiteX166-46881" fmla="*/ 1017399 w 2961438"/>
                  <a:gd name="connsiteY166-46882" fmla="*/ 41344 h 689379"/>
                  <a:gd name="connsiteX167-46883" fmla="*/ 1017399 w 2961438"/>
                  <a:gd name="connsiteY167-46884" fmla="*/ 28103 h 689379"/>
                  <a:gd name="connsiteX168-46885" fmla="*/ 1039693 w 2961438"/>
                  <a:gd name="connsiteY168-46886" fmla="*/ 28103 h 689379"/>
                  <a:gd name="connsiteX169-46887" fmla="*/ 1039693 w 2961438"/>
                  <a:gd name="connsiteY169-46888" fmla="*/ 27022 h 689379"/>
                  <a:gd name="connsiteX170-46889" fmla="*/ 1039693 w 2961438"/>
                  <a:gd name="connsiteY170-46890" fmla="*/ 19456 h 689379"/>
                  <a:gd name="connsiteX171-46891" fmla="*/ 1041466 w 2961438"/>
                  <a:gd name="connsiteY171-46892" fmla="*/ 19456 h 689379"/>
                  <a:gd name="connsiteX172-46893" fmla="*/ 1053880 w 2961438"/>
                  <a:gd name="connsiteY172-46894" fmla="*/ 19456 h 689379"/>
                  <a:gd name="connsiteX173-46895" fmla="*/ 1053880 w 2961438"/>
                  <a:gd name="connsiteY173-46896" fmla="*/ 20537 h 689379"/>
                  <a:gd name="connsiteX174-46897" fmla="*/ 1053880 w 2961438"/>
                  <a:gd name="connsiteY174-46898" fmla="*/ 28103 h 689379"/>
                  <a:gd name="connsiteX175-46899" fmla="*/ 1054640 w 2961438"/>
                  <a:gd name="connsiteY175-46900" fmla="*/ 28103 h 689379"/>
                  <a:gd name="connsiteX176-46901" fmla="*/ 1059960 w 2961438"/>
                  <a:gd name="connsiteY176-46902" fmla="*/ 28103 h 689379"/>
                  <a:gd name="connsiteX177-46903" fmla="*/ 1070093 w 2961438"/>
                  <a:gd name="connsiteY177-46904" fmla="*/ 23779 h 689379"/>
                  <a:gd name="connsiteX178-46905" fmla="*/ 1074146 w 2961438"/>
                  <a:gd name="connsiteY178-46906" fmla="*/ 27022 h 689379"/>
                  <a:gd name="connsiteX179-46907" fmla="*/ 1074146 w 2961438"/>
                  <a:gd name="connsiteY179-46908" fmla="*/ 19456 h 689379"/>
                  <a:gd name="connsiteX180-46909" fmla="*/ 1076426 w 2961438"/>
                  <a:gd name="connsiteY180-46910" fmla="*/ 19456 h 689379"/>
                  <a:gd name="connsiteX181-46911" fmla="*/ 1092387 w 2961438"/>
                  <a:gd name="connsiteY181-46912" fmla="*/ 19456 h 689379"/>
                  <a:gd name="connsiteX182-46913" fmla="*/ 1092387 w 2961438"/>
                  <a:gd name="connsiteY182-46914" fmla="*/ 20537 h 689379"/>
                  <a:gd name="connsiteX183-46915" fmla="*/ 1092387 w 2961438"/>
                  <a:gd name="connsiteY183-46916" fmla="*/ 28103 h 689379"/>
                  <a:gd name="connsiteX184-46917" fmla="*/ 1122787 w 2961438"/>
                  <a:gd name="connsiteY184-46918" fmla="*/ 28103 h 689379"/>
                  <a:gd name="connsiteX185-46919" fmla="*/ 1122787 w 2961438"/>
                  <a:gd name="connsiteY185-46920" fmla="*/ 29724 h 689379"/>
                  <a:gd name="connsiteX186-46921" fmla="*/ 1122787 w 2961438"/>
                  <a:gd name="connsiteY186-46922" fmla="*/ 41074 h 689379"/>
                  <a:gd name="connsiteX187-46923" fmla="*/ 1149134 w 2961438"/>
                  <a:gd name="connsiteY187-46924" fmla="*/ 41074 h 689379"/>
                  <a:gd name="connsiteX188-46925" fmla="*/ 1149134 w 2961438"/>
                  <a:gd name="connsiteY188-46926" fmla="*/ 71338 h 689379"/>
                  <a:gd name="connsiteX189-46927" fmla="*/ 1149894 w 2961438"/>
                  <a:gd name="connsiteY189-46928" fmla="*/ 71338 h 689379"/>
                  <a:gd name="connsiteX190-46929" fmla="*/ 1155214 w 2961438"/>
                  <a:gd name="connsiteY190-46930" fmla="*/ 71338 h 689379"/>
                  <a:gd name="connsiteX191-46931" fmla="*/ 1155214 w 2961438"/>
                  <a:gd name="connsiteY191-46932" fmla="*/ 72419 h 689379"/>
                  <a:gd name="connsiteX192-46933" fmla="*/ 1155214 w 2961438"/>
                  <a:gd name="connsiteY192-46934" fmla="*/ 79986 h 689379"/>
                  <a:gd name="connsiteX193-46935" fmla="*/ 1159268 w 2961438"/>
                  <a:gd name="connsiteY193-46936" fmla="*/ 110250 h 689379"/>
                  <a:gd name="connsiteX194-46937" fmla="*/ 1160028 w 2961438"/>
                  <a:gd name="connsiteY194-46938" fmla="*/ 110250 h 689379"/>
                  <a:gd name="connsiteX195-46939" fmla="*/ 1165348 w 2961438"/>
                  <a:gd name="connsiteY195-46940" fmla="*/ 110250 h 689379"/>
                  <a:gd name="connsiteX196-46941" fmla="*/ 1165348 w 2961438"/>
                  <a:gd name="connsiteY196-46942" fmla="*/ 111061 h 689379"/>
                  <a:gd name="connsiteX197-46943" fmla="*/ 1165348 w 2961438"/>
                  <a:gd name="connsiteY197-46944" fmla="*/ 116736 h 689379"/>
                  <a:gd name="connsiteX198-46945" fmla="*/ 1166361 w 2961438"/>
                  <a:gd name="connsiteY198-46946" fmla="*/ 116736 h 689379"/>
                  <a:gd name="connsiteX199-46947" fmla="*/ 1173454 w 2961438"/>
                  <a:gd name="connsiteY199-46948" fmla="*/ 116736 h 689379"/>
                  <a:gd name="connsiteX200-46949" fmla="*/ 1173454 w 2961438"/>
                  <a:gd name="connsiteY200-46950" fmla="*/ 147001 h 689379"/>
                  <a:gd name="connsiteX201-46951" fmla="*/ 1175481 w 2961438"/>
                  <a:gd name="connsiteY201-46952" fmla="*/ 147001 h 689379"/>
                  <a:gd name="connsiteX202-46953" fmla="*/ 1189668 w 2961438"/>
                  <a:gd name="connsiteY202-46954" fmla="*/ 147001 h 689379"/>
                  <a:gd name="connsiteX203-46955" fmla="*/ 1189668 w 2961438"/>
                  <a:gd name="connsiteY203-46956" fmla="*/ 170780 h 689379"/>
                  <a:gd name="connsiteX204-46957" fmla="*/ 1191695 w 2961438"/>
                  <a:gd name="connsiteY204-46958" fmla="*/ 172401 h 689379"/>
                  <a:gd name="connsiteX205-46959" fmla="*/ 1191695 w 2961438"/>
                  <a:gd name="connsiteY205-46960" fmla="*/ 183751 h 689379"/>
                  <a:gd name="connsiteX206-46961" fmla="*/ 1192455 w 2961438"/>
                  <a:gd name="connsiteY206-46962" fmla="*/ 183751 h 689379"/>
                  <a:gd name="connsiteX207-46963" fmla="*/ 1197775 w 2961438"/>
                  <a:gd name="connsiteY207-46964" fmla="*/ 183751 h 689379"/>
                  <a:gd name="connsiteX208-46965" fmla="*/ 1197775 w 2961438"/>
                  <a:gd name="connsiteY208-46966" fmla="*/ 207530 h 689379"/>
                  <a:gd name="connsiteX209-46967" fmla="*/ 1199041 w 2961438"/>
                  <a:gd name="connsiteY209-46968" fmla="*/ 207530 h 689379"/>
                  <a:gd name="connsiteX210-46969" fmla="*/ 1207908 w 2961438"/>
                  <a:gd name="connsiteY210-46970" fmla="*/ 207530 h 689379"/>
                  <a:gd name="connsiteX211-46971" fmla="*/ 1209935 w 2961438"/>
                  <a:gd name="connsiteY211-46972" fmla="*/ 211584 h 689379"/>
                  <a:gd name="connsiteX212-46973" fmla="*/ 1209935 w 2961438"/>
                  <a:gd name="connsiteY212-46974" fmla="*/ 224825 h 689379"/>
                  <a:gd name="connsiteX213-46975" fmla="*/ 1211455 w 2961438"/>
                  <a:gd name="connsiteY213-46976" fmla="*/ 222933 h 689379"/>
                  <a:gd name="connsiteX214-46977" fmla="*/ 1222095 w 2961438"/>
                  <a:gd name="connsiteY214-46978" fmla="*/ 209692 h 689379"/>
                  <a:gd name="connsiteX215-46979" fmla="*/ 1250469 w 2961438"/>
                  <a:gd name="connsiteY215-46980" fmla="*/ 209692 h 689379"/>
                  <a:gd name="connsiteX216-46981" fmla="*/ 1250469 w 2961438"/>
                  <a:gd name="connsiteY216-46982" fmla="*/ 296163 h 689379"/>
                  <a:gd name="connsiteX217-46983" fmla="*/ 1251229 w 2961438"/>
                  <a:gd name="connsiteY217-46984" fmla="*/ 296163 h 689379"/>
                  <a:gd name="connsiteX218-46985" fmla="*/ 1256549 w 2961438"/>
                  <a:gd name="connsiteY218-46986" fmla="*/ 296163 h 689379"/>
                  <a:gd name="connsiteX219-46987" fmla="*/ 1257309 w 2961438"/>
                  <a:gd name="connsiteY219-46988" fmla="*/ 294812 h 689379"/>
                  <a:gd name="connsiteX220-46989" fmla="*/ 1262629 w 2961438"/>
                  <a:gd name="connsiteY220-46990" fmla="*/ 285354 h 689379"/>
                  <a:gd name="connsiteX221-46991" fmla="*/ 1262629 w 2961438"/>
                  <a:gd name="connsiteY221-46992" fmla="*/ 287246 h 689379"/>
                  <a:gd name="connsiteX222-46993" fmla="*/ 1262629 w 2961438"/>
                  <a:gd name="connsiteY222-46994" fmla="*/ 300487 h 689379"/>
                  <a:gd name="connsiteX223-46995" fmla="*/ 1266682 w 2961438"/>
                  <a:gd name="connsiteY223-46996" fmla="*/ 255090 h 689379"/>
                  <a:gd name="connsiteX224-46997" fmla="*/ 1267442 w 2961438"/>
                  <a:gd name="connsiteY224-46998" fmla="*/ 255090 h 689379"/>
                  <a:gd name="connsiteX225-46999" fmla="*/ 1272762 w 2961438"/>
                  <a:gd name="connsiteY225-47000" fmla="*/ 255090 h 689379"/>
                  <a:gd name="connsiteX226-47001" fmla="*/ 1272762 w 2961438"/>
                  <a:gd name="connsiteY226-47002" fmla="*/ 190236 h 689379"/>
                  <a:gd name="connsiteX227-47003" fmla="*/ 1273776 w 2961438"/>
                  <a:gd name="connsiteY227-47004" fmla="*/ 190236 h 689379"/>
                  <a:gd name="connsiteX228-47005" fmla="*/ 1280869 w 2961438"/>
                  <a:gd name="connsiteY228-47006" fmla="*/ 190236 h 689379"/>
                  <a:gd name="connsiteX229-47007" fmla="*/ 1293029 w 2961438"/>
                  <a:gd name="connsiteY229-47008" fmla="*/ 147001 h 689379"/>
                  <a:gd name="connsiteX230-47009" fmla="*/ 1294296 w 2961438"/>
                  <a:gd name="connsiteY230-47010" fmla="*/ 147001 h 689379"/>
                  <a:gd name="connsiteX231-47011" fmla="*/ 1303163 w 2961438"/>
                  <a:gd name="connsiteY231-47012" fmla="*/ 147001 h 689379"/>
                  <a:gd name="connsiteX232-47013" fmla="*/ 1313296 w 2961438"/>
                  <a:gd name="connsiteY232-47014" fmla="*/ 190236 h 689379"/>
                  <a:gd name="connsiteX233-47015" fmla="*/ 1314309 w 2961438"/>
                  <a:gd name="connsiteY233-47016" fmla="*/ 190236 h 689379"/>
                  <a:gd name="connsiteX234-47017" fmla="*/ 1321403 w 2961438"/>
                  <a:gd name="connsiteY234-47018" fmla="*/ 190236 h 689379"/>
                  <a:gd name="connsiteX235-47019" fmla="*/ 1321403 w 2961438"/>
                  <a:gd name="connsiteY235-47020" fmla="*/ 229148 h 689379"/>
                  <a:gd name="connsiteX236-47021" fmla="*/ 1323176 w 2961438"/>
                  <a:gd name="connsiteY236-47022" fmla="*/ 229148 h 689379"/>
                  <a:gd name="connsiteX237-47023" fmla="*/ 1335590 w 2961438"/>
                  <a:gd name="connsiteY237-47024" fmla="*/ 229148 h 689379"/>
                  <a:gd name="connsiteX238-47025" fmla="*/ 1335590 w 2961438"/>
                  <a:gd name="connsiteY238-47026" fmla="*/ 231310 h 689379"/>
                  <a:gd name="connsiteX239-47027" fmla="*/ 1335590 w 2961438"/>
                  <a:gd name="connsiteY239-47028" fmla="*/ 246442 h 689379"/>
                  <a:gd name="connsiteX240-47029" fmla="*/ 1339643 w 2961438"/>
                  <a:gd name="connsiteY240-47030" fmla="*/ 244281 h 689379"/>
                  <a:gd name="connsiteX241-47031" fmla="*/ 1339643 w 2961438"/>
                  <a:gd name="connsiteY241-47032" fmla="*/ 229148 h 689379"/>
                  <a:gd name="connsiteX242-47033" fmla="*/ 1341163 w 2961438"/>
                  <a:gd name="connsiteY242-47034" fmla="*/ 229148 h 689379"/>
                  <a:gd name="connsiteX243-47035" fmla="*/ 1351803 w 2961438"/>
                  <a:gd name="connsiteY243-47036" fmla="*/ 229148 h 689379"/>
                  <a:gd name="connsiteX244-47037" fmla="*/ 1351803 w 2961438"/>
                  <a:gd name="connsiteY244-47038" fmla="*/ 230769 h 689379"/>
                  <a:gd name="connsiteX245-47039" fmla="*/ 1351803 w 2961438"/>
                  <a:gd name="connsiteY245-47040" fmla="*/ 242119 h 689379"/>
                  <a:gd name="connsiteX246-47041" fmla="*/ 1382204 w 2961438"/>
                  <a:gd name="connsiteY246-47042" fmla="*/ 242119 h 689379"/>
                  <a:gd name="connsiteX247-47043" fmla="*/ 1382204 w 2961438"/>
                  <a:gd name="connsiteY247-47044" fmla="*/ 205369 h 689379"/>
                  <a:gd name="connsiteX248-47045" fmla="*/ 1383470 w 2961438"/>
                  <a:gd name="connsiteY248-47046" fmla="*/ 205369 h 689379"/>
                  <a:gd name="connsiteX249-47047" fmla="*/ 1392337 w 2961438"/>
                  <a:gd name="connsiteY249-47048" fmla="*/ 205369 h 689379"/>
                  <a:gd name="connsiteX250-47049" fmla="*/ 1392337 w 2961438"/>
                  <a:gd name="connsiteY250-47050" fmla="*/ 226986 h 689379"/>
                  <a:gd name="connsiteX251-47051" fmla="*/ 1394364 w 2961438"/>
                  <a:gd name="connsiteY251-47052" fmla="*/ 194560 h 689379"/>
                  <a:gd name="connsiteX252-47053" fmla="*/ 1416657 w 2961438"/>
                  <a:gd name="connsiteY252-47054" fmla="*/ 194560 h 689379"/>
                  <a:gd name="connsiteX253-47055" fmla="*/ 1416657 w 2961438"/>
                  <a:gd name="connsiteY253-47056" fmla="*/ 192938 h 689379"/>
                  <a:gd name="connsiteX254-47057" fmla="*/ 1416657 w 2961438"/>
                  <a:gd name="connsiteY254-47058" fmla="*/ 181589 h 689379"/>
                  <a:gd name="connsiteX255-47059" fmla="*/ 1417417 w 2961438"/>
                  <a:gd name="connsiteY255-47060" fmla="*/ 181589 h 689379"/>
                  <a:gd name="connsiteX256-47061" fmla="*/ 1422737 w 2961438"/>
                  <a:gd name="connsiteY256-47062" fmla="*/ 181589 h 689379"/>
                  <a:gd name="connsiteX257-47063" fmla="*/ 1422737 w 2961438"/>
                  <a:gd name="connsiteY257-47064" fmla="*/ 179698 h 689379"/>
                  <a:gd name="connsiteX258-47065" fmla="*/ 1422737 w 2961438"/>
                  <a:gd name="connsiteY258-47066" fmla="*/ 166457 h 689379"/>
                  <a:gd name="connsiteX259-47067" fmla="*/ 1426791 w 2961438"/>
                  <a:gd name="connsiteY259-47068" fmla="*/ 172942 h 689379"/>
                  <a:gd name="connsiteX260-47069" fmla="*/ 1429071 w 2961438"/>
                  <a:gd name="connsiteY260-47070" fmla="*/ 172942 h 689379"/>
                  <a:gd name="connsiteX261-47071" fmla="*/ 1445031 w 2961438"/>
                  <a:gd name="connsiteY261-47072" fmla="*/ 172942 h 689379"/>
                  <a:gd name="connsiteX262-47073" fmla="*/ 1445031 w 2961438"/>
                  <a:gd name="connsiteY262-47074" fmla="*/ 172131 h 689379"/>
                  <a:gd name="connsiteX263-47075" fmla="*/ 1445031 w 2961438"/>
                  <a:gd name="connsiteY263-47076" fmla="*/ 166457 h 689379"/>
                  <a:gd name="connsiteX264-47077" fmla="*/ 1445791 w 2961438"/>
                  <a:gd name="connsiteY264-47078" fmla="*/ 166457 h 689379"/>
                  <a:gd name="connsiteX265-47079" fmla="*/ 1451111 w 2961438"/>
                  <a:gd name="connsiteY265-47080" fmla="*/ 166457 h 689379"/>
                  <a:gd name="connsiteX266-47081" fmla="*/ 1451111 w 2961438"/>
                  <a:gd name="connsiteY266-47082" fmla="*/ 167808 h 689379"/>
                  <a:gd name="connsiteX267-47083" fmla="*/ 1451111 w 2961438"/>
                  <a:gd name="connsiteY267-47084" fmla="*/ 177266 h 689379"/>
                  <a:gd name="connsiteX268-47085" fmla="*/ 1489618 w 2961438"/>
                  <a:gd name="connsiteY268-47086" fmla="*/ 177266 h 689379"/>
                  <a:gd name="connsiteX269-47087" fmla="*/ 1489618 w 2961438"/>
                  <a:gd name="connsiteY269-47088" fmla="*/ 315619 h 689379"/>
                  <a:gd name="connsiteX270-47089" fmla="*/ 1491138 w 2961438"/>
                  <a:gd name="connsiteY270-47090" fmla="*/ 315619 h 689379"/>
                  <a:gd name="connsiteX271-47091" fmla="*/ 1501778 w 2961438"/>
                  <a:gd name="connsiteY271-47092" fmla="*/ 315619 h 689379"/>
                  <a:gd name="connsiteX272-47093" fmla="*/ 1501778 w 2961438"/>
                  <a:gd name="connsiteY272-47094" fmla="*/ 302649 h 689379"/>
                  <a:gd name="connsiteX273-47095" fmla="*/ 1505832 w 2961438"/>
                  <a:gd name="connsiteY273-47096" fmla="*/ 302649 h 689379"/>
                  <a:gd name="connsiteX274-47097" fmla="*/ 1505832 w 2961438"/>
                  <a:gd name="connsiteY274-47098" fmla="*/ 315619 h 689379"/>
                  <a:gd name="connsiteX275-47099" fmla="*/ 1536232 w 2961438"/>
                  <a:gd name="connsiteY275-47100" fmla="*/ 315619 h 689379"/>
                  <a:gd name="connsiteX276-47101" fmla="*/ 1536232 w 2961438"/>
                  <a:gd name="connsiteY276-47102" fmla="*/ 285354 h 689379"/>
                  <a:gd name="connsiteX277-47103" fmla="*/ 1548392 w 2961438"/>
                  <a:gd name="connsiteY277-47104" fmla="*/ 285354 h 689379"/>
                  <a:gd name="connsiteX278-47105" fmla="*/ 1560552 w 2961438"/>
                  <a:gd name="connsiteY278-47106" fmla="*/ 283193 h 689379"/>
                  <a:gd name="connsiteX279-47107" fmla="*/ 1564606 w 2961438"/>
                  <a:gd name="connsiteY279-47108" fmla="*/ 285354 h 689379"/>
                  <a:gd name="connsiteX280-47109" fmla="*/ 1574739 w 2961438"/>
                  <a:gd name="connsiteY280-47110" fmla="*/ 285354 h 689379"/>
                  <a:gd name="connsiteX281-47111" fmla="*/ 1574739 w 2961438"/>
                  <a:gd name="connsiteY281-47112" fmla="*/ 315619 h 689379"/>
                  <a:gd name="connsiteX282-47113" fmla="*/ 1582846 w 2961438"/>
                  <a:gd name="connsiteY282-47114" fmla="*/ 315619 h 689379"/>
                  <a:gd name="connsiteX283-47115" fmla="*/ 1582846 w 2961438"/>
                  <a:gd name="connsiteY283-47116" fmla="*/ 332914 h 689379"/>
                  <a:gd name="connsiteX284-47117" fmla="*/ 1592182 w 2961438"/>
                  <a:gd name="connsiteY284-47118" fmla="*/ 333819 h 689379"/>
                  <a:gd name="connsiteX285-47119" fmla="*/ 1605140 w 2961438"/>
                  <a:gd name="connsiteY285-47120" fmla="*/ 333819 h 689379"/>
                  <a:gd name="connsiteX286-47121" fmla="*/ 1605140 w 2961438"/>
                  <a:gd name="connsiteY286-47122" fmla="*/ 317781 h 689379"/>
                  <a:gd name="connsiteX287-47123" fmla="*/ 1673096 w 2961438"/>
                  <a:gd name="connsiteY287-47124" fmla="*/ 317781 h 689379"/>
                  <a:gd name="connsiteX288-47125" fmla="*/ 1673096 w 2961438"/>
                  <a:gd name="connsiteY288-47126" fmla="*/ 232528 h 689379"/>
                  <a:gd name="connsiteX289-47127" fmla="*/ 1745104 w 2961438"/>
                  <a:gd name="connsiteY289-47128" fmla="*/ 232528 h 689379"/>
                  <a:gd name="connsiteX290-47129" fmla="*/ 1745104 w 2961438"/>
                  <a:gd name="connsiteY290-47130" fmla="*/ 311296 h 689379"/>
                  <a:gd name="connsiteX291-47131" fmla="*/ 1747008 w 2961438"/>
                  <a:gd name="connsiteY291-47132" fmla="*/ 311296 h 689379"/>
                  <a:gd name="connsiteX292-47133" fmla="*/ 1748250 w 2961438"/>
                  <a:gd name="connsiteY292-47134" fmla="*/ 333819 h 689379"/>
                  <a:gd name="connsiteX293-47135" fmla="*/ 1757926 w 2961438"/>
                  <a:gd name="connsiteY293-47136" fmla="*/ 333819 h 689379"/>
                  <a:gd name="connsiteX294-47137" fmla="*/ 1759168 w 2961438"/>
                  <a:gd name="connsiteY294-47138" fmla="*/ 311296 h 689379"/>
                  <a:gd name="connsiteX295-47139" fmla="*/ 1765248 w 2961438"/>
                  <a:gd name="connsiteY295-47140" fmla="*/ 311296 h 689379"/>
                  <a:gd name="connsiteX296-47141" fmla="*/ 1766490 w 2961438"/>
                  <a:gd name="connsiteY296-47142" fmla="*/ 333819 h 689379"/>
                  <a:gd name="connsiteX297-47143" fmla="*/ 1817112 w 2961438"/>
                  <a:gd name="connsiteY297-47144" fmla="*/ 333819 h 689379"/>
                  <a:gd name="connsiteX298-47145" fmla="*/ 1817112 w 2961438"/>
                  <a:gd name="connsiteY298-47146" fmla="*/ 170791 h 689379"/>
                  <a:gd name="connsiteX299-47147" fmla="*/ 2014439 w 2961438"/>
                  <a:gd name="connsiteY299-47148" fmla="*/ 170791 h 689379"/>
                  <a:gd name="connsiteX300-47149" fmla="*/ 2014439 w 2961438"/>
                  <a:gd name="connsiteY300-47150" fmla="*/ 333819 h 689379"/>
                  <a:gd name="connsiteX301-47151" fmla="*/ 2033136 w 2961438"/>
                  <a:gd name="connsiteY301-47152" fmla="*/ 333819 h 689379"/>
                  <a:gd name="connsiteX302-47153" fmla="*/ 2033136 w 2961438"/>
                  <a:gd name="connsiteY302-47154" fmla="*/ 251126 h 689379"/>
                  <a:gd name="connsiteX303-47155" fmla="*/ 2128256 w 2961438"/>
                  <a:gd name="connsiteY303-47156" fmla="*/ 251126 h 689379"/>
                  <a:gd name="connsiteX304-47157" fmla="*/ 2180720 w 2961438"/>
                  <a:gd name="connsiteY304-47158" fmla="*/ 185913 h 689379"/>
                  <a:gd name="connsiteX305-47159" fmla="*/ 2245574 w 2961438"/>
                  <a:gd name="connsiteY305-47160" fmla="*/ 185913 h 689379"/>
                  <a:gd name="connsiteX306-47161" fmla="*/ 2245574 w 2961438"/>
                  <a:gd name="connsiteY306-47162" fmla="*/ 261575 h 689379"/>
                  <a:gd name="connsiteX307-47163" fmla="*/ 2253681 w 2961438"/>
                  <a:gd name="connsiteY307-47164" fmla="*/ 261575 h 689379"/>
                  <a:gd name="connsiteX308-47165" fmla="*/ 2255708 w 2961438"/>
                  <a:gd name="connsiteY308-47166" fmla="*/ 255090 h 689379"/>
                  <a:gd name="connsiteX309-47167" fmla="*/ 2261788 w 2961438"/>
                  <a:gd name="connsiteY309-47168" fmla="*/ 255090 h 689379"/>
                  <a:gd name="connsiteX310-47169" fmla="*/ 2263815 w 2961438"/>
                  <a:gd name="connsiteY310-47170" fmla="*/ 263737 h 689379"/>
                  <a:gd name="connsiteX311-47171" fmla="*/ 2275975 w 2961438"/>
                  <a:gd name="connsiteY311-47172" fmla="*/ 263737 h 689379"/>
                  <a:gd name="connsiteX312-47173" fmla="*/ 2275975 w 2961438"/>
                  <a:gd name="connsiteY312-47174" fmla="*/ 257251 h 689379"/>
                  <a:gd name="connsiteX313-47175" fmla="*/ 2298268 w 2961438"/>
                  <a:gd name="connsiteY313-47176" fmla="*/ 257251 h 689379"/>
                  <a:gd name="connsiteX314-47177" fmla="*/ 2298268 w 2961438"/>
                  <a:gd name="connsiteY314-47178" fmla="*/ 263737 h 689379"/>
                  <a:gd name="connsiteX315-47179" fmla="*/ 2318535 w 2961438"/>
                  <a:gd name="connsiteY315-47180" fmla="*/ 263737 h 689379"/>
                  <a:gd name="connsiteX316-47181" fmla="*/ 2318535 w 2961438"/>
                  <a:gd name="connsiteY316-47182" fmla="*/ 309134 h 689379"/>
                  <a:gd name="connsiteX317-47183" fmla="*/ 2332722 w 2961438"/>
                  <a:gd name="connsiteY317-47184" fmla="*/ 309134 h 689379"/>
                  <a:gd name="connsiteX318-47185" fmla="*/ 2332722 w 2961438"/>
                  <a:gd name="connsiteY318-47186" fmla="*/ 296163 h 689379"/>
                  <a:gd name="connsiteX319-47187" fmla="*/ 2348936 w 2961438"/>
                  <a:gd name="connsiteY319-47188" fmla="*/ 296163 h 689379"/>
                  <a:gd name="connsiteX320-47189" fmla="*/ 2348936 w 2961438"/>
                  <a:gd name="connsiteY320-47190" fmla="*/ 116736 h 689379"/>
                  <a:gd name="connsiteX321-47191" fmla="*/ 2355016 w 2961438"/>
                  <a:gd name="connsiteY321-47192" fmla="*/ 110250 h 689379"/>
                  <a:gd name="connsiteX322-47193" fmla="*/ 2427977 w 2961438"/>
                  <a:gd name="connsiteY322-47194" fmla="*/ 110250 h 689379"/>
                  <a:gd name="connsiteX323-47195" fmla="*/ 2427977 w 2961438"/>
                  <a:gd name="connsiteY323-47196" fmla="*/ 118898 h 689379"/>
                  <a:gd name="connsiteX324-47197" fmla="*/ 2438110 w 2961438"/>
                  <a:gd name="connsiteY324-47198" fmla="*/ 118898 h 689379"/>
                  <a:gd name="connsiteX325-47199" fmla="*/ 2438110 w 2961438"/>
                  <a:gd name="connsiteY325-47200" fmla="*/ 233472 h 689379"/>
                  <a:gd name="connsiteX326-47201" fmla="*/ 2460404 w 2961438"/>
                  <a:gd name="connsiteY326-47202" fmla="*/ 233472 h 689379"/>
                  <a:gd name="connsiteX327-47203" fmla="*/ 2460404 w 2961438"/>
                  <a:gd name="connsiteY327-47204" fmla="*/ 166457 h 689379"/>
                  <a:gd name="connsiteX328-47205" fmla="*/ 2486751 w 2961438"/>
                  <a:gd name="connsiteY328-47206" fmla="*/ 166457 h 689379"/>
                  <a:gd name="connsiteX329-47207" fmla="*/ 2490804 w 2961438"/>
                  <a:gd name="connsiteY329-47208" fmla="*/ 162133 h 689379"/>
                  <a:gd name="connsiteX330-47209" fmla="*/ 2498911 w 2961438"/>
                  <a:gd name="connsiteY330-47210" fmla="*/ 162133 h 689379"/>
                  <a:gd name="connsiteX331-47211" fmla="*/ 2502964 w 2961438"/>
                  <a:gd name="connsiteY331-47212" fmla="*/ 166457 h 689379"/>
                  <a:gd name="connsiteX332-47213" fmla="*/ 2525258 w 2961438"/>
                  <a:gd name="connsiteY332-47214" fmla="*/ 166457 h 689379"/>
                  <a:gd name="connsiteX333-47215" fmla="*/ 2525258 w 2961438"/>
                  <a:gd name="connsiteY333-47216" fmla="*/ 49721 h 689379"/>
                  <a:gd name="connsiteX334-47217" fmla="*/ 2582005 w 2961438"/>
                  <a:gd name="connsiteY334-47218" fmla="*/ 38912 h 689379"/>
                  <a:gd name="connsiteX335-47219" fmla="*/ 2582005 w 2961438"/>
                  <a:gd name="connsiteY335-47220" fmla="*/ 39993 h 689379"/>
                  <a:gd name="connsiteX336-47221" fmla="*/ 2582005 w 2961438"/>
                  <a:gd name="connsiteY336-47222" fmla="*/ 47559 h 689379"/>
                  <a:gd name="connsiteX337-47223" fmla="*/ 2608352 w 2961438"/>
                  <a:gd name="connsiteY337-47224" fmla="*/ 47559 h 689379"/>
                  <a:gd name="connsiteX338-47225" fmla="*/ 2608352 w 2961438"/>
                  <a:gd name="connsiteY338-47226" fmla="*/ 302649 h 689379"/>
                  <a:gd name="connsiteX339-47227" fmla="*/ 2630646 w 2961438"/>
                  <a:gd name="connsiteY339-47228" fmla="*/ 302649 h 689379"/>
                  <a:gd name="connsiteX340-47229" fmla="*/ 2630646 w 2961438"/>
                  <a:gd name="connsiteY340-47230" fmla="*/ 298325 h 689379"/>
                  <a:gd name="connsiteX341-47231" fmla="*/ 2642806 w 2961438"/>
                  <a:gd name="connsiteY341-47232" fmla="*/ 298325 h 689379"/>
                  <a:gd name="connsiteX342-47233" fmla="*/ 2642806 w 2961438"/>
                  <a:gd name="connsiteY342-47234" fmla="*/ 302649 h 689379"/>
                  <a:gd name="connsiteX343-47235" fmla="*/ 2667126 w 2961438"/>
                  <a:gd name="connsiteY343-47236" fmla="*/ 302649 h 689379"/>
                  <a:gd name="connsiteX344-47237" fmla="*/ 2667126 w 2961438"/>
                  <a:gd name="connsiteY344-47238" fmla="*/ 289678 h 689379"/>
                  <a:gd name="connsiteX345-47239" fmla="*/ 2695500 w 2961438"/>
                  <a:gd name="connsiteY345-47240" fmla="*/ 289678 h 689379"/>
                  <a:gd name="connsiteX346-47241" fmla="*/ 2707660 w 2961438"/>
                  <a:gd name="connsiteY346-47242" fmla="*/ 285354 h 689379"/>
                  <a:gd name="connsiteX347-47243" fmla="*/ 2727927 w 2961438"/>
                  <a:gd name="connsiteY347-47244" fmla="*/ 289678 h 689379"/>
                  <a:gd name="connsiteX348-47245" fmla="*/ 2727927 w 2961438"/>
                  <a:gd name="connsiteY348-47246" fmla="*/ 272384 h 689379"/>
                  <a:gd name="connsiteX349-47247" fmla="*/ 2736034 w 2961438"/>
                  <a:gd name="connsiteY349-47248" fmla="*/ 272384 h 689379"/>
                  <a:gd name="connsiteX350-47249" fmla="*/ 2736034 w 2961438"/>
                  <a:gd name="connsiteY350-47250" fmla="*/ 259413 h 689379"/>
                  <a:gd name="connsiteX351-47251" fmla="*/ 2792781 w 2961438"/>
                  <a:gd name="connsiteY351-47252" fmla="*/ 259413 h 689379"/>
                  <a:gd name="connsiteX352-47253" fmla="*/ 2792781 w 2961438"/>
                  <a:gd name="connsiteY352-47254" fmla="*/ 229148 h 689379"/>
                  <a:gd name="connsiteX353-47255" fmla="*/ 2811021 w 2961438"/>
                  <a:gd name="connsiteY353-47256" fmla="*/ 229148 h 689379"/>
                  <a:gd name="connsiteX354-47257" fmla="*/ 2811021 w 2961438"/>
                  <a:gd name="connsiteY354-47258" fmla="*/ 222663 h 689379"/>
                  <a:gd name="connsiteX355-47259" fmla="*/ 2823181 w 2961438"/>
                  <a:gd name="connsiteY355-47260" fmla="*/ 222663 h 689379"/>
                  <a:gd name="connsiteX356-47261" fmla="*/ 2823181 w 2961438"/>
                  <a:gd name="connsiteY356-47262" fmla="*/ 229148 h 689379"/>
                  <a:gd name="connsiteX357-47263" fmla="*/ 2839395 w 2961438"/>
                  <a:gd name="connsiteY357-47264" fmla="*/ 229148 h 689379"/>
                  <a:gd name="connsiteX358-47265" fmla="*/ 2839395 w 2961438"/>
                  <a:gd name="connsiteY358-47266" fmla="*/ 278869 h 689379"/>
                  <a:gd name="connsiteX359-47267" fmla="*/ 2871822 w 2961438"/>
                  <a:gd name="connsiteY359-47268" fmla="*/ 278869 h 689379"/>
                  <a:gd name="connsiteX360-47269" fmla="*/ 2871822 w 2961438"/>
                  <a:gd name="connsiteY360-47270" fmla="*/ 252928 h 689379"/>
                  <a:gd name="connsiteX361-47271" fmla="*/ 2910329 w 2961438"/>
                  <a:gd name="connsiteY361-47272" fmla="*/ 252928 h 689379"/>
                  <a:gd name="connsiteX362-47273" fmla="*/ 2910329 w 2961438"/>
                  <a:gd name="connsiteY362-47274" fmla="*/ 222663 h 689379"/>
                  <a:gd name="connsiteX363-47275" fmla="*/ 2958970 w 2961438"/>
                  <a:gd name="connsiteY363-47276" fmla="*/ 222663 h 689379"/>
                  <a:gd name="connsiteX364-47277" fmla="*/ 2961438 w 2961438"/>
                  <a:gd name="connsiteY364-47278" fmla="*/ 689379 h 689379"/>
                  <a:gd name="connsiteX365-47279" fmla="*/ 2054 w 2961438"/>
                  <a:gd name="connsiteY365-47280" fmla="*/ 687046 h 689379"/>
                  <a:gd name="connsiteX366-47281" fmla="*/ 0 w 2961438"/>
                  <a:gd name="connsiteY366-47282" fmla="*/ 252928 h 689379"/>
                  <a:gd name="connsiteX367-47283" fmla="*/ 20267 w 2961438"/>
                  <a:gd name="connsiteY367-47284" fmla="*/ 252928 h 689379"/>
                  <a:gd name="connsiteX368-47285" fmla="*/ 20774 w 2961438"/>
                  <a:gd name="connsiteY368-47286" fmla="*/ 251847 h 689379"/>
                  <a:gd name="connsiteX369-47287" fmla="*/ 24320 w 2961438"/>
                  <a:gd name="connsiteY369-47288" fmla="*/ 244281 h 689379"/>
                  <a:gd name="connsiteX370-47289" fmla="*/ 26094 w 2961438"/>
                  <a:gd name="connsiteY370-47290" fmla="*/ 244551 h 689379"/>
                  <a:gd name="connsiteX371-47291" fmla="*/ 38507 w 2961438"/>
                  <a:gd name="connsiteY371-47292" fmla="*/ 246442 h 689379"/>
                  <a:gd name="connsiteX372-47293" fmla="*/ 39014 w 2961438"/>
                  <a:gd name="connsiteY372-47294" fmla="*/ 247794 h 689379"/>
                  <a:gd name="connsiteX373-47295" fmla="*/ 42560 w 2961438"/>
                  <a:gd name="connsiteY373-47296" fmla="*/ 257251 h 689379"/>
                  <a:gd name="connsiteX374-47297" fmla="*/ 68907 w 2961438"/>
                  <a:gd name="connsiteY374-47298" fmla="*/ 259413 h 689379"/>
                  <a:gd name="connsiteX375-47299" fmla="*/ 68907 w 2961438"/>
                  <a:gd name="connsiteY375-47300" fmla="*/ 136192 h 689379"/>
                  <a:gd name="connsiteX376-47301" fmla="*/ 70934 w 2961438"/>
                  <a:gd name="connsiteY376-47302" fmla="*/ 136192 h 689379"/>
                  <a:gd name="connsiteX377-47303" fmla="*/ 85121 w 2961438"/>
                  <a:gd name="connsiteY377-47304" fmla="*/ 136192 h 689379"/>
                  <a:gd name="connsiteX378-47305" fmla="*/ 85121 w 2961438"/>
                  <a:gd name="connsiteY378-47306" fmla="*/ 0 h 689379"/>
                  <a:gd name="connsiteX379-47307" fmla="*/ 86894 w 2961438"/>
                  <a:gd name="connsiteY379-47308" fmla="*/ 0 h 689379"/>
                  <a:gd name="connsiteX380-47309" fmla="*/ 99308 w 2961438"/>
                  <a:gd name="connsiteY380-47310" fmla="*/ 0 h 6893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 ang="0">
                    <a:pos x="connsiteX348-697" y="connsiteY348-698"/>
                  </a:cxn>
                  <a:cxn ang="0">
                    <a:pos x="connsiteX349-699" y="connsiteY349-700"/>
                  </a:cxn>
                  <a:cxn ang="0">
                    <a:pos x="connsiteX350-701" y="connsiteY350-702"/>
                  </a:cxn>
                  <a:cxn ang="0">
                    <a:pos x="connsiteX351-703" y="connsiteY351-704"/>
                  </a:cxn>
                  <a:cxn ang="0">
                    <a:pos x="connsiteX352-705" y="connsiteY352-706"/>
                  </a:cxn>
                  <a:cxn ang="0">
                    <a:pos x="connsiteX353-707" y="connsiteY353-708"/>
                  </a:cxn>
                  <a:cxn ang="0">
                    <a:pos x="connsiteX354-709" y="connsiteY354-710"/>
                  </a:cxn>
                  <a:cxn ang="0">
                    <a:pos x="connsiteX355-711" y="connsiteY355-712"/>
                  </a:cxn>
                  <a:cxn ang="0">
                    <a:pos x="connsiteX356-713" y="connsiteY356-714"/>
                  </a:cxn>
                  <a:cxn ang="0">
                    <a:pos x="connsiteX357-715" y="connsiteY357-716"/>
                  </a:cxn>
                  <a:cxn ang="0">
                    <a:pos x="connsiteX358-717" y="connsiteY358-718"/>
                  </a:cxn>
                  <a:cxn ang="0">
                    <a:pos x="connsiteX359-719" y="connsiteY359-720"/>
                  </a:cxn>
                  <a:cxn ang="0">
                    <a:pos x="connsiteX360-721" y="connsiteY360-722"/>
                  </a:cxn>
                  <a:cxn ang="0">
                    <a:pos x="connsiteX361-723" y="connsiteY361-724"/>
                  </a:cxn>
                  <a:cxn ang="0">
                    <a:pos x="connsiteX362-725" y="connsiteY362-726"/>
                  </a:cxn>
                  <a:cxn ang="0">
                    <a:pos x="connsiteX363-727" y="connsiteY363-728"/>
                  </a:cxn>
                  <a:cxn ang="0">
                    <a:pos x="connsiteX364-729" y="connsiteY364-730"/>
                  </a:cxn>
                  <a:cxn ang="0">
                    <a:pos x="connsiteX365-731" y="connsiteY365-732"/>
                  </a:cxn>
                  <a:cxn ang="0">
                    <a:pos x="connsiteX366-733" y="connsiteY366-734"/>
                  </a:cxn>
                  <a:cxn ang="0">
                    <a:pos x="connsiteX367-735" y="connsiteY367-736"/>
                  </a:cxn>
                  <a:cxn ang="0">
                    <a:pos x="connsiteX368-737" y="connsiteY368-738"/>
                  </a:cxn>
                  <a:cxn ang="0">
                    <a:pos x="connsiteX369-739" y="connsiteY369-740"/>
                  </a:cxn>
                  <a:cxn ang="0">
                    <a:pos x="connsiteX370-741" y="connsiteY370-742"/>
                  </a:cxn>
                  <a:cxn ang="0">
                    <a:pos x="connsiteX371-743" y="connsiteY371-744"/>
                  </a:cxn>
                  <a:cxn ang="0">
                    <a:pos x="connsiteX372-745" y="connsiteY372-746"/>
                  </a:cxn>
                  <a:cxn ang="0">
                    <a:pos x="connsiteX373-747" y="connsiteY373-748"/>
                  </a:cxn>
                  <a:cxn ang="0">
                    <a:pos x="connsiteX374-749" y="connsiteY374-750"/>
                  </a:cxn>
                  <a:cxn ang="0">
                    <a:pos x="connsiteX375-751" y="connsiteY375-752"/>
                  </a:cxn>
                  <a:cxn ang="0">
                    <a:pos x="connsiteX376-753" y="connsiteY376-754"/>
                  </a:cxn>
                  <a:cxn ang="0">
                    <a:pos x="connsiteX377-755" y="connsiteY377-756"/>
                  </a:cxn>
                  <a:cxn ang="0">
                    <a:pos x="connsiteX378-757" y="connsiteY378-758"/>
                  </a:cxn>
                  <a:cxn ang="0">
                    <a:pos x="connsiteX379-759" y="connsiteY379-760"/>
                  </a:cxn>
                  <a:cxn ang="0">
                    <a:pos x="connsiteX380-761" y="connsiteY380-762"/>
                  </a:cxn>
                </a:cxnLst>
                <a:rect l="l" t="t" r="r" b="b"/>
                <a:pathLst>
                  <a:path w="2961438" h="689379">
                    <a:moveTo>
                      <a:pt x="99308" y="0"/>
                    </a:moveTo>
                    <a:lnTo>
                      <a:pt x="220909" y="0"/>
                    </a:lnTo>
                    <a:lnTo>
                      <a:pt x="223189" y="0"/>
                    </a:lnTo>
                    <a:lnTo>
                      <a:pt x="239150" y="0"/>
                    </a:lnTo>
                    <a:lnTo>
                      <a:pt x="239150" y="140515"/>
                    </a:lnTo>
                    <a:cubicBezTo>
                      <a:pt x="239160" y="140514"/>
                      <a:pt x="239272" y="140493"/>
                      <a:pt x="240670" y="140245"/>
                    </a:cubicBezTo>
                    <a:lnTo>
                      <a:pt x="251310" y="138354"/>
                    </a:lnTo>
                    <a:cubicBezTo>
                      <a:pt x="251310" y="138376"/>
                      <a:pt x="251280" y="139710"/>
                      <a:pt x="249283" y="226986"/>
                    </a:cubicBezTo>
                    <a:cubicBezTo>
                      <a:pt x="249293" y="226988"/>
                      <a:pt x="249404" y="227008"/>
                      <a:pt x="250803" y="227257"/>
                    </a:cubicBezTo>
                    <a:lnTo>
                      <a:pt x="261443" y="229148"/>
                    </a:lnTo>
                    <a:cubicBezTo>
                      <a:pt x="261445" y="229155"/>
                      <a:pt x="261465" y="229219"/>
                      <a:pt x="261696" y="229959"/>
                    </a:cubicBezTo>
                    <a:lnTo>
                      <a:pt x="263470" y="235634"/>
                    </a:lnTo>
                    <a:cubicBezTo>
                      <a:pt x="263472" y="235625"/>
                      <a:pt x="263517" y="235482"/>
                      <a:pt x="264230" y="233202"/>
                    </a:cubicBezTo>
                    <a:lnTo>
                      <a:pt x="269550" y="216178"/>
                    </a:lnTo>
                    <a:lnTo>
                      <a:pt x="271323" y="216178"/>
                    </a:lnTo>
                    <a:lnTo>
                      <a:pt x="283737" y="216178"/>
                    </a:lnTo>
                    <a:lnTo>
                      <a:pt x="283737" y="248604"/>
                    </a:lnTo>
                    <a:cubicBezTo>
                      <a:pt x="283743" y="248609"/>
                      <a:pt x="283820" y="248649"/>
                      <a:pt x="284750" y="249145"/>
                    </a:cubicBezTo>
                    <a:lnTo>
                      <a:pt x="291844" y="252928"/>
                    </a:lnTo>
                    <a:lnTo>
                      <a:pt x="291844" y="254279"/>
                    </a:lnTo>
                    <a:lnTo>
                      <a:pt x="291844" y="263737"/>
                    </a:lnTo>
                    <a:lnTo>
                      <a:pt x="336431" y="263737"/>
                    </a:lnTo>
                    <a:lnTo>
                      <a:pt x="336431" y="264818"/>
                    </a:lnTo>
                    <a:lnTo>
                      <a:pt x="336431" y="272384"/>
                    </a:lnTo>
                    <a:lnTo>
                      <a:pt x="338457" y="272384"/>
                    </a:lnTo>
                    <a:lnTo>
                      <a:pt x="352644" y="272384"/>
                    </a:lnTo>
                    <a:lnTo>
                      <a:pt x="352644" y="242119"/>
                    </a:lnTo>
                    <a:lnTo>
                      <a:pt x="397231" y="242119"/>
                    </a:lnTo>
                    <a:lnTo>
                      <a:pt x="397231" y="240768"/>
                    </a:lnTo>
                    <a:lnTo>
                      <a:pt x="397231" y="231310"/>
                    </a:lnTo>
                    <a:lnTo>
                      <a:pt x="398245" y="231310"/>
                    </a:lnTo>
                    <a:lnTo>
                      <a:pt x="405338" y="231310"/>
                    </a:lnTo>
                    <a:lnTo>
                      <a:pt x="405338" y="229419"/>
                    </a:lnTo>
                    <a:lnTo>
                      <a:pt x="405338" y="216178"/>
                    </a:lnTo>
                    <a:lnTo>
                      <a:pt x="406098" y="216178"/>
                    </a:lnTo>
                    <a:lnTo>
                      <a:pt x="411418" y="216178"/>
                    </a:lnTo>
                    <a:lnTo>
                      <a:pt x="411418" y="215097"/>
                    </a:lnTo>
                    <a:lnTo>
                      <a:pt x="411418" y="207530"/>
                    </a:lnTo>
                    <a:lnTo>
                      <a:pt x="413445" y="207530"/>
                    </a:lnTo>
                    <a:lnTo>
                      <a:pt x="427632" y="207530"/>
                    </a:lnTo>
                    <a:lnTo>
                      <a:pt x="427632" y="208611"/>
                    </a:lnTo>
                    <a:lnTo>
                      <a:pt x="427632" y="216178"/>
                    </a:lnTo>
                    <a:lnTo>
                      <a:pt x="449925" y="216178"/>
                    </a:lnTo>
                    <a:lnTo>
                      <a:pt x="449925" y="214286"/>
                    </a:lnTo>
                    <a:lnTo>
                      <a:pt x="449925" y="201045"/>
                    </a:lnTo>
                    <a:lnTo>
                      <a:pt x="451699" y="201045"/>
                    </a:lnTo>
                    <a:lnTo>
                      <a:pt x="464112" y="201045"/>
                    </a:lnTo>
                    <a:lnTo>
                      <a:pt x="464112" y="224825"/>
                    </a:lnTo>
                    <a:lnTo>
                      <a:pt x="465126" y="224825"/>
                    </a:lnTo>
                    <a:lnTo>
                      <a:pt x="472219" y="224825"/>
                    </a:lnTo>
                    <a:lnTo>
                      <a:pt x="472219" y="223744"/>
                    </a:lnTo>
                    <a:lnTo>
                      <a:pt x="472219" y="216178"/>
                    </a:lnTo>
                    <a:lnTo>
                      <a:pt x="473992" y="216178"/>
                    </a:lnTo>
                    <a:lnTo>
                      <a:pt x="486406" y="216178"/>
                    </a:lnTo>
                    <a:lnTo>
                      <a:pt x="486406" y="242119"/>
                    </a:lnTo>
                    <a:lnTo>
                      <a:pt x="488433" y="242119"/>
                    </a:lnTo>
                    <a:lnTo>
                      <a:pt x="502619" y="242119"/>
                    </a:lnTo>
                    <a:lnTo>
                      <a:pt x="502619" y="243740"/>
                    </a:lnTo>
                    <a:lnTo>
                      <a:pt x="502619" y="255090"/>
                    </a:lnTo>
                    <a:lnTo>
                      <a:pt x="503379" y="255090"/>
                    </a:lnTo>
                    <a:lnTo>
                      <a:pt x="508700" y="255090"/>
                    </a:lnTo>
                    <a:lnTo>
                      <a:pt x="508700" y="254279"/>
                    </a:lnTo>
                    <a:lnTo>
                      <a:pt x="508700" y="248604"/>
                    </a:lnTo>
                    <a:lnTo>
                      <a:pt x="539100" y="248604"/>
                    </a:lnTo>
                    <a:lnTo>
                      <a:pt x="539100" y="272384"/>
                    </a:lnTo>
                    <a:lnTo>
                      <a:pt x="540113" y="272384"/>
                    </a:lnTo>
                    <a:lnTo>
                      <a:pt x="547207" y="272384"/>
                    </a:lnTo>
                    <a:lnTo>
                      <a:pt x="547207" y="273465"/>
                    </a:lnTo>
                    <a:lnTo>
                      <a:pt x="547207" y="281031"/>
                    </a:lnTo>
                    <a:lnTo>
                      <a:pt x="547967" y="281031"/>
                    </a:lnTo>
                    <a:lnTo>
                      <a:pt x="553287" y="281031"/>
                    </a:lnTo>
                    <a:lnTo>
                      <a:pt x="553287" y="278869"/>
                    </a:lnTo>
                    <a:lnTo>
                      <a:pt x="553287" y="263737"/>
                    </a:lnTo>
                    <a:lnTo>
                      <a:pt x="554300" y="263737"/>
                    </a:lnTo>
                    <a:lnTo>
                      <a:pt x="561394" y="263737"/>
                    </a:lnTo>
                    <a:lnTo>
                      <a:pt x="561394" y="264818"/>
                    </a:lnTo>
                    <a:lnTo>
                      <a:pt x="561394" y="272384"/>
                    </a:lnTo>
                    <a:lnTo>
                      <a:pt x="566714" y="270391"/>
                    </a:lnTo>
                    <a:cubicBezTo>
                      <a:pt x="567474" y="270019"/>
                      <a:pt x="567474" y="269817"/>
                      <a:pt x="567474" y="269411"/>
                    </a:cubicBezTo>
                    <a:lnTo>
                      <a:pt x="567474" y="263737"/>
                    </a:lnTo>
                    <a:lnTo>
                      <a:pt x="605981" y="263737"/>
                    </a:lnTo>
                    <a:lnTo>
                      <a:pt x="605981" y="287516"/>
                    </a:lnTo>
                    <a:lnTo>
                      <a:pt x="608007" y="287516"/>
                    </a:lnTo>
                    <a:lnTo>
                      <a:pt x="622194" y="287516"/>
                    </a:lnTo>
                    <a:lnTo>
                      <a:pt x="622194" y="288597"/>
                    </a:lnTo>
                    <a:lnTo>
                      <a:pt x="622194" y="296163"/>
                    </a:lnTo>
                    <a:lnTo>
                      <a:pt x="623968" y="296163"/>
                    </a:lnTo>
                    <a:lnTo>
                      <a:pt x="636381" y="296163"/>
                    </a:lnTo>
                    <a:lnTo>
                      <a:pt x="636381" y="272384"/>
                    </a:lnTo>
                    <a:lnTo>
                      <a:pt x="637394" y="272384"/>
                    </a:lnTo>
                    <a:lnTo>
                      <a:pt x="644488" y="272384"/>
                    </a:lnTo>
                    <a:lnTo>
                      <a:pt x="644488" y="239957"/>
                    </a:lnTo>
                    <a:lnTo>
                      <a:pt x="645501" y="239957"/>
                    </a:lnTo>
                    <a:lnTo>
                      <a:pt x="652595" y="239957"/>
                    </a:lnTo>
                    <a:lnTo>
                      <a:pt x="652595" y="238066"/>
                    </a:lnTo>
                    <a:lnTo>
                      <a:pt x="652595" y="224825"/>
                    </a:lnTo>
                    <a:cubicBezTo>
                      <a:pt x="650568" y="224825"/>
                      <a:pt x="650568" y="224825"/>
                      <a:pt x="651328" y="223203"/>
                    </a:cubicBezTo>
                    <a:lnTo>
                      <a:pt x="656648" y="211854"/>
                    </a:lnTo>
                    <a:cubicBezTo>
                      <a:pt x="656653" y="211871"/>
                      <a:pt x="656848" y="212545"/>
                      <a:pt x="664755" y="239957"/>
                    </a:cubicBezTo>
                    <a:lnTo>
                      <a:pt x="665515" y="239957"/>
                    </a:lnTo>
                    <a:lnTo>
                      <a:pt x="670835" y="239957"/>
                    </a:lnTo>
                    <a:lnTo>
                      <a:pt x="670835" y="134030"/>
                    </a:lnTo>
                    <a:lnTo>
                      <a:pt x="672355" y="134030"/>
                    </a:lnTo>
                    <a:lnTo>
                      <a:pt x="682995" y="134030"/>
                    </a:lnTo>
                    <a:lnTo>
                      <a:pt x="682995" y="86471"/>
                    </a:lnTo>
                    <a:lnTo>
                      <a:pt x="709342" y="86471"/>
                    </a:lnTo>
                    <a:lnTo>
                      <a:pt x="709342" y="64853"/>
                    </a:lnTo>
                    <a:lnTo>
                      <a:pt x="743796" y="64853"/>
                    </a:lnTo>
                    <a:lnTo>
                      <a:pt x="743796" y="67285"/>
                    </a:lnTo>
                    <a:lnTo>
                      <a:pt x="743796" y="84309"/>
                    </a:lnTo>
                    <a:lnTo>
                      <a:pt x="746076" y="84309"/>
                    </a:lnTo>
                    <a:lnTo>
                      <a:pt x="762036" y="84309"/>
                    </a:lnTo>
                    <a:lnTo>
                      <a:pt x="762036" y="131868"/>
                    </a:lnTo>
                    <a:lnTo>
                      <a:pt x="763049" y="131868"/>
                    </a:lnTo>
                    <a:lnTo>
                      <a:pt x="770143" y="131868"/>
                    </a:lnTo>
                    <a:lnTo>
                      <a:pt x="784330" y="136192"/>
                    </a:lnTo>
                    <a:lnTo>
                      <a:pt x="784330" y="175104"/>
                    </a:lnTo>
                    <a:lnTo>
                      <a:pt x="785343" y="175104"/>
                    </a:lnTo>
                    <a:lnTo>
                      <a:pt x="792436" y="175104"/>
                    </a:lnTo>
                    <a:lnTo>
                      <a:pt x="792436" y="176725"/>
                    </a:lnTo>
                    <a:lnTo>
                      <a:pt x="792436" y="188074"/>
                    </a:lnTo>
                    <a:lnTo>
                      <a:pt x="794463" y="188074"/>
                    </a:lnTo>
                    <a:lnTo>
                      <a:pt x="808650" y="188074"/>
                    </a:lnTo>
                    <a:lnTo>
                      <a:pt x="814730" y="194560"/>
                    </a:lnTo>
                    <a:lnTo>
                      <a:pt x="814730" y="216178"/>
                    </a:lnTo>
                    <a:lnTo>
                      <a:pt x="817010" y="216178"/>
                    </a:lnTo>
                    <a:lnTo>
                      <a:pt x="832970" y="216178"/>
                    </a:lnTo>
                    <a:lnTo>
                      <a:pt x="832970" y="217258"/>
                    </a:lnTo>
                    <a:lnTo>
                      <a:pt x="832970" y="224825"/>
                    </a:lnTo>
                    <a:lnTo>
                      <a:pt x="834237" y="224825"/>
                    </a:lnTo>
                    <a:lnTo>
                      <a:pt x="843104" y="224825"/>
                    </a:lnTo>
                    <a:lnTo>
                      <a:pt x="843104" y="226986"/>
                    </a:lnTo>
                    <a:lnTo>
                      <a:pt x="843104" y="242119"/>
                    </a:lnTo>
                    <a:cubicBezTo>
                      <a:pt x="847157" y="242119"/>
                      <a:pt x="847157" y="242119"/>
                      <a:pt x="847157" y="240227"/>
                    </a:cubicBezTo>
                    <a:lnTo>
                      <a:pt x="847157" y="226986"/>
                    </a:lnTo>
                    <a:lnTo>
                      <a:pt x="848170" y="226986"/>
                    </a:lnTo>
                    <a:lnTo>
                      <a:pt x="855264" y="226986"/>
                    </a:lnTo>
                    <a:lnTo>
                      <a:pt x="855264" y="228608"/>
                    </a:lnTo>
                    <a:lnTo>
                      <a:pt x="855264" y="239957"/>
                    </a:lnTo>
                    <a:lnTo>
                      <a:pt x="856024" y="239957"/>
                    </a:lnTo>
                    <a:lnTo>
                      <a:pt x="861344" y="239957"/>
                    </a:lnTo>
                    <a:cubicBezTo>
                      <a:pt x="861344" y="235634"/>
                      <a:pt x="861344" y="235634"/>
                      <a:pt x="909984" y="235634"/>
                    </a:cubicBezTo>
                    <a:lnTo>
                      <a:pt x="909984" y="236985"/>
                    </a:lnTo>
                    <a:lnTo>
                      <a:pt x="909984" y="246442"/>
                    </a:lnTo>
                    <a:lnTo>
                      <a:pt x="910744" y="246442"/>
                    </a:lnTo>
                    <a:lnTo>
                      <a:pt x="916065" y="246442"/>
                    </a:lnTo>
                    <a:lnTo>
                      <a:pt x="916065" y="248604"/>
                    </a:lnTo>
                    <a:lnTo>
                      <a:pt x="916065" y="263737"/>
                    </a:lnTo>
                    <a:cubicBezTo>
                      <a:pt x="916073" y="263733"/>
                      <a:pt x="916189" y="263655"/>
                      <a:pt x="918091" y="262386"/>
                    </a:cubicBezTo>
                    <a:lnTo>
                      <a:pt x="932278" y="252928"/>
                    </a:lnTo>
                    <a:cubicBezTo>
                      <a:pt x="932280" y="252909"/>
                      <a:pt x="932411" y="252034"/>
                      <a:pt x="938358" y="211854"/>
                    </a:cubicBezTo>
                    <a:cubicBezTo>
                      <a:pt x="938367" y="211852"/>
                      <a:pt x="938436" y="211826"/>
                      <a:pt x="939118" y="211584"/>
                    </a:cubicBezTo>
                    <a:lnTo>
                      <a:pt x="944438" y="209692"/>
                    </a:lnTo>
                    <a:cubicBezTo>
                      <a:pt x="944438" y="209676"/>
                      <a:pt x="944471" y="208615"/>
                      <a:pt x="946465" y="140515"/>
                    </a:cubicBezTo>
                    <a:cubicBezTo>
                      <a:pt x="946465" y="140533"/>
                      <a:pt x="946498" y="141624"/>
                      <a:pt x="948492" y="209692"/>
                    </a:cubicBezTo>
                    <a:cubicBezTo>
                      <a:pt x="948501" y="209695"/>
                      <a:pt x="948572" y="209720"/>
                      <a:pt x="949252" y="209962"/>
                    </a:cubicBezTo>
                    <a:lnTo>
                      <a:pt x="954572" y="211854"/>
                    </a:lnTo>
                    <a:lnTo>
                      <a:pt x="954572" y="125383"/>
                    </a:lnTo>
                    <a:cubicBezTo>
                      <a:pt x="958625" y="125383"/>
                      <a:pt x="958625" y="125383"/>
                      <a:pt x="958625" y="92956"/>
                    </a:cubicBezTo>
                    <a:lnTo>
                      <a:pt x="997132" y="92956"/>
                    </a:lnTo>
                    <a:lnTo>
                      <a:pt x="997132" y="125383"/>
                    </a:lnTo>
                    <a:lnTo>
                      <a:pt x="997892" y="125383"/>
                    </a:lnTo>
                    <a:lnTo>
                      <a:pt x="1003212" y="125383"/>
                    </a:lnTo>
                    <a:lnTo>
                      <a:pt x="1003212" y="43235"/>
                    </a:lnTo>
                    <a:lnTo>
                      <a:pt x="1004986" y="43235"/>
                    </a:lnTo>
                    <a:lnTo>
                      <a:pt x="1017399" y="43235"/>
                    </a:lnTo>
                    <a:lnTo>
                      <a:pt x="1017399" y="41344"/>
                    </a:lnTo>
                    <a:lnTo>
                      <a:pt x="1017399" y="28103"/>
                    </a:lnTo>
                    <a:lnTo>
                      <a:pt x="1039693" y="28103"/>
                    </a:lnTo>
                    <a:lnTo>
                      <a:pt x="1039693" y="27022"/>
                    </a:lnTo>
                    <a:lnTo>
                      <a:pt x="1039693" y="19456"/>
                    </a:lnTo>
                    <a:lnTo>
                      <a:pt x="1041466" y="19456"/>
                    </a:lnTo>
                    <a:lnTo>
                      <a:pt x="1053880" y="19456"/>
                    </a:lnTo>
                    <a:lnTo>
                      <a:pt x="1053880" y="20537"/>
                    </a:lnTo>
                    <a:lnTo>
                      <a:pt x="1053880" y="28103"/>
                    </a:lnTo>
                    <a:lnTo>
                      <a:pt x="1054640" y="28103"/>
                    </a:lnTo>
                    <a:lnTo>
                      <a:pt x="1059960" y="28103"/>
                    </a:lnTo>
                    <a:lnTo>
                      <a:pt x="1070093" y="23779"/>
                    </a:lnTo>
                    <a:lnTo>
                      <a:pt x="1074146" y="27022"/>
                    </a:lnTo>
                    <a:lnTo>
                      <a:pt x="1074146" y="19456"/>
                    </a:lnTo>
                    <a:lnTo>
                      <a:pt x="1076426" y="19456"/>
                    </a:lnTo>
                    <a:lnTo>
                      <a:pt x="1092387" y="19456"/>
                    </a:lnTo>
                    <a:lnTo>
                      <a:pt x="1092387" y="20537"/>
                    </a:lnTo>
                    <a:lnTo>
                      <a:pt x="1092387" y="28103"/>
                    </a:lnTo>
                    <a:lnTo>
                      <a:pt x="1122787" y="28103"/>
                    </a:lnTo>
                    <a:lnTo>
                      <a:pt x="1122787" y="29724"/>
                    </a:lnTo>
                    <a:lnTo>
                      <a:pt x="1122787" y="41074"/>
                    </a:lnTo>
                    <a:lnTo>
                      <a:pt x="1149134" y="41074"/>
                    </a:lnTo>
                    <a:lnTo>
                      <a:pt x="1149134" y="71338"/>
                    </a:lnTo>
                    <a:lnTo>
                      <a:pt x="1149894" y="71338"/>
                    </a:lnTo>
                    <a:lnTo>
                      <a:pt x="1155214" y="71338"/>
                    </a:lnTo>
                    <a:lnTo>
                      <a:pt x="1155214" y="72419"/>
                    </a:lnTo>
                    <a:lnTo>
                      <a:pt x="1155214" y="79986"/>
                    </a:lnTo>
                    <a:cubicBezTo>
                      <a:pt x="1159268" y="79986"/>
                      <a:pt x="1159268" y="79986"/>
                      <a:pt x="1159268" y="110250"/>
                    </a:cubicBezTo>
                    <a:lnTo>
                      <a:pt x="1160028" y="110250"/>
                    </a:lnTo>
                    <a:lnTo>
                      <a:pt x="1165348" y="110250"/>
                    </a:lnTo>
                    <a:lnTo>
                      <a:pt x="1165348" y="111061"/>
                    </a:lnTo>
                    <a:lnTo>
                      <a:pt x="1165348" y="116736"/>
                    </a:lnTo>
                    <a:lnTo>
                      <a:pt x="1166361" y="116736"/>
                    </a:lnTo>
                    <a:lnTo>
                      <a:pt x="1173454" y="116736"/>
                    </a:lnTo>
                    <a:lnTo>
                      <a:pt x="1173454" y="147001"/>
                    </a:lnTo>
                    <a:lnTo>
                      <a:pt x="1175481" y="147001"/>
                    </a:lnTo>
                    <a:lnTo>
                      <a:pt x="1189668" y="147001"/>
                    </a:lnTo>
                    <a:lnTo>
                      <a:pt x="1189668" y="170780"/>
                    </a:lnTo>
                    <a:cubicBezTo>
                      <a:pt x="1191695" y="170780"/>
                      <a:pt x="1191695" y="170780"/>
                      <a:pt x="1191695" y="172401"/>
                    </a:cubicBezTo>
                    <a:lnTo>
                      <a:pt x="1191695" y="183751"/>
                    </a:lnTo>
                    <a:lnTo>
                      <a:pt x="1192455" y="183751"/>
                    </a:lnTo>
                    <a:lnTo>
                      <a:pt x="1197775" y="183751"/>
                    </a:lnTo>
                    <a:lnTo>
                      <a:pt x="1197775" y="207530"/>
                    </a:lnTo>
                    <a:lnTo>
                      <a:pt x="1199041" y="207530"/>
                    </a:lnTo>
                    <a:lnTo>
                      <a:pt x="1207908" y="207530"/>
                    </a:lnTo>
                    <a:cubicBezTo>
                      <a:pt x="1209935" y="209692"/>
                      <a:pt x="1209935" y="209692"/>
                      <a:pt x="1209935" y="211584"/>
                    </a:cubicBezTo>
                    <a:lnTo>
                      <a:pt x="1209935" y="224825"/>
                    </a:lnTo>
                    <a:cubicBezTo>
                      <a:pt x="1209940" y="224818"/>
                      <a:pt x="1210027" y="224711"/>
                      <a:pt x="1211455" y="222933"/>
                    </a:cubicBezTo>
                    <a:lnTo>
                      <a:pt x="1222095" y="209692"/>
                    </a:lnTo>
                    <a:lnTo>
                      <a:pt x="1250469" y="209692"/>
                    </a:lnTo>
                    <a:lnTo>
                      <a:pt x="1250469" y="296163"/>
                    </a:lnTo>
                    <a:lnTo>
                      <a:pt x="1251229" y="296163"/>
                    </a:lnTo>
                    <a:lnTo>
                      <a:pt x="1256549" y="296163"/>
                    </a:lnTo>
                    <a:cubicBezTo>
                      <a:pt x="1256553" y="296155"/>
                      <a:pt x="1256612" y="296055"/>
                      <a:pt x="1257309" y="294812"/>
                    </a:cubicBezTo>
                    <a:lnTo>
                      <a:pt x="1262629" y="285354"/>
                    </a:lnTo>
                    <a:lnTo>
                      <a:pt x="1262629" y="287246"/>
                    </a:lnTo>
                    <a:lnTo>
                      <a:pt x="1262629" y="300487"/>
                    </a:lnTo>
                    <a:cubicBezTo>
                      <a:pt x="1266682" y="300487"/>
                      <a:pt x="1266682" y="300487"/>
                      <a:pt x="1266682" y="255090"/>
                    </a:cubicBezTo>
                    <a:lnTo>
                      <a:pt x="1267442" y="255090"/>
                    </a:lnTo>
                    <a:lnTo>
                      <a:pt x="1272762" y="255090"/>
                    </a:lnTo>
                    <a:lnTo>
                      <a:pt x="1272762" y="190236"/>
                    </a:lnTo>
                    <a:lnTo>
                      <a:pt x="1273776" y="190236"/>
                    </a:lnTo>
                    <a:lnTo>
                      <a:pt x="1280869" y="190236"/>
                    </a:lnTo>
                    <a:cubicBezTo>
                      <a:pt x="1280875" y="190215"/>
                      <a:pt x="1281139" y="189275"/>
                      <a:pt x="1293029" y="147001"/>
                    </a:cubicBezTo>
                    <a:lnTo>
                      <a:pt x="1294296" y="147001"/>
                    </a:lnTo>
                    <a:lnTo>
                      <a:pt x="1303163" y="147001"/>
                    </a:lnTo>
                    <a:cubicBezTo>
                      <a:pt x="1303168" y="147024"/>
                      <a:pt x="1303394" y="147990"/>
                      <a:pt x="1313296" y="190236"/>
                    </a:cubicBezTo>
                    <a:lnTo>
                      <a:pt x="1314309" y="190236"/>
                    </a:lnTo>
                    <a:lnTo>
                      <a:pt x="1321403" y="190236"/>
                    </a:lnTo>
                    <a:lnTo>
                      <a:pt x="1321403" y="229148"/>
                    </a:lnTo>
                    <a:lnTo>
                      <a:pt x="1323176" y="229148"/>
                    </a:lnTo>
                    <a:lnTo>
                      <a:pt x="1335590" y="229148"/>
                    </a:lnTo>
                    <a:lnTo>
                      <a:pt x="1335590" y="231310"/>
                    </a:lnTo>
                    <a:lnTo>
                      <a:pt x="1335590" y="246442"/>
                    </a:lnTo>
                    <a:cubicBezTo>
                      <a:pt x="1339643" y="246442"/>
                      <a:pt x="1339643" y="246442"/>
                      <a:pt x="1339643" y="244281"/>
                    </a:cubicBezTo>
                    <a:lnTo>
                      <a:pt x="1339643" y="229148"/>
                    </a:lnTo>
                    <a:lnTo>
                      <a:pt x="1341163" y="229148"/>
                    </a:lnTo>
                    <a:lnTo>
                      <a:pt x="1351803" y="229148"/>
                    </a:lnTo>
                    <a:lnTo>
                      <a:pt x="1351803" y="230769"/>
                    </a:lnTo>
                    <a:lnTo>
                      <a:pt x="1351803" y="242119"/>
                    </a:lnTo>
                    <a:lnTo>
                      <a:pt x="1382204" y="242119"/>
                    </a:lnTo>
                    <a:lnTo>
                      <a:pt x="1382204" y="205369"/>
                    </a:lnTo>
                    <a:lnTo>
                      <a:pt x="1383470" y="205369"/>
                    </a:lnTo>
                    <a:lnTo>
                      <a:pt x="1392337" y="205369"/>
                    </a:lnTo>
                    <a:lnTo>
                      <a:pt x="1392337" y="226986"/>
                    </a:lnTo>
                    <a:cubicBezTo>
                      <a:pt x="1394364" y="226986"/>
                      <a:pt x="1394364" y="226986"/>
                      <a:pt x="1394364" y="194560"/>
                    </a:cubicBezTo>
                    <a:lnTo>
                      <a:pt x="1416657" y="194560"/>
                    </a:lnTo>
                    <a:lnTo>
                      <a:pt x="1416657" y="192938"/>
                    </a:lnTo>
                    <a:lnTo>
                      <a:pt x="1416657" y="181589"/>
                    </a:lnTo>
                    <a:lnTo>
                      <a:pt x="1417417" y="181589"/>
                    </a:lnTo>
                    <a:lnTo>
                      <a:pt x="1422737" y="181589"/>
                    </a:lnTo>
                    <a:lnTo>
                      <a:pt x="1422737" y="179698"/>
                    </a:lnTo>
                    <a:lnTo>
                      <a:pt x="1422737" y="166457"/>
                    </a:lnTo>
                    <a:lnTo>
                      <a:pt x="1426791" y="172942"/>
                    </a:lnTo>
                    <a:lnTo>
                      <a:pt x="1429071" y="172942"/>
                    </a:lnTo>
                    <a:lnTo>
                      <a:pt x="1445031" y="172942"/>
                    </a:lnTo>
                    <a:lnTo>
                      <a:pt x="1445031" y="172131"/>
                    </a:lnTo>
                    <a:lnTo>
                      <a:pt x="1445031" y="166457"/>
                    </a:lnTo>
                    <a:lnTo>
                      <a:pt x="1445791" y="166457"/>
                    </a:lnTo>
                    <a:lnTo>
                      <a:pt x="1451111" y="166457"/>
                    </a:lnTo>
                    <a:lnTo>
                      <a:pt x="1451111" y="167808"/>
                    </a:lnTo>
                    <a:lnTo>
                      <a:pt x="1451111" y="177266"/>
                    </a:lnTo>
                    <a:lnTo>
                      <a:pt x="1489618" y="177266"/>
                    </a:lnTo>
                    <a:lnTo>
                      <a:pt x="1489618" y="315619"/>
                    </a:lnTo>
                    <a:lnTo>
                      <a:pt x="1491138" y="315619"/>
                    </a:lnTo>
                    <a:lnTo>
                      <a:pt x="1501778" y="315619"/>
                    </a:lnTo>
                    <a:lnTo>
                      <a:pt x="1501778" y="302649"/>
                    </a:lnTo>
                    <a:lnTo>
                      <a:pt x="1505832" y="302649"/>
                    </a:lnTo>
                    <a:lnTo>
                      <a:pt x="1505832" y="315619"/>
                    </a:lnTo>
                    <a:lnTo>
                      <a:pt x="1536232" y="315619"/>
                    </a:lnTo>
                    <a:lnTo>
                      <a:pt x="1536232" y="285354"/>
                    </a:lnTo>
                    <a:lnTo>
                      <a:pt x="1548392" y="285354"/>
                    </a:lnTo>
                    <a:lnTo>
                      <a:pt x="1560552" y="283193"/>
                    </a:lnTo>
                    <a:cubicBezTo>
                      <a:pt x="1562579" y="283193"/>
                      <a:pt x="1562579" y="285354"/>
                      <a:pt x="1564606" y="285354"/>
                    </a:cubicBezTo>
                    <a:lnTo>
                      <a:pt x="1574739" y="285354"/>
                    </a:lnTo>
                    <a:lnTo>
                      <a:pt x="1574739" y="315619"/>
                    </a:lnTo>
                    <a:lnTo>
                      <a:pt x="1582846" y="315619"/>
                    </a:lnTo>
                    <a:lnTo>
                      <a:pt x="1582846" y="332914"/>
                    </a:lnTo>
                    <a:lnTo>
                      <a:pt x="1592182" y="333819"/>
                    </a:lnTo>
                    <a:lnTo>
                      <a:pt x="1605140" y="333819"/>
                    </a:lnTo>
                    <a:lnTo>
                      <a:pt x="1605140" y="317781"/>
                    </a:lnTo>
                    <a:lnTo>
                      <a:pt x="1673096" y="317781"/>
                    </a:lnTo>
                    <a:lnTo>
                      <a:pt x="1673096" y="232528"/>
                    </a:lnTo>
                    <a:lnTo>
                      <a:pt x="1745104" y="232528"/>
                    </a:lnTo>
                    <a:lnTo>
                      <a:pt x="1745104" y="311296"/>
                    </a:lnTo>
                    <a:lnTo>
                      <a:pt x="1747008" y="311296"/>
                    </a:lnTo>
                    <a:lnTo>
                      <a:pt x="1748250" y="333819"/>
                    </a:lnTo>
                    <a:lnTo>
                      <a:pt x="1757926" y="333819"/>
                    </a:lnTo>
                    <a:cubicBezTo>
                      <a:pt x="1758462" y="326605"/>
                      <a:pt x="1759168" y="318951"/>
                      <a:pt x="1759168" y="311296"/>
                    </a:cubicBezTo>
                    <a:lnTo>
                      <a:pt x="1765248" y="311296"/>
                    </a:lnTo>
                    <a:lnTo>
                      <a:pt x="1766490" y="333819"/>
                    </a:lnTo>
                    <a:lnTo>
                      <a:pt x="1817112" y="333819"/>
                    </a:lnTo>
                    <a:lnTo>
                      <a:pt x="1817112" y="170791"/>
                    </a:lnTo>
                    <a:lnTo>
                      <a:pt x="2014439" y="170791"/>
                    </a:lnTo>
                    <a:lnTo>
                      <a:pt x="2014439" y="333819"/>
                    </a:lnTo>
                    <a:lnTo>
                      <a:pt x="2033136" y="333819"/>
                    </a:lnTo>
                    <a:lnTo>
                      <a:pt x="2033136" y="251126"/>
                    </a:lnTo>
                    <a:lnTo>
                      <a:pt x="2128256" y="251126"/>
                    </a:lnTo>
                    <a:cubicBezTo>
                      <a:pt x="2152853" y="240257"/>
                      <a:pt x="2161167" y="196782"/>
                      <a:pt x="2180720" y="185913"/>
                    </a:cubicBezTo>
                    <a:lnTo>
                      <a:pt x="2245574" y="185913"/>
                    </a:lnTo>
                    <a:lnTo>
                      <a:pt x="2245574" y="261575"/>
                    </a:lnTo>
                    <a:lnTo>
                      <a:pt x="2253681" y="261575"/>
                    </a:lnTo>
                    <a:cubicBezTo>
                      <a:pt x="2253681" y="259413"/>
                      <a:pt x="2255708" y="257251"/>
                      <a:pt x="2255708" y="255090"/>
                    </a:cubicBezTo>
                    <a:lnTo>
                      <a:pt x="2261788" y="255090"/>
                    </a:lnTo>
                    <a:cubicBezTo>
                      <a:pt x="2261788" y="257251"/>
                      <a:pt x="2261788" y="259413"/>
                      <a:pt x="2263815" y="263737"/>
                    </a:cubicBezTo>
                    <a:lnTo>
                      <a:pt x="2275975" y="263737"/>
                    </a:lnTo>
                    <a:lnTo>
                      <a:pt x="2275975" y="257251"/>
                    </a:lnTo>
                    <a:lnTo>
                      <a:pt x="2298268" y="257251"/>
                    </a:lnTo>
                    <a:lnTo>
                      <a:pt x="2298268" y="263737"/>
                    </a:lnTo>
                    <a:lnTo>
                      <a:pt x="2318535" y="263737"/>
                    </a:lnTo>
                    <a:lnTo>
                      <a:pt x="2318535" y="309134"/>
                    </a:lnTo>
                    <a:lnTo>
                      <a:pt x="2332722" y="309134"/>
                    </a:lnTo>
                    <a:lnTo>
                      <a:pt x="2332722" y="296163"/>
                    </a:lnTo>
                    <a:lnTo>
                      <a:pt x="2348936" y="296163"/>
                    </a:lnTo>
                    <a:lnTo>
                      <a:pt x="2348936" y="116736"/>
                    </a:lnTo>
                    <a:lnTo>
                      <a:pt x="2355016" y="110250"/>
                    </a:lnTo>
                    <a:lnTo>
                      <a:pt x="2427977" y="110250"/>
                    </a:lnTo>
                    <a:lnTo>
                      <a:pt x="2427977" y="118898"/>
                    </a:lnTo>
                    <a:lnTo>
                      <a:pt x="2438110" y="118898"/>
                    </a:lnTo>
                    <a:lnTo>
                      <a:pt x="2438110" y="233472"/>
                    </a:lnTo>
                    <a:lnTo>
                      <a:pt x="2460404" y="233472"/>
                    </a:lnTo>
                    <a:lnTo>
                      <a:pt x="2460404" y="166457"/>
                    </a:lnTo>
                    <a:lnTo>
                      <a:pt x="2486751" y="166457"/>
                    </a:lnTo>
                    <a:cubicBezTo>
                      <a:pt x="2488777" y="166457"/>
                      <a:pt x="2488777" y="164295"/>
                      <a:pt x="2490804" y="162133"/>
                    </a:cubicBezTo>
                    <a:lnTo>
                      <a:pt x="2498911" y="162133"/>
                    </a:lnTo>
                    <a:cubicBezTo>
                      <a:pt x="2500937" y="164295"/>
                      <a:pt x="2500937" y="166457"/>
                      <a:pt x="2502964" y="166457"/>
                    </a:cubicBezTo>
                    <a:lnTo>
                      <a:pt x="2525258" y="166457"/>
                    </a:lnTo>
                    <a:lnTo>
                      <a:pt x="2525258" y="49721"/>
                    </a:lnTo>
                    <a:cubicBezTo>
                      <a:pt x="2525272" y="49718"/>
                      <a:pt x="2526139" y="49554"/>
                      <a:pt x="2582005" y="38912"/>
                    </a:cubicBezTo>
                    <a:lnTo>
                      <a:pt x="2582005" y="39993"/>
                    </a:lnTo>
                    <a:lnTo>
                      <a:pt x="2582005" y="47559"/>
                    </a:lnTo>
                    <a:lnTo>
                      <a:pt x="2608352" y="47559"/>
                    </a:lnTo>
                    <a:lnTo>
                      <a:pt x="2608352" y="302649"/>
                    </a:lnTo>
                    <a:lnTo>
                      <a:pt x="2630646" y="302649"/>
                    </a:lnTo>
                    <a:lnTo>
                      <a:pt x="2630646" y="298325"/>
                    </a:lnTo>
                    <a:lnTo>
                      <a:pt x="2642806" y="298325"/>
                    </a:lnTo>
                    <a:lnTo>
                      <a:pt x="2642806" y="302649"/>
                    </a:lnTo>
                    <a:lnTo>
                      <a:pt x="2667126" y="302649"/>
                    </a:lnTo>
                    <a:lnTo>
                      <a:pt x="2667126" y="289678"/>
                    </a:lnTo>
                    <a:lnTo>
                      <a:pt x="2695500" y="289678"/>
                    </a:lnTo>
                    <a:cubicBezTo>
                      <a:pt x="2699553" y="285354"/>
                      <a:pt x="2703607" y="285354"/>
                      <a:pt x="2707660" y="285354"/>
                    </a:cubicBezTo>
                    <a:cubicBezTo>
                      <a:pt x="2713740" y="289678"/>
                      <a:pt x="2721847" y="289678"/>
                      <a:pt x="2727927" y="289678"/>
                    </a:cubicBezTo>
                    <a:lnTo>
                      <a:pt x="2727927" y="272384"/>
                    </a:lnTo>
                    <a:lnTo>
                      <a:pt x="2736034" y="272384"/>
                    </a:lnTo>
                    <a:lnTo>
                      <a:pt x="2736034" y="259413"/>
                    </a:lnTo>
                    <a:lnTo>
                      <a:pt x="2792781" y="259413"/>
                    </a:lnTo>
                    <a:lnTo>
                      <a:pt x="2792781" y="229148"/>
                    </a:lnTo>
                    <a:lnTo>
                      <a:pt x="2811021" y="229148"/>
                    </a:lnTo>
                    <a:lnTo>
                      <a:pt x="2811021" y="222663"/>
                    </a:lnTo>
                    <a:lnTo>
                      <a:pt x="2823181" y="222663"/>
                    </a:lnTo>
                    <a:lnTo>
                      <a:pt x="2823181" y="229148"/>
                    </a:lnTo>
                    <a:lnTo>
                      <a:pt x="2839395" y="229148"/>
                    </a:lnTo>
                    <a:lnTo>
                      <a:pt x="2839395" y="278869"/>
                    </a:lnTo>
                    <a:lnTo>
                      <a:pt x="2871822" y="278869"/>
                    </a:lnTo>
                    <a:lnTo>
                      <a:pt x="2871822" y="252928"/>
                    </a:lnTo>
                    <a:lnTo>
                      <a:pt x="2910329" y="252928"/>
                    </a:lnTo>
                    <a:lnTo>
                      <a:pt x="2910329" y="222663"/>
                    </a:lnTo>
                    <a:lnTo>
                      <a:pt x="2958970" y="222663"/>
                    </a:lnTo>
                    <a:cubicBezTo>
                      <a:pt x="2959793" y="378235"/>
                      <a:pt x="2960615" y="533807"/>
                      <a:pt x="2961438" y="689379"/>
                    </a:cubicBezTo>
                    <a:lnTo>
                      <a:pt x="2054" y="687046"/>
                    </a:lnTo>
                    <a:cubicBezTo>
                      <a:pt x="1369" y="539482"/>
                      <a:pt x="685" y="400492"/>
                      <a:pt x="0" y="252928"/>
                    </a:cubicBezTo>
                    <a:lnTo>
                      <a:pt x="20267" y="252928"/>
                    </a:lnTo>
                    <a:cubicBezTo>
                      <a:pt x="20271" y="252922"/>
                      <a:pt x="20308" y="252840"/>
                      <a:pt x="20774" y="251847"/>
                    </a:cubicBezTo>
                    <a:lnTo>
                      <a:pt x="24320" y="244281"/>
                    </a:lnTo>
                    <a:cubicBezTo>
                      <a:pt x="24329" y="244282"/>
                      <a:pt x="24442" y="244300"/>
                      <a:pt x="26094" y="244551"/>
                    </a:cubicBezTo>
                    <a:lnTo>
                      <a:pt x="38507" y="246442"/>
                    </a:lnTo>
                    <a:cubicBezTo>
                      <a:pt x="38510" y="246452"/>
                      <a:pt x="38548" y="246553"/>
                      <a:pt x="39014" y="247794"/>
                    </a:cubicBezTo>
                    <a:lnTo>
                      <a:pt x="42560" y="257251"/>
                    </a:lnTo>
                    <a:cubicBezTo>
                      <a:pt x="42574" y="257252"/>
                      <a:pt x="43170" y="257302"/>
                      <a:pt x="68907" y="259413"/>
                    </a:cubicBezTo>
                    <a:lnTo>
                      <a:pt x="68907" y="136192"/>
                    </a:lnTo>
                    <a:lnTo>
                      <a:pt x="70934" y="136192"/>
                    </a:lnTo>
                    <a:lnTo>
                      <a:pt x="85121" y="136192"/>
                    </a:lnTo>
                    <a:lnTo>
                      <a:pt x="85121" y="0"/>
                    </a:lnTo>
                    <a:lnTo>
                      <a:pt x="86894" y="0"/>
                    </a:lnTo>
                    <a:lnTo>
                      <a:pt x="99308"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dirty="0">
                  <a:ln>
                    <a:noFill/>
                  </a:ln>
                  <a:solidFill>
                    <a:schemeClr val="lt1"/>
                  </a:solidFill>
                  <a:effectLst/>
                  <a:uLnTx/>
                  <a:uFillTx/>
                  <a:latin typeface="+mn-lt"/>
                  <a:ea typeface="+mn-ea"/>
                  <a:cs typeface="+mn-cs"/>
                </a:endParaRPr>
              </a:p>
            </p:txBody>
          </p:sp>
          <p:sp>
            <p:nvSpPr>
              <p:cNvPr id="7" name="자유형: 도형 52"/>
              <p:cNvSpPr/>
              <p:nvPr/>
            </p:nvSpPr>
            <p:spPr>
              <a:xfrm>
                <a:off x="8996212" y="1412530"/>
                <a:ext cx="3195788" cy="1160647"/>
              </a:xfrm>
              <a:custGeom>
                <a:avLst/>
                <a:gdLst>
                  <a:gd name="connsiteX0" fmla="*/ 160109 w 3195788"/>
                  <a:gd name="connsiteY0" fmla="*/ 0 h 1160647"/>
                  <a:gd name="connsiteX1" fmla="*/ 162135 w 3195788"/>
                  <a:gd name="connsiteY1" fmla="*/ 246443 h 1160647"/>
                  <a:gd name="connsiteX2" fmla="*/ 200642 w 3195788"/>
                  <a:gd name="connsiteY2" fmla="*/ 326429 h 1160647"/>
                  <a:gd name="connsiteX3" fmla="*/ 202669 w 3195788"/>
                  <a:gd name="connsiteY3" fmla="*/ 326429 h 1160647"/>
                  <a:gd name="connsiteX4" fmla="*/ 216856 w 3195788"/>
                  <a:gd name="connsiteY4" fmla="*/ 326429 h 1160647"/>
                  <a:gd name="connsiteX5" fmla="*/ 216856 w 3195788"/>
                  <a:gd name="connsiteY5" fmla="*/ 350208 h 1160647"/>
                  <a:gd name="connsiteX6" fmla="*/ 217363 w 3195788"/>
                  <a:gd name="connsiteY6" fmla="*/ 351019 h 1160647"/>
                  <a:gd name="connsiteX7" fmla="*/ 220909 w 3195788"/>
                  <a:gd name="connsiteY7" fmla="*/ 356694 h 1160647"/>
                  <a:gd name="connsiteX8" fmla="*/ 220909 w 3195788"/>
                  <a:gd name="connsiteY8" fmla="*/ 471268 h 1160647"/>
                  <a:gd name="connsiteX9" fmla="*/ 223189 w 3195788"/>
                  <a:gd name="connsiteY9" fmla="*/ 471268 h 1160647"/>
                  <a:gd name="connsiteX10" fmla="*/ 239150 w 3195788"/>
                  <a:gd name="connsiteY10" fmla="*/ 471268 h 1160647"/>
                  <a:gd name="connsiteX11" fmla="*/ 239150 w 3195788"/>
                  <a:gd name="connsiteY11" fmla="*/ 611783 h 1160647"/>
                  <a:gd name="connsiteX12" fmla="*/ 240670 w 3195788"/>
                  <a:gd name="connsiteY12" fmla="*/ 611513 h 1160647"/>
                  <a:gd name="connsiteX13" fmla="*/ 251310 w 3195788"/>
                  <a:gd name="connsiteY13" fmla="*/ 609622 h 1160647"/>
                  <a:gd name="connsiteX14" fmla="*/ 249283 w 3195788"/>
                  <a:gd name="connsiteY14" fmla="*/ 698254 h 1160647"/>
                  <a:gd name="connsiteX15" fmla="*/ 250803 w 3195788"/>
                  <a:gd name="connsiteY15" fmla="*/ 698525 h 1160647"/>
                  <a:gd name="connsiteX16" fmla="*/ 261443 w 3195788"/>
                  <a:gd name="connsiteY16" fmla="*/ 700416 h 1160647"/>
                  <a:gd name="connsiteX17" fmla="*/ 261696 w 3195788"/>
                  <a:gd name="connsiteY17" fmla="*/ 701227 h 1160647"/>
                  <a:gd name="connsiteX18" fmla="*/ 263470 w 3195788"/>
                  <a:gd name="connsiteY18" fmla="*/ 706902 h 1160647"/>
                  <a:gd name="connsiteX19" fmla="*/ 264230 w 3195788"/>
                  <a:gd name="connsiteY19" fmla="*/ 704470 h 1160647"/>
                  <a:gd name="connsiteX20" fmla="*/ 269550 w 3195788"/>
                  <a:gd name="connsiteY20" fmla="*/ 687446 h 1160647"/>
                  <a:gd name="connsiteX21" fmla="*/ 271323 w 3195788"/>
                  <a:gd name="connsiteY21" fmla="*/ 687446 h 1160647"/>
                  <a:gd name="connsiteX22" fmla="*/ 283737 w 3195788"/>
                  <a:gd name="connsiteY22" fmla="*/ 687446 h 1160647"/>
                  <a:gd name="connsiteX23" fmla="*/ 283737 w 3195788"/>
                  <a:gd name="connsiteY23" fmla="*/ 719872 h 1160647"/>
                  <a:gd name="connsiteX24" fmla="*/ 284750 w 3195788"/>
                  <a:gd name="connsiteY24" fmla="*/ 720413 h 1160647"/>
                  <a:gd name="connsiteX25" fmla="*/ 291844 w 3195788"/>
                  <a:gd name="connsiteY25" fmla="*/ 724196 h 1160647"/>
                  <a:gd name="connsiteX26" fmla="*/ 291844 w 3195788"/>
                  <a:gd name="connsiteY26" fmla="*/ 725547 h 1160647"/>
                  <a:gd name="connsiteX27" fmla="*/ 291844 w 3195788"/>
                  <a:gd name="connsiteY27" fmla="*/ 735005 h 1160647"/>
                  <a:gd name="connsiteX28" fmla="*/ 336431 w 3195788"/>
                  <a:gd name="connsiteY28" fmla="*/ 735005 h 1160647"/>
                  <a:gd name="connsiteX29" fmla="*/ 336431 w 3195788"/>
                  <a:gd name="connsiteY29" fmla="*/ 736086 h 1160647"/>
                  <a:gd name="connsiteX30" fmla="*/ 336431 w 3195788"/>
                  <a:gd name="connsiteY30" fmla="*/ 743652 h 1160647"/>
                  <a:gd name="connsiteX31" fmla="*/ 338457 w 3195788"/>
                  <a:gd name="connsiteY31" fmla="*/ 743652 h 1160647"/>
                  <a:gd name="connsiteX32" fmla="*/ 352644 w 3195788"/>
                  <a:gd name="connsiteY32" fmla="*/ 743652 h 1160647"/>
                  <a:gd name="connsiteX33" fmla="*/ 352644 w 3195788"/>
                  <a:gd name="connsiteY33" fmla="*/ 713387 h 1160647"/>
                  <a:gd name="connsiteX34" fmla="*/ 397231 w 3195788"/>
                  <a:gd name="connsiteY34" fmla="*/ 713387 h 1160647"/>
                  <a:gd name="connsiteX35" fmla="*/ 397231 w 3195788"/>
                  <a:gd name="connsiteY35" fmla="*/ 712036 h 1160647"/>
                  <a:gd name="connsiteX36" fmla="*/ 397231 w 3195788"/>
                  <a:gd name="connsiteY36" fmla="*/ 702578 h 1160647"/>
                  <a:gd name="connsiteX37" fmla="*/ 398245 w 3195788"/>
                  <a:gd name="connsiteY37" fmla="*/ 702578 h 1160647"/>
                  <a:gd name="connsiteX38" fmla="*/ 405338 w 3195788"/>
                  <a:gd name="connsiteY38" fmla="*/ 702578 h 1160647"/>
                  <a:gd name="connsiteX39" fmla="*/ 405338 w 3195788"/>
                  <a:gd name="connsiteY39" fmla="*/ 700687 h 1160647"/>
                  <a:gd name="connsiteX40" fmla="*/ 405338 w 3195788"/>
                  <a:gd name="connsiteY40" fmla="*/ 687446 h 1160647"/>
                  <a:gd name="connsiteX41" fmla="*/ 406098 w 3195788"/>
                  <a:gd name="connsiteY41" fmla="*/ 687446 h 1160647"/>
                  <a:gd name="connsiteX42" fmla="*/ 411418 w 3195788"/>
                  <a:gd name="connsiteY42" fmla="*/ 687446 h 1160647"/>
                  <a:gd name="connsiteX43" fmla="*/ 411418 w 3195788"/>
                  <a:gd name="connsiteY43" fmla="*/ 686365 h 1160647"/>
                  <a:gd name="connsiteX44" fmla="*/ 411418 w 3195788"/>
                  <a:gd name="connsiteY44" fmla="*/ 678798 h 1160647"/>
                  <a:gd name="connsiteX45" fmla="*/ 413445 w 3195788"/>
                  <a:gd name="connsiteY45" fmla="*/ 678798 h 1160647"/>
                  <a:gd name="connsiteX46" fmla="*/ 427632 w 3195788"/>
                  <a:gd name="connsiteY46" fmla="*/ 678798 h 1160647"/>
                  <a:gd name="connsiteX47" fmla="*/ 427632 w 3195788"/>
                  <a:gd name="connsiteY47" fmla="*/ 679879 h 1160647"/>
                  <a:gd name="connsiteX48" fmla="*/ 427632 w 3195788"/>
                  <a:gd name="connsiteY48" fmla="*/ 687446 h 1160647"/>
                  <a:gd name="connsiteX49" fmla="*/ 449925 w 3195788"/>
                  <a:gd name="connsiteY49" fmla="*/ 687446 h 1160647"/>
                  <a:gd name="connsiteX50" fmla="*/ 449925 w 3195788"/>
                  <a:gd name="connsiteY50" fmla="*/ 685554 h 1160647"/>
                  <a:gd name="connsiteX51" fmla="*/ 449925 w 3195788"/>
                  <a:gd name="connsiteY51" fmla="*/ 672313 h 1160647"/>
                  <a:gd name="connsiteX52" fmla="*/ 451699 w 3195788"/>
                  <a:gd name="connsiteY52" fmla="*/ 672313 h 1160647"/>
                  <a:gd name="connsiteX53" fmla="*/ 464112 w 3195788"/>
                  <a:gd name="connsiteY53" fmla="*/ 672313 h 1160647"/>
                  <a:gd name="connsiteX54" fmla="*/ 464112 w 3195788"/>
                  <a:gd name="connsiteY54" fmla="*/ 696093 h 1160647"/>
                  <a:gd name="connsiteX55" fmla="*/ 465126 w 3195788"/>
                  <a:gd name="connsiteY55" fmla="*/ 696093 h 1160647"/>
                  <a:gd name="connsiteX56" fmla="*/ 472219 w 3195788"/>
                  <a:gd name="connsiteY56" fmla="*/ 696093 h 1160647"/>
                  <a:gd name="connsiteX57" fmla="*/ 472219 w 3195788"/>
                  <a:gd name="connsiteY57" fmla="*/ 695012 h 1160647"/>
                  <a:gd name="connsiteX58" fmla="*/ 472219 w 3195788"/>
                  <a:gd name="connsiteY58" fmla="*/ 687446 h 1160647"/>
                  <a:gd name="connsiteX59" fmla="*/ 473992 w 3195788"/>
                  <a:gd name="connsiteY59" fmla="*/ 687446 h 1160647"/>
                  <a:gd name="connsiteX60" fmla="*/ 486406 w 3195788"/>
                  <a:gd name="connsiteY60" fmla="*/ 687446 h 1160647"/>
                  <a:gd name="connsiteX61" fmla="*/ 486406 w 3195788"/>
                  <a:gd name="connsiteY61" fmla="*/ 713387 h 1160647"/>
                  <a:gd name="connsiteX62" fmla="*/ 488433 w 3195788"/>
                  <a:gd name="connsiteY62" fmla="*/ 713387 h 1160647"/>
                  <a:gd name="connsiteX63" fmla="*/ 502619 w 3195788"/>
                  <a:gd name="connsiteY63" fmla="*/ 713387 h 1160647"/>
                  <a:gd name="connsiteX64" fmla="*/ 502619 w 3195788"/>
                  <a:gd name="connsiteY64" fmla="*/ 715008 h 1160647"/>
                  <a:gd name="connsiteX65" fmla="*/ 502619 w 3195788"/>
                  <a:gd name="connsiteY65" fmla="*/ 726358 h 1160647"/>
                  <a:gd name="connsiteX66" fmla="*/ 503379 w 3195788"/>
                  <a:gd name="connsiteY66" fmla="*/ 726358 h 1160647"/>
                  <a:gd name="connsiteX67" fmla="*/ 508700 w 3195788"/>
                  <a:gd name="connsiteY67" fmla="*/ 726358 h 1160647"/>
                  <a:gd name="connsiteX68" fmla="*/ 508700 w 3195788"/>
                  <a:gd name="connsiteY68" fmla="*/ 725547 h 1160647"/>
                  <a:gd name="connsiteX69" fmla="*/ 508700 w 3195788"/>
                  <a:gd name="connsiteY69" fmla="*/ 719872 h 1160647"/>
                  <a:gd name="connsiteX70" fmla="*/ 539100 w 3195788"/>
                  <a:gd name="connsiteY70" fmla="*/ 719872 h 1160647"/>
                  <a:gd name="connsiteX71" fmla="*/ 539100 w 3195788"/>
                  <a:gd name="connsiteY71" fmla="*/ 743652 h 1160647"/>
                  <a:gd name="connsiteX72" fmla="*/ 540113 w 3195788"/>
                  <a:gd name="connsiteY72" fmla="*/ 743652 h 1160647"/>
                  <a:gd name="connsiteX73" fmla="*/ 547207 w 3195788"/>
                  <a:gd name="connsiteY73" fmla="*/ 743652 h 1160647"/>
                  <a:gd name="connsiteX74" fmla="*/ 547207 w 3195788"/>
                  <a:gd name="connsiteY74" fmla="*/ 744733 h 1160647"/>
                  <a:gd name="connsiteX75" fmla="*/ 547207 w 3195788"/>
                  <a:gd name="connsiteY75" fmla="*/ 752299 h 1160647"/>
                  <a:gd name="connsiteX76" fmla="*/ 547967 w 3195788"/>
                  <a:gd name="connsiteY76" fmla="*/ 752299 h 1160647"/>
                  <a:gd name="connsiteX77" fmla="*/ 553287 w 3195788"/>
                  <a:gd name="connsiteY77" fmla="*/ 752299 h 1160647"/>
                  <a:gd name="connsiteX78" fmla="*/ 553287 w 3195788"/>
                  <a:gd name="connsiteY78" fmla="*/ 750137 h 1160647"/>
                  <a:gd name="connsiteX79" fmla="*/ 553287 w 3195788"/>
                  <a:gd name="connsiteY79" fmla="*/ 735005 h 1160647"/>
                  <a:gd name="connsiteX80" fmla="*/ 554300 w 3195788"/>
                  <a:gd name="connsiteY80" fmla="*/ 735005 h 1160647"/>
                  <a:gd name="connsiteX81" fmla="*/ 561394 w 3195788"/>
                  <a:gd name="connsiteY81" fmla="*/ 735005 h 1160647"/>
                  <a:gd name="connsiteX82" fmla="*/ 561394 w 3195788"/>
                  <a:gd name="connsiteY82" fmla="*/ 736086 h 1160647"/>
                  <a:gd name="connsiteX83" fmla="*/ 561394 w 3195788"/>
                  <a:gd name="connsiteY83" fmla="*/ 743652 h 1160647"/>
                  <a:gd name="connsiteX84" fmla="*/ 566714 w 3195788"/>
                  <a:gd name="connsiteY84" fmla="*/ 741659 h 1160647"/>
                  <a:gd name="connsiteX85" fmla="*/ 567474 w 3195788"/>
                  <a:gd name="connsiteY85" fmla="*/ 740679 h 1160647"/>
                  <a:gd name="connsiteX86" fmla="*/ 567474 w 3195788"/>
                  <a:gd name="connsiteY86" fmla="*/ 735005 h 1160647"/>
                  <a:gd name="connsiteX87" fmla="*/ 605981 w 3195788"/>
                  <a:gd name="connsiteY87" fmla="*/ 735005 h 1160647"/>
                  <a:gd name="connsiteX88" fmla="*/ 605981 w 3195788"/>
                  <a:gd name="connsiteY88" fmla="*/ 758784 h 1160647"/>
                  <a:gd name="connsiteX89" fmla="*/ 608007 w 3195788"/>
                  <a:gd name="connsiteY89" fmla="*/ 758784 h 1160647"/>
                  <a:gd name="connsiteX90" fmla="*/ 622194 w 3195788"/>
                  <a:gd name="connsiteY90" fmla="*/ 758784 h 1160647"/>
                  <a:gd name="connsiteX91" fmla="*/ 622194 w 3195788"/>
                  <a:gd name="connsiteY91" fmla="*/ 759865 h 1160647"/>
                  <a:gd name="connsiteX92" fmla="*/ 622194 w 3195788"/>
                  <a:gd name="connsiteY92" fmla="*/ 767431 h 1160647"/>
                  <a:gd name="connsiteX93" fmla="*/ 623968 w 3195788"/>
                  <a:gd name="connsiteY93" fmla="*/ 767431 h 1160647"/>
                  <a:gd name="connsiteX94" fmla="*/ 636381 w 3195788"/>
                  <a:gd name="connsiteY94" fmla="*/ 767431 h 1160647"/>
                  <a:gd name="connsiteX95" fmla="*/ 636381 w 3195788"/>
                  <a:gd name="connsiteY95" fmla="*/ 743652 h 1160647"/>
                  <a:gd name="connsiteX96" fmla="*/ 637394 w 3195788"/>
                  <a:gd name="connsiteY96" fmla="*/ 743652 h 1160647"/>
                  <a:gd name="connsiteX97" fmla="*/ 644488 w 3195788"/>
                  <a:gd name="connsiteY97" fmla="*/ 743652 h 1160647"/>
                  <a:gd name="connsiteX98" fmla="*/ 644488 w 3195788"/>
                  <a:gd name="connsiteY98" fmla="*/ 711225 h 1160647"/>
                  <a:gd name="connsiteX99" fmla="*/ 645501 w 3195788"/>
                  <a:gd name="connsiteY99" fmla="*/ 711225 h 1160647"/>
                  <a:gd name="connsiteX100" fmla="*/ 652595 w 3195788"/>
                  <a:gd name="connsiteY100" fmla="*/ 711225 h 1160647"/>
                  <a:gd name="connsiteX101" fmla="*/ 652595 w 3195788"/>
                  <a:gd name="connsiteY101" fmla="*/ 709334 h 1160647"/>
                  <a:gd name="connsiteX102" fmla="*/ 652595 w 3195788"/>
                  <a:gd name="connsiteY102" fmla="*/ 696093 h 1160647"/>
                  <a:gd name="connsiteX103" fmla="*/ 651328 w 3195788"/>
                  <a:gd name="connsiteY103" fmla="*/ 694471 h 1160647"/>
                  <a:gd name="connsiteX104" fmla="*/ 656648 w 3195788"/>
                  <a:gd name="connsiteY104" fmla="*/ 683122 h 1160647"/>
                  <a:gd name="connsiteX105" fmla="*/ 664755 w 3195788"/>
                  <a:gd name="connsiteY105" fmla="*/ 711225 h 1160647"/>
                  <a:gd name="connsiteX106" fmla="*/ 665515 w 3195788"/>
                  <a:gd name="connsiteY106" fmla="*/ 711225 h 1160647"/>
                  <a:gd name="connsiteX107" fmla="*/ 670835 w 3195788"/>
                  <a:gd name="connsiteY107" fmla="*/ 711225 h 1160647"/>
                  <a:gd name="connsiteX108" fmla="*/ 670835 w 3195788"/>
                  <a:gd name="connsiteY108" fmla="*/ 605298 h 1160647"/>
                  <a:gd name="connsiteX109" fmla="*/ 672355 w 3195788"/>
                  <a:gd name="connsiteY109" fmla="*/ 605298 h 1160647"/>
                  <a:gd name="connsiteX110" fmla="*/ 682995 w 3195788"/>
                  <a:gd name="connsiteY110" fmla="*/ 605298 h 1160647"/>
                  <a:gd name="connsiteX111" fmla="*/ 682995 w 3195788"/>
                  <a:gd name="connsiteY111" fmla="*/ 557739 h 1160647"/>
                  <a:gd name="connsiteX112" fmla="*/ 709342 w 3195788"/>
                  <a:gd name="connsiteY112" fmla="*/ 557739 h 1160647"/>
                  <a:gd name="connsiteX113" fmla="*/ 709342 w 3195788"/>
                  <a:gd name="connsiteY113" fmla="*/ 536121 h 1160647"/>
                  <a:gd name="connsiteX114" fmla="*/ 743796 w 3195788"/>
                  <a:gd name="connsiteY114" fmla="*/ 536121 h 1160647"/>
                  <a:gd name="connsiteX115" fmla="*/ 743796 w 3195788"/>
                  <a:gd name="connsiteY115" fmla="*/ 538553 h 1160647"/>
                  <a:gd name="connsiteX116" fmla="*/ 743796 w 3195788"/>
                  <a:gd name="connsiteY116" fmla="*/ 555577 h 1160647"/>
                  <a:gd name="connsiteX117" fmla="*/ 746076 w 3195788"/>
                  <a:gd name="connsiteY117" fmla="*/ 555577 h 1160647"/>
                  <a:gd name="connsiteX118" fmla="*/ 762036 w 3195788"/>
                  <a:gd name="connsiteY118" fmla="*/ 555577 h 1160647"/>
                  <a:gd name="connsiteX119" fmla="*/ 762036 w 3195788"/>
                  <a:gd name="connsiteY119" fmla="*/ 603136 h 1160647"/>
                  <a:gd name="connsiteX120" fmla="*/ 763049 w 3195788"/>
                  <a:gd name="connsiteY120" fmla="*/ 603136 h 1160647"/>
                  <a:gd name="connsiteX121" fmla="*/ 770143 w 3195788"/>
                  <a:gd name="connsiteY121" fmla="*/ 603136 h 1160647"/>
                  <a:gd name="connsiteX122" fmla="*/ 784330 w 3195788"/>
                  <a:gd name="connsiteY122" fmla="*/ 607460 h 1160647"/>
                  <a:gd name="connsiteX123" fmla="*/ 784330 w 3195788"/>
                  <a:gd name="connsiteY123" fmla="*/ 646372 h 1160647"/>
                  <a:gd name="connsiteX124" fmla="*/ 785343 w 3195788"/>
                  <a:gd name="connsiteY124" fmla="*/ 646372 h 1160647"/>
                  <a:gd name="connsiteX125" fmla="*/ 792436 w 3195788"/>
                  <a:gd name="connsiteY125" fmla="*/ 646372 h 1160647"/>
                  <a:gd name="connsiteX126" fmla="*/ 792436 w 3195788"/>
                  <a:gd name="connsiteY126" fmla="*/ 647993 h 1160647"/>
                  <a:gd name="connsiteX127" fmla="*/ 792436 w 3195788"/>
                  <a:gd name="connsiteY127" fmla="*/ 659342 h 1160647"/>
                  <a:gd name="connsiteX128" fmla="*/ 794463 w 3195788"/>
                  <a:gd name="connsiteY128" fmla="*/ 659342 h 1160647"/>
                  <a:gd name="connsiteX129" fmla="*/ 808650 w 3195788"/>
                  <a:gd name="connsiteY129" fmla="*/ 659342 h 1160647"/>
                  <a:gd name="connsiteX130" fmla="*/ 814730 w 3195788"/>
                  <a:gd name="connsiteY130" fmla="*/ 665828 h 1160647"/>
                  <a:gd name="connsiteX131" fmla="*/ 814730 w 3195788"/>
                  <a:gd name="connsiteY131" fmla="*/ 687446 h 1160647"/>
                  <a:gd name="connsiteX132" fmla="*/ 817010 w 3195788"/>
                  <a:gd name="connsiteY132" fmla="*/ 687446 h 1160647"/>
                  <a:gd name="connsiteX133" fmla="*/ 832970 w 3195788"/>
                  <a:gd name="connsiteY133" fmla="*/ 687446 h 1160647"/>
                  <a:gd name="connsiteX134" fmla="*/ 832970 w 3195788"/>
                  <a:gd name="connsiteY134" fmla="*/ 688526 h 1160647"/>
                  <a:gd name="connsiteX135" fmla="*/ 832970 w 3195788"/>
                  <a:gd name="connsiteY135" fmla="*/ 696093 h 1160647"/>
                  <a:gd name="connsiteX136" fmla="*/ 834237 w 3195788"/>
                  <a:gd name="connsiteY136" fmla="*/ 696093 h 1160647"/>
                  <a:gd name="connsiteX137" fmla="*/ 843104 w 3195788"/>
                  <a:gd name="connsiteY137" fmla="*/ 696093 h 1160647"/>
                  <a:gd name="connsiteX138" fmla="*/ 843104 w 3195788"/>
                  <a:gd name="connsiteY138" fmla="*/ 698254 h 1160647"/>
                  <a:gd name="connsiteX139" fmla="*/ 843104 w 3195788"/>
                  <a:gd name="connsiteY139" fmla="*/ 713387 h 1160647"/>
                  <a:gd name="connsiteX140" fmla="*/ 847157 w 3195788"/>
                  <a:gd name="connsiteY140" fmla="*/ 711495 h 1160647"/>
                  <a:gd name="connsiteX141" fmla="*/ 847157 w 3195788"/>
                  <a:gd name="connsiteY141" fmla="*/ 698254 h 1160647"/>
                  <a:gd name="connsiteX142" fmla="*/ 848170 w 3195788"/>
                  <a:gd name="connsiteY142" fmla="*/ 698254 h 1160647"/>
                  <a:gd name="connsiteX143" fmla="*/ 855264 w 3195788"/>
                  <a:gd name="connsiteY143" fmla="*/ 698254 h 1160647"/>
                  <a:gd name="connsiteX144" fmla="*/ 855264 w 3195788"/>
                  <a:gd name="connsiteY144" fmla="*/ 699876 h 1160647"/>
                  <a:gd name="connsiteX145" fmla="*/ 855264 w 3195788"/>
                  <a:gd name="connsiteY145" fmla="*/ 711225 h 1160647"/>
                  <a:gd name="connsiteX146" fmla="*/ 856024 w 3195788"/>
                  <a:gd name="connsiteY146" fmla="*/ 711225 h 1160647"/>
                  <a:gd name="connsiteX147" fmla="*/ 861344 w 3195788"/>
                  <a:gd name="connsiteY147" fmla="*/ 711225 h 1160647"/>
                  <a:gd name="connsiteX148" fmla="*/ 909984 w 3195788"/>
                  <a:gd name="connsiteY148" fmla="*/ 706902 h 1160647"/>
                  <a:gd name="connsiteX149" fmla="*/ 909984 w 3195788"/>
                  <a:gd name="connsiteY149" fmla="*/ 708253 h 1160647"/>
                  <a:gd name="connsiteX150" fmla="*/ 909984 w 3195788"/>
                  <a:gd name="connsiteY150" fmla="*/ 717710 h 1160647"/>
                  <a:gd name="connsiteX151" fmla="*/ 910744 w 3195788"/>
                  <a:gd name="connsiteY151" fmla="*/ 717710 h 1160647"/>
                  <a:gd name="connsiteX152" fmla="*/ 916065 w 3195788"/>
                  <a:gd name="connsiteY152" fmla="*/ 717710 h 1160647"/>
                  <a:gd name="connsiteX153" fmla="*/ 916065 w 3195788"/>
                  <a:gd name="connsiteY153" fmla="*/ 719872 h 1160647"/>
                  <a:gd name="connsiteX154" fmla="*/ 916065 w 3195788"/>
                  <a:gd name="connsiteY154" fmla="*/ 735005 h 1160647"/>
                  <a:gd name="connsiteX155" fmla="*/ 918091 w 3195788"/>
                  <a:gd name="connsiteY155" fmla="*/ 733654 h 1160647"/>
                  <a:gd name="connsiteX156" fmla="*/ 932278 w 3195788"/>
                  <a:gd name="connsiteY156" fmla="*/ 724196 h 1160647"/>
                  <a:gd name="connsiteX157" fmla="*/ 938358 w 3195788"/>
                  <a:gd name="connsiteY157" fmla="*/ 683122 h 1160647"/>
                  <a:gd name="connsiteX158" fmla="*/ 939118 w 3195788"/>
                  <a:gd name="connsiteY158" fmla="*/ 682852 h 1160647"/>
                  <a:gd name="connsiteX159" fmla="*/ 944438 w 3195788"/>
                  <a:gd name="connsiteY159" fmla="*/ 680960 h 1160647"/>
                  <a:gd name="connsiteX160" fmla="*/ 946465 w 3195788"/>
                  <a:gd name="connsiteY160" fmla="*/ 611783 h 1160647"/>
                  <a:gd name="connsiteX161" fmla="*/ 948492 w 3195788"/>
                  <a:gd name="connsiteY161" fmla="*/ 680960 h 1160647"/>
                  <a:gd name="connsiteX162" fmla="*/ 949252 w 3195788"/>
                  <a:gd name="connsiteY162" fmla="*/ 681230 h 1160647"/>
                  <a:gd name="connsiteX163" fmla="*/ 954572 w 3195788"/>
                  <a:gd name="connsiteY163" fmla="*/ 683122 h 1160647"/>
                  <a:gd name="connsiteX164" fmla="*/ 954572 w 3195788"/>
                  <a:gd name="connsiteY164" fmla="*/ 596651 h 1160647"/>
                  <a:gd name="connsiteX165" fmla="*/ 958625 w 3195788"/>
                  <a:gd name="connsiteY165" fmla="*/ 564224 h 1160647"/>
                  <a:gd name="connsiteX166" fmla="*/ 997132 w 3195788"/>
                  <a:gd name="connsiteY166" fmla="*/ 564224 h 1160647"/>
                  <a:gd name="connsiteX167" fmla="*/ 997132 w 3195788"/>
                  <a:gd name="connsiteY167" fmla="*/ 596651 h 1160647"/>
                  <a:gd name="connsiteX168" fmla="*/ 997892 w 3195788"/>
                  <a:gd name="connsiteY168" fmla="*/ 596651 h 1160647"/>
                  <a:gd name="connsiteX169" fmla="*/ 1003212 w 3195788"/>
                  <a:gd name="connsiteY169" fmla="*/ 596651 h 1160647"/>
                  <a:gd name="connsiteX170" fmla="*/ 1003212 w 3195788"/>
                  <a:gd name="connsiteY170" fmla="*/ 514503 h 1160647"/>
                  <a:gd name="connsiteX171" fmla="*/ 1004986 w 3195788"/>
                  <a:gd name="connsiteY171" fmla="*/ 514503 h 1160647"/>
                  <a:gd name="connsiteX172" fmla="*/ 1017399 w 3195788"/>
                  <a:gd name="connsiteY172" fmla="*/ 514503 h 1160647"/>
                  <a:gd name="connsiteX173" fmla="*/ 1017399 w 3195788"/>
                  <a:gd name="connsiteY173" fmla="*/ 512612 h 1160647"/>
                  <a:gd name="connsiteX174" fmla="*/ 1017399 w 3195788"/>
                  <a:gd name="connsiteY174" fmla="*/ 499371 h 1160647"/>
                  <a:gd name="connsiteX175" fmla="*/ 1039693 w 3195788"/>
                  <a:gd name="connsiteY175" fmla="*/ 499371 h 1160647"/>
                  <a:gd name="connsiteX176" fmla="*/ 1039693 w 3195788"/>
                  <a:gd name="connsiteY176" fmla="*/ 498290 h 1160647"/>
                  <a:gd name="connsiteX177" fmla="*/ 1039693 w 3195788"/>
                  <a:gd name="connsiteY177" fmla="*/ 490724 h 1160647"/>
                  <a:gd name="connsiteX178" fmla="*/ 1041466 w 3195788"/>
                  <a:gd name="connsiteY178" fmla="*/ 490724 h 1160647"/>
                  <a:gd name="connsiteX179" fmla="*/ 1053880 w 3195788"/>
                  <a:gd name="connsiteY179" fmla="*/ 490724 h 1160647"/>
                  <a:gd name="connsiteX180" fmla="*/ 1053880 w 3195788"/>
                  <a:gd name="connsiteY180" fmla="*/ 491805 h 1160647"/>
                  <a:gd name="connsiteX181" fmla="*/ 1053880 w 3195788"/>
                  <a:gd name="connsiteY181" fmla="*/ 499371 h 1160647"/>
                  <a:gd name="connsiteX182" fmla="*/ 1054640 w 3195788"/>
                  <a:gd name="connsiteY182" fmla="*/ 499371 h 1160647"/>
                  <a:gd name="connsiteX183" fmla="*/ 1059960 w 3195788"/>
                  <a:gd name="connsiteY183" fmla="*/ 499371 h 1160647"/>
                  <a:gd name="connsiteX184" fmla="*/ 1070093 w 3195788"/>
                  <a:gd name="connsiteY184" fmla="*/ 495047 h 1160647"/>
                  <a:gd name="connsiteX185" fmla="*/ 1074146 w 3195788"/>
                  <a:gd name="connsiteY185" fmla="*/ 498290 h 1160647"/>
                  <a:gd name="connsiteX186" fmla="*/ 1074146 w 3195788"/>
                  <a:gd name="connsiteY186" fmla="*/ 490724 h 1160647"/>
                  <a:gd name="connsiteX187" fmla="*/ 1076426 w 3195788"/>
                  <a:gd name="connsiteY187" fmla="*/ 490724 h 1160647"/>
                  <a:gd name="connsiteX188" fmla="*/ 1092387 w 3195788"/>
                  <a:gd name="connsiteY188" fmla="*/ 490724 h 1160647"/>
                  <a:gd name="connsiteX189" fmla="*/ 1092387 w 3195788"/>
                  <a:gd name="connsiteY189" fmla="*/ 491805 h 1160647"/>
                  <a:gd name="connsiteX190" fmla="*/ 1092387 w 3195788"/>
                  <a:gd name="connsiteY190" fmla="*/ 499371 h 1160647"/>
                  <a:gd name="connsiteX191" fmla="*/ 1122787 w 3195788"/>
                  <a:gd name="connsiteY191" fmla="*/ 499371 h 1160647"/>
                  <a:gd name="connsiteX192" fmla="*/ 1122787 w 3195788"/>
                  <a:gd name="connsiteY192" fmla="*/ 500992 h 1160647"/>
                  <a:gd name="connsiteX193" fmla="*/ 1122787 w 3195788"/>
                  <a:gd name="connsiteY193" fmla="*/ 512342 h 1160647"/>
                  <a:gd name="connsiteX194" fmla="*/ 1149134 w 3195788"/>
                  <a:gd name="connsiteY194" fmla="*/ 512342 h 1160647"/>
                  <a:gd name="connsiteX195" fmla="*/ 1149134 w 3195788"/>
                  <a:gd name="connsiteY195" fmla="*/ 542606 h 1160647"/>
                  <a:gd name="connsiteX196" fmla="*/ 1149894 w 3195788"/>
                  <a:gd name="connsiteY196" fmla="*/ 542606 h 1160647"/>
                  <a:gd name="connsiteX197" fmla="*/ 1155214 w 3195788"/>
                  <a:gd name="connsiteY197" fmla="*/ 542606 h 1160647"/>
                  <a:gd name="connsiteX198" fmla="*/ 1155214 w 3195788"/>
                  <a:gd name="connsiteY198" fmla="*/ 543687 h 1160647"/>
                  <a:gd name="connsiteX199" fmla="*/ 1155214 w 3195788"/>
                  <a:gd name="connsiteY199" fmla="*/ 551254 h 1160647"/>
                  <a:gd name="connsiteX200" fmla="*/ 1159268 w 3195788"/>
                  <a:gd name="connsiteY200" fmla="*/ 581518 h 1160647"/>
                  <a:gd name="connsiteX201" fmla="*/ 1160028 w 3195788"/>
                  <a:gd name="connsiteY201" fmla="*/ 581518 h 1160647"/>
                  <a:gd name="connsiteX202" fmla="*/ 1165348 w 3195788"/>
                  <a:gd name="connsiteY202" fmla="*/ 581518 h 1160647"/>
                  <a:gd name="connsiteX203" fmla="*/ 1165348 w 3195788"/>
                  <a:gd name="connsiteY203" fmla="*/ 582329 h 1160647"/>
                  <a:gd name="connsiteX204" fmla="*/ 1165348 w 3195788"/>
                  <a:gd name="connsiteY204" fmla="*/ 588004 h 1160647"/>
                  <a:gd name="connsiteX205" fmla="*/ 1166361 w 3195788"/>
                  <a:gd name="connsiteY205" fmla="*/ 588004 h 1160647"/>
                  <a:gd name="connsiteX206" fmla="*/ 1173454 w 3195788"/>
                  <a:gd name="connsiteY206" fmla="*/ 588004 h 1160647"/>
                  <a:gd name="connsiteX207" fmla="*/ 1173454 w 3195788"/>
                  <a:gd name="connsiteY207" fmla="*/ 618269 h 1160647"/>
                  <a:gd name="connsiteX208" fmla="*/ 1175481 w 3195788"/>
                  <a:gd name="connsiteY208" fmla="*/ 618269 h 1160647"/>
                  <a:gd name="connsiteX209" fmla="*/ 1189668 w 3195788"/>
                  <a:gd name="connsiteY209" fmla="*/ 618269 h 1160647"/>
                  <a:gd name="connsiteX210" fmla="*/ 1189668 w 3195788"/>
                  <a:gd name="connsiteY210" fmla="*/ 642048 h 1160647"/>
                  <a:gd name="connsiteX211" fmla="*/ 1191695 w 3195788"/>
                  <a:gd name="connsiteY211" fmla="*/ 643669 h 1160647"/>
                  <a:gd name="connsiteX212" fmla="*/ 1191695 w 3195788"/>
                  <a:gd name="connsiteY212" fmla="*/ 655019 h 1160647"/>
                  <a:gd name="connsiteX213" fmla="*/ 1192455 w 3195788"/>
                  <a:gd name="connsiteY213" fmla="*/ 655019 h 1160647"/>
                  <a:gd name="connsiteX214" fmla="*/ 1197775 w 3195788"/>
                  <a:gd name="connsiteY214" fmla="*/ 655019 h 1160647"/>
                  <a:gd name="connsiteX215" fmla="*/ 1197775 w 3195788"/>
                  <a:gd name="connsiteY215" fmla="*/ 678798 h 1160647"/>
                  <a:gd name="connsiteX216" fmla="*/ 1199041 w 3195788"/>
                  <a:gd name="connsiteY216" fmla="*/ 678798 h 1160647"/>
                  <a:gd name="connsiteX217" fmla="*/ 1207908 w 3195788"/>
                  <a:gd name="connsiteY217" fmla="*/ 678798 h 1160647"/>
                  <a:gd name="connsiteX218" fmla="*/ 1209935 w 3195788"/>
                  <a:gd name="connsiteY218" fmla="*/ 682852 h 1160647"/>
                  <a:gd name="connsiteX219" fmla="*/ 1209935 w 3195788"/>
                  <a:gd name="connsiteY219" fmla="*/ 696093 h 1160647"/>
                  <a:gd name="connsiteX220" fmla="*/ 1211455 w 3195788"/>
                  <a:gd name="connsiteY220" fmla="*/ 694201 h 1160647"/>
                  <a:gd name="connsiteX221" fmla="*/ 1222095 w 3195788"/>
                  <a:gd name="connsiteY221" fmla="*/ 680960 h 1160647"/>
                  <a:gd name="connsiteX222" fmla="*/ 1250469 w 3195788"/>
                  <a:gd name="connsiteY222" fmla="*/ 680960 h 1160647"/>
                  <a:gd name="connsiteX223" fmla="*/ 1250469 w 3195788"/>
                  <a:gd name="connsiteY223" fmla="*/ 767431 h 1160647"/>
                  <a:gd name="connsiteX224" fmla="*/ 1251229 w 3195788"/>
                  <a:gd name="connsiteY224" fmla="*/ 767431 h 1160647"/>
                  <a:gd name="connsiteX225" fmla="*/ 1256549 w 3195788"/>
                  <a:gd name="connsiteY225" fmla="*/ 767431 h 1160647"/>
                  <a:gd name="connsiteX226" fmla="*/ 1257309 w 3195788"/>
                  <a:gd name="connsiteY226" fmla="*/ 766080 h 1160647"/>
                  <a:gd name="connsiteX227" fmla="*/ 1262629 w 3195788"/>
                  <a:gd name="connsiteY227" fmla="*/ 756622 h 1160647"/>
                  <a:gd name="connsiteX228" fmla="*/ 1262629 w 3195788"/>
                  <a:gd name="connsiteY228" fmla="*/ 758514 h 1160647"/>
                  <a:gd name="connsiteX229" fmla="*/ 1262629 w 3195788"/>
                  <a:gd name="connsiteY229" fmla="*/ 771755 h 1160647"/>
                  <a:gd name="connsiteX230" fmla="*/ 1266682 w 3195788"/>
                  <a:gd name="connsiteY230" fmla="*/ 726358 h 1160647"/>
                  <a:gd name="connsiteX231" fmla="*/ 1267442 w 3195788"/>
                  <a:gd name="connsiteY231" fmla="*/ 726358 h 1160647"/>
                  <a:gd name="connsiteX232" fmla="*/ 1272762 w 3195788"/>
                  <a:gd name="connsiteY232" fmla="*/ 726358 h 1160647"/>
                  <a:gd name="connsiteX233" fmla="*/ 1272762 w 3195788"/>
                  <a:gd name="connsiteY233" fmla="*/ 661504 h 1160647"/>
                  <a:gd name="connsiteX234" fmla="*/ 1273776 w 3195788"/>
                  <a:gd name="connsiteY234" fmla="*/ 661504 h 1160647"/>
                  <a:gd name="connsiteX235" fmla="*/ 1280869 w 3195788"/>
                  <a:gd name="connsiteY235" fmla="*/ 661504 h 1160647"/>
                  <a:gd name="connsiteX236" fmla="*/ 1293029 w 3195788"/>
                  <a:gd name="connsiteY236" fmla="*/ 618269 h 1160647"/>
                  <a:gd name="connsiteX237" fmla="*/ 1294296 w 3195788"/>
                  <a:gd name="connsiteY237" fmla="*/ 618269 h 1160647"/>
                  <a:gd name="connsiteX238" fmla="*/ 1303163 w 3195788"/>
                  <a:gd name="connsiteY238" fmla="*/ 618269 h 1160647"/>
                  <a:gd name="connsiteX239" fmla="*/ 1313296 w 3195788"/>
                  <a:gd name="connsiteY239" fmla="*/ 661504 h 1160647"/>
                  <a:gd name="connsiteX240" fmla="*/ 1314309 w 3195788"/>
                  <a:gd name="connsiteY240" fmla="*/ 661504 h 1160647"/>
                  <a:gd name="connsiteX241" fmla="*/ 1321403 w 3195788"/>
                  <a:gd name="connsiteY241" fmla="*/ 661504 h 1160647"/>
                  <a:gd name="connsiteX242" fmla="*/ 1321403 w 3195788"/>
                  <a:gd name="connsiteY242" fmla="*/ 700416 h 1160647"/>
                  <a:gd name="connsiteX243" fmla="*/ 1323176 w 3195788"/>
                  <a:gd name="connsiteY243" fmla="*/ 700416 h 1160647"/>
                  <a:gd name="connsiteX244" fmla="*/ 1335590 w 3195788"/>
                  <a:gd name="connsiteY244" fmla="*/ 700416 h 1160647"/>
                  <a:gd name="connsiteX245" fmla="*/ 1335590 w 3195788"/>
                  <a:gd name="connsiteY245" fmla="*/ 702578 h 1160647"/>
                  <a:gd name="connsiteX246" fmla="*/ 1335590 w 3195788"/>
                  <a:gd name="connsiteY246" fmla="*/ 717710 h 1160647"/>
                  <a:gd name="connsiteX247" fmla="*/ 1339643 w 3195788"/>
                  <a:gd name="connsiteY247" fmla="*/ 715549 h 1160647"/>
                  <a:gd name="connsiteX248" fmla="*/ 1339643 w 3195788"/>
                  <a:gd name="connsiteY248" fmla="*/ 700416 h 1160647"/>
                  <a:gd name="connsiteX249" fmla="*/ 1341163 w 3195788"/>
                  <a:gd name="connsiteY249" fmla="*/ 700416 h 1160647"/>
                  <a:gd name="connsiteX250" fmla="*/ 1351803 w 3195788"/>
                  <a:gd name="connsiteY250" fmla="*/ 700416 h 1160647"/>
                  <a:gd name="connsiteX251" fmla="*/ 1351803 w 3195788"/>
                  <a:gd name="connsiteY251" fmla="*/ 702037 h 1160647"/>
                  <a:gd name="connsiteX252" fmla="*/ 1351803 w 3195788"/>
                  <a:gd name="connsiteY252" fmla="*/ 713387 h 1160647"/>
                  <a:gd name="connsiteX253" fmla="*/ 1382204 w 3195788"/>
                  <a:gd name="connsiteY253" fmla="*/ 713387 h 1160647"/>
                  <a:gd name="connsiteX254" fmla="*/ 1382204 w 3195788"/>
                  <a:gd name="connsiteY254" fmla="*/ 676637 h 1160647"/>
                  <a:gd name="connsiteX255" fmla="*/ 1383470 w 3195788"/>
                  <a:gd name="connsiteY255" fmla="*/ 676637 h 1160647"/>
                  <a:gd name="connsiteX256" fmla="*/ 1392337 w 3195788"/>
                  <a:gd name="connsiteY256" fmla="*/ 676637 h 1160647"/>
                  <a:gd name="connsiteX257" fmla="*/ 1392337 w 3195788"/>
                  <a:gd name="connsiteY257" fmla="*/ 698254 h 1160647"/>
                  <a:gd name="connsiteX258" fmla="*/ 1394364 w 3195788"/>
                  <a:gd name="connsiteY258" fmla="*/ 665828 h 1160647"/>
                  <a:gd name="connsiteX259" fmla="*/ 1416657 w 3195788"/>
                  <a:gd name="connsiteY259" fmla="*/ 665828 h 1160647"/>
                  <a:gd name="connsiteX260" fmla="*/ 1416657 w 3195788"/>
                  <a:gd name="connsiteY260" fmla="*/ 664206 h 1160647"/>
                  <a:gd name="connsiteX261" fmla="*/ 1416657 w 3195788"/>
                  <a:gd name="connsiteY261" fmla="*/ 652857 h 1160647"/>
                  <a:gd name="connsiteX262" fmla="*/ 1417417 w 3195788"/>
                  <a:gd name="connsiteY262" fmla="*/ 652857 h 1160647"/>
                  <a:gd name="connsiteX263" fmla="*/ 1422737 w 3195788"/>
                  <a:gd name="connsiteY263" fmla="*/ 652857 h 1160647"/>
                  <a:gd name="connsiteX264" fmla="*/ 1422737 w 3195788"/>
                  <a:gd name="connsiteY264" fmla="*/ 650966 h 1160647"/>
                  <a:gd name="connsiteX265" fmla="*/ 1422737 w 3195788"/>
                  <a:gd name="connsiteY265" fmla="*/ 637725 h 1160647"/>
                  <a:gd name="connsiteX266" fmla="*/ 1426791 w 3195788"/>
                  <a:gd name="connsiteY266" fmla="*/ 644210 h 1160647"/>
                  <a:gd name="connsiteX267" fmla="*/ 1429071 w 3195788"/>
                  <a:gd name="connsiteY267" fmla="*/ 644210 h 1160647"/>
                  <a:gd name="connsiteX268" fmla="*/ 1445031 w 3195788"/>
                  <a:gd name="connsiteY268" fmla="*/ 644210 h 1160647"/>
                  <a:gd name="connsiteX269" fmla="*/ 1445031 w 3195788"/>
                  <a:gd name="connsiteY269" fmla="*/ 643399 h 1160647"/>
                  <a:gd name="connsiteX270" fmla="*/ 1445031 w 3195788"/>
                  <a:gd name="connsiteY270" fmla="*/ 637725 h 1160647"/>
                  <a:gd name="connsiteX271" fmla="*/ 1445791 w 3195788"/>
                  <a:gd name="connsiteY271" fmla="*/ 637725 h 1160647"/>
                  <a:gd name="connsiteX272" fmla="*/ 1451111 w 3195788"/>
                  <a:gd name="connsiteY272" fmla="*/ 637725 h 1160647"/>
                  <a:gd name="connsiteX273" fmla="*/ 1451111 w 3195788"/>
                  <a:gd name="connsiteY273" fmla="*/ 639076 h 1160647"/>
                  <a:gd name="connsiteX274" fmla="*/ 1451111 w 3195788"/>
                  <a:gd name="connsiteY274" fmla="*/ 648534 h 1160647"/>
                  <a:gd name="connsiteX275" fmla="*/ 1489618 w 3195788"/>
                  <a:gd name="connsiteY275" fmla="*/ 648534 h 1160647"/>
                  <a:gd name="connsiteX276" fmla="*/ 1489618 w 3195788"/>
                  <a:gd name="connsiteY276" fmla="*/ 786887 h 1160647"/>
                  <a:gd name="connsiteX277" fmla="*/ 1491138 w 3195788"/>
                  <a:gd name="connsiteY277" fmla="*/ 786887 h 1160647"/>
                  <a:gd name="connsiteX278" fmla="*/ 1501778 w 3195788"/>
                  <a:gd name="connsiteY278" fmla="*/ 786887 h 1160647"/>
                  <a:gd name="connsiteX279" fmla="*/ 1501778 w 3195788"/>
                  <a:gd name="connsiteY279" fmla="*/ 773917 h 1160647"/>
                  <a:gd name="connsiteX280" fmla="*/ 1505832 w 3195788"/>
                  <a:gd name="connsiteY280" fmla="*/ 773917 h 1160647"/>
                  <a:gd name="connsiteX281" fmla="*/ 1505832 w 3195788"/>
                  <a:gd name="connsiteY281" fmla="*/ 786887 h 1160647"/>
                  <a:gd name="connsiteX282" fmla="*/ 1536232 w 3195788"/>
                  <a:gd name="connsiteY282" fmla="*/ 786887 h 1160647"/>
                  <a:gd name="connsiteX283" fmla="*/ 1536232 w 3195788"/>
                  <a:gd name="connsiteY283" fmla="*/ 756622 h 1160647"/>
                  <a:gd name="connsiteX284" fmla="*/ 1548392 w 3195788"/>
                  <a:gd name="connsiteY284" fmla="*/ 756622 h 1160647"/>
                  <a:gd name="connsiteX285" fmla="*/ 1560552 w 3195788"/>
                  <a:gd name="connsiteY285" fmla="*/ 754461 h 1160647"/>
                  <a:gd name="connsiteX286" fmla="*/ 1564606 w 3195788"/>
                  <a:gd name="connsiteY286" fmla="*/ 756622 h 1160647"/>
                  <a:gd name="connsiteX287" fmla="*/ 1574739 w 3195788"/>
                  <a:gd name="connsiteY287" fmla="*/ 756622 h 1160647"/>
                  <a:gd name="connsiteX288" fmla="*/ 1574739 w 3195788"/>
                  <a:gd name="connsiteY288" fmla="*/ 786887 h 1160647"/>
                  <a:gd name="connsiteX289" fmla="*/ 1582846 w 3195788"/>
                  <a:gd name="connsiteY289" fmla="*/ 786887 h 1160647"/>
                  <a:gd name="connsiteX290" fmla="*/ 1582846 w 3195788"/>
                  <a:gd name="connsiteY290" fmla="*/ 804182 h 1160647"/>
                  <a:gd name="connsiteX291" fmla="*/ 1592182 w 3195788"/>
                  <a:gd name="connsiteY291" fmla="*/ 805087 h 1160647"/>
                  <a:gd name="connsiteX292" fmla="*/ 1605140 w 3195788"/>
                  <a:gd name="connsiteY292" fmla="*/ 805087 h 1160647"/>
                  <a:gd name="connsiteX293" fmla="*/ 1605140 w 3195788"/>
                  <a:gd name="connsiteY293" fmla="*/ 789049 h 1160647"/>
                  <a:gd name="connsiteX294" fmla="*/ 1673096 w 3195788"/>
                  <a:gd name="connsiteY294" fmla="*/ 789049 h 1160647"/>
                  <a:gd name="connsiteX295" fmla="*/ 1673096 w 3195788"/>
                  <a:gd name="connsiteY295" fmla="*/ 703796 h 1160647"/>
                  <a:gd name="connsiteX296" fmla="*/ 1745104 w 3195788"/>
                  <a:gd name="connsiteY296" fmla="*/ 703796 h 1160647"/>
                  <a:gd name="connsiteX297" fmla="*/ 1745104 w 3195788"/>
                  <a:gd name="connsiteY297" fmla="*/ 782564 h 1160647"/>
                  <a:gd name="connsiteX298" fmla="*/ 1747008 w 3195788"/>
                  <a:gd name="connsiteY298" fmla="*/ 782564 h 1160647"/>
                  <a:gd name="connsiteX299" fmla="*/ 1748250 w 3195788"/>
                  <a:gd name="connsiteY299" fmla="*/ 805087 h 1160647"/>
                  <a:gd name="connsiteX300" fmla="*/ 1757926 w 3195788"/>
                  <a:gd name="connsiteY300" fmla="*/ 805087 h 1160647"/>
                  <a:gd name="connsiteX301" fmla="*/ 1759168 w 3195788"/>
                  <a:gd name="connsiteY301" fmla="*/ 782564 h 1160647"/>
                  <a:gd name="connsiteX302" fmla="*/ 1765248 w 3195788"/>
                  <a:gd name="connsiteY302" fmla="*/ 782564 h 1160647"/>
                  <a:gd name="connsiteX303" fmla="*/ 1766490 w 3195788"/>
                  <a:gd name="connsiteY303" fmla="*/ 805087 h 1160647"/>
                  <a:gd name="connsiteX304" fmla="*/ 1817112 w 3195788"/>
                  <a:gd name="connsiteY304" fmla="*/ 805087 h 1160647"/>
                  <a:gd name="connsiteX305" fmla="*/ 1817112 w 3195788"/>
                  <a:gd name="connsiteY305" fmla="*/ 642059 h 1160647"/>
                  <a:gd name="connsiteX306" fmla="*/ 2014439 w 3195788"/>
                  <a:gd name="connsiteY306" fmla="*/ 642059 h 1160647"/>
                  <a:gd name="connsiteX307" fmla="*/ 2014439 w 3195788"/>
                  <a:gd name="connsiteY307" fmla="*/ 805087 h 1160647"/>
                  <a:gd name="connsiteX308" fmla="*/ 2033136 w 3195788"/>
                  <a:gd name="connsiteY308" fmla="*/ 805087 h 1160647"/>
                  <a:gd name="connsiteX309" fmla="*/ 2033136 w 3195788"/>
                  <a:gd name="connsiteY309" fmla="*/ 722394 h 1160647"/>
                  <a:gd name="connsiteX310" fmla="*/ 2128256 w 3195788"/>
                  <a:gd name="connsiteY310" fmla="*/ 722394 h 1160647"/>
                  <a:gd name="connsiteX311" fmla="*/ 2140186 w 3195788"/>
                  <a:gd name="connsiteY311" fmla="*/ 404253 h 1160647"/>
                  <a:gd name="connsiteX312" fmla="*/ 2128026 w 3195788"/>
                  <a:gd name="connsiteY312" fmla="*/ 382635 h 1160647"/>
                  <a:gd name="connsiteX313" fmla="*/ 2121946 w 3195788"/>
                  <a:gd name="connsiteY313" fmla="*/ 378311 h 1160647"/>
                  <a:gd name="connsiteX314" fmla="*/ 2130053 w 3195788"/>
                  <a:gd name="connsiteY314" fmla="*/ 354532 h 1160647"/>
                  <a:gd name="connsiteX315" fmla="*/ 2130053 w 3195788"/>
                  <a:gd name="connsiteY315" fmla="*/ 337238 h 1160647"/>
                  <a:gd name="connsiteX316" fmla="*/ 2144240 w 3195788"/>
                  <a:gd name="connsiteY316" fmla="*/ 337238 h 1160647"/>
                  <a:gd name="connsiteX317" fmla="*/ 2144240 w 3195788"/>
                  <a:gd name="connsiteY317" fmla="*/ 315620 h 1160647"/>
                  <a:gd name="connsiteX318" fmla="*/ 2146266 w 3195788"/>
                  <a:gd name="connsiteY318" fmla="*/ 311296 h 1160647"/>
                  <a:gd name="connsiteX319" fmla="*/ 2146266 w 3195788"/>
                  <a:gd name="connsiteY319" fmla="*/ 233472 h 1160647"/>
                  <a:gd name="connsiteX320" fmla="*/ 2144240 w 3195788"/>
                  <a:gd name="connsiteY320" fmla="*/ 226987 h 1160647"/>
                  <a:gd name="connsiteX321" fmla="*/ 2150320 w 3195788"/>
                  <a:gd name="connsiteY321" fmla="*/ 220501 h 1160647"/>
                  <a:gd name="connsiteX322" fmla="*/ 2150320 w 3195788"/>
                  <a:gd name="connsiteY322" fmla="*/ 162133 h 1160647"/>
                  <a:gd name="connsiteX323" fmla="*/ 2152346 w 3195788"/>
                  <a:gd name="connsiteY323" fmla="*/ 157810 h 1160647"/>
                  <a:gd name="connsiteX324" fmla="*/ 2152346 w 3195788"/>
                  <a:gd name="connsiteY324" fmla="*/ 101604 h 1160647"/>
                  <a:gd name="connsiteX325" fmla="*/ 2154373 w 3195788"/>
                  <a:gd name="connsiteY325" fmla="*/ 82148 h 1160647"/>
                  <a:gd name="connsiteX326" fmla="*/ 2158427 w 3195788"/>
                  <a:gd name="connsiteY326" fmla="*/ 99442 h 1160647"/>
                  <a:gd name="connsiteX327" fmla="*/ 2160453 w 3195788"/>
                  <a:gd name="connsiteY327" fmla="*/ 157810 h 1160647"/>
                  <a:gd name="connsiteX328" fmla="*/ 2162480 w 3195788"/>
                  <a:gd name="connsiteY328" fmla="*/ 220501 h 1160647"/>
                  <a:gd name="connsiteX329" fmla="*/ 2168560 w 3195788"/>
                  <a:gd name="connsiteY329" fmla="*/ 226987 h 1160647"/>
                  <a:gd name="connsiteX330" fmla="*/ 2166533 w 3195788"/>
                  <a:gd name="connsiteY330" fmla="*/ 233472 h 1160647"/>
                  <a:gd name="connsiteX331" fmla="*/ 2166533 w 3195788"/>
                  <a:gd name="connsiteY331" fmla="*/ 311296 h 1160647"/>
                  <a:gd name="connsiteX332" fmla="*/ 2168560 w 3195788"/>
                  <a:gd name="connsiteY332" fmla="*/ 315620 h 1160647"/>
                  <a:gd name="connsiteX333" fmla="*/ 2168560 w 3195788"/>
                  <a:gd name="connsiteY333" fmla="*/ 337238 h 1160647"/>
                  <a:gd name="connsiteX334" fmla="*/ 2182747 w 3195788"/>
                  <a:gd name="connsiteY334" fmla="*/ 337238 h 1160647"/>
                  <a:gd name="connsiteX335" fmla="*/ 2182747 w 3195788"/>
                  <a:gd name="connsiteY335" fmla="*/ 354532 h 1160647"/>
                  <a:gd name="connsiteX336" fmla="*/ 2190854 w 3195788"/>
                  <a:gd name="connsiteY336" fmla="*/ 378311 h 1160647"/>
                  <a:gd name="connsiteX337" fmla="*/ 2184774 w 3195788"/>
                  <a:gd name="connsiteY337" fmla="*/ 382635 h 1160647"/>
                  <a:gd name="connsiteX338" fmla="*/ 2172613 w 3195788"/>
                  <a:gd name="connsiteY338" fmla="*/ 404253 h 1160647"/>
                  <a:gd name="connsiteX339" fmla="*/ 2180720 w 3195788"/>
                  <a:gd name="connsiteY339" fmla="*/ 657181 h 1160647"/>
                  <a:gd name="connsiteX340" fmla="*/ 2245574 w 3195788"/>
                  <a:gd name="connsiteY340" fmla="*/ 657181 h 1160647"/>
                  <a:gd name="connsiteX341" fmla="*/ 2245574 w 3195788"/>
                  <a:gd name="connsiteY341" fmla="*/ 732843 h 1160647"/>
                  <a:gd name="connsiteX342" fmla="*/ 2253681 w 3195788"/>
                  <a:gd name="connsiteY342" fmla="*/ 732843 h 1160647"/>
                  <a:gd name="connsiteX343" fmla="*/ 2255708 w 3195788"/>
                  <a:gd name="connsiteY343" fmla="*/ 726358 h 1160647"/>
                  <a:gd name="connsiteX344" fmla="*/ 2261788 w 3195788"/>
                  <a:gd name="connsiteY344" fmla="*/ 726358 h 1160647"/>
                  <a:gd name="connsiteX345" fmla="*/ 2263815 w 3195788"/>
                  <a:gd name="connsiteY345" fmla="*/ 735005 h 1160647"/>
                  <a:gd name="connsiteX346" fmla="*/ 2275975 w 3195788"/>
                  <a:gd name="connsiteY346" fmla="*/ 735005 h 1160647"/>
                  <a:gd name="connsiteX347" fmla="*/ 2275975 w 3195788"/>
                  <a:gd name="connsiteY347" fmla="*/ 728519 h 1160647"/>
                  <a:gd name="connsiteX348" fmla="*/ 2298268 w 3195788"/>
                  <a:gd name="connsiteY348" fmla="*/ 728519 h 1160647"/>
                  <a:gd name="connsiteX349" fmla="*/ 2298268 w 3195788"/>
                  <a:gd name="connsiteY349" fmla="*/ 735005 h 1160647"/>
                  <a:gd name="connsiteX350" fmla="*/ 2318535 w 3195788"/>
                  <a:gd name="connsiteY350" fmla="*/ 735005 h 1160647"/>
                  <a:gd name="connsiteX351" fmla="*/ 2318535 w 3195788"/>
                  <a:gd name="connsiteY351" fmla="*/ 780402 h 1160647"/>
                  <a:gd name="connsiteX352" fmla="*/ 2332722 w 3195788"/>
                  <a:gd name="connsiteY352" fmla="*/ 780402 h 1160647"/>
                  <a:gd name="connsiteX353" fmla="*/ 2332722 w 3195788"/>
                  <a:gd name="connsiteY353" fmla="*/ 767431 h 1160647"/>
                  <a:gd name="connsiteX354" fmla="*/ 2348936 w 3195788"/>
                  <a:gd name="connsiteY354" fmla="*/ 767431 h 1160647"/>
                  <a:gd name="connsiteX355" fmla="*/ 2348936 w 3195788"/>
                  <a:gd name="connsiteY355" fmla="*/ 588004 h 1160647"/>
                  <a:gd name="connsiteX356" fmla="*/ 2355016 w 3195788"/>
                  <a:gd name="connsiteY356" fmla="*/ 581518 h 1160647"/>
                  <a:gd name="connsiteX357" fmla="*/ 2427977 w 3195788"/>
                  <a:gd name="connsiteY357" fmla="*/ 581518 h 1160647"/>
                  <a:gd name="connsiteX358" fmla="*/ 2427977 w 3195788"/>
                  <a:gd name="connsiteY358" fmla="*/ 590166 h 1160647"/>
                  <a:gd name="connsiteX359" fmla="*/ 2438110 w 3195788"/>
                  <a:gd name="connsiteY359" fmla="*/ 590166 h 1160647"/>
                  <a:gd name="connsiteX360" fmla="*/ 2438110 w 3195788"/>
                  <a:gd name="connsiteY360" fmla="*/ 704740 h 1160647"/>
                  <a:gd name="connsiteX361" fmla="*/ 2460404 w 3195788"/>
                  <a:gd name="connsiteY361" fmla="*/ 704740 h 1160647"/>
                  <a:gd name="connsiteX362" fmla="*/ 2460404 w 3195788"/>
                  <a:gd name="connsiteY362" fmla="*/ 637725 h 1160647"/>
                  <a:gd name="connsiteX363" fmla="*/ 2486751 w 3195788"/>
                  <a:gd name="connsiteY363" fmla="*/ 637725 h 1160647"/>
                  <a:gd name="connsiteX364" fmla="*/ 2490804 w 3195788"/>
                  <a:gd name="connsiteY364" fmla="*/ 633401 h 1160647"/>
                  <a:gd name="connsiteX365" fmla="*/ 2498911 w 3195788"/>
                  <a:gd name="connsiteY365" fmla="*/ 633401 h 1160647"/>
                  <a:gd name="connsiteX366" fmla="*/ 2502964 w 3195788"/>
                  <a:gd name="connsiteY366" fmla="*/ 637725 h 1160647"/>
                  <a:gd name="connsiteX367" fmla="*/ 2525258 w 3195788"/>
                  <a:gd name="connsiteY367" fmla="*/ 637725 h 1160647"/>
                  <a:gd name="connsiteX368" fmla="*/ 2525258 w 3195788"/>
                  <a:gd name="connsiteY368" fmla="*/ 520989 h 1160647"/>
                  <a:gd name="connsiteX369" fmla="*/ 2582005 w 3195788"/>
                  <a:gd name="connsiteY369" fmla="*/ 510180 h 1160647"/>
                  <a:gd name="connsiteX370" fmla="*/ 2582005 w 3195788"/>
                  <a:gd name="connsiteY370" fmla="*/ 511261 h 1160647"/>
                  <a:gd name="connsiteX371" fmla="*/ 2582005 w 3195788"/>
                  <a:gd name="connsiteY371" fmla="*/ 518827 h 1160647"/>
                  <a:gd name="connsiteX372" fmla="*/ 2608352 w 3195788"/>
                  <a:gd name="connsiteY372" fmla="*/ 518827 h 1160647"/>
                  <a:gd name="connsiteX373" fmla="*/ 2608352 w 3195788"/>
                  <a:gd name="connsiteY373" fmla="*/ 773917 h 1160647"/>
                  <a:gd name="connsiteX374" fmla="*/ 2630646 w 3195788"/>
                  <a:gd name="connsiteY374" fmla="*/ 773917 h 1160647"/>
                  <a:gd name="connsiteX375" fmla="*/ 2630646 w 3195788"/>
                  <a:gd name="connsiteY375" fmla="*/ 769593 h 1160647"/>
                  <a:gd name="connsiteX376" fmla="*/ 2642806 w 3195788"/>
                  <a:gd name="connsiteY376" fmla="*/ 769593 h 1160647"/>
                  <a:gd name="connsiteX377" fmla="*/ 2642806 w 3195788"/>
                  <a:gd name="connsiteY377" fmla="*/ 773917 h 1160647"/>
                  <a:gd name="connsiteX378" fmla="*/ 2667126 w 3195788"/>
                  <a:gd name="connsiteY378" fmla="*/ 773917 h 1160647"/>
                  <a:gd name="connsiteX379" fmla="*/ 2667126 w 3195788"/>
                  <a:gd name="connsiteY379" fmla="*/ 760946 h 1160647"/>
                  <a:gd name="connsiteX380" fmla="*/ 2695500 w 3195788"/>
                  <a:gd name="connsiteY380" fmla="*/ 760946 h 1160647"/>
                  <a:gd name="connsiteX381" fmla="*/ 2707660 w 3195788"/>
                  <a:gd name="connsiteY381" fmla="*/ 756622 h 1160647"/>
                  <a:gd name="connsiteX382" fmla="*/ 2727927 w 3195788"/>
                  <a:gd name="connsiteY382" fmla="*/ 760946 h 1160647"/>
                  <a:gd name="connsiteX383" fmla="*/ 2727927 w 3195788"/>
                  <a:gd name="connsiteY383" fmla="*/ 743652 h 1160647"/>
                  <a:gd name="connsiteX384" fmla="*/ 2736034 w 3195788"/>
                  <a:gd name="connsiteY384" fmla="*/ 743652 h 1160647"/>
                  <a:gd name="connsiteX385" fmla="*/ 2736034 w 3195788"/>
                  <a:gd name="connsiteY385" fmla="*/ 730681 h 1160647"/>
                  <a:gd name="connsiteX386" fmla="*/ 2792781 w 3195788"/>
                  <a:gd name="connsiteY386" fmla="*/ 730681 h 1160647"/>
                  <a:gd name="connsiteX387" fmla="*/ 2792781 w 3195788"/>
                  <a:gd name="connsiteY387" fmla="*/ 700416 h 1160647"/>
                  <a:gd name="connsiteX388" fmla="*/ 2811021 w 3195788"/>
                  <a:gd name="connsiteY388" fmla="*/ 700416 h 1160647"/>
                  <a:gd name="connsiteX389" fmla="*/ 2811021 w 3195788"/>
                  <a:gd name="connsiteY389" fmla="*/ 693931 h 1160647"/>
                  <a:gd name="connsiteX390" fmla="*/ 2823181 w 3195788"/>
                  <a:gd name="connsiteY390" fmla="*/ 693931 h 1160647"/>
                  <a:gd name="connsiteX391" fmla="*/ 2823181 w 3195788"/>
                  <a:gd name="connsiteY391" fmla="*/ 700416 h 1160647"/>
                  <a:gd name="connsiteX392" fmla="*/ 2839395 w 3195788"/>
                  <a:gd name="connsiteY392" fmla="*/ 700416 h 1160647"/>
                  <a:gd name="connsiteX393" fmla="*/ 2839395 w 3195788"/>
                  <a:gd name="connsiteY393" fmla="*/ 750137 h 1160647"/>
                  <a:gd name="connsiteX394" fmla="*/ 2871822 w 3195788"/>
                  <a:gd name="connsiteY394" fmla="*/ 750137 h 1160647"/>
                  <a:gd name="connsiteX395" fmla="*/ 2871822 w 3195788"/>
                  <a:gd name="connsiteY395" fmla="*/ 724196 h 1160647"/>
                  <a:gd name="connsiteX396" fmla="*/ 2910329 w 3195788"/>
                  <a:gd name="connsiteY396" fmla="*/ 724196 h 1160647"/>
                  <a:gd name="connsiteX397" fmla="*/ 2910329 w 3195788"/>
                  <a:gd name="connsiteY397" fmla="*/ 693931 h 1160647"/>
                  <a:gd name="connsiteX398" fmla="*/ 2958970 w 3195788"/>
                  <a:gd name="connsiteY398" fmla="*/ 693931 h 1160647"/>
                  <a:gd name="connsiteX399" fmla="*/ 2958970 w 3195788"/>
                  <a:gd name="connsiteY399" fmla="*/ 805087 h 1160647"/>
                  <a:gd name="connsiteX400" fmla="*/ 2958970 w 3195788"/>
                  <a:gd name="connsiteY400" fmla="*/ 818866 h 1160647"/>
                  <a:gd name="connsiteX401" fmla="*/ 2968113 w 3195788"/>
                  <a:gd name="connsiteY401" fmla="*/ 818866 h 1160647"/>
                  <a:gd name="connsiteX402" fmla="*/ 2968113 w 3195788"/>
                  <a:gd name="connsiteY402" fmla="*/ 762555 h 1160647"/>
                  <a:gd name="connsiteX403" fmla="*/ 2971450 w 3195788"/>
                  <a:gd name="connsiteY403" fmla="*/ 756622 h 1160647"/>
                  <a:gd name="connsiteX404" fmla="*/ 2971450 w 3195788"/>
                  <a:gd name="connsiteY404" fmla="*/ 758514 h 1160647"/>
                  <a:gd name="connsiteX405" fmla="*/ 2971450 w 3195788"/>
                  <a:gd name="connsiteY405" fmla="*/ 771755 h 1160647"/>
                  <a:gd name="connsiteX406" fmla="*/ 2975503 w 3195788"/>
                  <a:gd name="connsiteY406" fmla="*/ 726358 h 1160647"/>
                  <a:gd name="connsiteX407" fmla="*/ 2976263 w 3195788"/>
                  <a:gd name="connsiteY407" fmla="*/ 726358 h 1160647"/>
                  <a:gd name="connsiteX408" fmla="*/ 2981583 w 3195788"/>
                  <a:gd name="connsiteY408" fmla="*/ 726358 h 1160647"/>
                  <a:gd name="connsiteX409" fmla="*/ 2981583 w 3195788"/>
                  <a:gd name="connsiteY409" fmla="*/ 661504 h 1160647"/>
                  <a:gd name="connsiteX410" fmla="*/ 2982597 w 3195788"/>
                  <a:gd name="connsiteY410" fmla="*/ 661504 h 1160647"/>
                  <a:gd name="connsiteX411" fmla="*/ 2989690 w 3195788"/>
                  <a:gd name="connsiteY411" fmla="*/ 661504 h 1160647"/>
                  <a:gd name="connsiteX412" fmla="*/ 3001850 w 3195788"/>
                  <a:gd name="connsiteY412" fmla="*/ 618269 h 1160647"/>
                  <a:gd name="connsiteX413" fmla="*/ 3003117 w 3195788"/>
                  <a:gd name="connsiteY413" fmla="*/ 618269 h 1160647"/>
                  <a:gd name="connsiteX414" fmla="*/ 3011984 w 3195788"/>
                  <a:gd name="connsiteY414" fmla="*/ 618269 h 1160647"/>
                  <a:gd name="connsiteX415" fmla="*/ 3022117 w 3195788"/>
                  <a:gd name="connsiteY415" fmla="*/ 661504 h 1160647"/>
                  <a:gd name="connsiteX416" fmla="*/ 3023130 w 3195788"/>
                  <a:gd name="connsiteY416" fmla="*/ 661504 h 1160647"/>
                  <a:gd name="connsiteX417" fmla="*/ 3030224 w 3195788"/>
                  <a:gd name="connsiteY417" fmla="*/ 661504 h 1160647"/>
                  <a:gd name="connsiteX418" fmla="*/ 3030224 w 3195788"/>
                  <a:gd name="connsiteY418" fmla="*/ 700416 h 1160647"/>
                  <a:gd name="connsiteX419" fmla="*/ 3031997 w 3195788"/>
                  <a:gd name="connsiteY419" fmla="*/ 700416 h 1160647"/>
                  <a:gd name="connsiteX420" fmla="*/ 3044411 w 3195788"/>
                  <a:gd name="connsiteY420" fmla="*/ 700416 h 1160647"/>
                  <a:gd name="connsiteX421" fmla="*/ 3044411 w 3195788"/>
                  <a:gd name="connsiteY421" fmla="*/ 702578 h 1160647"/>
                  <a:gd name="connsiteX422" fmla="*/ 3044411 w 3195788"/>
                  <a:gd name="connsiteY422" fmla="*/ 717710 h 1160647"/>
                  <a:gd name="connsiteX423" fmla="*/ 3048464 w 3195788"/>
                  <a:gd name="connsiteY423" fmla="*/ 715549 h 1160647"/>
                  <a:gd name="connsiteX424" fmla="*/ 3048464 w 3195788"/>
                  <a:gd name="connsiteY424" fmla="*/ 700416 h 1160647"/>
                  <a:gd name="connsiteX425" fmla="*/ 3049984 w 3195788"/>
                  <a:gd name="connsiteY425" fmla="*/ 700416 h 1160647"/>
                  <a:gd name="connsiteX426" fmla="*/ 3060624 w 3195788"/>
                  <a:gd name="connsiteY426" fmla="*/ 700416 h 1160647"/>
                  <a:gd name="connsiteX427" fmla="*/ 3060624 w 3195788"/>
                  <a:gd name="connsiteY427" fmla="*/ 702037 h 1160647"/>
                  <a:gd name="connsiteX428" fmla="*/ 3060624 w 3195788"/>
                  <a:gd name="connsiteY428" fmla="*/ 713387 h 1160647"/>
                  <a:gd name="connsiteX429" fmla="*/ 3091025 w 3195788"/>
                  <a:gd name="connsiteY429" fmla="*/ 713387 h 1160647"/>
                  <a:gd name="connsiteX430" fmla="*/ 3091025 w 3195788"/>
                  <a:gd name="connsiteY430" fmla="*/ 676637 h 1160647"/>
                  <a:gd name="connsiteX431" fmla="*/ 3092291 w 3195788"/>
                  <a:gd name="connsiteY431" fmla="*/ 676637 h 1160647"/>
                  <a:gd name="connsiteX432" fmla="*/ 3101158 w 3195788"/>
                  <a:gd name="connsiteY432" fmla="*/ 676637 h 1160647"/>
                  <a:gd name="connsiteX433" fmla="*/ 3101158 w 3195788"/>
                  <a:gd name="connsiteY433" fmla="*/ 698254 h 1160647"/>
                  <a:gd name="connsiteX434" fmla="*/ 3103185 w 3195788"/>
                  <a:gd name="connsiteY434" fmla="*/ 665828 h 1160647"/>
                  <a:gd name="connsiteX435" fmla="*/ 3125478 w 3195788"/>
                  <a:gd name="connsiteY435" fmla="*/ 665828 h 1160647"/>
                  <a:gd name="connsiteX436" fmla="*/ 3125478 w 3195788"/>
                  <a:gd name="connsiteY436" fmla="*/ 664206 h 1160647"/>
                  <a:gd name="connsiteX437" fmla="*/ 3125478 w 3195788"/>
                  <a:gd name="connsiteY437" fmla="*/ 652857 h 1160647"/>
                  <a:gd name="connsiteX438" fmla="*/ 3126238 w 3195788"/>
                  <a:gd name="connsiteY438" fmla="*/ 652857 h 1160647"/>
                  <a:gd name="connsiteX439" fmla="*/ 3131558 w 3195788"/>
                  <a:gd name="connsiteY439" fmla="*/ 652857 h 1160647"/>
                  <a:gd name="connsiteX440" fmla="*/ 3131558 w 3195788"/>
                  <a:gd name="connsiteY440" fmla="*/ 650966 h 1160647"/>
                  <a:gd name="connsiteX441" fmla="*/ 3131558 w 3195788"/>
                  <a:gd name="connsiteY441" fmla="*/ 637725 h 1160647"/>
                  <a:gd name="connsiteX442" fmla="*/ 3135612 w 3195788"/>
                  <a:gd name="connsiteY442" fmla="*/ 644210 h 1160647"/>
                  <a:gd name="connsiteX443" fmla="*/ 3137892 w 3195788"/>
                  <a:gd name="connsiteY443" fmla="*/ 644210 h 1160647"/>
                  <a:gd name="connsiteX444" fmla="*/ 3153852 w 3195788"/>
                  <a:gd name="connsiteY444" fmla="*/ 644210 h 1160647"/>
                  <a:gd name="connsiteX445" fmla="*/ 3153852 w 3195788"/>
                  <a:gd name="connsiteY445" fmla="*/ 643399 h 1160647"/>
                  <a:gd name="connsiteX446" fmla="*/ 3153852 w 3195788"/>
                  <a:gd name="connsiteY446" fmla="*/ 637725 h 1160647"/>
                  <a:gd name="connsiteX447" fmla="*/ 3154612 w 3195788"/>
                  <a:gd name="connsiteY447" fmla="*/ 637725 h 1160647"/>
                  <a:gd name="connsiteX448" fmla="*/ 3159932 w 3195788"/>
                  <a:gd name="connsiteY448" fmla="*/ 637725 h 1160647"/>
                  <a:gd name="connsiteX449" fmla="*/ 3159932 w 3195788"/>
                  <a:gd name="connsiteY449" fmla="*/ 639076 h 1160647"/>
                  <a:gd name="connsiteX450" fmla="*/ 3159932 w 3195788"/>
                  <a:gd name="connsiteY450" fmla="*/ 648534 h 1160647"/>
                  <a:gd name="connsiteX451" fmla="*/ 3195788 w 3195788"/>
                  <a:gd name="connsiteY451" fmla="*/ 648534 h 1160647"/>
                  <a:gd name="connsiteX452" fmla="*/ 3195788 w 3195788"/>
                  <a:gd name="connsiteY452" fmla="*/ 1159457 h 1160647"/>
                  <a:gd name="connsiteX453" fmla="*/ 3031533 w 3195788"/>
                  <a:gd name="connsiteY453" fmla="*/ 1159331 h 1160647"/>
                  <a:gd name="connsiteX454" fmla="*/ 3031520 w 3195788"/>
                  <a:gd name="connsiteY454" fmla="*/ 1160647 h 1160647"/>
                  <a:gd name="connsiteX455" fmla="*/ 2054 w 3195788"/>
                  <a:gd name="connsiteY455" fmla="*/ 1158314 h 1160647"/>
                  <a:gd name="connsiteX456" fmla="*/ 0 w 3195788"/>
                  <a:gd name="connsiteY456" fmla="*/ 724196 h 1160647"/>
                  <a:gd name="connsiteX457" fmla="*/ 20267 w 3195788"/>
                  <a:gd name="connsiteY457" fmla="*/ 724196 h 1160647"/>
                  <a:gd name="connsiteX458" fmla="*/ 20774 w 3195788"/>
                  <a:gd name="connsiteY458" fmla="*/ 723115 h 1160647"/>
                  <a:gd name="connsiteX459" fmla="*/ 24320 w 3195788"/>
                  <a:gd name="connsiteY459" fmla="*/ 715549 h 1160647"/>
                  <a:gd name="connsiteX460" fmla="*/ 26094 w 3195788"/>
                  <a:gd name="connsiteY460" fmla="*/ 715819 h 1160647"/>
                  <a:gd name="connsiteX461" fmla="*/ 38507 w 3195788"/>
                  <a:gd name="connsiteY461" fmla="*/ 717710 h 1160647"/>
                  <a:gd name="connsiteX462" fmla="*/ 39014 w 3195788"/>
                  <a:gd name="connsiteY462" fmla="*/ 719062 h 1160647"/>
                  <a:gd name="connsiteX463" fmla="*/ 42560 w 3195788"/>
                  <a:gd name="connsiteY463" fmla="*/ 728519 h 1160647"/>
                  <a:gd name="connsiteX464" fmla="*/ 68907 w 3195788"/>
                  <a:gd name="connsiteY464" fmla="*/ 730681 h 1160647"/>
                  <a:gd name="connsiteX465" fmla="*/ 68907 w 3195788"/>
                  <a:gd name="connsiteY465" fmla="*/ 607460 h 1160647"/>
                  <a:gd name="connsiteX466" fmla="*/ 70934 w 3195788"/>
                  <a:gd name="connsiteY466" fmla="*/ 607460 h 1160647"/>
                  <a:gd name="connsiteX467" fmla="*/ 85121 w 3195788"/>
                  <a:gd name="connsiteY467" fmla="*/ 607460 h 1160647"/>
                  <a:gd name="connsiteX468" fmla="*/ 85121 w 3195788"/>
                  <a:gd name="connsiteY468" fmla="*/ 471268 h 1160647"/>
                  <a:gd name="connsiteX469" fmla="*/ 86894 w 3195788"/>
                  <a:gd name="connsiteY469" fmla="*/ 471268 h 1160647"/>
                  <a:gd name="connsiteX470" fmla="*/ 99308 w 3195788"/>
                  <a:gd name="connsiteY470" fmla="*/ 471268 h 1160647"/>
                  <a:gd name="connsiteX471" fmla="*/ 99308 w 3195788"/>
                  <a:gd name="connsiteY471" fmla="*/ 356694 h 1160647"/>
                  <a:gd name="connsiteX472" fmla="*/ 103361 w 3195788"/>
                  <a:gd name="connsiteY472" fmla="*/ 328590 h 1160647"/>
                  <a:gd name="connsiteX473" fmla="*/ 105388 w 3195788"/>
                  <a:gd name="connsiteY473" fmla="*/ 328590 h 1160647"/>
                  <a:gd name="connsiteX474" fmla="*/ 119575 w 3195788"/>
                  <a:gd name="connsiteY474" fmla="*/ 328590 h 1160647"/>
                  <a:gd name="connsiteX475" fmla="*/ 156055 w 3195788"/>
                  <a:gd name="connsiteY475" fmla="*/ 246443 h 1160647"/>
                  <a:gd name="connsiteX476" fmla="*/ 160109 w 3195788"/>
                  <a:gd name="connsiteY476" fmla="*/ 0 h 116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Lst>
                <a:rect l="l" t="t" r="r" b="b"/>
                <a:pathLst>
                  <a:path w="3195788" h="1160647">
                    <a:moveTo>
                      <a:pt x="160109" y="0"/>
                    </a:moveTo>
                    <a:cubicBezTo>
                      <a:pt x="160109" y="18"/>
                      <a:pt x="160125" y="2040"/>
                      <a:pt x="162135" y="246443"/>
                    </a:cubicBezTo>
                    <a:cubicBezTo>
                      <a:pt x="162147" y="246467"/>
                      <a:pt x="162792" y="247808"/>
                      <a:pt x="200642" y="326429"/>
                    </a:cubicBezTo>
                    <a:lnTo>
                      <a:pt x="202669" y="326429"/>
                    </a:lnTo>
                    <a:lnTo>
                      <a:pt x="216856" y="326429"/>
                    </a:lnTo>
                    <a:lnTo>
                      <a:pt x="216856" y="350208"/>
                    </a:lnTo>
                    <a:cubicBezTo>
                      <a:pt x="216858" y="350214"/>
                      <a:pt x="216896" y="350272"/>
                      <a:pt x="217363" y="351019"/>
                    </a:cubicBezTo>
                    <a:lnTo>
                      <a:pt x="220909" y="356694"/>
                    </a:lnTo>
                    <a:lnTo>
                      <a:pt x="220909" y="471268"/>
                    </a:lnTo>
                    <a:lnTo>
                      <a:pt x="223189" y="471268"/>
                    </a:lnTo>
                    <a:lnTo>
                      <a:pt x="239150" y="471268"/>
                    </a:lnTo>
                    <a:lnTo>
                      <a:pt x="239150" y="611783"/>
                    </a:lnTo>
                    <a:cubicBezTo>
                      <a:pt x="239160" y="611782"/>
                      <a:pt x="239272" y="611761"/>
                      <a:pt x="240670" y="611513"/>
                    </a:cubicBezTo>
                    <a:lnTo>
                      <a:pt x="251310" y="609622"/>
                    </a:lnTo>
                    <a:cubicBezTo>
                      <a:pt x="251310" y="609644"/>
                      <a:pt x="251280" y="610978"/>
                      <a:pt x="249283" y="698254"/>
                    </a:cubicBezTo>
                    <a:cubicBezTo>
                      <a:pt x="249293" y="698256"/>
                      <a:pt x="249404" y="698276"/>
                      <a:pt x="250803" y="698525"/>
                    </a:cubicBezTo>
                    <a:lnTo>
                      <a:pt x="261443" y="700416"/>
                    </a:lnTo>
                    <a:cubicBezTo>
                      <a:pt x="261445" y="700423"/>
                      <a:pt x="261465" y="700487"/>
                      <a:pt x="261696" y="701227"/>
                    </a:cubicBezTo>
                    <a:lnTo>
                      <a:pt x="263470" y="706902"/>
                    </a:lnTo>
                    <a:cubicBezTo>
                      <a:pt x="263472" y="706893"/>
                      <a:pt x="263517" y="706750"/>
                      <a:pt x="264230" y="704470"/>
                    </a:cubicBezTo>
                    <a:lnTo>
                      <a:pt x="269550" y="687446"/>
                    </a:lnTo>
                    <a:lnTo>
                      <a:pt x="271323" y="687446"/>
                    </a:lnTo>
                    <a:lnTo>
                      <a:pt x="283737" y="687446"/>
                    </a:lnTo>
                    <a:lnTo>
                      <a:pt x="283737" y="719872"/>
                    </a:lnTo>
                    <a:cubicBezTo>
                      <a:pt x="283743" y="719877"/>
                      <a:pt x="283820" y="719917"/>
                      <a:pt x="284750" y="720413"/>
                    </a:cubicBezTo>
                    <a:lnTo>
                      <a:pt x="291844" y="724196"/>
                    </a:lnTo>
                    <a:lnTo>
                      <a:pt x="291844" y="725547"/>
                    </a:lnTo>
                    <a:lnTo>
                      <a:pt x="291844" y="735005"/>
                    </a:lnTo>
                    <a:lnTo>
                      <a:pt x="336431" y="735005"/>
                    </a:lnTo>
                    <a:lnTo>
                      <a:pt x="336431" y="736086"/>
                    </a:lnTo>
                    <a:lnTo>
                      <a:pt x="336431" y="743652"/>
                    </a:lnTo>
                    <a:lnTo>
                      <a:pt x="338457" y="743652"/>
                    </a:lnTo>
                    <a:lnTo>
                      <a:pt x="352644" y="743652"/>
                    </a:lnTo>
                    <a:lnTo>
                      <a:pt x="352644" y="713387"/>
                    </a:lnTo>
                    <a:lnTo>
                      <a:pt x="397231" y="713387"/>
                    </a:lnTo>
                    <a:lnTo>
                      <a:pt x="397231" y="712036"/>
                    </a:lnTo>
                    <a:lnTo>
                      <a:pt x="397231" y="702578"/>
                    </a:lnTo>
                    <a:lnTo>
                      <a:pt x="398245" y="702578"/>
                    </a:lnTo>
                    <a:lnTo>
                      <a:pt x="405338" y="702578"/>
                    </a:lnTo>
                    <a:lnTo>
                      <a:pt x="405338" y="700687"/>
                    </a:lnTo>
                    <a:lnTo>
                      <a:pt x="405338" y="687446"/>
                    </a:lnTo>
                    <a:lnTo>
                      <a:pt x="406098" y="687446"/>
                    </a:lnTo>
                    <a:lnTo>
                      <a:pt x="411418" y="687446"/>
                    </a:lnTo>
                    <a:lnTo>
                      <a:pt x="411418" y="686365"/>
                    </a:lnTo>
                    <a:lnTo>
                      <a:pt x="411418" y="678798"/>
                    </a:lnTo>
                    <a:lnTo>
                      <a:pt x="413445" y="678798"/>
                    </a:lnTo>
                    <a:lnTo>
                      <a:pt x="427632" y="678798"/>
                    </a:lnTo>
                    <a:lnTo>
                      <a:pt x="427632" y="679879"/>
                    </a:lnTo>
                    <a:lnTo>
                      <a:pt x="427632" y="687446"/>
                    </a:lnTo>
                    <a:lnTo>
                      <a:pt x="449925" y="687446"/>
                    </a:lnTo>
                    <a:lnTo>
                      <a:pt x="449925" y="685554"/>
                    </a:lnTo>
                    <a:lnTo>
                      <a:pt x="449925" y="672313"/>
                    </a:lnTo>
                    <a:lnTo>
                      <a:pt x="451699" y="672313"/>
                    </a:lnTo>
                    <a:lnTo>
                      <a:pt x="464112" y="672313"/>
                    </a:lnTo>
                    <a:lnTo>
                      <a:pt x="464112" y="696093"/>
                    </a:lnTo>
                    <a:lnTo>
                      <a:pt x="465126" y="696093"/>
                    </a:lnTo>
                    <a:lnTo>
                      <a:pt x="472219" y="696093"/>
                    </a:lnTo>
                    <a:lnTo>
                      <a:pt x="472219" y="695012"/>
                    </a:lnTo>
                    <a:lnTo>
                      <a:pt x="472219" y="687446"/>
                    </a:lnTo>
                    <a:lnTo>
                      <a:pt x="473992" y="687446"/>
                    </a:lnTo>
                    <a:lnTo>
                      <a:pt x="486406" y="687446"/>
                    </a:lnTo>
                    <a:lnTo>
                      <a:pt x="486406" y="713387"/>
                    </a:lnTo>
                    <a:lnTo>
                      <a:pt x="488433" y="713387"/>
                    </a:lnTo>
                    <a:lnTo>
                      <a:pt x="502619" y="713387"/>
                    </a:lnTo>
                    <a:lnTo>
                      <a:pt x="502619" y="715008"/>
                    </a:lnTo>
                    <a:lnTo>
                      <a:pt x="502619" y="726358"/>
                    </a:lnTo>
                    <a:lnTo>
                      <a:pt x="503379" y="726358"/>
                    </a:lnTo>
                    <a:lnTo>
                      <a:pt x="508700" y="726358"/>
                    </a:lnTo>
                    <a:lnTo>
                      <a:pt x="508700" y="725547"/>
                    </a:lnTo>
                    <a:lnTo>
                      <a:pt x="508700" y="719872"/>
                    </a:lnTo>
                    <a:lnTo>
                      <a:pt x="539100" y="719872"/>
                    </a:lnTo>
                    <a:lnTo>
                      <a:pt x="539100" y="743652"/>
                    </a:lnTo>
                    <a:lnTo>
                      <a:pt x="540113" y="743652"/>
                    </a:lnTo>
                    <a:lnTo>
                      <a:pt x="547207" y="743652"/>
                    </a:lnTo>
                    <a:lnTo>
                      <a:pt x="547207" y="744733"/>
                    </a:lnTo>
                    <a:lnTo>
                      <a:pt x="547207" y="752299"/>
                    </a:lnTo>
                    <a:lnTo>
                      <a:pt x="547967" y="752299"/>
                    </a:lnTo>
                    <a:lnTo>
                      <a:pt x="553287" y="752299"/>
                    </a:lnTo>
                    <a:lnTo>
                      <a:pt x="553287" y="750137"/>
                    </a:lnTo>
                    <a:lnTo>
                      <a:pt x="553287" y="735005"/>
                    </a:lnTo>
                    <a:lnTo>
                      <a:pt x="554300" y="735005"/>
                    </a:lnTo>
                    <a:lnTo>
                      <a:pt x="561394" y="735005"/>
                    </a:lnTo>
                    <a:lnTo>
                      <a:pt x="561394" y="736086"/>
                    </a:lnTo>
                    <a:lnTo>
                      <a:pt x="561394" y="743652"/>
                    </a:lnTo>
                    <a:lnTo>
                      <a:pt x="566714" y="741659"/>
                    </a:lnTo>
                    <a:cubicBezTo>
                      <a:pt x="567474" y="741287"/>
                      <a:pt x="567474" y="741085"/>
                      <a:pt x="567474" y="740679"/>
                    </a:cubicBezTo>
                    <a:lnTo>
                      <a:pt x="567474" y="735005"/>
                    </a:lnTo>
                    <a:lnTo>
                      <a:pt x="605981" y="735005"/>
                    </a:lnTo>
                    <a:lnTo>
                      <a:pt x="605981" y="758784"/>
                    </a:lnTo>
                    <a:lnTo>
                      <a:pt x="608007" y="758784"/>
                    </a:lnTo>
                    <a:lnTo>
                      <a:pt x="622194" y="758784"/>
                    </a:lnTo>
                    <a:lnTo>
                      <a:pt x="622194" y="759865"/>
                    </a:lnTo>
                    <a:lnTo>
                      <a:pt x="622194" y="767431"/>
                    </a:lnTo>
                    <a:lnTo>
                      <a:pt x="623968" y="767431"/>
                    </a:lnTo>
                    <a:lnTo>
                      <a:pt x="636381" y="767431"/>
                    </a:lnTo>
                    <a:lnTo>
                      <a:pt x="636381" y="743652"/>
                    </a:lnTo>
                    <a:lnTo>
                      <a:pt x="637394" y="743652"/>
                    </a:lnTo>
                    <a:lnTo>
                      <a:pt x="644488" y="743652"/>
                    </a:lnTo>
                    <a:lnTo>
                      <a:pt x="644488" y="711225"/>
                    </a:lnTo>
                    <a:lnTo>
                      <a:pt x="645501" y="711225"/>
                    </a:lnTo>
                    <a:lnTo>
                      <a:pt x="652595" y="711225"/>
                    </a:lnTo>
                    <a:lnTo>
                      <a:pt x="652595" y="709334"/>
                    </a:lnTo>
                    <a:lnTo>
                      <a:pt x="652595" y="696093"/>
                    </a:lnTo>
                    <a:cubicBezTo>
                      <a:pt x="650568" y="696093"/>
                      <a:pt x="650568" y="696093"/>
                      <a:pt x="651328" y="694471"/>
                    </a:cubicBezTo>
                    <a:lnTo>
                      <a:pt x="656648" y="683122"/>
                    </a:lnTo>
                    <a:cubicBezTo>
                      <a:pt x="656653" y="683139"/>
                      <a:pt x="656848" y="683813"/>
                      <a:pt x="664755" y="711225"/>
                    </a:cubicBezTo>
                    <a:lnTo>
                      <a:pt x="665515" y="711225"/>
                    </a:lnTo>
                    <a:lnTo>
                      <a:pt x="670835" y="711225"/>
                    </a:lnTo>
                    <a:lnTo>
                      <a:pt x="670835" y="605298"/>
                    </a:lnTo>
                    <a:lnTo>
                      <a:pt x="672355" y="605298"/>
                    </a:lnTo>
                    <a:lnTo>
                      <a:pt x="682995" y="605298"/>
                    </a:lnTo>
                    <a:lnTo>
                      <a:pt x="682995" y="557739"/>
                    </a:lnTo>
                    <a:lnTo>
                      <a:pt x="709342" y="557739"/>
                    </a:lnTo>
                    <a:lnTo>
                      <a:pt x="709342" y="536121"/>
                    </a:lnTo>
                    <a:lnTo>
                      <a:pt x="743796" y="536121"/>
                    </a:lnTo>
                    <a:lnTo>
                      <a:pt x="743796" y="538553"/>
                    </a:lnTo>
                    <a:lnTo>
                      <a:pt x="743796" y="555577"/>
                    </a:lnTo>
                    <a:lnTo>
                      <a:pt x="746076" y="555577"/>
                    </a:lnTo>
                    <a:lnTo>
                      <a:pt x="762036" y="555577"/>
                    </a:lnTo>
                    <a:lnTo>
                      <a:pt x="762036" y="603136"/>
                    </a:lnTo>
                    <a:lnTo>
                      <a:pt x="763049" y="603136"/>
                    </a:lnTo>
                    <a:lnTo>
                      <a:pt x="770143" y="603136"/>
                    </a:lnTo>
                    <a:lnTo>
                      <a:pt x="784330" y="607460"/>
                    </a:lnTo>
                    <a:lnTo>
                      <a:pt x="784330" y="646372"/>
                    </a:lnTo>
                    <a:lnTo>
                      <a:pt x="785343" y="646372"/>
                    </a:lnTo>
                    <a:lnTo>
                      <a:pt x="792436" y="646372"/>
                    </a:lnTo>
                    <a:lnTo>
                      <a:pt x="792436" y="647993"/>
                    </a:lnTo>
                    <a:lnTo>
                      <a:pt x="792436" y="659342"/>
                    </a:lnTo>
                    <a:lnTo>
                      <a:pt x="794463" y="659342"/>
                    </a:lnTo>
                    <a:lnTo>
                      <a:pt x="808650" y="659342"/>
                    </a:lnTo>
                    <a:lnTo>
                      <a:pt x="814730" y="665828"/>
                    </a:lnTo>
                    <a:lnTo>
                      <a:pt x="814730" y="687446"/>
                    </a:lnTo>
                    <a:lnTo>
                      <a:pt x="817010" y="687446"/>
                    </a:lnTo>
                    <a:lnTo>
                      <a:pt x="832970" y="687446"/>
                    </a:lnTo>
                    <a:lnTo>
                      <a:pt x="832970" y="688526"/>
                    </a:lnTo>
                    <a:lnTo>
                      <a:pt x="832970" y="696093"/>
                    </a:lnTo>
                    <a:lnTo>
                      <a:pt x="834237" y="696093"/>
                    </a:lnTo>
                    <a:lnTo>
                      <a:pt x="843104" y="696093"/>
                    </a:lnTo>
                    <a:lnTo>
                      <a:pt x="843104" y="698254"/>
                    </a:lnTo>
                    <a:lnTo>
                      <a:pt x="843104" y="713387"/>
                    </a:lnTo>
                    <a:cubicBezTo>
                      <a:pt x="847157" y="713387"/>
                      <a:pt x="847157" y="713387"/>
                      <a:pt x="847157" y="711495"/>
                    </a:cubicBezTo>
                    <a:lnTo>
                      <a:pt x="847157" y="698254"/>
                    </a:lnTo>
                    <a:lnTo>
                      <a:pt x="848170" y="698254"/>
                    </a:lnTo>
                    <a:lnTo>
                      <a:pt x="855264" y="698254"/>
                    </a:lnTo>
                    <a:lnTo>
                      <a:pt x="855264" y="699876"/>
                    </a:lnTo>
                    <a:lnTo>
                      <a:pt x="855264" y="711225"/>
                    </a:lnTo>
                    <a:lnTo>
                      <a:pt x="856024" y="711225"/>
                    </a:lnTo>
                    <a:lnTo>
                      <a:pt x="861344" y="711225"/>
                    </a:lnTo>
                    <a:cubicBezTo>
                      <a:pt x="861344" y="706902"/>
                      <a:pt x="861344" y="706902"/>
                      <a:pt x="909984" y="706902"/>
                    </a:cubicBezTo>
                    <a:lnTo>
                      <a:pt x="909984" y="708253"/>
                    </a:lnTo>
                    <a:lnTo>
                      <a:pt x="909984" y="717710"/>
                    </a:lnTo>
                    <a:lnTo>
                      <a:pt x="910744" y="717710"/>
                    </a:lnTo>
                    <a:lnTo>
                      <a:pt x="916065" y="717710"/>
                    </a:lnTo>
                    <a:lnTo>
                      <a:pt x="916065" y="719872"/>
                    </a:lnTo>
                    <a:lnTo>
                      <a:pt x="916065" y="735005"/>
                    </a:lnTo>
                    <a:cubicBezTo>
                      <a:pt x="916073" y="735001"/>
                      <a:pt x="916189" y="734923"/>
                      <a:pt x="918091" y="733654"/>
                    </a:cubicBezTo>
                    <a:lnTo>
                      <a:pt x="932278" y="724196"/>
                    </a:lnTo>
                    <a:cubicBezTo>
                      <a:pt x="932280" y="724177"/>
                      <a:pt x="932411" y="723302"/>
                      <a:pt x="938358" y="683122"/>
                    </a:cubicBezTo>
                    <a:cubicBezTo>
                      <a:pt x="938367" y="683120"/>
                      <a:pt x="938436" y="683094"/>
                      <a:pt x="939118" y="682852"/>
                    </a:cubicBezTo>
                    <a:lnTo>
                      <a:pt x="944438" y="680960"/>
                    </a:lnTo>
                    <a:cubicBezTo>
                      <a:pt x="944438" y="680944"/>
                      <a:pt x="944471" y="679883"/>
                      <a:pt x="946465" y="611783"/>
                    </a:cubicBezTo>
                    <a:cubicBezTo>
                      <a:pt x="946465" y="611801"/>
                      <a:pt x="946498" y="612892"/>
                      <a:pt x="948492" y="680960"/>
                    </a:cubicBezTo>
                    <a:cubicBezTo>
                      <a:pt x="948501" y="680963"/>
                      <a:pt x="948572" y="680988"/>
                      <a:pt x="949252" y="681230"/>
                    </a:cubicBezTo>
                    <a:lnTo>
                      <a:pt x="954572" y="683122"/>
                    </a:lnTo>
                    <a:lnTo>
                      <a:pt x="954572" y="596651"/>
                    </a:lnTo>
                    <a:cubicBezTo>
                      <a:pt x="958625" y="596651"/>
                      <a:pt x="958625" y="596651"/>
                      <a:pt x="958625" y="564224"/>
                    </a:cubicBezTo>
                    <a:lnTo>
                      <a:pt x="997132" y="564224"/>
                    </a:lnTo>
                    <a:lnTo>
                      <a:pt x="997132" y="596651"/>
                    </a:lnTo>
                    <a:lnTo>
                      <a:pt x="997892" y="596651"/>
                    </a:lnTo>
                    <a:lnTo>
                      <a:pt x="1003212" y="596651"/>
                    </a:lnTo>
                    <a:lnTo>
                      <a:pt x="1003212" y="514503"/>
                    </a:lnTo>
                    <a:lnTo>
                      <a:pt x="1004986" y="514503"/>
                    </a:lnTo>
                    <a:lnTo>
                      <a:pt x="1017399" y="514503"/>
                    </a:lnTo>
                    <a:lnTo>
                      <a:pt x="1017399" y="512612"/>
                    </a:lnTo>
                    <a:lnTo>
                      <a:pt x="1017399" y="499371"/>
                    </a:lnTo>
                    <a:lnTo>
                      <a:pt x="1039693" y="499371"/>
                    </a:lnTo>
                    <a:lnTo>
                      <a:pt x="1039693" y="498290"/>
                    </a:lnTo>
                    <a:lnTo>
                      <a:pt x="1039693" y="490724"/>
                    </a:lnTo>
                    <a:lnTo>
                      <a:pt x="1041466" y="490724"/>
                    </a:lnTo>
                    <a:lnTo>
                      <a:pt x="1053880" y="490724"/>
                    </a:lnTo>
                    <a:lnTo>
                      <a:pt x="1053880" y="491805"/>
                    </a:lnTo>
                    <a:lnTo>
                      <a:pt x="1053880" y="499371"/>
                    </a:lnTo>
                    <a:lnTo>
                      <a:pt x="1054640" y="499371"/>
                    </a:lnTo>
                    <a:lnTo>
                      <a:pt x="1059960" y="499371"/>
                    </a:lnTo>
                    <a:lnTo>
                      <a:pt x="1070093" y="495047"/>
                    </a:lnTo>
                    <a:lnTo>
                      <a:pt x="1074146" y="498290"/>
                    </a:lnTo>
                    <a:lnTo>
                      <a:pt x="1074146" y="490724"/>
                    </a:lnTo>
                    <a:lnTo>
                      <a:pt x="1076426" y="490724"/>
                    </a:lnTo>
                    <a:lnTo>
                      <a:pt x="1092387" y="490724"/>
                    </a:lnTo>
                    <a:lnTo>
                      <a:pt x="1092387" y="491805"/>
                    </a:lnTo>
                    <a:lnTo>
                      <a:pt x="1092387" y="499371"/>
                    </a:lnTo>
                    <a:lnTo>
                      <a:pt x="1122787" y="499371"/>
                    </a:lnTo>
                    <a:lnTo>
                      <a:pt x="1122787" y="500992"/>
                    </a:lnTo>
                    <a:lnTo>
                      <a:pt x="1122787" y="512342"/>
                    </a:lnTo>
                    <a:lnTo>
                      <a:pt x="1149134" y="512342"/>
                    </a:lnTo>
                    <a:lnTo>
                      <a:pt x="1149134" y="542606"/>
                    </a:lnTo>
                    <a:lnTo>
                      <a:pt x="1149894" y="542606"/>
                    </a:lnTo>
                    <a:lnTo>
                      <a:pt x="1155214" y="542606"/>
                    </a:lnTo>
                    <a:lnTo>
                      <a:pt x="1155214" y="543687"/>
                    </a:lnTo>
                    <a:lnTo>
                      <a:pt x="1155214" y="551254"/>
                    </a:lnTo>
                    <a:cubicBezTo>
                      <a:pt x="1159268" y="551254"/>
                      <a:pt x="1159268" y="551254"/>
                      <a:pt x="1159268" y="581518"/>
                    </a:cubicBezTo>
                    <a:lnTo>
                      <a:pt x="1160028" y="581518"/>
                    </a:lnTo>
                    <a:lnTo>
                      <a:pt x="1165348" y="581518"/>
                    </a:lnTo>
                    <a:lnTo>
                      <a:pt x="1165348" y="582329"/>
                    </a:lnTo>
                    <a:lnTo>
                      <a:pt x="1165348" y="588004"/>
                    </a:lnTo>
                    <a:lnTo>
                      <a:pt x="1166361" y="588004"/>
                    </a:lnTo>
                    <a:lnTo>
                      <a:pt x="1173454" y="588004"/>
                    </a:lnTo>
                    <a:lnTo>
                      <a:pt x="1173454" y="618269"/>
                    </a:lnTo>
                    <a:lnTo>
                      <a:pt x="1175481" y="618269"/>
                    </a:lnTo>
                    <a:lnTo>
                      <a:pt x="1189668" y="618269"/>
                    </a:lnTo>
                    <a:lnTo>
                      <a:pt x="1189668" y="642048"/>
                    </a:lnTo>
                    <a:cubicBezTo>
                      <a:pt x="1191695" y="642048"/>
                      <a:pt x="1191695" y="642048"/>
                      <a:pt x="1191695" y="643669"/>
                    </a:cubicBezTo>
                    <a:lnTo>
                      <a:pt x="1191695" y="655019"/>
                    </a:lnTo>
                    <a:lnTo>
                      <a:pt x="1192455" y="655019"/>
                    </a:lnTo>
                    <a:lnTo>
                      <a:pt x="1197775" y="655019"/>
                    </a:lnTo>
                    <a:lnTo>
                      <a:pt x="1197775" y="678798"/>
                    </a:lnTo>
                    <a:lnTo>
                      <a:pt x="1199041" y="678798"/>
                    </a:lnTo>
                    <a:lnTo>
                      <a:pt x="1207908" y="678798"/>
                    </a:lnTo>
                    <a:cubicBezTo>
                      <a:pt x="1209935" y="680960"/>
                      <a:pt x="1209935" y="680960"/>
                      <a:pt x="1209935" y="682852"/>
                    </a:cubicBezTo>
                    <a:lnTo>
                      <a:pt x="1209935" y="696093"/>
                    </a:lnTo>
                    <a:cubicBezTo>
                      <a:pt x="1209940" y="696086"/>
                      <a:pt x="1210027" y="695979"/>
                      <a:pt x="1211455" y="694201"/>
                    </a:cubicBezTo>
                    <a:lnTo>
                      <a:pt x="1222095" y="680960"/>
                    </a:lnTo>
                    <a:lnTo>
                      <a:pt x="1250469" y="680960"/>
                    </a:lnTo>
                    <a:lnTo>
                      <a:pt x="1250469" y="767431"/>
                    </a:lnTo>
                    <a:lnTo>
                      <a:pt x="1251229" y="767431"/>
                    </a:lnTo>
                    <a:lnTo>
                      <a:pt x="1256549" y="767431"/>
                    </a:lnTo>
                    <a:cubicBezTo>
                      <a:pt x="1256553" y="767423"/>
                      <a:pt x="1256612" y="767323"/>
                      <a:pt x="1257309" y="766080"/>
                    </a:cubicBezTo>
                    <a:lnTo>
                      <a:pt x="1262629" y="756622"/>
                    </a:lnTo>
                    <a:lnTo>
                      <a:pt x="1262629" y="758514"/>
                    </a:lnTo>
                    <a:lnTo>
                      <a:pt x="1262629" y="771755"/>
                    </a:lnTo>
                    <a:cubicBezTo>
                      <a:pt x="1266682" y="771755"/>
                      <a:pt x="1266682" y="771755"/>
                      <a:pt x="1266682" y="726358"/>
                    </a:cubicBezTo>
                    <a:lnTo>
                      <a:pt x="1267442" y="726358"/>
                    </a:lnTo>
                    <a:lnTo>
                      <a:pt x="1272762" y="726358"/>
                    </a:lnTo>
                    <a:lnTo>
                      <a:pt x="1272762" y="661504"/>
                    </a:lnTo>
                    <a:lnTo>
                      <a:pt x="1273776" y="661504"/>
                    </a:lnTo>
                    <a:lnTo>
                      <a:pt x="1280869" y="661504"/>
                    </a:lnTo>
                    <a:cubicBezTo>
                      <a:pt x="1280875" y="661483"/>
                      <a:pt x="1281139" y="660543"/>
                      <a:pt x="1293029" y="618269"/>
                    </a:cubicBezTo>
                    <a:lnTo>
                      <a:pt x="1294296" y="618269"/>
                    </a:lnTo>
                    <a:lnTo>
                      <a:pt x="1303163" y="618269"/>
                    </a:lnTo>
                    <a:cubicBezTo>
                      <a:pt x="1303168" y="618292"/>
                      <a:pt x="1303394" y="619258"/>
                      <a:pt x="1313296" y="661504"/>
                    </a:cubicBezTo>
                    <a:lnTo>
                      <a:pt x="1314309" y="661504"/>
                    </a:lnTo>
                    <a:lnTo>
                      <a:pt x="1321403" y="661504"/>
                    </a:lnTo>
                    <a:lnTo>
                      <a:pt x="1321403" y="700416"/>
                    </a:lnTo>
                    <a:lnTo>
                      <a:pt x="1323176" y="700416"/>
                    </a:lnTo>
                    <a:lnTo>
                      <a:pt x="1335590" y="700416"/>
                    </a:lnTo>
                    <a:lnTo>
                      <a:pt x="1335590" y="702578"/>
                    </a:lnTo>
                    <a:lnTo>
                      <a:pt x="1335590" y="717710"/>
                    </a:lnTo>
                    <a:cubicBezTo>
                      <a:pt x="1339643" y="717710"/>
                      <a:pt x="1339643" y="717710"/>
                      <a:pt x="1339643" y="715549"/>
                    </a:cubicBezTo>
                    <a:lnTo>
                      <a:pt x="1339643" y="700416"/>
                    </a:lnTo>
                    <a:lnTo>
                      <a:pt x="1341163" y="700416"/>
                    </a:lnTo>
                    <a:lnTo>
                      <a:pt x="1351803" y="700416"/>
                    </a:lnTo>
                    <a:lnTo>
                      <a:pt x="1351803" y="702037"/>
                    </a:lnTo>
                    <a:lnTo>
                      <a:pt x="1351803" y="713387"/>
                    </a:lnTo>
                    <a:lnTo>
                      <a:pt x="1382204" y="713387"/>
                    </a:lnTo>
                    <a:lnTo>
                      <a:pt x="1382204" y="676637"/>
                    </a:lnTo>
                    <a:lnTo>
                      <a:pt x="1383470" y="676637"/>
                    </a:lnTo>
                    <a:lnTo>
                      <a:pt x="1392337" y="676637"/>
                    </a:lnTo>
                    <a:lnTo>
                      <a:pt x="1392337" y="698254"/>
                    </a:lnTo>
                    <a:cubicBezTo>
                      <a:pt x="1394364" y="698254"/>
                      <a:pt x="1394364" y="698254"/>
                      <a:pt x="1394364" y="665828"/>
                    </a:cubicBezTo>
                    <a:lnTo>
                      <a:pt x="1416657" y="665828"/>
                    </a:lnTo>
                    <a:lnTo>
                      <a:pt x="1416657" y="664206"/>
                    </a:lnTo>
                    <a:lnTo>
                      <a:pt x="1416657" y="652857"/>
                    </a:lnTo>
                    <a:lnTo>
                      <a:pt x="1417417" y="652857"/>
                    </a:lnTo>
                    <a:lnTo>
                      <a:pt x="1422737" y="652857"/>
                    </a:lnTo>
                    <a:lnTo>
                      <a:pt x="1422737" y="650966"/>
                    </a:lnTo>
                    <a:lnTo>
                      <a:pt x="1422737" y="637725"/>
                    </a:lnTo>
                    <a:lnTo>
                      <a:pt x="1426791" y="644210"/>
                    </a:lnTo>
                    <a:lnTo>
                      <a:pt x="1429071" y="644210"/>
                    </a:lnTo>
                    <a:lnTo>
                      <a:pt x="1445031" y="644210"/>
                    </a:lnTo>
                    <a:lnTo>
                      <a:pt x="1445031" y="643399"/>
                    </a:lnTo>
                    <a:lnTo>
                      <a:pt x="1445031" y="637725"/>
                    </a:lnTo>
                    <a:lnTo>
                      <a:pt x="1445791" y="637725"/>
                    </a:lnTo>
                    <a:lnTo>
                      <a:pt x="1451111" y="637725"/>
                    </a:lnTo>
                    <a:lnTo>
                      <a:pt x="1451111" y="639076"/>
                    </a:lnTo>
                    <a:lnTo>
                      <a:pt x="1451111" y="648534"/>
                    </a:lnTo>
                    <a:lnTo>
                      <a:pt x="1489618" y="648534"/>
                    </a:lnTo>
                    <a:lnTo>
                      <a:pt x="1489618" y="786887"/>
                    </a:lnTo>
                    <a:lnTo>
                      <a:pt x="1491138" y="786887"/>
                    </a:lnTo>
                    <a:lnTo>
                      <a:pt x="1501778" y="786887"/>
                    </a:lnTo>
                    <a:lnTo>
                      <a:pt x="1501778" y="773917"/>
                    </a:lnTo>
                    <a:lnTo>
                      <a:pt x="1505832" y="773917"/>
                    </a:lnTo>
                    <a:lnTo>
                      <a:pt x="1505832" y="786887"/>
                    </a:lnTo>
                    <a:lnTo>
                      <a:pt x="1536232" y="786887"/>
                    </a:lnTo>
                    <a:lnTo>
                      <a:pt x="1536232" y="756622"/>
                    </a:lnTo>
                    <a:lnTo>
                      <a:pt x="1548392" y="756622"/>
                    </a:lnTo>
                    <a:lnTo>
                      <a:pt x="1560552" y="754461"/>
                    </a:lnTo>
                    <a:cubicBezTo>
                      <a:pt x="1562579" y="754461"/>
                      <a:pt x="1562579" y="756622"/>
                      <a:pt x="1564606" y="756622"/>
                    </a:cubicBezTo>
                    <a:lnTo>
                      <a:pt x="1574739" y="756622"/>
                    </a:lnTo>
                    <a:lnTo>
                      <a:pt x="1574739" y="786887"/>
                    </a:lnTo>
                    <a:lnTo>
                      <a:pt x="1582846" y="786887"/>
                    </a:lnTo>
                    <a:lnTo>
                      <a:pt x="1582846" y="804182"/>
                    </a:lnTo>
                    <a:lnTo>
                      <a:pt x="1592182" y="805087"/>
                    </a:lnTo>
                    <a:lnTo>
                      <a:pt x="1605140" y="805087"/>
                    </a:lnTo>
                    <a:lnTo>
                      <a:pt x="1605140" y="789049"/>
                    </a:lnTo>
                    <a:lnTo>
                      <a:pt x="1673096" y="789049"/>
                    </a:lnTo>
                    <a:lnTo>
                      <a:pt x="1673096" y="703796"/>
                    </a:lnTo>
                    <a:lnTo>
                      <a:pt x="1745104" y="703796"/>
                    </a:lnTo>
                    <a:lnTo>
                      <a:pt x="1745104" y="782564"/>
                    </a:lnTo>
                    <a:lnTo>
                      <a:pt x="1747008" y="782564"/>
                    </a:lnTo>
                    <a:lnTo>
                      <a:pt x="1748250" y="805087"/>
                    </a:lnTo>
                    <a:lnTo>
                      <a:pt x="1757926" y="805087"/>
                    </a:lnTo>
                    <a:cubicBezTo>
                      <a:pt x="1758462" y="797873"/>
                      <a:pt x="1759168" y="790219"/>
                      <a:pt x="1759168" y="782564"/>
                    </a:cubicBezTo>
                    <a:lnTo>
                      <a:pt x="1765248" y="782564"/>
                    </a:lnTo>
                    <a:lnTo>
                      <a:pt x="1766490" y="805087"/>
                    </a:lnTo>
                    <a:lnTo>
                      <a:pt x="1817112" y="805087"/>
                    </a:lnTo>
                    <a:lnTo>
                      <a:pt x="1817112" y="642059"/>
                    </a:lnTo>
                    <a:lnTo>
                      <a:pt x="2014439" y="642059"/>
                    </a:lnTo>
                    <a:lnTo>
                      <a:pt x="2014439" y="805087"/>
                    </a:lnTo>
                    <a:lnTo>
                      <a:pt x="2033136" y="805087"/>
                    </a:lnTo>
                    <a:lnTo>
                      <a:pt x="2033136" y="722394"/>
                    </a:lnTo>
                    <a:lnTo>
                      <a:pt x="2128256" y="722394"/>
                    </a:lnTo>
                    <a:cubicBezTo>
                      <a:pt x="2132331" y="616373"/>
                      <a:pt x="2135709" y="510899"/>
                      <a:pt x="2140186" y="404253"/>
                    </a:cubicBezTo>
                    <a:cubicBezTo>
                      <a:pt x="2130053" y="404253"/>
                      <a:pt x="2105733" y="391282"/>
                      <a:pt x="2128026" y="382635"/>
                    </a:cubicBezTo>
                    <a:cubicBezTo>
                      <a:pt x="2125999" y="380473"/>
                      <a:pt x="2123973" y="378311"/>
                      <a:pt x="2121946" y="378311"/>
                    </a:cubicBezTo>
                    <a:cubicBezTo>
                      <a:pt x="2121946" y="365341"/>
                      <a:pt x="2119919" y="363179"/>
                      <a:pt x="2130053" y="354532"/>
                    </a:cubicBezTo>
                    <a:lnTo>
                      <a:pt x="2130053" y="337238"/>
                    </a:lnTo>
                    <a:lnTo>
                      <a:pt x="2144240" y="337238"/>
                    </a:lnTo>
                    <a:lnTo>
                      <a:pt x="2144240" y="315620"/>
                    </a:lnTo>
                    <a:cubicBezTo>
                      <a:pt x="2144240" y="313458"/>
                      <a:pt x="2146266" y="313458"/>
                      <a:pt x="2146266" y="311296"/>
                    </a:cubicBezTo>
                    <a:lnTo>
                      <a:pt x="2146266" y="233472"/>
                    </a:lnTo>
                    <a:cubicBezTo>
                      <a:pt x="2146266" y="231310"/>
                      <a:pt x="2144240" y="229149"/>
                      <a:pt x="2144240" y="226987"/>
                    </a:cubicBezTo>
                    <a:lnTo>
                      <a:pt x="2150320" y="220501"/>
                    </a:lnTo>
                    <a:lnTo>
                      <a:pt x="2150320" y="162133"/>
                    </a:lnTo>
                    <a:cubicBezTo>
                      <a:pt x="2150320" y="159972"/>
                      <a:pt x="2150320" y="159972"/>
                      <a:pt x="2152346" y="157810"/>
                    </a:cubicBezTo>
                    <a:lnTo>
                      <a:pt x="2152346" y="101604"/>
                    </a:lnTo>
                    <a:cubicBezTo>
                      <a:pt x="2154373" y="92957"/>
                      <a:pt x="2154373" y="88633"/>
                      <a:pt x="2154373" y="82148"/>
                    </a:cubicBezTo>
                    <a:cubicBezTo>
                      <a:pt x="2158427" y="88633"/>
                      <a:pt x="2158427" y="92957"/>
                      <a:pt x="2158427" y="99442"/>
                    </a:cubicBezTo>
                    <a:cubicBezTo>
                      <a:pt x="2160453" y="121060"/>
                      <a:pt x="2160453" y="140516"/>
                      <a:pt x="2160453" y="157810"/>
                    </a:cubicBezTo>
                    <a:cubicBezTo>
                      <a:pt x="2162480" y="181589"/>
                      <a:pt x="2162480" y="201045"/>
                      <a:pt x="2162480" y="220501"/>
                    </a:cubicBezTo>
                    <a:lnTo>
                      <a:pt x="2168560" y="226987"/>
                    </a:lnTo>
                    <a:cubicBezTo>
                      <a:pt x="2168560" y="229149"/>
                      <a:pt x="2166533" y="231310"/>
                      <a:pt x="2166533" y="233472"/>
                    </a:cubicBezTo>
                    <a:lnTo>
                      <a:pt x="2166533" y="311296"/>
                    </a:lnTo>
                    <a:cubicBezTo>
                      <a:pt x="2166533" y="313458"/>
                      <a:pt x="2168560" y="313458"/>
                      <a:pt x="2168560" y="315620"/>
                    </a:cubicBezTo>
                    <a:lnTo>
                      <a:pt x="2168560" y="337238"/>
                    </a:lnTo>
                    <a:lnTo>
                      <a:pt x="2182747" y="337238"/>
                    </a:lnTo>
                    <a:lnTo>
                      <a:pt x="2182747" y="354532"/>
                    </a:lnTo>
                    <a:cubicBezTo>
                      <a:pt x="2190854" y="363179"/>
                      <a:pt x="2190854" y="363179"/>
                      <a:pt x="2190854" y="378311"/>
                    </a:cubicBezTo>
                    <a:cubicBezTo>
                      <a:pt x="2188827" y="378311"/>
                      <a:pt x="2186800" y="380473"/>
                      <a:pt x="2184774" y="382635"/>
                    </a:cubicBezTo>
                    <a:cubicBezTo>
                      <a:pt x="2205040" y="393444"/>
                      <a:pt x="2180720" y="402091"/>
                      <a:pt x="2172613" y="404253"/>
                    </a:cubicBezTo>
                    <a:cubicBezTo>
                      <a:pt x="2174640" y="488562"/>
                      <a:pt x="2178693" y="572871"/>
                      <a:pt x="2180720" y="657181"/>
                    </a:cubicBezTo>
                    <a:lnTo>
                      <a:pt x="2245574" y="657181"/>
                    </a:lnTo>
                    <a:lnTo>
                      <a:pt x="2245574" y="732843"/>
                    </a:lnTo>
                    <a:lnTo>
                      <a:pt x="2253681" y="732843"/>
                    </a:lnTo>
                    <a:cubicBezTo>
                      <a:pt x="2253681" y="730681"/>
                      <a:pt x="2255708" y="728519"/>
                      <a:pt x="2255708" y="726358"/>
                    </a:cubicBezTo>
                    <a:lnTo>
                      <a:pt x="2261788" y="726358"/>
                    </a:lnTo>
                    <a:cubicBezTo>
                      <a:pt x="2261788" y="728519"/>
                      <a:pt x="2261788" y="730681"/>
                      <a:pt x="2263815" y="735005"/>
                    </a:cubicBezTo>
                    <a:lnTo>
                      <a:pt x="2275975" y="735005"/>
                    </a:lnTo>
                    <a:lnTo>
                      <a:pt x="2275975" y="728519"/>
                    </a:lnTo>
                    <a:lnTo>
                      <a:pt x="2298268" y="728519"/>
                    </a:lnTo>
                    <a:lnTo>
                      <a:pt x="2298268" y="735005"/>
                    </a:lnTo>
                    <a:lnTo>
                      <a:pt x="2318535" y="735005"/>
                    </a:lnTo>
                    <a:lnTo>
                      <a:pt x="2318535" y="780402"/>
                    </a:lnTo>
                    <a:lnTo>
                      <a:pt x="2332722" y="780402"/>
                    </a:lnTo>
                    <a:lnTo>
                      <a:pt x="2332722" y="767431"/>
                    </a:lnTo>
                    <a:lnTo>
                      <a:pt x="2348936" y="767431"/>
                    </a:lnTo>
                    <a:lnTo>
                      <a:pt x="2348936" y="588004"/>
                    </a:lnTo>
                    <a:lnTo>
                      <a:pt x="2355016" y="581518"/>
                    </a:lnTo>
                    <a:lnTo>
                      <a:pt x="2427977" y="581518"/>
                    </a:lnTo>
                    <a:lnTo>
                      <a:pt x="2427977" y="590166"/>
                    </a:lnTo>
                    <a:lnTo>
                      <a:pt x="2438110" y="590166"/>
                    </a:lnTo>
                    <a:lnTo>
                      <a:pt x="2438110" y="704740"/>
                    </a:lnTo>
                    <a:lnTo>
                      <a:pt x="2460404" y="704740"/>
                    </a:lnTo>
                    <a:lnTo>
                      <a:pt x="2460404" y="637725"/>
                    </a:lnTo>
                    <a:lnTo>
                      <a:pt x="2486751" y="637725"/>
                    </a:lnTo>
                    <a:cubicBezTo>
                      <a:pt x="2488777" y="637725"/>
                      <a:pt x="2488777" y="635563"/>
                      <a:pt x="2490804" y="633401"/>
                    </a:cubicBezTo>
                    <a:lnTo>
                      <a:pt x="2498911" y="633401"/>
                    </a:lnTo>
                    <a:cubicBezTo>
                      <a:pt x="2500937" y="635563"/>
                      <a:pt x="2500937" y="637725"/>
                      <a:pt x="2502964" y="637725"/>
                    </a:cubicBezTo>
                    <a:lnTo>
                      <a:pt x="2525258" y="637725"/>
                    </a:lnTo>
                    <a:lnTo>
                      <a:pt x="2525258" y="520989"/>
                    </a:lnTo>
                    <a:cubicBezTo>
                      <a:pt x="2525272" y="520986"/>
                      <a:pt x="2526139" y="520822"/>
                      <a:pt x="2582005" y="510180"/>
                    </a:cubicBezTo>
                    <a:lnTo>
                      <a:pt x="2582005" y="511261"/>
                    </a:lnTo>
                    <a:lnTo>
                      <a:pt x="2582005" y="518827"/>
                    </a:lnTo>
                    <a:lnTo>
                      <a:pt x="2608352" y="518827"/>
                    </a:lnTo>
                    <a:lnTo>
                      <a:pt x="2608352" y="773917"/>
                    </a:lnTo>
                    <a:lnTo>
                      <a:pt x="2630646" y="773917"/>
                    </a:lnTo>
                    <a:lnTo>
                      <a:pt x="2630646" y="769593"/>
                    </a:lnTo>
                    <a:lnTo>
                      <a:pt x="2642806" y="769593"/>
                    </a:lnTo>
                    <a:lnTo>
                      <a:pt x="2642806" y="773917"/>
                    </a:lnTo>
                    <a:lnTo>
                      <a:pt x="2667126" y="773917"/>
                    </a:lnTo>
                    <a:lnTo>
                      <a:pt x="2667126" y="760946"/>
                    </a:lnTo>
                    <a:lnTo>
                      <a:pt x="2695500" y="760946"/>
                    </a:lnTo>
                    <a:cubicBezTo>
                      <a:pt x="2699553" y="756622"/>
                      <a:pt x="2703607" y="756622"/>
                      <a:pt x="2707660" y="756622"/>
                    </a:cubicBezTo>
                    <a:cubicBezTo>
                      <a:pt x="2713740" y="760946"/>
                      <a:pt x="2721847" y="760946"/>
                      <a:pt x="2727927" y="760946"/>
                    </a:cubicBezTo>
                    <a:lnTo>
                      <a:pt x="2727927" y="743652"/>
                    </a:lnTo>
                    <a:lnTo>
                      <a:pt x="2736034" y="743652"/>
                    </a:lnTo>
                    <a:lnTo>
                      <a:pt x="2736034" y="730681"/>
                    </a:lnTo>
                    <a:lnTo>
                      <a:pt x="2792781" y="730681"/>
                    </a:lnTo>
                    <a:lnTo>
                      <a:pt x="2792781" y="700416"/>
                    </a:lnTo>
                    <a:lnTo>
                      <a:pt x="2811021" y="700416"/>
                    </a:lnTo>
                    <a:lnTo>
                      <a:pt x="2811021" y="693931"/>
                    </a:lnTo>
                    <a:lnTo>
                      <a:pt x="2823181" y="693931"/>
                    </a:lnTo>
                    <a:lnTo>
                      <a:pt x="2823181" y="700416"/>
                    </a:lnTo>
                    <a:lnTo>
                      <a:pt x="2839395" y="700416"/>
                    </a:lnTo>
                    <a:lnTo>
                      <a:pt x="2839395" y="750137"/>
                    </a:lnTo>
                    <a:lnTo>
                      <a:pt x="2871822" y="750137"/>
                    </a:lnTo>
                    <a:lnTo>
                      <a:pt x="2871822" y="724196"/>
                    </a:lnTo>
                    <a:lnTo>
                      <a:pt x="2910329" y="724196"/>
                    </a:lnTo>
                    <a:lnTo>
                      <a:pt x="2910329" y="693931"/>
                    </a:lnTo>
                    <a:lnTo>
                      <a:pt x="2958970" y="693931"/>
                    </a:lnTo>
                    <a:lnTo>
                      <a:pt x="2958970" y="805087"/>
                    </a:lnTo>
                    <a:lnTo>
                      <a:pt x="2958970" y="818866"/>
                    </a:lnTo>
                    <a:lnTo>
                      <a:pt x="2968113" y="818866"/>
                    </a:lnTo>
                    <a:lnTo>
                      <a:pt x="2968113" y="762555"/>
                    </a:lnTo>
                    <a:lnTo>
                      <a:pt x="2971450" y="756622"/>
                    </a:lnTo>
                    <a:lnTo>
                      <a:pt x="2971450" y="758514"/>
                    </a:lnTo>
                    <a:lnTo>
                      <a:pt x="2971450" y="771755"/>
                    </a:lnTo>
                    <a:cubicBezTo>
                      <a:pt x="2975503" y="771755"/>
                      <a:pt x="2975503" y="771755"/>
                      <a:pt x="2975503" y="726358"/>
                    </a:cubicBezTo>
                    <a:lnTo>
                      <a:pt x="2976263" y="726358"/>
                    </a:lnTo>
                    <a:lnTo>
                      <a:pt x="2981583" y="726358"/>
                    </a:lnTo>
                    <a:lnTo>
                      <a:pt x="2981583" y="661504"/>
                    </a:lnTo>
                    <a:lnTo>
                      <a:pt x="2982597" y="661504"/>
                    </a:lnTo>
                    <a:lnTo>
                      <a:pt x="2989690" y="661504"/>
                    </a:lnTo>
                    <a:cubicBezTo>
                      <a:pt x="2989696" y="661483"/>
                      <a:pt x="2989960" y="660543"/>
                      <a:pt x="3001850" y="618269"/>
                    </a:cubicBezTo>
                    <a:lnTo>
                      <a:pt x="3003117" y="618269"/>
                    </a:lnTo>
                    <a:lnTo>
                      <a:pt x="3011984" y="618269"/>
                    </a:lnTo>
                    <a:cubicBezTo>
                      <a:pt x="3011989" y="618292"/>
                      <a:pt x="3012215" y="619258"/>
                      <a:pt x="3022117" y="661504"/>
                    </a:cubicBezTo>
                    <a:lnTo>
                      <a:pt x="3023130" y="661504"/>
                    </a:lnTo>
                    <a:lnTo>
                      <a:pt x="3030224" y="661504"/>
                    </a:lnTo>
                    <a:lnTo>
                      <a:pt x="3030224" y="700416"/>
                    </a:lnTo>
                    <a:lnTo>
                      <a:pt x="3031997" y="700416"/>
                    </a:lnTo>
                    <a:lnTo>
                      <a:pt x="3044411" y="700416"/>
                    </a:lnTo>
                    <a:lnTo>
                      <a:pt x="3044411" y="702578"/>
                    </a:lnTo>
                    <a:lnTo>
                      <a:pt x="3044411" y="717710"/>
                    </a:lnTo>
                    <a:cubicBezTo>
                      <a:pt x="3048464" y="717710"/>
                      <a:pt x="3048464" y="717710"/>
                      <a:pt x="3048464" y="715549"/>
                    </a:cubicBezTo>
                    <a:lnTo>
                      <a:pt x="3048464" y="700416"/>
                    </a:lnTo>
                    <a:lnTo>
                      <a:pt x="3049984" y="700416"/>
                    </a:lnTo>
                    <a:lnTo>
                      <a:pt x="3060624" y="700416"/>
                    </a:lnTo>
                    <a:lnTo>
                      <a:pt x="3060624" y="702037"/>
                    </a:lnTo>
                    <a:lnTo>
                      <a:pt x="3060624" y="713387"/>
                    </a:lnTo>
                    <a:lnTo>
                      <a:pt x="3091025" y="713387"/>
                    </a:lnTo>
                    <a:lnTo>
                      <a:pt x="3091025" y="676637"/>
                    </a:lnTo>
                    <a:lnTo>
                      <a:pt x="3092291" y="676637"/>
                    </a:lnTo>
                    <a:lnTo>
                      <a:pt x="3101158" y="676637"/>
                    </a:lnTo>
                    <a:lnTo>
                      <a:pt x="3101158" y="698254"/>
                    </a:lnTo>
                    <a:cubicBezTo>
                      <a:pt x="3103185" y="698254"/>
                      <a:pt x="3103185" y="698254"/>
                      <a:pt x="3103185" y="665828"/>
                    </a:cubicBezTo>
                    <a:lnTo>
                      <a:pt x="3125478" y="665828"/>
                    </a:lnTo>
                    <a:lnTo>
                      <a:pt x="3125478" y="664206"/>
                    </a:lnTo>
                    <a:lnTo>
                      <a:pt x="3125478" y="652857"/>
                    </a:lnTo>
                    <a:lnTo>
                      <a:pt x="3126238" y="652857"/>
                    </a:lnTo>
                    <a:lnTo>
                      <a:pt x="3131558" y="652857"/>
                    </a:lnTo>
                    <a:lnTo>
                      <a:pt x="3131558" y="650966"/>
                    </a:lnTo>
                    <a:lnTo>
                      <a:pt x="3131558" y="637725"/>
                    </a:lnTo>
                    <a:lnTo>
                      <a:pt x="3135612" y="644210"/>
                    </a:lnTo>
                    <a:lnTo>
                      <a:pt x="3137892" y="644210"/>
                    </a:lnTo>
                    <a:lnTo>
                      <a:pt x="3153852" y="644210"/>
                    </a:lnTo>
                    <a:lnTo>
                      <a:pt x="3153852" y="643399"/>
                    </a:lnTo>
                    <a:lnTo>
                      <a:pt x="3153852" y="637725"/>
                    </a:lnTo>
                    <a:lnTo>
                      <a:pt x="3154612" y="637725"/>
                    </a:lnTo>
                    <a:lnTo>
                      <a:pt x="3159932" y="637725"/>
                    </a:lnTo>
                    <a:lnTo>
                      <a:pt x="3159932" y="639076"/>
                    </a:lnTo>
                    <a:lnTo>
                      <a:pt x="3159932" y="648534"/>
                    </a:lnTo>
                    <a:lnTo>
                      <a:pt x="3195788" y="648534"/>
                    </a:lnTo>
                    <a:lnTo>
                      <a:pt x="3195788" y="1159457"/>
                    </a:lnTo>
                    <a:lnTo>
                      <a:pt x="3031533" y="1159331"/>
                    </a:lnTo>
                    <a:lnTo>
                      <a:pt x="3031520" y="1160647"/>
                    </a:lnTo>
                    <a:lnTo>
                      <a:pt x="2054" y="1158314"/>
                    </a:lnTo>
                    <a:cubicBezTo>
                      <a:pt x="1369" y="1010750"/>
                      <a:pt x="685" y="871760"/>
                      <a:pt x="0" y="724196"/>
                    </a:cubicBezTo>
                    <a:lnTo>
                      <a:pt x="20267" y="724196"/>
                    </a:lnTo>
                    <a:cubicBezTo>
                      <a:pt x="20271" y="724190"/>
                      <a:pt x="20308" y="724108"/>
                      <a:pt x="20774" y="723115"/>
                    </a:cubicBezTo>
                    <a:lnTo>
                      <a:pt x="24320" y="715549"/>
                    </a:lnTo>
                    <a:cubicBezTo>
                      <a:pt x="24329" y="715550"/>
                      <a:pt x="24442" y="715568"/>
                      <a:pt x="26094" y="715819"/>
                    </a:cubicBezTo>
                    <a:lnTo>
                      <a:pt x="38507" y="717710"/>
                    </a:lnTo>
                    <a:cubicBezTo>
                      <a:pt x="38510" y="717720"/>
                      <a:pt x="38548" y="717821"/>
                      <a:pt x="39014" y="719062"/>
                    </a:cubicBezTo>
                    <a:lnTo>
                      <a:pt x="42560" y="728519"/>
                    </a:lnTo>
                    <a:cubicBezTo>
                      <a:pt x="42574" y="728520"/>
                      <a:pt x="43170" y="728570"/>
                      <a:pt x="68907" y="730681"/>
                    </a:cubicBezTo>
                    <a:lnTo>
                      <a:pt x="68907" y="607460"/>
                    </a:lnTo>
                    <a:lnTo>
                      <a:pt x="70934" y="607460"/>
                    </a:lnTo>
                    <a:lnTo>
                      <a:pt x="85121" y="607460"/>
                    </a:lnTo>
                    <a:lnTo>
                      <a:pt x="85121" y="471268"/>
                    </a:lnTo>
                    <a:lnTo>
                      <a:pt x="86894" y="471268"/>
                    </a:lnTo>
                    <a:lnTo>
                      <a:pt x="99308" y="471268"/>
                    </a:lnTo>
                    <a:lnTo>
                      <a:pt x="99308" y="356694"/>
                    </a:lnTo>
                    <a:cubicBezTo>
                      <a:pt x="103361" y="354532"/>
                      <a:pt x="103361" y="354532"/>
                      <a:pt x="103361" y="328590"/>
                    </a:cubicBezTo>
                    <a:lnTo>
                      <a:pt x="105388" y="328590"/>
                    </a:lnTo>
                    <a:lnTo>
                      <a:pt x="119575" y="328590"/>
                    </a:lnTo>
                    <a:cubicBezTo>
                      <a:pt x="119586" y="328567"/>
                      <a:pt x="120192" y="327200"/>
                      <a:pt x="156055" y="246443"/>
                    </a:cubicBezTo>
                    <a:cubicBezTo>
                      <a:pt x="156055" y="246429"/>
                      <a:pt x="156089" y="244478"/>
                      <a:pt x="160109"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grpSp>
        <p:sp>
          <p:nvSpPr>
            <p:cNvPr id="34" name="Freeform: Shape 33"/>
            <p:cNvSpPr/>
            <p:nvPr/>
          </p:nvSpPr>
          <p:spPr>
            <a:xfrm>
              <a:off x="1397596" y="1613174"/>
              <a:ext cx="688161" cy="957305"/>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35" name="Group 34"/>
            <p:cNvGrpSpPr/>
            <p:nvPr/>
          </p:nvGrpSpPr>
          <p:grpSpPr>
            <a:xfrm flipH="1">
              <a:off x="2388493" y="1455245"/>
              <a:ext cx="1220370" cy="1115234"/>
              <a:chOff x="10038248" y="1087963"/>
              <a:chExt cx="3493565" cy="3192589"/>
            </a:xfrm>
            <a:solidFill>
              <a:schemeClr val="bg1">
                <a:lumMod val="75000"/>
              </a:schemeClr>
            </a:solidFill>
          </p:grpSpPr>
          <p:sp>
            <p:nvSpPr>
              <p:cNvPr id="36" name="Freeform: Shape 35"/>
              <p:cNvSpPr/>
              <p:nvPr/>
            </p:nvSpPr>
            <p:spPr>
              <a:xfrm>
                <a:off x="10038248" y="2837935"/>
                <a:ext cx="632499" cy="678474"/>
              </a:xfrm>
              <a:custGeom>
                <a:avLst/>
                <a:gdLst>
                  <a:gd name="connsiteX0" fmla="*/ 597314 w 638668"/>
                  <a:gd name="connsiteY0" fmla="*/ 306119 h 685090"/>
                  <a:gd name="connsiteX1" fmla="*/ 597314 w 638668"/>
                  <a:gd name="connsiteY1" fmla="*/ 577205 h 685090"/>
                  <a:gd name="connsiteX2" fmla="*/ 616698 w 638668"/>
                  <a:gd name="connsiteY2" fmla="*/ 572897 h 685090"/>
                  <a:gd name="connsiteX3" fmla="*/ 616698 w 638668"/>
                  <a:gd name="connsiteY3" fmla="*/ 313155 h 685090"/>
                  <a:gd name="connsiteX4" fmla="*/ 561418 w 638668"/>
                  <a:gd name="connsiteY4" fmla="*/ 292910 h 685090"/>
                  <a:gd name="connsiteX5" fmla="*/ 561418 w 638668"/>
                  <a:gd name="connsiteY5" fmla="*/ 585245 h 685090"/>
                  <a:gd name="connsiteX6" fmla="*/ 582094 w 638668"/>
                  <a:gd name="connsiteY6" fmla="*/ 580651 h 685090"/>
                  <a:gd name="connsiteX7" fmla="*/ 582094 w 638668"/>
                  <a:gd name="connsiteY7" fmla="*/ 300520 h 685090"/>
                  <a:gd name="connsiteX8" fmla="*/ 525522 w 638668"/>
                  <a:gd name="connsiteY8" fmla="*/ 279844 h 685090"/>
                  <a:gd name="connsiteX9" fmla="*/ 525522 w 638668"/>
                  <a:gd name="connsiteY9" fmla="*/ 593286 h 685090"/>
                  <a:gd name="connsiteX10" fmla="*/ 546198 w 638668"/>
                  <a:gd name="connsiteY10" fmla="*/ 588691 h 685090"/>
                  <a:gd name="connsiteX11" fmla="*/ 546198 w 638668"/>
                  <a:gd name="connsiteY11" fmla="*/ 287454 h 685090"/>
                  <a:gd name="connsiteX12" fmla="*/ 489626 w 638668"/>
                  <a:gd name="connsiteY12" fmla="*/ 266778 h 685090"/>
                  <a:gd name="connsiteX13" fmla="*/ 489626 w 638668"/>
                  <a:gd name="connsiteY13" fmla="*/ 601327 h 685090"/>
                  <a:gd name="connsiteX14" fmla="*/ 510303 w 638668"/>
                  <a:gd name="connsiteY14" fmla="*/ 596732 h 685090"/>
                  <a:gd name="connsiteX15" fmla="*/ 510303 w 638668"/>
                  <a:gd name="connsiteY15" fmla="*/ 274244 h 685090"/>
                  <a:gd name="connsiteX16" fmla="*/ 453730 w 638668"/>
                  <a:gd name="connsiteY16" fmla="*/ 253568 h 685090"/>
                  <a:gd name="connsiteX17" fmla="*/ 453730 w 638668"/>
                  <a:gd name="connsiteY17" fmla="*/ 609224 h 685090"/>
                  <a:gd name="connsiteX18" fmla="*/ 474407 w 638668"/>
                  <a:gd name="connsiteY18" fmla="*/ 604629 h 685090"/>
                  <a:gd name="connsiteX19" fmla="*/ 474407 w 638668"/>
                  <a:gd name="connsiteY19" fmla="*/ 261178 h 685090"/>
                  <a:gd name="connsiteX20" fmla="*/ 417835 w 638668"/>
                  <a:gd name="connsiteY20" fmla="*/ 240502 h 685090"/>
                  <a:gd name="connsiteX21" fmla="*/ 417835 w 638668"/>
                  <a:gd name="connsiteY21" fmla="*/ 617265 h 685090"/>
                  <a:gd name="connsiteX22" fmla="*/ 438367 w 638668"/>
                  <a:gd name="connsiteY22" fmla="*/ 612670 h 685090"/>
                  <a:gd name="connsiteX23" fmla="*/ 438367 w 638668"/>
                  <a:gd name="connsiteY23" fmla="*/ 248112 h 685090"/>
                  <a:gd name="connsiteX24" fmla="*/ 381939 w 638668"/>
                  <a:gd name="connsiteY24" fmla="*/ 227436 h 685090"/>
                  <a:gd name="connsiteX25" fmla="*/ 381939 w 638668"/>
                  <a:gd name="connsiteY25" fmla="*/ 625305 h 685090"/>
                  <a:gd name="connsiteX26" fmla="*/ 402471 w 638668"/>
                  <a:gd name="connsiteY26" fmla="*/ 620710 h 685090"/>
                  <a:gd name="connsiteX27" fmla="*/ 402471 w 638668"/>
                  <a:gd name="connsiteY27" fmla="*/ 234902 h 685090"/>
                  <a:gd name="connsiteX28" fmla="*/ 345899 w 638668"/>
                  <a:gd name="connsiteY28" fmla="*/ 214370 h 685090"/>
                  <a:gd name="connsiteX29" fmla="*/ 345899 w 638668"/>
                  <a:gd name="connsiteY29" fmla="*/ 633346 h 685090"/>
                  <a:gd name="connsiteX30" fmla="*/ 366575 w 638668"/>
                  <a:gd name="connsiteY30" fmla="*/ 628751 h 685090"/>
                  <a:gd name="connsiteX31" fmla="*/ 366575 w 638668"/>
                  <a:gd name="connsiteY31" fmla="*/ 221836 h 685090"/>
                  <a:gd name="connsiteX32" fmla="*/ 296650 w 638668"/>
                  <a:gd name="connsiteY32" fmla="*/ 196278 h 685090"/>
                  <a:gd name="connsiteX33" fmla="*/ 296650 w 638668"/>
                  <a:gd name="connsiteY33" fmla="*/ 644258 h 685090"/>
                  <a:gd name="connsiteX34" fmla="*/ 330679 w 638668"/>
                  <a:gd name="connsiteY34" fmla="*/ 636648 h 685090"/>
                  <a:gd name="connsiteX35" fmla="*/ 330679 w 638668"/>
                  <a:gd name="connsiteY35" fmla="*/ 208770 h 685090"/>
                  <a:gd name="connsiteX36" fmla="*/ 313736 w 638668"/>
                  <a:gd name="connsiteY36" fmla="*/ 20102 h 685090"/>
                  <a:gd name="connsiteX37" fmla="*/ 122196 w 638668"/>
                  <a:gd name="connsiteY37" fmla="*/ 196278 h 685090"/>
                  <a:gd name="connsiteX38" fmla="*/ 246827 w 638668"/>
                  <a:gd name="connsiteY38" fmla="*/ 152916 h 685090"/>
                  <a:gd name="connsiteX39" fmla="*/ 277553 w 638668"/>
                  <a:gd name="connsiteY39" fmla="*/ 151768 h 685090"/>
                  <a:gd name="connsiteX40" fmla="*/ 396440 w 638668"/>
                  <a:gd name="connsiteY40" fmla="*/ 201878 h 685090"/>
                  <a:gd name="connsiteX41" fmla="*/ 537152 w 638668"/>
                  <a:gd name="connsiteY41" fmla="*/ 262470 h 685090"/>
                  <a:gd name="connsiteX42" fmla="*/ 313736 w 638668"/>
                  <a:gd name="connsiteY42" fmla="*/ 20102 h 685090"/>
                  <a:gd name="connsiteX43" fmla="*/ 311439 w 638668"/>
                  <a:gd name="connsiteY43" fmla="*/ 0 h 685090"/>
                  <a:gd name="connsiteX44" fmla="*/ 561417 w 638668"/>
                  <a:gd name="connsiteY44" fmla="*/ 273526 h 685090"/>
                  <a:gd name="connsiteX45" fmla="*/ 622010 w 638668"/>
                  <a:gd name="connsiteY45" fmla="*/ 298653 h 685090"/>
                  <a:gd name="connsiteX46" fmla="*/ 638665 w 638668"/>
                  <a:gd name="connsiteY46" fmla="*/ 324068 h 685090"/>
                  <a:gd name="connsiteX47" fmla="*/ 638522 w 638668"/>
                  <a:gd name="connsiteY47" fmla="*/ 575913 h 685090"/>
                  <a:gd name="connsiteX48" fmla="*/ 625025 w 638668"/>
                  <a:gd name="connsiteY48" fmla="*/ 598168 h 685090"/>
                  <a:gd name="connsiteX49" fmla="*/ 403763 w 638668"/>
                  <a:gd name="connsiteY49" fmla="*/ 657324 h 685090"/>
                  <a:gd name="connsiteX50" fmla="*/ 303398 w 638668"/>
                  <a:gd name="connsiteY50" fmla="*/ 684174 h 685090"/>
                  <a:gd name="connsiteX51" fmla="*/ 282722 w 638668"/>
                  <a:gd name="connsiteY51" fmla="*/ 683313 h 685090"/>
                  <a:gd name="connsiteX52" fmla="*/ 26713 w 638668"/>
                  <a:gd name="connsiteY52" fmla="*/ 587543 h 685090"/>
                  <a:gd name="connsiteX53" fmla="*/ 7 w 638668"/>
                  <a:gd name="connsiteY53" fmla="*/ 552652 h 685090"/>
                  <a:gd name="connsiteX54" fmla="*/ 581 w 638668"/>
                  <a:gd name="connsiteY54" fmla="*/ 264337 h 685090"/>
                  <a:gd name="connsiteX55" fmla="*/ 22406 w 638668"/>
                  <a:gd name="connsiteY55" fmla="*/ 235333 h 685090"/>
                  <a:gd name="connsiteX56" fmla="*/ 92044 w 638668"/>
                  <a:gd name="connsiteY56" fmla="*/ 206760 h 685090"/>
                  <a:gd name="connsiteX57" fmla="*/ 311439 w 638668"/>
                  <a:gd name="connsiteY57"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8668" h="685090">
                    <a:moveTo>
                      <a:pt x="597314" y="306119"/>
                    </a:moveTo>
                    <a:lnTo>
                      <a:pt x="597314" y="577205"/>
                    </a:lnTo>
                    <a:lnTo>
                      <a:pt x="616698" y="572897"/>
                    </a:lnTo>
                    <a:lnTo>
                      <a:pt x="616698" y="313155"/>
                    </a:lnTo>
                    <a:close/>
                    <a:moveTo>
                      <a:pt x="561418" y="292910"/>
                    </a:moveTo>
                    <a:lnTo>
                      <a:pt x="561418" y="585245"/>
                    </a:lnTo>
                    <a:lnTo>
                      <a:pt x="582094" y="580651"/>
                    </a:lnTo>
                    <a:lnTo>
                      <a:pt x="582094" y="300520"/>
                    </a:lnTo>
                    <a:close/>
                    <a:moveTo>
                      <a:pt x="525522" y="279844"/>
                    </a:moveTo>
                    <a:lnTo>
                      <a:pt x="525522" y="593286"/>
                    </a:lnTo>
                    <a:lnTo>
                      <a:pt x="546198" y="588691"/>
                    </a:lnTo>
                    <a:lnTo>
                      <a:pt x="546198" y="287454"/>
                    </a:lnTo>
                    <a:close/>
                    <a:moveTo>
                      <a:pt x="489626" y="266778"/>
                    </a:moveTo>
                    <a:lnTo>
                      <a:pt x="489626" y="601327"/>
                    </a:lnTo>
                    <a:lnTo>
                      <a:pt x="510303" y="596732"/>
                    </a:lnTo>
                    <a:lnTo>
                      <a:pt x="510303" y="274244"/>
                    </a:lnTo>
                    <a:close/>
                    <a:moveTo>
                      <a:pt x="453730" y="253568"/>
                    </a:moveTo>
                    <a:lnTo>
                      <a:pt x="453730" y="609224"/>
                    </a:lnTo>
                    <a:lnTo>
                      <a:pt x="474407" y="604629"/>
                    </a:lnTo>
                    <a:lnTo>
                      <a:pt x="474407" y="261178"/>
                    </a:lnTo>
                    <a:close/>
                    <a:moveTo>
                      <a:pt x="417835" y="240502"/>
                    </a:moveTo>
                    <a:lnTo>
                      <a:pt x="417835" y="617265"/>
                    </a:lnTo>
                    <a:lnTo>
                      <a:pt x="438367" y="612670"/>
                    </a:lnTo>
                    <a:lnTo>
                      <a:pt x="438367" y="248112"/>
                    </a:lnTo>
                    <a:close/>
                    <a:moveTo>
                      <a:pt x="381939" y="227436"/>
                    </a:moveTo>
                    <a:lnTo>
                      <a:pt x="381939" y="625305"/>
                    </a:lnTo>
                    <a:lnTo>
                      <a:pt x="402471" y="620710"/>
                    </a:lnTo>
                    <a:lnTo>
                      <a:pt x="402471" y="234902"/>
                    </a:lnTo>
                    <a:close/>
                    <a:moveTo>
                      <a:pt x="345899" y="214370"/>
                    </a:moveTo>
                    <a:lnTo>
                      <a:pt x="345899" y="633346"/>
                    </a:lnTo>
                    <a:lnTo>
                      <a:pt x="366575" y="628751"/>
                    </a:lnTo>
                    <a:lnTo>
                      <a:pt x="366575" y="221836"/>
                    </a:lnTo>
                    <a:close/>
                    <a:moveTo>
                      <a:pt x="296650" y="196278"/>
                    </a:moveTo>
                    <a:lnTo>
                      <a:pt x="296650" y="644258"/>
                    </a:lnTo>
                    <a:lnTo>
                      <a:pt x="330679" y="636648"/>
                    </a:lnTo>
                    <a:lnTo>
                      <a:pt x="330679" y="208770"/>
                    </a:lnTo>
                    <a:close/>
                    <a:moveTo>
                      <a:pt x="313736" y="20102"/>
                    </a:moveTo>
                    <a:cubicBezTo>
                      <a:pt x="250129" y="80263"/>
                      <a:pt x="184081" y="137696"/>
                      <a:pt x="122196" y="196278"/>
                    </a:cubicBezTo>
                    <a:cubicBezTo>
                      <a:pt x="164410" y="185940"/>
                      <a:pt x="206767" y="165982"/>
                      <a:pt x="246827" y="152916"/>
                    </a:cubicBezTo>
                    <a:cubicBezTo>
                      <a:pt x="256303" y="149901"/>
                      <a:pt x="268651" y="148178"/>
                      <a:pt x="277553" y="151768"/>
                    </a:cubicBezTo>
                    <a:cubicBezTo>
                      <a:pt x="317613" y="167275"/>
                      <a:pt x="356811" y="185079"/>
                      <a:pt x="396440" y="201878"/>
                    </a:cubicBezTo>
                    <a:cubicBezTo>
                      <a:pt x="444253" y="222123"/>
                      <a:pt x="489339" y="242225"/>
                      <a:pt x="537152" y="262470"/>
                    </a:cubicBezTo>
                    <a:cubicBezTo>
                      <a:pt x="537870" y="261465"/>
                      <a:pt x="391128" y="102949"/>
                      <a:pt x="313736" y="20102"/>
                    </a:cubicBezTo>
                    <a:close/>
                    <a:moveTo>
                      <a:pt x="311439" y="0"/>
                    </a:moveTo>
                    <a:cubicBezTo>
                      <a:pt x="311439" y="0"/>
                      <a:pt x="522219" y="228872"/>
                      <a:pt x="561417" y="273526"/>
                    </a:cubicBezTo>
                    <a:cubicBezTo>
                      <a:pt x="590134" y="286592"/>
                      <a:pt x="591857" y="288459"/>
                      <a:pt x="622010" y="298653"/>
                    </a:cubicBezTo>
                    <a:cubicBezTo>
                      <a:pt x="635076" y="303104"/>
                      <a:pt x="638809" y="310571"/>
                      <a:pt x="638665" y="324068"/>
                    </a:cubicBezTo>
                    <a:cubicBezTo>
                      <a:pt x="638091" y="408064"/>
                      <a:pt x="638378" y="491916"/>
                      <a:pt x="638522" y="575913"/>
                    </a:cubicBezTo>
                    <a:cubicBezTo>
                      <a:pt x="638522" y="586394"/>
                      <a:pt x="638953" y="594578"/>
                      <a:pt x="625025" y="598168"/>
                    </a:cubicBezTo>
                    <a:cubicBezTo>
                      <a:pt x="550075" y="617264"/>
                      <a:pt x="478426" y="637366"/>
                      <a:pt x="403763" y="657324"/>
                    </a:cubicBezTo>
                    <a:cubicBezTo>
                      <a:pt x="370308" y="666226"/>
                      <a:pt x="336997" y="675703"/>
                      <a:pt x="303398" y="684174"/>
                    </a:cubicBezTo>
                    <a:cubicBezTo>
                      <a:pt x="296937" y="685754"/>
                      <a:pt x="288753" y="685179"/>
                      <a:pt x="282722" y="683313"/>
                    </a:cubicBezTo>
                    <a:cubicBezTo>
                      <a:pt x="187527" y="652730"/>
                      <a:pt x="118319" y="617983"/>
                      <a:pt x="26713" y="587543"/>
                    </a:cubicBezTo>
                    <a:cubicBezTo>
                      <a:pt x="8765" y="581512"/>
                      <a:pt x="-281" y="573184"/>
                      <a:pt x="7" y="552652"/>
                    </a:cubicBezTo>
                    <a:cubicBezTo>
                      <a:pt x="1012" y="456595"/>
                      <a:pt x="1012" y="360538"/>
                      <a:pt x="581" y="264337"/>
                    </a:cubicBezTo>
                    <a:cubicBezTo>
                      <a:pt x="581" y="247968"/>
                      <a:pt x="6899" y="239784"/>
                      <a:pt x="22406" y="235333"/>
                    </a:cubicBezTo>
                    <a:cubicBezTo>
                      <a:pt x="47102" y="228010"/>
                      <a:pt x="68783" y="217529"/>
                      <a:pt x="92044" y="206760"/>
                    </a:cubicBezTo>
                    <a:cubicBezTo>
                      <a:pt x="106258" y="200155"/>
                      <a:pt x="311726" y="4308"/>
                      <a:pt x="311439" y="0"/>
                    </a:cubicBezTo>
                    <a:close/>
                  </a:path>
                </a:pathLst>
              </a:custGeom>
              <a:grpFill/>
              <a:ln w="5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nvGrpSpPr>
              <p:cNvPr id="37" name="Group 36"/>
              <p:cNvGrpSpPr/>
              <p:nvPr/>
            </p:nvGrpSpPr>
            <p:grpSpPr>
              <a:xfrm>
                <a:off x="10112869" y="1087963"/>
                <a:ext cx="3418944" cy="3192589"/>
                <a:chOff x="10112869" y="1087963"/>
                <a:chExt cx="3418944" cy="3192589"/>
              </a:xfrm>
              <a:grpFill/>
            </p:grpSpPr>
            <p:sp>
              <p:nvSpPr>
                <p:cNvPr id="38" name="Rectangle: Rounded Corners 37"/>
                <p:cNvSpPr/>
                <p:nvPr/>
              </p:nvSpPr>
              <p:spPr>
                <a:xfrm>
                  <a:off x="10147853" y="2407464"/>
                  <a:ext cx="3383960" cy="869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39" name="Rectangle 38"/>
                <p:cNvSpPr/>
                <p:nvPr/>
              </p:nvSpPr>
              <p:spPr>
                <a:xfrm>
                  <a:off x="11772474" y="3314205"/>
                  <a:ext cx="1343744" cy="92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0" name="Rectangle 39"/>
                <p:cNvSpPr/>
                <p:nvPr/>
              </p:nvSpPr>
              <p:spPr>
                <a:xfrm>
                  <a:off x="11766761"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 name="Rectangle 40"/>
                <p:cNvSpPr/>
                <p:nvPr/>
              </p:nvSpPr>
              <p:spPr>
                <a:xfrm>
                  <a:off x="12239858"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2" name="Rectangle 41"/>
                <p:cNvSpPr/>
                <p:nvPr/>
              </p:nvSpPr>
              <p:spPr>
                <a:xfrm>
                  <a:off x="13026689"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3" name="Rectangle 42"/>
                <p:cNvSpPr/>
                <p:nvPr/>
              </p:nvSpPr>
              <p:spPr>
                <a:xfrm>
                  <a:off x="12523780" y="2451528"/>
                  <a:ext cx="77841" cy="18272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4" name="Rectangle 43"/>
                <p:cNvSpPr/>
                <p:nvPr/>
              </p:nvSpPr>
              <p:spPr>
                <a:xfrm rot="2465944">
                  <a:off x="12622677" y="2284600"/>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5" name="Rectangle 44"/>
                <p:cNvSpPr/>
                <p:nvPr/>
              </p:nvSpPr>
              <p:spPr>
                <a:xfrm rot="658490">
                  <a:off x="11863647" y="1255476"/>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6" name="Rectangle 45"/>
                <p:cNvSpPr/>
                <p:nvPr/>
              </p:nvSpPr>
              <p:spPr>
                <a:xfrm rot="20633081">
                  <a:off x="12106628" y="1224307"/>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7" name="Rectangle 46"/>
                <p:cNvSpPr/>
                <p:nvPr/>
              </p:nvSpPr>
              <p:spPr>
                <a:xfrm rot="19505308">
                  <a:off x="12382395" y="1087963"/>
                  <a:ext cx="47366" cy="14536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8" name="Rectangle 47"/>
                <p:cNvSpPr/>
                <p:nvPr/>
              </p:nvSpPr>
              <p:spPr>
                <a:xfrm>
                  <a:off x="12417111" y="2056336"/>
                  <a:ext cx="962547" cy="362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49" name="Rectangle 48"/>
                <p:cNvSpPr/>
                <p:nvPr/>
              </p:nvSpPr>
              <p:spPr>
                <a:xfrm rot="3295761" flipH="1">
                  <a:off x="11139455" y="771268"/>
                  <a:ext cx="36576" cy="208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0" name="Rectangle 49"/>
                <p:cNvSpPr/>
                <p:nvPr/>
              </p:nvSpPr>
              <p:spPr>
                <a:xfrm>
                  <a:off x="11766760" y="2239508"/>
                  <a:ext cx="521564" cy="758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 name="Rectangle: Top Corners Rounded 50"/>
                <p:cNvSpPr/>
                <p:nvPr/>
              </p:nvSpPr>
              <p:spPr>
                <a:xfrm>
                  <a:off x="11734846"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2" name="Rectangle: Top Corners Rounded 51"/>
                <p:cNvSpPr/>
                <p:nvPr/>
              </p:nvSpPr>
              <p:spPr>
                <a:xfrm>
                  <a:off x="12200132"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3" name="Rectangle: Top Corners Rounded 52"/>
                <p:cNvSpPr/>
                <p:nvPr/>
              </p:nvSpPr>
              <p:spPr>
                <a:xfrm>
                  <a:off x="12490568"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4" name="Rectangle: Top Corners Rounded 53"/>
                <p:cNvSpPr/>
                <p:nvPr/>
              </p:nvSpPr>
              <p:spPr>
                <a:xfrm>
                  <a:off x="12994775"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5" name="Rectangle 54"/>
                <p:cNvSpPr/>
                <p:nvPr/>
              </p:nvSpPr>
              <p:spPr>
                <a:xfrm rot="2465944">
                  <a:off x="12155656" y="2331293"/>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6" name="Rectangle 55"/>
                <p:cNvSpPr/>
                <p:nvPr/>
              </p:nvSpPr>
              <p:spPr>
                <a:xfrm>
                  <a:off x="10326532" y="2433584"/>
                  <a:ext cx="45719" cy="4362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7" name="Rectangle 56"/>
                <p:cNvSpPr/>
                <p:nvPr/>
              </p:nvSpPr>
              <p:spPr>
                <a:xfrm flipV="1">
                  <a:off x="11921107" y="1202428"/>
                  <a:ext cx="164311" cy="61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58" name="Freeform: Shape 57"/>
            <p:cNvSpPr/>
            <p:nvPr/>
          </p:nvSpPr>
          <p:spPr>
            <a:xfrm flipH="1">
              <a:off x="8334426" y="1613174"/>
              <a:ext cx="688161" cy="957305"/>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9" name="Group 58"/>
            <p:cNvGrpSpPr/>
            <p:nvPr/>
          </p:nvGrpSpPr>
          <p:grpSpPr>
            <a:xfrm>
              <a:off x="9325323" y="1455245"/>
              <a:ext cx="1220370" cy="1115234"/>
              <a:chOff x="10038248" y="1087963"/>
              <a:chExt cx="3493565" cy="3192589"/>
            </a:xfrm>
            <a:solidFill>
              <a:schemeClr val="bg1">
                <a:lumMod val="75000"/>
              </a:schemeClr>
            </a:solidFill>
          </p:grpSpPr>
          <p:sp>
            <p:nvSpPr>
              <p:cNvPr id="60" name="Freeform: Shape 59"/>
              <p:cNvSpPr/>
              <p:nvPr/>
            </p:nvSpPr>
            <p:spPr>
              <a:xfrm>
                <a:off x="10038248" y="2837935"/>
                <a:ext cx="632499" cy="678474"/>
              </a:xfrm>
              <a:custGeom>
                <a:avLst/>
                <a:gdLst>
                  <a:gd name="connsiteX0" fmla="*/ 597314 w 638668"/>
                  <a:gd name="connsiteY0" fmla="*/ 306119 h 685090"/>
                  <a:gd name="connsiteX1" fmla="*/ 597314 w 638668"/>
                  <a:gd name="connsiteY1" fmla="*/ 577205 h 685090"/>
                  <a:gd name="connsiteX2" fmla="*/ 616698 w 638668"/>
                  <a:gd name="connsiteY2" fmla="*/ 572897 h 685090"/>
                  <a:gd name="connsiteX3" fmla="*/ 616698 w 638668"/>
                  <a:gd name="connsiteY3" fmla="*/ 313155 h 685090"/>
                  <a:gd name="connsiteX4" fmla="*/ 561418 w 638668"/>
                  <a:gd name="connsiteY4" fmla="*/ 292910 h 685090"/>
                  <a:gd name="connsiteX5" fmla="*/ 561418 w 638668"/>
                  <a:gd name="connsiteY5" fmla="*/ 585245 h 685090"/>
                  <a:gd name="connsiteX6" fmla="*/ 582094 w 638668"/>
                  <a:gd name="connsiteY6" fmla="*/ 580651 h 685090"/>
                  <a:gd name="connsiteX7" fmla="*/ 582094 w 638668"/>
                  <a:gd name="connsiteY7" fmla="*/ 300520 h 685090"/>
                  <a:gd name="connsiteX8" fmla="*/ 525522 w 638668"/>
                  <a:gd name="connsiteY8" fmla="*/ 279844 h 685090"/>
                  <a:gd name="connsiteX9" fmla="*/ 525522 w 638668"/>
                  <a:gd name="connsiteY9" fmla="*/ 593286 h 685090"/>
                  <a:gd name="connsiteX10" fmla="*/ 546198 w 638668"/>
                  <a:gd name="connsiteY10" fmla="*/ 588691 h 685090"/>
                  <a:gd name="connsiteX11" fmla="*/ 546198 w 638668"/>
                  <a:gd name="connsiteY11" fmla="*/ 287454 h 685090"/>
                  <a:gd name="connsiteX12" fmla="*/ 489626 w 638668"/>
                  <a:gd name="connsiteY12" fmla="*/ 266778 h 685090"/>
                  <a:gd name="connsiteX13" fmla="*/ 489626 w 638668"/>
                  <a:gd name="connsiteY13" fmla="*/ 601327 h 685090"/>
                  <a:gd name="connsiteX14" fmla="*/ 510303 w 638668"/>
                  <a:gd name="connsiteY14" fmla="*/ 596732 h 685090"/>
                  <a:gd name="connsiteX15" fmla="*/ 510303 w 638668"/>
                  <a:gd name="connsiteY15" fmla="*/ 274244 h 685090"/>
                  <a:gd name="connsiteX16" fmla="*/ 453730 w 638668"/>
                  <a:gd name="connsiteY16" fmla="*/ 253568 h 685090"/>
                  <a:gd name="connsiteX17" fmla="*/ 453730 w 638668"/>
                  <a:gd name="connsiteY17" fmla="*/ 609224 h 685090"/>
                  <a:gd name="connsiteX18" fmla="*/ 474407 w 638668"/>
                  <a:gd name="connsiteY18" fmla="*/ 604629 h 685090"/>
                  <a:gd name="connsiteX19" fmla="*/ 474407 w 638668"/>
                  <a:gd name="connsiteY19" fmla="*/ 261178 h 685090"/>
                  <a:gd name="connsiteX20" fmla="*/ 417835 w 638668"/>
                  <a:gd name="connsiteY20" fmla="*/ 240502 h 685090"/>
                  <a:gd name="connsiteX21" fmla="*/ 417835 w 638668"/>
                  <a:gd name="connsiteY21" fmla="*/ 617265 h 685090"/>
                  <a:gd name="connsiteX22" fmla="*/ 438367 w 638668"/>
                  <a:gd name="connsiteY22" fmla="*/ 612670 h 685090"/>
                  <a:gd name="connsiteX23" fmla="*/ 438367 w 638668"/>
                  <a:gd name="connsiteY23" fmla="*/ 248112 h 685090"/>
                  <a:gd name="connsiteX24" fmla="*/ 381939 w 638668"/>
                  <a:gd name="connsiteY24" fmla="*/ 227436 h 685090"/>
                  <a:gd name="connsiteX25" fmla="*/ 381939 w 638668"/>
                  <a:gd name="connsiteY25" fmla="*/ 625305 h 685090"/>
                  <a:gd name="connsiteX26" fmla="*/ 402471 w 638668"/>
                  <a:gd name="connsiteY26" fmla="*/ 620710 h 685090"/>
                  <a:gd name="connsiteX27" fmla="*/ 402471 w 638668"/>
                  <a:gd name="connsiteY27" fmla="*/ 234902 h 685090"/>
                  <a:gd name="connsiteX28" fmla="*/ 345899 w 638668"/>
                  <a:gd name="connsiteY28" fmla="*/ 214370 h 685090"/>
                  <a:gd name="connsiteX29" fmla="*/ 345899 w 638668"/>
                  <a:gd name="connsiteY29" fmla="*/ 633346 h 685090"/>
                  <a:gd name="connsiteX30" fmla="*/ 366575 w 638668"/>
                  <a:gd name="connsiteY30" fmla="*/ 628751 h 685090"/>
                  <a:gd name="connsiteX31" fmla="*/ 366575 w 638668"/>
                  <a:gd name="connsiteY31" fmla="*/ 221836 h 685090"/>
                  <a:gd name="connsiteX32" fmla="*/ 296650 w 638668"/>
                  <a:gd name="connsiteY32" fmla="*/ 196278 h 685090"/>
                  <a:gd name="connsiteX33" fmla="*/ 296650 w 638668"/>
                  <a:gd name="connsiteY33" fmla="*/ 644258 h 685090"/>
                  <a:gd name="connsiteX34" fmla="*/ 330679 w 638668"/>
                  <a:gd name="connsiteY34" fmla="*/ 636648 h 685090"/>
                  <a:gd name="connsiteX35" fmla="*/ 330679 w 638668"/>
                  <a:gd name="connsiteY35" fmla="*/ 208770 h 685090"/>
                  <a:gd name="connsiteX36" fmla="*/ 313736 w 638668"/>
                  <a:gd name="connsiteY36" fmla="*/ 20102 h 685090"/>
                  <a:gd name="connsiteX37" fmla="*/ 122196 w 638668"/>
                  <a:gd name="connsiteY37" fmla="*/ 196278 h 685090"/>
                  <a:gd name="connsiteX38" fmla="*/ 246827 w 638668"/>
                  <a:gd name="connsiteY38" fmla="*/ 152916 h 685090"/>
                  <a:gd name="connsiteX39" fmla="*/ 277553 w 638668"/>
                  <a:gd name="connsiteY39" fmla="*/ 151768 h 685090"/>
                  <a:gd name="connsiteX40" fmla="*/ 396440 w 638668"/>
                  <a:gd name="connsiteY40" fmla="*/ 201878 h 685090"/>
                  <a:gd name="connsiteX41" fmla="*/ 537152 w 638668"/>
                  <a:gd name="connsiteY41" fmla="*/ 262470 h 685090"/>
                  <a:gd name="connsiteX42" fmla="*/ 313736 w 638668"/>
                  <a:gd name="connsiteY42" fmla="*/ 20102 h 685090"/>
                  <a:gd name="connsiteX43" fmla="*/ 311439 w 638668"/>
                  <a:gd name="connsiteY43" fmla="*/ 0 h 685090"/>
                  <a:gd name="connsiteX44" fmla="*/ 561417 w 638668"/>
                  <a:gd name="connsiteY44" fmla="*/ 273526 h 685090"/>
                  <a:gd name="connsiteX45" fmla="*/ 622010 w 638668"/>
                  <a:gd name="connsiteY45" fmla="*/ 298653 h 685090"/>
                  <a:gd name="connsiteX46" fmla="*/ 638665 w 638668"/>
                  <a:gd name="connsiteY46" fmla="*/ 324068 h 685090"/>
                  <a:gd name="connsiteX47" fmla="*/ 638522 w 638668"/>
                  <a:gd name="connsiteY47" fmla="*/ 575913 h 685090"/>
                  <a:gd name="connsiteX48" fmla="*/ 625025 w 638668"/>
                  <a:gd name="connsiteY48" fmla="*/ 598168 h 685090"/>
                  <a:gd name="connsiteX49" fmla="*/ 403763 w 638668"/>
                  <a:gd name="connsiteY49" fmla="*/ 657324 h 685090"/>
                  <a:gd name="connsiteX50" fmla="*/ 303398 w 638668"/>
                  <a:gd name="connsiteY50" fmla="*/ 684174 h 685090"/>
                  <a:gd name="connsiteX51" fmla="*/ 282722 w 638668"/>
                  <a:gd name="connsiteY51" fmla="*/ 683313 h 685090"/>
                  <a:gd name="connsiteX52" fmla="*/ 26713 w 638668"/>
                  <a:gd name="connsiteY52" fmla="*/ 587543 h 685090"/>
                  <a:gd name="connsiteX53" fmla="*/ 7 w 638668"/>
                  <a:gd name="connsiteY53" fmla="*/ 552652 h 685090"/>
                  <a:gd name="connsiteX54" fmla="*/ 581 w 638668"/>
                  <a:gd name="connsiteY54" fmla="*/ 264337 h 685090"/>
                  <a:gd name="connsiteX55" fmla="*/ 22406 w 638668"/>
                  <a:gd name="connsiteY55" fmla="*/ 235333 h 685090"/>
                  <a:gd name="connsiteX56" fmla="*/ 92044 w 638668"/>
                  <a:gd name="connsiteY56" fmla="*/ 206760 h 685090"/>
                  <a:gd name="connsiteX57" fmla="*/ 311439 w 638668"/>
                  <a:gd name="connsiteY57"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8668" h="685090">
                    <a:moveTo>
                      <a:pt x="597314" y="306119"/>
                    </a:moveTo>
                    <a:lnTo>
                      <a:pt x="597314" y="577205"/>
                    </a:lnTo>
                    <a:lnTo>
                      <a:pt x="616698" y="572897"/>
                    </a:lnTo>
                    <a:lnTo>
                      <a:pt x="616698" y="313155"/>
                    </a:lnTo>
                    <a:close/>
                    <a:moveTo>
                      <a:pt x="561418" y="292910"/>
                    </a:moveTo>
                    <a:lnTo>
                      <a:pt x="561418" y="585245"/>
                    </a:lnTo>
                    <a:lnTo>
                      <a:pt x="582094" y="580651"/>
                    </a:lnTo>
                    <a:lnTo>
                      <a:pt x="582094" y="300520"/>
                    </a:lnTo>
                    <a:close/>
                    <a:moveTo>
                      <a:pt x="525522" y="279844"/>
                    </a:moveTo>
                    <a:lnTo>
                      <a:pt x="525522" y="593286"/>
                    </a:lnTo>
                    <a:lnTo>
                      <a:pt x="546198" y="588691"/>
                    </a:lnTo>
                    <a:lnTo>
                      <a:pt x="546198" y="287454"/>
                    </a:lnTo>
                    <a:close/>
                    <a:moveTo>
                      <a:pt x="489626" y="266778"/>
                    </a:moveTo>
                    <a:lnTo>
                      <a:pt x="489626" y="601327"/>
                    </a:lnTo>
                    <a:lnTo>
                      <a:pt x="510303" y="596732"/>
                    </a:lnTo>
                    <a:lnTo>
                      <a:pt x="510303" y="274244"/>
                    </a:lnTo>
                    <a:close/>
                    <a:moveTo>
                      <a:pt x="453730" y="253568"/>
                    </a:moveTo>
                    <a:lnTo>
                      <a:pt x="453730" y="609224"/>
                    </a:lnTo>
                    <a:lnTo>
                      <a:pt x="474407" y="604629"/>
                    </a:lnTo>
                    <a:lnTo>
                      <a:pt x="474407" y="261178"/>
                    </a:lnTo>
                    <a:close/>
                    <a:moveTo>
                      <a:pt x="417835" y="240502"/>
                    </a:moveTo>
                    <a:lnTo>
                      <a:pt x="417835" y="617265"/>
                    </a:lnTo>
                    <a:lnTo>
                      <a:pt x="438367" y="612670"/>
                    </a:lnTo>
                    <a:lnTo>
                      <a:pt x="438367" y="248112"/>
                    </a:lnTo>
                    <a:close/>
                    <a:moveTo>
                      <a:pt x="381939" y="227436"/>
                    </a:moveTo>
                    <a:lnTo>
                      <a:pt x="381939" y="625305"/>
                    </a:lnTo>
                    <a:lnTo>
                      <a:pt x="402471" y="620710"/>
                    </a:lnTo>
                    <a:lnTo>
                      <a:pt x="402471" y="234902"/>
                    </a:lnTo>
                    <a:close/>
                    <a:moveTo>
                      <a:pt x="345899" y="214370"/>
                    </a:moveTo>
                    <a:lnTo>
                      <a:pt x="345899" y="633346"/>
                    </a:lnTo>
                    <a:lnTo>
                      <a:pt x="366575" y="628751"/>
                    </a:lnTo>
                    <a:lnTo>
                      <a:pt x="366575" y="221836"/>
                    </a:lnTo>
                    <a:close/>
                    <a:moveTo>
                      <a:pt x="296650" y="196278"/>
                    </a:moveTo>
                    <a:lnTo>
                      <a:pt x="296650" y="644258"/>
                    </a:lnTo>
                    <a:lnTo>
                      <a:pt x="330679" y="636648"/>
                    </a:lnTo>
                    <a:lnTo>
                      <a:pt x="330679" y="208770"/>
                    </a:lnTo>
                    <a:close/>
                    <a:moveTo>
                      <a:pt x="313736" y="20102"/>
                    </a:moveTo>
                    <a:cubicBezTo>
                      <a:pt x="250129" y="80263"/>
                      <a:pt x="184081" y="137696"/>
                      <a:pt x="122196" y="196278"/>
                    </a:cubicBezTo>
                    <a:cubicBezTo>
                      <a:pt x="164410" y="185940"/>
                      <a:pt x="206767" y="165982"/>
                      <a:pt x="246827" y="152916"/>
                    </a:cubicBezTo>
                    <a:cubicBezTo>
                      <a:pt x="256303" y="149901"/>
                      <a:pt x="268651" y="148178"/>
                      <a:pt x="277553" y="151768"/>
                    </a:cubicBezTo>
                    <a:cubicBezTo>
                      <a:pt x="317613" y="167275"/>
                      <a:pt x="356811" y="185079"/>
                      <a:pt x="396440" y="201878"/>
                    </a:cubicBezTo>
                    <a:cubicBezTo>
                      <a:pt x="444253" y="222123"/>
                      <a:pt x="489339" y="242225"/>
                      <a:pt x="537152" y="262470"/>
                    </a:cubicBezTo>
                    <a:cubicBezTo>
                      <a:pt x="537870" y="261465"/>
                      <a:pt x="391128" y="102949"/>
                      <a:pt x="313736" y="20102"/>
                    </a:cubicBezTo>
                    <a:close/>
                    <a:moveTo>
                      <a:pt x="311439" y="0"/>
                    </a:moveTo>
                    <a:cubicBezTo>
                      <a:pt x="311439" y="0"/>
                      <a:pt x="522219" y="228872"/>
                      <a:pt x="561417" y="273526"/>
                    </a:cubicBezTo>
                    <a:cubicBezTo>
                      <a:pt x="590134" y="286592"/>
                      <a:pt x="591857" y="288459"/>
                      <a:pt x="622010" y="298653"/>
                    </a:cubicBezTo>
                    <a:cubicBezTo>
                      <a:pt x="635076" y="303104"/>
                      <a:pt x="638809" y="310571"/>
                      <a:pt x="638665" y="324068"/>
                    </a:cubicBezTo>
                    <a:cubicBezTo>
                      <a:pt x="638091" y="408064"/>
                      <a:pt x="638378" y="491916"/>
                      <a:pt x="638522" y="575913"/>
                    </a:cubicBezTo>
                    <a:cubicBezTo>
                      <a:pt x="638522" y="586394"/>
                      <a:pt x="638953" y="594578"/>
                      <a:pt x="625025" y="598168"/>
                    </a:cubicBezTo>
                    <a:cubicBezTo>
                      <a:pt x="550075" y="617264"/>
                      <a:pt x="478426" y="637366"/>
                      <a:pt x="403763" y="657324"/>
                    </a:cubicBezTo>
                    <a:cubicBezTo>
                      <a:pt x="370308" y="666226"/>
                      <a:pt x="336997" y="675703"/>
                      <a:pt x="303398" y="684174"/>
                    </a:cubicBezTo>
                    <a:cubicBezTo>
                      <a:pt x="296937" y="685754"/>
                      <a:pt x="288753" y="685179"/>
                      <a:pt x="282722" y="683313"/>
                    </a:cubicBezTo>
                    <a:cubicBezTo>
                      <a:pt x="187527" y="652730"/>
                      <a:pt x="118319" y="617983"/>
                      <a:pt x="26713" y="587543"/>
                    </a:cubicBezTo>
                    <a:cubicBezTo>
                      <a:pt x="8765" y="581512"/>
                      <a:pt x="-281" y="573184"/>
                      <a:pt x="7" y="552652"/>
                    </a:cubicBezTo>
                    <a:cubicBezTo>
                      <a:pt x="1012" y="456595"/>
                      <a:pt x="1012" y="360538"/>
                      <a:pt x="581" y="264337"/>
                    </a:cubicBezTo>
                    <a:cubicBezTo>
                      <a:pt x="581" y="247968"/>
                      <a:pt x="6899" y="239784"/>
                      <a:pt x="22406" y="235333"/>
                    </a:cubicBezTo>
                    <a:cubicBezTo>
                      <a:pt x="47102" y="228010"/>
                      <a:pt x="68783" y="217529"/>
                      <a:pt x="92044" y="206760"/>
                    </a:cubicBezTo>
                    <a:cubicBezTo>
                      <a:pt x="106258" y="200155"/>
                      <a:pt x="311726" y="4308"/>
                      <a:pt x="311439" y="0"/>
                    </a:cubicBezTo>
                    <a:close/>
                  </a:path>
                </a:pathLst>
              </a:custGeom>
              <a:grpFill/>
              <a:ln w="5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nvGrpSpPr>
              <p:cNvPr id="61" name="Group 60"/>
              <p:cNvGrpSpPr/>
              <p:nvPr/>
            </p:nvGrpSpPr>
            <p:grpSpPr>
              <a:xfrm>
                <a:off x="10112869" y="1087963"/>
                <a:ext cx="3418944" cy="3192589"/>
                <a:chOff x="10112869" y="1087963"/>
                <a:chExt cx="3418944" cy="3192589"/>
              </a:xfrm>
              <a:grpFill/>
            </p:grpSpPr>
            <p:sp>
              <p:nvSpPr>
                <p:cNvPr id="62" name="Rectangle: Rounded Corners 61"/>
                <p:cNvSpPr/>
                <p:nvPr/>
              </p:nvSpPr>
              <p:spPr>
                <a:xfrm>
                  <a:off x="10147853" y="2407464"/>
                  <a:ext cx="3383960" cy="869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63" name="Rectangle 62"/>
                <p:cNvSpPr/>
                <p:nvPr/>
              </p:nvSpPr>
              <p:spPr>
                <a:xfrm>
                  <a:off x="11772474" y="3314205"/>
                  <a:ext cx="1343744" cy="92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4" name="Rectangle 63"/>
                <p:cNvSpPr/>
                <p:nvPr/>
              </p:nvSpPr>
              <p:spPr>
                <a:xfrm>
                  <a:off x="11766761"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5" name="Rectangle 64"/>
                <p:cNvSpPr/>
                <p:nvPr/>
              </p:nvSpPr>
              <p:spPr>
                <a:xfrm>
                  <a:off x="12239858"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6" name="Rectangle 65"/>
                <p:cNvSpPr/>
                <p:nvPr/>
              </p:nvSpPr>
              <p:spPr>
                <a:xfrm>
                  <a:off x="13026689"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7" name="Rectangle 66"/>
                <p:cNvSpPr/>
                <p:nvPr/>
              </p:nvSpPr>
              <p:spPr>
                <a:xfrm>
                  <a:off x="12523780" y="2451528"/>
                  <a:ext cx="77841" cy="18272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8" name="Rectangle 67"/>
                <p:cNvSpPr/>
                <p:nvPr/>
              </p:nvSpPr>
              <p:spPr>
                <a:xfrm rot="2465944">
                  <a:off x="12622677" y="2284600"/>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9" name="Rectangle 68"/>
                <p:cNvSpPr/>
                <p:nvPr/>
              </p:nvSpPr>
              <p:spPr>
                <a:xfrm rot="658490">
                  <a:off x="11863647" y="1255476"/>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0" name="Rectangle 69"/>
                <p:cNvSpPr/>
                <p:nvPr/>
              </p:nvSpPr>
              <p:spPr>
                <a:xfrm rot="20633081">
                  <a:off x="12106628" y="1224307"/>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1" name="Rectangle 70"/>
                <p:cNvSpPr/>
                <p:nvPr/>
              </p:nvSpPr>
              <p:spPr>
                <a:xfrm rot="19505308">
                  <a:off x="12382395" y="1087963"/>
                  <a:ext cx="47366" cy="14536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2" name="Rectangle 71"/>
                <p:cNvSpPr/>
                <p:nvPr/>
              </p:nvSpPr>
              <p:spPr>
                <a:xfrm>
                  <a:off x="12417111" y="2056336"/>
                  <a:ext cx="962547" cy="362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73" name="Rectangle 72"/>
                <p:cNvSpPr/>
                <p:nvPr/>
              </p:nvSpPr>
              <p:spPr>
                <a:xfrm rot="3295761" flipH="1">
                  <a:off x="11139455" y="771268"/>
                  <a:ext cx="36576" cy="208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4" name="Rectangle 73"/>
                <p:cNvSpPr/>
                <p:nvPr/>
              </p:nvSpPr>
              <p:spPr>
                <a:xfrm>
                  <a:off x="11766760" y="2239508"/>
                  <a:ext cx="521564" cy="758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5" name="Rectangle: Top Corners Rounded 74"/>
                <p:cNvSpPr/>
                <p:nvPr/>
              </p:nvSpPr>
              <p:spPr>
                <a:xfrm>
                  <a:off x="11734846"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6" name="Rectangle: Top Corners Rounded 75"/>
                <p:cNvSpPr/>
                <p:nvPr/>
              </p:nvSpPr>
              <p:spPr>
                <a:xfrm>
                  <a:off x="12200132"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7" name="Rectangle: Top Corners Rounded 76"/>
                <p:cNvSpPr/>
                <p:nvPr/>
              </p:nvSpPr>
              <p:spPr>
                <a:xfrm>
                  <a:off x="12490568"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8" name="Rectangle: Top Corners Rounded 77"/>
                <p:cNvSpPr/>
                <p:nvPr/>
              </p:nvSpPr>
              <p:spPr>
                <a:xfrm>
                  <a:off x="12994775"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9" name="Rectangle 78"/>
                <p:cNvSpPr/>
                <p:nvPr/>
              </p:nvSpPr>
              <p:spPr>
                <a:xfrm rot="2465944">
                  <a:off x="12155656" y="2331293"/>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0" name="Rectangle 79"/>
                <p:cNvSpPr/>
                <p:nvPr/>
              </p:nvSpPr>
              <p:spPr>
                <a:xfrm>
                  <a:off x="10326532" y="2433584"/>
                  <a:ext cx="45719" cy="4362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1" name="Rectangle 80"/>
                <p:cNvSpPr/>
                <p:nvPr/>
              </p:nvSpPr>
              <p:spPr>
                <a:xfrm flipV="1">
                  <a:off x="11921107" y="1202428"/>
                  <a:ext cx="164311" cy="61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grpSp>
        <p:nvGrpSpPr>
          <p:cNvPr id="134156" name="Group 7"/>
          <p:cNvGrpSpPr/>
          <p:nvPr/>
        </p:nvGrpSpPr>
        <p:grpSpPr>
          <a:xfrm>
            <a:off x="4356100" y="2041525"/>
            <a:ext cx="3486150" cy="2833688"/>
            <a:chOff x="2676526" y="2041913"/>
            <a:chExt cx="3486148" cy="2833560"/>
          </a:xfrm>
        </p:grpSpPr>
        <p:grpSp>
          <p:nvGrpSpPr>
            <p:cNvPr id="9" name="Group 8"/>
            <p:cNvGrpSpPr/>
            <p:nvPr/>
          </p:nvGrpSpPr>
          <p:grpSpPr>
            <a:xfrm>
              <a:off x="2745022" y="2041913"/>
              <a:ext cx="3417652" cy="2755290"/>
              <a:chOff x="2745022" y="2041913"/>
              <a:chExt cx="3417652" cy="2755290"/>
            </a:xfrm>
            <a:solidFill>
              <a:srgbClr val="FAB117"/>
            </a:solidFill>
          </p:grpSpPr>
          <p:sp>
            <p:nvSpPr>
              <p:cNvPr id="11" name="Freeform 3"/>
              <p:cNvSpPr/>
              <p:nvPr/>
            </p:nvSpPr>
            <p:spPr>
              <a:xfrm>
                <a:off x="2901403" y="2041913"/>
                <a:ext cx="3261271" cy="1993269"/>
              </a:xfrm>
              <a:custGeom>
                <a:avLst/>
                <a:gdLst>
                  <a:gd name="connsiteX0" fmla="*/ 0 w 3228975"/>
                  <a:gd name="connsiteY0" fmla="*/ 790575 h 1866900"/>
                  <a:gd name="connsiteX1" fmla="*/ 0 w 3228975"/>
                  <a:gd name="connsiteY1" fmla="*/ 790575 h 1866900"/>
                  <a:gd name="connsiteX2" fmla="*/ 85725 w 3228975"/>
                  <a:gd name="connsiteY2" fmla="*/ 742950 h 1866900"/>
                  <a:gd name="connsiteX3" fmla="*/ 866775 w 3228975"/>
                  <a:gd name="connsiteY3" fmla="*/ 0 h 1866900"/>
                  <a:gd name="connsiteX4" fmla="*/ 962025 w 3228975"/>
                  <a:gd name="connsiteY4" fmla="*/ 19050 h 1866900"/>
                  <a:gd name="connsiteX5" fmla="*/ 2105025 w 3228975"/>
                  <a:gd name="connsiteY5" fmla="*/ 9525 h 1866900"/>
                  <a:gd name="connsiteX6" fmla="*/ 3228975 w 3228975"/>
                  <a:gd name="connsiteY6" fmla="*/ 476250 h 1866900"/>
                  <a:gd name="connsiteX7" fmla="*/ 3219450 w 3228975"/>
                  <a:gd name="connsiteY7" fmla="*/ 1866900 h 1866900"/>
                  <a:gd name="connsiteX8" fmla="*/ 3086100 w 3228975"/>
                  <a:gd name="connsiteY8" fmla="*/ 1847850 h 1866900"/>
                  <a:gd name="connsiteX9" fmla="*/ 2095500 w 3228975"/>
                  <a:gd name="connsiteY9" fmla="*/ 771525 h 1866900"/>
                  <a:gd name="connsiteX10" fmla="*/ 1095375 w 3228975"/>
                  <a:gd name="connsiteY10" fmla="*/ 571500 h 1866900"/>
                  <a:gd name="connsiteX11" fmla="*/ 0 w 3228975"/>
                  <a:gd name="connsiteY11" fmla="*/ 790575 h 1866900"/>
                  <a:gd name="connsiteX0-1" fmla="*/ 0 w 3228975"/>
                  <a:gd name="connsiteY0-2" fmla="*/ 790575 h 1866900"/>
                  <a:gd name="connsiteX1-3" fmla="*/ 0 w 3228975"/>
                  <a:gd name="connsiteY1-4" fmla="*/ 790575 h 1866900"/>
                  <a:gd name="connsiteX2-5" fmla="*/ 85725 w 3228975"/>
                  <a:gd name="connsiteY2-6" fmla="*/ 742950 h 1866900"/>
                  <a:gd name="connsiteX3-7" fmla="*/ 866775 w 3228975"/>
                  <a:gd name="connsiteY3-8" fmla="*/ 0 h 1866900"/>
                  <a:gd name="connsiteX4-9" fmla="*/ 2105025 w 3228975"/>
                  <a:gd name="connsiteY4-10" fmla="*/ 9525 h 1866900"/>
                  <a:gd name="connsiteX5-11" fmla="*/ 3228975 w 3228975"/>
                  <a:gd name="connsiteY5-12" fmla="*/ 476250 h 1866900"/>
                  <a:gd name="connsiteX6-13" fmla="*/ 3219450 w 3228975"/>
                  <a:gd name="connsiteY6-14" fmla="*/ 1866900 h 1866900"/>
                  <a:gd name="connsiteX7-15" fmla="*/ 3086100 w 3228975"/>
                  <a:gd name="connsiteY7-16" fmla="*/ 1847850 h 1866900"/>
                  <a:gd name="connsiteX8-17" fmla="*/ 2095500 w 3228975"/>
                  <a:gd name="connsiteY8-18" fmla="*/ 771525 h 1866900"/>
                  <a:gd name="connsiteX9-19" fmla="*/ 1095375 w 3228975"/>
                  <a:gd name="connsiteY9-20" fmla="*/ 571500 h 1866900"/>
                  <a:gd name="connsiteX10-21" fmla="*/ 0 w 3228975"/>
                  <a:gd name="connsiteY10-22" fmla="*/ 790575 h 1866900"/>
                  <a:gd name="connsiteX0-23" fmla="*/ 0 w 3228975"/>
                  <a:gd name="connsiteY0-24" fmla="*/ 790575 h 1866900"/>
                  <a:gd name="connsiteX1-25" fmla="*/ 0 w 3228975"/>
                  <a:gd name="connsiteY1-26" fmla="*/ 790575 h 1866900"/>
                  <a:gd name="connsiteX2-27" fmla="*/ 85725 w 3228975"/>
                  <a:gd name="connsiteY2-28" fmla="*/ 742950 h 1866900"/>
                  <a:gd name="connsiteX3-29" fmla="*/ 866775 w 3228975"/>
                  <a:gd name="connsiteY3-30" fmla="*/ 0 h 1866900"/>
                  <a:gd name="connsiteX4-31" fmla="*/ 2105025 w 3228975"/>
                  <a:gd name="connsiteY4-32" fmla="*/ 9525 h 1866900"/>
                  <a:gd name="connsiteX5-33" fmla="*/ 3228975 w 3228975"/>
                  <a:gd name="connsiteY5-34" fmla="*/ 476250 h 1866900"/>
                  <a:gd name="connsiteX6-35" fmla="*/ 3219450 w 3228975"/>
                  <a:gd name="connsiteY6-36" fmla="*/ 1866900 h 1866900"/>
                  <a:gd name="connsiteX7-37" fmla="*/ 3086100 w 3228975"/>
                  <a:gd name="connsiteY7-38" fmla="*/ 1847850 h 1866900"/>
                  <a:gd name="connsiteX8-39" fmla="*/ 2095500 w 3228975"/>
                  <a:gd name="connsiteY8-40" fmla="*/ 771525 h 1866900"/>
                  <a:gd name="connsiteX9-41" fmla="*/ 1095375 w 3228975"/>
                  <a:gd name="connsiteY9-42" fmla="*/ 571500 h 1866900"/>
                  <a:gd name="connsiteX10-43" fmla="*/ 0 w 3228975"/>
                  <a:gd name="connsiteY10-44" fmla="*/ 790575 h 1866900"/>
                  <a:gd name="connsiteX0-45" fmla="*/ 0 w 3228975"/>
                  <a:gd name="connsiteY0-46" fmla="*/ 790575 h 1866900"/>
                  <a:gd name="connsiteX1-47" fmla="*/ 0 w 3228975"/>
                  <a:gd name="connsiteY1-48" fmla="*/ 790575 h 1866900"/>
                  <a:gd name="connsiteX2-49" fmla="*/ 85725 w 3228975"/>
                  <a:gd name="connsiteY2-50" fmla="*/ 742950 h 1866900"/>
                  <a:gd name="connsiteX3-51" fmla="*/ 866775 w 3228975"/>
                  <a:gd name="connsiteY3-52" fmla="*/ 0 h 1866900"/>
                  <a:gd name="connsiteX4-53" fmla="*/ 2105025 w 3228975"/>
                  <a:gd name="connsiteY4-54" fmla="*/ 9525 h 1866900"/>
                  <a:gd name="connsiteX5-55" fmla="*/ 3228975 w 3228975"/>
                  <a:gd name="connsiteY5-56" fmla="*/ 476250 h 1866900"/>
                  <a:gd name="connsiteX6-57" fmla="*/ 3219450 w 3228975"/>
                  <a:gd name="connsiteY6-58" fmla="*/ 1866900 h 1866900"/>
                  <a:gd name="connsiteX7-59" fmla="*/ 3086100 w 3228975"/>
                  <a:gd name="connsiteY7-60" fmla="*/ 1847850 h 1866900"/>
                  <a:gd name="connsiteX8-61" fmla="*/ 2095500 w 3228975"/>
                  <a:gd name="connsiteY8-62" fmla="*/ 771525 h 1866900"/>
                  <a:gd name="connsiteX9-63" fmla="*/ 1095375 w 3228975"/>
                  <a:gd name="connsiteY9-64" fmla="*/ 571500 h 1866900"/>
                  <a:gd name="connsiteX10-65" fmla="*/ 0 w 3228975"/>
                  <a:gd name="connsiteY10-66" fmla="*/ 790575 h 1866900"/>
                  <a:gd name="connsiteX0-67" fmla="*/ 0 w 3228975"/>
                  <a:gd name="connsiteY0-68" fmla="*/ 790575 h 1866900"/>
                  <a:gd name="connsiteX1-69" fmla="*/ 0 w 3228975"/>
                  <a:gd name="connsiteY1-70" fmla="*/ 790575 h 1866900"/>
                  <a:gd name="connsiteX2-71" fmla="*/ 866775 w 3228975"/>
                  <a:gd name="connsiteY2-72" fmla="*/ 0 h 1866900"/>
                  <a:gd name="connsiteX3-73" fmla="*/ 2105025 w 3228975"/>
                  <a:gd name="connsiteY3-74" fmla="*/ 9525 h 1866900"/>
                  <a:gd name="connsiteX4-75" fmla="*/ 3228975 w 3228975"/>
                  <a:gd name="connsiteY4-76" fmla="*/ 476250 h 1866900"/>
                  <a:gd name="connsiteX5-77" fmla="*/ 3219450 w 3228975"/>
                  <a:gd name="connsiteY5-78" fmla="*/ 1866900 h 1866900"/>
                  <a:gd name="connsiteX6-79" fmla="*/ 3086100 w 3228975"/>
                  <a:gd name="connsiteY6-80" fmla="*/ 1847850 h 1866900"/>
                  <a:gd name="connsiteX7-81" fmla="*/ 2095500 w 3228975"/>
                  <a:gd name="connsiteY7-82" fmla="*/ 771525 h 1866900"/>
                  <a:gd name="connsiteX8-83" fmla="*/ 1095375 w 3228975"/>
                  <a:gd name="connsiteY8-84" fmla="*/ 571500 h 1866900"/>
                  <a:gd name="connsiteX9-85" fmla="*/ 0 w 3228975"/>
                  <a:gd name="connsiteY9-86" fmla="*/ 790575 h 1866900"/>
                  <a:gd name="connsiteX0-87" fmla="*/ 0 w 3228975"/>
                  <a:gd name="connsiteY0-88" fmla="*/ 790575 h 1866900"/>
                  <a:gd name="connsiteX1-89" fmla="*/ 0 w 3228975"/>
                  <a:gd name="connsiteY1-90" fmla="*/ 790575 h 1866900"/>
                  <a:gd name="connsiteX2-91" fmla="*/ 866775 w 3228975"/>
                  <a:gd name="connsiteY2-92" fmla="*/ 0 h 1866900"/>
                  <a:gd name="connsiteX3-93" fmla="*/ 2105025 w 3228975"/>
                  <a:gd name="connsiteY3-94" fmla="*/ 9525 h 1866900"/>
                  <a:gd name="connsiteX4-95" fmla="*/ 3228975 w 3228975"/>
                  <a:gd name="connsiteY4-96" fmla="*/ 476250 h 1866900"/>
                  <a:gd name="connsiteX5-97" fmla="*/ 3219450 w 3228975"/>
                  <a:gd name="connsiteY5-98" fmla="*/ 1866900 h 1866900"/>
                  <a:gd name="connsiteX6-99" fmla="*/ 3086100 w 3228975"/>
                  <a:gd name="connsiteY6-100" fmla="*/ 1847850 h 1866900"/>
                  <a:gd name="connsiteX7-101" fmla="*/ 2095500 w 3228975"/>
                  <a:gd name="connsiteY7-102" fmla="*/ 771525 h 1866900"/>
                  <a:gd name="connsiteX8-103" fmla="*/ 1095375 w 3228975"/>
                  <a:gd name="connsiteY8-104" fmla="*/ 571500 h 1866900"/>
                  <a:gd name="connsiteX9-105" fmla="*/ 0 w 3228975"/>
                  <a:gd name="connsiteY9-106" fmla="*/ 790575 h 1866900"/>
                  <a:gd name="connsiteX0-107" fmla="*/ 253889 w 3254264"/>
                  <a:gd name="connsiteY0-108" fmla="*/ 1143000 h 1866900"/>
                  <a:gd name="connsiteX1-109" fmla="*/ 25289 w 3254264"/>
                  <a:gd name="connsiteY1-110" fmla="*/ 790575 h 1866900"/>
                  <a:gd name="connsiteX2-111" fmla="*/ 892064 w 3254264"/>
                  <a:gd name="connsiteY2-112" fmla="*/ 0 h 1866900"/>
                  <a:gd name="connsiteX3-113" fmla="*/ 2130314 w 3254264"/>
                  <a:gd name="connsiteY3-114" fmla="*/ 9525 h 1866900"/>
                  <a:gd name="connsiteX4-115" fmla="*/ 3254264 w 3254264"/>
                  <a:gd name="connsiteY4-116" fmla="*/ 476250 h 1866900"/>
                  <a:gd name="connsiteX5-117" fmla="*/ 3244739 w 3254264"/>
                  <a:gd name="connsiteY5-118" fmla="*/ 1866900 h 1866900"/>
                  <a:gd name="connsiteX6-119" fmla="*/ 3111389 w 3254264"/>
                  <a:gd name="connsiteY6-120" fmla="*/ 1847850 h 1866900"/>
                  <a:gd name="connsiteX7-121" fmla="*/ 2120789 w 3254264"/>
                  <a:gd name="connsiteY7-122" fmla="*/ 771525 h 1866900"/>
                  <a:gd name="connsiteX8-123" fmla="*/ 1120664 w 3254264"/>
                  <a:gd name="connsiteY8-124" fmla="*/ 571500 h 1866900"/>
                  <a:gd name="connsiteX9-125" fmla="*/ 253889 w 3254264"/>
                  <a:gd name="connsiteY9-126" fmla="*/ 1143000 h 1866900"/>
                  <a:gd name="connsiteX0-127" fmla="*/ 1097065 w 3230665"/>
                  <a:gd name="connsiteY0-128" fmla="*/ 571500 h 1866900"/>
                  <a:gd name="connsiteX1-129" fmla="*/ 1690 w 3230665"/>
                  <a:gd name="connsiteY1-130" fmla="*/ 790575 h 1866900"/>
                  <a:gd name="connsiteX2-131" fmla="*/ 868465 w 3230665"/>
                  <a:gd name="connsiteY2-132" fmla="*/ 0 h 1866900"/>
                  <a:gd name="connsiteX3-133" fmla="*/ 2106715 w 3230665"/>
                  <a:gd name="connsiteY3-134" fmla="*/ 9525 h 1866900"/>
                  <a:gd name="connsiteX4-135" fmla="*/ 3230665 w 3230665"/>
                  <a:gd name="connsiteY4-136" fmla="*/ 476250 h 1866900"/>
                  <a:gd name="connsiteX5-137" fmla="*/ 3221140 w 3230665"/>
                  <a:gd name="connsiteY5-138" fmla="*/ 1866900 h 1866900"/>
                  <a:gd name="connsiteX6-139" fmla="*/ 3087790 w 3230665"/>
                  <a:gd name="connsiteY6-140" fmla="*/ 1847850 h 1866900"/>
                  <a:gd name="connsiteX7-141" fmla="*/ 2097190 w 3230665"/>
                  <a:gd name="connsiteY7-142" fmla="*/ 771525 h 1866900"/>
                  <a:gd name="connsiteX8-143" fmla="*/ 1097065 w 3230665"/>
                  <a:gd name="connsiteY8-144" fmla="*/ 571500 h 1866900"/>
                  <a:gd name="connsiteX0-145" fmla="*/ 1099783 w 3233383"/>
                  <a:gd name="connsiteY0-146" fmla="*/ 571500 h 1866900"/>
                  <a:gd name="connsiteX1-147" fmla="*/ 4408 w 3233383"/>
                  <a:gd name="connsiteY1-148" fmla="*/ 790575 h 1866900"/>
                  <a:gd name="connsiteX2-149" fmla="*/ 871183 w 3233383"/>
                  <a:gd name="connsiteY2-150" fmla="*/ 0 h 1866900"/>
                  <a:gd name="connsiteX3-151" fmla="*/ 2109433 w 3233383"/>
                  <a:gd name="connsiteY3-152" fmla="*/ 9525 h 1866900"/>
                  <a:gd name="connsiteX4-153" fmla="*/ 3233383 w 3233383"/>
                  <a:gd name="connsiteY4-154" fmla="*/ 476250 h 1866900"/>
                  <a:gd name="connsiteX5-155" fmla="*/ 3223858 w 3233383"/>
                  <a:gd name="connsiteY5-156" fmla="*/ 1866900 h 1866900"/>
                  <a:gd name="connsiteX6-157" fmla="*/ 3090508 w 3233383"/>
                  <a:gd name="connsiteY6-158" fmla="*/ 1847850 h 1866900"/>
                  <a:gd name="connsiteX7-159" fmla="*/ 2099908 w 3233383"/>
                  <a:gd name="connsiteY7-160" fmla="*/ 771525 h 1866900"/>
                  <a:gd name="connsiteX8-161" fmla="*/ 1099783 w 3233383"/>
                  <a:gd name="connsiteY8-162" fmla="*/ 571500 h 1866900"/>
                  <a:gd name="connsiteX0-163" fmla="*/ 1099783 w 3233383"/>
                  <a:gd name="connsiteY0-164" fmla="*/ 571500 h 1866900"/>
                  <a:gd name="connsiteX1-165" fmla="*/ 4408 w 3233383"/>
                  <a:gd name="connsiteY1-166" fmla="*/ 790575 h 1866900"/>
                  <a:gd name="connsiteX2-167" fmla="*/ 871183 w 3233383"/>
                  <a:gd name="connsiteY2-168" fmla="*/ 0 h 1866900"/>
                  <a:gd name="connsiteX3-169" fmla="*/ 2109433 w 3233383"/>
                  <a:gd name="connsiteY3-170" fmla="*/ 9525 h 1866900"/>
                  <a:gd name="connsiteX4-171" fmla="*/ 3233383 w 3233383"/>
                  <a:gd name="connsiteY4-172" fmla="*/ 476250 h 1866900"/>
                  <a:gd name="connsiteX5-173" fmla="*/ 3223858 w 3233383"/>
                  <a:gd name="connsiteY5-174" fmla="*/ 1866900 h 1866900"/>
                  <a:gd name="connsiteX6-175" fmla="*/ 3090508 w 3233383"/>
                  <a:gd name="connsiteY6-176" fmla="*/ 1847850 h 1866900"/>
                  <a:gd name="connsiteX7-177" fmla="*/ 2099908 w 3233383"/>
                  <a:gd name="connsiteY7-178" fmla="*/ 771525 h 1866900"/>
                  <a:gd name="connsiteX8-179" fmla="*/ 1099783 w 3233383"/>
                  <a:gd name="connsiteY8-180" fmla="*/ 571500 h 1866900"/>
                  <a:gd name="connsiteX0-181" fmla="*/ 1099427 w 3233027"/>
                  <a:gd name="connsiteY0-182" fmla="*/ 571500 h 1866900"/>
                  <a:gd name="connsiteX1-183" fmla="*/ 4052 w 3233027"/>
                  <a:gd name="connsiteY1-184" fmla="*/ 790575 h 1866900"/>
                  <a:gd name="connsiteX2-185" fmla="*/ 870827 w 3233027"/>
                  <a:gd name="connsiteY2-186" fmla="*/ 0 h 1866900"/>
                  <a:gd name="connsiteX3-187" fmla="*/ 2109077 w 3233027"/>
                  <a:gd name="connsiteY3-188" fmla="*/ 9525 h 1866900"/>
                  <a:gd name="connsiteX4-189" fmla="*/ 3233027 w 3233027"/>
                  <a:gd name="connsiteY4-190" fmla="*/ 476250 h 1866900"/>
                  <a:gd name="connsiteX5-191" fmla="*/ 3223502 w 3233027"/>
                  <a:gd name="connsiteY5-192" fmla="*/ 1866900 h 1866900"/>
                  <a:gd name="connsiteX6-193" fmla="*/ 3090152 w 3233027"/>
                  <a:gd name="connsiteY6-194" fmla="*/ 1847850 h 1866900"/>
                  <a:gd name="connsiteX7-195" fmla="*/ 2099552 w 3233027"/>
                  <a:gd name="connsiteY7-196" fmla="*/ 771525 h 1866900"/>
                  <a:gd name="connsiteX8-197" fmla="*/ 1099427 w 3233027"/>
                  <a:gd name="connsiteY8-198" fmla="*/ 571500 h 1866900"/>
                  <a:gd name="connsiteX0-199" fmla="*/ 1118366 w 3251966"/>
                  <a:gd name="connsiteY0-200" fmla="*/ 571500 h 1866900"/>
                  <a:gd name="connsiteX1-201" fmla="*/ 3941 w 3251966"/>
                  <a:gd name="connsiteY1-202" fmla="*/ 809625 h 1866900"/>
                  <a:gd name="connsiteX2-203" fmla="*/ 889766 w 3251966"/>
                  <a:gd name="connsiteY2-204" fmla="*/ 0 h 1866900"/>
                  <a:gd name="connsiteX3-205" fmla="*/ 2128016 w 3251966"/>
                  <a:gd name="connsiteY3-206" fmla="*/ 9525 h 1866900"/>
                  <a:gd name="connsiteX4-207" fmla="*/ 3251966 w 3251966"/>
                  <a:gd name="connsiteY4-208" fmla="*/ 476250 h 1866900"/>
                  <a:gd name="connsiteX5-209" fmla="*/ 3242441 w 3251966"/>
                  <a:gd name="connsiteY5-210" fmla="*/ 1866900 h 1866900"/>
                  <a:gd name="connsiteX6-211" fmla="*/ 3109091 w 3251966"/>
                  <a:gd name="connsiteY6-212" fmla="*/ 1847850 h 1866900"/>
                  <a:gd name="connsiteX7-213" fmla="*/ 2118491 w 3251966"/>
                  <a:gd name="connsiteY7-214" fmla="*/ 771525 h 1866900"/>
                  <a:gd name="connsiteX8-215" fmla="*/ 1118366 w 3251966"/>
                  <a:gd name="connsiteY8-216" fmla="*/ 571500 h 1866900"/>
                  <a:gd name="connsiteX0-217" fmla="*/ 1119025 w 3252625"/>
                  <a:gd name="connsiteY0-218" fmla="*/ 571500 h 1866900"/>
                  <a:gd name="connsiteX1-219" fmla="*/ 4600 w 3252625"/>
                  <a:gd name="connsiteY1-220" fmla="*/ 809625 h 1866900"/>
                  <a:gd name="connsiteX2-221" fmla="*/ 890425 w 3252625"/>
                  <a:gd name="connsiteY2-222" fmla="*/ 0 h 1866900"/>
                  <a:gd name="connsiteX3-223" fmla="*/ 2128675 w 3252625"/>
                  <a:gd name="connsiteY3-224" fmla="*/ 9525 h 1866900"/>
                  <a:gd name="connsiteX4-225" fmla="*/ 3252625 w 3252625"/>
                  <a:gd name="connsiteY4-226" fmla="*/ 476250 h 1866900"/>
                  <a:gd name="connsiteX5-227" fmla="*/ 3243100 w 3252625"/>
                  <a:gd name="connsiteY5-228" fmla="*/ 1866900 h 1866900"/>
                  <a:gd name="connsiteX6-229" fmla="*/ 3109750 w 3252625"/>
                  <a:gd name="connsiteY6-230" fmla="*/ 1847850 h 1866900"/>
                  <a:gd name="connsiteX7-231" fmla="*/ 2119150 w 3252625"/>
                  <a:gd name="connsiteY7-232" fmla="*/ 771525 h 1866900"/>
                  <a:gd name="connsiteX8-233" fmla="*/ 1119025 w 3252625"/>
                  <a:gd name="connsiteY8-234" fmla="*/ 571500 h 1866900"/>
                  <a:gd name="connsiteX0-235" fmla="*/ 1118146 w 3251746"/>
                  <a:gd name="connsiteY0-236" fmla="*/ 571500 h 1866900"/>
                  <a:gd name="connsiteX1-237" fmla="*/ 3721 w 3251746"/>
                  <a:gd name="connsiteY1-238" fmla="*/ 809625 h 1866900"/>
                  <a:gd name="connsiteX2-239" fmla="*/ 889546 w 3251746"/>
                  <a:gd name="connsiteY2-240" fmla="*/ 0 h 1866900"/>
                  <a:gd name="connsiteX3-241" fmla="*/ 2127796 w 3251746"/>
                  <a:gd name="connsiteY3-242" fmla="*/ 9525 h 1866900"/>
                  <a:gd name="connsiteX4-243" fmla="*/ 3251746 w 3251746"/>
                  <a:gd name="connsiteY4-244" fmla="*/ 476250 h 1866900"/>
                  <a:gd name="connsiteX5-245" fmla="*/ 3242221 w 3251746"/>
                  <a:gd name="connsiteY5-246" fmla="*/ 1866900 h 1866900"/>
                  <a:gd name="connsiteX6-247" fmla="*/ 3108871 w 3251746"/>
                  <a:gd name="connsiteY6-248" fmla="*/ 1847850 h 1866900"/>
                  <a:gd name="connsiteX7-249" fmla="*/ 2118271 w 3251746"/>
                  <a:gd name="connsiteY7-250" fmla="*/ 771525 h 1866900"/>
                  <a:gd name="connsiteX8-251" fmla="*/ 1118146 w 3251746"/>
                  <a:gd name="connsiteY8-252" fmla="*/ 571500 h 1866900"/>
                  <a:gd name="connsiteX0-253" fmla="*/ 1118146 w 3251746"/>
                  <a:gd name="connsiteY0-254" fmla="*/ 589645 h 1885045"/>
                  <a:gd name="connsiteX1-255" fmla="*/ 3721 w 3251746"/>
                  <a:gd name="connsiteY1-256" fmla="*/ 827770 h 1885045"/>
                  <a:gd name="connsiteX2-257" fmla="*/ 889546 w 3251746"/>
                  <a:gd name="connsiteY2-258" fmla="*/ 18145 h 1885045"/>
                  <a:gd name="connsiteX3-259" fmla="*/ 2127796 w 3251746"/>
                  <a:gd name="connsiteY3-260" fmla="*/ 27670 h 1885045"/>
                  <a:gd name="connsiteX4-261" fmla="*/ 3251746 w 3251746"/>
                  <a:gd name="connsiteY4-262" fmla="*/ 494395 h 1885045"/>
                  <a:gd name="connsiteX5-263" fmla="*/ 3242221 w 3251746"/>
                  <a:gd name="connsiteY5-264" fmla="*/ 1885045 h 1885045"/>
                  <a:gd name="connsiteX6-265" fmla="*/ 3108871 w 3251746"/>
                  <a:gd name="connsiteY6-266" fmla="*/ 1865995 h 1885045"/>
                  <a:gd name="connsiteX7-267" fmla="*/ 2118271 w 3251746"/>
                  <a:gd name="connsiteY7-268" fmla="*/ 789670 h 1885045"/>
                  <a:gd name="connsiteX8-269" fmla="*/ 1118146 w 3251746"/>
                  <a:gd name="connsiteY8-270" fmla="*/ 589645 h 1885045"/>
                  <a:gd name="connsiteX0-271" fmla="*/ 1118146 w 3251746"/>
                  <a:gd name="connsiteY0-272" fmla="*/ 606037 h 1901437"/>
                  <a:gd name="connsiteX1-273" fmla="*/ 3721 w 3251746"/>
                  <a:gd name="connsiteY1-274" fmla="*/ 844162 h 1901437"/>
                  <a:gd name="connsiteX2-275" fmla="*/ 889546 w 3251746"/>
                  <a:gd name="connsiteY2-276" fmla="*/ 34537 h 1901437"/>
                  <a:gd name="connsiteX3-277" fmla="*/ 2127796 w 3251746"/>
                  <a:gd name="connsiteY3-278" fmla="*/ 44062 h 1901437"/>
                  <a:gd name="connsiteX4-279" fmla="*/ 3251746 w 3251746"/>
                  <a:gd name="connsiteY4-280" fmla="*/ 510787 h 1901437"/>
                  <a:gd name="connsiteX5-281" fmla="*/ 3242221 w 3251746"/>
                  <a:gd name="connsiteY5-282" fmla="*/ 1901437 h 1901437"/>
                  <a:gd name="connsiteX6-283" fmla="*/ 3108871 w 3251746"/>
                  <a:gd name="connsiteY6-284" fmla="*/ 1882387 h 1901437"/>
                  <a:gd name="connsiteX7-285" fmla="*/ 2118271 w 3251746"/>
                  <a:gd name="connsiteY7-286" fmla="*/ 806062 h 1901437"/>
                  <a:gd name="connsiteX8-287" fmla="*/ 1118146 w 3251746"/>
                  <a:gd name="connsiteY8-288" fmla="*/ 606037 h 1901437"/>
                  <a:gd name="connsiteX0-289" fmla="*/ 1118146 w 3251746"/>
                  <a:gd name="connsiteY0-290" fmla="*/ 606037 h 1901437"/>
                  <a:gd name="connsiteX1-291" fmla="*/ 3721 w 3251746"/>
                  <a:gd name="connsiteY1-292" fmla="*/ 844162 h 1901437"/>
                  <a:gd name="connsiteX2-293" fmla="*/ 889546 w 3251746"/>
                  <a:gd name="connsiteY2-294" fmla="*/ 34537 h 1901437"/>
                  <a:gd name="connsiteX3-295" fmla="*/ 2127796 w 3251746"/>
                  <a:gd name="connsiteY3-296" fmla="*/ 44062 h 1901437"/>
                  <a:gd name="connsiteX4-297" fmla="*/ 3251746 w 3251746"/>
                  <a:gd name="connsiteY4-298" fmla="*/ 510787 h 1901437"/>
                  <a:gd name="connsiteX5-299" fmla="*/ 3242221 w 3251746"/>
                  <a:gd name="connsiteY5-300" fmla="*/ 1901437 h 1901437"/>
                  <a:gd name="connsiteX6-301" fmla="*/ 3108871 w 3251746"/>
                  <a:gd name="connsiteY6-302" fmla="*/ 1882387 h 1901437"/>
                  <a:gd name="connsiteX7-303" fmla="*/ 2118271 w 3251746"/>
                  <a:gd name="connsiteY7-304" fmla="*/ 806062 h 1901437"/>
                  <a:gd name="connsiteX8-305" fmla="*/ 1118146 w 3251746"/>
                  <a:gd name="connsiteY8-306" fmla="*/ 606037 h 1901437"/>
                  <a:gd name="connsiteX0-307" fmla="*/ 1118146 w 3251746"/>
                  <a:gd name="connsiteY0-308" fmla="*/ 606037 h 1901437"/>
                  <a:gd name="connsiteX1-309" fmla="*/ 3721 w 3251746"/>
                  <a:gd name="connsiteY1-310" fmla="*/ 844162 h 1901437"/>
                  <a:gd name="connsiteX2-311" fmla="*/ 889546 w 3251746"/>
                  <a:gd name="connsiteY2-312" fmla="*/ 34537 h 1901437"/>
                  <a:gd name="connsiteX3-313" fmla="*/ 2127796 w 3251746"/>
                  <a:gd name="connsiteY3-314" fmla="*/ 44062 h 1901437"/>
                  <a:gd name="connsiteX4-315" fmla="*/ 3251746 w 3251746"/>
                  <a:gd name="connsiteY4-316" fmla="*/ 510787 h 1901437"/>
                  <a:gd name="connsiteX5-317" fmla="*/ 3242221 w 3251746"/>
                  <a:gd name="connsiteY5-318" fmla="*/ 1901437 h 1901437"/>
                  <a:gd name="connsiteX6-319" fmla="*/ 3108871 w 3251746"/>
                  <a:gd name="connsiteY6-320" fmla="*/ 1882387 h 1901437"/>
                  <a:gd name="connsiteX7-321" fmla="*/ 2118271 w 3251746"/>
                  <a:gd name="connsiteY7-322" fmla="*/ 806062 h 1901437"/>
                  <a:gd name="connsiteX8-323" fmla="*/ 1118146 w 3251746"/>
                  <a:gd name="connsiteY8-324" fmla="*/ 606037 h 1901437"/>
                  <a:gd name="connsiteX0-325" fmla="*/ 1118146 w 3251746"/>
                  <a:gd name="connsiteY0-326" fmla="*/ 606037 h 1901437"/>
                  <a:gd name="connsiteX1-327" fmla="*/ 3721 w 3251746"/>
                  <a:gd name="connsiteY1-328" fmla="*/ 844162 h 1901437"/>
                  <a:gd name="connsiteX2-329" fmla="*/ 889546 w 3251746"/>
                  <a:gd name="connsiteY2-330" fmla="*/ 34537 h 1901437"/>
                  <a:gd name="connsiteX3-331" fmla="*/ 2127796 w 3251746"/>
                  <a:gd name="connsiteY3-332" fmla="*/ 44062 h 1901437"/>
                  <a:gd name="connsiteX4-333" fmla="*/ 3251746 w 3251746"/>
                  <a:gd name="connsiteY4-334" fmla="*/ 510787 h 1901437"/>
                  <a:gd name="connsiteX5-335" fmla="*/ 3242221 w 3251746"/>
                  <a:gd name="connsiteY5-336" fmla="*/ 1901437 h 1901437"/>
                  <a:gd name="connsiteX6-337" fmla="*/ 3080296 w 3251746"/>
                  <a:gd name="connsiteY6-338" fmla="*/ 1863337 h 1901437"/>
                  <a:gd name="connsiteX7-339" fmla="*/ 2118271 w 3251746"/>
                  <a:gd name="connsiteY7-340" fmla="*/ 806062 h 1901437"/>
                  <a:gd name="connsiteX8-341" fmla="*/ 1118146 w 3251746"/>
                  <a:gd name="connsiteY8-342" fmla="*/ 606037 h 1901437"/>
                  <a:gd name="connsiteX0-343" fmla="*/ 1118146 w 3251746"/>
                  <a:gd name="connsiteY0-344" fmla="*/ 606037 h 1901437"/>
                  <a:gd name="connsiteX1-345" fmla="*/ 3721 w 3251746"/>
                  <a:gd name="connsiteY1-346" fmla="*/ 844162 h 1901437"/>
                  <a:gd name="connsiteX2-347" fmla="*/ 889546 w 3251746"/>
                  <a:gd name="connsiteY2-348" fmla="*/ 34537 h 1901437"/>
                  <a:gd name="connsiteX3-349" fmla="*/ 2127796 w 3251746"/>
                  <a:gd name="connsiteY3-350" fmla="*/ 44062 h 1901437"/>
                  <a:gd name="connsiteX4-351" fmla="*/ 3251746 w 3251746"/>
                  <a:gd name="connsiteY4-352" fmla="*/ 510787 h 1901437"/>
                  <a:gd name="connsiteX5-353" fmla="*/ 3242221 w 3251746"/>
                  <a:gd name="connsiteY5-354" fmla="*/ 1901437 h 1901437"/>
                  <a:gd name="connsiteX6-355" fmla="*/ 3080296 w 3251746"/>
                  <a:gd name="connsiteY6-356" fmla="*/ 1863337 h 1901437"/>
                  <a:gd name="connsiteX7-357" fmla="*/ 2118271 w 3251746"/>
                  <a:gd name="connsiteY7-358" fmla="*/ 806062 h 1901437"/>
                  <a:gd name="connsiteX8-359" fmla="*/ 1118146 w 3251746"/>
                  <a:gd name="connsiteY8-360" fmla="*/ 606037 h 1901437"/>
                  <a:gd name="connsiteX0-361" fmla="*/ 1118146 w 3251746"/>
                  <a:gd name="connsiteY0-362" fmla="*/ 606037 h 1901437"/>
                  <a:gd name="connsiteX1-363" fmla="*/ 3721 w 3251746"/>
                  <a:gd name="connsiteY1-364" fmla="*/ 844162 h 1901437"/>
                  <a:gd name="connsiteX2-365" fmla="*/ 889546 w 3251746"/>
                  <a:gd name="connsiteY2-366" fmla="*/ 34537 h 1901437"/>
                  <a:gd name="connsiteX3-367" fmla="*/ 2127796 w 3251746"/>
                  <a:gd name="connsiteY3-368" fmla="*/ 44062 h 1901437"/>
                  <a:gd name="connsiteX4-369" fmla="*/ 3251746 w 3251746"/>
                  <a:gd name="connsiteY4-370" fmla="*/ 510787 h 1901437"/>
                  <a:gd name="connsiteX5-371" fmla="*/ 3242221 w 3251746"/>
                  <a:gd name="connsiteY5-372" fmla="*/ 1901437 h 1901437"/>
                  <a:gd name="connsiteX6-373" fmla="*/ 3080296 w 3251746"/>
                  <a:gd name="connsiteY6-374" fmla="*/ 1863337 h 1901437"/>
                  <a:gd name="connsiteX7-375" fmla="*/ 2118271 w 3251746"/>
                  <a:gd name="connsiteY7-376" fmla="*/ 806062 h 1901437"/>
                  <a:gd name="connsiteX8-377" fmla="*/ 1118146 w 3251746"/>
                  <a:gd name="connsiteY8-378" fmla="*/ 606037 h 1901437"/>
                  <a:gd name="connsiteX0-379" fmla="*/ 1118146 w 3251746"/>
                  <a:gd name="connsiteY0-380" fmla="*/ 606037 h 1901437"/>
                  <a:gd name="connsiteX1-381" fmla="*/ 3721 w 3251746"/>
                  <a:gd name="connsiteY1-382" fmla="*/ 844162 h 1901437"/>
                  <a:gd name="connsiteX2-383" fmla="*/ 889546 w 3251746"/>
                  <a:gd name="connsiteY2-384" fmla="*/ 34537 h 1901437"/>
                  <a:gd name="connsiteX3-385" fmla="*/ 2127796 w 3251746"/>
                  <a:gd name="connsiteY3-386" fmla="*/ 44062 h 1901437"/>
                  <a:gd name="connsiteX4-387" fmla="*/ 3251746 w 3251746"/>
                  <a:gd name="connsiteY4-388" fmla="*/ 510787 h 1901437"/>
                  <a:gd name="connsiteX5-389" fmla="*/ 3242221 w 3251746"/>
                  <a:gd name="connsiteY5-390" fmla="*/ 1901437 h 1901437"/>
                  <a:gd name="connsiteX6-391" fmla="*/ 3080296 w 3251746"/>
                  <a:gd name="connsiteY6-392" fmla="*/ 1863337 h 1901437"/>
                  <a:gd name="connsiteX7-393" fmla="*/ 2118271 w 3251746"/>
                  <a:gd name="connsiteY7-394" fmla="*/ 806062 h 1901437"/>
                  <a:gd name="connsiteX8-395" fmla="*/ 1118146 w 3251746"/>
                  <a:gd name="connsiteY8-396" fmla="*/ 606037 h 1901437"/>
                  <a:gd name="connsiteX0-397" fmla="*/ 1118146 w 3251746"/>
                  <a:gd name="connsiteY0-398" fmla="*/ 606037 h 1901437"/>
                  <a:gd name="connsiteX1-399" fmla="*/ 3721 w 3251746"/>
                  <a:gd name="connsiteY1-400" fmla="*/ 844162 h 1901437"/>
                  <a:gd name="connsiteX2-401" fmla="*/ 889546 w 3251746"/>
                  <a:gd name="connsiteY2-402" fmla="*/ 34537 h 1901437"/>
                  <a:gd name="connsiteX3-403" fmla="*/ 2127796 w 3251746"/>
                  <a:gd name="connsiteY3-404" fmla="*/ 44062 h 1901437"/>
                  <a:gd name="connsiteX4-405" fmla="*/ 3251746 w 3251746"/>
                  <a:gd name="connsiteY4-406" fmla="*/ 510787 h 1901437"/>
                  <a:gd name="connsiteX5-407" fmla="*/ 3242221 w 3251746"/>
                  <a:gd name="connsiteY5-408" fmla="*/ 1901437 h 1901437"/>
                  <a:gd name="connsiteX6-409" fmla="*/ 3080296 w 3251746"/>
                  <a:gd name="connsiteY6-410" fmla="*/ 1863337 h 1901437"/>
                  <a:gd name="connsiteX7-411" fmla="*/ 2118271 w 3251746"/>
                  <a:gd name="connsiteY7-412" fmla="*/ 806062 h 1901437"/>
                  <a:gd name="connsiteX8-413" fmla="*/ 1118146 w 3251746"/>
                  <a:gd name="connsiteY8-414" fmla="*/ 606037 h 1901437"/>
                  <a:gd name="connsiteX0-415" fmla="*/ 1118146 w 3251746"/>
                  <a:gd name="connsiteY0-416" fmla="*/ 606037 h 1901437"/>
                  <a:gd name="connsiteX1-417" fmla="*/ 3721 w 3251746"/>
                  <a:gd name="connsiteY1-418" fmla="*/ 844162 h 1901437"/>
                  <a:gd name="connsiteX2-419" fmla="*/ 889546 w 3251746"/>
                  <a:gd name="connsiteY2-420" fmla="*/ 34537 h 1901437"/>
                  <a:gd name="connsiteX3-421" fmla="*/ 2127796 w 3251746"/>
                  <a:gd name="connsiteY3-422" fmla="*/ 44062 h 1901437"/>
                  <a:gd name="connsiteX4-423" fmla="*/ 3251746 w 3251746"/>
                  <a:gd name="connsiteY4-424" fmla="*/ 510787 h 1901437"/>
                  <a:gd name="connsiteX5-425" fmla="*/ 3242221 w 3251746"/>
                  <a:gd name="connsiteY5-426" fmla="*/ 1901437 h 1901437"/>
                  <a:gd name="connsiteX6-427" fmla="*/ 2994571 w 3251746"/>
                  <a:gd name="connsiteY6-428" fmla="*/ 1777612 h 1901437"/>
                  <a:gd name="connsiteX7-429" fmla="*/ 2118271 w 3251746"/>
                  <a:gd name="connsiteY7-430" fmla="*/ 806062 h 1901437"/>
                  <a:gd name="connsiteX8-431" fmla="*/ 1118146 w 3251746"/>
                  <a:gd name="connsiteY8-432" fmla="*/ 606037 h 1901437"/>
                  <a:gd name="connsiteX0-433" fmla="*/ 1118146 w 3251746"/>
                  <a:gd name="connsiteY0-434" fmla="*/ 606037 h 1901437"/>
                  <a:gd name="connsiteX1-435" fmla="*/ 3721 w 3251746"/>
                  <a:gd name="connsiteY1-436" fmla="*/ 844162 h 1901437"/>
                  <a:gd name="connsiteX2-437" fmla="*/ 889546 w 3251746"/>
                  <a:gd name="connsiteY2-438" fmla="*/ 34537 h 1901437"/>
                  <a:gd name="connsiteX3-439" fmla="*/ 2127796 w 3251746"/>
                  <a:gd name="connsiteY3-440" fmla="*/ 44062 h 1901437"/>
                  <a:gd name="connsiteX4-441" fmla="*/ 3251746 w 3251746"/>
                  <a:gd name="connsiteY4-442" fmla="*/ 510787 h 1901437"/>
                  <a:gd name="connsiteX5-443" fmla="*/ 3242221 w 3251746"/>
                  <a:gd name="connsiteY5-444" fmla="*/ 1901437 h 1901437"/>
                  <a:gd name="connsiteX6-445" fmla="*/ 2994571 w 3251746"/>
                  <a:gd name="connsiteY6-446" fmla="*/ 1777612 h 1901437"/>
                  <a:gd name="connsiteX7-447" fmla="*/ 2118271 w 3251746"/>
                  <a:gd name="connsiteY7-448" fmla="*/ 806062 h 1901437"/>
                  <a:gd name="connsiteX8-449" fmla="*/ 1118146 w 3251746"/>
                  <a:gd name="connsiteY8-450" fmla="*/ 606037 h 1901437"/>
                  <a:gd name="connsiteX0-451" fmla="*/ 1118146 w 3251746"/>
                  <a:gd name="connsiteY0-452" fmla="*/ 606037 h 1921976"/>
                  <a:gd name="connsiteX1-453" fmla="*/ 3721 w 3251746"/>
                  <a:gd name="connsiteY1-454" fmla="*/ 844162 h 1921976"/>
                  <a:gd name="connsiteX2-455" fmla="*/ 889546 w 3251746"/>
                  <a:gd name="connsiteY2-456" fmla="*/ 34537 h 1921976"/>
                  <a:gd name="connsiteX3-457" fmla="*/ 2127796 w 3251746"/>
                  <a:gd name="connsiteY3-458" fmla="*/ 44062 h 1921976"/>
                  <a:gd name="connsiteX4-459" fmla="*/ 3251746 w 3251746"/>
                  <a:gd name="connsiteY4-460" fmla="*/ 510787 h 1921976"/>
                  <a:gd name="connsiteX5-461" fmla="*/ 3242221 w 3251746"/>
                  <a:gd name="connsiteY5-462" fmla="*/ 1901437 h 1921976"/>
                  <a:gd name="connsiteX6-463" fmla="*/ 2994571 w 3251746"/>
                  <a:gd name="connsiteY6-464" fmla="*/ 1777612 h 1921976"/>
                  <a:gd name="connsiteX7-465" fmla="*/ 2118271 w 3251746"/>
                  <a:gd name="connsiteY7-466" fmla="*/ 806062 h 1921976"/>
                  <a:gd name="connsiteX8-467" fmla="*/ 1118146 w 3251746"/>
                  <a:gd name="connsiteY8-468" fmla="*/ 606037 h 1921976"/>
                  <a:gd name="connsiteX0-469" fmla="*/ 1118146 w 3242221"/>
                  <a:gd name="connsiteY0-470" fmla="*/ 606037 h 1921976"/>
                  <a:gd name="connsiteX1-471" fmla="*/ 3721 w 3242221"/>
                  <a:gd name="connsiteY1-472" fmla="*/ 844162 h 1921976"/>
                  <a:gd name="connsiteX2-473" fmla="*/ 889546 w 3242221"/>
                  <a:gd name="connsiteY2-474" fmla="*/ 34537 h 1921976"/>
                  <a:gd name="connsiteX3-475" fmla="*/ 2127796 w 3242221"/>
                  <a:gd name="connsiteY3-476" fmla="*/ 44062 h 1921976"/>
                  <a:gd name="connsiteX4-477" fmla="*/ 3242221 w 3242221"/>
                  <a:gd name="connsiteY4-478" fmla="*/ 615562 h 1921976"/>
                  <a:gd name="connsiteX5-479" fmla="*/ 3242221 w 3242221"/>
                  <a:gd name="connsiteY5-480" fmla="*/ 1901437 h 1921976"/>
                  <a:gd name="connsiteX6-481" fmla="*/ 2994571 w 3242221"/>
                  <a:gd name="connsiteY6-482" fmla="*/ 1777612 h 1921976"/>
                  <a:gd name="connsiteX7-483" fmla="*/ 2118271 w 3242221"/>
                  <a:gd name="connsiteY7-484" fmla="*/ 806062 h 1921976"/>
                  <a:gd name="connsiteX8-485" fmla="*/ 1118146 w 3242221"/>
                  <a:gd name="connsiteY8-486" fmla="*/ 606037 h 1921976"/>
                  <a:gd name="connsiteX0-487" fmla="*/ 1118146 w 3242221"/>
                  <a:gd name="connsiteY0-488" fmla="*/ 606037 h 1921976"/>
                  <a:gd name="connsiteX1-489" fmla="*/ 3721 w 3242221"/>
                  <a:gd name="connsiteY1-490" fmla="*/ 844162 h 1921976"/>
                  <a:gd name="connsiteX2-491" fmla="*/ 889546 w 3242221"/>
                  <a:gd name="connsiteY2-492" fmla="*/ 34537 h 1921976"/>
                  <a:gd name="connsiteX3-493" fmla="*/ 2127796 w 3242221"/>
                  <a:gd name="connsiteY3-494" fmla="*/ 44062 h 1921976"/>
                  <a:gd name="connsiteX4-495" fmla="*/ 3242221 w 3242221"/>
                  <a:gd name="connsiteY4-496" fmla="*/ 615562 h 1921976"/>
                  <a:gd name="connsiteX5-497" fmla="*/ 3242221 w 3242221"/>
                  <a:gd name="connsiteY5-498" fmla="*/ 1901437 h 1921976"/>
                  <a:gd name="connsiteX6-499" fmla="*/ 2994571 w 3242221"/>
                  <a:gd name="connsiteY6-500" fmla="*/ 1777612 h 1921976"/>
                  <a:gd name="connsiteX7-501" fmla="*/ 2118271 w 3242221"/>
                  <a:gd name="connsiteY7-502" fmla="*/ 806062 h 1921976"/>
                  <a:gd name="connsiteX8-503" fmla="*/ 1118146 w 3242221"/>
                  <a:gd name="connsiteY8-504" fmla="*/ 606037 h 1921976"/>
                  <a:gd name="connsiteX0-505" fmla="*/ 1118146 w 3261271"/>
                  <a:gd name="connsiteY0-506" fmla="*/ 606037 h 1993269"/>
                  <a:gd name="connsiteX1-507" fmla="*/ 3721 w 3261271"/>
                  <a:gd name="connsiteY1-508" fmla="*/ 844162 h 1993269"/>
                  <a:gd name="connsiteX2-509" fmla="*/ 889546 w 3261271"/>
                  <a:gd name="connsiteY2-510" fmla="*/ 34537 h 1993269"/>
                  <a:gd name="connsiteX3-511" fmla="*/ 2127796 w 3261271"/>
                  <a:gd name="connsiteY3-512" fmla="*/ 44062 h 1993269"/>
                  <a:gd name="connsiteX4-513" fmla="*/ 3242221 w 3261271"/>
                  <a:gd name="connsiteY4-514" fmla="*/ 615562 h 1993269"/>
                  <a:gd name="connsiteX5-515" fmla="*/ 3261271 w 3261271"/>
                  <a:gd name="connsiteY5-516" fmla="*/ 1987162 h 1993269"/>
                  <a:gd name="connsiteX6-517" fmla="*/ 2994571 w 3261271"/>
                  <a:gd name="connsiteY6-518" fmla="*/ 1777612 h 1993269"/>
                  <a:gd name="connsiteX7-519" fmla="*/ 2118271 w 3261271"/>
                  <a:gd name="connsiteY7-520" fmla="*/ 806062 h 1993269"/>
                  <a:gd name="connsiteX8-521" fmla="*/ 1118146 w 3261271"/>
                  <a:gd name="connsiteY8-522" fmla="*/ 606037 h 19932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261271" h="1993269">
                    <a:moveTo>
                      <a:pt x="1118146" y="606037"/>
                    </a:moveTo>
                    <a:cubicBezTo>
                      <a:pt x="816521" y="761612"/>
                      <a:pt x="308521" y="1206112"/>
                      <a:pt x="3721" y="844162"/>
                    </a:cubicBezTo>
                    <a:cubicBezTo>
                      <a:pt x="-62359" y="765692"/>
                      <a:pt x="772071" y="98037"/>
                      <a:pt x="889546" y="34537"/>
                    </a:cubicBezTo>
                    <a:cubicBezTo>
                      <a:pt x="1007021" y="-9913"/>
                      <a:pt x="2000796" y="-16263"/>
                      <a:pt x="2127796" y="44062"/>
                    </a:cubicBezTo>
                    <a:cubicBezTo>
                      <a:pt x="2616746" y="180587"/>
                      <a:pt x="2915196" y="345687"/>
                      <a:pt x="3242221" y="615562"/>
                    </a:cubicBezTo>
                    <a:lnTo>
                      <a:pt x="3261271" y="1987162"/>
                    </a:lnTo>
                    <a:cubicBezTo>
                      <a:pt x="3159671" y="2012562"/>
                      <a:pt x="3134271" y="1961762"/>
                      <a:pt x="2994571" y="1777612"/>
                    </a:cubicBezTo>
                    <a:cubicBezTo>
                      <a:pt x="2616746" y="1444237"/>
                      <a:pt x="2343696" y="1148962"/>
                      <a:pt x="2118271" y="806062"/>
                    </a:cubicBezTo>
                    <a:cubicBezTo>
                      <a:pt x="1756321" y="777487"/>
                      <a:pt x="1432471" y="720337"/>
                      <a:pt x="1118146" y="606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dirty="0">
                  <a:ln>
                    <a:noFill/>
                  </a:ln>
                  <a:solidFill>
                    <a:schemeClr val="lt1"/>
                  </a:solidFill>
                  <a:effectLst/>
                  <a:uLnTx/>
                  <a:uFillTx/>
                  <a:latin typeface="+mn-lt"/>
                  <a:ea typeface="+mn-ea"/>
                  <a:cs typeface="+mn-cs"/>
                </a:endParaRPr>
              </a:p>
            </p:txBody>
          </p:sp>
          <p:sp>
            <p:nvSpPr>
              <p:cNvPr id="12" name="Rounded Rectangle 4"/>
              <p:cNvSpPr/>
              <p:nvPr/>
            </p:nvSpPr>
            <p:spPr>
              <a:xfrm rot="2002203">
                <a:off x="2745022" y="3807001"/>
                <a:ext cx="339508" cy="61214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13" name="Rounded Rectangle 11"/>
              <p:cNvSpPr/>
              <p:nvPr/>
            </p:nvSpPr>
            <p:spPr>
              <a:xfrm rot="2002203">
                <a:off x="3276558" y="3627997"/>
                <a:ext cx="339508" cy="93469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14" name="Rounded Rectangle 12"/>
              <p:cNvSpPr/>
              <p:nvPr/>
            </p:nvSpPr>
            <p:spPr>
              <a:xfrm rot="2002203">
                <a:off x="3656813" y="3935485"/>
                <a:ext cx="339508" cy="72431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15" name="Rounded Rectangle 13"/>
              <p:cNvSpPr/>
              <p:nvPr/>
            </p:nvSpPr>
            <p:spPr>
              <a:xfrm rot="2002203">
                <a:off x="4082895" y="4229792"/>
                <a:ext cx="339508" cy="56741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grpSp>
        <p:sp>
          <p:nvSpPr>
            <p:cNvPr id="10" name="Freeform 14"/>
            <p:cNvSpPr/>
            <p:nvPr/>
          </p:nvSpPr>
          <p:spPr>
            <a:xfrm>
              <a:off x="2676526" y="2590800"/>
              <a:ext cx="3152217" cy="2284673"/>
            </a:xfrm>
            <a:custGeom>
              <a:avLst/>
              <a:gdLst>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803401 w 3152217"/>
                <a:gd name="connsiteY25" fmla="*/ 2014854 h 2217998"/>
                <a:gd name="connsiteX26" fmla="*/ 1771650 w 3152217"/>
                <a:gd name="connsiteY26" fmla="*/ 2057400 h 2217998"/>
                <a:gd name="connsiteX27" fmla="*/ 1798691 w 3152217"/>
                <a:gd name="connsiteY27" fmla="*/ 2010144 h 2217998"/>
                <a:gd name="connsiteX28" fmla="*/ 1775643 w 3152217"/>
                <a:gd name="connsiteY28" fmla="*/ 1987096 h 2217998"/>
                <a:gd name="connsiteX29" fmla="*/ 1848068 w 3152217"/>
                <a:gd name="connsiteY29" fmla="*/ 1914670 h 2217998"/>
                <a:gd name="connsiteX30" fmla="*/ 1533525 w 3152217"/>
                <a:gd name="connsiteY30" fmla="*/ 1485900 h 2217998"/>
                <a:gd name="connsiteX31" fmla="*/ 1219200 w 3152217"/>
                <a:gd name="connsiteY31" fmla="*/ 1181100 h 2217998"/>
                <a:gd name="connsiteX32" fmla="*/ 571500 w 3152217"/>
                <a:gd name="connsiteY32" fmla="*/ 1295400 h 2217998"/>
                <a:gd name="connsiteX33" fmla="*/ 0 w 3152217"/>
                <a:gd name="connsiteY33" fmla="*/ 1266825 h 2217998"/>
                <a:gd name="connsiteX34" fmla="*/ 9525 w 3152217"/>
                <a:gd name="connsiteY34" fmla="*/ 28575 h 2217998"/>
                <a:gd name="connsiteX35" fmla="*/ 323850 w 3152217"/>
                <a:gd name="connsiteY35" fmla="*/ 0 h 2217998"/>
                <a:gd name="connsiteX0-1" fmla="*/ 323850 w 3152217"/>
                <a:gd name="connsiteY0-2" fmla="*/ 0 h 2217998"/>
                <a:gd name="connsiteX1-3" fmla="*/ 95250 w 3152217"/>
                <a:gd name="connsiteY1-4" fmla="*/ 209550 h 2217998"/>
                <a:gd name="connsiteX2-5" fmla="*/ 1352550 w 3152217"/>
                <a:gd name="connsiteY2-6" fmla="*/ 85725 h 2217998"/>
                <a:gd name="connsiteX3-7" fmla="*/ 2219325 w 3152217"/>
                <a:gd name="connsiteY3-8" fmla="*/ 295275 h 2217998"/>
                <a:gd name="connsiteX4-9" fmla="*/ 2724150 w 3152217"/>
                <a:gd name="connsiteY4-10" fmla="*/ 781050 h 2217998"/>
                <a:gd name="connsiteX5-11" fmla="*/ 2720489 w 3152217"/>
                <a:gd name="connsiteY5-12" fmla="*/ 785957 h 2217998"/>
                <a:gd name="connsiteX6-13" fmla="*/ 3152217 w 3152217"/>
                <a:gd name="connsiteY6-14" fmla="*/ 1217685 h 2217998"/>
                <a:gd name="connsiteX7-15" fmla="*/ 3152217 w 3152217"/>
                <a:gd name="connsiteY7-16" fmla="*/ 1429902 h 2217998"/>
                <a:gd name="connsiteX8-17" fmla="*/ 2940000 w 3152217"/>
                <a:gd name="connsiteY8-18" fmla="*/ 1429902 h 2217998"/>
                <a:gd name="connsiteX9-19" fmla="*/ 2539107 w 3152217"/>
                <a:gd name="connsiteY9-20" fmla="*/ 1029008 h 2217998"/>
                <a:gd name="connsiteX10-21" fmla="*/ 2474399 w 3152217"/>
                <a:gd name="connsiteY10-22" fmla="*/ 1115717 h 2217998"/>
                <a:gd name="connsiteX11-23" fmla="*/ 2907621 w 3152217"/>
                <a:gd name="connsiteY11-24" fmla="*/ 1548940 h 2217998"/>
                <a:gd name="connsiteX12-25" fmla="*/ 2907621 w 3152217"/>
                <a:gd name="connsiteY12-26" fmla="*/ 1761157 h 2217998"/>
                <a:gd name="connsiteX13-27" fmla="*/ 2695404 w 3152217"/>
                <a:gd name="connsiteY13-28" fmla="*/ 1761157 h 2217998"/>
                <a:gd name="connsiteX14-29" fmla="*/ 2293017 w 3152217"/>
                <a:gd name="connsiteY14-30" fmla="*/ 1358769 h 2217998"/>
                <a:gd name="connsiteX15-31" fmla="*/ 2228234 w 3152217"/>
                <a:gd name="connsiteY15-32" fmla="*/ 1445578 h 2217998"/>
                <a:gd name="connsiteX16-33" fmla="*/ 2648161 w 3152217"/>
                <a:gd name="connsiteY16-34" fmla="*/ 1865505 h 2217998"/>
                <a:gd name="connsiteX17-35" fmla="*/ 2648161 w 3152217"/>
                <a:gd name="connsiteY17-36" fmla="*/ 2077722 h 2217998"/>
                <a:gd name="connsiteX18-37" fmla="*/ 2435944 w 3152217"/>
                <a:gd name="connsiteY18-38" fmla="*/ 2077722 h 2217998"/>
                <a:gd name="connsiteX19-39" fmla="*/ 2046853 w 3152217"/>
                <a:gd name="connsiteY19-40" fmla="*/ 1688629 h 2217998"/>
                <a:gd name="connsiteX20-41" fmla="*/ 1966688 w 3152217"/>
                <a:gd name="connsiteY20-42" fmla="*/ 1796050 h 2217998"/>
                <a:gd name="connsiteX21-43" fmla="*/ 1987859 w 3152217"/>
                <a:gd name="connsiteY21-44" fmla="*/ 1774879 h 2217998"/>
                <a:gd name="connsiteX22-45" fmla="*/ 2218760 w 3152217"/>
                <a:gd name="connsiteY22-46" fmla="*/ 2005781 h 2217998"/>
                <a:gd name="connsiteX23-47" fmla="*/ 2218760 w 3152217"/>
                <a:gd name="connsiteY23-48" fmla="*/ 2217998 h 2217998"/>
                <a:gd name="connsiteX24-49" fmla="*/ 2006543 w 3152217"/>
                <a:gd name="connsiteY24-50" fmla="*/ 2217998 h 2217998"/>
                <a:gd name="connsiteX25-51" fmla="*/ 1803401 w 3152217"/>
                <a:gd name="connsiteY25-52" fmla="*/ 2014854 h 2217998"/>
                <a:gd name="connsiteX26-53" fmla="*/ 1771650 w 3152217"/>
                <a:gd name="connsiteY26-54" fmla="*/ 2057400 h 2217998"/>
                <a:gd name="connsiteX27-55" fmla="*/ 1798691 w 3152217"/>
                <a:gd name="connsiteY27-56" fmla="*/ 2010144 h 2217998"/>
                <a:gd name="connsiteX28-57" fmla="*/ 1775643 w 3152217"/>
                <a:gd name="connsiteY28-58" fmla="*/ 1987096 h 2217998"/>
                <a:gd name="connsiteX29-59" fmla="*/ 1848068 w 3152217"/>
                <a:gd name="connsiteY29-60" fmla="*/ 1914670 h 2217998"/>
                <a:gd name="connsiteX30-61" fmla="*/ 1533525 w 3152217"/>
                <a:gd name="connsiteY30-62" fmla="*/ 1485900 h 2217998"/>
                <a:gd name="connsiteX31-63" fmla="*/ 1219200 w 3152217"/>
                <a:gd name="connsiteY31-64" fmla="*/ 1181100 h 2217998"/>
                <a:gd name="connsiteX32-65" fmla="*/ 571500 w 3152217"/>
                <a:gd name="connsiteY32-66" fmla="*/ 1295400 h 2217998"/>
                <a:gd name="connsiteX33-67" fmla="*/ 0 w 3152217"/>
                <a:gd name="connsiteY33-68" fmla="*/ 1266825 h 2217998"/>
                <a:gd name="connsiteX34-69" fmla="*/ 9525 w 3152217"/>
                <a:gd name="connsiteY34-70" fmla="*/ 28575 h 2217998"/>
                <a:gd name="connsiteX35-71" fmla="*/ 323850 w 3152217"/>
                <a:gd name="connsiteY35-72" fmla="*/ 0 h 2217998"/>
                <a:gd name="connsiteX0-73" fmla="*/ 323850 w 3152217"/>
                <a:gd name="connsiteY0-74" fmla="*/ 0 h 2217998"/>
                <a:gd name="connsiteX1-75" fmla="*/ 95250 w 3152217"/>
                <a:gd name="connsiteY1-76" fmla="*/ 209550 h 2217998"/>
                <a:gd name="connsiteX2-77" fmla="*/ 1352550 w 3152217"/>
                <a:gd name="connsiteY2-78" fmla="*/ 85725 h 2217998"/>
                <a:gd name="connsiteX3-79" fmla="*/ 2219325 w 3152217"/>
                <a:gd name="connsiteY3-80" fmla="*/ 295275 h 2217998"/>
                <a:gd name="connsiteX4-81" fmla="*/ 2724150 w 3152217"/>
                <a:gd name="connsiteY4-82" fmla="*/ 781050 h 2217998"/>
                <a:gd name="connsiteX5-83" fmla="*/ 2720489 w 3152217"/>
                <a:gd name="connsiteY5-84" fmla="*/ 785957 h 2217998"/>
                <a:gd name="connsiteX6-85" fmla="*/ 3152217 w 3152217"/>
                <a:gd name="connsiteY6-86" fmla="*/ 1217685 h 2217998"/>
                <a:gd name="connsiteX7-87" fmla="*/ 3152217 w 3152217"/>
                <a:gd name="connsiteY7-88" fmla="*/ 1429902 h 2217998"/>
                <a:gd name="connsiteX8-89" fmla="*/ 2940000 w 3152217"/>
                <a:gd name="connsiteY8-90" fmla="*/ 1429902 h 2217998"/>
                <a:gd name="connsiteX9-91" fmla="*/ 2539107 w 3152217"/>
                <a:gd name="connsiteY9-92" fmla="*/ 1029008 h 2217998"/>
                <a:gd name="connsiteX10-93" fmla="*/ 2474399 w 3152217"/>
                <a:gd name="connsiteY10-94" fmla="*/ 1115717 h 2217998"/>
                <a:gd name="connsiteX11-95" fmla="*/ 2907621 w 3152217"/>
                <a:gd name="connsiteY11-96" fmla="*/ 1548940 h 2217998"/>
                <a:gd name="connsiteX12-97" fmla="*/ 2907621 w 3152217"/>
                <a:gd name="connsiteY12-98" fmla="*/ 1761157 h 2217998"/>
                <a:gd name="connsiteX13-99" fmla="*/ 2695404 w 3152217"/>
                <a:gd name="connsiteY13-100" fmla="*/ 1761157 h 2217998"/>
                <a:gd name="connsiteX14-101" fmla="*/ 2293017 w 3152217"/>
                <a:gd name="connsiteY14-102" fmla="*/ 1358769 h 2217998"/>
                <a:gd name="connsiteX15-103" fmla="*/ 2228234 w 3152217"/>
                <a:gd name="connsiteY15-104" fmla="*/ 1445578 h 2217998"/>
                <a:gd name="connsiteX16-105" fmla="*/ 2648161 w 3152217"/>
                <a:gd name="connsiteY16-106" fmla="*/ 1865505 h 2217998"/>
                <a:gd name="connsiteX17-107" fmla="*/ 2648161 w 3152217"/>
                <a:gd name="connsiteY17-108" fmla="*/ 2077722 h 2217998"/>
                <a:gd name="connsiteX18-109" fmla="*/ 2435944 w 3152217"/>
                <a:gd name="connsiteY18-110" fmla="*/ 2077722 h 2217998"/>
                <a:gd name="connsiteX19-111" fmla="*/ 2046853 w 3152217"/>
                <a:gd name="connsiteY19-112" fmla="*/ 1688629 h 2217998"/>
                <a:gd name="connsiteX20-113" fmla="*/ 1966688 w 3152217"/>
                <a:gd name="connsiteY20-114" fmla="*/ 1796050 h 2217998"/>
                <a:gd name="connsiteX21-115" fmla="*/ 1987859 w 3152217"/>
                <a:gd name="connsiteY21-116" fmla="*/ 1774879 h 2217998"/>
                <a:gd name="connsiteX22-117" fmla="*/ 2218760 w 3152217"/>
                <a:gd name="connsiteY22-118" fmla="*/ 2005781 h 2217998"/>
                <a:gd name="connsiteX23-119" fmla="*/ 2218760 w 3152217"/>
                <a:gd name="connsiteY23-120" fmla="*/ 2217998 h 2217998"/>
                <a:gd name="connsiteX24-121" fmla="*/ 2006543 w 3152217"/>
                <a:gd name="connsiteY24-122" fmla="*/ 2217998 h 2217998"/>
                <a:gd name="connsiteX25-123" fmla="*/ 1803401 w 3152217"/>
                <a:gd name="connsiteY25-124" fmla="*/ 2014854 h 2217998"/>
                <a:gd name="connsiteX26-125" fmla="*/ 1798691 w 3152217"/>
                <a:gd name="connsiteY26-126" fmla="*/ 2010144 h 2217998"/>
                <a:gd name="connsiteX27-127" fmla="*/ 1775643 w 3152217"/>
                <a:gd name="connsiteY27-128" fmla="*/ 1987096 h 2217998"/>
                <a:gd name="connsiteX28-129" fmla="*/ 1848068 w 3152217"/>
                <a:gd name="connsiteY28-130" fmla="*/ 1914670 h 2217998"/>
                <a:gd name="connsiteX29-131" fmla="*/ 1533525 w 3152217"/>
                <a:gd name="connsiteY29-132" fmla="*/ 1485900 h 2217998"/>
                <a:gd name="connsiteX30-133" fmla="*/ 1219200 w 3152217"/>
                <a:gd name="connsiteY30-134" fmla="*/ 1181100 h 2217998"/>
                <a:gd name="connsiteX31-135" fmla="*/ 571500 w 3152217"/>
                <a:gd name="connsiteY31-136" fmla="*/ 1295400 h 2217998"/>
                <a:gd name="connsiteX32-137" fmla="*/ 0 w 3152217"/>
                <a:gd name="connsiteY32-138" fmla="*/ 1266825 h 2217998"/>
                <a:gd name="connsiteX33-139" fmla="*/ 9525 w 3152217"/>
                <a:gd name="connsiteY33-140" fmla="*/ 28575 h 2217998"/>
                <a:gd name="connsiteX34-141" fmla="*/ 323850 w 3152217"/>
                <a:gd name="connsiteY34-142" fmla="*/ 0 h 2217998"/>
                <a:gd name="connsiteX0-143" fmla="*/ 323850 w 3152217"/>
                <a:gd name="connsiteY0-144" fmla="*/ 0 h 2217998"/>
                <a:gd name="connsiteX1-145" fmla="*/ 95250 w 3152217"/>
                <a:gd name="connsiteY1-146" fmla="*/ 209550 h 2217998"/>
                <a:gd name="connsiteX2-147" fmla="*/ 1352550 w 3152217"/>
                <a:gd name="connsiteY2-148" fmla="*/ 85725 h 2217998"/>
                <a:gd name="connsiteX3-149" fmla="*/ 2219325 w 3152217"/>
                <a:gd name="connsiteY3-150" fmla="*/ 295275 h 2217998"/>
                <a:gd name="connsiteX4-151" fmla="*/ 2724150 w 3152217"/>
                <a:gd name="connsiteY4-152" fmla="*/ 781050 h 2217998"/>
                <a:gd name="connsiteX5-153" fmla="*/ 2720489 w 3152217"/>
                <a:gd name="connsiteY5-154" fmla="*/ 785957 h 2217998"/>
                <a:gd name="connsiteX6-155" fmla="*/ 3152217 w 3152217"/>
                <a:gd name="connsiteY6-156" fmla="*/ 1217685 h 2217998"/>
                <a:gd name="connsiteX7-157" fmla="*/ 3152217 w 3152217"/>
                <a:gd name="connsiteY7-158" fmla="*/ 1429902 h 2217998"/>
                <a:gd name="connsiteX8-159" fmla="*/ 2940000 w 3152217"/>
                <a:gd name="connsiteY8-160" fmla="*/ 1429902 h 2217998"/>
                <a:gd name="connsiteX9-161" fmla="*/ 2539107 w 3152217"/>
                <a:gd name="connsiteY9-162" fmla="*/ 1029008 h 2217998"/>
                <a:gd name="connsiteX10-163" fmla="*/ 2474399 w 3152217"/>
                <a:gd name="connsiteY10-164" fmla="*/ 1115717 h 2217998"/>
                <a:gd name="connsiteX11-165" fmla="*/ 2907621 w 3152217"/>
                <a:gd name="connsiteY11-166" fmla="*/ 1548940 h 2217998"/>
                <a:gd name="connsiteX12-167" fmla="*/ 2907621 w 3152217"/>
                <a:gd name="connsiteY12-168" fmla="*/ 1761157 h 2217998"/>
                <a:gd name="connsiteX13-169" fmla="*/ 2695404 w 3152217"/>
                <a:gd name="connsiteY13-170" fmla="*/ 1761157 h 2217998"/>
                <a:gd name="connsiteX14-171" fmla="*/ 2293017 w 3152217"/>
                <a:gd name="connsiteY14-172" fmla="*/ 1358769 h 2217998"/>
                <a:gd name="connsiteX15-173" fmla="*/ 2228234 w 3152217"/>
                <a:gd name="connsiteY15-174" fmla="*/ 1445578 h 2217998"/>
                <a:gd name="connsiteX16-175" fmla="*/ 2648161 w 3152217"/>
                <a:gd name="connsiteY16-176" fmla="*/ 1865505 h 2217998"/>
                <a:gd name="connsiteX17-177" fmla="*/ 2648161 w 3152217"/>
                <a:gd name="connsiteY17-178" fmla="*/ 2077722 h 2217998"/>
                <a:gd name="connsiteX18-179" fmla="*/ 2435944 w 3152217"/>
                <a:gd name="connsiteY18-180" fmla="*/ 2077722 h 2217998"/>
                <a:gd name="connsiteX19-181" fmla="*/ 2046853 w 3152217"/>
                <a:gd name="connsiteY19-182" fmla="*/ 1688629 h 2217998"/>
                <a:gd name="connsiteX20-183" fmla="*/ 1966688 w 3152217"/>
                <a:gd name="connsiteY20-184" fmla="*/ 1796050 h 2217998"/>
                <a:gd name="connsiteX21-185" fmla="*/ 1987859 w 3152217"/>
                <a:gd name="connsiteY21-186" fmla="*/ 1774879 h 2217998"/>
                <a:gd name="connsiteX22-187" fmla="*/ 2218760 w 3152217"/>
                <a:gd name="connsiteY22-188" fmla="*/ 2005781 h 2217998"/>
                <a:gd name="connsiteX23-189" fmla="*/ 2218760 w 3152217"/>
                <a:gd name="connsiteY23-190" fmla="*/ 2217998 h 2217998"/>
                <a:gd name="connsiteX24-191" fmla="*/ 2006543 w 3152217"/>
                <a:gd name="connsiteY24-192" fmla="*/ 2217998 h 2217998"/>
                <a:gd name="connsiteX25-193" fmla="*/ 1798691 w 3152217"/>
                <a:gd name="connsiteY25-194" fmla="*/ 2010144 h 2217998"/>
                <a:gd name="connsiteX26-195" fmla="*/ 1775643 w 3152217"/>
                <a:gd name="connsiteY26-196" fmla="*/ 1987096 h 2217998"/>
                <a:gd name="connsiteX27-197" fmla="*/ 1848068 w 3152217"/>
                <a:gd name="connsiteY27-198" fmla="*/ 1914670 h 2217998"/>
                <a:gd name="connsiteX28-199" fmla="*/ 1533525 w 3152217"/>
                <a:gd name="connsiteY28-200" fmla="*/ 1485900 h 2217998"/>
                <a:gd name="connsiteX29-201" fmla="*/ 1219200 w 3152217"/>
                <a:gd name="connsiteY29-202" fmla="*/ 1181100 h 2217998"/>
                <a:gd name="connsiteX30-203" fmla="*/ 571500 w 3152217"/>
                <a:gd name="connsiteY30-204" fmla="*/ 1295400 h 2217998"/>
                <a:gd name="connsiteX31-205" fmla="*/ 0 w 3152217"/>
                <a:gd name="connsiteY31-206" fmla="*/ 1266825 h 2217998"/>
                <a:gd name="connsiteX32-207" fmla="*/ 9525 w 3152217"/>
                <a:gd name="connsiteY32-208" fmla="*/ 28575 h 2217998"/>
                <a:gd name="connsiteX33-209" fmla="*/ 323850 w 3152217"/>
                <a:gd name="connsiteY33-210" fmla="*/ 0 h 2217998"/>
                <a:gd name="connsiteX0-211" fmla="*/ 323850 w 3152217"/>
                <a:gd name="connsiteY0-212" fmla="*/ 0 h 2217998"/>
                <a:gd name="connsiteX1-213" fmla="*/ 95250 w 3152217"/>
                <a:gd name="connsiteY1-214" fmla="*/ 209550 h 2217998"/>
                <a:gd name="connsiteX2-215" fmla="*/ 1352550 w 3152217"/>
                <a:gd name="connsiteY2-216" fmla="*/ 85725 h 2217998"/>
                <a:gd name="connsiteX3-217" fmla="*/ 2219325 w 3152217"/>
                <a:gd name="connsiteY3-218" fmla="*/ 295275 h 2217998"/>
                <a:gd name="connsiteX4-219" fmla="*/ 2724150 w 3152217"/>
                <a:gd name="connsiteY4-220" fmla="*/ 781050 h 2217998"/>
                <a:gd name="connsiteX5-221" fmla="*/ 2720489 w 3152217"/>
                <a:gd name="connsiteY5-222" fmla="*/ 785957 h 2217998"/>
                <a:gd name="connsiteX6-223" fmla="*/ 3152217 w 3152217"/>
                <a:gd name="connsiteY6-224" fmla="*/ 1217685 h 2217998"/>
                <a:gd name="connsiteX7-225" fmla="*/ 3152217 w 3152217"/>
                <a:gd name="connsiteY7-226" fmla="*/ 1429902 h 2217998"/>
                <a:gd name="connsiteX8-227" fmla="*/ 2940000 w 3152217"/>
                <a:gd name="connsiteY8-228" fmla="*/ 1429902 h 2217998"/>
                <a:gd name="connsiteX9-229" fmla="*/ 2539107 w 3152217"/>
                <a:gd name="connsiteY9-230" fmla="*/ 1029008 h 2217998"/>
                <a:gd name="connsiteX10-231" fmla="*/ 2474399 w 3152217"/>
                <a:gd name="connsiteY10-232" fmla="*/ 1115717 h 2217998"/>
                <a:gd name="connsiteX11-233" fmla="*/ 2907621 w 3152217"/>
                <a:gd name="connsiteY11-234" fmla="*/ 1548940 h 2217998"/>
                <a:gd name="connsiteX12-235" fmla="*/ 2907621 w 3152217"/>
                <a:gd name="connsiteY12-236" fmla="*/ 1761157 h 2217998"/>
                <a:gd name="connsiteX13-237" fmla="*/ 2695404 w 3152217"/>
                <a:gd name="connsiteY13-238" fmla="*/ 1761157 h 2217998"/>
                <a:gd name="connsiteX14-239" fmla="*/ 2293017 w 3152217"/>
                <a:gd name="connsiteY14-240" fmla="*/ 1358769 h 2217998"/>
                <a:gd name="connsiteX15-241" fmla="*/ 2228234 w 3152217"/>
                <a:gd name="connsiteY15-242" fmla="*/ 1445578 h 2217998"/>
                <a:gd name="connsiteX16-243" fmla="*/ 2648161 w 3152217"/>
                <a:gd name="connsiteY16-244" fmla="*/ 1865505 h 2217998"/>
                <a:gd name="connsiteX17-245" fmla="*/ 2648161 w 3152217"/>
                <a:gd name="connsiteY17-246" fmla="*/ 2077722 h 2217998"/>
                <a:gd name="connsiteX18-247" fmla="*/ 2435944 w 3152217"/>
                <a:gd name="connsiteY18-248" fmla="*/ 2077722 h 2217998"/>
                <a:gd name="connsiteX19-249" fmla="*/ 2046853 w 3152217"/>
                <a:gd name="connsiteY19-250" fmla="*/ 1688629 h 2217998"/>
                <a:gd name="connsiteX20-251" fmla="*/ 1966688 w 3152217"/>
                <a:gd name="connsiteY20-252" fmla="*/ 1796050 h 2217998"/>
                <a:gd name="connsiteX21-253" fmla="*/ 1987859 w 3152217"/>
                <a:gd name="connsiteY21-254" fmla="*/ 1774879 h 2217998"/>
                <a:gd name="connsiteX22-255" fmla="*/ 2218760 w 3152217"/>
                <a:gd name="connsiteY22-256" fmla="*/ 2005781 h 2217998"/>
                <a:gd name="connsiteX23-257" fmla="*/ 2218760 w 3152217"/>
                <a:gd name="connsiteY23-258" fmla="*/ 2217998 h 2217998"/>
                <a:gd name="connsiteX24-259" fmla="*/ 2006543 w 3152217"/>
                <a:gd name="connsiteY24-260" fmla="*/ 2217998 h 2217998"/>
                <a:gd name="connsiteX25-261" fmla="*/ 1798691 w 3152217"/>
                <a:gd name="connsiteY25-262" fmla="*/ 2010144 h 2217998"/>
                <a:gd name="connsiteX26-263" fmla="*/ 1775643 w 3152217"/>
                <a:gd name="connsiteY26-264" fmla="*/ 1987096 h 2217998"/>
                <a:gd name="connsiteX27-265" fmla="*/ 1848068 w 3152217"/>
                <a:gd name="connsiteY27-266" fmla="*/ 1914670 h 2217998"/>
                <a:gd name="connsiteX28-267" fmla="*/ 1533525 w 3152217"/>
                <a:gd name="connsiteY28-268" fmla="*/ 1485900 h 2217998"/>
                <a:gd name="connsiteX29-269" fmla="*/ 1219200 w 3152217"/>
                <a:gd name="connsiteY29-270" fmla="*/ 1181100 h 2217998"/>
                <a:gd name="connsiteX30-271" fmla="*/ 571500 w 3152217"/>
                <a:gd name="connsiteY30-272" fmla="*/ 1295400 h 2217998"/>
                <a:gd name="connsiteX31-273" fmla="*/ 0 w 3152217"/>
                <a:gd name="connsiteY31-274" fmla="*/ 1266825 h 2217998"/>
                <a:gd name="connsiteX32-275" fmla="*/ 9525 w 3152217"/>
                <a:gd name="connsiteY32-276" fmla="*/ 28575 h 2217998"/>
                <a:gd name="connsiteX33-277" fmla="*/ 323850 w 3152217"/>
                <a:gd name="connsiteY33-278" fmla="*/ 0 h 2217998"/>
                <a:gd name="connsiteX0-279" fmla="*/ 323850 w 3152217"/>
                <a:gd name="connsiteY0-280" fmla="*/ 0 h 2217998"/>
                <a:gd name="connsiteX1-281" fmla="*/ 95250 w 3152217"/>
                <a:gd name="connsiteY1-282" fmla="*/ 209550 h 2217998"/>
                <a:gd name="connsiteX2-283" fmla="*/ 1352550 w 3152217"/>
                <a:gd name="connsiteY2-284" fmla="*/ 85725 h 2217998"/>
                <a:gd name="connsiteX3-285" fmla="*/ 2219325 w 3152217"/>
                <a:gd name="connsiteY3-286" fmla="*/ 295275 h 2217998"/>
                <a:gd name="connsiteX4-287" fmla="*/ 2724150 w 3152217"/>
                <a:gd name="connsiteY4-288" fmla="*/ 781050 h 2217998"/>
                <a:gd name="connsiteX5-289" fmla="*/ 2720489 w 3152217"/>
                <a:gd name="connsiteY5-290" fmla="*/ 785957 h 2217998"/>
                <a:gd name="connsiteX6-291" fmla="*/ 3152217 w 3152217"/>
                <a:gd name="connsiteY6-292" fmla="*/ 1217685 h 2217998"/>
                <a:gd name="connsiteX7-293" fmla="*/ 3152217 w 3152217"/>
                <a:gd name="connsiteY7-294" fmla="*/ 1429902 h 2217998"/>
                <a:gd name="connsiteX8-295" fmla="*/ 2940000 w 3152217"/>
                <a:gd name="connsiteY8-296" fmla="*/ 1429902 h 2217998"/>
                <a:gd name="connsiteX9-297" fmla="*/ 2539107 w 3152217"/>
                <a:gd name="connsiteY9-298" fmla="*/ 1029008 h 2217998"/>
                <a:gd name="connsiteX10-299" fmla="*/ 2474399 w 3152217"/>
                <a:gd name="connsiteY10-300" fmla="*/ 1115717 h 2217998"/>
                <a:gd name="connsiteX11-301" fmla="*/ 2907621 w 3152217"/>
                <a:gd name="connsiteY11-302" fmla="*/ 1548940 h 2217998"/>
                <a:gd name="connsiteX12-303" fmla="*/ 2907621 w 3152217"/>
                <a:gd name="connsiteY12-304" fmla="*/ 1761157 h 2217998"/>
                <a:gd name="connsiteX13-305" fmla="*/ 2695404 w 3152217"/>
                <a:gd name="connsiteY13-306" fmla="*/ 1761157 h 2217998"/>
                <a:gd name="connsiteX14-307" fmla="*/ 2293017 w 3152217"/>
                <a:gd name="connsiteY14-308" fmla="*/ 1358769 h 2217998"/>
                <a:gd name="connsiteX15-309" fmla="*/ 2228234 w 3152217"/>
                <a:gd name="connsiteY15-310" fmla="*/ 1445578 h 2217998"/>
                <a:gd name="connsiteX16-311" fmla="*/ 2648161 w 3152217"/>
                <a:gd name="connsiteY16-312" fmla="*/ 1865505 h 2217998"/>
                <a:gd name="connsiteX17-313" fmla="*/ 2648161 w 3152217"/>
                <a:gd name="connsiteY17-314" fmla="*/ 2077722 h 2217998"/>
                <a:gd name="connsiteX18-315" fmla="*/ 2435944 w 3152217"/>
                <a:gd name="connsiteY18-316" fmla="*/ 2077722 h 2217998"/>
                <a:gd name="connsiteX19-317" fmla="*/ 2046853 w 3152217"/>
                <a:gd name="connsiteY19-318" fmla="*/ 1688629 h 2217998"/>
                <a:gd name="connsiteX20-319" fmla="*/ 1987859 w 3152217"/>
                <a:gd name="connsiteY20-320" fmla="*/ 1774879 h 2217998"/>
                <a:gd name="connsiteX21-321" fmla="*/ 2218760 w 3152217"/>
                <a:gd name="connsiteY21-322" fmla="*/ 2005781 h 2217998"/>
                <a:gd name="connsiteX22-323" fmla="*/ 2218760 w 3152217"/>
                <a:gd name="connsiteY22-324" fmla="*/ 2217998 h 2217998"/>
                <a:gd name="connsiteX23-325" fmla="*/ 2006543 w 3152217"/>
                <a:gd name="connsiteY23-326" fmla="*/ 2217998 h 2217998"/>
                <a:gd name="connsiteX24-327" fmla="*/ 1798691 w 3152217"/>
                <a:gd name="connsiteY24-328" fmla="*/ 2010144 h 2217998"/>
                <a:gd name="connsiteX25-329" fmla="*/ 1775643 w 3152217"/>
                <a:gd name="connsiteY25-330" fmla="*/ 1987096 h 2217998"/>
                <a:gd name="connsiteX26-331" fmla="*/ 1848068 w 3152217"/>
                <a:gd name="connsiteY26-332" fmla="*/ 1914670 h 2217998"/>
                <a:gd name="connsiteX27-333" fmla="*/ 1533525 w 3152217"/>
                <a:gd name="connsiteY27-334" fmla="*/ 1485900 h 2217998"/>
                <a:gd name="connsiteX28-335" fmla="*/ 1219200 w 3152217"/>
                <a:gd name="connsiteY28-336" fmla="*/ 1181100 h 2217998"/>
                <a:gd name="connsiteX29-337" fmla="*/ 571500 w 3152217"/>
                <a:gd name="connsiteY29-338" fmla="*/ 1295400 h 2217998"/>
                <a:gd name="connsiteX30-339" fmla="*/ 0 w 3152217"/>
                <a:gd name="connsiteY30-340" fmla="*/ 1266825 h 2217998"/>
                <a:gd name="connsiteX31-341" fmla="*/ 9525 w 3152217"/>
                <a:gd name="connsiteY31-342" fmla="*/ 28575 h 2217998"/>
                <a:gd name="connsiteX32-343" fmla="*/ 323850 w 3152217"/>
                <a:gd name="connsiteY32-344" fmla="*/ 0 h 2217998"/>
                <a:gd name="connsiteX0-345" fmla="*/ 323850 w 3152217"/>
                <a:gd name="connsiteY0-346" fmla="*/ 0 h 2217998"/>
                <a:gd name="connsiteX1-347" fmla="*/ 95250 w 3152217"/>
                <a:gd name="connsiteY1-348" fmla="*/ 209550 h 2217998"/>
                <a:gd name="connsiteX2-349" fmla="*/ 1352550 w 3152217"/>
                <a:gd name="connsiteY2-350" fmla="*/ 85725 h 2217998"/>
                <a:gd name="connsiteX3-351" fmla="*/ 2219325 w 3152217"/>
                <a:gd name="connsiteY3-352" fmla="*/ 295275 h 2217998"/>
                <a:gd name="connsiteX4-353" fmla="*/ 2724150 w 3152217"/>
                <a:gd name="connsiteY4-354" fmla="*/ 781050 h 2217998"/>
                <a:gd name="connsiteX5-355" fmla="*/ 2720489 w 3152217"/>
                <a:gd name="connsiteY5-356" fmla="*/ 785957 h 2217998"/>
                <a:gd name="connsiteX6-357" fmla="*/ 3152217 w 3152217"/>
                <a:gd name="connsiteY6-358" fmla="*/ 1217685 h 2217998"/>
                <a:gd name="connsiteX7-359" fmla="*/ 3152217 w 3152217"/>
                <a:gd name="connsiteY7-360" fmla="*/ 1429902 h 2217998"/>
                <a:gd name="connsiteX8-361" fmla="*/ 2940000 w 3152217"/>
                <a:gd name="connsiteY8-362" fmla="*/ 1429902 h 2217998"/>
                <a:gd name="connsiteX9-363" fmla="*/ 2539107 w 3152217"/>
                <a:gd name="connsiteY9-364" fmla="*/ 1029008 h 2217998"/>
                <a:gd name="connsiteX10-365" fmla="*/ 2474399 w 3152217"/>
                <a:gd name="connsiteY10-366" fmla="*/ 1115717 h 2217998"/>
                <a:gd name="connsiteX11-367" fmla="*/ 2907621 w 3152217"/>
                <a:gd name="connsiteY11-368" fmla="*/ 1548940 h 2217998"/>
                <a:gd name="connsiteX12-369" fmla="*/ 2907621 w 3152217"/>
                <a:gd name="connsiteY12-370" fmla="*/ 1761157 h 2217998"/>
                <a:gd name="connsiteX13-371" fmla="*/ 2695404 w 3152217"/>
                <a:gd name="connsiteY13-372" fmla="*/ 1761157 h 2217998"/>
                <a:gd name="connsiteX14-373" fmla="*/ 2293017 w 3152217"/>
                <a:gd name="connsiteY14-374" fmla="*/ 1358769 h 2217998"/>
                <a:gd name="connsiteX15-375" fmla="*/ 2228234 w 3152217"/>
                <a:gd name="connsiteY15-376" fmla="*/ 1445578 h 2217998"/>
                <a:gd name="connsiteX16-377" fmla="*/ 2648161 w 3152217"/>
                <a:gd name="connsiteY16-378" fmla="*/ 1865505 h 2217998"/>
                <a:gd name="connsiteX17-379" fmla="*/ 2648161 w 3152217"/>
                <a:gd name="connsiteY17-380" fmla="*/ 2077722 h 2217998"/>
                <a:gd name="connsiteX18-381" fmla="*/ 2435944 w 3152217"/>
                <a:gd name="connsiteY18-382" fmla="*/ 2077722 h 2217998"/>
                <a:gd name="connsiteX19-383" fmla="*/ 2046853 w 3152217"/>
                <a:gd name="connsiteY19-384" fmla="*/ 1688629 h 2217998"/>
                <a:gd name="connsiteX20-385" fmla="*/ 1987859 w 3152217"/>
                <a:gd name="connsiteY20-386" fmla="*/ 1774879 h 2217998"/>
                <a:gd name="connsiteX21-387" fmla="*/ 2218760 w 3152217"/>
                <a:gd name="connsiteY21-388" fmla="*/ 2005781 h 2217998"/>
                <a:gd name="connsiteX22-389" fmla="*/ 2218760 w 3152217"/>
                <a:gd name="connsiteY22-390" fmla="*/ 2217998 h 2217998"/>
                <a:gd name="connsiteX23-391" fmla="*/ 2006543 w 3152217"/>
                <a:gd name="connsiteY23-392" fmla="*/ 2217998 h 2217998"/>
                <a:gd name="connsiteX24-393" fmla="*/ 1798691 w 3152217"/>
                <a:gd name="connsiteY24-394" fmla="*/ 2010144 h 2217998"/>
                <a:gd name="connsiteX25-395" fmla="*/ 1775643 w 3152217"/>
                <a:gd name="connsiteY25-396" fmla="*/ 1987096 h 2217998"/>
                <a:gd name="connsiteX26-397" fmla="*/ 1848068 w 3152217"/>
                <a:gd name="connsiteY26-398" fmla="*/ 1911865 h 2217998"/>
                <a:gd name="connsiteX27-399" fmla="*/ 1533525 w 3152217"/>
                <a:gd name="connsiteY27-400" fmla="*/ 1485900 h 2217998"/>
                <a:gd name="connsiteX28-401" fmla="*/ 1219200 w 3152217"/>
                <a:gd name="connsiteY28-402" fmla="*/ 1181100 h 2217998"/>
                <a:gd name="connsiteX29-403" fmla="*/ 571500 w 3152217"/>
                <a:gd name="connsiteY29-404" fmla="*/ 1295400 h 2217998"/>
                <a:gd name="connsiteX30-405" fmla="*/ 0 w 3152217"/>
                <a:gd name="connsiteY30-406" fmla="*/ 1266825 h 2217998"/>
                <a:gd name="connsiteX31-407" fmla="*/ 9525 w 3152217"/>
                <a:gd name="connsiteY31-408" fmla="*/ 28575 h 2217998"/>
                <a:gd name="connsiteX32-409" fmla="*/ 323850 w 3152217"/>
                <a:gd name="connsiteY32-410" fmla="*/ 0 h 2217998"/>
                <a:gd name="connsiteX0-411" fmla="*/ 323850 w 3152217"/>
                <a:gd name="connsiteY0-412" fmla="*/ 0 h 2217998"/>
                <a:gd name="connsiteX1-413" fmla="*/ 95250 w 3152217"/>
                <a:gd name="connsiteY1-414" fmla="*/ 209550 h 2217998"/>
                <a:gd name="connsiteX2-415" fmla="*/ 1352550 w 3152217"/>
                <a:gd name="connsiteY2-416" fmla="*/ 85725 h 2217998"/>
                <a:gd name="connsiteX3-417" fmla="*/ 2219325 w 3152217"/>
                <a:gd name="connsiteY3-418" fmla="*/ 295275 h 2217998"/>
                <a:gd name="connsiteX4-419" fmla="*/ 2724150 w 3152217"/>
                <a:gd name="connsiteY4-420" fmla="*/ 781050 h 2217998"/>
                <a:gd name="connsiteX5-421" fmla="*/ 2720489 w 3152217"/>
                <a:gd name="connsiteY5-422" fmla="*/ 785957 h 2217998"/>
                <a:gd name="connsiteX6-423" fmla="*/ 3152217 w 3152217"/>
                <a:gd name="connsiteY6-424" fmla="*/ 1217685 h 2217998"/>
                <a:gd name="connsiteX7-425" fmla="*/ 3152217 w 3152217"/>
                <a:gd name="connsiteY7-426" fmla="*/ 1429902 h 2217998"/>
                <a:gd name="connsiteX8-427" fmla="*/ 2940000 w 3152217"/>
                <a:gd name="connsiteY8-428" fmla="*/ 1429902 h 2217998"/>
                <a:gd name="connsiteX9-429" fmla="*/ 2539107 w 3152217"/>
                <a:gd name="connsiteY9-430" fmla="*/ 1029008 h 2217998"/>
                <a:gd name="connsiteX10-431" fmla="*/ 2474399 w 3152217"/>
                <a:gd name="connsiteY10-432" fmla="*/ 1115717 h 2217998"/>
                <a:gd name="connsiteX11-433" fmla="*/ 2907621 w 3152217"/>
                <a:gd name="connsiteY11-434" fmla="*/ 1548940 h 2217998"/>
                <a:gd name="connsiteX12-435" fmla="*/ 2907621 w 3152217"/>
                <a:gd name="connsiteY12-436" fmla="*/ 1761157 h 2217998"/>
                <a:gd name="connsiteX13-437" fmla="*/ 2695404 w 3152217"/>
                <a:gd name="connsiteY13-438" fmla="*/ 1761157 h 2217998"/>
                <a:gd name="connsiteX14-439" fmla="*/ 2293017 w 3152217"/>
                <a:gd name="connsiteY14-440" fmla="*/ 1358769 h 2217998"/>
                <a:gd name="connsiteX15-441" fmla="*/ 2228234 w 3152217"/>
                <a:gd name="connsiteY15-442" fmla="*/ 1445578 h 2217998"/>
                <a:gd name="connsiteX16-443" fmla="*/ 2648161 w 3152217"/>
                <a:gd name="connsiteY16-444" fmla="*/ 1865505 h 2217998"/>
                <a:gd name="connsiteX17-445" fmla="*/ 2648161 w 3152217"/>
                <a:gd name="connsiteY17-446" fmla="*/ 2077722 h 2217998"/>
                <a:gd name="connsiteX18-447" fmla="*/ 2435944 w 3152217"/>
                <a:gd name="connsiteY18-448" fmla="*/ 2077722 h 2217998"/>
                <a:gd name="connsiteX19-449" fmla="*/ 2046853 w 3152217"/>
                <a:gd name="connsiteY19-450" fmla="*/ 1688629 h 2217998"/>
                <a:gd name="connsiteX20-451" fmla="*/ 1987859 w 3152217"/>
                <a:gd name="connsiteY20-452" fmla="*/ 1774879 h 2217998"/>
                <a:gd name="connsiteX21-453" fmla="*/ 2218760 w 3152217"/>
                <a:gd name="connsiteY21-454" fmla="*/ 2005781 h 2217998"/>
                <a:gd name="connsiteX22-455" fmla="*/ 2218760 w 3152217"/>
                <a:gd name="connsiteY22-456" fmla="*/ 2217998 h 2217998"/>
                <a:gd name="connsiteX23-457" fmla="*/ 2006543 w 3152217"/>
                <a:gd name="connsiteY23-458" fmla="*/ 2217998 h 2217998"/>
                <a:gd name="connsiteX24-459" fmla="*/ 1798691 w 3152217"/>
                <a:gd name="connsiteY24-460" fmla="*/ 2010144 h 2217998"/>
                <a:gd name="connsiteX25-461" fmla="*/ 1775643 w 3152217"/>
                <a:gd name="connsiteY25-462" fmla="*/ 1987096 h 2217998"/>
                <a:gd name="connsiteX26-463" fmla="*/ 1848068 w 3152217"/>
                <a:gd name="connsiteY26-464" fmla="*/ 1911865 h 2217998"/>
                <a:gd name="connsiteX27-465" fmla="*/ 1533525 w 3152217"/>
                <a:gd name="connsiteY27-466" fmla="*/ 1485900 h 2217998"/>
                <a:gd name="connsiteX28-467" fmla="*/ 1219200 w 3152217"/>
                <a:gd name="connsiteY28-468" fmla="*/ 1181100 h 2217998"/>
                <a:gd name="connsiteX29-469" fmla="*/ 571500 w 3152217"/>
                <a:gd name="connsiteY29-470" fmla="*/ 1295400 h 2217998"/>
                <a:gd name="connsiteX30-471" fmla="*/ 0 w 3152217"/>
                <a:gd name="connsiteY30-472" fmla="*/ 1266825 h 2217998"/>
                <a:gd name="connsiteX31-473" fmla="*/ 9525 w 3152217"/>
                <a:gd name="connsiteY31-474" fmla="*/ 28575 h 2217998"/>
                <a:gd name="connsiteX32-475" fmla="*/ 323850 w 3152217"/>
                <a:gd name="connsiteY32-476" fmla="*/ 0 h 2217998"/>
                <a:gd name="connsiteX0-477" fmla="*/ 323850 w 3152217"/>
                <a:gd name="connsiteY0-478" fmla="*/ 0 h 2217998"/>
                <a:gd name="connsiteX1-479" fmla="*/ 95250 w 3152217"/>
                <a:gd name="connsiteY1-480" fmla="*/ 209550 h 2217998"/>
                <a:gd name="connsiteX2-481" fmla="*/ 1352550 w 3152217"/>
                <a:gd name="connsiteY2-482" fmla="*/ 85725 h 2217998"/>
                <a:gd name="connsiteX3-483" fmla="*/ 2219325 w 3152217"/>
                <a:gd name="connsiteY3-484" fmla="*/ 295275 h 2217998"/>
                <a:gd name="connsiteX4-485" fmla="*/ 2724150 w 3152217"/>
                <a:gd name="connsiteY4-486" fmla="*/ 781050 h 2217998"/>
                <a:gd name="connsiteX5-487" fmla="*/ 2720489 w 3152217"/>
                <a:gd name="connsiteY5-488" fmla="*/ 785957 h 2217998"/>
                <a:gd name="connsiteX6-489" fmla="*/ 3152217 w 3152217"/>
                <a:gd name="connsiteY6-490" fmla="*/ 1217685 h 2217998"/>
                <a:gd name="connsiteX7-491" fmla="*/ 3152217 w 3152217"/>
                <a:gd name="connsiteY7-492" fmla="*/ 1429902 h 2217998"/>
                <a:gd name="connsiteX8-493" fmla="*/ 2940000 w 3152217"/>
                <a:gd name="connsiteY8-494" fmla="*/ 1429902 h 2217998"/>
                <a:gd name="connsiteX9-495" fmla="*/ 2539107 w 3152217"/>
                <a:gd name="connsiteY9-496" fmla="*/ 1029008 h 2217998"/>
                <a:gd name="connsiteX10-497" fmla="*/ 2474399 w 3152217"/>
                <a:gd name="connsiteY10-498" fmla="*/ 1115717 h 2217998"/>
                <a:gd name="connsiteX11-499" fmla="*/ 2907621 w 3152217"/>
                <a:gd name="connsiteY11-500" fmla="*/ 1548940 h 2217998"/>
                <a:gd name="connsiteX12-501" fmla="*/ 2907621 w 3152217"/>
                <a:gd name="connsiteY12-502" fmla="*/ 1761157 h 2217998"/>
                <a:gd name="connsiteX13-503" fmla="*/ 2695404 w 3152217"/>
                <a:gd name="connsiteY13-504" fmla="*/ 1761157 h 2217998"/>
                <a:gd name="connsiteX14-505" fmla="*/ 2293017 w 3152217"/>
                <a:gd name="connsiteY14-506" fmla="*/ 1358769 h 2217998"/>
                <a:gd name="connsiteX15-507" fmla="*/ 2228234 w 3152217"/>
                <a:gd name="connsiteY15-508" fmla="*/ 1445578 h 2217998"/>
                <a:gd name="connsiteX16-509" fmla="*/ 2648161 w 3152217"/>
                <a:gd name="connsiteY16-510" fmla="*/ 1865505 h 2217998"/>
                <a:gd name="connsiteX17-511" fmla="*/ 2648161 w 3152217"/>
                <a:gd name="connsiteY17-512" fmla="*/ 2077722 h 2217998"/>
                <a:gd name="connsiteX18-513" fmla="*/ 2435944 w 3152217"/>
                <a:gd name="connsiteY18-514" fmla="*/ 2077722 h 2217998"/>
                <a:gd name="connsiteX19-515" fmla="*/ 2046853 w 3152217"/>
                <a:gd name="connsiteY19-516" fmla="*/ 1688629 h 2217998"/>
                <a:gd name="connsiteX20-517" fmla="*/ 1987859 w 3152217"/>
                <a:gd name="connsiteY20-518" fmla="*/ 1774879 h 2217998"/>
                <a:gd name="connsiteX21-519" fmla="*/ 2218760 w 3152217"/>
                <a:gd name="connsiteY21-520" fmla="*/ 2005781 h 2217998"/>
                <a:gd name="connsiteX22-521" fmla="*/ 2218760 w 3152217"/>
                <a:gd name="connsiteY22-522" fmla="*/ 2217998 h 2217998"/>
                <a:gd name="connsiteX23-523" fmla="*/ 2006543 w 3152217"/>
                <a:gd name="connsiteY23-524" fmla="*/ 2217998 h 2217998"/>
                <a:gd name="connsiteX24-525" fmla="*/ 1798691 w 3152217"/>
                <a:gd name="connsiteY24-526" fmla="*/ 2010144 h 2217998"/>
                <a:gd name="connsiteX25-527" fmla="*/ 1775643 w 3152217"/>
                <a:gd name="connsiteY25-528" fmla="*/ 1987096 h 2217998"/>
                <a:gd name="connsiteX26-529" fmla="*/ 1842458 w 3152217"/>
                <a:gd name="connsiteY26-530" fmla="*/ 1897840 h 2217998"/>
                <a:gd name="connsiteX27-531" fmla="*/ 1533525 w 3152217"/>
                <a:gd name="connsiteY27-532" fmla="*/ 1485900 h 2217998"/>
                <a:gd name="connsiteX28-533" fmla="*/ 1219200 w 3152217"/>
                <a:gd name="connsiteY28-534" fmla="*/ 1181100 h 2217998"/>
                <a:gd name="connsiteX29-535" fmla="*/ 571500 w 3152217"/>
                <a:gd name="connsiteY29-536" fmla="*/ 1295400 h 2217998"/>
                <a:gd name="connsiteX30-537" fmla="*/ 0 w 3152217"/>
                <a:gd name="connsiteY30-538" fmla="*/ 1266825 h 2217998"/>
                <a:gd name="connsiteX31-539" fmla="*/ 9525 w 3152217"/>
                <a:gd name="connsiteY31-540" fmla="*/ 28575 h 2217998"/>
                <a:gd name="connsiteX32-541" fmla="*/ 323850 w 3152217"/>
                <a:gd name="connsiteY32-542" fmla="*/ 0 h 2217998"/>
                <a:gd name="connsiteX0-543" fmla="*/ 323850 w 3152217"/>
                <a:gd name="connsiteY0-544" fmla="*/ 0 h 2217998"/>
                <a:gd name="connsiteX1-545" fmla="*/ 95250 w 3152217"/>
                <a:gd name="connsiteY1-546" fmla="*/ 209550 h 2217998"/>
                <a:gd name="connsiteX2-547" fmla="*/ 1352550 w 3152217"/>
                <a:gd name="connsiteY2-548" fmla="*/ 85725 h 2217998"/>
                <a:gd name="connsiteX3-549" fmla="*/ 2219325 w 3152217"/>
                <a:gd name="connsiteY3-550" fmla="*/ 295275 h 2217998"/>
                <a:gd name="connsiteX4-551" fmla="*/ 2724150 w 3152217"/>
                <a:gd name="connsiteY4-552" fmla="*/ 781050 h 2217998"/>
                <a:gd name="connsiteX5-553" fmla="*/ 2720489 w 3152217"/>
                <a:gd name="connsiteY5-554" fmla="*/ 785957 h 2217998"/>
                <a:gd name="connsiteX6-555" fmla="*/ 3152217 w 3152217"/>
                <a:gd name="connsiteY6-556" fmla="*/ 1217685 h 2217998"/>
                <a:gd name="connsiteX7-557" fmla="*/ 3152217 w 3152217"/>
                <a:gd name="connsiteY7-558" fmla="*/ 1429902 h 2217998"/>
                <a:gd name="connsiteX8-559" fmla="*/ 2940000 w 3152217"/>
                <a:gd name="connsiteY8-560" fmla="*/ 1429902 h 2217998"/>
                <a:gd name="connsiteX9-561" fmla="*/ 2539107 w 3152217"/>
                <a:gd name="connsiteY9-562" fmla="*/ 1029008 h 2217998"/>
                <a:gd name="connsiteX10-563" fmla="*/ 2474399 w 3152217"/>
                <a:gd name="connsiteY10-564" fmla="*/ 1115717 h 2217998"/>
                <a:gd name="connsiteX11-565" fmla="*/ 2907621 w 3152217"/>
                <a:gd name="connsiteY11-566" fmla="*/ 1548940 h 2217998"/>
                <a:gd name="connsiteX12-567" fmla="*/ 2907621 w 3152217"/>
                <a:gd name="connsiteY12-568" fmla="*/ 1761157 h 2217998"/>
                <a:gd name="connsiteX13-569" fmla="*/ 2695404 w 3152217"/>
                <a:gd name="connsiteY13-570" fmla="*/ 1761157 h 2217998"/>
                <a:gd name="connsiteX14-571" fmla="*/ 2293017 w 3152217"/>
                <a:gd name="connsiteY14-572" fmla="*/ 1358769 h 2217998"/>
                <a:gd name="connsiteX15-573" fmla="*/ 2228234 w 3152217"/>
                <a:gd name="connsiteY15-574" fmla="*/ 1445578 h 2217998"/>
                <a:gd name="connsiteX16-575" fmla="*/ 2648161 w 3152217"/>
                <a:gd name="connsiteY16-576" fmla="*/ 1865505 h 2217998"/>
                <a:gd name="connsiteX17-577" fmla="*/ 2648161 w 3152217"/>
                <a:gd name="connsiteY17-578" fmla="*/ 2077722 h 2217998"/>
                <a:gd name="connsiteX18-579" fmla="*/ 2435944 w 3152217"/>
                <a:gd name="connsiteY18-580" fmla="*/ 2077722 h 2217998"/>
                <a:gd name="connsiteX19-581" fmla="*/ 2046853 w 3152217"/>
                <a:gd name="connsiteY19-582" fmla="*/ 1688629 h 2217998"/>
                <a:gd name="connsiteX20-583" fmla="*/ 1987859 w 3152217"/>
                <a:gd name="connsiteY20-584" fmla="*/ 1774879 h 2217998"/>
                <a:gd name="connsiteX21-585" fmla="*/ 2218760 w 3152217"/>
                <a:gd name="connsiteY21-586" fmla="*/ 2005781 h 2217998"/>
                <a:gd name="connsiteX22-587" fmla="*/ 2218760 w 3152217"/>
                <a:gd name="connsiteY22-588" fmla="*/ 2217998 h 2217998"/>
                <a:gd name="connsiteX23-589" fmla="*/ 2006543 w 3152217"/>
                <a:gd name="connsiteY23-590" fmla="*/ 2217998 h 2217998"/>
                <a:gd name="connsiteX24-591" fmla="*/ 1798691 w 3152217"/>
                <a:gd name="connsiteY24-592" fmla="*/ 2010144 h 2217998"/>
                <a:gd name="connsiteX25-593" fmla="*/ 1775643 w 3152217"/>
                <a:gd name="connsiteY25-594" fmla="*/ 1987096 h 2217998"/>
                <a:gd name="connsiteX26-595" fmla="*/ 1842458 w 3152217"/>
                <a:gd name="connsiteY26-596" fmla="*/ 1897840 h 2217998"/>
                <a:gd name="connsiteX27-597" fmla="*/ 1533525 w 3152217"/>
                <a:gd name="connsiteY27-598" fmla="*/ 1485900 h 2217998"/>
                <a:gd name="connsiteX28-599" fmla="*/ 1219200 w 3152217"/>
                <a:gd name="connsiteY28-600" fmla="*/ 1181100 h 2217998"/>
                <a:gd name="connsiteX29-601" fmla="*/ 571500 w 3152217"/>
                <a:gd name="connsiteY29-602" fmla="*/ 1295400 h 2217998"/>
                <a:gd name="connsiteX30-603" fmla="*/ 0 w 3152217"/>
                <a:gd name="connsiteY30-604" fmla="*/ 1266825 h 2217998"/>
                <a:gd name="connsiteX31-605" fmla="*/ 9525 w 3152217"/>
                <a:gd name="connsiteY31-606" fmla="*/ 28575 h 2217998"/>
                <a:gd name="connsiteX32-607" fmla="*/ 323850 w 3152217"/>
                <a:gd name="connsiteY32-608" fmla="*/ 0 h 2217998"/>
                <a:gd name="connsiteX0-609" fmla="*/ 323850 w 3152217"/>
                <a:gd name="connsiteY0-610" fmla="*/ 0 h 2217998"/>
                <a:gd name="connsiteX1-611" fmla="*/ 95250 w 3152217"/>
                <a:gd name="connsiteY1-612" fmla="*/ 209550 h 2217998"/>
                <a:gd name="connsiteX2-613" fmla="*/ 1352550 w 3152217"/>
                <a:gd name="connsiteY2-614" fmla="*/ 85725 h 2217998"/>
                <a:gd name="connsiteX3-615" fmla="*/ 2219325 w 3152217"/>
                <a:gd name="connsiteY3-616" fmla="*/ 295275 h 2217998"/>
                <a:gd name="connsiteX4-617" fmla="*/ 2724150 w 3152217"/>
                <a:gd name="connsiteY4-618" fmla="*/ 781050 h 2217998"/>
                <a:gd name="connsiteX5-619" fmla="*/ 2720489 w 3152217"/>
                <a:gd name="connsiteY5-620" fmla="*/ 785957 h 2217998"/>
                <a:gd name="connsiteX6-621" fmla="*/ 3152217 w 3152217"/>
                <a:gd name="connsiteY6-622" fmla="*/ 1217685 h 2217998"/>
                <a:gd name="connsiteX7-623" fmla="*/ 3152217 w 3152217"/>
                <a:gd name="connsiteY7-624" fmla="*/ 1429902 h 2217998"/>
                <a:gd name="connsiteX8-625" fmla="*/ 2940000 w 3152217"/>
                <a:gd name="connsiteY8-626" fmla="*/ 1429902 h 2217998"/>
                <a:gd name="connsiteX9-627" fmla="*/ 2539107 w 3152217"/>
                <a:gd name="connsiteY9-628" fmla="*/ 1029008 h 2217998"/>
                <a:gd name="connsiteX10-629" fmla="*/ 2474399 w 3152217"/>
                <a:gd name="connsiteY10-630" fmla="*/ 1115717 h 2217998"/>
                <a:gd name="connsiteX11-631" fmla="*/ 2907621 w 3152217"/>
                <a:gd name="connsiteY11-632" fmla="*/ 1548940 h 2217998"/>
                <a:gd name="connsiteX12-633" fmla="*/ 2907621 w 3152217"/>
                <a:gd name="connsiteY12-634" fmla="*/ 1761157 h 2217998"/>
                <a:gd name="connsiteX13-635" fmla="*/ 2695404 w 3152217"/>
                <a:gd name="connsiteY13-636" fmla="*/ 1761157 h 2217998"/>
                <a:gd name="connsiteX14-637" fmla="*/ 2293017 w 3152217"/>
                <a:gd name="connsiteY14-638" fmla="*/ 1358769 h 2217998"/>
                <a:gd name="connsiteX15-639" fmla="*/ 2228234 w 3152217"/>
                <a:gd name="connsiteY15-640" fmla="*/ 1445578 h 2217998"/>
                <a:gd name="connsiteX16-641" fmla="*/ 2648161 w 3152217"/>
                <a:gd name="connsiteY16-642" fmla="*/ 1865505 h 2217998"/>
                <a:gd name="connsiteX17-643" fmla="*/ 2648161 w 3152217"/>
                <a:gd name="connsiteY17-644" fmla="*/ 2077722 h 2217998"/>
                <a:gd name="connsiteX18-645" fmla="*/ 2435944 w 3152217"/>
                <a:gd name="connsiteY18-646" fmla="*/ 2077722 h 2217998"/>
                <a:gd name="connsiteX19-647" fmla="*/ 2046853 w 3152217"/>
                <a:gd name="connsiteY19-648" fmla="*/ 1688629 h 2217998"/>
                <a:gd name="connsiteX20-649" fmla="*/ 1987859 w 3152217"/>
                <a:gd name="connsiteY20-650" fmla="*/ 1774879 h 2217998"/>
                <a:gd name="connsiteX21-651" fmla="*/ 2218760 w 3152217"/>
                <a:gd name="connsiteY21-652" fmla="*/ 2005781 h 2217998"/>
                <a:gd name="connsiteX22-653" fmla="*/ 2218760 w 3152217"/>
                <a:gd name="connsiteY22-654" fmla="*/ 2217998 h 2217998"/>
                <a:gd name="connsiteX23-655" fmla="*/ 2006543 w 3152217"/>
                <a:gd name="connsiteY23-656" fmla="*/ 2217998 h 2217998"/>
                <a:gd name="connsiteX24-657" fmla="*/ 1798691 w 3152217"/>
                <a:gd name="connsiteY24-658" fmla="*/ 2010144 h 2217998"/>
                <a:gd name="connsiteX25-659" fmla="*/ 1775643 w 3152217"/>
                <a:gd name="connsiteY25-660" fmla="*/ 1987096 h 2217998"/>
                <a:gd name="connsiteX26-661" fmla="*/ 1842458 w 3152217"/>
                <a:gd name="connsiteY26-662" fmla="*/ 1897840 h 2217998"/>
                <a:gd name="connsiteX27-663" fmla="*/ 1533525 w 3152217"/>
                <a:gd name="connsiteY27-664" fmla="*/ 1485900 h 2217998"/>
                <a:gd name="connsiteX28-665" fmla="*/ 1219200 w 3152217"/>
                <a:gd name="connsiteY28-666" fmla="*/ 1181100 h 2217998"/>
                <a:gd name="connsiteX29-667" fmla="*/ 571500 w 3152217"/>
                <a:gd name="connsiteY29-668" fmla="*/ 1295400 h 2217998"/>
                <a:gd name="connsiteX30-669" fmla="*/ 0 w 3152217"/>
                <a:gd name="connsiteY30-670" fmla="*/ 1266825 h 2217998"/>
                <a:gd name="connsiteX31-671" fmla="*/ 9525 w 3152217"/>
                <a:gd name="connsiteY31-672" fmla="*/ 28575 h 2217998"/>
                <a:gd name="connsiteX32-673" fmla="*/ 323850 w 3152217"/>
                <a:gd name="connsiteY32-674" fmla="*/ 0 h 2217998"/>
                <a:gd name="connsiteX0-675" fmla="*/ 323850 w 3152217"/>
                <a:gd name="connsiteY0-676" fmla="*/ 0 h 2217998"/>
                <a:gd name="connsiteX1-677" fmla="*/ 95250 w 3152217"/>
                <a:gd name="connsiteY1-678" fmla="*/ 209550 h 2217998"/>
                <a:gd name="connsiteX2-679" fmla="*/ 1352550 w 3152217"/>
                <a:gd name="connsiteY2-680" fmla="*/ 85725 h 2217998"/>
                <a:gd name="connsiteX3-681" fmla="*/ 2219325 w 3152217"/>
                <a:gd name="connsiteY3-682" fmla="*/ 295275 h 2217998"/>
                <a:gd name="connsiteX4-683" fmla="*/ 2724150 w 3152217"/>
                <a:gd name="connsiteY4-684" fmla="*/ 781050 h 2217998"/>
                <a:gd name="connsiteX5-685" fmla="*/ 2720489 w 3152217"/>
                <a:gd name="connsiteY5-686" fmla="*/ 785957 h 2217998"/>
                <a:gd name="connsiteX6-687" fmla="*/ 3152217 w 3152217"/>
                <a:gd name="connsiteY6-688" fmla="*/ 1217685 h 2217998"/>
                <a:gd name="connsiteX7-689" fmla="*/ 3152217 w 3152217"/>
                <a:gd name="connsiteY7-690" fmla="*/ 1429902 h 2217998"/>
                <a:gd name="connsiteX8-691" fmla="*/ 2940000 w 3152217"/>
                <a:gd name="connsiteY8-692" fmla="*/ 1429902 h 2217998"/>
                <a:gd name="connsiteX9-693" fmla="*/ 2539107 w 3152217"/>
                <a:gd name="connsiteY9-694" fmla="*/ 1029008 h 2217998"/>
                <a:gd name="connsiteX10-695" fmla="*/ 2474399 w 3152217"/>
                <a:gd name="connsiteY10-696" fmla="*/ 1115717 h 2217998"/>
                <a:gd name="connsiteX11-697" fmla="*/ 2907621 w 3152217"/>
                <a:gd name="connsiteY11-698" fmla="*/ 1548940 h 2217998"/>
                <a:gd name="connsiteX12-699" fmla="*/ 2907621 w 3152217"/>
                <a:gd name="connsiteY12-700" fmla="*/ 1761157 h 2217998"/>
                <a:gd name="connsiteX13-701" fmla="*/ 2695404 w 3152217"/>
                <a:gd name="connsiteY13-702" fmla="*/ 1761157 h 2217998"/>
                <a:gd name="connsiteX14-703" fmla="*/ 2293017 w 3152217"/>
                <a:gd name="connsiteY14-704" fmla="*/ 1358769 h 2217998"/>
                <a:gd name="connsiteX15-705" fmla="*/ 2228234 w 3152217"/>
                <a:gd name="connsiteY15-706" fmla="*/ 1445578 h 2217998"/>
                <a:gd name="connsiteX16-707" fmla="*/ 2648161 w 3152217"/>
                <a:gd name="connsiteY16-708" fmla="*/ 1865505 h 2217998"/>
                <a:gd name="connsiteX17-709" fmla="*/ 2648161 w 3152217"/>
                <a:gd name="connsiteY17-710" fmla="*/ 2077722 h 2217998"/>
                <a:gd name="connsiteX18-711" fmla="*/ 2435944 w 3152217"/>
                <a:gd name="connsiteY18-712" fmla="*/ 2077722 h 2217998"/>
                <a:gd name="connsiteX19-713" fmla="*/ 2046853 w 3152217"/>
                <a:gd name="connsiteY19-714" fmla="*/ 1688629 h 2217998"/>
                <a:gd name="connsiteX20-715" fmla="*/ 1987859 w 3152217"/>
                <a:gd name="connsiteY20-716" fmla="*/ 1774879 h 2217998"/>
                <a:gd name="connsiteX21-717" fmla="*/ 2218760 w 3152217"/>
                <a:gd name="connsiteY21-718" fmla="*/ 2005781 h 2217998"/>
                <a:gd name="connsiteX22-719" fmla="*/ 2218760 w 3152217"/>
                <a:gd name="connsiteY22-720" fmla="*/ 2217998 h 2217998"/>
                <a:gd name="connsiteX23-721" fmla="*/ 2006543 w 3152217"/>
                <a:gd name="connsiteY23-722" fmla="*/ 2217998 h 2217998"/>
                <a:gd name="connsiteX24-723" fmla="*/ 1798691 w 3152217"/>
                <a:gd name="connsiteY24-724" fmla="*/ 2010144 h 2217998"/>
                <a:gd name="connsiteX25-725" fmla="*/ 1775643 w 3152217"/>
                <a:gd name="connsiteY25-726" fmla="*/ 1987096 h 2217998"/>
                <a:gd name="connsiteX26-727" fmla="*/ 1842458 w 3152217"/>
                <a:gd name="connsiteY26-728" fmla="*/ 1897840 h 2217998"/>
                <a:gd name="connsiteX27-729" fmla="*/ 1533525 w 3152217"/>
                <a:gd name="connsiteY27-730" fmla="*/ 1485900 h 2217998"/>
                <a:gd name="connsiteX28-731" fmla="*/ 1219200 w 3152217"/>
                <a:gd name="connsiteY28-732" fmla="*/ 1181100 h 2217998"/>
                <a:gd name="connsiteX29-733" fmla="*/ 571500 w 3152217"/>
                <a:gd name="connsiteY29-734" fmla="*/ 1295400 h 2217998"/>
                <a:gd name="connsiteX30-735" fmla="*/ 0 w 3152217"/>
                <a:gd name="connsiteY30-736" fmla="*/ 1266825 h 2217998"/>
                <a:gd name="connsiteX31-737" fmla="*/ 9525 w 3152217"/>
                <a:gd name="connsiteY31-738" fmla="*/ 28575 h 2217998"/>
                <a:gd name="connsiteX32-739" fmla="*/ 323850 w 3152217"/>
                <a:gd name="connsiteY32-740" fmla="*/ 0 h 2217998"/>
                <a:gd name="connsiteX0-741" fmla="*/ 323850 w 3152217"/>
                <a:gd name="connsiteY0-742" fmla="*/ 0 h 2217998"/>
                <a:gd name="connsiteX1-743" fmla="*/ 95250 w 3152217"/>
                <a:gd name="connsiteY1-744" fmla="*/ 209550 h 2217998"/>
                <a:gd name="connsiteX2-745" fmla="*/ 1352550 w 3152217"/>
                <a:gd name="connsiteY2-746" fmla="*/ 85725 h 2217998"/>
                <a:gd name="connsiteX3-747" fmla="*/ 2219325 w 3152217"/>
                <a:gd name="connsiteY3-748" fmla="*/ 295275 h 2217998"/>
                <a:gd name="connsiteX4-749" fmla="*/ 2724150 w 3152217"/>
                <a:gd name="connsiteY4-750" fmla="*/ 781050 h 2217998"/>
                <a:gd name="connsiteX5-751" fmla="*/ 3152217 w 3152217"/>
                <a:gd name="connsiteY5-752" fmla="*/ 1217685 h 2217998"/>
                <a:gd name="connsiteX6-753" fmla="*/ 3152217 w 3152217"/>
                <a:gd name="connsiteY6-754" fmla="*/ 1429902 h 2217998"/>
                <a:gd name="connsiteX7-755" fmla="*/ 2940000 w 3152217"/>
                <a:gd name="connsiteY7-756" fmla="*/ 1429902 h 2217998"/>
                <a:gd name="connsiteX8-757" fmla="*/ 2539107 w 3152217"/>
                <a:gd name="connsiteY8-758" fmla="*/ 1029008 h 2217998"/>
                <a:gd name="connsiteX9-759" fmla="*/ 2474399 w 3152217"/>
                <a:gd name="connsiteY9-760" fmla="*/ 1115717 h 2217998"/>
                <a:gd name="connsiteX10-761" fmla="*/ 2907621 w 3152217"/>
                <a:gd name="connsiteY10-762" fmla="*/ 1548940 h 2217998"/>
                <a:gd name="connsiteX11-763" fmla="*/ 2907621 w 3152217"/>
                <a:gd name="connsiteY11-764" fmla="*/ 1761157 h 2217998"/>
                <a:gd name="connsiteX12-765" fmla="*/ 2695404 w 3152217"/>
                <a:gd name="connsiteY12-766" fmla="*/ 1761157 h 2217998"/>
                <a:gd name="connsiteX13-767" fmla="*/ 2293017 w 3152217"/>
                <a:gd name="connsiteY13-768" fmla="*/ 1358769 h 2217998"/>
                <a:gd name="connsiteX14-769" fmla="*/ 2228234 w 3152217"/>
                <a:gd name="connsiteY14-770" fmla="*/ 1445578 h 2217998"/>
                <a:gd name="connsiteX15-771" fmla="*/ 2648161 w 3152217"/>
                <a:gd name="connsiteY15-772" fmla="*/ 1865505 h 2217998"/>
                <a:gd name="connsiteX16-773" fmla="*/ 2648161 w 3152217"/>
                <a:gd name="connsiteY16-774" fmla="*/ 2077722 h 2217998"/>
                <a:gd name="connsiteX17-775" fmla="*/ 2435944 w 3152217"/>
                <a:gd name="connsiteY17-776" fmla="*/ 2077722 h 2217998"/>
                <a:gd name="connsiteX18-777" fmla="*/ 2046853 w 3152217"/>
                <a:gd name="connsiteY18-778" fmla="*/ 1688629 h 2217998"/>
                <a:gd name="connsiteX19-779" fmla="*/ 1987859 w 3152217"/>
                <a:gd name="connsiteY19-780" fmla="*/ 1774879 h 2217998"/>
                <a:gd name="connsiteX20-781" fmla="*/ 2218760 w 3152217"/>
                <a:gd name="connsiteY20-782" fmla="*/ 2005781 h 2217998"/>
                <a:gd name="connsiteX21-783" fmla="*/ 2218760 w 3152217"/>
                <a:gd name="connsiteY21-784" fmla="*/ 2217998 h 2217998"/>
                <a:gd name="connsiteX22-785" fmla="*/ 2006543 w 3152217"/>
                <a:gd name="connsiteY22-786" fmla="*/ 2217998 h 2217998"/>
                <a:gd name="connsiteX23-787" fmla="*/ 1798691 w 3152217"/>
                <a:gd name="connsiteY23-788" fmla="*/ 2010144 h 2217998"/>
                <a:gd name="connsiteX24-789" fmla="*/ 1775643 w 3152217"/>
                <a:gd name="connsiteY24-790" fmla="*/ 1987096 h 2217998"/>
                <a:gd name="connsiteX25-791" fmla="*/ 1842458 w 3152217"/>
                <a:gd name="connsiteY25-792" fmla="*/ 1897840 h 2217998"/>
                <a:gd name="connsiteX26-793" fmla="*/ 1533525 w 3152217"/>
                <a:gd name="connsiteY26-794" fmla="*/ 1485900 h 2217998"/>
                <a:gd name="connsiteX27-795" fmla="*/ 1219200 w 3152217"/>
                <a:gd name="connsiteY27-796" fmla="*/ 1181100 h 2217998"/>
                <a:gd name="connsiteX28-797" fmla="*/ 571500 w 3152217"/>
                <a:gd name="connsiteY28-798" fmla="*/ 1295400 h 2217998"/>
                <a:gd name="connsiteX29-799" fmla="*/ 0 w 3152217"/>
                <a:gd name="connsiteY29-800" fmla="*/ 1266825 h 2217998"/>
                <a:gd name="connsiteX30-801" fmla="*/ 9525 w 3152217"/>
                <a:gd name="connsiteY30-802" fmla="*/ 28575 h 2217998"/>
                <a:gd name="connsiteX31-803" fmla="*/ 323850 w 3152217"/>
                <a:gd name="connsiteY31-804" fmla="*/ 0 h 2217998"/>
                <a:gd name="connsiteX0-805" fmla="*/ 323850 w 3152217"/>
                <a:gd name="connsiteY0-806" fmla="*/ 0 h 2217998"/>
                <a:gd name="connsiteX1-807" fmla="*/ 95250 w 3152217"/>
                <a:gd name="connsiteY1-808" fmla="*/ 209550 h 2217998"/>
                <a:gd name="connsiteX2-809" fmla="*/ 1352550 w 3152217"/>
                <a:gd name="connsiteY2-810" fmla="*/ 85725 h 2217998"/>
                <a:gd name="connsiteX3-811" fmla="*/ 2314575 w 3152217"/>
                <a:gd name="connsiteY3-812" fmla="*/ 285750 h 2217998"/>
                <a:gd name="connsiteX4-813" fmla="*/ 2724150 w 3152217"/>
                <a:gd name="connsiteY4-814" fmla="*/ 781050 h 2217998"/>
                <a:gd name="connsiteX5-815" fmla="*/ 3152217 w 3152217"/>
                <a:gd name="connsiteY5-816" fmla="*/ 1217685 h 2217998"/>
                <a:gd name="connsiteX6-817" fmla="*/ 3152217 w 3152217"/>
                <a:gd name="connsiteY6-818" fmla="*/ 1429902 h 2217998"/>
                <a:gd name="connsiteX7-819" fmla="*/ 2940000 w 3152217"/>
                <a:gd name="connsiteY7-820" fmla="*/ 1429902 h 2217998"/>
                <a:gd name="connsiteX8-821" fmla="*/ 2539107 w 3152217"/>
                <a:gd name="connsiteY8-822" fmla="*/ 1029008 h 2217998"/>
                <a:gd name="connsiteX9-823" fmla="*/ 2474399 w 3152217"/>
                <a:gd name="connsiteY9-824" fmla="*/ 1115717 h 2217998"/>
                <a:gd name="connsiteX10-825" fmla="*/ 2907621 w 3152217"/>
                <a:gd name="connsiteY10-826" fmla="*/ 1548940 h 2217998"/>
                <a:gd name="connsiteX11-827" fmla="*/ 2907621 w 3152217"/>
                <a:gd name="connsiteY11-828" fmla="*/ 1761157 h 2217998"/>
                <a:gd name="connsiteX12-829" fmla="*/ 2695404 w 3152217"/>
                <a:gd name="connsiteY12-830" fmla="*/ 1761157 h 2217998"/>
                <a:gd name="connsiteX13-831" fmla="*/ 2293017 w 3152217"/>
                <a:gd name="connsiteY13-832" fmla="*/ 1358769 h 2217998"/>
                <a:gd name="connsiteX14-833" fmla="*/ 2228234 w 3152217"/>
                <a:gd name="connsiteY14-834" fmla="*/ 1445578 h 2217998"/>
                <a:gd name="connsiteX15-835" fmla="*/ 2648161 w 3152217"/>
                <a:gd name="connsiteY15-836" fmla="*/ 1865505 h 2217998"/>
                <a:gd name="connsiteX16-837" fmla="*/ 2648161 w 3152217"/>
                <a:gd name="connsiteY16-838" fmla="*/ 2077722 h 2217998"/>
                <a:gd name="connsiteX17-839" fmla="*/ 2435944 w 3152217"/>
                <a:gd name="connsiteY17-840" fmla="*/ 2077722 h 2217998"/>
                <a:gd name="connsiteX18-841" fmla="*/ 2046853 w 3152217"/>
                <a:gd name="connsiteY18-842" fmla="*/ 1688629 h 2217998"/>
                <a:gd name="connsiteX19-843" fmla="*/ 1987859 w 3152217"/>
                <a:gd name="connsiteY19-844" fmla="*/ 1774879 h 2217998"/>
                <a:gd name="connsiteX20-845" fmla="*/ 2218760 w 3152217"/>
                <a:gd name="connsiteY20-846" fmla="*/ 2005781 h 2217998"/>
                <a:gd name="connsiteX21-847" fmla="*/ 2218760 w 3152217"/>
                <a:gd name="connsiteY21-848" fmla="*/ 2217998 h 2217998"/>
                <a:gd name="connsiteX22-849" fmla="*/ 2006543 w 3152217"/>
                <a:gd name="connsiteY22-850" fmla="*/ 2217998 h 2217998"/>
                <a:gd name="connsiteX23-851" fmla="*/ 1798691 w 3152217"/>
                <a:gd name="connsiteY23-852" fmla="*/ 2010144 h 2217998"/>
                <a:gd name="connsiteX24-853" fmla="*/ 1775643 w 3152217"/>
                <a:gd name="connsiteY24-854" fmla="*/ 1987096 h 2217998"/>
                <a:gd name="connsiteX25-855" fmla="*/ 1842458 w 3152217"/>
                <a:gd name="connsiteY25-856" fmla="*/ 1897840 h 2217998"/>
                <a:gd name="connsiteX26-857" fmla="*/ 1533525 w 3152217"/>
                <a:gd name="connsiteY26-858" fmla="*/ 1485900 h 2217998"/>
                <a:gd name="connsiteX27-859" fmla="*/ 1219200 w 3152217"/>
                <a:gd name="connsiteY27-860" fmla="*/ 1181100 h 2217998"/>
                <a:gd name="connsiteX28-861" fmla="*/ 571500 w 3152217"/>
                <a:gd name="connsiteY28-862" fmla="*/ 1295400 h 2217998"/>
                <a:gd name="connsiteX29-863" fmla="*/ 0 w 3152217"/>
                <a:gd name="connsiteY29-864" fmla="*/ 1266825 h 2217998"/>
                <a:gd name="connsiteX30-865" fmla="*/ 9525 w 3152217"/>
                <a:gd name="connsiteY30-866" fmla="*/ 28575 h 2217998"/>
                <a:gd name="connsiteX31-867" fmla="*/ 323850 w 3152217"/>
                <a:gd name="connsiteY31-868" fmla="*/ 0 h 2217998"/>
                <a:gd name="connsiteX0-869" fmla="*/ 323850 w 3152217"/>
                <a:gd name="connsiteY0-870" fmla="*/ 0 h 2217998"/>
                <a:gd name="connsiteX1-871" fmla="*/ 95250 w 3152217"/>
                <a:gd name="connsiteY1-872" fmla="*/ 209550 h 2217998"/>
                <a:gd name="connsiteX2-873" fmla="*/ 1352550 w 3152217"/>
                <a:gd name="connsiteY2-874" fmla="*/ 85725 h 2217998"/>
                <a:gd name="connsiteX3-875" fmla="*/ 2314575 w 3152217"/>
                <a:gd name="connsiteY3-876" fmla="*/ 285750 h 2217998"/>
                <a:gd name="connsiteX4-877" fmla="*/ 2724150 w 3152217"/>
                <a:gd name="connsiteY4-878" fmla="*/ 781050 h 2217998"/>
                <a:gd name="connsiteX5-879" fmla="*/ 3152217 w 3152217"/>
                <a:gd name="connsiteY5-880" fmla="*/ 1217685 h 2217998"/>
                <a:gd name="connsiteX6-881" fmla="*/ 3152217 w 3152217"/>
                <a:gd name="connsiteY6-882" fmla="*/ 1429902 h 2217998"/>
                <a:gd name="connsiteX7-883" fmla="*/ 2940000 w 3152217"/>
                <a:gd name="connsiteY7-884" fmla="*/ 1429902 h 2217998"/>
                <a:gd name="connsiteX8-885" fmla="*/ 2539107 w 3152217"/>
                <a:gd name="connsiteY8-886" fmla="*/ 1029008 h 2217998"/>
                <a:gd name="connsiteX9-887" fmla="*/ 2474399 w 3152217"/>
                <a:gd name="connsiteY9-888" fmla="*/ 1115717 h 2217998"/>
                <a:gd name="connsiteX10-889" fmla="*/ 2907621 w 3152217"/>
                <a:gd name="connsiteY10-890" fmla="*/ 1548940 h 2217998"/>
                <a:gd name="connsiteX11-891" fmla="*/ 2907621 w 3152217"/>
                <a:gd name="connsiteY11-892" fmla="*/ 1761157 h 2217998"/>
                <a:gd name="connsiteX12-893" fmla="*/ 2695404 w 3152217"/>
                <a:gd name="connsiteY12-894" fmla="*/ 1761157 h 2217998"/>
                <a:gd name="connsiteX13-895" fmla="*/ 2293017 w 3152217"/>
                <a:gd name="connsiteY13-896" fmla="*/ 1358769 h 2217998"/>
                <a:gd name="connsiteX14-897" fmla="*/ 2228234 w 3152217"/>
                <a:gd name="connsiteY14-898" fmla="*/ 1445578 h 2217998"/>
                <a:gd name="connsiteX15-899" fmla="*/ 2648161 w 3152217"/>
                <a:gd name="connsiteY15-900" fmla="*/ 1865505 h 2217998"/>
                <a:gd name="connsiteX16-901" fmla="*/ 2648161 w 3152217"/>
                <a:gd name="connsiteY16-902" fmla="*/ 2077722 h 2217998"/>
                <a:gd name="connsiteX17-903" fmla="*/ 2435944 w 3152217"/>
                <a:gd name="connsiteY17-904" fmla="*/ 2077722 h 2217998"/>
                <a:gd name="connsiteX18-905" fmla="*/ 2046853 w 3152217"/>
                <a:gd name="connsiteY18-906" fmla="*/ 1688629 h 2217998"/>
                <a:gd name="connsiteX19-907" fmla="*/ 1987859 w 3152217"/>
                <a:gd name="connsiteY19-908" fmla="*/ 1774879 h 2217998"/>
                <a:gd name="connsiteX20-909" fmla="*/ 2218760 w 3152217"/>
                <a:gd name="connsiteY20-910" fmla="*/ 2005781 h 2217998"/>
                <a:gd name="connsiteX21-911" fmla="*/ 2218760 w 3152217"/>
                <a:gd name="connsiteY21-912" fmla="*/ 2217998 h 2217998"/>
                <a:gd name="connsiteX22-913" fmla="*/ 2006543 w 3152217"/>
                <a:gd name="connsiteY22-914" fmla="*/ 2217998 h 2217998"/>
                <a:gd name="connsiteX23-915" fmla="*/ 1798691 w 3152217"/>
                <a:gd name="connsiteY23-916" fmla="*/ 2010144 h 2217998"/>
                <a:gd name="connsiteX24-917" fmla="*/ 1775643 w 3152217"/>
                <a:gd name="connsiteY24-918" fmla="*/ 1987096 h 2217998"/>
                <a:gd name="connsiteX25-919" fmla="*/ 1842458 w 3152217"/>
                <a:gd name="connsiteY25-920" fmla="*/ 1897840 h 2217998"/>
                <a:gd name="connsiteX26-921" fmla="*/ 1533525 w 3152217"/>
                <a:gd name="connsiteY26-922" fmla="*/ 1485900 h 2217998"/>
                <a:gd name="connsiteX27-923" fmla="*/ 1219200 w 3152217"/>
                <a:gd name="connsiteY27-924" fmla="*/ 1181100 h 2217998"/>
                <a:gd name="connsiteX28-925" fmla="*/ 571500 w 3152217"/>
                <a:gd name="connsiteY28-926" fmla="*/ 1295400 h 2217998"/>
                <a:gd name="connsiteX29-927" fmla="*/ 0 w 3152217"/>
                <a:gd name="connsiteY29-928" fmla="*/ 1266825 h 2217998"/>
                <a:gd name="connsiteX30-929" fmla="*/ 9525 w 3152217"/>
                <a:gd name="connsiteY30-930" fmla="*/ 28575 h 2217998"/>
                <a:gd name="connsiteX31-931" fmla="*/ 323850 w 3152217"/>
                <a:gd name="connsiteY31-932" fmla="*/ 0 h 2217998"/>
                <a:gd name="connsiteX0-933" fmla="*/ 361950 w 3152217"/>
                <a:gd name="connsiteY0-934" fmla="*/ 0 h 2256098"/>
                <a:gd name="connsiteX1-935" fmla="*/ 95250 w 3152217"/>
                <a:gd name="connsiteY1-936" fmla="*/ 247650 h 2256098"/>
                <a:gd name="connsiteX2-937" fmla="*/ 1352550 w 3152217"/>
                <a:gd name="connsiteY2-938" fmla="*/ 123825 h 2256098"/>
                <a:gd name="connsiteX3-939" fmla="*/ 2314575 w 3152217"/>
                <a:gd name="connsiteY3-940" fmla="*/ 323850 h 2256098"/>
                <a:gd name="connsiteX4-941" fmla="*/ 2724150 w 3152217"/>
                <a:gd name="connsiteY4-942" fmla="*/ 819150 h 2256098"/>
                <a:gd name="connsiteX5-943" fmla="*/ 3152217 w 3152217"/>
                <a:gd name="connsiteY5-944" fmla="*/ 1255785 h 2256098"/>
                <a:gd name="connsiteX6-945" fmla="*/ 3152217 w 3152217"/>
                <a:gd name="connsiteY6-946" fmla="*/ 1468002 h 2256098"/>
                <a:gd name="connsiteX7-947" fmla="*/ 2940000 w 3152217"/>
                <a:gd name="connsiteY7-948" fmla="*/ 1468002 h 2256098"/>
                <a:gd name="connsiteX8-949" fmla="*/ 2539107 w 3152217"/>
                <a:gd name="connsiteY8-950" fmla="*/ 1067108 h 2256098"/>
                <a:gd name="connsiteX9-951" fmla="*/ 2474399 w 3152217"/>
                <a:gd name="connsiteY9-952" fmla="*/ 1153817 h 2256098"/>
                <a:gd name="connsiteX10-953" fmla="*/ 2907621 w 3152217"/>
                <a:gd name="connsiteY10-954" fmla="*/ 1587040 h 2256098"/>
                <a:gd name="connsiteX11-955" fmla="*/ 2907621 w 3152217"/>
                <a:gd name="connsiteY11-956" fmla="*/ 1799257 h 2256098"/>
                <a:gd name="connsiteX12-957" fmla="*/ 2695404 w 3152217"/>
                <a:gd name="connsiteY12-958" fmla="*/ 1799257 h 2256098"/>
                <a:gd name="connsiteX13-959" fmla="*/ 2293017 w 3152217"/>
                <a:gd name="connsiteY13-960" fmla="*/ 1396869 h 2256098"/>
                <a:gd name="connsiteX14-961" fmla="*/ 2228234 w 3152217"/>
                <a:gd name="connsiteY14-962" fmla="*/ 1483678 h 2256098"/>
                <a:gd name="connsiteX15-963" fmla="*/ 2648161 w 3152217"/>
                <a:gd name="connsiteY15-964" fmla="*/ 1903605 h 2256098"/>
                <a:gd name="connsiteX16-965" fmla="*/ 2648161 w 3152217"/>
                <a:gd name="connsiteY16-966" fmla="*/ 2115822 h 2256098"/>
                <a:gd name="connsiteX17-967" fmla="*/ 2435944 w 3152217"/>
                <a:gd name="connsiteY17-968" fmla="*/ 2115822 h 2256098"/>
                <a:gd name="connsiteX18-969" fmla="*/ 2046853 w 3152217"/>
                <a:gd name="connsiteY18-970" fmla="*/ 1726729 h 2256098"/>
                <a:gd name="connsiteX19-971" fmla="*/ 1987859 w 3152217"/>
                <a:gd name="connsiteY19-972" fmla="*/ 1812979 h 2256098"/>
                <a:gd name="connsiteX20-973" fmla="*/ 2218760 w 3152217"/>
                <a:gd name="connsiteY20-974" fmla="*/ 2043881 h 2256098"/>
                <a:gd name="connsiteX21-975" fmla="*/ 2218760 w 3152217"/>
                <a:gd name="connsiteY21-976" fmla="*/ 2256098 h 2256098"/>
                <a:gd name="connsiteX22-977" fmla="*/ 2006543 w 3152217"/>
                <a:gd name="connsiteY22-978" fmla="*/ 2256098 h 2256098"/>
                <a:gd name="connsiteX23-979" fmla="*/ 1798691 w 3152217"/>
                <a:gd name="connsiteY23-980" fmla="*/ 2048244 h 2256098"/>
                <a:gd name="connsiteX24-981" fmla="*/ 1775643 w 3152217"/>
                <a:gd name="connsiteY24-982" fmla="*/ 2025196 h 2256098"/>
                <a:gd name="connsiteX25-983" fmla="*/ 1842458 w 3152217"/>
                <a:gd name="connsiteY25-984" fmla="*/ 1935940 h 2256098"/>
                <a:gd name="connsiteX26-985" fmla="*/ 1533525 w 3152217"/>
                <a:gd name="connsiteY26-986" fmla="*/ 1524000 h 2256098"/>
                <a:gd name="connsiteX27-987" fmla="*/ 1219200 w 3152217"/>
                <a:gd name="connsiteY27-988" fmla="*/ 1219200 h 2256098"/>
                <a:gd name="connsiteX28-989" fmla="*/ 571500 w 3152217"/>
                <a:gd name="connsiteY28-990" fmla="*/ 1333500 h 2256098"/>
                <a:gd name="connsiteX29-991" fmla="*/ 0 w 3152217"/>
                <a:gd name="connsiteY29-992" fmla="*/ 1304925 h 2256098"/>
                <a:gd name="connsiteX30-993" fmla="*/ 9525 w 3152217"/>
                <a:gd name="connsiteY30-994" fmla="*/ 66675 h 2256098"/>
                <a:gd name="connsiteX31-995" fmla="*/ 361950 w 3152217"/>
                <a:gd name="connsiteY31-996" fmla="*/ 0 h 2256098"/>
                <a:gd name="connsiteX0-997" fmla="*/ 361950 w 3152217"/>
                <a:gd name="connsiteY0-998" fmla="*/ 9525 h 2265623"/>
                <a:gd name="connsiteX1-999" fmla="*/ 95250 w 3152217"/>
                <a:gd name="connsiteY1-1000" fmla="*/ 257175 h 2265623"/>
                <a:gd name="connsiteX2-1001" fmla="*/ 1352550 w 3152217"/>
                <a:gd name="connsiteY2-1002" fmla="*/ 133350 h 2265623"/>
                <a:gd name="connsiteX3-1003" fmla="*/ 2314575 w 3152217"/>
                <a:gd name="connsiteY3-1004" fmla="*/ 333375 h 2265623"/>
                <a:gd name="connsiteX4-1005" fmla="*/ 2724150 w 3152217"/>
                <a:gd name="connsiteY4-1006" fmla="*/ 828675 h 2265623"/>
                <a:gd name="connsiteX5-1007" fmla="*/ 3152217 w 3152217"/>
                <a:gd name="connsiteY5-1008" fmla="*/ 1265310 h 2265623"/>
                <a:gd name="connsiteX6-1009" fmla="*/ 3152217 w 3152217"/>
                <a:gd name="connsiteY6-1010" fmla="*/ 1477527 h 2265623"/>
                <a:gd name="connsiteX7-1011" fmla="*/ 2940000 w 3152217"/>
                <a:gd name="connsiteY7-1012" fmla="*/ 1477527 h 2265623"/>
                <a:gd name="connsiteX8-1013" fmla="*/ 2539107 w 3152217"/>
                <a:gd name="connsiteY8-1014" fmla="*/ 1076633 h 2265623"/>
                <a:gd name="connsiteX9-1015" fmla="*/ 2474399 w 3152217"/>
                <a:gd name="connsiteY9-1016" fmla="*/ 1163342 h 2265623"/>
                <a:gd name="connsiteX10-1017" fmla="*/ 2907621 w 3152217"/>
                <a:gd name="connsiteY10-1018" fmla="*/ 1596565 h 2265623"/>
                <a:gd name="connsiteX11-1019" fmla="*/ 2907621 w 3152217"/>
                <a:gd name="connsiteY11-1020" fmla="*/ 1808782 h 2265623"/>
                <a:gd name="connsiteX12-1021" fmla="*/ 2695404 w 3152217"/>
                <a:gd name="connsiteY12-1022" fmla="*/ 1808782 h 2265623"/>
                <a:gd name="connsiteX13-1023" fmla="*/ 2293017 w 3152217"/>
                <a:gd name="connsiteY13-1024" fmla="*/ 1406394 h 2265623"/>
                <a:gd name="connsiteX14-1025" fmla="*/ 2228234 w 3152217"/>
                <a:gd name="connsiteY14-1026" fmla="*/ 1493203 h 2265623"/>
                <a:gd name="connsiteX15-1027" fmla="*/ 2648161 w 3152217"/>
                <a:gd name="connsiteY15-1028" fmla="*/ 1913130 h 2265623"/>
                <a:gd name="connsiteX16-1029" fmla="*/ 2648161 w 3152217"/>
                <a:gd name="connsiteY16-1030" fmla="*/ 2125347 h 2265623"/>
                <a:gd name="connsiteX17-1031" fmla="*/ 2435944 w 3152217"/>
                <a:gd name="connsiteY17-1032" fmla="*/ 2125347 h 2265623"/>
                <a:gd name="connsiteX18-1033" fmla="*/ 2046853 w 3152217"/>
                <a:gd name="connsiteY18-1034" fmla="*/ 1736254 h 2265623"/>
                <a:gd name="connsiteX19-1035" fmla="*/ 1987859 w 3152217"/>
                <a:gd name="connsiteY19-1036" fmla="*/ 1822504 h 2265623"/>
                <a:gd name="connsiteX20-1037" fmla="*/ 2218760 w 3152217"/>
                <a:gd name="connsiteY20-1038" fmla="*/ 2053406 h 2265623"/>
                <a:gd name="connsiteX21-1039" fmla="*/ 2218760 w 3152217"/>
                <a:gd name="connsiteY21-1040" fmla="*/ 2265623 h 2265623"/>
                <a:gd name="connsiteX22-1041" fmla="*/ 2006543 w 3152217"/>
                <a:gd name="connsiteY22-1042" fmla="*/ 2265623 h 2265623"/>
                <a:gd name="connsiteX23-1043" fmla="*/ 1798691 w 3152217"/>
                <a:gd name="connsiteY23-1044" fmla="*/ 2057769 h 2265623"/>
                <a:gd name="connsiteX24-1045" fmla="*/ 1775643 w 3152217"/>
                <a:gd name="connsiteY24-1046" fmla="*/ 2034721 h 2265623"/>
                <a:gd name="connsiteX25-1047" fmla="*/ 1842458 w 3152217"/>
                <a:gd name="connsiteY25-1048" fmla="*/ 1945465 h 2265623"/>
                <a:gd name="connsiteX26-1049" fmla="*/ 1533525 w 3152217"/>
                <a:gd name="connsiteY26-1050" fmla="*/ 1533525 h 2265623"/>
                <a:gd name="connsiteX27-1051" fmla="*/ 1219200 w 3152217"/>
                <a:gd name="connsiteY27-1052" fmla="*/ 1228725 h 2265623"/>
                <a:gd name="connsiteX28-1053" fmla="*/ 571500 w 3152217"/>
                <a:gd name="connsiteY28-1054" fmla="*/ 1343025 h 2265623"/>
                <a:gd name="connsiteX29-1055" fmla="*/ 0 w 3152217"/>
                <a:gd name="connsiteY29-1056" fmla="*/ 1314450 h 2265623"/>
                <a:gd name="connsiteX30-1057" fmla="*/ 0 w 3152217"/>
                <a:gd name="connsiteY30-1058" fmla="*/ 0 h 2265623"/>
                <a:gd name="connsiteX31-1059" fmla="*/ 361950 w 3152217"/>
                <a:gd name="connsiteY31-1060" fmla="*/ 9525 h 2265623"/>
                <a:gd name="connsiteX0-1061" fmla="*/ 409575 w 3152217"/>
                <a:gd name="connsiteY0-1062" fmla="*/ 9525 h 2265623"/>
                <a:gd name="connsiteX1-1063" fmla="*/ 95250 w 3152217"/>
                <a:gd name="connsiteY1-1064" fmla="*/ 257175 h 2265623"/>
                <a:gd name="connsiteX2-1065" fmla="*/ 1352550 w 3152217"/>
                <a:gd name="connsiteY2-1066" fmla="*/ 133350 h 2265623"/>
                <a:gd name="connsiteX3-1067" fmla="*/ 2314575 w 3152217"/>
                <a:gd name="connsiteY3-1068" fmla="*/ 333375 h 2265623"/>
                <a:gd name="connsiteX4-1069" fmla="*/ 2724150 w 3152217"/>
                <a:gd name="connsiteY4-1070" fmla="*/ 828675 h 2265623"/>
                <a:gd name="connsiteX5-1071" fmla="*/ 3152217 w 3152217"/>
                <a:gd name="connsiteY5-1072" fmla="*/ 1265310 h 2265623"/>
                <a:gd name="connsiteX6-1073" fmla="*/ 3152217 w 3152217"/>
                <a:gd name="connsiteY6-1074" fmla="*/ 1477527 h 2265623"/>
                <a:gd name="connsiteX7-1075" fmla="*/ 2940000 w 3152217"/>
                <a:gd name="connsiteY7-1076" fmla="*/ 1477527 h 2265623"/>
                <a:gd name="connsiteX8-1077" fmla="*/ 2539107 w 3152217"/>
                <a:gd name="connsiteY8-1078" fmla="*/ 1076633 h 2265623"/>
                <a:gd name="connsiteX9-1079" fmla="*/ 2474399 w 3152217"/>
                <a:gd name="connsiteY9-1080" fmla="*/ 1163342 h 2265623"/>
                <a:gd name="connsiteX10-1081" fmla="*/ 2907621 w 3152217"/>
                <a:gd name="connsiteY10-1082" fmla="*/ 1596565 h 2265623"/>
                <a:gd name="connsiteX11-1083" fmla="*/ 2907621 w 3152217"/>
                <a:gd name="connsiteY11-1084" fmla="*/ 1808782 h 2265623"/>
                <a:gd name="connsiteX12-1085" fmla="*/ 2695404 w 3152217"/>
                <a:gd name="connsiteY12-1086" fmla="*/ 1808782 h 2265623"/>
                <a:gd name="connsiteX13-1087" fmla="*/ 2293017 w 3152217"/>
                <a:gd name="connsiteY13-1088" fmla="*/ 1406394 h 2265623"/>
                <a:gd name="connsiteX14-1089" fmla="*/ 2228234 w 3152217"/>
                <a:gd name="connsiteY14-1090" fmla="*/ 1493203 h 2265623"/>
                <a:gd name="connsiteX15-1091" fmla="*/ 2648161 w 3152217"/>
                <a:gd name="connsiteY15-1092" fmla="*/ 1913130 h 2265623"/>
                <a:gd name="connsiteX16-1093" fmla="*/ 2648161 w 3152217"/>
                <a:gd name="connsiteY16-1094" fmla="*/ 2125347 h 2265623"/>
                <a:gd name="connsiteX17-1095" fmla="*/ 2435944 w 3152217"/>
                <a:gd name="connsiteY17-1096" fmla="*/ 2125347 h 2265623"/>
                <a:gd name="connsiteX18-1097" fmla="*/ 2046853 w 3152217"/>
                <a:gd name="connsiteY18-1098" fmla="*/ 1736254 h 2265623"/>
                <a:gd name="connsiteX19-1099" fmla="*/ 1987859 w 3152217"/>
                <a:gd name="connsiteY19-1100" fmla="*/ 1822504 h 2265623"/>
                <a:gd name="connsiteX20-1101" fmla="*/ 2218760 w 3152217"/>
                <a:gd name="connsiteY20-1102" fmla="*/ 2053406 h 2265623"/>
                <a:gd name="connsiteX21-1103" fmla="*/ 2218760 w 3152217"/>
                <a:gd name="connsiteY21-1104" fmla="*/ 2265623 h 2265623"/>
                <a:gd name="connsiteX22-1105" fmla="*/ 2006543 w 3152217"/>
                <a:gd name="connsiteY22-1106" fmla="*/ 2265623 h 2265623"/>
                <a:gd name="connsiteX23-1107" fmla="*/ 1798691 w 3152217"/>
                <a:gd name="connsiteY23-1108" fmla="*/ 2057769 h 2265623"/>
                <a:gd name="connsiteX24-1109" fmla="*/ 1775643 w 3152217"/>
                <a:gd name="connsiteY24-1110" fmla="*/ 2034721 h 2265623"/>
                <a:gd name="connsiteX25-1111" fmla="*/ 1842458 w 3152217"/>
                <a:gd name="connsiteY25-1112" fmla="*/ 1945465 h 2265623"/>
                <a:gd name="connsiteX26-1113" fmla="*/ 1533525 w 3152217"/>
                <a:gd name="connsiteY26-1114" fmla="*/ 1533525 h 2265623"/>
                <a:gd name="connsiteX27-1115" fmla="*/ 1219200 w 3152217"/>
                <a:gd name="connsiteY27-1116" fmla="*/ 1228725 h 2265623"/>
                <a:gd name="connsiteX28-1117" fmla="*/ 571500 w 3152217"/>
                <a:gd name="connsiteY28-1118" fmla="*/ 1343025 h 2265623"/>
                <a:gd name="connsiteX29-1119" fmla="*/ 0 w 3152217"/>
                <a:gd name="connsiteY29-1120" fmla="*/ 1314450 h 2265623"/>
                <a:gd name="connsiteX30-1121" fmla="*/ 0 w 3152217"/>
                <a:gd name="connsiteY30-1122" fmla="*/ 0 h 2265623"/>
                <a:gd name="connsiteX31-1123" fmla="*/ 409575 w 3152217"/>
                <a:gd name="connsiteY31-1124" fmla="*/ 9525 h 2265623"/>
                <a:gd name="connsiteX0-1125" fmla="*/ 390525 w 3152217"/>
                <a:gd name="connsiteY0-1126" fmla="*/ 9525 h 2265623"/>
                <a:gd name="connsiteX1-1127" fmla="*/ 95250 w 3152217"/>
                <a:gd name="connsiteY1-1128" fmla="*/ 257175 h 2265623"/>
                <a:gd name="connsiteX2-1129" fmla="*/ 1352550 w 3152217"/>
                <a:gd name="connsiteY2-1130" fmla="*/ 133350 h 2265623"/>
                <a:gd name="connsiteX3-1131" fmla="*/ 2314575 w 3152217"/>
                <a:gd name="connsiteY3-1132" fmla="*/ 333375 h 2265623"/>
                <a:gd name="connsiteX4-1133" fmla="*/ 2724150 w 3152217"/>
                <a:gd name="connsiteY4-1134" fmla="*/ 828675 h 2265623"/>
                <a:gd name="connsiteX5-1135" fmla="*/ 3152217 w 3152217"/>
                <a:gd name="connsiteY5-1136" fmla="*/ 1265310 h 2265623"/>
                <a:gd name="connsiteX6-1137" fmla="*/ 3152217 w 3152217"/>
                <a:gd name="connsiteY6-1138" fmla="*/ 1477527 h 2265623"/>
                <a:gd name="connsiteX7-1139" fmla="*/ 2940000 w 3152217"/>
                <a:gd name="connsiteY7-1140" fmla="*/ 1477527 h 2265623"/>
                <a:gd name="connsiteX8-1141" fmla="*/ 2539107 w 3152217"/>
                <a:gd name="connsiteY8-1142" fmla="*/ 1076633 h 2265623"/>
                <a:gd name="connsiteX9-1143" fmla="*/ 2474399 w 3152217"/>
                <a:gd name="connsiteY9-1144" fmla="*/ 1163342 h 2265623"/>
                <a:gd name="connsiteX10-1145" fmla="*/ 2907621 w 3152217"/>
                <a:gd name="connsiteY10-1146" fmla="*/ 1596565 h 2265623"/>
                <a:gd name="connsiteX11-1147" fmla="*/ 2907621 w 3152217"/>
                <a:gd name="connsiteY11-1148" fmla="*/ 1808782 h 2265623"/>
                <a:gd name="connsiteX12-1149" fmla="*/ 2695404 w 3152217"/>
                <a:gd name="connsiteY12-1150" fmla="*/ 1808782 h 2265623"/>
                <a:gd name="connsiteX13-1151" fmla="*/ 2293017 w 3152217"/>
                <a:gd name="connsiteY13-1152" fmla="*/ 1406394 h 2265623"/>
                <a:gd name="connsiteX14-1153" fmla="*/ 2228234 w 3152217"/>
                <a:gd name="connsiteY14-1154" fmla="*/ 1493203 h 2265623"/>
                <a:gd name="connsiteX15-1155" fmla="*/ 2648161 w 3152217"/>
                <a:gd name="connsiteY15-1156" fmla="*/ 1913130 h 2265623"/>
                <a:gd name="connsiteX16-1157" fmla="*/ 2648161 w 3152217"/>
                <a:gd name="connsiteY16-1158" fmla="*/ 2125347 h 2265623"/>
                <a:gd name="connsiteX17-1159" fmla="*/ 2435944 w 3152217"/>
                <a:gd name="connsiteY17-1160" fmla="*/ 2125347 h 2265623"/>
                <a:gd name="connsiteX18-1161" fmla="*/ 2046853 w 3152217"/>
                <a:gd name="connsiteY18-1162" fmla="*/ 1736254 h 2265623"/>
                <a:gd name="connsiteX19-1163" fmla="*/ 1987859 w 3152217"/>
                <a:gd name="connsiteY19-1164" fmla="*/ 1822504 h 2265623"/>
                <a:gd name="connsiteX20-1165" fmla="*/ 2218760 w 3152217"/>
                <a:gd name="connsiteY20-1166" fmla="*/ 2053406 h 2265623"/>
                <a:gd name="connsiteX21-1167" fmla="*/ 2218760 w 3152217"/>
                <a:gd name="connsiteY21-1168" fmla="*/ 2265623 h 2265623"/>
                <a:gd name="connsiteX22-1169" fmla="*/ 2006543 w 3152217"/>
                <a:gd name="connsiteY22-1170" fmla="*/ 2265623 h 2265623"/>
                <a:gd name="connsiteX23-1171" fmla="*/ 1798691 w 3152217"/>
                <a:gd name="connsiteY23-1172" fmla="*/ 2057769 h 2265623"/>
                <a:gd name="connsiteX24-1173" fmla="*/ 1775643 w 3152217"/>
                <a:gd name="connsiteY24-1174" fmla="*/ 2034721 h 2265623"/>
                <a:gd name="connsiteX25-1175" fmla="*/ 1842458 w 3152217"/>
                <a:gd name="connsiteY25-1176" fmla="*/ 1945465 h 2265623"/>
                <a:gd name="connsiteX26-1177" fmla="*/ 1533525 w 3152217"/>
                <a:gd name="connsiteY26-1178" fmla="*/ 1533525 h 2265623"/>
                <a:gd name="connsiteX27-1179" fmla="*/ 1219200 w 3152217"/>
                <a:gd name="connsiteY27-1180" fmla="*/ 1228725 h 2265623"/>
                <a:gd name="connsiteX28-1181" fmla="*/ 571500 w 3152217"/>
                <a:gd name="connsiteY28-1182" fmla="*/ 1343025 h 2265623"/>
                <a:gd name="connsiteX29-1183" fmla="*/ 0 w 3152217"/>
                <a:gd name="connsiteY29-1184" fmla="*/ 1314450 h 2265623"/>
                <a:gd name="connsiteX30-1185" fmla="*/ 0 w 3152217"/>
                <a:gd name="connsiteY30-1186" fmla="*/ 0 h 2265623"/>
                <a:gd name="connsiteX31-1187" fmla="*/ 390525 w 3152217"/>
                <a:gd name="connsiteY31-1188" fmla="*/ 9525 h 2265623"/>
                <a:gd name="connsiteX0-1189" fmla="*/ 390525 w 3152217"/>
                <a:gd name="connsiteY0-1190" fmla="*/ 24506 h 2280604"/>
                <a:gd name="connsiteX1-1191" fmla="*/ 95250 w 3152217"/>
                <a:gd name="connsiteY1-1192" fmla="*/ 272156 h 2280604"/>
                <a:gd name="connsiteX2-1193" fmla="*/ 1352550 w 3152217"/>
                <a:gd name="connsiteY2-1194" fmla="*/ 148331 h 2280604"/>
                <a:gd name="connsiteX3-1195" fmla="*/ 2314575 w 3152217"/>
                <a:gd name="connsiteY3-1196" fmla="*/ 348356 h 2280604"/>
                <a:gd name="connsiteX4-1197" fmla="*/ 2724150 w 3152217"/>
                <a:gd name="connsiteY4-1198" fmla="*/ 843656 h 2280604"/>
                <a:gd name="connsiteX5-1199" fmla="*/ 3152217 w 3152217"/>
                <a:gd name="connsiteY5-1200" fmla="*/ 1280291 h 2280604"/>
                <a:gd name="connsiteX6-1201" fmla="*/ 3152217 w 3152217"/>
                <a:gd name="connsiteY6-1202" fmla="*/ 1492508 h 2280604"/>
                <a:gd name="connsiteX7-1203" fmla="*/ 2940000 w 3152217"/>
                <a:gd name="connsiteY7-1204" fmla="*/ 1492508 h 2280604"/>
                <a:gd name="connsiteX8-1205" fmla="*/ 2539107 w 3152217"/>
                <a:gd name="connsiteY8-1206" fmla="*/ 1091614 h 2280604"/>
                <a:gd name="connsiteX9-1207" fmla="*/ 2474399 w 3152217"/>
                <a:gd name="connsiteY9-1208" fmla="*/ 1178323 h 2280604"/>
                <a:gd name="connsiteX10-1209" fmla="*/ 2907621 w 3152217"/>
                <a:gd name="connsiteY10-1210" fmla="*/ 1611546 h 2280604"/>
                <a:gd name="connsiteX11-1211" fmla="*/ 2907621 w 3152217"/>
                <a:gd name="connsiteY11-1212" fmla="*/ 1823763 h 2280604"/>
                <a:gd name="connsiteX12-1213" fmla="*/ 2695404 w 3152217"/>
                <a:gd name="connsiteY12-1214" fmla="*/ 1823763 h 2280604"/>
                <a:gd name="connsiteX13-1215" fmla="*/ 2293017 w 3152217"/>
                <a:gd name="connsiteY13-1216" fmla="*/ 1421375 h 2280604"/>
                <a:gd name="connsiteX14-1217" fmla="*/ 2228234 w 3152217"/>
                <a:gd name="connsiteY14-1218" fmla="*/ 1508184 h 2280604"/>
                <a:gd name="connsiteX15-1219" fmla="*/ 2648161 w 3152217"/>
                <a:gd name="connsiteY15-1220" fmla="*/ 1928111 h 2280604"/>
                <a:gd name="connsiteX16-1221" fmla="*/ 2648161 w 3152217"/>
                <a:gd name="connsiteY16-1222" fmla="*/ 2140328 h 2280604"/>
                <a:gd name="connsiteX17-1223" fmla="*/ 2435944 w 3152217"/>
                <a:gd name="connsiteY17-1224" fmla="*/ 2140328 h 2280604"/>
                <a:gd name="connsiteX18-1225" fmla="*/ 2046853 w 3152217"/>
                <a:gd name="connsiteY18-1226" fmla="*/ 1751235 h 2280604"/>
                <a:gd name="connsiteX19-1227" fmla="*/ 1987859 w 3152217"/>
                <a:gd name="connsiteY19-1228" fmla="*/ 1837485 h 2280604"/>
                <a:gd name="connsiteX20-1229" fmla="*/ 2218760 w 3152217"/>
                <a:gd name="connsiteY20-1230" fmla="*/ 2068387 h 2280604"/>
                <a:gd name="connsiteX21-1231" fmla="*/ 2218760 w 3152217"/>
                <a:gd name="connsiteY21-1232" fmla="*/ 2280604 h 2280604"/>
                <a:gd name="connsiteX22-1233" fmla="*/ 2006543 w 3152217"/>
                <a:gd name="connsiteY22-1234" fmla="*/ 2280604 h 2280604"/>
                <a:gd name="connsiteX23-1235" fmla="*/ 1798691 w 3152217"/>
                <a:gd name="connsiteY23-1236" fmla="*/ 2072750 h 2280604"/>
                <a:gd name="connsiteX24-1237" fmla="*/ 1775643 w 3152217"/>
                <a:gd name="connsiteY24-1238" fmla="*/ 2049702 h 2280604"/>
                <a:gd name="connsiteX25-1239" fmla="*/ 1842458 w 3152217"/>
                <a:gd name="connsiteY25-1240" fmla="*/ 1960446 h 2280604"/>
                <a:gd name="connsiteX26-1241" fmla="*/ 1533525 w 3152217"/>
                <a:gd name="connsiteY26-1242" fmla="*/ 1548506 h 2280604"/>
                <a:gd name="connsiteX27-1243" fmla="*/ 1219200 w 3152217"/>
                <a:gd name="connsiteY27-1244" fmla="*/ 1243706 h 2280604"/>
                <a:gd name="connsiteX28-1245" fmla="*/ 571500 w 3152217"/>
                <a:gd name="connsiteY28-1246" fmla="*/ 1358006 h 2280604"/>
                <a:gd name="connsiteX29-1247" fmla="*/ 0 w 3152217"/>
                <a:gd name="connsiteY29-1248" fmla="*/ 1329431 h 2280604"/>
                <a:gd name="connsiteX30-1249" fmla="*/ 0 w 3152217"/>
                <a:gd name="connsiteY30-1250" fmla="*/ 14981 h 2280604"/>
                <a:gd name="connsiteX31-1251" fmla="*/ 390525 w 3152217"/>
                <a:gd name="connsiteY31-1252" fmla="*/ 24506 h 2280604"/>
                <a:gd name="connsiteX0-1253" fmla="*/ 390525 w 3152217"/>
                <a:gd name="connsiteY0-1254" fmla="*/ 33386 h 2289484"/>
                <a:gd name="connsiteX1-1255" fmla="*/ 95250 w 3152217"/>
                <a:gd name="connsiteY1-1256" fmla="*/ 281036 h 2289484"/>
                <a:gd name="connsiteX2-1257" fmla="*/ 1352550 w 3152217"/>
                <a:gd name="connsiteY2-1258" fmla="*/ 157211 h 2289484"/>
                <a:gd name="connsiteX3-1259" fmla="*/ 2314575 w 3152217"/>
                <a:gd name="connsiteY3-1260" fmla="*/ 357236 h 2289484"/>
                <a:gd name="connsiteX4-1261" fmla="*/ 2724150 w 3152217"/>
                <a:gd name="connsiteY4-1262" fmla="*/ 852536 h 2289484"/>
                <a:gd name="connsiteX5-1263" fmla="*/ 3152217 w 3152217"/>
                <a:gd name="connsiteY5-1264" fmla="*/ 1289171 h 2289484"/>
                <a:gd name="connsiteX6-1265" fmla="*/ 3152217 w 3152217"/>
                <a:gd name="connsiteY6-1266" fmla="*/ 1501388 h 2289484"/>
                <a:gd name="connsiteX7-1267" fmla="*/ 2940000 w 3152217"/>
                <a:gd name="connsiteY7-1268" fmla="*/ 1501388 h 2289484"/>
                <a:gd name="connsiteX8-1269" fmla="*/ 2539107 w 3152217"/>
                <a:gd name="connsiteY8-1270" fmla="*/ 1100494 h 2289484"/>
                <a:gd name="connsiteX9-1271" fmla="*/ 2474399 w 3152217"/>
                <a:gd name="connsiteY9-1272" fmla="*/ 1187203 h 2289484"/>
                <a:gd name="connsiteX10-1273" fmla="*/ 2907621 w 3152217"/>
                <a:gd name="connsiteY10-1274" fmla="*/ 1620426 h 2289484"/>
                <a:gd name="connsiteX11-1275" fmla="*/ 2907621 w 3152217"/>
                <a:gd name="connsiteY11-1276" fmla="*/ 1832643 h 2289484"/>
                <a:gd name="connsiteX12-1277" fmla="*/ 2695404 w 3152217"/>
                <a:gd name="connsiteY12-1278" fmla="*/ 1832643 h 2289484"/>
                <a:gd name="connsiteX13-1279" fmla="*/ 2293017 w 3152217"/>
                <a:gd name="connsiteY13-1280" fmla="*/ 1430255 h 2289484"/>
                <a:gd name="connsiteX14-1281" fmla="*/ 2228234 w 3152217"/>
                <a:gd name="connsiteY14-1282" fmla="*/ 1517064 h 2289484"/>
                <a:gd name="connsiteX15-1283" fmla="*/ 2648161 w 3152217"/>
                <a:gd name="connsiteY15-1284" fmla="*/ 1936991 h 2289484"/>
                <a:gd name="connsiteX16-1285" fmla="*/ 2648161 w 3152217"/>
                <a:gd name="connsiteY16-1286" fmla="*/ 2149208 h 2289484"/>
                <a:gd name="connsiteX17-1287" fmla="*/ 2435944 w 3152217"/>
                <a:gd name="connsiteY17-1288" fmla="*/ 2149208 h 2289484"/>
                <a:gd name="connsiteX18-1289" fmla="*/ 2046853 w 3152217"/>
                <a:gd name="connsiteY18-1290" fmla="*/ 1760115 h 2289484"/>
                <a:gd name="connsiteX19-1291" fmla="*/ 1987859 w 3152217"/>
                <a:gd name="connsiteY19-1292" fmla="*/ 1846365 h 2289484"/>
                <a:gd name="connsiteX20-1293" fmla="*/ 2218760 w 3152217"/>
                <a:gd name="connsiteY20-1294" fmla="*/ 2077267 h 2289484"/>
                <a:gd name="connsiteX21-1295" fmla="*/ 2218760 w 3152217"/>
                <a:gd name="connsiteY21-1296" fmla="*/ 2289484 h 2289484"/>
                <a:gd name="connsiteX22-1297" fmla="*/ 2006543 w 3152217"/>
                <a:gd name="connsiteY22-1298" fmla="*/ 2289484 h 2289484"/>
                <a:gd name="connsiteX23-1299" fmla="*/ 1798691 w 3152217"/>
                <a:gd name="connsiteY23-1300" fmla="*/ 2081630 h 2289484"/>
                <a:gd name="connsiteX24-1301" fmla="*/ 1775643 w 3152217"/>
                <a:gd name="connsiteY24-1302" fmla="*/ 2058582 h 2289484"/>
                <a:gd name="connsiteX25-1303" fmla="*/ 1842458 w 3152217"/>
                <a:gd name="connsiteY25-1304" fmla="*/ 1969326 h 2289484"/>
                <a:gd name="connsiteX26-1305" fmla="*/ 1533525 w 3152217"/>
                <a:gd name="connsiteY26-1306" fmla="*/ 1557386 h 2289484"/>
                <a:gd name="connsiteX27-1307" fmla="*/ 1219200 w 3152217"/>
                <a:gd name="connsiteY27-1308" fmla="*/ 1252586 h 2289484"/>
                <a:gd name="connsiteX28-1309" fmla="*/ 571500 w 3152217"/>
                <a:gd name="connsiteY28-1310" fmla="*/ 1366886 h 2289484"/>
                <a:gd name="connsiteX29-1311" fmla="*/ 0 w 3152217"/>
                <a:gd name="connsiteY29-1312" fmla="*/ 1338311 h 2289484"/>
                <a:gd name="connsiteX30-1313" fmla="*/ 0 w 3152217"/>
                <a:gd name="connsiteY30-1314" fmla="*/ 23861 h 2289484"/>
                <a:gd name="connsiteX31-1315" fmla="*/ 390525 w 3152217"/>
                <a:gd name="connsiteY31-1316" fmla="*/ 33386 h 2289484"/>
                <a:gd name="connsiteX0-1317" fmla="*/ 390525 w 3152217"/>
                <a:gd name="connsiteY0-1318" fmla="*/ 24507 h 2280605"/>
                <a:gd name="connsiteX1-1319" fmla="*/ 95250 w 3152217"/>
                <a:gd name="connsiteY1-1320" fmla="*/ 272157 h 2280605"/>
                <a:gd name="connsiteX2-1321" fmla="*/ 1352550 w 3152217"/>
                <a:gd name="connsiteY2-1322" fmla="*/ 148332 h 2280605"/>
                <a:gd name="connsiteX3-1323" fmla="*/ 2314575 w 3152217"/>
                <a:gd name="connsiteY3-1324" fmla="*/ 348357 h 2280605"/>
                <a:gd name="connsiteX4-1325" fmla="*/ 2724150 w 3152217"/>
                <a:gd name="connsiteY4-1326" fmla="*/ 843657 h 2280605"/>
                <a:gd name="connsiteX5-1327" fmla="*/ 3152217 w 3152217"/>
                <a:gd name="connsiteY5-1328" fmla="*/ 1280292 h 2280605"/>
                <a:gd name="connsiteX6-1329" fmla="*/ 3152217 w 3152217"/>
                <a:gd name="connsiteY6-1330" fmla="*/ 1492509 h 2280605"/>
                <a:gd name="connsiteX7-1331" fmla="*/ 2940000 w 3152217"/>
                <a:gd name="connsiteY7-1332" fmla="*/ 1492509 h 2280605"/>
                <a:gd name="connsiteX8-1333" fmla="*/ 2539107 w 3152217"/>
                <a:gd name="connsiteY8-1334" fmla="*/ 1091615 h 2280605"/>
                <a:gd name="connsiteX9-1335" fmla="*/ 2474399 w 3152217"/>
                <a:gd name="connsiteY9-1336" fmla="*/ 1178324 h 2280605"/>
                <a:gd name="connsiteX10-1337" fmla="*/ 2907621 w 3152217"/>
                <a:gd name="connsiteY10-1338" fmla="*/ 1611547 h 2280605"/>
                <a:gd name="connsiteX11-1339" fmla="*/ 2907621 w 3152217"/>
                <a:gd name="connsiteY11-1340" fmla="*/ 1823764 h 2280605"/>
                <a:gd name="connsiteX12-1341" fmla="*/ 2695404 w 3152217"/>
                <a:gd name="connsiteY12-1342" fmla="*/ 1823764 h 2280605"/>
                <a:gd name="connsiteX13-1343" fmla="*/ 2293017 w 3152217"/>
                <a:gd name="connsiteY13-1344" fmla="*/ 1421376 h 2280605"/>
                <a:gd name="connsiteX14-1345" fmla="*/ 2228234 w 3152217"/>
                <a:gd name="connsiteY14-1346" fmla="*/ 1508185 h 2280605"/>
                <a:gd name="connsiteX15-1347" fmla="*/ 2648161 w 3152217"/>
                <a:gd name="connsiteY15-1348" fmla="*/ 1928112 h 2280605"/>
                <a:gd name="connsiteX16-1349" fmla="*/ 2648161 w 3152217"/>
                <a:gd name="connsiteY16-1350" fmla="*/ 2140329 h 2280605"/>
                <a:gd name="connsiteX17-1351" fmla="*/ 2435944 w 3152217"/>
                <a:gd name="connsiteY17-1352" fmla="*/ 2140329 h 2280605"/>
                <a:gd name="connsiteX18-1353" fmla="*/ 2046853 w 3152217"/>
                <a:gd name="connsiteY18-1354" fmla="*/ 1751236 h 2280605"/>
                <a:gd name="connsiteX19-1355" fmla="*/ 1987859 w 3152217"/>
                <a:gd name="connsiteY19-1356" fmla="*/ 1837486 h 2280605"/>
                <a:gd name="connsiteX20-1357" fmla="*/ 2218760 w 3152217"/>
                <a:gd name="connsiteY20-1358" fmla="*/ 2068388 h 2280605"/>
                <a:gd name="connsiteX21-1359" fmla="*/ 2218760 w 3152217"/>
                <a:gd name="connsiteY21-1360" fmla="*/ 2280605 h 2280605"/>
                <a:gd name="connsiteX22-1361" fmla="*/ 2006543 w 3152217"/>
                <a:gd name="connsiteY22-1362" fmla="*/ 2280605 h 2280605"/>
                <a:gd name="connsiteX23-1363" fmla="*/ 1798691 w 3152217"/>
                <a:gd name="connsiteY23-1364" fmla="*/ 2072751 h 2280605"/>
                <a:gd name="connsiteX24-1365" fmla="*/ 1775643 w 3152217"/>
                <a:gd name="connsiteY24-1366" fmla="*/ 2049703 h 2280605"/>
                <a:gd name="connsiteX25-1367" fmla="*/ 1842458 w 3152217"/>
                <a:gd name="connsiteY25-1368" fmla="*/ 1960447 h 2280605"/>
                <a:gd name="connsiteX26-1369" fmla="*/ 1533525 w 3152217"/>
                <a:gd name="connsiteY26-1370" fmla="*/ 1548507 h 2280605"/>
                <a:gd name="connsiteX27-1371" fmla="*/ 1219200 w 3152217"/>
                <a:gd name="connsiteY27-1372" fmla="*/ 1243707 h 2280605"/>
                <a:gd name="connsiteX28-1373" fmla="*/ 571500 w 3152217"/>
                <a:gd name="connsiteY28-1374" fmla="*/ 1358007 h 2280605"/>
                <a:gd name="connsiteX29-1375" fmla="*/ 0 w 3152217"/>
                <a:gd name="connsiteY29-1376" fmla="*/ 1329432 h 2280605"/>
                <a:gd name="connsiteX30-1377" fmla="*/ 0 w 3152217"/>
                <a:gd name="connsiteY30-1378" fmla="*/ 14982 h 2280605"/>
                <a:gd name="connsiteX31-1379" fmla="*/ 390525 w 3152217"/>
                <a:gd name="connsiteY31-1380" fmla="*/ 24507 h 2280605"/>
                <a:gd name="connsiteX0-1381" fmla="*/ 390525 w 3152217"/>
                <a:gd name="connsiteY0-1382" fmla="*/ 9525 h 2265623"/>
                <a:gd name="connsiteX1-1383" fmla="*/ 95250 w 3152217"/>
                <a:gd name="connsiteY1-1384" fmla="*/ 257175 h 2265623"/>
                <a:gd name="connsiteX2-1385" fmla="*/ 1352550 w 3152217"/>
                <a:gd name="connsiteY2-1386" fmla="*/ 133350 h 2265623"/>
                <a:gd name="connsiteX3-1387" fmla="*/ 2314575 w 3152217"/>
                <a:gd name="connsiteY3-1388" fmla="*/ 333375 h 2265623"/>
                <a:gd name="connsiteX4-1389" fmla="*/ 2724150 w 3152217"/>
                <a:gd name="connsiteY4-1390" fmla="*/ 828675 h 2265623"/>
                <a:gd name="connsiteX5-1391" fmla="*/ 3152217 w 3152217"/>
                <a:gd name="connsiteY5-1392" fmla="*/ 1265310 h 2265623"/>
                <a:gd name="connsiteX6-1393" fmla="*/ 3152217 w 3152217"/>
                <a:gd name="connsiteY6-1394" fmla="*/ 1477527 h 2265623"/>
                <a:gd name="connsiteX7-1395" fmla="*/ 2940000 w 3152217"/>
                <a:gd name="connsiteY7-1396" fmla="*/ 1477527 h 2265623"/>
                <a:gd name="connsiteX8-1397" fmla="*/ 2539107 w 3152217"/>
                <a:gd name="connsiteY8-1398" fmla="*/ 1076633 h 2265623"/>
                <a:gd name="connsiteX9-1399" fmla="*/ 2474399 w 3152217"/>
                <a:gd name="connsiteY9-1400" fmla="*/ 1163342 h 2265623"/>
                <a:gd name="connsiteX10-1401" fmla="*/ 2907621 w 3152217"/>
                <a:gd name="connsiteY10-1402" fmla="*/ 1596565 h 2265623"/>
                <a:gd name="connsiteX11-1403" fmla="*/ 2907621 w 3152217"/>
                <a:gd name="connsiteY11-1404" fmla="*/ 1808782 h 2265623"/>
                <a:gd name="connsiteX12-1405" fmla="*/ 2695404 w 3152217"/>
                <a:gd name="connsiteY12-1406" fmla="*/ 1808782 h 2265623"/>
                <a:gd name="connsiteX13-1407" fmla="*/ 2293017 w 3152217"/>
                <a:gd name="connsiteY13-1408" fmla="*/ 1406394 h 2265623"/>
                <a:gd name="connsiteX14-1409" fmla="*/ 2228234 w 3152217"/>
                <a:gd name="connsiteY14-1410" fmla="*/ 1493203 h 2265623"/>
                <a:gd name="connsiteX15-1411" fmla="*/ 2648161 w 3152217"/>
                <a:gd name="connsiteY15-1412" fmla="*/ 1913130 h 2265623"/>
                <a:gd name="connsiteX16-1413" fmla="*/ 2648161 w 3152217"/>
                <a:gd name="connsiteY16-1414" fmla="*/ 2125347 h 2265623"/>
                <a:gd name="connsiteX17-1415" fmla="*/ 2435944 w 3152217"/>
                <a:gd name="connsiteY17-1416" fmla="*/ 2125347 h 2265623"/>
                <a:gd name="connsiteX18-1417" fmla="*/ 2046853 w 3152217"/>
                <a:gd name="connsiteY18-1418" fmla="*/ 1736254 h 2265623"/>
                <a:gd name="connsiteX19-1419" fmla="*/ 1987859 w 3152217"/>
                <a:gd name="connsiteY19-1420" fmla="*/ 1822504 h 2265623"/>
                <a:gd name="connsiteX20-1421" fmla="*/ 2218760 w 3152217"/>
                <a:gd name="connsiteY20-1422" fmla="*/ 2053406 h 2265623"/>
                <a:gd name="connsiteX21-1423" fmla="*/ 2218760 w 3152217"/>
                <a:gd name="connsiteY21-1424" fmla="*/ 2265623 h 2265623"/>
                <a:gd name="connsiteX22-1425" fmla="*/ 2006543 w 3152217"/>
                <a:gd name="connsiteY22-1426" fmla="*/ 2265623 h 2265623"/>
                <a:gd name="connsiteX23-1427" fmla="*/ 1798691 w 3152217"/>
                <a:gd name="connsiteY23-1428" fmla="*/ 2057769 h 2265623"/>
                <a:gd name="connsiteX24-1429" fmla="*/ 1775643 w 3152217"/>
                <a:gd name="connsiteY24-1430" fmla="*/ 2034721 h 2265623"/>
                <a:gd name="connsiteX25-1431" fmla="*/ 1842458 w 3152217"/>
                <a:gd name="connsiteY25-1432" fmla="*/ 1945465 h 2265623"/>
                <a:gd name="connsiteX26-1433" fmla="*/ 1533525 w 3152217"/>
                <a:gd name="connsiteY26-1434" fmla="*/ 1533525 h 2265623"/>
                <a:gd name="connsiteX27-1435" fmla="*/ 1219200 w 3152217"/>
                <a:gd name="connsiteY27-1436" fmla="*/ 1228725 h 2265623"/>
                <a:gd name="connsiteX28-1437" fmla="*/ 571500 w 3152217"/>
                <a:gd name="connsiteY28-1438" fmla="*/ 1343025 h 2265623"/>
                <a:gd name="connsiteX29-1439" fmla="*/ 0 w 3152217"/>
                <a:gd name="connsiteY29-1440" fmla="*/ 1314450 h 2265623"/>
                <a:gd name="connsiteX30-1441" fmla="*/ 0 w 3152217"/>
                <a:gd name="connsiteY30-1442" fmla="*/ 0 h 2265623"/>
                <a:gd name="connsiteX31-1443" fmla="*/ 390525 w 3152217"/>
                <a:gd name="connsiteY31-1444" fmla="*/ 9525 h 2265623"/>
                <a:gd name="connsiteX0-1445" fmla="*/ 390525 w 3152217"/>
                <a:gd name="connsiteY0-1446" fmla="*/ 9525 h 2265623"/>
                <a:gd name="connsiteX1-1447" fmla="*/ 95250 w 3152217"/>
                <a:gd name="connsiteY1-1448" fmla="*/ 257175 h 2265623"/>
                <a:gd name="connsiteX2-1449" fmla="*/ 1352550 w 3152217"/>
                <a:gd name="connsiteY2-1450" fmla="*/ 133350 h 2265623"/>
                <a:gd name="connsiteX3-1451" fmla="*/ 2314575 w 3152217"/>
                <a:gd name="connsiteY3-1452" fmla="*/ 333375 h 2265623"/>
                <a:gd name="connsiteX4-1453" fmla="*/ 2724150 w 3152217"/>
                <a:gd name="connsiteY4-1454" fmla="*/ 828675 h 2265623"/>
                <a:gd name="connsiteX5-1455" fmla="*/ 3152217 w 3152217"/>
                <a:gd name="connsiteY5-1456" fmla="*/ 1265310 h 2265623"/>
                <a:gd name="connsiteX6-1457" fmla="*/ 3152217 w 3152217"/>
                <a:gd name="connsiteY6-1458" fmla="*/ 1477527 h 2265623"/>
                <a:gd name="connsiteX7-1459" fmla="*/ 2940000 w 3152217"/>
                <a:gd name="connsiteY7-1460" fmla="*/ 1477527 h 2265623"/>
                <a:gd name="connsiteX8-1461" fmla="*/ 2539107 w 3152217"/>
                <a:gd name="connsiteY8-1462" fmla="*/ 1076633 h 2265623"/>
                <a:gd name="connsiteX9-1463" fmla="*/ 2474399 w 3152217"/>
                <a:gd name="connsiteY9-1464" fmla="*/ 1163342 h 2265623"/>
                <a:gd name="connsiteX10-1465" fmla="*/ 2907621 w 3152217"/>
                <a:gd name="connsiteY10-1466" fmla="*/ 1596565 h 2265623"/>
                <a:gd name="connsiteX11-1467" fmla="*/ 2907621 w 3152217"/>
                <a:gd name="connsiteY11-1468" fmla="*/ 1808782 h 2265623"/>
                <a:gd name="connsiteX12-1469" fmla="*/ 2695404 w 3152217"/>
                <a:gd name="connsiteY12-1470" fmla="*/ 1808782 h 2265623"/>
                <a:gd name="connsiteX13-1471" fmla="*/ 2293017 w 3152217"/>
                <a:gd name="connsiteY13-1472" fmla="*/ 1406394 h 2265623"/>
                <a:gd name="connsiteX14-1473" fmla="*/ 2228234 w 3152217"/>
                <a:gd name="connsiteY14-1474" fmla="*/ 1493203 h 2265623"/>
                <a:gd name="connsiteX15-1475" fmla="*/ 2648161 w 3152217"/>
                <a:gd name="connsiteY15-1476" fmla="*/ 1913130 h 2265623"/>
                <a:gd name="connsiteX16-1477" fmla="*/ 2648161 w 3152217"/>
                <a:gd name="connsiteY16-1478" fmla="*/ 2125347 h 2265623"/>
                <a:gd name="connsiteX17-1479" fmla="*/ 2435944 w 3152217"/>
                <a:gd name="connsiteY17-1480" fmla="*/ 2125347 h 2265623"/>
                <a:gd name="connsiteX18-1481" fmla="*/ 2046853 w 3152217"/>
                <a:gd name="connsiteY18-1482" fmla="*/ 1736254 h 2265623"/>
                <a:gd name="connsiteX19-1483" fmla="*/ 1987859 w 3152217"/>
                <a:gd name="connsiteY19-1484" fmla="*/ 1822504 h 2265623"/>
                <a:gd name="connsiteX20-1485" fmla="*/ 2218760 w 3152217"/>
                <a:gd name="connsiteY20-1486" fmla="*/ 2053406 h 2265623"/>
                <a:gd name="connsiteX21-1487" fmla="*/ 2218760 w 3152217"/>
                <a:gd name="connsiteY21-1488" fmla="*/ 2265623 h 2265623"/>
                <a:gd name="connsiteX22-1489" fmla="*/ 2006543 w 3152217"/>
                <a:gd name="connsiteY22-1490" fmla="*/ 2265623 h 2265623"/>
                <a:gd name="connsiteX23-1491" fmla="*/ 1798691 w 3152217"/>
                <a:gd name="connsiteY23-1492" fmla="*/ 2057769 h 2265623"/>
                <a:gd name="connsiteX24-1493" fmla="*/ 1775643 w 3152217"/>
                <a:gd name="connsiteY24-1494" fmla="*/ 2034721 h 2265623"/>
                <a:gd name="connsiteX25-1495" fmla="*/ 1842458 w 3152217"/>
                <a:gd name="connsiteY25-1496" fmla="*/ 1945465 h 2265623"/>
                <a:gd name="connsiteX26-1497" fmla="*/ 1533525 w 3152217"/>
                <a:gd name="connsiteY26-1498" fmla="*/ 1533525 h 2265623"/>
                <a:gd name="connsiteX27-1499" fmla="*/ 1219200 w 3152217"/>
                <a:gd name="connsiteY27-1500" fmla="*/ 1228725 h 2265623"/>
                <a:gd name="connsiteX28-1501" fmla="*/ 571500 w 3152217"/>
                <a:gd name="connsiteY28-1502" fmla="*/ 1343025 h 2265623"/>
                <a:gd name="connsiteX29-1503" fmla="*/ 0 w 3152217"/>
                <a:gd name="connsiteY29-1504" fmla="*/ 1314450 h 2265623"/>
                <a:gd name="connsiteX30-1505" fmla="*/ 0 w 3152217"/>
                <a:gd name="connsiteY30-1506" fmla="*/ 0 h 2265623"/>
                <a:gd name="connsiteX31-1507" fmla="*/ 390525 w 3152217"/>
                <a:gd name="connsiteY31-1508" fmla="*/ 9525 h 2265623"/>
                <a:gd name="connsiteX0-1509" fmla="*/ 400050 w 3152217"/>
                <a:gd name="connsiteY0-1510" fmla="*/ 0 h 2284673"/>
                <a:gd name="connsiteX1-1511" fmla="*/ 95250 w 3152217"/>
                <a:gd name="connsiteY1-1512" fmla="*/ 276225 h 2284673"/>
                <a:gd name="connsiteX2-1513" fmla="*/ 1352550 w 3152217"/>
                <a:gd name="connsiteY2-1514" fmla="*/ 152400 h 2284673"/>
                <a:gd name="connsiteX3-1515" fmla="*/ 2314575 w 3152217"/>
                <a:gd name="connsiteY3-1516" fmla="*/ 352425 h 2284673"/>
                <a:gd name="connsiteX4-1517" fmla="*/ 2724150 w 3152217"/>
                <a:gd name="connsiteY4-1518" fmla="*/ 847725 h 2284673"/>
                <a:gd name="connsiteX5-1519" fmla="*/ 3152217 w 3152217"/>
                <a:gd name="connsiteY5-1520" fmla="*/ 1284360 h 2284673"/>
                <a:gd name="connsiteX6-1521" fmla="*/ 3152217 w 3152217"/>
                <a:gd name="connsiteY6-1522" fmla="*/ 1496577 h 2284673"/>
                <a:gd name="connsiteX7-1523" fmla="*/ 2940000 w 3152217"/>
                <a:gd name="connsiteY7-1524" fmla="*/ 1496577 h 2284673"/>
                <a:gd name="connsiteX8-1525" fmla="*/ 2539107 w 3152217"/>
                <a:gd name="connsiteY8-1526" fmla="*/ 1095683 h 2284673"/>
                <a:gd name="connsiteX9-1527" fmla="*/ 2474399 w 3152217"/>
                <a:gd name="connsiteY9-1528" fmla="*/ 1182392 h 2284673"/>
                <a:gd name="connsiteX10-1529" fmla="*/ 2907621 w 3152217"/>
                <a:gd name="connsiteY10-1530" fmla="*/ 1615615 h 2284673"/>
                <a:gd name="connsiteX11-1531" fmla="*/ 2907621 w 3152217"/>
                <a:gd name="connsiteY11-1532" fmla="*/ 1827832 h 2284673"/>
                <a:gd name="connsiteX12-1533" fmla="*/ 2695404 w 3152217"/>
                <a:gd name="connsiteY12-1534" fmla="*/ 1827832 h 2284673"/>
                <a:gd name="connsiteX13-1535" fmla="*/ 2293017 w 3152217"/>
                <a:gd name="connsiteY13-1536" fmla="*/ 1425444 h 2284673"/>
                <a:gd name="connsiteX14-1537" fmla="*/ 2228234 w 3152217"/>
                <a:gd name="connsiteY14-1538" fmla="*/ 1512253 h 2284673"/>
                <a:gd name="connsiteX15-1539" fmla="*/ 2648161 w 3152217"/>
                <a:gd name="connsiteY15-1540" fmla="*/ 1932180 h 2284673"/>
                <a:gd name="connsiteX16-1541" fmla="*/ 2648161 w 3152217"/>
                <a:gd name="connsiteY16-1542" fmla="*/ 2144397 h 2284673"/>
                <a:gd name="connsiteX17-1543" fmla="*/ 2435944 w 3152217"/>
                <a:gd name="connsiteY17-1544" fmla="*/ 2144397 h 2284673"/>
                <a:gd name="connsiteX18-1545" fmla="*/ 2046853 w 3152217"/>
                <a:gd name="connsiteY18-1546" fmla="*/ 1755304 h 2284673"/>
                <a:gd name="connsiteX19-1547" fmla="*/ 1987859 w 3152217"/>
                <a:gd name="connsiteY19-1548" fmla="*/ 1841554 h 2284673"/>
                <a:gd name="connsiteX20-1549" fmla="*/ 2218760 w 3152217"/>
                <a:gd name="connsiteY20-1550" fmla="*/ 2072456 h 2284673"/>
                <a:gd name="connsiteX21-1551" fmla="*/ 2218760 w 3152217"/>
                <a:gd name="connsiteY21-1552" fmla="*/ 2284673 h 2284673"/>
                <a:gd name="connsiteX22-1553" fmla="*/ 2006543 w 3152217"/>
                <a:gd name="connsiteY22-1554" fmla="*/ 2284673 h 2284673"/>
                <a:gd name="connsiteX23-1555" fmla="*/ 1798691 w 3152217"/>
                <a:gd name="connsiteY23-1556" fmla="*/ 2076819 h 2284673"/>
                <a:gd name="connsiteX24-1557" fmla="*/ 1775643 w 3152217"/>
                <a:gd name="connsiteY24-1558" fmla="*/ 2053771 h 2284673"/>
                <a:gd name="connsiteX25-1559" fmla="*/ 1842458 w 3152217"/>
                <a:gd name="connsiteY25-1560" fmla="*/ 1964515 h 2284673"/>
                <a:gd name="connsiteX26-1561" fmla="*/ 1533525 w 3152217"/>
                <a:gd name="connsiteY26-1562" fmla="*/ 1552575 h 2284673"/>
                <a:gd name="connsiteX27-1563" fmla="*/ 1219200 w 3152217"/>
                <a:gd name="connsiteY27-1564" fmla="*/ 1247775 h 2284673"/>
                <a:gd name="connsiteX28-1565" fmla="*/ 571500 w 3152217"/>
                <a:gd name="connsiteY28-1566" fmla="*/ 1362075 h 2284673"/>
                <a:gd name="connsiteX29-1567" fmla="*/ 0 w 3152217"/>
                <a:gd name="connsiteY29-1568" fmla="*/ 1333500 h 2284673"/>
                <a:gd name="connsiteX30-1569" fmla="*/ 0 w 3152217"/>
                <a:gd name="connsiteY30-1570" fmla="*/ 19050 h 2284673"/>
                <a:gd name="connsiteX31-1571" fmla="*/ 400050 w 3152217"/>
                <a:gd name="connsiteY31-1572" fmla="*/ 0 h 22846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Lst>
              <a:rect l="l" t="t" r="r" b="b"/>
              <a:pathLst>
                <a:path w="3152217" h="2284673">
                  <a:moveTo>
                    <a:pt x="400050" y="0"/>
                  </a:moveTo>
                  <a:lnTo>
                    <a:pt x="95250" y="276225"/>
                  </a:lnTo>
                  <a:cubicBezTo>
                    <a:pt x="349250" y="777875"/>
                    <a:pt x="831850" y="460375"/>
                    <a:pt x="1352550" y="152400"/>
                  </a:cubicBezTo>
                  <a:cubicBezTo>
                    <a:pt x="1641475" y="288925"/>
                    <a:pt x="1968500" y="301625"/>
                    <a:pt x="2314575" y="352425"/>
                  </a:cubicBezTo>
                  <a:cubicBezTo>
                    <a:pt x="2451100" y="603250"/>
                    <a:pt x="2587625" y="682625"/>
                    <a:pt x="2724150" y="847725"/>
                  </a:cubicBezTo>
                  <a:lnTo>
                    <a:pt x="3152217" y="1284360"/>
                  </a:lnTo>
                  <a:cubicBezTo>
                    <a:pt x="3210819" y="1342962"/>
                    <a:pt x="3210819" y="1437975"/>
                    <a:pt x="3152217" y="1496577"/>
                  </a:cubicBezTo>
                  <a:cubicBezTo>
                    <a:pt x="3093615" y="1555179"/>
                    <a:pt x="2998602" y="1555179"/>
                    <a:pt x="2940000" y="1496577"/>
                  </a:cubicBezTo>
                  <a:lnTo>
                    <a:pt x="2539107" y="1095683"/>
                  </a:lnTo>
                  <a:lnTo>
                    <a:pt x="2474399" y="1182392"/>
                  </a:lnTo>
                  <a:lnTo>
                    <a:pt x="2907621" y="1615615"/>
                  </a:lnTo>
                  <a:cubicBezTo>
                    <a:pt x="2966223" y="1674217"/>
                    <a:pt x="2966223" y="1769230"/>
                    <a:pt x="2907621" y="1827832"/>
                  </a:cubicBezTo>
                  <a:cubicBezTo>
                    <a:pt x="2849019" y="1886434"/>
                    <a:pt x="2754006" y="1886434"/>
                    <a:pt x="2695404" y="1827832"/>
                  </a:cubicBezTo>
                  <a:lnTo>
                    <a:pt x="2293017" y="1425444"/>
                  </a:lnTo>
                  <a:lnTo>
                    <a:pt x="2228234" y="1512253"/>
                  </a:lnTo>
                  <a:lnTo>
                    <a:pt x="2648161" y="1932180"/>
                  </a:lnTo>
                  <a:cubicBezTo>
                    <a:pt x="2706763" y="1990782"/>
                    <a:pt x="2706763" y="2085795"/>
                    <a:pt x="2648161" y="2144397"/>
                  </a:cubicBezTo>
                  <a:cubicBezTo>
                    <a:pt x="2589559" y="2202999"/>
                    <a:pt x="2494546" y="2202999"/>
                    <a:pt x="2435944" y="2144397"/>
                  </a:cubicBezTo>
                  <a:lnTo>
                    <a:pt x="2046853" y="1755304"/>
                  </a:lnTo>
                  <a:lnTo>
                    <a:pt x="1987859" y="1841554"/>
                  </a:lnTo>
                  <a:lnTo>
                    <a:pt x="2218760" y="2072456"/>
                  </a:lnTo>
                  <a:cubicBezTo>
                    <a:pt x="2277362" y="2131058"/>
                    <a:pt x="2277362" y="2226071"/>
                    <a:pt x="2218760" y="2284673"/>
                  </a:cubicBezTo>
                  <a:cubicBezTo>
                    <a:pt x="2160158" y="2343275"/>
                    <a:pt x="2065146" y="2343275"/>
                    <a:pt x="2006543" y="2284673"/>
                  </a:cubicBezTo>
                  <a:lnTo>
                    <a:pt x="1798691" y="2076819"/>
                  </a:lnTo>
                  <a:lnTo>
                    <a:pt x="1775643" y="2053771"/>
                  </a:lnTo>
                  <a:lnTo>
                    <a:pt x="1842458" y="1964515"/>
                  </a:lnTo>
                  <a:cubicBezTo>
                    <a:pt x="2026677" y="1607442"/>
                    <a:pt x="1697608" y="1472750"/>
                    <a:pt x="1533525" y="1552575"/>
                  </a:cubicBezTo>
                  <a:cubicBezTo>
                    <a:pt x="1555750" y="1323975"/>
                    <a:pt x="1380229" y="1237081"/>
                    <a:pt x="1219200" y="1247775"/>
                  </a:cubicBezTo>
                  <a:cubicBezTo>
                    <a:pt x="1190625" y="958850"/>
                    <a:pt x="838200" y="793750"/>
                    <a:pt x="571500" y="1362075"/>
                  </a:cubicBezTo>
                  <a:cubicBezTo>
                    <a:pt x="504825" y="1114425"/>
                    <a:pt x="276225" y="1066800"/>
                    <a:pt x="0" y="1333500"/>
                  </a:cubicBezTo>
                  <a:lnTo>
                    <a:pt x="0" y="19050"/>
                  </a:lnTo>
                  <a:lnTo>
                    <a:pt x="40005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dirty="0">
                <a:ln>
                  <a:noFill/>
                </a:ln>
                <a:solidFill>
                  <a:schemeClr val="lt1"/>
                </a:solidFill>
                <a:effectLst/>
                <a:uLnTx/>
                <a:uFillTx/>
                <a:latin typeface="+mn-lt"/>
                <a:ea typeface="+mn-ea"/>
                <a:cs typeface="+mn-cs"/>
              </a:endParaRPr>
            </a:p>
          </p:txBody>
        </p:sp>
      </p:grpSp>
      <p:sp>
        <p:nvSpPr>
          <p:cNvPr id="16" name="Rectangle 15"/>
          <p:cNvSpPr/>
          <p:nvPr/>
        </p:nvSpPr>
        <p:spPr>
          <a:xfrm>
            <a:off x="0" y="2565400"/>
            <a:ext cx="4224338" cy="16557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2700" dirty="0">
              <a:solidFill>
                <a:srgbClr val="FFFFFF"/>
              </a:solidFill>
            </a:endParaRPr>
          </a:p>
        </p:txBody>
      </p:sp>
      <p:sp>
        <p:nvSpPr>
          <p:cNvPr id="17" name="Rectangle 16"/>
          <p:cNvSpPr/>
          <p:nvPr/>
        </p:nvSpPr>
        <p:spPr>
          <a:xfrm>
            <a:off x="7967663" y="2565400"/>
            <a:ext cx="4224338" cy="16557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2700" dirty="0">
              <a:solidFill>
                <a:srgbClr val="FFFFFF"/>
              </a:solidFill>
            </a:endParaRPr>
          </a:p>
        </p:txBody>
      </p:sp>
      <p:grpSp>
        <p:nvGrpSpPr>
          <p:cNvPr id="134161" name="Group 17"/>
          <p:cNvGrpSpPr/>
          <p:nvPr/>
        </p:nvGrpSpPr>
        <p:grpSpPr>
          <a:xfrm>
            <a:off x="1981200" y="2800350"/>
            <a:ext cx="2071688" cy="714375"/>
            <a:chOff x="1985511" y="4307149"/>
            <a:chExt cx="7456448" cy="714829"/>
          </a:xfrm>
        </p:grpSpPr>
        <p:sp>
          <p:nvSpPr>
            <p:cNvPr id="134162" name="TextBox 18"/>
            <p:cNvSpPr txBox="1"/>
            <p:nvPr/>
          </p:nvSpPr>
          <p:spPr>
            <a:xfrm>
              <a:off x="1985511" y="4560313"/>
              <a:ext cx="7456444" cy="461665"/>
            </a:xfrm>
            <a:prstGeom prst="rect">
              <a:avLst/>
            </a:prstGeom>
            <a:noFill/>
            <a:ln w="9525">
              <a:noFill/>
            </a:ln>
          </p:spPr>
          <p:txBody>
            <a:bodyPr>
              <a:spAutoFit/>
            </a:bodyPr>
            <a:lstStyle/>
            <a:p>
              <a:pPr algn="r"/>
              <a:r>
                <a:rPr lang="en-US" altLang="ko-KR" sz="1200">
                  <a:solidFill>
                    <a:schemeClr val="bg1"/>
                  </a:solidFill>
                </a:rPr>
                <a:t>Easy to change colors, photos and Text.  </a:t>
              </a:r>
              <a:r>
                <a:rPr lang="ko-KR" altLang="en-US" sz="1200" dirty="0">
                  <a:solidFill>
                    <a:schemeClr val="bg1"/>
                  </a:solidFill>
                </a:rPr>
                <a:t>  </a:t>
              </a:r>
              <a:r>
                <a:rPr lang="en-US" altLang="ko-KR" sz="1200">
                  <a:solidFill>
                    <a:schemeClr val="bg1"/>
                  </a:solidFill>
                </a:rPr>
                <a:t> </a:t>
              </a:r>
              <a:endParaRPr lang="ko-KR" altLang="en-US" sz="1200" dirty="0">
                <a:solidFill>
                  <a:schemeClr val="bg1"/>
                </a:solidFill>
              </a:endParaRPr>
            </a:p>
          </p:txBody>
        </p:sp>
        <p:sp>
          <p:nvSpPr>
            <p:cNvPr id="134163" name="TextBox 19"/>
            <p:cNvSpPr txBox="1"/>
            <p:nvPr/>
          </p:nvSpPr>
          <p:spPr>
            <a:xfrm>
              <a:off x="1985515" y="4307149"/>
              <a:ext cx="7456444" cy="276999"/>
            </a:xfrm>
            <a:prstGeom prst="rect">
              <a:avLst/>
            </a:prstGeom>
            <a:noFill/>
            <a:ln w="9525">
              <a:noFill/>
            </a:ln>
          </p:spPr>
          <p:txBody>
            <a:bodyPr>
              <a:spAutoFit/>
            </a:bodyPr>
            <a:lstStyle/>
            <a:p>
              <a:pPr algn="r"/>
              <a:r>
                <a:rPr lang="en-US" altLang="ko-KR" sz="1200" b="1">
                  <a:solidFill>
                    <a:schemeClr val="bg1"/>
                  </a:solidFill>
                </a:rPr>
                <a:t>Content  Here</a:t>
              </a:r>
              <a:endParaRPr lang="ko-KR" altLang="en-US" sz="1200" b="1" dirty="0">
                <a:solidFill>
                  <a:schemeClr val="bg1"/>
                </a:solidFill>
              </a:endParaRPr>
            </a:p>
          </p:txBody>
        </p:sp>
      </p:grpSp>
      <p:grpSp>
        <p:nvGrpSpPr>
          <p:cNvPr id="21" name="Group 20"/>
          <p:cNvGrpSpPr/>
          <p:nvPr/>
        </p:nvGrpSpPr>
        <p:grpSpPr>
          <a:xfrm>
            <a:off x="8184234" y="2799982"/>
            <a:ext cx="2071093" cy="714829"/>
            <a:chOff x="1985511" y="4307149"/>
            <a:chExt cx="7456448" cy="714829"/>
          </a:xfrm>
          <a:noFill/>
        </p:grpSpPr>
        <p:sp>
          <p:nvSpPr>
            <p:cNvPr id="22" name="TextBox 21"/>
            <p:cNvSpPr txBox="1"/>
            <p:nvPr/>
          </p:nvSpPr>
          <p:spPr>
            <a:xfrm>
              <a:off x="1985511" y="4560313"/>
              <a:ext cx="7456444" cy="46166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Easy to change colors, photos and Text.  </a:t>
              </a:r>
              <a:r>
                <a:rPr kumimoji="0" lang="ko-KR" alt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ko-KR"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ko-KR" alt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1985515" y="4307149"/>
              <a:ext cx="7456444" cy="276999"/>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Content  Here</a:t>
              </a:r>
              <a:endParaRPr kumimoji="0" lang="ko-KR" alt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sp>
        <p:nvSpPr>
          <p:cNvPr id="134165" name="TextBox 23"/>
          <p:cNvSpPr txBox="1"/>
          <p:nvPr/>
        </p:nvSpPr>
        <p:spPr>
          <a:xfrm>
            <a:off x="2740025" y="3492500"/>
            <a:ext cx="1312863" cy="585788"/>
          </a:xfrm>
          <a:prstGeom prst="rect">
            <a:avLst/>
          </a:prstGeom>
          <a:noFill/>
          <a:ln w="9525">
            <a:noFill/>
          </a:ln>
        </p:spPr>
        <p:txBody>
          <a:bodyPr anchor="ctr" anchorCtr="0">
            <a:spAutoFit/>
          </a:bodyPr>
          <a:lstStyle/>
          <a:p>
            <a:pPr algn="ctr"/>
            <a:r>
              <a:rPr lang="en-US" altLang="ko-KR" sz="3200" b="1">
                <a:solidFill>
                  <a:schemeClr val="bg1"/>
                </a:solidFill>
              </a:rPr>
              <a:t>52</a:t>
            </a:r>
            <a:r>
              <a:rPr lang="en-US" altLang="ko-KR" sz="2400" b="1">
                <a:solidFill>
                  <a:schemeClr val="bg1"/>
                </a:solidFill>
              </a:rPr>
              <a:t>%</a:t>
            </a:r>
            <a:endParaRPr lang="ko-KR" altLang="en-US" sz="2400" b="1" dirty="0">
              <a:solidFill>
                <a:schemeClr val="bg1"/>
              </a:solidFill>
            </a:endParaRPr>
          </a:p>
        </p:txBody>
      </p:sp>
      <p:sp>
        <p:nvSpPr>
          <p:cNvPr id="134166" name="TextBox 24"/>
          <p:cNvSpPr txBox="1"/>
          <p:nvPr/>
        </p:nvSpPr>
        <p:spPr>
          <a:xfrm>
            <a:off x="8183563" y="3492500"/>
            <a:ext cx="1314450" cy="585788"/>
          </a:xfrm>
          <a:prstGeom prst="rect">
            <a:avLst/>
          </a:prstGeom>
          <a:noFill/>
          <a:ln w="9525">
            <a:noFill/>
          </a:ln>
        </p:spPr>
        <p:txBody>
          <a:bodyPr anchor="ctr" anchorCtr="0">
            <a:spAutoFit/>
          </a:bodyPr>
          <a:lstStyle/>
          <a:p>
            <a:pPr algn="ctr"/>
            <a:r>
              <a:rPr lang="en-US" altLang="ko-KR" sz="3200" b="1">
                <a:solidFill>
                  <a:schemeClr val="bg1"/>
                </a:solidFill>
              </a:rPr>
              <a:t>34</a:t>
            </a:r>
            <a:r>
              <a:rPr lang="en-US" altLang="ko-KR" sz="2400" b="1">
                <a:solidFill>
                  <a:schemeClr val="bg1"/>
                </a:solidFill>
              </a:rPr>
              <a:t>%</a:t>
            </a:r>
            <a:endParaRPr lang="ko-KR" altLang="en-US" sz="2400" b="1" dirty="0">
              <a:solidFill>
                <a:schemeClr val="bg1"/>
              </a:solidFill>
            </a:endParaRPr>
          </a:p>
        </p:txBody>
      </p:sp>
      <p:sp>
        <p:nvSpPr>
          <p:cNvPr id="134167" name="Rectangles 134166"/>
          <p:cNvSpPr/>
          <p:nvPr/>
        </p:nvSpPr>
        <p:spPr>
          <a:xfrm>
            <a:off x="328613" y="319088"/>
            <a:ext cx="11410950" cy="1692275"/>
          </a:xfrm>
          <a:prstGeom prst="rect">
            <a:avLst/>
          </a:prstGeom>
          <a:noFill/>
          <a:ln w="9525">
            <a:noFill/>
          </a:ln>
        </p:spPr>
        <p:txBody>
          <a:bodyPr anchor="ctr" anchorCtr="0">
            <a:spAutoFit/>
          </a:bodyPr>
          <a:lstStyle/>
          <a:p>
            <a:r>
              <a:rPr sz="3500" b="1" err="1">
                <a:latin typeface="Arial Unicode MS" pitchFamily="34" charset="-128"/>
              </a:rPr>
              <a:t>Bài</a:t>
            </a:r>
            <a:r>
              <a:rPr sz="3500" b="1">
                <a:latin typeface="Arial Unicode MS" pitchFamily="34" charset="-128"/>
              </a:rPr>
              <a:t> 4: </a:t>
            </a:r>
            <a:r>
              <a:rPr sz="3500" err="1">
                <a:latin typeface="Arial Unicode MS" pitchFamily="34" charset="-128"/>
              </a:rPr>
              <a:t>Em</a:t>
            </a:r>
            <a:r>
              <a:rPr sz="3500">
                <a:latin typeface="Arial Unicode MS" pitchFamily="34" charset="-128"/>
              </a:rPr>
              <a:t> </a:t>
            </a:r>
            <a:r>
              <a:rPr sz="3500" err="1">
                <a:latin typeface="Arial Unicode MS" pitchFamily="34" charset="-128"/>
              </a:rPr>
              <a:t>hãy</a:t>
            </a:r>
            <a:r>
              <a:rPr sz="3500">
                <a:latin typeface="Arial Unicode MS" pitchFamily="34" charset="-128"/>
              </a:rPr>
              <a:t> </a:t>
            </a:r>
            <a:r>
              <a:rPr sz="3500" err="1">
                <a:latin typeface="Arial Unicode MS" pitchFamily="34" charset="-128"/>
              </a:rPr>
              <a:t>kể</a:t>
            </a:r>
            <a:r>
              <a:rPr sz="3500">
                <a:latin typeface="Arial Unicode MS" pitchFamily="34" charset="-128"/>
              </a:rPr>
              <a:t> </a:t>
            </a:r>
            <a:r>
              <a:rPr sz="3500" err="1">
                <a:latin typeface="Arial Unicode MS" pitchFamily="34" charset="-128"/>
              </a:rPr>
              <a:t>một</a:t>
            </a:r>
            <a:r>
              <a:rPr sz="3500">
                <a:latin typeface="Arial Unicode MS" pitchFamily="34" charset="-128"/>
              </a:rPr>
              <a:t> </a:t>
            </a:r>
            <a:r>
              <a:rPr sz="3500" err="1">
                <a:latin typeface="Arial Unicode MS" pitchFamily="34" charset="-128"/>
              </a:rPr>
              <a:t>trường</a:t>
            </a:r>
            <a:r>
              <a:rPr sz="3500">
                <a:latin typeface="Arial Unicode MS" pitchFamily="34" charset="-128"/>
              </a:rPr>
              <a:t> </a:t>
            </a:r>
            <a:r>
              <a:rPr sz="3500" err="1">
                <a:latin typeface="Arial Unicode MS" pitchFamily="34" charset="-128"/>
              </a:rPr>
              <a:t>hợp</a:t>
            </a:r>
            <a:r>
              <a:rPr sz="3500">
                <a:latin typeface="Arial Unicode MS" pitchFamily="34" charset="-128"/>
              </a:rPr>
              <a:t> </a:t>
            </a:r>
            <a:r>
              <a:rPr sz="3500" err="1">
                <a:latin typeface="Arial Unicode MS" pitchFamily="34" charset="-128"/>
              </a:rPr>
              <a:t>bạo</a:t>
            </a:r>
            <a:r>
              <a:rPr sz="3500">
                <a:latin typeface="Arial Unicode MS" pitchFamily="34" charset="-128"/>
              </a:rPr>
              <a:t> </a:t>
            </a:r>
            <a:r>
              <a:rPr sz="3500" err="1">
                <a:latin typeface="Arial Unicode MS" pitchFamily="34" charset="-128"/>
              </a:rPr>
              <a:t>lực</a:t>
            </a:r>
            <a:r>
              <a:rPr sz="3500">
                <a:latin typeface="Arial Unicode MS" pitchFamily="34" charset="-128"/>
              </a:rPr>
              <a:t> </a:t>
            </a:r>
            <a:r>
              <a:rPr sz="3500" err="1">
                <a:latin typeface="Arial Unicode MS" pitchFamily="34" charset="-128"/>
              </a:rPr>
              <a:t>học</a:t>
            </a:r>
            <a:r>
              <a:rPr sz="3500">
                <a:latin typeface="Arial Unicode MS" pitchFamily="34" charset="-128"/>
              </a:rPr>
              <a:t> </a:t>
            </a:r>
            <a:r>
              <a:rPr sz="3500" err="1">
                <a:latin typeface="Arial Unicode MS" pitchFamily="34" charset="-128"/>
              </a:rPr>
              <a:t>đường</a:t>
            </a:r>
            <a:r>
              <a:rPr sz="3500">
                <a:latin typeface="Arial Unicode MS" pitchFamily="34" charset="-128"/>
              </a:rPr>
              <a:t> </a:t>
            </a:r>
            <a:r>
              <a:rPr sz="3500" err="1">
                <a:latin typeface="Arial Unicode MS" pitchFamily="34" charset="-128"/>
              </a:rPr>
              <a:t>mà</a:t>
            </a:r>
            <a:r>
              <a:rPr sz="3500">
                <a:latin typeface="Arial Unicode MS" pitchFamily="34" charset="-128"/>
              </a:rPr>
              <a:t> </a:t>
            </a:r>
            <a:r>
              <a:rPr sz="3500" err="1">
                <a:latin typeface="Arial Unicode MS" pitchFamily="34" charset="-128"/>
              </a:rPr>
              <a:t>em</a:t>
            </a:r>
            <a:r>
              <a:rPr sz="3500">
                <a:latin typeface="Arial Unicode MS" pitchFamily="34" charset="-128"/>
              </a:rPr>
              <a:t> </a:t>
            </a:r>
            <a:r>
              <a:rPr sz="3500" err="1">
                <a:latin typeface="Arial Unicode MS" pitchFamily="34" charset="-128"/>
              </a:rPr>
              <a:t>biết</a:t>
            </a:r>
            <a:r>
              <a:rPr sz="3500">
                <a:latin typeface="Arial Unicode MS" pitchFamily="34" charset="-128"/>
              </a:rPr>
              <a:t>, </a:t>
            </a:r>
            <a:r>
              <a:rPr sz="3500" err="1">
                <a:latin typeface="Arial Unicode MS" pitchFamily="34" charset="-128"/>
              </a:rPr>
              <a:t>chỉ</a:t>
            </a:r>
            <a:r>
              <a:rPr sz="3500">
                <a:latin typeface="Arial Unicode MS" pitchFamily="34" charset="-128"/>
              </a:rPr>
              <a:t> </a:t>
            </a:r>
            <a:r>
              <a:rPr sz="3500" err="1">
                <a:latin typeface="Arial Unicode MS" pitchFamily="34" charset="-128"/>
              </a:rPr>
              <a:t>ra</a:t>
            </a:r>
            <a:r>
              <a:rPr sz="3500">
                <a:latin typeface="Arial Unicode MS" pitchFamily="34" charset="-128"/>
              </a:rPr>
              <a:t> </a:t>
            </a:r>
            <a:r>
              <a:rPr sz="3500" err="1">
                <a:latin typeface="Arial Unicode MS" pitchFamily="34" charset="-128"/>
              </a:rPr>
              <a:t>nguyên</a:t>
            </a:r>
            <a:r>
              <a:rPr sz="3500">
                <a:latin typeface="Arial Unicode MS" pitchFamily="34" charset="-128"/>
              </a:rPr>
              <a:t> </a:t>
            </a:r>
            <a:r>
              <a:rPr sz="3500" err="1">
                <a:latin typeface="Arial Unicode MS" pitchFamily="34" charset="-128"/>
              </a:rPr>
              <a:t>nhân</a:t>
            </a:r>
            <a:r>
              <a:rPr sz="3500">
                <a:latin typeface="Arial Unicode MS" pitchFamily="34" charset="-128"/>
              </a:rPr>
              <a:t>, </a:t>
            </a:r>
            <a:r>
              <a:rPr sz="3500" err="1">
                <a:latin typeface="Arial Unicode MS" pitchFamily="34" charset="-128"/>
              </a:rPr>
              <a:t>hậu</a:t>
            </a:r>
            <a:r>
              <a:rPr sz="3500">
                <a:latin typeface="Arial Unicode MS" pitchFamily="34" charset="-128"/>
              </a:rPr>
              <a:t> </a:t>
            </a:r>
            <a:r>
              <a:rPr sz="3500" err="1">
                <a:latin typeface="Arial Unicode MS" pitchFamily="34" charset="-128"/>
              </a:rPr>
              <a:t>quả</a:t>
            </a:r>
            <a:r>
              <a:rPr sz="3500">
                <a:latin typeface="Arial Unicode MS" pitchFamily="34" charset="-128"/>
              </a:rPr>
              <a:t> </a:t>
            </a:r>
            <a:r>
              <a:rPr sz="3500" err="1">
                <a:latin typeface="Arial Unicode MS" pitchFamily="34" charset="-128"/>
              </a:rPr>
              <a:t>của</a:t>
            </a:r>
            <a:r>
              <a:rPr sz="3500">
                <a:latin typeface="Arial Unicode MS" pitchFamily="34" charset="-128"/>
              </a:rPr>
              <a:t> </a:t>
            </a:r>
            <a:r>
              <a:rPr sz="3500" err="1">
                <a:latin typeface="Arial Unicode MS" pitchFamily="34" charset="-128"/>
              </a:rPr>
              <a:t>tình</a:t>
            </a:r>
            <a:r>
              <a:rPr sz="3500">
                <a:latin typeface="Arial Unicode MS" pitchFamily="34" charset="-128"/>
              </a:rPr>
              <a:t> </a:t>
            </a:r>
            <a:r>
              <a:rPr sz="3500" err="1">
                <a:latin typeface="Arial Unicode MS" pitchFamily="34" charset="-128"/>
              </a:rPr>
              <a:t>huống</a:t>
            </a:r>
            <a:r>
              <a:rPr sz="3500">
                <a:latin typeface="Arial Unicode MS" pitchFamily="34" charset="-128"/>
              </a:rPr>
              <a:t> </a:t>
            </a:r>
            <a:r>
              <a:rPr sz="3500" err="1">
                <a:latin typeface="Arial Unicode MS" pitchFamily="34" charset="-128"/>
              </a:rPr>
              <a:t>bạo</a:t>
            </a:r>
            <a:r>
              <a:rPr sz="3500">
                <a:latin typeface="Arial Unicode MS" pitchFamily="34" charset="-128"/>
              </a:rPr>
              <a:t> </a:t>
            </a:r>
            <a:r>
              <a:rPr sz="3500" err="1">
                <a:latin typeface="Arial Unicode MS" pitchFamily="34" charset="-128"/>
              </a:rPr>
              <a:t>lực</a:t>
            </a:r>
            <a:r>
              <a:rPr sz="3500">
                <a:latin typeface="Arial Unicode MS" pitchFamily="34" charset="-128"/>
              </a:rPr>
              <a:t> </a:t>
            </a:r>
            <a:r>
              <a:rPr sz="3500" err="1">
                <a:latin typeface="Arial Unicode MS" pitchFamily="34" charset="-128"/>
              </a:rPr>
              <a:t>học</a:t>
            </a:r>
            <a:r>
              <a:rPr sz="3500">
                <a:latin typeface="Arial Unicode MS" pitchFamily="34" charset="-128"/>
              </a:rPr>
              <a:t> </a:t>
            </a:r>
            <a:r>
              <a:rPr sz="3500" err="1">
                <a:latin typeface="Arial Unicode MS" pitchFamily="34" charset="-128"/>
              </a:rPr>
              <a:t>đường</a:t>
            </a:r>
            <a:r>
              <a:rPr sz="3500">
                <a:latin typeface="Arial Unicode MS" pitchFamily="34" charset="-128"/>
              </a:rPr>
              <a:t> </a:t>
            </a:r>
            <a:r>
              <a:rPr sz="3500" err="1">
                <a:latin typeface="Arial Unicode MS" pitchFamily="34" charset="-128"/>
              </a:rPr>
              <a:t>đó</a:t>
            </a:r>
            <a:r>
              <a:rPr sz="3500">
                <a:latin typeface="Arial Unicode MS" pitchFamily="34" charset="-128"/>
              </a:rPr>
              <a:t>.</a:t>
            </a:r>
            <a:endParaRPr lang="vi-VN" altLang="x-none" sz="3500" dirty="0">
              <a:latin typeface="Arial Unicode MS"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62" name="Picture 56361" descr="Giáo dục công dân 7 Canh dieu_page-0041"/>
          <p:cNvPicPr>
            <a:picLocks noChangeAspect="1"/>
          </p:cNvPicPr>
          <p:nvPr/>
        </p:nvPicPr>
        <p:blipFill>
          <a:blip r:embed="rId2"/>
          <a:stretch>
            <a:fillRect/>
          </a:stretch>
        </p:blipFill>
        <p:spPr>
          <a:xfrm>
            <a:off x="449263" y="387350"/>
            <a:ext cx="11191875" cy="3722688"/>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562600" y="303213"/>
            <a:ext cx="6288088" cy="625475"/>
          </a:xfrm>
          <a:prstGeom prst="rect">
            <a:avLst/>
          </a:prstGeom>
          <a:noFill/>
          <a:effectLst>
            <a:outerShdw blurRad="50800" dist="38100" dir="5400000" algn="t" rotWithShape="0">
              <a:schemeClr val="tx1">
                <a:lumMod val="65000"/>
                <a:lumOff val="35000"/>
                <a:alpha val="40000"/>
              </a:schemeClr>
            </a:outerShdw>
          </a:effectLst>
        </p:spPr>
        <p:txBody>
          <a:bodyPr wrap="square" rtlCol="0" anchor="ctr">
            <a:spAutoFit/>
          </a:bodyPr>
          <a:lstStyle/>
          <a:p>
            <a:pPr algn="ctr"/>
            <a:r>
              <a:rPr lang="en-US" altLang="ko-KR" sz="3500">
                <a:solidFill>
                  <a:srgbClr val="FF0000"/>
                </a:solidFill>
                <a:latin typeface="Arial Unicode MS" pitchFamily="34" charset="-128"/>
              </a:rPr>
              <a:t>NỘI DUNG BÀI HỌC</a:t>
            </a:r>
            <a:endParaRPr lang="en-US" altLang="ko-KR" sz="3500" dirty="0">
              <a:solidFill>
                <a:srgbClr val="FF0000"/>
              </a:solidFill>
              <a:latin typeface="Arial Unicode MS" pitchFamily="34" charset="-128"/>
            </a:endParaRPr>
          </a:p>
        </p:txBody>
      </p:sp>
      <p:sp>
        <p:nvSpPr>
          <p:cNvPr id="74" name="Rectangle 73"/>
          <p:cNvSpPr/>
          <p:nvPr/>
        </p:nvSpPr>
        <p:spPr>
          <a:xfrm>
            <a:off x="4721225" y="2605088"/>
            <a:ext cx="927100" cy="901700"/>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r>
              <a:rPr lang="en-US" altLang="ko-KR" sz="3500">
                <a:solidFill>
                  <a:srgbClr val="FFFFFF"/>
                </a:solidFill>
                <a:latin typeface="Arial Unicode MS" pitchFamily="34" charset="-128"/>
              </a:rPr>
              <a:t>2</a:t>
            </a:r>
            <a:endParaRPr lang="ko-KR" altLang="en-US" sz="3500" dirty="0">
              <a:solidFill>
                <a:srgbClr val="FFFFFF"/>
              </a:solidFill>
              <a:latin typeface="Arial Unicode MS" pitchFamily="34" charset="-128"/>
            </a:endParaRPr>
          </a:p>
        </p:txBody>
      </p:sp>
      <p:sp>
        <p:nvSpPr>
          <p:cNvPr id="77" name="Rectangle 76"/>
          <p:cNvSpPr/>
          <p:nvPr/>
        </p:nvSpPr>
        <p:spPr>
          <a:xfrm>
            <a:off x="4772025" y="3881438"/>
            <a:ext cx="889000" cy="862013"/>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r>
              <a:rPr lang="en-US" altLang="ko-KR" sz="3500">
                <a:solidFill>
                  <a:srgbClr val="FFFFFF"/>
                </a:solidFill>
                <a:latin typeface="Arial Unicode MS" pitchFamily="34" charset="-128"/>
              </a:rPr>
              <a:t>3</a:t>
            </a:r>
            <a:endParaRPr lang="ko-KR" altLang="en-US" sz="3500" dirty="0">
              <a:solidFill>
                <a:srgbClr val="FFFFFF"/>
              </a:solidFill>
              <a:latin typeface="Arial Unicode MS" pitchFamily="34" charset="-128"/>
            </a:endParaRPr>
          </a:p>
        </p:txBody>
      </p:sp>
      <p:sp>
        <p:nvSpPr>
          <p:cNvPr id="80" name="Rectangle 79"/>
          <p:cNvSpPr/>
          <p:nvPr/>
        </p:nvSpPr>
        <p:spPr>
          <a:xfrm>
            <a:off x="4797425" y="4941888"/>
            <a:ext cx="863600" cy="849313"/>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r>
              <a:rPr lang="en-US" altLang="ko-KR" sz="3500">
                <a:solidFill>
                  <a:srgbClr val="FFFFFF"/>
                </a:solidFill>
                <a:latin typeface="Arial Unicode MS" pitchFamily="34" charset="-128"/>
              </a:rPr>
              <a:t>4</a:t>
            </a:r>
            <a:endParaRPr lang="ko-KR" altLang="en-US" sz="3500" dirty="0">
              <a:solidFill>
                <a:srgbClr val="FFFFFF"/>
              </a:solidFill>
              <a:latin typeface="Arial Unicode MS" pitchFamily="34" charset="-128"/>
            </a:endParaRPr>
          </a:p>
        </p:txBody>
      </p:sp>
      <p:sp>
        <p:nvSpPr>
          <p:cNvPr id="83" name="Rectangle 82"/>
          <p:cNvSpPr/>
          <p:nvPr/>
        </p:nvSpPr>
        <p:spPr>
          <a:xfrm>
            <a:off x="4708525" y="1571625"/>
            <a:ext cx="914400" cy="722313"/>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Unicode MS" pitchFamily="34" charset="-128"/>
                <a:cs typeface="+mn-cs"/>
              </a:defRPr>
            </a:lvl5pPr>
          </a:lstStyle>
          <a:p>
            <a:pPr lvl="0" algn="ctr"/>
            <a:r>
              <a:rPr lang="en-US" altLang="ko-KR" sz="3500">
                <a:solidFill>
                  <a:srgbClr val="FFFFFF"/>
                </a:solidFill>
                <a:latin typeface="Arial Unicode MS" pitchFamily="34" charset="-128"/>
              </a:rPr>
              <a:t>1</a:t>
            </a:r>
            <a:endParaRPr lang="ko-KR" altLang="en-US" sz="3500" dirty="0">
              <a:solidFill>
                <a:srgbClr val="FFFFFF"/>
              </a:solidFill>
              <a:latin typeface="Arial Unicode MS" pitchFamily="34" charset="-128"/>
            </a:endParaRPr>
          </a:p>
        </p:txBody>
      </p:sp>
      <p:sp>
        <p:nvSpPr>
          <p:cNvPr id="30741" name="Rectangles 30740"/>
          <p:cNvSpPr/>
          <p:nvPr/>
        </p:nvSpPr>
        <p:spPr>
          <a:xfrm>
            <a:off x="5697220" y="1571625"/>
            <a:ext cx="6249670" cy="757555"/>
          </a:xfrm>
          <a:prstGeom prst="rect">
            <a:avLst/>
          </a:prstGeom>
          <a:noFill/>
          <a:ln w="9525">
            <a:noFill/>
          </a:ln>
        </p:spPr>
        <p:txBody>
          <a:bodyPr wrap="square" lIns="0" tIns="133308" rIns="0" bIns="133308" anchor="ctr" anchorCtr="0">
            <a:spAutoFit/>
          </a:bodyPr>
          <a:lstStyle/>
          <a:p>
            <a:r>
              <a:rPr sz="3200" err="1">
                <a:latin typeface="Arial Unicode MS" pitchFamily="34" charset="-128"/>
              </a:rPr>
              <a:t>Biểu</a:t>
            </a:r>
            <a:r>
              <a:rPr sz="3200">
                <a:latin typeface="Arial Unicode MS" pitchFamily="34" charset="-128"/>
              </a:rPr>
              <a:t> </a:t>
            </a:r>
            <a:r>
              <a:rPr sz="3200" err="1">
                <a:latin typeface="Arial Unicode MS" pitchFamily="34" charset="-128"/>
              </a:rPr>
              <a:t>hiện</a:t>
            </a:r>
            <a:r>
              <a:rPr sz="3200">
                <a:latin typeface="Arial Unicode MS" pitchFamily="34" charset="-128"/>
              </a:rPr>
              <a:t> </a:t>
            </a:r>
            <a:r>
              <a:rPr sz="3200" err="1">
                <a:latin typeface="Arial Unicode MS" pitchFamily="34" charset="-128"/>
              </a:rPr>
              <a:t>của</a:t>
            </a:r>
            <a:r>
              <a:rPr sz="3200">
                <a:latin typeface="Arial Unicode MS" pitchFamily="34" charset="-128"/>
              </a:rPr>
              <a:t> </a:t>
            </a:r>
            <a:r>
              <a:rPr sz="3200" err="1">
                <a:latin typeface="Arial Unicode MS" pitchFamily="34" charset="-128"/>
              </a:rPr>
              <a:t>bạo</a:t>
            </a:r>
            <a:r>
              <a:rPr sz="3200">
                <a:latin typeface="Arial Unicode MS" pitchFamily="34" charset="-128"/>
              </a:rPr>
              <a:t> </a:t>
            </a:r>
            <a:r>
              <a:rPr sz="3200" err="1">
                <a:latin typeface="Arial Unicode MS" pitchFamily="34" charset="-128"/>
              </a:rPr>
              <a:t>lực</a:t>
            </a:r>
            <a:r>
              <a:rPr sz="3200">
                <a:latin typeface="Arial Unicode MS" pitchFamily="34" charset="-128"/>
              </a:rPr>
              <a:t> </a:t>
            </a:r>
            <a:r>
              <a:rPr sz="3200" err="1">
                <a:latin typeface="Arial Unicode MS" pitchFamily="34" charset="-128"/>
              </a:rPr>
              <a:t>học</a:t>
            </a:r>
            <a:r>
              <a:rPr sz="3200">
                <a:latin typeface="Arial Unicode MS" pitchFamily="34" charset="-128"/>
              </a:rPr>
              <a:t> </a:t>
            </a:r>
            <a:r>
              <a:rPr sz="3200" err="1">
                <a:latin typeface="Arial Unicode MS" pitchFamily="34" charset="-128"/>
              </a:rPr>
              <a:t>đường</a:t>
            </a:r>
            <a:endParaRPr sz="3200">
              <a:latin typeface="Arial Unicode MS" pitchFamily="34" charset="-128"/>
            </a:endParaRPr>
          </a:p>
        </p:txBody>
      </p:sp>
      <p:sp>
        <p:nvSpPr>
          <p:cNvPr id="30742" name="Rectangles 30741"/>
          <p:cNvSpPr/>
          <p:nvPr/>
        </p:nvSpPr>
        <p:spPr>
          <a:xfrm>
            <a:off x="5696903" y="2623503"/>
            <a:ext cx="6543675" cy="742315"/>
          </a:xfrm>
          <a:prstGeom prst="rect">
            <a:avLst/>
          </a:prstGeom>
          <a:noFill/>
          <a:ln w="9525">
            <a:noFill/>
          </a:ln>
        </p:spPr>
        <p:txBody>
          <a:bodyPr wrap="none" lIns="0" tIns="133308" rIns="0" bIns="133308" anchor="ctr" anchorCtr="0">
            <a:spAutoFit/>
          </a:bodyPr>
          <a:lstStyle/>
          <a:p>
            <a:r>
              <a:rPr sz="3100" err="1">
                <a:latin typeface="Arial Unicode MS" pitchFamily="34" charset="-128"/>
              </a:rPr>
              <a:t>Nguyên</a:t>
            </a:r>
            <a:r>
              <a:rPr sz="3100">
                <a:latin typeface="Arial Unicode MS" pitchFamily="34" charset="-128"/>
              </a:rPr>
              <a:t> </a:t>
            </a:r>
            <a:r>
              <a:rPr sz="3100" err="1">
                <a:latin typeface="Arial Unicode MS" pitchFamily="34" charset="-128"/>
              </a:rPr>
              <a:t>nhân</a:t>
            </a:r>
            <a:r>
              <a:rPr sz="3100">
                <a:latin typeface="Arial Unicode MS" pitchFamily="34" charset="-128"/>
              </a:rPr>
              <a:t> </a:t>
            </a:r>
            <a:r>
              <a:rPr sz="3100" err="1">
                <a:latin typeface="Arial Unicode MS" pitchFamily="34" charset="-128"/>
              </a:rPr>
              <a:t>của</a:t>
            </a:r>
            <a:r>
              <a:rPr sz="3100">
                <a:latin typeface="Arial Unicode MS" pitchFamily="34" charset="-128"/>
              </a:rPr>
              <a:t> </a:t>
            </a:r>
            <a:r>
              <a:rPr sz="3100" err="1">
                <a:latin typeface="Arial Unicode MS" pitchFamily="34" charset="-128"/>
              </a:rPr>
              <a:t>bạo</a:t>
            </a:r>
            <a:r>
              <a:rPr sz="3100">
                <a:latin typeface="Arial Unicode MS" pitchFamily="34" charset="-128"/>
              </a:rPr>
              <a:t> </a:t>
            </a:r>
            <a:r>
              <a:rPr sz="3100" err="1">
                <a:latin typeface="Arial Unicode MS" pitchFamily="34" charset="-128"/>
              </a:rPr>
              <a:t>lực</a:t>
            </a:r>
            <a:r>
              <a:rPr sz="3100">
                <a:latin typeface="Arial Unicode MS" pitchFamily="34" charset="-128"/>
              </a:rPr>
              <a:t> </a:t>
            </a:r>
            <a:r>
              <a:rPr sz="3100" err="1">
                <a:latin typeface="Arial Unicode MS" pitchFamily="34" charset="-128"/>
              </a:rPr>
              <a:t>học</a:t>
            </a:r>
            <a:r>
              <a:rPr sz="3100">
                <a:latin typeface="Arial Unicode MS" pitchFamily="34" charset="-128"/>
              </a:rPr>
              <a:t> </a:t>
            </a:r>
            <a:r>
              <a:rPr sz="3100" err="1">
                <a:latin typeface="Arial Unicode MS" pitchFamily="34" charset="-128"/>
              </a:rPr>
              <a:t>đường</a:t>
            </a:r>
            <a:endParaRPr sz="3100">
              <a:latin typeface="Arial Unicode MS" pitchFamily="34" charset="-128"/>
            </a:endParaRPr>
          </a:p>
        </p:txBody>
      </p:sp>
      <p:sp>
        <p:nvSpPr>
          <p:cNvPr id="30744" name="Rectangles 30743"/>
          <p:cNvSpPr/>
          <p:nvPr/>
        </p:nvSpPr>
        <p:spPr>
          <a:xfrm>
            <a:off x="5956300" y="3888423"/>
            <a:ext cx="6235700" cy="757555"/>
          </a:xfrm>
          <a:prstGeom prst="rect">
            <a:avLst/>
          </a:prstGeom>
          <a:noFill/>
          <a:ln w="9525">
            <a:noFill/>
          </a:ln>
        </p:spPr>
        <p:txBody>
          <a:bodyPr lIns="0" tIns="133308" rIns="0" bIns="133308" anchor="ctr" anchorCtr="0">
            <a:spAutoFit/>
          </a:bodyPr>
          <a:lstStyle/>
          <a:p>
            <a:r>
              <a:rPr sz="3200" err="1">
                <a:latin typeface="Arial Unicode MS" pitchFamily="34" charset="-128"/>
              </a:rPr>
              <a:t>Luyện</a:t>
            </a:r>
            <a:r>
              <a:rPr sz="3200">
                <a:latin typeface="Arial Unicode MS" pitchFamily="34" charset="-128"/>
              </a:rPr>
              <a:t> </a:t>
            </a:r>
            <a:r>
              <a:rPr sz="3200" err="1">
                <a:latin typeface="Arial Unicode MS" pitchFamily="34" charset="-128"/>
              </a:rPr>
              <a:t>tập</a:t>
            </a:r>
            <a:endParaRPr sz="3200">
              <a:latin typeface="Arial Unicode MS" pitchFamily="34" charset="-128"/>
            </a:endParaRPr>
          </a:p>
        </p:txBody>
      </p:sp>
      <p:sp>
        <p:nvSpPr>
          <p:cNvPr id="30745" name="Rectangles 30744"/>
          <p:cNvSpPr/>
          <p:nvPr/>
        </p:nvSpPr>
        <p:spPr>
          <a:xfrm>
            <a:off x="5956300" y="5006023"/>
            <a:ext cx="6235700" cy="757555"/>
          </a:xfrm>
          <a:prstGeom prst="rect">
            <a:avLst/>
          </a:prstGeom>
          <a:noFill/>
          <a:ln w="9525">
            <a:noFill/>
          </a:ln>
        </p:spPr>
        <p:txBody>
          <a:bodyPr lIns="0" tIns="133308" rIns="0" bIns="133308" anchor="ctr" anchorCtr="0">
            <a:spAutoFit/>
          </a:bodyPr>
          <a:lstStyle/>
          <a:p>
            <a:r>
              <a:rPr sz="3200" err="1">
                <a:latin typeface="Arial Unicode MS" pitchFamily="34" charset="-128"/>
              </a:rPr>
              <a:t>Vận</a:t>
            </a:r>
            <a:r>
              <a:rPr sz="3200">
                <a:latin typeface="Arial Unicode MS" pitchFamily="34" charset="-128"/>
              </a:rPr>
              <a:t> </a:t>
            </a:r>
            <a:r>
              <a:rPr sz="3200" err="1">
                <a:latin typeface="Arial Unicode MS" pitchFamily="34" charset="-128"/>
              </a:rPr>
              <a:t>dụng</a:t>
            </a:r>
            <a:endParaRPr sz="3200">
              <a:latin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blinds(horizontal)">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41"/>
                                        </p:tgtEl>
                                        <p:attrNameLst>
                                          <p:attrName>style.visibility</p:attrName>
                                        </p:attrNameLst>
                                      </p:cBhvr>
                                      <p:to>
                                        <p:strVal val="visible"/>
                                      </p:to>
                                    </p:set>
                                    <p:animEffect transition="in" filter="blinds(horizontal)">
                                      <p:cBhvr>
                                        <p:cTn id="17" dur="500"/>
                                        <p:tgtEl>
                                          <p:spTgt spid="3074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blinds(horizontal)">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742"/>
                                        </p:tgtEl>
                                        <p:attrNameLst>
                                          <p:attrName>style.visibility</p:attrName>
                                        </p:attrNameLst>
                                      </p:cBhvr>
                                      <p:to>
                                        <p:strVal val="visible"/>
                                      </p:to>
                                    </p:set>
                                    <p:animEffect transition="in" filter="blinds(horizontal)">
                                      <p:cBhvr>
                                        <p:cTn id="27" dur="500"/>
                                        <p:tgtEl>
                                          <p:spTgt spid="3074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blinds(horizontal)">
                                      <p:cBhvr>
                                        <p:cTn id="32" dur="5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blinds(horizontal)">
                                      <p:cBhvr>
                                        <p:cTn id="37" dur="5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0744"/>
                                        </p:tgtEl>
                                        <p:attrNameLst>
                                          <p:attrName>style.visibility</p:attrName>
                                        </p:attrNameLst>
                                      </p:cBhvr>
                                      <p:to>
                                        <p:strVal val="visible"/>
                                      </p:to>
                                    </p:set>
                                    <p:animEffect transition="in" filter="blinds(horizontal)">
                                      <p:cBhvr>
                                        <p:cTn id="42" dur="500"/>
                                        <p:tgtEl>
                                          <p:spTgt spid="3074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0745"/>
                                        </p:tgtEl>
                                        <p:attrNameLst>
                                          <p:attrName>style.visibility</p:attrName>
                                        </p:attrNameLst>
                                      </p:cBhvr>
                                      <p:to>
                                        <p:strVal val="visible"/>
                                      </p:to>
                                    </p:set>
                                    <p:animEffect transition="in" filter="blinds(horizontal)">
                                      <p:cBhvr>
                                        <p:cTn id="47" dur="500"/>
                                        <p:tgtEl>
                                          <p:spTgt spid="30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74" grpId="0" animBg="1"/>
      <p:bldP spid="77" grpId="0" animBg="1"/>
      <p:bldP spid="80" grpId="0" animBg="1"/>
      <p:bldP spid="83" grpId="0" animBg="1"/>
      <p:bldP spid="30741" grpId="0"/>
      <p:bldP spid="30742" grpId="0"/>
      <p:bldP spid="30744" grpId="0"/>
      <p:bldP spid="307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40" name="Picture 33839" descr="0"/>
          <p:cNvPicPr>
            <a:picLocks noChangeAspect="1"/>
          </p:cNvPicPr>
          <p:nvPr/>
        </p:nvPicPr>
        <p:blipFill>
          <a:blip r:embed="rId2"/>
          <a:stretch>
            <a:fillRect/>
          </a:stretch>
        </p:blipFill>
        <p:spPr>
          <a:xfrm>
            <a:off x="333375" y="366713"/>
            <a:ext cx="11668125" cy="6167437"/>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11" name="Picture 123910" descr="000"/>
          <p:cNvPicPr>
            <a:picLocks noChangeAspect="1"/>
          </p:cNvPicPr>
          <p:nvPr/>
        </p:nvPicPr>
        <p:blipFill>
          <a:blip r:embed="rId2"/>
          <a:stretch>
            <a:fillRect/>
          </a:stretch>
        </p:blipFill>
        <p:spPr>
          <a:xfrm>
            <a:off x="433070" y="754380"/>
            <a:ext cx="8769985" cy="5670550"/>
          </a:xfrm>
          <a:prstGeom prst="rect">
            <a:avLst/>
          </a:prstGeom>
          <a:noFill/>
          <a:ln w="9525">
            <a:noFill/>
          </a:ln>
        </p:spPr>
      </p:pic>
      <p:sp>
        <p:nvSpPr>
          <p:cNvPr id="123912" name="Rectangles 123911"/>
          <p:cNvSpPr/>
          <p:nvPr/>
        </p:nvSpPr>
        <p:spPr>
          <a:xfrm>
            <a:off x="433388" y="742950"/>
            <a:ext cx="5214937" cy="473075"/>
          </a:xfrm>
          <a:prstGeom prst="rect">
            <a:avLst/>
          </a:prstGeom>
          <a:noFill/>
          <a:ln w="9525">
            <a:noFill/>
          </a:ln>
        </p:spPr>
        <p:txBody>
          <a:bodyPr wrap="none" anchor="ctr" anchorCtr="0">
            <a:spAutoFit/>
          </a:bodyPr>
          <a:lstStyle/>
          <a:p>
            <a:r>
              <a:rPr sz="2500" err="1">
                <a:solidFill>
                  <a:srgbClr val="FF0000"/>
                </a:solidFill>
                <a:latin typeface="Arial Unicode MS" pitchFamily="34" charset="-128"/>
              </a:rPr>
              <a:t>Đọc</a:t>
            </a:r>
            <a:r>
              <a:rPr sz="2500">
                <a:solidFill>
                  <a:srgbClr val="FF0000"/>
                </a:solidFill>
                <a:latin typeface="Arial Unicode MS" pitchFamily="34" charset="-128"/>
              </a:rPr>
              <a:t> </a:t>
            </a:r>
            <a:r>
              <a:rPr sz="2500" err="1">
                <a:solidFill>
                  <a:srgbClr val="FF0000"/>
                </a:solidFill>
                <a:latin typeface="Arial Unicode MS" pitchFamily="34" charset="-128"/>
              </a:rPr>
              <a:t>các</a:t>
            </a:r>
            <a:r>
              <a:rPr sz="2500">
                <a:solidFill>
                  <a:srgbClr val="FF0000"/>
                </a:solidFill>
                <a:latin typeface="Arial Unicode MS" pitchFamily="34" charset="-128"/>
              </a:rPr>
              <a:t> </a:t>
            </a:r>
            <a:r>
              <a:rPr sz="2500" err="1">
                <a:solidFill>
                  <a:srgbClr val="FF0000"/>
                </a:solidFill>
                <a:latin typeface="Arial Unicode MS" pitchFamily="34" charset="-128"/>
              </a:rPr>
              <a:t>thông</a:t>
            </a:r>
            <a:r>
              <a:rPr sz="2500">
                <a:solidFill>
                  <a:srgbClr val="FF0000"/>
                </a:solidFill>
                <a:latin typeface="Arial Unicode MS" pitchFamily="34" charset="-128"/>
              </a:rPr>
              <a:t> tin </a:t>
            </a:r>
            <a:r>
              <a:rPr sz="2500" err="1">
                <a:solidFill>
                  <a:srgbClr val="FF0000"/>
                </a:solidFill>
                <a:latin typeface="Arial Unicode MS" pitchFamily="34" charset="-128"/>
              </a:rPr>
              <a:t>và</a:t>
            </a:r>
            <a:r>
              <a:rPr sz="2500">
                <a:solidFill>
                  <a:srgbClr val="FF0000"/>
                </a:solidFill>
                <a:latin typeface="Arial Unicode MS" pitchFamily="34" charset="-128"/>
              </a:rPr>
              <a:t> </a:t>
            </a:r>
            <a:r>
              <a:rPr sz="2500" err="1">
                <a:solidFill>
                  <a:srgbClr val="FF0000"/>
                </a:solidFill>
                <a:latin typeface="Arial Unicode MS" pitchFamily="34" charset="-128"/>
              </a:rPr>
              <a:t>trả</a:t>
            </a:r>
            <a:r>
              <a:rPr sz="2500">
                <a:solidFill>
                  <a:srgbClr val="FF0000"/>
                </a:solidFill>
                <a:latin typeface="Arial Unicode MS" pitchFamily="34" charset="-128"/>
              </a:rPr>
              <a:t> </a:t>
            </a:r>
            <a:r>
              <a:rPr sz="2500" err="1">
                <a:solidFill>
                  <a:srgbClr val="FF0000"/>
                </a:solidFill>
                <a:latin typeface="Arial Unicode MS" pitchFamily="34" charset="-128"/>
              </a:rPr>
              <a:t>lời</a:t>
            </a:r>
            <a:r>
              <a:rPr sz="2500">
                <a:solidFill>
                  <a:srgbClr val="FF0000"/>
                </a:solidFill>
                <a:latin typeface="Arial Unicode MS" pitchFamily="34" charset="-128"/>
              </a:rPr>
              <a:t> </a:t>
            </a:r>
            <a:r>
              <a:rPr sz="2500" err="1">
                <a:solidFill>
                  <a:srgbClr val="FF0000"/>
                </a:solidFill>
                <a:latin typeface="Arial Unicode MS" pitchFamily="34" charset="-128"/>
              </a:rPr>
              <a:t>câu</a:t>
            </a:r>
            <a:r>
              <a:rPr sz="2500">
                <a:solidFill>
                  <a:srgbClr val="FF0000"/>
                </a:solidFill>
                <a:latin typeface="Arial Unicode MS" pitchFamily="34" charset="-128"/>
              </a:rPr>
              <a:t> </a:t>
            </a:r>
            <a:r>
              <a:rPr sz="2500" err="1">
                <a:solidFill>
                  <a:srgbClr val="FF0000"/>
                </a:solidFill>
                <a:latin typeface="Arial Unicode MS" pitchFamily="34" charset="-128"/>
              </a:rPr>
              <a:t>hỏi</a:t>
            </a:r>
            <a:r>
              <a:rPr sz="2500">
                <a:solidFill>
                  <a:srgbClr val="FF0000"/>
                </a:solidFill>
                <a:latin typeface="Arial Unicode MS" pitchFamily="34" charset="-128"/>
              </a:rPr>
              <a:t>: </a:t>
            </a:r>
          </a:p>
        </p:txBody>
      </p:sp>
      <p:sp>
        <p:nvSpPr>
          <p:cNvPr id="123913" name="Rectangles 123912"/>
          <p:cNvSpPr/>
          <p:nvPr/>
        </p:nvSpPr>
        <p:spPr>
          <a:xfrm>
            <a:off x="9048750" y="960438"/>
            <a:ext cx="2687638" cy="4664075"/>
          </a:xfrm>
          <a:prstGeom prst="rect">
            <a:avLst/>
          </a:prstGeom>
          <a:noFill/>
          <a:ln w="9525">
            <a:noFill/>
          </a:ln>
        </p:spPr>
        <p:txBody>
          <a:bodyPr anchor="ctr" anchorCtr="0">
            <a:spAutoFit/>
          </a:bodyPr>
          <a:lstStyle/>
          <a:p>
            <a:pPr algn="ctr"/>
            <a:r>
              <a:rPr sz="3000">
                <a:latin typeface="Arial Unicode MS" pitchFamily="34" charset="-128"/>
              </a:rPr>
              <a:t>a) </a:t>
            </a:r>
            <a:r>
              <a:rPr sz="3000" err="1">
                <a:latin typeface="Arial Unicode MS" pitchFamily="34" charset="-128"/>
              </a:rPr>
              <a:t>Em</a:t>
            </a:r>
            <a:r>
              <a:rPr sz="3000">
                <a:latin typeface="Arial Unicode MS" pitchFamily="34" charset="-128"/>
              </a:rPr>
              <a:t> </a:t>
            </a:r>
            <a:r>
              <a:rPr sz="3000" err="1">
                <a:latin typeface="Arial Unicode MS" pitchFamily="34" charset="-128"/>
              </a:rPr>
              <a:t>hãy</a:t>
            </a:r>
            <a:r>
              <a:rPr sz="3000">
                <a:latin typeface="Arial Unicode MS" pitchFamily="34" charset="-128"/>
              </a:rPr>
              <a:t> </a:t>
            </a:r>
            <a:r>
              <a:rPr sz="3000" err="1">
                <a:latin typeface="Arial Unicode MS" pitchFamily="34" charset="-128"/>
              </a:rPr>
              <a:t>căn</a:t>
            </a:r>
            <a:r>
              <a:rPr sz="3000">
                <a:latin typeface="Arial Unicode MS" pitchFamily="34" charset="-128"/>
              </a:rPr>
              <a:t> </a:t>
            </a:r>
            <a:r>
              <a:rPr sz="3000" err="1">
                <a:latin typeface="Arial Unicode MS" pitchFamily="34" charset="-128"/>
              </a:rPr>
              <a:t>cứ</a:t>
            </a:r>
            <a:r>
              <a:rPr sz="3000">
                <a:latin typeface="Arial Unicode MS" pitchFamily="34" charset="-128"/>
              </a:rPr>
              <a:t> </a:t>
            </a:r>
            <a:r>
              <a:rPr sz="3000" err="1">
                <a:latin typeface="Arial Unicode MS" pitchFamily="34" charset="-128"/>
              </a:rPr>
              <a:t>vào</a:t>
            </a:r>
            <a:r>
              <a:rPr sz="3000">
                <a:latin typeface="Arial Unicode MS" pitchFamily="34" charset="-128"/>
              </a:rPr>
              <a:t> </a:t>
            </a:r>
            <a:r>
              <a:rPr sz="3000" err="1">
                <a:latin typeface="Arial Unicode MS" pitchFamily="34" charset="-128"/>
              </a:rPr>
              <a:t>thông</a:t>
            </a:r>
            <a:r>
              <a:rPr sz="3000">
                <a:latin typeface="Arial Unicode MS" pitchFamily="34" charset="-128"/>
              </a:rPr>
              <a:t> tin </a:t>
            </a:r>
            <a:r>
              <a:rPr sz="3000" err="1">
                <a:latin typeface="Arial Unicode MS" pitchFamily="34" charset="-128"/>
              </a:rPr>
              <a:t>để</a:t>
            </a:r>
            <a:r>
              <a:rPr sz="3000">
                <a:latin typeface="Arial Unicode MS" pitchFamily="34" charset="-128"/>
              </a:rPr>
              <a:t> </a:t>
            </a:r>
            <a:r>
              <a:rPr sz="3000" err="1">
                <a:latin typeface="Arial Unicode MS" pitchFamily="34" charset="-128"/>
              </a:rPr>
              <a:t>xác</a:t>
            </a:r>
            <a:r>
              <a:rPr sz="3000">
                <a:latin typeface="Arial Unicode MS" pitchFamily="34" charset="-128"/>
              </a:rPr>
              <a:t> </a:t>
            </a:r>
            <a:r>
              <a:rPr sz="3000" err="1">
                <a:latin typeface="Arial Unicode MS" pitchFamily="34" charset="-128"/>
              </a:rPr>
              <a:t>định</a:t>
            </a:r>
            <a:r>
              <a:rPr sz="3000">
                <a:latin typeface="Arial Unicode MS" pitchFamily="34" charset="-128"/>
              </a:rPr>
              <a:t> </a:t>
            </a:r>
            <a:r>
              <a:rPr sz="3000" err="1">
                <a:latin typeface="Arial Unicode MS" pitchFamily="34" charset="-128"/>
              </a:rPr>
              <a:t>những</a:t>
            </a:r>
            <a:r>
              <a:rPr sz="3000">
                <a:latin typeface="Arial Unicode MS" pitchFamily="34" charset="-128"/>
              </a:rPr>
              <a:t> </a:t>
            </a:r>
            <a:r>
              <a:rPr sz="3000" err="1">
                <a:latin typeface="Arial Unicode MS" pitchFamily="34" charset="-128"/>
              </a:rPr>
              <a:t>hành</a:t>
            </a:r>
            <a:r>
              <a:rPr sz="3000">
                <a:latin typeface="Arial Unicode MS" pitchFamily="34" charset="-128"/>
              </a:rPr>
              <a:t> vi </a:t>
            </a:r>
            <a:r>
              <a:rPr sz="3000" err="1">
                <a:latin typeface="Arial Unicode MS" pitchFamily="34" charset="-128"/>
              </a:rPr>
              <a:t>bạo</a:t>
            </a:r>
            <a:r>
              <a:rPr sz="3000">
                <a:latin typeface="Arial Unicode MS" pitchFamily="34" charset="-128"/>
              </a:rPr>
              <a:t> </a:t>
            </a:r>
            <a:r>
              <a:rPr sz="3000" err="1">
                <a:latin typeface="Arial Unicode MS" pitchFamily="34" charset="-128"/>
              </a:rPr>
              <a:t>lực</a:t>
            </a:r>
            <a:r>
              <a:rPr sz="3000">
                <a:latin typeface="Arial Unicode MS" pitchFamily="34" charset="-128"/>
              </a:rPr>
              <a:t> </a:t>
            </a:r>
            <a:r>
              <a:rPr sz="3000" err="1">
                <a:latin typeface="Arial Unicode MS" pitchFamily="34" charset="-128"/>
              </a:rPr>
              <a:t>học</a:t>
            </a:r>
            <a:r>
              <a:rPr sz="3000">
                <a:latin typeface="Arial Unicode MS" pitchFamily="34" charset="-128"/>
              </a:rPr>
              <a:t> </a:t>
            </a:r>
            <a:r>
              <a:rPr sz="3000" err="1">
                <a:latin typeface="Arial Unicode MS" pitchFamily="34" charset="-128"/>
              </a:rPr>
              <a:t>đường</a:t>
            </a:r>
            <a:r>
              <a:rPr sz="3000">
                <a:latin typeface="Arial Unicode MS" pitchFamily="34" charset="-128"/>
              </a:rPr>
              <a:t> </a:t>
            </a:r>
            <a:r>
              <a:rPr sz="3000" err="1">
                <a:latin typeface="Arial Unicode MS" pitchFamily="34" charset="-128"/>
              </a:rPr>
              <a:t>được</a:t>
            </a:r>
            <a:r>
              <a:rPr sz="3000">
                <a:latin typeface="Arial Unicode MS" pitchFamily="34" charset="-128"/>
              </a:rPr>
              <a:t> </a:t>
            </a:r>
            <a:r>
              <a:rPr sz="3000" err="1">
                <a:latin typeface="Arial Unicode MS" pitchFamily="34" charset="-128"/>
              </a:rPr>
              <a:t>thể</a:t>
            </a:r>
            <a:r>
              <a:rPr sz="3000">
                <a:latin typeface="Arial Unicode MS" pitchFamily="34" charset="-128"/>
              </a:rPr>
              <a:t> </a:t>
            </a:r>
            <a:r>
              <a:rPr sz="3000" err="1">
                <a:latin typeface="Arial Unicode MS" pitchFamily="34" charset="-128"/>
              </a:rPr>
              <a:t>hiện</a:t>
            </a:r>
            <a:r>
              <a:rPr sz="3000">
                <a:latin typeface="Arial Unicode MS" pitchFamily="34" charset="-128"/>
              </a:rPr>
              <a:t> qua </a:t>
            </a:r>
            <a:r>
              <a:rPr sz="3000" err="1">
                <a:latin typeface="Arial Unicode MS" pitchFamily="34" charset="-128"/>
              </a:rPr>
              <a:t>mỗi</a:t>
            </a:r>
            <a:r>
              <a:rPr sz="3000">
                <a:latin typeface="Arial Unicode MS" pitchFamily="34" charset="-128"/>
              </a:rPr>
              <a:t> </a:t>
            </a:r>
            <a:r>
              <a:rPr sz="3000" err="1">
                <a:latin typeface="Arial Unicode MS" pitchFamily="34" charset="-128"/>
              </a:rPr>
              <a:t>trường</a:t>
            </a:r>
            <a:r>
              <a:rPr sz="3000">
                <a:latin typeface="Arial Unicode MS" pitchFamily="34" charset="-128"/>
              </a:rPr>
              <a:t> </a:t>
            </a:r>
            <a:r>
              <a:rPr sz="3000" err="1">
                <a:latin typeface="Arial Unicode MS" pitchFamily="34" charset="-128"/>
              </a:rPr>
              <a:t>hợp</a:t>
            </a:r>
            <a:r>
              <a:rPr sz="3000">
                <a:latin typeface="Arial Unicode MS" pitchFamily="34" charset="-128"/>
              </a:rPr>
              <a:t> </a:t>
            </a:r>
            <a:r>
              <a:rPr sz="3000" err="1">
                <a:latin typeface="Arial Unicode MS" pitchFamily="34" charset="-128"/>
              </a:rPr>
              <a:t>và</a:t>
            </a:r>
            <a:r>
              <a:rPr sz="3000">
                <a:latin typeface="Arial Unicode MS" pitchFamily="34" charset="-128"/>
              </a:rPr>
              <a:t> </a:t>
            </a:r>
            <a:r>
              <a:rPr sz="3000" err="1">
                <a:latin typeface="Arial Unicode MS" pitchFamily="34" charset="-128"/>
              </a:rPr>
              <a:t>hình</a:t>
            </a:r>
            <a:r>
              <a:rPr sz="3000">
                <a:latin typeface="Arial Unicode MS" pitchFamily="34" charset="-128"/>
              </a:rPr>
              <a:t> </a:t>
            </a:r>
            <a:r>
              <a:rPr sz="3000" err="1">
                <a:latin typeface="Arial Unicode MS" pitchFamily="34" charset="-128"/>
              </a:rPr>
              <a:t>ảnh</a:t>
            </a:r>
            <a:r>
              <a:rPr sz="3000">
                <a:latin typeface="Arial Unicode MS" pitchFamily="34" charset="-128"/>
              </a:rPr>
              <a:t> </a:t>
            </a:r>
            <a:r>
              <a:rPr sz="3000" err="1">
                <a:latin typeface="Arial Unicode MS" pitchFamily="34" charset="-128"/>
              </a:rPr>
              <a:t>trên</a:t>
            </a:r>
            <a:r>
              <a:rPr sz="3000">
                <a:latin typeface="Arial Unicode MS" pitchFamily="34" charset="-128"/>
              </a:rPr>
              <a:t>? </a:t>
            </a:r>
          </a:p>
        </p:txBody>
      </p:sp>
      <p:sp>
        <p:nvSpPr>
          <p:cNvPr id="123915" name="Text Placeholder 1"/>
          <p:cNvSpPr/>
          <p:nvPr/>
        </p:nvSpPr>
        <p:spPr>
          <a:xfrm>
            <a:off x="433705" y="30480"/>
            <a:ext cx="11507788" cy="723900"/>
          </a:xfrm>
          <a:prstGeom prst="rect">
            <a:avLst/>
          </a:prstGeom>
          <a:solidFill>
            <a:schemeClr val="accent4">
              <a:lumMod val="20000"/>
              <a:lumOff val="80000"/>
            </a:schemeClr>
          </a:solidFill>
          <a:ln w="9525">
            <a:noFill/>
          </a:ln>
        </p:spPr>
        <p:txBody>
          <a:bodyPr tIns="91440" anchor="ctr" anchorCtr="0"/>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0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4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400" kern="1200">
                <a:solidFill>
                  <a:schemeClr val="tx1"/>
                </a:solidFill>
                <a:latin typeface="+mn-lt"/>
                <a:ea typeface="+mn-ea"/>
                <a:cs typeface="+mn-cs"/>
              </a:defRPr>
            </a:lvl5pPr>
          </a:lstStyle>
          <a:p>
            <a:pPr marL="0" lvl="0" indent="0">
              <a:buNone/>
            </a:pPr>
            <a:r>
              <a:rPr sz="2500" b="1">
                <a:solidFill>
                  <a:srgbClr val="FF0000"/>
                </a:solidFill>
                <a:latin typeface="Arial Unicode MS" pitchFamily="34" charset="-128"/>
              </a:rPr>
              <a:t>1. BIỂU HIỆN CỦA BẠO LỰC HỌC ĐƯỜNG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3912"/>
                                        </p:tgtEl>
                                        <p:attrNameLst>
                                          <p:attrName>style.visibility</p:attrName>
                                        </p:attrNameLst>
                                      </p:cBhvr>
                                      <p:to>
                                        <p:strVal val="visible"/>
                                      </p:to>
                                    </p:set>
                                    <p:animEffect transition="in" filter="blinds(horizontal)">
                                      <p:cBhvr>
                                        <p:cTn id="7" dur="500"/>
                                        <p:tgtEl>
                                          <p:spTgt spid="123912"/>
                                        </p:tgtEl>
                                      </p:cBhvr>
                                    </p:animEffect>
                                  </p:childTnLst>
                                </p:cTn>
                              </p:par>
                              <p:par>
                                <p:cTn id="8" presetID="3" presetClass="entr" presetSubtype="10" fill="hold" nodeType="withEffect">
                                  <p:stCondLst>
                                    <p:cond delay="0"/>
                                  </p:stCondLst>
                                  <p:childTnLst>
                                    <p:set>
                                      <p:cBhvr>
                                        <p:cTn id="9" dur="1" fill="hold">
                                          <p:stCondLst>
                                            <p:cond delay="0"/>
                                          </p:stCondLst>
                                        </p:cTn>
                                        <p:tgtEl>
                                          <p:spTgt spid="123911"/>
                                        </p:tgtEl>
                                        <p:attrNameLst>
                                          <p:attrName>style.visibility</p:attrName>
                                        </p:attrNameLst>
                                      </p:cBhvr>
                                      <p:to>
                                        <p:strVal val="visible"/>
                                      </p:to>
                                    </p:set>
                                    <p:animEffect transition="in" filter="blinds(horizontal)">
                                      <p:cBhvr>
                                        <p:cTn id="10" dur="500"/>
                                        <p:tgtEl>
                                          <p:spTgt spid="1239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3913"/>
                                        </p:tgtEl>
                                        <p:attrNameLst>
                                          <p:attrName>style.visibility</p:attrName>
                                        </p:attrNameLst>
                                      </p:cBhvr>
                                      <p:to>
                                        <p:strVal val="visible"/>
                                      </p:to>
                                    </p:set>
                                    <p:animEffect transition="in" filter="blinds(horizontal)">
                                      <p:cBhvr>
                                        <p:cTn id="15" dur="500"/>
                                        <p:tgtEl>
                                          <p:spTgt spid="123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2" grpId="0"/>
      <p:bldP spid="1239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Placeholder 1"/>
          <p:cNvSpPr>
            <a:spLocks noGrp="1"/>
          </p:cNvSpPr>
          <p:nvPr>
            <p:ph type="body" sz="quarter"/>
          </p:nvPr>
        </p:nvSpPr>
        <p:spPr>
          <a:xfrm>
            <a:off x="336550" y="0"/>
            <a:ext cx="11507788" cy="723900"/>
          </a:xfrm>
          <a:prstGeom prst="rect">
            <a:avLst/>
          </a:prstGeom>
          <a:solidFill>
            <a:schemeClr val="accent4">
              <a:lumMod val="20000"/>
              <a:lumOff val="80000"/>
            </a:schemeClr>
          </a:solidFill>
          <a:ln w="9525">
            <a:noFill/>
          </a:ln>
        </p:spPr>
        <p:txBody>
          <a:bodyPr tIns="91440" anchor="ctr" anchorCtr="0"/>
          <a:lstStyle>
            <a:lvl1pPr lvl="0">
              <a:buClrTx/>
              <a:buSzTx/>
              <a:buFont typeface="Arial" panose="020B0604020202020204" pitchFamily="34" charset="0"/>
              <a:defRPr sz="2000"/>
            </a:lvl1pPr>
            <a:lvl2pPr lvl="1">
              <a:buClrTx/>
              <a:buSzTx/>
              <a:buFont typeface="Arial" panose="020B0604020202020204" pitchFamily="34" charset="0"/>
              <a:defRPr sz="1800"/>
            </a:lvl2pPr>
            <a:lvl3pPr lvl="2">
              <a:buClrTx/>
              <a:buSzTx/>
              <a:buFont typeface="Arial" panose="020B0604020202020204" pitchFamily="34" charset="0"/>
              <a:defRPr sz="1600"/>
            </a:lvl3pPr>
            <a:lvl4pPr lvl="3">
              <a:buClrTx/>
              <a:buSzTx/>
              <a:buFont typeface="Arial" panose="020B0604020202020204" pitchFamily="34" charset="0"/>
              <a:defRPr sz="1400"/>
            </a:lvl4pPr>
            <a:lvl5pPr lvl="4">
              <a:buClrTx/>
              <a:buSzTx/>
              <a:buFont typeface="Arial" panose="020B0604020202020204" pitchFamily="34" charset="0"/>
              <a:defRPr sz="1400"/>
            </a:lvl5pPr>
          </a:lstStyle>
          <a:p>
            <a:pPr marL="0" lvl="0" indent="0">
              <a:buNone/>
            </a:pPr>
            <a:r>
              <a:rPr sz="2500" b="1">
                <a:solidFill>
                  <a:srgbClr val="FF0000"/>
                </a:solidFill>
                <a:latin typeface="Arial Unicode MS" pitchFamily="34" charset="-128"/>
              </a:rPr>
              <a:t>1. BIỂU HIỆN CỦA BẠO LỰC HỌC ĐƯỜNG</a:t>
            </a:r>
          </a:p>
        </p:txBody>
      </p:sp>
      <p:pic>
        <p:nvPicPr>
          <p:cNvPr id="124931" name="Picture 124930" descr="000"/>
          <p:cNvPicPr>
            <a:picLocks noChangeAspect="1"/>
          </p:cNvPicPr>
          <p:nvPr/>
        </p:nvPicPr>
        <p:blipFill>
          <a:blip r:embed="rId2"/>
          <a:stretch>
            <a:fillRect/>
          </a:stretch>
        </p:blipFill>
        <p:spPr>
          <a:xfrm>
            <a:off x="433070" y="754380"/>
            <a:ext cx="8769985" cy="5670550"/>
          </a:xfrm>
          <a:prstGeom prst="rect">
            <a:avLst/>
          </a:prstGeom>
          <a:noFill/>
          <a:ln w="9525">
            <a:noFill/>
          </a:ln>
        </p:spPr>
      </p:pic>
      <p:sp>
        <p:nvSpPr>
          <p:cNvPr id="124932" name="Rectangles 124931"/>
          <p:cNvSpPr/>
          <p:nvPr/>
        </p:nvSpPr>
        <p:spPr>
          <a:xfrm>
            <a:off x="433388" y="742950"/>
            <a:ext cx="5214937" cy="473075"/>
          </a:xfrm>
          <a:prstGeom prst="rect">
            <a:avLst/>
          </a:prstGeom>
          <a:noFill/>
          <a:ln w="9525">
            <a:noFill/>
          </a:ln>
        </p:spPr>
        <p:txBody>
          <a:bodyPr wrap="none" anchor="ctr" anchorCtr="0">
            <a:spAutoFit/>
          </a:bodyPr>
          <a:lstStyle/>
          <a:p>
            <a:r>
              <a:rPr sz="2500" err="1">
                <a:solidFill>
                  <a:srgbClr val="FF0000"/>
                </a:solidFill>
                <a:latin typeface="Arial Unicode MS" pitchFamily="34" charset="-128"/>
              </a:rPr>
              <a:t>Đọc</a:t>
            </a:r>
            <a:r>
              <a:rPr sz="2500">
                <a:solidFill>
                  <a:srgbClr val="FF0000"/>
                </a:solidFill>
                <a:latin typeface="Arial Unicode MS" pitchFamily="34" charset="-128"/>
              </a:rPr>
              <a:t> </a:t>
            </a:r>
            <a:r>
              <a:rPr sz="2500" err="1">
                <a:solidFill>
                  <a:srgbClr val="FF0000"/>
                </a:solidFill>
                <a:latin typeface="Arial Unicode MS" pitchFamily="34" charset="-128"/>
              </a:rPr>
              <a:t>các</a:t>
            </a:r>
            <a:r>
              <a:rPr sz="2500">
                <a:solidFill>
                  <a:srgbClr val="FF0000"/>
                </a:solidFill>
                <a:latin typeface="Arial Unicode MS" pitchFamily="34" charset="-128"/>
              </a:rPr>
              <a:t> </a:t>
            </a:r>
            <a:r>
              <a:rPr sz="2500" err="1">
                <a:solidFill>
                  <a:srgbClr val="FF0000"/>
                </a:solidFill>
                <a:latin typeface="Arial Unicode MS" pitchFamily="34" charset="-128"/>
              </a:rPr>
              <a:t>thông</a:t>
            </a:r>
            <a:r>
              <a:rPr sz="2500">
                <a:solidFill>
                  <a:srgbClr val="FF0000"/>
                </a:solidFill>
                <a:latin typeface="Arial Unicode MS" pitchFamily="34" charset="-128"/>
              </a:rPr>
              <a:t> tin </a:t>
            </a:r>
            <a:r>
              <a:rPr sz="2500" err="1">
                <a:solidFill>
                  <a:srgbClr val="FF0000"/>
                </a:solidFill>
                <a:latin typeface="Arial Unicode MS" pitchFamily="34" charset="-128"/>
              </a:rPr>
              <a:t>và</a:t>
            </a:r>
            <a:r>
              <a:rPr sz="2500">
                <a:solidFill>
                  <a:srgbClr val="FF0000"/>
                </a:solidFill>
                <a:latin typeface="Arial Unicode MS" pitchFamily="34" charset="-128"/>
              </a:rPr>
              <a:t> </a:t>
            </a:r>
            <a:r>
              <a:rPr sz="2500" err="1">
                <a:solidFill>
                  <a:srgbClr val="FF0000"/>
                </a:solidFill>
                <a:latin typeface="Arial Unicode MS" pitchFamily="34" charset="-128"/>
              </a:rPr>
              <a:t>trả</a:t>
            </a:r>
            <a:r>
              <a:rPr sz="2500">
                <a:solidFill>
                  <a:srgbClr val="FF0000"/>
                </a:solidFill>
                <a:latin typeface="Arial Unicode MS" pitchFamily="34" charset="-128"/>
              </a:rPr>
              <a:t> </a:t>
            </a:r>
            <a:r>
              <a:rPr sz="2500" err="1">
                <a:solidFill>
                  <a:srgbClr val="FF0000"/>
                </a:solidFill>
                <a:latin typeface="Arial Unicode MS" pitchFamily="34" charset="-128"/>
              </a:rPr>
              <a:t>lời</a:t>
            </a:r>
            <a:r>
              <a:rPr sz="2500">
                <a:solidFill>
                  <a:srgbClr val="FF0000"/>
                </a:solidFill>
                <a:latin typeface="Arial Unicode MS" pitchFamily="34" charset="-128"/>
              </a:rPr>
              <a:t> </a:t>
            </a:r>
            <a:r>
              <a:rPr sz="2500" err="1">
                <a:solidFill>
                  <a:srgbClr val="FF0000"/>
                </a:solidFill>
                <a:latin typeface="Arial Unicode MS" pitchFamily="34" charset="-128"/>
              </a:rPr>
              <a:t>câu</a:t>
            </a:r>
            <a:r>
              <a:rPr sz="2500">
                <a:solidFill>
                  <a:srgbClr val="FF0000"/>
                </a:solidFill>
                <a:latin typeface="Arial Unicode MS" pitchFamily="34" charset="-128"/>
              </a:rPr>
              <a:t> </a:t>
            </a:r>
            <a:r>
              <a:rPr sz="2500" err="1">
                <a:solidFill>
                  <a:srgbClr val="FF0000"/>
                </a:solidFill>
                <a:latin typeface="Arial Unicode MS" pitchFamily="34" charset="-128"/>
              </a:rPr>
              <a:t>hỏi</a:t>
            </a:r>
            <a:r>
              <a:rPr sz="2500">
                <a:solidFill>
                  <a:srgbClr val="FF0000"/>
                </a:solidFill>
                <a:latin typeface="Arial Unicode MS" pitchFamily="34" charset="-128"/>
              </a:rPr>
              <a:t>: </a:t>
            </a:r>
          </a:p>
        </p:txBody>
      </p:sp>
      <p:sp>
        <p:nvSpPr>
          <p:cNvPr id="124934" name="Rectangles 124933"/>
          <p:cNvSpPr/>
          <p:nvPr/>
        </p:nvSpPr>
        <p:spPr>
          <a:xfrm>
            <a:off x="8929688" y="562293"/>
            <a:ext cx="2632075" cy="2553335"/>
          </a:xfrm>
          <a:prstGeom prst="rect">
            <a:avLst/>
          </a:prstGeom>
          <a:noFill/>
          <a:ln w="25400" cap="flat" cmpd="sng">
            <a:solidFill>
              <a:srgbClr val="FF0000"/>
            </a:solidFill>
            <a:prstDash val="dash"/>
            <a:miter/>
            <a:headEnd type="none" w="med" len="med"/>
            <a:tailEnd type="none" w="med" len="med"/>
          </a:ln>
        </p:spPr>
        <p:txBody>
          <a:bodyPr anchor="ctr" anchorCtr="0">
            <a:spAutoFit/>
          </a:bodyPr>
          <a:lstStyle/>
          <a:p>
            <a:pPr algn="ctr"/>
            <a:r>
              <a:rPr sz="3200" err="1">
                <a:latin typeface="Times New Roman" panose="02020603050405020304" pitchFamily="18" charset="0"/>
                <a:cs typeface="Times New Roman" panose="02020603050405020304" pitchFamily="18" charset="0"/>
              </a:rPr>
              <a:t>Hành</a:t>
            </a:r>
            <a:r>
              <a:rPr sz="3200">
                <a:latin typeface="Times New Roman" panose="02020603050405020304" pitchFamily="18" charset="0"/>
                <a:cs typeface="Times New Roman" panose="02020603050405020304" pitchFamily="18" charset="0"/>
              </a:rPr>
              <a:t> vi </a:t>
            </a:r>
            <a:r>
              <a:rPr sz="3200" err="1">
                <a:latin typeface="Times New Roman" panose="02020603050405020304" pitchFamily="18" charset="0"/>
                <a:cs typeface="Times New Roman" panose="02020603050405020304" pitchFamily="18" charset="0"/>
              </a:rPr>
              <a:t>nói</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xấu</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và</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cô</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lập</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lảng</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tránh</a:t>
            </a:r>
            <a:r>
              <a:rPr sz="3200">
                <a:latin typeface="Times New Roman" panose="02020603050405020304" pitchFamily="18" charset="0"/>
                <a:cs typeface="Times New Roman" panose="02020603050405020304" pitchFamily="18" charset="0"/>
              </a:rPr>
              <a:t> T </a:t>
            </a:r>
            <a:r>
              <a:rPr sz="3200" err="1">
                <a:latin typeface="Times New Roman" panose="02020603050405020304" pitchFamily="18" charset="0"/>
                <a:cs typeface="Times New Roman" panose="02020603050405020304" pitchFamily="18" charset="0"/>
              </a:rPr>
              <a:t>là</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hành</a:t>
            </a:r>
            <a:r>
              <a:rPr sz="3200">
                <a:latin typeface="Times New Roman" panose="02020603050405020304" pitchFamily="18" charset="0"/>
                <a:cs typeface="Times New Roman" panose="02020603050405020304" pitchFamily="18" charset="0"/>
              </a:rPr>
              <a:t> vi </a:t>
            </a:r>
            <a:r>
              <a:rPr sz="3200" err="1">
                <a:latin typeface="Times New Roman" panose="02020603050405020304" pitchFamily="18" charset="0"/>
                <a:cs typeface="Times New Roman" panose="02020603050405020304" pitchFamily="18" charset="0"/>
              </a:rPr>
              <a:t>bạo</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lực</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học</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đường</a:t>
            </a:r>
            <a:r>
              <a:rPr sz="3200">
                <a:latin typeface="Times New Roman" panose="02020603050405020304" pitchFamily="18" charset="0"/>
                <a:cs typeface="Times New Roman" panose="02020603050405020304" pitchFamily="18" charset="0"/>
              </a:rPr>
              <a:t>. </a:t>
            </a:r>
          </a:p>
        </p:txBody>
      </p:sp>
      <p:sp>
        <p:nvSpPr>
          <p:cNvPr id="124935" name="Rectangles 124934"/>
          <p:cNvSpPr/>
          <p:nvPr/>
        </p:nvSpPr>
        <p:spPr>
          <a:xfrm>
            <a:off x="9096375" y="3525203"/>
            <a:ext cx="2632075" cy="3046095"/>
          </a:xfrm>
          <a:prstGeom prst="rect">
            <a:avLst/>
          </a:prstGeom>
          <a:noFill/>
          <a:ln w="25400" cap="flat" cmpd="sng">
            <a:solidFill>
              <a:srgbClr val="FF0000"/>
            </a:solidFill>
            <a:prstDash val="dash"/>
            <a:miter/>
            <a:headEnd type="none" w="med" len="med"/>
            <a:tailEnd type="none" w="med" len="med"/>
          </a:ln>
        </p:spPr>
        <p:txBody>
          <a:bodyPr anchor="ctr" anchorCtr="0">
            <a:spAutoFit/>
          </a:bodyPr>
          <a:lstStyle/>
          <a:p>
            <a:pPr algn="ctr"/>
            <a:r>
              <a:rPr lang="vi-VN" altLang="x-none" sz="3200" dirty="0">
                <a:latin typeface="Times New Roman" panose="02020603050405020304" pitchFamily="18" charset="0"/>
                <a:cs typeface="Times New Roman" panose="02020603050405020304" pitchFamily="18" charset="0"/>
              </a:rPr>
              <a:t>Xúc phạm danh dự và làm tổn hại đến thể chất H là hành vi bạo lực học đường.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4932"/>
                                        </p:tgtEl>
                                        <p:attrNameLst>
                                          <p:attrName>style.visibility</p:attrName>
                                        </p:attrNameLst>
                                      </p:cBhvr>
                                      <p:to>
                                        <p:strVal val="visible"/>
                                      </p:to>
                                    </p:set>
                                    <p:animEffect transition="in" filter="blinds(horizontal)">
                                      <p:cBhvr>
                                        <p:cTn id="7" dur="500"/>
                                        <p:tgtEl>
                                          <p:spTgt spid="124932"/>
                                        </p:tgtEl>
                                      </p:cBhvr>
                                    </p:animEffect>
                                  </p:childTnLst>
                                </p:cTn>
                              </p:par>
                              <p:par>
                                <p:cTn id="8" presetID="3" presetClass="entr" presetSubtype="10" fill="hold" nodeType="withEffect">
                                  <p:stCondLst>
                                    <p:cond delay="0"/>
                                  </p:stCondLst>
                                  <p:childTnLst>
                                    <p:set>
                                      <p:cBhvr>
                                        <p:cTn id="9" dur="1" fill="hold">
                                          <p:stCondLst>
                                            <p:cond delay="0"/>
                                          </p:stCondLst>
                                        </p:cTn>
                                        <p:tgtEl>
                                          <p:spTgt spid="124931"/>
                                        </p:tgtEl>
                                        <p:attrNameLst>
                                          <p:attrName>style.visibility</p:attrName>
                                        </p:attrNameLst>
                                      </p:cBhvr>
                                      <p:to>
                                        <p:strVal val="visible"/>
                                      </p:to>
                                    </p:set>
                                    <p:animEffect transition="in" filter="blinds(horizontal)">
                                      <p:cBhvr>
                                        <p:cTn id="10" dur="500"/>
                                        <p:tgtEl>
                                          <p:spTgt spid="12493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4934"/>
                                        </p:tgtEl>
                                        <p:attrNameLst>
                                          <p:attrName>style.visibility</p:attrName>
                                        </p:attrNameLst>
                                      </p:cBhvr>
                                      <p:to>
                                        <p:strVal val="visible"/>
                                      </p:to>
                                    </p:set>
                                    <p:animEffect transition="in" filter="blinds(horizontal)">
                                      <p:cBhvr>
                                        <p:cTn id="15" dur="500"/>
                                        <p:tgtEl>
                                          <p:spTgt spid="12493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4935"/>
                                        </p:tgtEl>
                                        <p:attrNameLst>
                                          <p:attrName>style.visibility</p:attrName>
                                        </p:attrNameLst>
                                      </p:cBhvr>
                                      <p:to>
                                        <p:strVal val="visible"/>
                                      </p:to>
                                    </p:set>
                                    <p:animEffect transition="in" filter="blinds(horizontal)">
                                      <p:cBhvr>
                                        <p:cTn id="20" dur="500"/>
                                        <p:tgtEl>
                                          <p:spTgt spid="124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p:bldP spid="124934" grpId="0" bldLvl="0" animBg="1"/>
      <p:bldP spid="12493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60" name="Picture 125959" descr="tải xuống"/>
          <p:cNvPicPr>
            <a:picLocks noChangeAspect="1"/>
          </p:cNvPicPr>
          <p:nvPr/>
        </p:nvPicPr>
        <p:blipFill>
          <a:blip r:embed="rId2"/>
          <a:stretch>
            <a:fillRect/>
          </a:stretch>
        </p:blipFill>
        <p:spPr>
          <a:xfrm>
            <a:off x="1104900" y="595313"/>
            <a:ext cx="4016375" cy="2697162"/>
          </a:xfrm>
          <a:prstGeom prst="rect">
            <a:avLst/>
          </a:prstGeom>
          <a:noFill/>
          <a:ln w="9525">
            <a:noFill/>
          </a:ln>
        </p:spPr>
      </p:pic>
      <p:grpSp>
        <p:nvGrpSpPr>
          <p:cNvPr id="125961" name="Group 2"/>
          <p:cNvGrpSpPr/>
          <p:nvPr/>
        </p:nvGrpSpPr>
        <p:grpSpPr>
          <a:xfrm>
            <a:off x="5956300" y="679450"/>
            <a:ext cx="4824413" cy="2384425"/>
            <a:chOff x="7578165" y="3003464"/>
            <a:chExt cx="3791872" cy="1874324"/>
          </a:xfrm>
        </p:grpSpPr>
        <p:sp>
          <p:nvSpPr>
            <p:cNvPr id="125962" name="Freeform: Shape 3"/>
            <p:cNvSpPr/>
            <p:nvPr/>
          </p:nvSpPr>
          <p:spPr>
            <a:xfrm>
              <a:off x="7578165" y="3003464"/>
              <a:ext cx="3791872" cy="1707676"/>
            </a:xfrm>
            <a:custGeom>
              <a:avLst/>
              <a:gdLst/>
              <a:ahLst/>
              <a:cxnLst>
                <a:cxn ang="0">
                  <a:pos x="3794539" y="1662361"/>
                </a:cxn>
                <a:cxn ang="0">
                  <a:pos x="3722200" y="1708017"/>
                </a:cxn>
                <a:cxn ang="0">
                  <a:pos x="3556473" y="1704164"/>
                </a:cxn>
                <a:cxn ang="0">
                  <a:pos x="3420394" y="1375080"/>
                </a:cxn>
                <a:cxn ang="0">
                  <a:pos x="3125701" y="1393164"/>
                </a:cxn>
                <a:cxn ang="0">
                  <a:pos x="3018970" y="1701496"/>
                </a:cxn>
                <a:cxn ang="0">
                  <a:pos x="1454786" y="1695269"/>
                </a:cxn>
                <a:cxn ang="0">
                  <a:pos x="1462198" y="1581128"/>
                </a:cxn>
                <a:cxn ang="0">
                  <a:pos x="1025199" y="1391683"/>
                </a:cxn>
                <a:cxn ang="0">
                  <a:pos x="913429" y="1680446"/>
                </a:cxn>
                <a:cxn ang="0">
                  <a:pos x="903052" y="1693490"/>
                </a:cxn>
                <a:cxn ang="0">
                  <a:pos x="190039" y="1690822"/>
                </a:cxn>
                <a:cxn ang="0">
                  <a:pos x="74118" y="1699123"/>
                </a:cxn>
                <a:cxn ang="0">
                  <a:pos x="0" y="1653466"/>
                </a:cxn>
                <a:cxn ang="0">
                  <a:pos x="0" y="1552667"/>
                </a:cxn>
                <a:cxn ang="0">
                  <a:pos x="54551" y="1507603"/>
                </a:cxn>
                <a:cxn ang="0">
                  <a:pos x="61666" y="1498709"/>
                </a:cxn>
                <a:cxn ang="0">
                  <a:pos x="62259" y="1436450"/>
                </a:cxn>
                <a:cxn ang="0">
                  <a:pos x="49214" y="1428148"/>
                </a:cxn>
                <a:cxn ang="0">
                  <a:pos x="35577" y="1414510"/>
                </a:cxn>
                <a:cxn ang="0">
                  <a:pos x="35577" y="1273687"/>
                </a:cxn>
                <a:cxn ang="0">
                  <a:pos x="49214" y="1259753"/>
                </a:cxn>
                <a:cxn ang="0">
                  <a:pos x="63445" y="1246708"/>
                </a:cxn>
                <a:cxn ang="0">
                  <a:pos x="68781" y="409472"/>
                </a:cxn>
                <a:cxn ang="0">
                  <a:pos x="66113" y="322310"/>
                </a:cxn>
                <a:cxn ang="0">
                  <a:pos x="76193" y="220917"/>
                </a:cxn>
                <a:cxn ang="0">
                  <a:pos x="86570" y="153618"/>
                </a:cxn>
                <a:cxn ang="0">
                  <a:pos x="206344" y="22577"/>
                </a:cxn>
                <a:cxn ang="0">
                  <a:pos x="387785" y="7457"/>
                </a:cxn>
                <a:cxn ang="0">
                  <a:pos x="1060775" y="5975"/>
                </a:cxn>
                <a:cxn ang="0">
                  <a:pos x="1844646" y="23763"/>
                </a:cxn>
                <a:cxn ang="0">
                  <a:pos x="2785351" y="43923"/>
                </a:cxn>
                <a:cxn ang="0">
                  <a:pos x="3123032" y="51335"/>
                </a:cxn>
                <a:cxn ang="0">
                  <a:pos x="3180251" y="91952"/>
                </a:cxn>
                <a:cxn ang="0">
                  <a:pos x="3194778" y="180596"/>
                </a:cxn>
                <a:cxn ang="0">
                  <a:pos x="3190034" y="319642"/>
                </a:cxn>
                <a:cxn ang="0">
                  <a:pos x="3187069" y="406211"/>
                </a:cxn>
                <a:cxn ang="0">
                  <a:pos x="3163055" y="431411"/>
                </a:cxn>
                <a:cxn ang="0">
                  <a:pos x="3120659" y="437044"/>
                </a:cxn>
                <a:cxn ang="0">
                  <a:pos x="3093978" y="480329"/>
                </a:cxn>
                <a:cxn ang="0">
                  <a:pos x="3144676" y="579351"/>
                </a:cxn>
                <a:cxn ang="0">
                  <a:pos x="3406756" y="834909"/>
                </a:cxn>
                <a:cxn ang="0">
                  <a:pos x="3645711" y="1029395"/>
                </a:cxn>
                <a:cxn ang="0">
                  <a:pos x="3677434" y="1058448"/>
                </a:cxn>
                <a:cxn ang="0">
                  <a:pos x="3720719" y="1159842"/>
                </a:cxn>
                <a:cxn ang="0">
                  <a:pos x="3723089" y="1247301"/>
                </a:cxn>
                <a:cxn ang="0">
                  <a:pos x="3731391" y="1263014"/>
                </a:cxn>
                <a:cxn ang="0">
                  <a:pos x="3736135" y="1418661"/>
                </a:cxn>
                <a:cxn ang="0">
                  <a:pos x="3729021" y="1434967"/>
                </a:cxn>
                <a:cxn ang="0">
                  <a:pos x="3731687" y="1506120"/>
                </a:cxn>
                <a:cxn ang="0">
                  <a:pos x="3737915" y="1516794"/>
                </a:cxn>
                <a:cxn ang="0">
                  <a:pos x="3794243" y="1561560"/>
                </a:cxn>
                <a:cxn ang="0">
                  <a:pos x="3794539" y="1662361"/>
                </a:cxn>
              </a:cxnLst>
              <a:rect l="0" t="0" r="0" b="0"/>
              <a:pathLst>
                <a:path w="12182475" h="5486400">
                  <a:moveTo>
                    <a:pt x="12191047" y="5340813"/>
                  </a:moveTo>
                  <a:cubicBezTo>
                    <a:pt x="12151043" y="5448446"/>
                    <a:pt x="12073890" y="5488451"/>
                    <a:pt x="11958637" y="5487498"/>
                  </a:cubicBezTo>
                  <a:cubicBezTo>
                    <a:pt x="11781472" y="5486546"/>
                    <a:pt x="11604308" y="5461781"/>
                    <a:pt x="11426190" y="5475116"/>
                  </a:cubicBezTo>
                  <a:cubicBezTo>
                    <a:pt x="11524297" y="5018869"/>
                    <a:pt x="11400472" y="4650251"/>
                    <a:pt x="10988993" y="4417841"/>
                  </a:cubicBezTo>
                  <a:cubicBezTo>
                    <a:pt x="10669905" y="4237818"/>
                    <a:pt x="10339387" y="4260678"/>
                    <a:pt x="10042208" y="4475943"/>
                  </a:cubicBezTo>
                  <a:cubicBezTo>
                    <a:pt x="9705022" y="4719783"/>
                    <a:pt x="9606915" y="5060778"/>
                    <a:pt x="9699308" y="5466544"/>
                  </a:cubicBezTo>
                  <a:cubicBezTo>
                    <a:pt x="8025765" y="5459876"/>
                    <a:pt x="6351270" y="5453208"/>
                    <a:pt x="4673918" y="5446541"/>
                  </a:cubicBezTo>
                  <a:cubicBezTo>
                    <a:pt x="4705350" y="5322716"/>
                    <a:pt x="4713923" y="5202701"/>
                    <a:pt x="4697730" y="5079828"/>
                  </a:cubicBezTo>
                  <a:cubicBezTo>
                    <a:pt x="4610100" y="4418793"/>
                    <a:pt x="3831908" y="4078751"/>
                    <a:pt x="3293745" y="4471181"/>
                  </a:cubicBezTo>
                  <a:cubicBezTo>
                    <a:pt x="2978468" y="4700733"/>
                    <a:pt x="2861310" y="5015058"/>
                    <a:pt x="2934653" y="5398916"/>
                  </a:cubicBezTo>
                  <a:cubicBezTo>
                    <a:pt x="2941320" y="5433206"/>
                    <a:pt x="2937510" y="5440826"/>
                    <a:pt x="2901315" y="5440826"/>
                  </a:cubicBezTo>
                  <a:cubicBezTo>
                    <a:pt x="2137410" y="5437016"/>
                    <a:pt x="1374458" y="5433206"/>
                    <a:pt x="610553" y="5432253"/>
                  </a:cubicBezTo>
                  <a:cubicBezTo>
                    <a:pt x="486728" y="5432253"/>
                    <a:pt x="363855" y="5459876"/>
                    <a:pt x="238125" y="5458923"/>
                  </a:cubicBezTo>
                  <a:cubicBezTo>
                    <a:pt x="122873" y="5457971"/>
                    <a:pt x="41910" y="5422728"/>
                    <a:pt x="0" y="5312238"/>
                  </a:cubicBezTo>
                  <a:cubicBezTo>
                    <a:pt x="0" y="5204606"/>
                    <a:pt x="0" y="5096021"/>
                    <a:pt x="0" y="4988388"/>
                  </a:cubicBezTo>
                  <a:cubicBezTo>
                    <a:pt x="31433" y="4907426"/>
                    <a:pt x="82868" y="4851228"/>
                    <a:pt x="175260" y="4843608"/>
                  </a:cubicBezTo>
                  <a:cubicBezTo>
                    <a:pt x="195263" y="4841703"/>
                    <a:pt x="198120" y="4831226"/>
                    <a:pt x="198120" y="4815033"/>
                  </a:cubicBezTo>
                  <a:cubicBezTo>
                    <a:pt x="198120" y="4748358"/>
                    <a:pt x="197168" y="4681683"/>
                    <a:pt x="200025" y="4615008"/>
                  </a:cubicBezTo>
                  <a:cubicBezTo>
                    <a:pt x="200978" y="4578813"/>
                    <a:pt x="176213" y="4586433"/>
                    <a:pt x="158115" y="4588338"/>
                  </a:cubicBezTo>
                  <a:cubicBezTo>
                    <a:pt x="120968" y="4593101"/>
                    <a:pt x="113348" y="4578813"/>
                    <a:pt x="114300" y="4544523"/>
                  </a:cubicBezTo>
                  <a:cubicBezTo>
                    <a:pt x="116205" y="4394028"/>
                    <a:pt x="116205" y="4242581"/>
                    <a:pt x="114300" y="4092086"/>
                  </a:cubicBezTo>
                  <a:cubicBezTo>
                    <a:pt x="113348" y="4057796"/>
                    <a:pt x="120968" y="4040651"/>
                    <a:pt x="158115" y="4047318"/>
                  </a:cubicBezTo>
                  <a:cubicBezTo>
                    <a:pt x="191453" y="4053033"/>
                    <a:pt x="203835" y="4043508"/>
                    <a:pt x="203835" y="4005408"/>
                  </a:cubicBezTo>
                  <a:cubicBezTo>
                    <a:pt x="208598" y="3109106"/>
                    <a:pt x="215265" y="2211851"/>
                    <a:pt x="220980" y="1315548"/>
                  </a:cubicBezTo>
                  <a:cubicBezTo>
                    <a:pt x="221933" y="1222203"/>
                    <a:pt x="220980" y="1128858"/>
                    <a:pt x="212408" y="1035513"/>
                  </a:cubicBezTo>
                  <a:cubicBezTo>
                    <a:pt x="202883" y="925976"/>
                    <a:pt x="228600" y="817391"/>
                    <a:pt x="244793" y="709758"/>
                  </a:cubicBezTo>
                  <a:cubicBezTo>
                    <a:pt x="255270" y="637368"/>
                    <a:pt x="269558" y="565931"/>
                    <a:pt x="278130" y="493541"/>
                  </a:cubicBezTo>
                  <a:cubicBezTo>
                    <a:pt x="304800" y="244938"/>
                    <a:pt x="416243" y="121113"/>
                    <a:pt x="662940" y="72536"/>
                  </a:cubicBezTo>
                  <a:cubicBezTo>
                    <a:pt x="855345" y="35388"/>
                    <a:pt x="1050608" y="34436"/>
                    <a:pt x="1245870" y="23958"/>
                  </a:cubicBezTo>
                  <a:cubicBezTo>
                    <a:pt x="1964055" y="-14142"/>
                    <a:pt x="2686050" y="146"/>
                    <a:pt x="3408045" y="19196"/>
                  </a:cubicBezTo>
                  <a:cubicBezTo>
                    <a:pt x="4247198" y="42056"/>
                    <a:pt x="5086350" y="59201"/>
                    <a:pt x="5926455" y="76346"/>
                  </a:cubicBezTo>
                  <a:cubicBezTo>
                    <a:pt x="6934200" y="97301"/>
                    <a:pt x="7941945" y="119208"/>
                    <a:pt x="8948737" y="141116"/>
                  </a:cubicBezTo>
                  <a:cubicBezTo>
                    <a:pt x="9310687" y="148736"/>
                    <a:pt x="9672637" y="159213"/>
                    <a:pt x="10033635" y="164928"/>
                  </a:cubicBezTo>
                  <a:cubicBezTo>
                    <a:pt x="10128885" y="166833"/>
                    <a:pt x="10184130" y="213506"/>
                    <a:pt x="10217468" y="295421"/>
                  </a:cubicBezTo>
                  <a:cubicBezTo>
                    <a:pt x="10254615" y="386861"/>
                    <a:pt x="10261283" y="483063"/>
                    <a:pt x="10264140" y="580218"/>
                  </a:cubicBezTo>
                  <a:cubicBezTo>
                    <a:pt x="10268902" y="729761"/>
                    <a:pt x="10253662" y="878351"/>
                    <a:pt x="10248900" y="1026941"/>
                  </a:cubicBezTo>
                  <a:cubicBezTo>
                    <a:pt x="10246043" y="1119333"/>
                    <a:pt x="10231755" y="1211726"/>
                    <a:pt x="10239375" y="1305071"/>
                  </a:cubicBezTo>
                  <a:cubicBezTo>
                    <a:pt x="10244137" y="1365078"/>
                    <a:pt x="10225087" y="1384128"/>
                    <a:pt x="10162222" y="1386033"/>
                  </a:cubicBezTo>
                  <a:cubicBezTo>
                    <a:pt x="10115550" y="1386986"/>
                    <a:pt x="10070783" y="1390796"/>
                    <a:pt x="10026015" y="1404131"/>
                  </a:cubicBezTo>
                  <a:cubicBezTo>
                    <a:pt x="9950768" y="1426038"/>
                    <a:pt x="9926002" y="1466996"/>
                    <a:pt x="9940290" y="1543196"/>
                  </a:cubicBezTo>
                  <a:cubicBezTo>
                    <a:pt x="9963150" y="1666068"/>
                    <a:pt x="10031730" y="1764176"/>
                    <a:pt x="10103168" y="1861331"/>
                  </a:cubicBezTo>
                  <a:cubicBezTo>
                    <a:pt x="10338435" y="2181371"/>
                    <a:pt x="10633710" y="2439498"/>
                    <a:pt x="10945177" y="2682386"/>
                  </a:cubicBezTo>
                  <a:cubicBezTo>
                    <a:pt x="11205210" y="2885268"/>
                    <a:pt x="11465243" y="3089103"/>
                    <a:pt x="11712893" y="3307226"/>
                  </a:cubicBezTo>
                  <a:cubicBezTo>
                    <a:pt x="11747183" y="3337706"/>
                    <a:pt x="11781472" y="3368186"/>
                    <a:pt x="11814810" y="3400571"/>
                  </a:cubicBezTo>
                  <a:cubicBezTo>
                    <a:pt x="11906250" y="3490106"/>
                    <a:pt x="11959590" y="3593928"/>
                    <a:pt x="11953875" y="3726326"/>
                  </a:cubicBezTo>
                  <a:cubicBezTo>
                    <a:pt x="11950065" y="3819671"/>
                    <a:pt x="11959590" y="3913016"/>
                    <a:pt x="11961495" y="4007313"/>
                  </a:cubicBezTo>
                  <a:cubicBezTo>
                    <a:pt x="11961495" y="4030173"/>
                    <a:pt x="11970068" y="4043508"/>
                    <a:pt x="11988165" y="4057796"/>
                  </a:cubicBezTo>
                  <a:cubicBezTo>
                    <a:pt x="12154852" y="4186383"/>
                    <a:pt x="12161520" y="4417841"/>
                    <a:pt x="12003405" y="4557858"/>
                  </a:cubicBezTo>
                  <a:cubicBezTo>
                    <a:pt x="11986260" y="4573098"/>
                    <a:pt x="11979593" y="4587386"/>
                    <a:pt x="11980545" y="4610246"/>
                  </a:cubicBezTo>
                  <a:cubicBezTo>
                    <a:pt x="11984355" y="4686446"/>
                    <a:pt x="11986260" y="4762646"/>
                    <a:pt x="11989118" y="4838846"/>
                  </a:cubicBezTo>
                  <a:cubicBezTo>
                    <a:pt x="11990070" y="4853133"/>
                    <a:pt x="11983402" y="4872183"/>
                    <a:pt x="12009120" y="4873136"/>
                  </a:cubicBezTo>
                  <a:cubicBezTo>
                    <a:pt x="12104370" y="4876946"/>
                    <a:pt x="12155805" y="4936001"/>
                    <a:pt x="12190095" y="5016963"/>
                  </a:cubicBezTo>
                  <a:cubicBezTo>
                    <a:pt x="12191047" y="5125548"/>
                    <a:pt x="12191047" y="5233181"/>
                    <a:pt x="12191047" y="5340813"/>
                  </a:cubicBezTo>
                  <a:close/>
                </a:path>
              </a:pathLst>
            </a:custGeom>
            <a:solidFill>
              <a:schemeClr val="tx1">
                <a:alpha val="100000"/>
              </a:schemeClr>
            </a:solidFill>
            <a:ln w="9525">
              <a:noFill/>
            </a:ln>
          </p:spPr>
          <p:txBody>
            <a:bodyPr/>
            <a:lstStyle/>
            <a:p>
              <a:endParaRPr lang="en-US"/>
            </a:p>
          </p:txBody>
        </p:sp>
        <p:sp>
          <p:nvSpPr>
            <p:cNvPr id="125963" name="Freeform: Shape 4"/>
            <p:cNvSpPr/>
            <p:nvPr/>
          </p:nvSpPr>
          <p:spPr>
            <a:xfrm>
              <a:off x="7646946" y="3011517"/>
              <a:ext cx="3655351" cy="1686623"/>
            </a:xfrm>
            <a:custGeom>
              <a:avLst/>
              <a:gdLst/>
              <a:ahLst/>
              <a:cxnLst>
                <a:cxn ang="0">
                  <a:pos x="3626443" y="1248735"/>
                </a:cxn>
                <a:cxn ang="0">
                  <a:pos x="3647491" y="1268006"/>
                </a:cxn>
                <a:cxn ang="0">
                  <a:pos x="3651643" y="1387780"/>
                </a:cxn>
                <a:cxn ang="0">
                  <a:pos x="3655199" y="1491545"/>
                </a:cxn>
                <a:cxn ang="0">
                  <a:pos x="3638301" y="1509630"/>
                </a:cxn>
                <a:cxn ang="0">
                  <a:pos x="3592349" y="1509333"/>
                </a:cxn>
                <a:cxn ang="0">
                  <a:pos x="3536315" y="1565960"/>
                </a:cxn>
                <a:cxn ang="0">
                  <a:pos x="3536019" y="1623772"/>
                </a:cxn>
                <a:cxn ang="0">
                  <a:pos x="3555881" y="1686623"/>
                </a:cxn>
                <a:cxn ang="0">
                  <a:pos x="3496885" y="1686623"/>
                </a:cxn>
                <a:cxn ang="0">
                  <a:pos x="3497477" y="1539574"/>
                </a:cxn>
                <a:cxn ang="0">
                  <a:pos x="3265043" y="1328190"/>
                </a:cxn>
                <a:cxn ang="0">
                  <a:pos x="2935663" y="1561809"/>
                </a:cxn>
                <a:cxn ang="0">
                  <a:pos x="2936849" y="1666167"/>
                </a:cxn>
                <a:cxn ang="0">
                  <a:pos x="2922025" y="1684845"/>
                </a:cxn>
                <a:cxn ang="0">
                  <a:pos x="2597389" y="1683955"/>
                </a:cxn>
                <a:cxn ang="0">
                  <a:pos x="1411799" y="1679508"/>
                </a:cxn>
                <a:cxn ang="0">
                  <a:pos x="1399051" y="1665278"/>
                </a:cxn>
                <a:cxn ang="0">
                  <a:pos x="1153572" y="1327004"/>
                </a:cxn>
                <a:cxn ang="0">
                  <a:pos x="832196" y="1571592"/>
                </a:cxn>
                <a:cxn ang="0">
                  <a:pos x="834271" y="1664092"/>
                </a:cxn>
                <a:cxn ang="0">
                  <a:pos x="822412" y="1677729"/>
                </a:cxn>
                <a:cxn ang="0">
                  <a:pos x="359917" y="1675358"/>
                </a:cxn>
                <a:cxn ang="0">
                  <a:pos x="105841" y="1675358"/>
                </a:cxn>
                <a:cxn ang="0">
                  <a:pos x="120664" y="1556473"/>
                </a:cxn>
                <a:cxn ang="0">
                  <a:pos x="64631" y="1500143"/>
                </a:cxn>
                <a:cxn ang="0">
                  <a:pos x="11266" y="1500143"/>
                </a:cxn>
                <a:cxn ang="0">
                  <a:pos x="0" y="1489767"/>
                </a:cxn>
                <a:cxn ang="0">
                  <a:pos x="2075" y="1258519"/>
                </a:cxn>
                <a:cxn ang="0">
                  <a:pos x="11266" y="1249032"/>
                </a:cxn>
                <a:cxn ang="0">
                  <a:pos x="23125" y="1249032"/>
                </a:cxn>
                <a:cxn ang="0">
                  <a:pos x="3626443" y="1248735"/>
                </a:cxn>
                <a:cxn ang="0">
                  <a:pos x="2591755" y="514671"/>
                </a:cxn>
                <a:cxn ang="0">
                  <a:pos x="2530089" y="577523"/>
                </a:cxn>
                <a:cxn ang="0">
                  <a:pos x="2530089" y="919651"/>
                </a:cxn>
                <a:cxn ang="0">
                  <a:pos x="2593239" y="982207"/>
                </a:cxn>
                <a:cxn ang="0">
                  <a:pos x="2901271" y="982207"/>
                </a:cxn>
                <a:cxn ang="0">
                  <a:pos x="2901271" y="983986"/>
                </a:cxn>
                <a:cxn ang="0">
                  <a:pos x="3083603" y="983986"/>
                </a:cxn>
                <a:cxn ang="0">
                  <a:pos x="3234505" y="982800"/>
                </a:cxn>
                <a:cxn ang="0">
                  <a:pos x="3252295" y="973609"/>
                </a:cxn>
                <a:cxn ang="0">
                  <a:pos x="3249627" y="946927"/>
                </a:cxn>
                <a:cxn ang="0">
                  <a:pos x="3195075" y="875181"/>
                </a:cxn>
                <a:cxn ang="0">
                  <a:pos x="2989027" y="568036"/>
                </a:cxn>
                <a:cxn ang="0">
                  <a:pos x="2890895" y="514671"/>
                </a:cxn>
                <a:cxn ang="0">
                  <a:pos x="2591755" y="514671"/>
                </a:cxn>
                <a:cxn ang="0">
                  <a:pos x="2371181" y="514375"/>
                </a:cxn>
                <a:cxn ang="0">
                  <a:pos x="2123627" y="514671"/>
                </a:cxn>
                <a:cxn ang="0">
                  <a:pos x="2060775" y="578116"/>
                </a:cxn>
                <a:cxn ang="0">
                  <a:pos x="2060775" y="920541"/>
                </a:cxn>
                <a:cxn ang="0">
                  <a:pos x="2122145" y="982207"/>
                </a:cxn>
                <a:cxn ang="0">
                  <a:pos x="2387487" y="982207"/>
                </a:cxn>
                <a:cxn ang="0">
                  <a:pos x="2448263" y="921727"/>
                </a:cxn>
                <a:cxn ang="0">
                  <a:pos x="2448559" y="748588"/>
                </a:cxn>
                <a:cxn ang="0">
                  <a:pos x="2448559" y="569222"/>
                </a:cxn>
                <a:cxn ang="0">
                  <a:pos x="2402311" y="515857"/>
                </a:cxn>
                <a:cxn ang="0">
                  <a:pos x="2371181" y="514375"/>
                </a:cxn>
                <a:cxn ang="0">
                  <a:pos x="1630595" y="514375"/>
                </a:cxn>
                <a:cxn ang="0">
                  <a:pos x="1573079" y="575152"/>
                </a:cxn>
                <a:cxn ang="0">
                  <a:pos x="1573079" y="747105"/>
                </a:cxn>
                <a:cxn ang="0">
                  <a:pos x="1573079" y="923506"/>
                </a:cxn>
                <a:cxn ang="0">
                  <a:pos x="1631188" y="981910"/>
                </a:cxn>
                <a:cxn ang="0">
                  <a:pos x="1900977" y="981910"/>
                </a:cxn>
                <a:cxn ang="0">
                  <a:pos x="1960864" y="924395"/>
                </a:cxn>
                <a:cxn ang="0">
                  <a:pos x="1960864" y="574855"/>
                </a:cxn>
                <a:cxn ang="0">
                  <a:pos x="1901867" y="514375"/>
                </a:cxn>
                <a:cxn ang="0">
                  <a:pos x="1630595" y="514375"/>
                </a:cxn>
                <a:cxn ang="0">
                  <a:pos x="655203" y="514375"/>
                </a:cxn>
                <a:cxn ang="0">
                  <a:pos x="596798" y="574559"/>
                </a:cxn>
                <a:cxn ang="0">
                  <a:pos x="596798" y="922913"/>
                </a:cxn>
                <a:cxn ang="0">
                  <a:pos x="655796" y="982207"/>
                </a:cxn>
                <a:cxn ang="0">
                  <a:pos x="924102" y="982207"/>
                </a:cxn>
                <a:cxn ang="0">
                  <a:pos x="983990" y="922320"/>
                </a:cxn>
                <a:cxn ang="0">
                  <a:pos x="983990" y="748884"/>
                </a:cxn>
                <a:cxn ang="0">
                  <a:pos x="983990" y="575448"/>
                </a:cxn>
                <a:cxn ang="0">
                  <a:pos x="924992" y="514375"/>
                </a:cxn>
                <a:cxn ang="0">
                  <a:pos x="655203" y="514375"/>
                </a:cxn>
                <a:cxn ang="0">
                  <a:pos x="170175" y="514375"/>
                </a:cxn>
                <a:cxn ang="0">
                  <a:pos x="108806" y="576337"/>
                </a:cxn>
                <a:cxn ang="0">
                  <a:pos x="108806" y="748291"/>
                </a:cxn>
                <a:cxn ang="0">
                  <a:pos x="108806" y="920244"/>
                </a:cxn>
                <a:cxn ang="0">
                  <a:pos x="171065" y="982207"/>
                </a:cxn>
                <a:cxn ang="0">
                  <a:pos x="433442" y="982207"/>
                </a:cxn>
                <a:cxn ang="0">
                  <a:pos x="496887" y="919059"/>
                </a:cxn>
                <a:cxn ang="0">
                  <a:pos x="496887" y="581081"/>
                </a:cxn>
                <a:cxn ang="0">
                  <a:pos x="431070" y="514375"/>
                </a:cxn>
                <a:cxn ang="0">
                  <a:pos x="272458" y="514375"/>
                </a:cxn>
                <a:cxn ang="0">
                  <a:pos x="170175" y="514375"/>
                </a:cxn>
                <a:cxn ang="0">
                  <a:pos x="1143789" y="514078"/>
                </a:cxn>
                <a:cxn ang="0">
                  <a:pos x="1084494" y="575152"/>
                </a:cxn>
                <a:cxn ang="0">
                  <a:pos x="1084494" y="748588"/>
                </a:cxn>
                <a:cxn ang="0">
                  <a:pos x="1084494" y="923506"/>
                </a:cxn>
                <a:cxn ang="0">
                  <a:pos x="1143196" y="981910"/>
                </a:cxn>
                <a:cxn ang="0">
                  <a:pos x="1412985" y="981910"/>
                </a:cxn>
                <a:cxn ang="0">
                  <a:pos x="1472576" y="921430"/>
                </a:cxn>
                <a:cxn ang="0">
                  <a:pos x="1472576" y="576041"/>
                </a:cxn>
                <a:cxn ang="0">
                  <a:pos x="1412096" y="514375"/>
                </a:cxn>
                <a:cxn ang="0">
                  <a:pos x="1143789" y="514078"/>
                </a:cxn>
                <a:cxn ang="0">
                  <a:pos x="25497" y="360506"/>
                </a:cxn>
                <a:cxn ang="0">
                  <a:pos x="2238361" y="361099"/>
                </a:cxn>
                <a:cxn ang="0">
                  <a:pos x="3093683" y="361099"/>
                </a:cxn>
                <a:cxn ang="0">
                  <a:pos x="3109691" y="375923"/>
                </a:cxn>
                <a:cxn ang="0">
                  <a:pos x="3073225" y="417429"/>
                </a:cxn>
                <a:cxn ang="0">
                  <a:pos x="3022825" y="495401"/>
                </a:cxn>
                <a:cxn ang="0">
                  <a:pos x="3076783" y="586417"/>
                </a:cxn>
                <a:cxn ang="0">
                  <a:pos x="3357245" y="852945"/>
                </a:cxn>
                <a:cxn ang="0">
                  <a:pos x="3587307" y="1041798"/>
                </a:cxn>
                <a:cxn ang="0">
                  <a:pos x="3640969" y="1119473"/>
                </a:cxn>
                <a:cxn ang="0">
                  <a:pos x="3645415" y="1208118"/>
                </a:cxn>
                <a:cxn ang="0">
                  <a:pos x="3638003" y="1214641"/>
                </a:cxn>
                <a:cxn ang="0">
                  <a:pos x="3626145" y="1214641"/>
                </a:cxn>
                <a:cxn ang="0">
                  <a:pos x="1823895" y="1214641"/>
                </a:cxn>
                <a:cxn ang="0">
                  <a:pos x="20160" y="1214937"/>
                </a:cxn>
                <a:cxn ang="0">
                  <a:pos x="1779" y="1196556"/>
                </a:cxn>
                <a:cxn ang="0">
                  <a:pos x="7709" y="378294"/>
                </a:cxn>
                <a:cxn ang="0">
                  <a:pos x="25497" y="360506"/>
                </a:cxn>
                <a:cxn ang="0">
                  <a:pos x="687814" y="293"/>
                </a:cxn>
                <a:cxn ang="0">
                  <a:pos x="1172546" y="10966"/>
                </a:cxn>
                <a:cxn ang="0">
                  <a:pos x="1487992" y="17785"/>
                </a:cxn>
                <a:cxn ang="0">
                  <a:pos x="1978356" y="28755"/>
                </a:cxn>
                <a:cxn ang="0">
                  <a:pos x="2307143" y="35574"/>
                </a:cxn>
                <a:cxn ang="0">
                  <a:pos x="2810849" y="46543"/>
                </a:cxn>
                <a:cxn ang="0">
                  <a:pos x="3046543" y="51286"/>
                </a:cxn>
                <a:cxn ang="0">
                  <a:pos x="3107023" y="95757"/>
                </a:cxn>
                <a:cxn ang="0">
                  <a:pos x="3117993" y="177583"/>
                </a:cxn>
                <a:cxn ang="0">
                  <a:pos x="3112655" y="318111"/>
                </a:cxn>
                <a:cxn ang="0">
                  <a:pos x="3099907" y="326412"/>
                </a:cxn>
                <a:cxn ang="0">
                  <a:pos x="2914613" y="326709"/>
                </a:cxn>
                <a:cxn ang="0">
                  <a:pos x="1558552" y="326709"/>
                </a:cxn>
                <a:cxn ang="0">
                  <a:pos x="1558552" y="326412"/>
                </a:cxn>
                <a:cxn ang="0">
                  <a:pos x="458938" y="326116"/>
                </a:cxn>
                <a:cxn ang="0">
                  <a:pos x="18678" y="322855"/>
                </a:cxn>
                <a:cxn ang="0">
                  <a:pos x="4151" y="307735"/>
                </a:cxn>
                <a:cxn ang="0">
                  <a:pos x="21050" y="174322"/>
                </a:cxn>
                <a:cxn ang="0">
                  <a:pos x="27572" y="128962"/>
                </a:cxn>
                <a:cxn ang="0">
                  <a:pos x="122146" y="26679"/>
                </a:cxn>
                <a:cxn ang="0">
                  <a:pos x="234806" y="12449"/>
                </a:cxn>
                <a:cxn ang="0">
                  <a:pos x="687814" y="293"/>
                </a:cxn>
              </a:cxnLst>
              <a:rect l="0" t="0" r="0" b="0"/>
              <a:pathLst>
                <a:path w="3655351" h="1686623">
                  <a:moveTo>
                    <a:pt x="3626442" y="1248735"/>
                  </a:moveTo>
                  <a:cubicBezTo>
                    <a:pt x="3641858" y="1248735"/>
                    <a:pt x="3647491" y="1251403"/>
                    <a:pt x="3647491" y="1268006"/>
                  </a:cubicBezTo>
                  <a:cubicBezTo>
                    <a:pt x="3647491" y="1308030"/>
                    <a:pt x="3650456" y="1348053"/>
                    <a:pt x="3651642" y="1387780"/>
                  </a:cubicBezTo>
                  <a:cubicBezTo>
                    <a:pt x="3652828" y="1422467"/>
                    <a:pt x="3653124" y="1456858"/>
                    <a:pt x="3655199" y="1491545"/>
                  </a:cubicBezTo>
                  <a:cubicBezTo>
                    <a:pt x="3656089" y="1505183"/>
                    <a:pt x="3653420" y="1511113"/>
                    <a:pt x="3638300" y="1509630"/>
                  </a:cubicBezTo>
                  <a:cubicBezTo>
                    <a:pt x="3623180" y="1508148"/>
                    <a:pt x="3607764" y="1509037"/>
                    <a:pt x="3592348" y="1509333"/>
                  </a:cubicBezTo>
                  <a:cubicBezTo>
                    <a:pt x="3560625" y="1509927"/>
                    <a:pt x="3536610" y="1534237"/>
                    <a:pt x="3536314" y="1565960"/>
                  </a:cubicBezTo>
                  <a:cubicBezTo>
                    <a:pt x="3536314" y="1585230"/>
                    <a:pt x="3536907" y="1604501"/>
                    <a:pt x="3536018" y="1623772"/>
                  </a:cubicBezTo>
                  <a:cubicBezTo>
                    <a:pt x="3534832" y="1646600"/>
                    <a:pt x="3536314" y="1668242"/>
                    <a:pt x="3555881" y="1686623"/>
                  </a:cubicBezTo>
                  <a:cubicBezTo>
                    <a:pt x="3534239" y="1686623"/>
                    <a:pt x="3515858" y="1686623"/>
                    <a:pt x="3496884" y="1686623"/>
                  </a:cubicBezTo>
                  <a:cubicBezTo>
                    <a:pt x="3509335" y="1637113"/>
                    <a:pt x="3509335" y="1588491"/>
                    <a:pt x="3497476" y="1539574"/>
                  </a:cubicBezTo>
                  <a:cubicBezTo>
                    <a:pt x="3471387" y="1431955"/>
                    <a:pt x="3375034" y="1343903"/>
                    <a:pt x="3265042" y="1328190"/>
                  </a:cubicBezTo>
                  <a:cubicBezTo>
                    <a:pt x="3105541" y="1305361"/>
                    <a:pt x="2966792" y="1403493"/>
                    <a:pt x="2935662" y="1561809"/>
                  </a:cubicBezTo>
                  <a:cubicBezTo>
                    <a:pt x="2928844" y="1596496"/>
                    <a:pt x="2929140" y="1631480"/>
                    <a:pt x="2936848" y="1666167"/>
                  </a:cubicBezTo>
                  <a:cubicBezTo>
                    <a:pt x="2940999" y="1684845"/>
                    <a:pt x="2940703" y="1684845"/>
                    <a:pt x="2922025" y="1684845"/>
                  </a:cubicBezTo>
                  <a:cubicBezTo>
                    <a:pt x="2813813" y="1684548"/>
                    <a:pt x="2705600" y="1684252"/>
                    <a:pt x="2597388" y="1683955"/>
                  </a:cubicBezTo>
                  <a:cubicBezTo>
                    <a:pt x="2202192" y="1682473"/>
                    <a:pt x="1806995" y="1680694"/>
                    <a:pt x="1411798" y="1679508"/>
                  </a:cubicBezTo>
                  <a:cubicBezTo>
                    <a:pt x="1400236" y="1679508"/>
                    <a:pt x="1396974" y="1677433"/>
                    <a:pt x="1399050" y="1665278"/>
                  </a:cubicBezTo>
                  <a:cubicBezTo>
                    <a:pt x="1427808" y="1499550"/>
                    <a:pt x="1320485" y="1348350"/>
                    <a:pt x="1153571" y="1327004"/>
                  </a:cubicBezTo>
                  <a:cubicBezTo>
                    <a:pt x="981618" y="1304768"/>
                    <a:pt x="850874" y="1429879"/>
                    <a:pt x="832196" y="1571592"/>
                  </a:cubicBezTo>
                  <a:cubicBezTo>
                    <a:pt x="828046" y="1602722"/>
                    <a:pt x="827749" y="1633555"/>
                    <a:pt x="834271" y="1664092"/>
                  </a:cubicBezTo>
                  <a:cubicBezTo>
                    <a:pt x="836940" y="1675951"/>
                    <a:pt x="833678" y="1678026"/>
                    <a:pt x="822412" y="1677729"/>
                  </a:cubicBezTo>
                  <a:cubicBezTo>
                    <a:pt x="668247" y="1676544"/>
                    <a:pt x="514082" y="1675951"/>
                    <a:pt x="359917" y="1675358"/>
                  </a:cubicBezTo>
                  <a:cubicBezTo>
                    <a:pt x="276016" y="1675061"/>
                    <a:pt x="191818" y="1675358"/>
                    <a:pt x="105841" y="1675358"/>
                  </a:cubicBezTo>
                  <a:cubicBezTo>
                    <a:pt x="131337" y="1637113"/>
                    <a:pt x="118589" y="1595903"/>
                    <a:pt x="120664" y="1556473"/>
                  </a:cubicBezTo>
                  <a:cubicBezTo>
                    <a:pt x="122147" y="1524750"/>
                    <a:pt x="96354" y="1500439"/>
                    <a:pt x="64631" y="1500143"/>
                  </a:cubicBezTo>
                  <a:cubicBezTo>
                    <a:pt x="46843" y="1500143"/>
                    <a:pt x="29054" y="1499847"/>
                    <a:pt x="11266" y="1500143"/>
                  </a:cubicBezTo>
                  <a:cubicBezTo>
                    <a:pt x="3261" y="1500439"/>
                    <a:pt x="0" y="1498661"/>
                    <a:pt x="0" y="1489767"/>
                  </a:cubicBezTo>
                  <a:cubicBezTo>
                    <a:pt x="889" y="1412684"/>
                    <a:pt x="1779" y="1335602"/>
                    <a:pt x="2075" y="1258519"/>
                  </a:cubicBezTo>
                  <a:cubicBezTo>
                    <a:pt x="2075" y="1251700"/>
                    <a:pt x="3854" y="1248142"/>
                    <a:pt x="11266" y="1249032"/>
                  </a:cubicBezTo>
                  <a:cubicBezTo>
                    <a:pt x="15120" y="1249328"/>
                    <a:pt x="19271" y="1249032"/>
                    <a:pt x="23125" y="1249032"/>
                  </a:cubicBezTo>
                  <a:cubicBezTo>
                    <a:pt x="1224132" y="1249032"/>
                    <a:pt x="2425138" y="1249032"/>
                    <a:pt x="3626442" y="1248735"/>
                  </a:cubicBezTo>
                  <a:close/>
                  <a:moveTo>
                    <a:pt x="2591755" y="514671"/>
                  </a:moveTo>
                  <a:cubicBezTo>
                    <a:pt x="2551732" y="514671"/>
                    <a:pt x="2530089" y="537203"/>
                    <a:pt x="2530089" y="577523"/>
                  </a:cubicBezTo>
                  <a:cubicBezTo>
                    <a:pt x="2530089" y="691368"/>
                    <a:pt x="2530089" y="805510"/>
                    <a:pt x="2530089" y="919651"/>
                  </a:cubicBezTo>
                  <a:cubicBezTo>
                    <a:pt x="2530089" y="960861"/>
                    <a:pt x="2551732" y="982207"/>
                    <a:pt x="2593238" y="982207"/>
                  </a:cubicBezTo>
                  <a:cubicBezTo>
                    <a:pt x="2695816" y="982207"/>
                    <a:pt x="2798692" y="982207"/>
                    <a:pt x="2901271" y="982207"/>
                  </a:cubicBezTo>
                  <a:cubicBezTo>
                    <a:pt x="2901271" y="982800"/>
                    <a:pt x="2901271" y="983393"/>
                    <a:pt x="2901271" y="983986"/>
                  </a:cubicBezTo>
                  <a:cubicBezTo>
                    <a:pt x="2962048" y="983986"/>
                    <a:pt x="3022825" y="983986"/>
                    <a:pt x="3083602" y="983986"/>
                  </a:cubicBezTo>
                  <a:cubicBezTo>
                    <a:pt x="3133705" y="983986"/>
                    <a:pt x="3184105" y="986654"/>
                    <a:pt x="3234505" y="982800"/>
                  </a:cubicBezTo>
                  <a:cubicBezTo>
                    <a:pt x="3241324" y="982207"/>
                    <a:pt x="3249329" y="983986"/>
                    <a:pt x="3252294" y="973609"/>
                  </a:cubicBezTo>
                  <a:cubicBezTo>
                    <a:pt x="3254962" y="963826"/>
                    <a:pt x="3257926" y="955821"/>
                    <a:pt x="3249626" y="946927"/>
                  </a:cubicBezTo>
                  <a:cubicBezTo>
                    <a:pt x="3230058" y="924098"/>
                    <a:pt x="3211974" y="900084"/>
                    <a:pt x="3195075" y="875181"/>
                  </a:cubicBezTo>
                  <a:cubicBezTo>
                    <a:pt x="3126294" y="772898"/>
                    <a:pt x="3057512" y="670615"/>
                    <a:pt x="2989027" y="568036"/>
                  </a:cubicBezTo>
                  <a:cubicBezTo>
                    <a:pt x="2965606" y="532756"/>
                    <a:pt x="2932994" y="514671"/>
                    <a:pt x="2890895" y="514671"/>
                  </a:cubicBezTo>
                  <a:cubicBezTo>
                    <a:pt x="2791280" y="514375"/>
                    <a:pt x="2691370" y="514375"/>
                    <a:pt x="2591755" y="514671"/>
                  </a:cubicBezTo>
                  <a:close/>
                  <a:moveTo>
                    <a:pt x="2371180" y="514375"/>
                  </a:moveTo>
                  <a:cubicBezTo>
                    <a:pt x="2288761" y="514375"/>
                    <a:pt x="2206046" y="514078"/>
                    <a:pt x="2123626" y="514671"/>
                  </a:cubicBezTo>
                  <a:cubicBezTo>
                    <a:pt x="2081824" y="514968"/>
                    <a:pt x="2060774" y="536907"/>
                    <a:pt x="2060774" y="578116"/>
                  </a:cubicBezTo>
                  <a:cubicBezTo>
                    <a:pt x="2060774" y="692258"/>
                    <a:pt x="2060774" y="806399"/>
                    <a:pt x="2060774" y="920541"/>
                  </a:cubicBezTo>
                  <a:cubicBezTo>
                    <a:pt x="2060774" y="959972"/>
                    <a:pt x="2083306" y="982207"/>
                    <a:pt x="2122144" y="982207"/>
                  </a:cubicBezTo>
                  <a:cubicBezTo>
                    <a:pt x="2210492" y="982207"/>
                    <a:pt x="2299138" y="982207"/>
                    <a:pt x="2387486" y="982207"/>
                  </a:cubicBezTo>
                  <a:cubicBezTo>
                    <a:pt x="2425731" y="981910"/>
                    <a:pt x="2448263" y="959972"/>
                    <a:pt x="2448263" y="921727"/>
                  </a:cubicBezTo>
                  <a:cubicBezTo>
                    <a:pt x="2448263" y="863915"/>
                    <a:pt x="2448263" y="806103"/>
                    <a:pt x="2448559" y="748588"/>
                  </a:cubicBezTo>
                  <a:cubicBezTo>
                    <a:pt x="2448559" y="688700"/>
                    <a:pt x="2448856" y="629109"/>
                    <a:pt x="2448559" y="569222"/>
                  </a:cubicBezTo>
                  <a:cubicBezTo>
                    <a:pt x="2448263" y="542243"/>
                    <a:pt x="2428992" y="520601"/>
                    <a:pt x="2402310" y="515857"/>
                  </a:cubicBezTo>
                  <a:cubicBezTo>
                    <a:pt x="2391933" y="513782"/>
                    <a:pt x="2381557" y="514375"/>
                    <a:pt x="2371180" y="514375"/>
                  </a:cubicBezTo>
                  <a:close/>
                  <a:moveTo>
                    <a:pt x="1630594" y="514375"/>
                  </a:moveTo>
                  <a:cubicBezTo>
                    <a:pt x="1594128" y="514671"/>
                    <a:pt x="1573078" y="538389"/>
                    <a:pt x="1573078" y="575152"/>
                  </a:cubicBezTo>
                  <a:cubicBezTo>
                    <a:pt x="1573078" y="632371"/>
                    <a:pt x="1573078" y="689886"/>
                    <a:pt x="1573078" y="747105"/>
                  </a:cubicBezTo>
                  <a:cubicBezTo>
                    <a:pt x="1573078" y="805806"/>
                    <a:pt x="1573078" y="864804"/>
                    <a:pt x="1573078" y="923506"/>
                  </a:cubicBezTo>
                  <a:cubicBezTo>
                    <a:pt x="1573078" y="958786"/>
                    <a:pt x="1595907" y="981910"/>
                    <a:pt x="1631187" y="981910"/>
                  </a:cubicBezTo>
                  <a:cubicBezTo>
                    <a:pt x="1721018" y="982207"/>
                    <a:pt x="1811145" y="981910"/>
                    <a:pt x="1900976" y="981910"/>
                  </a:cubicBezTo>
                  <a:cubicBezTo>
                    <a:pt x="1935960" y="981910"/>
                    <a:pt x="1960567" y="959379"/>
                    <a:pt x="1960863" y="924395"/>
                  </a:cubicBezTo>
                  <a:cubicBezTo>
                    <a:pt x="1961456" y="807882"/>
                    <a:pt x="1961456" y="691368"/>
                    <a:pt x="1960863" y="574855"/>
                  </a:cubicBezTo>
                  <a:cubicBezTo>
                    <a:pt x="1960567" y="538092"/>
                    <a:pt x="1938035" y="514671"/>
                    <a:pt x="1901866" y="514375"/>
                  </a:cubicBezTo>
                  <a:cubicBezTo>
                    <a:pt x="1811442" y="513485"/>
                    <a:pt x="1721018" y="513485"/>
                    <a:pt x="1630594" y="514375"/>
                  </a:cubicBezTo>
                  <a:close/>
                  <a:moveTo>
                    <a:pt x="655203" y="514375"/>
                  </a:moveTo>
                  <a:cubicBezTo>
                    <a:pt x="618737" y="514671"/>
                    <a:pt x="596798" y="538092"/>
                    <a:pt x="596798" y="574559"/>
                  </a:cubicBezTo>
                  <a:cubicBezTo>
                    <a:pt x="596798" y="690775"/>
                    <a:pt x="596798" y="806696"/>
                    <a:pt x="596798" y="922913"/>
                  </a:cubicBezTo>
                  <a:cubicBezTo>
                    <a:pt x="596798" y="959675"/>
                    <a:pt x="619330" y="982207"/>
                    <a:pt x="655796" y="982207"/>
                  </a:cubicBezTo>
                  <a:cubicBezTo>
                    <a:pt x="745330" y="982207"/>
                    <a:pt x="834568" y="982207"/>
                    <a:pt x="924102" y="982207"/>
                  </a:cubicBezTo>
                  <a:cubicBezTo>
                    <a:pt x="961458" y="982207"/>
                    <a:pt x="983990" y="959675"/>
                    <a:pt x="983990" y="922320"/>
                  </a:cubicBezTo>
                  <a:cubicBezTo>
                    <a:pt x="984286" y="864508"/>
                    <a:pt x="983990" y="806696"/>
                    <a:pt x="983990" y="748884"/>
                  </a:cubicBezTo>
                  <a:cubicBezTo>
                    <a:pt x="983990" y="691072"/>
                    <a:pt x="983990" y="633260"/>
                    <a:pt x="983990" y="575448"/>
                  </a:cubicBezTo>
                  <a:cubicBezTo>
                    <a:pt x="983990" y="538092"/>
                    <a:pt x="962347" y="514671"/>
                    <a:pt x="924992" y="514375"/>
                  </a:cubicBezTo>
                  <a:cubicBezTo>
                    <a:pt x="834864" y="513782"/>
                    <a:pt x="745033" y="513782"/>
                    <a:pt x="655203" y="514375"/>
                  </a:cubicBezTo>
                  <a:close/>
                  <a:moveTo>
                    <a:pt x="170175" y="514375"/>
                  </a:moveTo>
                  <a:cubicBezTo>
                    <a:pt x="130448" y="514968"/>
                    <a:pt x="108806" y="537203"/>
                    <a:pt x="108806" y="576337"/>
                  </a:cubicBezTo>
                  <a:cubicBezTo>
                    <a:pt x="108806" y="633556"/>
                    <a:pt x="108806" y="691072"/>
                    <a:pt x="108806" y="748291"/>
                  </a:cubicBezTo>
                  <a:cubicBezTo>
                    <a:pt x="108806" y="805510"/>
                    <a:pt x="108806" y="863025"/>
                    <a:pt x="108806" y="920244"/>
                  </a:cubicBezTo>
                  <a:cubicBezTo>
                    <a:pt x="108806" y="960268"/>
                    <a:pt x="130745" y="982207"/>
                    <a:pt x="171065" y="982207"/>
                  </a:cubicBezTo>
                  <a:cubicBezTo>
                    <a:pt x="258524" y="982207"/>
                    <a:pt x="345983" y="982207"/>
                    <a:pt x="433442" y="982207"/>
                  </a:cubicBezTo>
                  <a:cubicBezTo>
                    <a:pt x="474059" y="982207"/>
                    <a:pt x="496590" y="959675"/>
                    <a:pt x="496887" y="919059"/>
                  </a:cubicBezTo>
                  <a:cubicBezTo>
                    <a:pt x="496887" y="806399"/>
                    <a:pt x="496887" y="693740"/>
                    <a:pt x="496887" y="581081"/>
                  </a:cubicBezTo>
                  <a:cubicBezTo>
                    <a:pt x="496887" y="536314"/>
                    <a:pt x="475837" y="514671"/>
                    <a:pt x="431070" y="514375"/>
                  </a:cubicBezTo>
                  <a:cubicBezTo>
                    <a:pt x="378298" y="514078"/>
                    <a:pt x="325230" y="514375"/>
                    <a:pt x="272458" y="514375"/>
                  </a:cubicBezTo>
                  <a:cubicBezTo>
                    <a:pt x="238364" y="514375"/>
                    <a:pt x="204270" y="513782"/>
                    <a:pt x="170175" y="514375"/>
                  </a:cubicBezTo>
                  <a:close/>
                  <a:moveTo>
                    <a:pt x="1143788" y="514078"/>
                  </a:moveTo>
                  <a:cubicBezTo>
                    <a:pt x="1107025" y="514375"/>
                    <a:pt x="1084493" y="538389"/>
                    <a:pt x="1084493" y="575152"/>
                  </a:cubicBezTo>
                  <a:cubicBezTo>
                    <a:pt x="1084493" y="632963"/>
                    <a:pt x="1084493" y="690775"/>
                    <a:pt x="1084493" y="748588"/>
                  </a:cubicBezTo>
                  <a:cubicBezTo>
                    <a:pt x="1084493" y="806992"/>
                    <a:pt x="1084493" y="865101"/>
                    <a:pt x="1084493" y="923506"/>
                  </a:cubicBezTo>
                  <a:cubicBezTo>
                    <a:pt x="1084790" y="958193"/>
                    <a:pt x="1108211" y="981910"/>
                    <a:pt x="1143195" y="981910"/>
                  </a:cubicBezTo>
                  <a:cubicBezTo>
                    <a:pt x="1233026" y="982207"/>
                    <a:pt x="1323153" y="982207"/>
                    <a:pt x="1412984" y="981910"/>
                  </a:cubicBezTo>
                  <a:cubicBezTo>
                    <a:pt x="1449746" y="981910"/>
                    <a:pt x="1472575" y="958489"/>
                    <a:pt x="1472575" y="921430"/>
                  </a:cubicBezTo>
                  <a:cubicBezTo>
                    <a:pt x="1472575" y="806399"/>
                    <a:pt x="1472575" y="691072"/>
                    <a:pt x="1472575" y="576041"/>
                  </a:cubicBezTo>
                  <a:cubicBezTo>
                    <a:pt x="1472278" y="538092"/>
                    <a:pt x="1450339" y="514671"/>
                    <a:pt x="1412095" y="514375"/>
                  </a:cubicBezTo>
                  <a:cubicBezTo>
                    <a:pt x="1322560" y="513782"/>
                    <a:pt x="1233322" y="513485"/>
                    <a:pt x="1143788" y="514078"/>
                  </a:cubicBezTo>
                  <a:close/>
                  <a:moveTo>
                    <a:pt x="25497" y="360506"/>
                  </a:moveTo>
                  <a:cubicBezTo>
                    <a:pt x="763118" y="361099"/>
                    <a:pt x="1500739" y="361099"/>
                    <a:pt x="2238361" y="361099"/>
                  </a:cubicBezTo>
                  <a:cubicBezTo>
                    <a:pt x="2523566" y="361395"/>
                    <a:pt x="2808476" y="361395"/>
                    <a:pt x="3093682" y="361099"/>
                  </a:cubicBezTo>
                  <a:cubicBezTo>
                    <a:pt x="3105244" y="361099"/>
                    <a:pt x="3109691" y="362878"/>
                    <a:pt x="3109691" y="375923"/>
                  </a:cubicBezTo>
                  <a:cubicBezTo>
                    <a:pt x="3109394" y="413574"/>
                    <a:pt x="3109987" y="413574"/>
                    <a:pt x="3073225" y="417429"/>
                  </a:cubicBezTo>
                  <a:cubicBezTo>
                    <a:pt x="3020156" y="423061"/>
                    <a:pt x="3006222" y="444704"/>
                    <a:pt x="3022825" y="495401"/>
                  </a:cubicBezTo>
                  <a:cubicBezTo>
                    <a:pt x="3034090" y="529791"/>
                    <a:pt x="3055733" y="557660"/>
                    <a:pt x="3076782" y="586417"/>
                  </a:cubicBezTo>
                  <a:cubicBezTo>
                    <a:pt x="3154162" y="692258"/>
                    <a:pt x="3255258" y="773195"/>
                    <a:pt x="3357244" y="852945"/>
                  </a:cubicBezTo>
                  <a:cubicBezTo>
                    <a:pt x="3435513" y="914019"/>
                    <a:pt x="3512892" y="976278"/>
                    <a:pt x="3587306" y="1041798"/>
                  </a:cubicBezTo>
                  <a:cubicBezTo>
                    <a:pt x="3611617" y="1063144"/>
                    <a:pt x="3635039" y="1086268"/>
                    <a:pt x="3640968" y="1119473"/>
                  </a:cubicBezTo>
                  <a:cubicBezTo>
                    <a:pt x="3646008" y="1148527"/>
                    <a:pt x="3644526" y="1178471"/>
                    <a:pt x="3645415" y="1208118"/>
                  </a:cubicBezTo>
                  <a:cubicBezTo>
                    <a:pt x="3645415" y="1213455"/>
                    <a:pt x="3642747" y="1214641"/>
                    <a:pt x="3638003" y="1214641"/>
                  </a:cubicBezTo>
                  <a:cubicBezTo>
                    <a:pt x="3634149" y="1214641"/>
                    <a:pt x="3629998" y="1214641"/>
                    <a:pt x="3626144" y="1214641"/>
                  </a:cubicBezTo>
                  <a:cubicBezTo>
                    <a:pt x="3025493" y="1214641"/>
                    <a:pt x="2424545" y="1214641"/>
                    <a:pt x="1823894" y="1214641"/>
                  </a:cubicBezTo>
                  <a:cubicBezTo>
                    <a:pt x="1222649" y="1214641"/>
                    <a:pt x="621405" y="1214641"/>
                    <a:pt x="20160" y="1214937"/>
                  </a:cubicBezTo>
                  <a:cubicBezTo>
                    <a:pt x="5337" y="1214937"/>
                    <a:pt x="1779" y="1211676"/>
                    <a:pt x="1779" y="1196556"/>
                  </a:cubicBezTo>
                  <a:cubicBezTo>
                    <a:pt x="4151" y="923802"/>
                    <a:pt x="6226" y="651048"/>
                    <a:pt x="7709" y="378294"/>
                  </a:cubicBezTo>
                  <a:cubicBezTo>
                    <a:pt x="7709" y="364064"/>
                    <a:pt x="10970" y="360506"/>
                    <a:pt x="25497" y="360506"/>
                  </a:cubicBezTo>
                  <a:close/>
                  <a:moveTo>
                    <a:pt x="687814" y="293"/>
                  </a:moveTo>
                  <a:cubicBezTo>
                    <a:pt x="849688" y="2072"/>
                    <a:pt x="1010968" y="6816"/>
                    <a:pt x="1172545" y="10966"/>
                  </a:cubicBezTo>
                  <a:cubicBezTo>
                    <a:pt x="1277792" y="13635"/>
                    <a:pt x="1383040" y="15710"/>
                    <a:pt x="1487991" y="17785"/>
                  </a:cubicBezTo>
                  <a:cubicBezTo>
                    <a:pt x="1651347" y="21343"/>
                    <a:pt x="1814999" y="25197"/>
                    <a:pt x="1978355" y="28755"/>
                  </a:cubicBezTo>
                  <a:cubicBezTo>
                    <a:pt x="2088050" y="31126"/>
                    <a:pt x="2197744" y="33202"/>
                    <a:pt x="2307142" y="35574"/>
                  </a:cubicBezTo>
                  <a:cubicBezTo>
                    <a:pt x="2474945" y="39131"/>
                    <a:pt x="2643044" y="42985"/>
                    <a:pt x="2810848" y="46543"/>
                  </a:cubicBezTo>
                  <a:cubicBezTo>
                    <a:pt x="2889412" y="48322"/>
                    <a:pt x="2967978" y="49804"/>
                    <a:pt x="3046542" y="51286"/>
                  </a:cubicBezTo>
                  <a:cubicBezTo>
                    <a:pt x="3082119" y="51879"/>
                    <a:pt x="3095756" y="61663"/>
                    <a:pt x="3107022" y="95757"/>
                  </a:cubicBezTo>
                  <a:cubicBezTo>
                    <a:pt x="3115916" y="122143"/>
                    <a:pt x="3117399" y="149715"/>
                    <a:pt x="3117992" y="177583"/>
                  </a:cubicBezTo>
                  <a:cubicBezTo>
                    <a:pt x="3118881" y="224426"/>
                    <a:pt x="3114434" y="271269"/>
                    <a:pt x="3112655" y="318111"/>
                  </a:cubicBezTo>
                  <a:cubicBezTo>
                    <a:pt x="3112359" y="329081"/>
                    <a:pt x="3105540" y="326412"/>
                    <a:pt x="3099907" y="326412"/>
                  </a:cubicBezTo>
                  <a:cubicBezTo>
                    <a:pt x="3038241" y="326709"/>
                    <a:pt x="2976278" y="326709"/>
                    <a:pt x="2914612" y="326709"/>
                  </a:cubicBezTo>
                  <a:cubicBezTo>
                    <a:pt x="2462493" y="326709"/>
                    <a:pt x="2010670" y="326709"/>
                    <a:pt x="1558551" y="326709"/>
                  </a:cubicBezTo>
                  <a:cubicBezTo>
                    <a:pt x="1558551" y="326709"/>
                    <a:pt x="1558551" y="326709"/>
                    <a:pt x="1558551" y="326412"/>
                  </a:cubicBezTo>
                  <a:cubicBezTo>
                    <a:pt x="1192112" y="326412"/>
                    <a:pt x="825377" y="326709"/>
                    <a:pt x="458938" y="326116"/>
                  </a:cubicBezTo>
                  <a:cubicBezTo>
                    <a:pt x="312185" y="325819"/>
                    <a:pt x="165431" y="323448"/>
                    <a:pt x="18678" y="322855"/>
                  </a:cubicBezTo>
                  <a:cubicBezTo>
                    <a:pt x="6522" y="322855"/>
                    <a:pt x="3854" y="318704"/>
                    <a:pt x="4151" y="307735"/>
                  </a:cubicBezTo>
                  <a:cubicBezTo>
                    <a:pt x="5040" y="262671"/>
                    <a:pt x="14527" y="218793"/>
                    <a:pt x="21050" y="174322"/>
                  </a:cubicBezTo>
                  <a:cubicBezTo>
                    <a:pt x="23125" y="159202"/>
                    <a:pt x="25793" y="144082"/>
                    <a:pt x="27572" y="128962"/>
                  </a:cubicBezTo>
                  <a:cubicBezTo>
                    <a:pt x="34391" y="72040"/>
                    <a:pt x="69671" y="41503"/>
                    <a:pt x="122146" y="26679"/>
                  </a:cubicBezTo>
                  <a:cubicBezTo>
                    <a:pt x="158909" y="16303"/>
                    <a:pt x="197154" y="14821"/>
                    <a:pt x="234806" y="12449"/>
                  </a:cubicBezTo>
                  <a:cubicBezTo>
                    <a:pt x="385710" y="2962"/>
                    <a:pt x="536614" y="-1189"/>
                    <a:pt x="687814" y="293"/>
                  </a:cubicBezTo>
                  <a:close/>
                </a:path>
              </a:pathLst>
            </a:custGeom>
            <a:solidFill>
              <a:srgbClr val="FCD018">
                <a:alpha val="100000"/>
              </a:srgbClr>
            </a:solidFill>
            <a:ln w="9525">
              <a:noFill/>
            </a:ln>
          </p:spPr>
          <p:txBody>
            <a:bodyPr/>
            <a:lstStyle/>
            <a:p>
              <a:endParaRPr lang="en-US"/>
            </a:p>
          </p:txBody>
        </p:sp>
        <p:sp>
          <p:nvSpPr>
            <p:cNvPr id="6" name="Freeform: Shape 5"/>
            <p:cNvSpPr/>
            <p:nvPr/>
          </p:nvSpPr>
          <p:spPr>
            <a:xfrm>
              <a:off x="7766186" y="3539422"/>
              <a:ext cx="3121798" cy="441062"/>
            </a:xfrm>
            <a:custGeom>
              <a:avLst/>
              <a:gdLst>
                <a:gd name="connsiteX0" fmla="*/ 1028200 w 3121798"/>
                <a:gd name="connsiteY0" fmla="*/ 128 h 441062"/>
                <a:gd name="connsiteX1" fmla="*/ 1290085 w 3121798"/>
                <a:gd name="connsiteY1" fmla="*/ 128 h 441062"/>
                <a:gd name="connsiteX2" fmla="*/ 1343046 w 3121798"/>
                <a:gd name="connsiteY2" fmla="*/ 52971 h 441062"/>
                <a:gd name="connsiteX3" fmla="*/ 1343046 w 3121798"/>
                <a:gd name="connsiteY3" fmla="*/ 221606 h 441062"/>
                <a:gd name="connsiteX4" fmla="*/ 1343046 w 3121798"/>
                <a:gd name="connsiteY4" fmla="*/ 390529 h 441062"/>
                <a:gd name="connsiteX5" fmla="*/ 1292133 w 3121798"/>
                <a:gd name="connsiteY5" fmla="*/ 441062 h 441062"/>
                <a:gd name="connsiteX6" fmla="*/ 1028785 w 3121798"/>
                <a:gd name="connsiteY6" fmla="*/ 441062 h 441062"/>
                <a:gd name="connsiteX7" fmla="*/ 976116 w 3121798"/>
                <a:gd name="connsiteY7" fmla="*/ 389085 h 441062"/>
                <a:gd name="connsiteX8" fmla="*/ 976116 w 3121798"/>
                <a:gd name="connsiteY8" fmla="*/ 51239 h 441062"/>
                <a:gd name="connsiteX9" fmla="*/ 1028200 w 3121798"/>
                <a:gd name="connsiteY9" fmla="*/ 128 h 441062"/>
                <a:gd name="connsiteX10" fmla="*/ 2474329 w 3121798"/>
                <a:gd name="connsiteY10" fmla="*/ 1 h 441062"/>
                <a:gd name="connsiteX11" fmla="*/ 2768008 w 3121798"/>
                <a:gd name="connsiteY11" fmla="*/ 1 h 441062"/>
                <a:gd name="connsiteX12" fmla="*/ 2856403 w 3121798"/>
                <a:gd name="connsiteY12" fmla="*/ 46187 h 441062"/>
                <a:gd name="connsiteX13" fmla="*/ 3057036 w 3121798"/>
                <a:gd name="connsiteY13" fmla="*/ 340803 h 441062"/>
                <a:gd name="connsiteX14" fmla="*/ 3112863 w 3121798"/>
                <a:gd name="connsiteY14" fmla="*/ 421100 h 441062"/>
                <a:gd name="connsiteX15" fmla="*/ 3116062 w 3121798"/>
                <a:gd name="connsiteY15" fmla="*/ 436791 h 441062"/>
                <a:gd name="connsiteX16" fmla="*/ 2860474 w 3121798"/>
                <a:gd name="connsiteY16" fmla="*/ 438339 h 441062"/>
                <a:gd name="connsiteX17" fmla="*/ 2784873 w 3121798"/>
                <a:gd name="connsiteY17" fmla="*/ 438339 h 441062"/>
                <a:gd name="connsiteX18" fmla="*/ 2784873 w 3121798"/>
                <a:gd name="connsiteY18" fmla="*/ 438053 h 441062"/>
                <a:gd name="connsiteX19" fmla="*/ 2475202 w 3121798"/>
                <a:gd name="connsiteY19" fmla="*/ 438053 h 441062"/>
                <a:gd name="connsiteX20" fmla="*/ 2421118 w 3121798"/>
                <a:gd name="connsiteY20" fmla="*/ 385268 h 441062"/>
                <a:gd name="connsiteX21" fmla="*/ 2421118 w 3121798"/>
                <a:gd name="connsiteY21" fmla="*/ 52499 h 441062"/>
                <a:gd name="connsiteX22" fmla="*/ 2474329 w 3121798"/>
                <a:gd name="connsiteY22" fmla="*/ 1 h 441062"/>
                <a:gd name="connsiteX23" fmla="*/ 2006229 w 3121798"/>
                <a:gd name="connsiteY23" fmla="*/ 0 h 441062"/>
                <a:gd name="connsiteX24" fmla="*/ 2265187 w 3121798"/>
                <a:gd name="connsiteY24" fmla="*/ 0 h 441062"/>
                <a:gd name="connsiteX25" fmla="*/ 2319612 w 3121798"/>
                <a:gd name="connsiteY25" fmla="*/ 53420 h 441062"/>
                <a:gd name="connsiteX26" fmla="*/ 2319612 w 3121798"/>
                <a:gd name="connsiteY26" fmla="*/ 389823 h 441062"/>
                <a:gd name="connsiteX27" fmla="*/ 2267235 w 3121798"/>
                <a:gd name="connsiteY27" fmla="*/ 440934 h 441062"/>
                <a:gd name="connsiteX28" fmla="*/ 2003888 w 3121798"/>
                <a:gd name="connsiteY28" fmla="*/ 440934 h 441062"/>
                <a:gd name="connsiteX29" fmla="*/ 1951804 w 3121798"/>
                <a:gd name="connsiteY29" fmla="*/ 389823 h 441062"/>
                <a:gd name="connsiteX30" fmla="*/ 1951804 w 3121798"/>
                <a:gd name="connsiteY30" fmla="*/ 220900 h 441062"/>
                <a:gd name="connsiteX31" fmla="*/ 1951804 w 3121798"/>
                <a:gd name="connsiteY31" fmla="*/ 53420 h 441062"/>
                <a:gd name="connsiteX32" fmla="*/ 2006229 w 3121798"/>
                <a:gd name="connsiteY32" fmla="*/ 0 h 441062"/>
                <a:gd name="connsiteX33" fmla="*/ 1516772 w 3121798"/>
                <a:gd name="connsiteY33" fmla="*/ 0 h 441062"/>
                <a:gd name="connsiteX34" fmla="*/ 1777193 w 3121798"/>
                <a:gd name="connsiteY34" fmla="*/ 0 h 441062"/>
                <a:gd name="connsiteX35" fmla="*/ 1831618 w 3121798"/>
                <a:gd name="connsiteY35" fmla="*/ 53420 h 441062"/>
                <a:gd name="connsiteX36" fmla="*/ 1831618 w 3121798"/>
                <a:gd name="connsiteY36" fmla="*/ 220323 h 441062"/>
                <a:gd name="connsiteX37" fmla="*/ 1831618 w 3121798"/>
                <a:gd name="connsiteY37" fmla="*/ 387802 h 441062"/>
                <a:gd name="connsiteX38" fmla="*/ 1778071 w 3121798"/>
                <a:gd name="connsiteY38" fmla="*/ 440645 h 441062"/>
                <a:gd name="connsiteX39" fmla="*/ 1520576 w 3121798"/>
                <a:gd name="connsiteY39" fmla="*/ 440645 h 441062"/>
                <a:gd name="connsiteX40" fmla="*/ 1463810 w 3121798"/>
                <a:gd name="connsiteY40" fmla="*/ 385203 h 441062"/>
                <a:gd name="connsiteX41" fmla="*/ 1463810 w 3121798"/>
                <a:gd name="connsiteY41" fmla="*/ 128209 h 441062"/>
                <a:gd name="connsiteX42" fmla="*/ 1463810 w 3121798"/>
                <a:gd name="connsiteY42" fmla="*/ 51688 h 441062"/>
                <a:gd name="connsiteX43" fmla="*/ 1516772 w 3121798"/>
                <a:gd name="connsiteY43" fmla="*/ 0 h 441062"/>
                <a:gd name="connsiteX44" fmla="*/ 543427 w 3121798"/>
                <a:gd name="connsiteY44" fmla="*/ 0 h 441062"/>
                <a:gd name="connsiteX45" fmla="*/ 800922 w 3121798"/>
                <a:gd name="connsiteY45" fmla="*/ 0 h 441062"/>
                <a:gd name="connsiteX46" fmla="*/ 855932 w 3121798"/>
                <a:gd name="connsiteY46" fmla="*/ 54287 h 441062"/>
                <a:gd name="connsiteX47" fmla="*/ 855640 w 3121798"/>
                <a:gd name="connsiteY47" fmla="*/ 220323 h 441062"/>
                <a:gd name="connsiteX48" fmla="*/ 855640 w 3121798"/>
                <a:gd name="connsiteY48" fmla="*/ 387802 h 441062"/>
                <a:gd name="connsiteX49" fmla="*/ 802678 w 3121798"/>
                <a:gd name="connsiteY49" fmla="*/ 440934 h 441062"/>
                <a:gd name="connsiteX50" fmla="*/ 540794 w 3121798"/>
                <a:gd name="connsiteY50" fmla="*/ 440934 h 441062"/>
                <a:gd name="connsiteX51" fmla="*/ 488124 w 3121798"/>
                <a:gd name="connsiteY51" fmla="*/ 388668 h 441062"/>
                <a:gd name="connsiteX52" fmla="*/ 488124 w 3121798"/>
                <a:gd name="connsiteY52" fmla="*/ 53709 h 441062"/>
                <a:gd name="connsiteX53" fmla="*/ 543427 w 3121798"/>
                <a:gd name="connsiteY53" fmla="*/ 0 h 441062"/>
                <a:gd name="connsiteX54" fmla="*/ 56896 w 3121798"/>
                <a:gd name="connsiteY54" fmla="*/ 0 h 441062"/>
                <a:gd name="connsiteX55" fmla="*/ 312928 w 3121798"/>
                <a:gd name="connsiteY55" fmla="*/ 0 h 441062"/>
                <a:gd name="connsiteX56" fmla="*/ 367061 w 3121798"/>
                <a:gd name="connsiteY56" fmla="*/ 53132 h 441062"/>
                <a:gd name="connsiteX57" fmla="*/ 367061 w 3121798"/>
                <a:gd name="connsiteY57" fmla="*/ 389535 h 441062"/>
                <a:gd name="connsiteX58" fmla="*/ 315562 w 3121798"/>
                <a:gd name="connsiteY58" fmla="*/ 440934 h 441062"/>
                <a:gd name="connsiteX59" fmla="*/ 52214 w 3121798"/>
                <a:gd name="connsiteY59" fmla="*/ 440934 h 441062"/>
                <a:gd name="connsiteX60" fmla="*/ 130 w 3121798"/>
                <a:gd name="connsiteY60" fmla="*/ 390112 h 441062"/>
                <a:gd name="connsiteX61" fmla="*/ 130 w 3121798"/>
                <a:gd name="connsiteY61" fmla="*/ 219456 h 441062"/>
                <a:gd name="connsiteX62" fmla="*/ 130 w 3121798"/>
                <a:gd name="connsiteY62" fmla="*/ 56308 h 441062"/>
                <a:gd name="connsiteX63" fmla="*/ 56896 w 3121798"/>
                <a:gd name="connsiteY63" fmla="*/ 0 h 44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121798" h="441062">
                  <a:moveTo>
                    <a:pt x="1028200" y="128"/>
                  </a:moveTo>
                  <a:cubicBezTo>
                    <a:pt x="1115397" y="128"/>
                    <a:pt x="1202595" y="-160"/>
                    <a:pt x="1290085" y="128"/>
                  </a:cubicBezTo>
                  <a:cubicBezTo>
                    <a:pt x="1324027" y="128"/>
                    <a:pt x="1343046" y="19186"/>
                    <a:pt x="1343046" y="52971"/>
                  </a:cubicBezTo>
                  <a:cubicBezTo>
                    <a:pt x="1343046" y="108990"/>
                    <a:pt x="1343046" y="165298"/>
                    <a:pt x="1343046" y="221606"/>
                  </a:cubicBezTo>
                  <a:cubicBezTo>
                    <a:pt x="1343046" y="277913"/>
                    <a:pt x="1343046" y="334221"/>
                    <a:pt x="1343046" y="390529"/>
                  </a:cubicBezTo>
                  <a:cubicBezTo>
                    <a:pt x="1343046" y="421426"/>
                    <a:pt x="1323442" y="440773"/>
                    <a:pt x="1292133" y="441062"/>
                  </a:cubicBezTo>
                  <a:cubicBezTo>
                    <a:pt x="1204350" y="441062"/>
                    <a:pt x="1116568" y="441062"/>
                    <a:pt x="1028785" y="441062"/>
                  </a:cubicBezTo>
                  <a:cubicBezTo>
                    <a:pt x="995721" y="441062"/>
                    <a:pt x="976116" y="422004"/>
                    <a:pt x="976116" y="389085"/>
                  </a:cubicBezTo>
                  <a:cubicBezTo>
                    <a:pt x="976116" y="276470"/>
                    <a:pt x="976116" y="163854"/>
                    <a:pt x="976116" y="51239"/>
                  </a:cubicBezTo>
                  <a:cubicBezTo>
                    <a:pt x="976116" y="19186"/>
                    <a:pt x="995721" y="128"/>
                    <a:pt x="1028200" y="128"/>
                  </a:cubicBezTo>
                  <a:close/>
                  <a:moveTo>
                    <a:pt x="2474329" y="1"/>
                  </a:moveTo>
                  <a:lnTo>
                    <a:pt x="2768008" y="1"/>
                  </a:lnTo>
                  <a:cubicBezTo>
                    <a:pt x="2805518" y="1"/>
                    <a:pt x="2835177" y="15492"/>
                    <a:pt x="2856403" y="46187"/>
                  </a:cubicBezTo>
                  <a:lnTo>
                    <a:pt x="3057036" y="340803"/>
                  </a:lnTo>
                  <a:cubicBezTo>
                    <a:pt x="3074191" y="366335"/>
                    <a:pt x="3093091" y="397863"/>
                    <a:pt x="3112863" y="421100"/>
                  </a:cubicBezTo>
                  <a:cubicBezTo>
                    <a:pt x="3118098" y="427124"/>
                    <a:pt x="3128205" y="441526"/>
                    <a:pt x="3116062" y="436791"/>
                  </a:cubicBezTo>
                  <a:cubicBezTo>
                    <a:pt x="3073997" y="440855"/>
                    <a:pt x="2915672" y="437288"/>
                    <a:pt x="2860474" y="438339"/>
                  </a:cubicBezTo>
                  <a:lnTo>
                    <a:pt x="2784873" y="438339"/>
                  </a:lnTo>
                  <a:lnTo>
                    <a:pt x="2784873" y="438053"/>
                  </a:lnTo>
                  <a:lnTo>
                    <a:pt x="2475202" y="438053"/>
                  </a:lnTo>
                  <a:cubicBezTo>
                    <a:pt x="2440309" y="438053"/>
                    <a:pt x="2421118" y="419119"/>
                    <a:pt x="2421118" y="385268"/>
                  </a:cubicBezTo>
                  <a:lnTo>
                    <a:pt x="2421118" y="52499"/>
                  </a:lnTo>
                  <a:cubicBezTo>
                    <a:pt x="2421118" y="19221"/>
                    <a:pt x="2440309" y="1"/>
                    <a:pt x="2474329" y="1"/>
                  </a:cubicBezTo>
                  <a:close/>
                  <a:moveTo>
                    <a:pt x="2006229" y="0"/>
                  </a:moveTo>
                  <a:cubicBezTo>
                    <a:pt x="2092548" y="0"/>
                    <a:pt x="2178868" y="0"/>
                    <a:pt x="2265187" y="0"/>
                  </a:cubicBezTo>
                  <a:cubicBezTo>
                    <a:pt x="2300008" y="0"/>
                    <a:pt x="2319612" y="19058"/>
                    <a:pt x="2319612" y="53420"/>
                  </a:cubicBezTo>
                  <a:cubicBezTo>
                    <a:pt x="2319905" y="165459"/>
                    <a:pt x="2319612" y="277785"/>
                    <a:pt x="2319612" y="389823"/>
                  </a:cubicBezTo>
                  <a:cubicBezTo>
                    <a:pt x="2319612" y="421298"/>
                    <a:pt x="2299422" y="440934"/>
                    <a:pt x="2267235" y="440934"/>
                  </a:cubicBezTo>
                  <a:cubicBezTo>
                    <a:pt x="2179453" y="440934"/>
                    <a:pt x="2091671" y="440934"/>
                    <a:pt x="2003888" y="440934"/>
                  </a:cubicBezTo>
                  <a:cubicBezTo>
                    <a:pt x="1971701" y="440934"/>
                    <a:pt x="1951804" y="421298"/>
                    <a:pt x="1951804" y="389823"/>
                  </a:cubicBezTo>
                  <a:cubicBezTo>
                    <a:pt x="1951804" y="333515"/>
                    <a:pt x="1952096" y="277208"/>
                    <a:pt x="1951804" y="220900"/>
                  </a:cubicBezTo>
                  <a:cubicBezTo>
                    <a:pt x="1951804" y="165170"/>
                    <a:pt x="1951804" y="109151"/>
                    <a:pt x="1951804" y="53420"/>
                  </a:cubicBezTo>
                  <a:cubicBezTo>
                    <a:pt x="1951804" y="18770"/>
                    <a:pt x="1971116" y="0"/>
                    <a:pt x="2006229" y="0"/>
                  </a:cubicBezTo>
                  <a:close/>
                  <a:moveTo>
                    <a:pt x="1516772" y="0"/>
                  </a:moveTo>
                  <a:cubicBezTo>
                    <a:pt x="1603677" y="0"/>
                    <a:pt x="1690289" y="0"/>
                    <a:pt x="1777193" y="0"/>
                  </a:cubicBezTo>
                  <a:cubicBezTo>
                    <a:pt x="1812306" y="0"/>
                    <a:pt x="1831618" y="19058"/>
                    <a:pt x="1831618" y="53420"/>
                  </a:cubicBezTo>
                  <a:cubicBezTo>
                    <a:pt x="1831618" y="108862"/>
                    <a:pt x="1831618" y="164592"/>
                    <a:pt x="1831618" y="220323"/>
                  </a:cubicBezTo>
                  <a:cubicBezTo>
                    <a:pt x="1831618" y="276053"/>
                    <a:pt x="1831618" y="332072"/>
                    <a:pt x="1831618" y="387802"/>
                  </a:cubicBezTo>
                  <a:cubicBezTo>
                    <a:pt x="1831618" y="421009"/>
                    <a:pt x="1811721" y="440356"/>
                    <a:pt x="1778071" y="440645"/>
                  </a:cubicBezTo>
                  <a:cubicBezTo>
                    <a:pt x="1692337" y="440645"/>
                    <a:pt x="1606310" y="440645"/>
                    <a:pt x="1520576" y="440645"/>
                  </a:cubicBezTo>
                  <a:cubicBezTo>
                    <a:pt x="1482830" y="440645"/>
                    <a:pt x="1463810" y="422453"/>
                    <a:pt x="1463810" y="385203"/>
                  </a:cubicBezTo>
                  <a:cubicBezTo>
                    <a:pt x="1463517" y="299442"/>
                    <a:pt x="1463810" y="213970"/>
                    <a:pt x="1463810" y="128209"/>
                  </a:cubicBezTo>
                  <a:cubicBezTo>
                    <a:pt x="1463810" y="102798"/>
                    <a:pt x="1463517" y="77099"/>
                    <a:pt x="1463810" y="51688"/>
                  </a:cubicBezTo>
                  <a:cubicBezTo>
                    <a:pt x="1464103" y="19058"/>
                    <a:pt x="1484000" y="0"/>
                    <a:pt x="1516772" y="0"/>
                  </a:cubicBezTo>
                  <a:close/>
                  <a:moveTo>
                    <a:pt x="543427" y="0"/>
                  </a:moveTo>
                  <a:cubicBezTo>
                    <a:pt x="629161" y="0"/>
                    <a:pt x="715188" y="0"/>
                    <a:pt x="800922" y="0"/>
                  </a:cubicBezTo>
                  <a:cubicBezTo>
                    <a:pt x="836620" y="0"/>
                    <a:pt x="855932" y="19058"/>
                    <a:pt x="855932" y="54287"/>
                  </a:cubicBezTo>
                  <a:cubicBezTo>
                    <a:pt x="855640" y="109439"/>
                    <a:pt x="855640" y="164881"/>
                    <a:pt x="855640" y="220323"/>
                  </a:cubicBezTo>
                  <a:cubicBezTo>
                    <a:pt x="855640" y="276053"/>
                    <a:pt x="855640" y="332072"/>
                    <a:pt x="855640" y="387802"/>
                  </a:cubicBezTo>
                  <a:cubicBezTo>
                    <a:pt x="855640" y="421298"/>
                    <a:pt x="836035" y="440934"/>
                    <a:pt x="802678" y="440934"/>
                  </a:cubicBezTo>
                  <a:cubicBezTo>
                    <a:pt x="715481" y="440934"/>
                    <a:pt x="627991" y="440934"/>
                    <a:pt x="540794" y="440934"/>
                  </a:cubicBezTo>
                  <a:cubicBezTo>
                    <a:pt x="508022" y="440934"/>
                    <a:pt x="488124" y="421298"/>
                    <a:pt x="488124" y="388668"/>
                  </a:cubicBezTo>
                  <a:cubicBezTo>
                    <a:pt x="488124" y="276919"/>
                    <a:pt x="488124" y="165459"/>
                    <a:pt x="488124" y="53709"/>
                  </a:cubicBezTo>
                  <a:cubicBezTo>
                    <a:pt x="488124" y="18192"/>
                    <a:pt x="507144" y="0"/>
                    <a:pt x="543427" y="0"/>
                  </a:cubicBezTo>
                  <a:close/>
                  <a:moveTo>
                    <a:pt x="56896" y="0"/>
                  </a:moveTo>
                  <a:cubicBezTo>
                    <a:pt x="142338" y="0"/>
                    <a:pt x="227487" y="0"/>
                    <a:pt x="312928" y="0"/>
                  </a:cubicBezTo>
                  <a:cubicBezTo>
                    <a:pt x="348334" y="0"/>
                    <a:pt x="367061" y="18481"/>
                    <a:pt x="367061" y="53132"/>
                  </a:cubicBezTo>
                  <a:cubicBezTo>
                    <a:pt x="367061" y="165170"/>
                    <a:pt x="367061" y="277208"/>
                    <a:pt x="367061" y="389535"/>
                  </a:cubicBezTo>
                  <a:cubicBezTo>
                    <a:pt x="367061" y="421298"/>
                    <a:pt x="347456" y="440934"/>
                    <a:pt x="315562" y="440934"/>
                  </a:cubicBezTo>
                  <a:cubicBezTo>
                    <a:pt x="227779" y="440934"/>
                    <a:pt x="139997" y="440934"/>
                    <a:pt x="52214" y="440934"/>
                  </a:cubicBezTo>
                  <a:cubicBezTo>
                    <a:pt x="19735" y="440934"/>
                    <a:pt x="423" y="422164"/>
                    <a:pt x="130" y="390112"/>
                  </a:cubicBezTo>
                  <a:cubicBezTo>
                    <a:pt x="-163" y="333227"/>
                    <a:pt x="130" y="276342"/>
                    <a:pt x="130" y="219456"/>
                  </a:cubicBezTo>
                  <a:cubicBezTo>
                    <a:pt x="130" y="165170"/>
                    <a:pt x="130" y="110595"/>
                    <a:pt x="130" y="56308"/>
                  </a:cubicBezTo>
                  <a:cubicBezTo>
                    <a:pt x="130" y="17037"/>
                    <a:pt x="17394" y="0"/>
                    <a:pt x="56896" y="0"/>
                  </a:cubicBezTo>
                  <a:close/>
                </a:path>
              </a:pathLst>
            </a:custGeom>
            <a:solidFill>
              <a:schemeClr val="bg1">
                <a:lumMod val="95000"/>
              </a:scheme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Freeform: Shape 6"/>
            <p:cNvSpPr/>
            <p:nvPr/>
          </p:nvSpPr>
          <p:spPr>
            <a:xfrm>
              <a:off x="11301839" y="4271021"/>
              <a:ext cx="41506" cy="148236"/>
            </a:xfrm>
            <a:custGeom>
              <a:avLst/>
              <a:gdLst>
                <a:gd name="connsiteX0" fmla="*/ 16221 w 133350"/>
                <a:gd name="connsiteY0" fmla="*/ 482610 h 476250"/>
                <a:gd name="connsiteX1" fmla="*/ 8601 w 133350"/>
                <a:gd name="connsiteY1" fmla="*/ 334020 h 476250"/>
                <a:gd name="connsiteX2" fmla="*/ 28 w 133350"/>
                <a:gd name="connsiteY2" fmla="*/ 30173 h 476250"/>
                <a:gd name="connsiteX3" fmla="*/ 25746 w 133350"/>
                <a:gd name="connsiteY3" fmla="*/ 8265 h 476250"/>
                <a:gd name="connsiteX4" fmla="*/ 138140 w 133350"/>
                <a:gd name="connsiteY4" fmla="*/ 238770 h 476250"/>
                <a:gd name="connsiteX5" fmla="*/ 16221 w 133350"/>
                <a:gd name="connsiteY5" fmla="*/ 48261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0">
                  <a:moveTo>
                    <a:pt x="16221" y="482610"/>
                  </a:moveTo>
                  <a:cubicBezTo>
                    <a:pt x="13363" y="427365"/>
                    <a:pt x="9553" y="380693"/>
                    <a:pt x="8601" y="334020"/>
                  </a:cubicBezTo>
                  <a:cubicBezTo>
                    <a:pt x="4790" y="233055"/>
                    <a:pt x="2886" y="131137"/>
                    <a:pt x="28" y="30173"/>
                  </a:cubicBezTo>
                  <a:cubicBezTo>
                    <a:pt x="28" y="13027"/>
                    <a:pt x="-1877" y="-13642"/>
                    <a:pt x="25746" y="8265"/>
                  </a:cubicBezTo>
                  <a:cubicBezTo>
                    <a:pt x="100040" y="66367"/>
                    <a:pt x="138140" y="146377"/>
                    <a:pt x="138140" y="238770"/>
                  </a:cubicBezTo>
                  <a:cubicBezTo>
                    <a:pt x="138140" y="334973"/>
                    <a:pt x="101946" y="416887"/>
                    <a:pt x="16221" y="48261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 name="Freeform: Shape 7"/>
            <p:cNvSpPr/>
            <p:nvPr/>
          </p:nvSpPr>
          <p:spPr>
            <a:xfrm>
              <a:off x="7618776" y="4268246"/>
              <a:ext cx="20753" cy="157130"/>
            </a:xfrm>
            <a:custGeom>
              <a:avLst/>
              <a:gdLst>
                <a:gd name="connsiteX0" fmla="*/ 68596 w 66675"/>
                <a:gd name="connsiteY0" fmla="*/ 253399 h 504825"/>
                <a:gd name="connsiteX1" fmla="*/ 68596 w 66675"/>
                <a:gd name="connsiteY1" fmla="*/ 461997 h 504825"/>
                <a:gd name="connsiteX2" fmla="*/ 35259 w 66675"/>
                <a:gd name="connsiteY2" fmla="*/ 508669 h 504825"/>
                <a:gd name="connsiteX3" fmla="*/ 16 w 66675"/>
                <a:gd name="connsiteY3" fmla="*/ 463902 h 504825"/>
                <a:gd name="connsiteX4" fmla="*/ 16 w 66675"/>
                <a:gd name="connsiteY4" fmla="*/ 41944 h 504825"/>
                <a:gd name="connsiteX5" fmla="*/ 33354 w 66675"/>
                <a:gd name="connsiteY5" fmla="*/ 34 h 504825"/>
                <a:gd name="connsiteX6" fmla="*/ 69549 w 66675"/>
                <a:gd name="connsiteY6" fmla="*/ 43849 h 504825"/>
                <a:gd name="connsiteX7" fmla="*/ 69549 w 66675"/>
                <a:gd name="connsiteY7" fmla="*/ 252447 h 504825"/>
                <a:gd name="connsiteX8" fmla="*/ 68596 w 66675"/>
                <a:gd name="connsiteY8" fmla="*/ 253399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04825">
                  <a:moveTo>
                    <a:pt x="68596" y="253399"/>
                  </a:moveTo>
                  <a:cubicBezTo>
                    <a:pt x="68596" y="322932"/>
                    <a:pt x="68596" y="392464"/>
                    <a:pt x="68596" y="461997"/>
                  </a:cubicBezTo>
                  <a:cubicBezTo>
                    <a:pt x="68596" y="484857"/>
                    <a:pt x="74311" y="508669"/>
                    <a:pt x="35259" y="508669"/>
                  </a:cubicBezTo>
                  <a:cubicBezTo>
                    <a:pt x="-1889" y="508669"/>
                    <a:pt x="16" y="489619"/>
                    <a:pt x="16" y="463902"/>
                  </a:cubicBezTo>
                  <a:cubicBezTo>
                    <a:pt x="969" y="322932"/>
                    <a:pt x="969" y="182914"/>
                    <a:pt x="16" y="41944"/>
                  </a:cubicBezTo>
                  <a:cubicBezTo>
                    <a:pt x="16" y="18132"/>
                    <a:pt x="-936" y="987"/>
                    <a:pt x="33354" y="34"/>
                  </a:cubicBezTo>
                  <a:cubicBezTo>
                    <a:pt x="70501" y="-918"/>
                    <a:pt x="69549" y="18132"/>
                    <a:pt x="69549" y="43849"/>
                  </a:cubicBezTo>
                  <a:cubicBezTo>
                    <a:pt x="68596" y="113382"/>
                    <a:pt x="69549" y="182914"/>
                    <a:pt x="69549" y="252447"/>
                  </a:cubicBezTo>
                  <a:cubicBezTo>
                    <a:pt x="69549" y="253399"/>
                    <a:pt x="69549" y="253399"/>
                    <a:pt x="68596" y="253399"/>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5967" name="Freeform: Shape 8"/>
            <p:cNvSpPr/>
            <p:nvPr/>
          </p:nvSpPr>
          <p:spPr>
            <a:xfrm>
              <a:off x="8201340" y="4048976"/>
              <a:ext cx="2031845" cy="139653"/>
            </a:xfrm>
            <a:custGeom>
              <a:avLst/>
              <a:gdLst/>
              <a:ahLst/>
              <a:cxnLst>
                <a:cxn ang="0">
                  <a:pos x="1474955" y="75789"/>
                </a:cxn>
                <a:cxn ang="0">
                  <a:pos x="1466653" y="92984"/>
                </a:cxn>
                <a:cxn ang="0">
                  <a:pos x="1475548" y="113144"/>
                </a:cxn>
                <a:cxn ang="0">
                  <a:pos x="1495708" y="94466"/>
                </a:cxn>
                <a:cxn ang="0">
                  <a:pos x="1474955" y="75789"/>
                </a:cxn>
                <a:cxn ang="0">
                  <a:pos x="1476437" y="25685"/>
                </a:cxn>
                <a:cxn ang="0">
                  <a:pos x="1466357" y="40805"/>
                </a:cxn>
                <a:cxn ang="0">
                  <a:pos x="1476437" y="55925"/>
                </a:cxn>
                <a:cxn ang="0">
                  <a:pos x="1496004" y="39916"/>
                </a:cxn>
                <a:cxn ang="0">
                  <a:pos x="1476437" y="25685"/>
                </a:cxn>
                <a:cxn ang="0">
                  <a:pos x="785954" y="22127"/>
                </a:cxn>
                <a:cxn ang="0">
                  <a:pos x="772316" y="37248"/>
                </a:cxn>
                <a:cxn ang="0">
                  <a:pos x="772316" y="68081"/>
                </a:cxn>
                <a:cxn ang="0">
                  <a:pos x="772316" y="103361"/>
                </a:cxn>
                <a:cxn ang="0">
                  <a:pos x="785361" y="116702"/>
                </a:cxn>
                <a:cxn ang="0">
                  <a:pos x="799592" y="102768"/>
                </a:cxn>
                <a:cxn ang="0">
                  <a:pos x="799888" y="36655"/>
                </a:cxn>
                <a:cxn ang="0">
                  <a:pos x="785954" y="22127"/>
                </a:cxn>
                <a:cxn ang="0">
                  <a:pos x="1016312" y="21831"/>
                </a:cxn>
                <a:cxn ang="0">
                  <a:pos x="1001489" y="32504"/>
                </a:cxn>
                <a:cxn ang="0">
                  <a:pos x="1001489" y="106325"/>
                </a:cxn>
                <a:cxn ang="0">
                  <a:pos x="1016312" y="116405"/>
                </a:cxn>
                <a:cxn ang="0">
                  <a:pos x="1028468" y="105139"/>
                </a:cxn>
                <a:cxn ang="0">
                  <a:pos x="1028468" y="69859"/>
                </a:cxn>
                <a:cxn ang="0">
                  <a:pos x="1028468" y="34579"/>
                </a:cxn>
                <a:cxn ang="0">
                  <a:pos x="1016312" y="21831"/>
                </a:cxn>
                <a:cxn ang="0">
                  <a:pos x="1623783" y="3153"/>
                </a:cxn>
                <a:cxn ang="0">
                  <a:pos x="1684560" y="3153"/>
                </a:cxn>
                <a:cxn ang="0">
                  <a:pos x="1697901" y="15901"/>
                </a:cxn>
                <a:cxn ang="0">
                  <a:pos x="1697605" y="100396"/>
                </a:cxn>
                <a:cxn ang="0">
                  <a:pos x="1710650" y="116702"/>
                </a:cxn>
                <a:cxn ang="0">
                  <a:pos x="1722508" y="100989"/>
                </a:cxn>
                <a:cxn ang="0">
                  <a:pos x="1722212" y="58000"/>
                </a:cxn>
                <a:cxn ang="0">
                  <a:pos x="1722212" y="13530"/>
                </a:cxn>
                <a:cxn ang="0">
                  <a:pos x="1731995" y="3153"/>
                </a:cxn>
                <a:cxn ang="0">
                  <a:pos x="1798701" y="3153"/>
                </a:cxn>
                <a:cxn ang="0">
                  <a:pos x="1808188" y="13530"/>
                </a:cxn>
                <a:cxn ang="0">
                  <a:pos x="1808188" y="99506"/>
                </a:cxn>
                <a:cxn ang="0">
                  <a:pos x="1792179" y="125299"/>
                </a:cxn>
                <a:cxn ang="0">
                  <a:pos x="1733478" y="138344"/>
                </a:cxn>
                <a:cxn ang="0">
                  <a:pos x="1639793" y="129746"/>
                </a:cxn>
                <a:cxn ang="0">
                  <a:pos x="1612221" y="92688"/>
                </a:cxn>
                <a:cxn ang="0">
                  <a:pos x="1611924" y="15605"/>
                </a:cxn>
                <a:cxn ang="0">
                  <a:pos x="1623783" y="3153"/>
                </a:cxn>
                <a:cxn ang="0">
                  <a:pos x="1156544" y="3153"/>
                </a:cxn>
                <a:cxn ang="0">
                  <a:pos x="1221768" y="3153"/>
                </a:cxn>
                <a:cxn ang="0">
                  <a:pos x="1232441" y="13826"/>
                </a:cxn>
                <a:cxn ang="0">
                  <a:pos x="1232441" y="96838"/>
                </a:cxn>
                <a:cxn ang="0">
                  <a:pos x="1245486" y="110179"/>
                </a:cxn>
                <a:cxn ang="0">
                  <a:pos x="1270686" y="109883"/>
                </a:cxn>
                <a:cxn ang="0">
                  <a:pos x="1285806" y="131228"/>
                </a:cxn>
                <a:cxn ang="0">
                  <a:pos x="1275133" y="135676"/>
                </a:cxn>
                <a:cxn ang="0">
                  <a:pos x="1217321" y="136269"/>
                </a:cxn>
                <a:cxn ang="0">
                  <a:pos x="1158026" y="136565"/>
                </a:cxn>
                <a:cxn ang="0">
                  <a:pos x="1146760" y="126189"/>
                </a:cxn>
                <a:cxn ang="0">
                  <a:pos x="1146760" y="13530"/>
                </a:cxn>
                <a:cxn ang="0">
                  <a:pos x="1156544" y="3153"/>
                </a:cxn>
                <a:cxn ang="0">
                  <a:pos x="1460724" y="2857"/>
                </a:cxn>
                <a:cxn ang="0">
                  <a:pos x="1532470" y="6118"/>
                </a:cxn>
                <a:cxn ang="0">
                  <a:pos x="1559153" y="13826"/>
                </a:cxn>
                <a:cxn ang="0">
                  <a:pos x="1574570" y="43177"/>
                </a:cxn>
                <a:cxn ang="0">
                  <a:pos x="1553816" y="60372"/>
                </a:cxn>
                <a:cxn ang="0">
                  <a:pos x="1536028" y="63930"/>
                </a:cxn>
                <a:cxn ang="0">
                  <a:pos x="1557078" y="68377"/>
                </a:cxn>
                <a:cxn ang="0">
                  <a:pos x="1581388" y="96542"/>
                </a:cxn>
                <a:cxn ang="0">
                  <a:pos x="1547887" y="133601"/>
                </a:cxn>
                <a:cxn ang="0">
                  <a:pos x="1419218" y="135972"/>
                </a:cxn>
                <a:cxn ang="0">
                  <a:pos x="1383641" y="133601"/>
                </a:cxn>
                <a:cxn ang="0">
                  <a:pos x="1381270" y="98024"/>
                </a:cxn>
                <a:cxn ang="0">
                  <a:pos x="1380973" y="13530"/>
                </a:cxn>
                <a:cxn ang="0">
                  <a:pos x="1388978" y="3153"/>
                </a:cxn>
                <a:cxn ang="0">
                  <a:pos x="1460724" y="2857"/>
                </a:cxn>
                <a:cxn ang="0">
                  <a:pos x="631233" y="1485"/>
                </a:cxn>
                <a:cxn ang="0">
                  <a:pos x="651356" y="6414"/>
                </a:cxn>
                <a:cxn ang="0">
                  <a:pos x="654024" y="50588"/>
                </a:cxn>
                <a:cxn ang="0">
                  <a:pos x="654320" y="123223"/>
                </a:cxn>
                <a:cxn ang="0">
                  <a:pos x="642462" y="135972"/>
                </a:cxn>
                <a:cxn ang="0">
                  <a:pos x="580203" y="135972"/>
                </a:cxn>
                <a:cxn ang="0">
                  <a:pos x="568344" y="123223"/>
                </a:cxn>
                <a:cxn ang="0">
                  <a:pos x="568640" y="93576"/>
                </a:cxn>
                <a:cxn ang="0">
                  <a:pos x="555299" y="79346"/>
                </a:cxn>
                <a:cxn ang="0">
                  <a:pos x="541661" y="93576"/>
                </a:cxn>
                <a:cxn ang="0">
                  <a:pos x="541958" y="127671"/>
                </a:cxn>
                <a:cxn ang="0">
                  <a:pos x="533360" y="136268"/>
                </a:cxn>
                <a:cxn ang="0">
                  <a:pos x="465172" y="136268"/>
                </a:cxn>
                <a:cxn ang="0">
                  <a:pos x="455684" y="125595"/>
                </a:cxn>
                <a:cxn ang="0">
                  <a:pos x="455684" y="69266"/>
                </a:cxn>
                <a:cxn ang="0">
                  <a:pos x="455388" y="12936"/>
                </a:cxn>
                <a:cxn ang="0">
                  <a:pos x="465468" y="3153"/>
                </a:cxn>
                <a:cxn ang="0">
                  <a:pos x="532174" y="3153"/>
                </a:cxn>
                <a:cxn ang="0">
                  <a:pos x="541661" y="13529"/>
                </a:cxn>
                <a:cxn ang="0">
                  <a:pos x="541661" y="37247"/>
                </a:cxn>
                <a:cxn ang="0">
                  <a:pos x="565379" y="50588"/>
                </a:cxn>
                <a:cxn ang="0">
                  <a:pos x="568047" y="45845"/>
                </a:cxn>
                <a:cxn ang="0">
                  <a:pos x="568047" y="39915"/>
                </a:cxn>
                <a:cxn ang="0">
                  <a:pos x="571308" y="4932"/>
                </a:cxn>
                <a:cxn ang="0">
                  <a:pos x="605996" y="3449"/>
                </a:cxn>
                <a:cxn ang="0">
                  <a:pos x="631233" y="1485"/>
                </a:cxn>
                <a:cxn ang="0">
                  <a:pos x="1907766" y="1078"/>
                </a:cxn>
                <a:cxn ang="0">
                  <a:pos x="1957907" y="1671"/>
                </a:cxn>
                <a:cxn ang="0">
                  <a:pos x="2005638" y="9972"/>
                </a:cxn>
                <a:cxn ang="0">
                  <a:pos x="2021648" y="22127"/>
                </a:cxn>
                <a:cxn ang="0">
                  <a:pos x="2009789" y="42584"/>
                </a:cxn>
                <a:cxn ang="0">
                  <a:pos x="1956424" y="42584"/>
                </a:cxn>
                <a:cxn ang="0">
                  <a:pos x="1945159" y="33690"/>
                </a:cxn>
                <a:cxn ang="0">
                  <a:pos x="1931817" y="22424"/>
                </a:cxn>
                <a:cxn ang="0">
                  <a:pos x="1916104" y="32504"/>
                </a:cxn>
                <a:cxn ang="0">
                  <a:pos x="1927963" y="47031"/>
                </a:cxn>
                <a:cxn ang="0">
                  <a:pos x="2005935" y="68970"/>
                </a:cxn>
                <a:cxn ang="0">
                  <a:pos x="2030839" y="93577"/>
                </a:cxn>
                <a:cxn ang="0">
                  <a:pos x="2010086" y="130043"/>
                </a:cxn>
                <a:cxn ang="0">
                  <a:pos x="1913436" y="138344"/>
                </a:cxn>
                <a:cxn ang="0">
                  <a:pos x="1859775" y="128561"/>
                </a:cxn>
                <a:cxn ang="0">
                  <a:pos x="1843172" y="116998"/>
                </a:cxn>
                <a:cxn ang="0">
                  <a:pos x="1838725" y="91501"/>
                </a:cxn>
                <a:cxn ang="0">
                  <a:pos x="1856513" y="89130"/>
                </a:cxn>
                <a:cxn ang="0">
                  <a:pos x="1877266" y="89130"/>
                </a:cxn>
                <a:cxn ang="0">
                  <a:pos x="1895055" y="89130"/>
                </a:cxn>
                <a:cxn ang="0">
                  <a:pos x="1917883" y="107215"/>
                </a:cxn>
                <a:cxn ang="0">
                  <a:pos x="1933300" y="116702"/>
                </a:cxn>
                <a:cxn ang="0">
                  <a:pos x="1949902" y="107807"/>
                </a:cxn>
                <a:cxn ang="0">
                  <a:pos x="1940711" y="89723"/>
                </a:cxn>
                <a:cxn ang="0">
                  <a:pos x="1899798" y="77567"/>
                </a:cxn>
                <a:cxn ang="0">
                  <a:pos x="1856217" y="63930"/>
                </a:cxn>
                <a:cxn ang="0">
                  <a:pos x="1835464" y="35172"/>
                </a:cxn>
                <a:cxn ang="0">
                  <a:pos x="1858292" y="9379"/>
                </a:cxn>
                <a:cxn ang="0">
                  <a:pos x="1907766" y="1078"/>
                </a:cxn>
                <a:cxn ang="0">
                  <a:pos x="69975" y="670"/>
                </a:cxn>
                <a:cxn ang="0">
                  <a:pos x="119486" y="1078"/>
                </a:cxn>
                <a:cxn ang="0">
                  <a:pos x="167514" y="8786"/>
                </a:cxn>
                <a:cxn ang="0">
                  <a:pos x="182041" y="15901"/>
                </a:cxn>
                <a:cxn ang="0">
                  <a:pos x="188860" y="38729"/>
                </a:cxn>
                <a:cxn ang="0">
                  <a:pos x="173147" y="41990"/>
                </a:cxn>
                <a:cxn ang="0">
                  <a:pos x="148837" y="42287"/>
                </a:cxn>
                <a:cxn ang="0">
                  <a:pos x="122154" y="42287"/>
                </a:cxn>
                <a:cxn ang="0">
                  <a:pos x="108813" y="31021"/>
                </a:cxn>
                <a:cxn ang="0">
                  <a:pos x="96361" y="22127"/>
                </a:cxn>
                <a:cxn ang="0">
                  <a:pos x="80055" y="31318"/>
                </a:cxn>
                <a:cxn ang="0">
                  <a:pos x="88653" y="44955"/>
                </a:cxn>
                <a:cxn ang="0">
                  <a:pos x="149430" y="62151"/>
                </a:cxn>
                <a:cxn ang="0">
                  <a:pos x="175815" y="71341"/>
                </a:cxn>
                <a:cxn ang="0">
                  <a:pos x="195679" y="104249"/>
                </a:cxn>
                <a:cxn ang="0">
                  <a:pos x="171961" y="130339"/>
                </a:cxn>
                <a:cxn ang="0">
                  <a:pos x="28766" y="130043"/>
                </a:cxn>
                <a:cxn ang="0">
                  <a:pos x="2083" y="97727"/>
                </a:cxn>
                <a:cxn ang="0">
                  <a:pos x="10088" y="88833"/>
                </a:cxn>
                <a:cxn ang="0">
                  <a:pos x="73829" y="88833"/>
                </a:cxn>
                <a:cxn ang="0">
                  <a:pos x="82131" y="100099"/>
                </a:cxn>
                <a:cxn ang="0">
                  <a:pos x="92211" y="116108"/>
                </a:cxn>
                <a:cxn ang="0">
                  <a:pos x="114446" y="107214"/>
                </a:cxn>
                <a:cxn ang="0">
                  <a:pos x="99622" y="87351"/>
                </a:cxn>
                <a:cxn ang="0">
                  <a:pos x="34399" y="68673"/>
                </a:cxn>
                <a:cxn ang="0">
                  <a:pos x="19279" y="63040"/>
                </a:cxn>
                <a:cxn ang="0">
                  <a:pos x="8" y="36061"/>
                </a:cxn>
                <a:cxn ang="0">
                  <a:pos x="21354" y="9378"/>
                </a:cxn>
                <a:cxn ang="0">
                  <a:pos x="69975" y="670"/>
                </a:cxn>
                <a:cxn ang="0">
                  <a:pos x="1031840" y="633"/>
                </a:cxn>
                <a:cxn ang="0">
                  <a:pos x="1076496" y="6711"/>
                </a:cxn>
                <a:cxn ang="0">
                  <a:pos x="1114148" y="53554"/>
                </a:cxn>
                <a:cxn ang="0">
                  <a:pos x="1114148" y="69563"/>
                </a:cxn>
                <a:cxn ang="0">
                  <a:pos x="1114148" y="87351"/>
                </a:cxn>
                <a:cxn ang="0">
                  <a:pos x="1081833" y="130636"/>
                </a:cxn>
                <a:cxn ang="0">
                  <a:pos x="946049" y="130043"/>
                </a:cxn>
                <a:cxn ang="0">
                  <a:pos x="915809" y="87944"/>
                </a:cxn>
                <a:cxn ang="0">
                  <a:pos x="915809" y="46438"/>
                </a:cxn>
                <a:cxn ang="0">
                  <a:pos x="942195" y="10268"/>
                </a:cxn>
                <a:cxn ang="0">
                  <a:pos x="986962" y="1671"/>
                </a:cxn>
                <a:cxn ang="0">
                  <a:pos x="1031840" y="633"/>
                </a:cxn>
                <a:cxn ang="0">
                  <a:pos x="344101" y="522"/>
                </a:cxn>
                <a:cxn ang="0">
                  <a:pos x="394315" y="8786"/>
                </a:cxn>
                <a:cxn ang="0">
                  <a:pos x="412993" y="17384"/>
                </a:cxn>
                <a:cxn ang="0">
                  <a:pos x="423666" y="55332"/>
                </a:cxn>
                <a:cxn ang="0">
                  <a:pos x="401134" y="59483"/>
                </a:cxn>
                <a:cxn ang="0">
                  <a:pos x="380381" y="60076"/>
                </a:cxn>
                <a:cxn ang="0">
                  <a:pos x="367040" y="60076"/>
                </a:cxn>
                <a:cxn ang="0">
                  <a:pos x="342433" y="59186"/>
                </a:cxn>
                <a:cxn ang="0">
                  <a:pos x="339172" y="35765"/>
                </a:cxn>
                <a:cxn ang="0">
                  <a:pos x="322569" y="21831"/>
                </a:cxn>
                <a:cxn ang="0">
                  <a:pos x="307153" y="36951"/>
                </a:cxn>
                <a:cxn ang="0">
                  <a:pos x="307449" y="103657"/>
                </a:cxn>
                <a:cxn ang="0">
                  <a:pos x="319901" y="116406"/>
                </a:cxn>
                <a:cxn ang="0">
                  <a:pos x="338875" y="105436"/>
                </a:cxn>
                <a:cxn ang="0">
                  <a:pos x="341543" y="84683"/>
                </a:cxn>
                <a:cxn ang="0">
                  <a:pos x="366151" y="83201"/>
                </a:cxn>
                <a:cxn ang="0">
                  <a:pos x="415068" y="83201"/>
                </a:cxn>
                <a:cxn ang="0">
                  <a:pos x="424259" y="92391"/>
                </a:cxn>
                <a:cxn ang="0">
                  <a:pos x="400838" y="127079"/>
                </a:cxn>
                <a:cxn ang="0">
                  <a:pos x="246672" y="128561"/>
                </a:cxn>
                <a:cxn ang="0">
                  <a:pos x="221769" y="94170"/>
                </a:cxn>
                <a:cxn ang="0">
                  <a:pos x="221769" y="40805"/>
                </a:cxn>
                <a:cxn ang="0">
                  <a:pos x="238964" y="14122"/>
                </a:cxn>
                <a:cxn ang="0">
                  <a:pos x="293219" y="1374"/>
                </a:cxn>
                <a:cxn ang="0">
                  <a:pos x="344101" y="522"/>
                </a:cxn>
                <a:cxn ang="0">
                  <a:pos x="803668" y="448"/>
                </a:cxn>
                <a:cxn ang="0">
                  <a:pos x="848213" y="7007"/>
                </a:cxn>
                <a:cxn ang="0">
                  <a:pos x="885272" y="54443"/>
                </a:cxn>
                <a:cxn ang="0">
                  <a:pos x="884975" y="70749"/>
                </a:cxn>
                <a:cxn ang="0">
                  <a:pos x="828646" y="136566"/>
                </a:cxn>
                <a:cxn ang="0">
                  <a:pos x="728735" y="133898"/>
                </a:cxn>
                <a:cxn ang="0">
                  <a:pos x="686636" y="82904"/>
                </a:cxn>
                <a:cxn ang="0">
                  <a:pos x="686636" y="45845"/>
                </a:cxn>
                <a:cxn ang="0">
                  <a:pos x="708279" y="12344"/>
                </a:cxn>
                <a:cxn ang="0">
                  <a:pos x="758679" y="1671"/>
                </a:cxn>
                <a:cxn ang="0">
                  <a:pos x="803668" y="448"/>
                </a:cxn>
              </a:cxnLst>
              <a:rect l="0" t="0" r="0" b="0"/>
              <a:pathLst>
                <a:path w="2031845" h="139653">
                  <a:moveTo>
                    <a:pt x="1474955" y="75789"/>
                  </a:moveTo>
                  <a:cubicBezTo>
                    <a:pt x="1458649" y="75789"/>
                    <a:pt x="1470804" y="88537"/>
                    <a:pt x="1466653" y="92984"/>
                  </a:cubicBezTo>
                  <a:cubicBezTo>
                    <a:pt x="1466653" y="113144"/>
                    <a:pt x="1466653" y="113144"/>
                    <a:pt x="1475548" y="113144"/>
                  </a:cubicBezTo>
                  <a:cubicBezTo>
                    <a:pt x="1493040" y="113441"/>
                    <a:pt x="1496004" y="110773"/>
                    <a:pt x="1495708" y="94466"/>
                  </a:cubicBezTo>
                  <a:cubicBezTo>
                    <a:pt x="1495708" y="78457"/>
                    <a:pt x="1492743" y="75789"/>
                    <a:pt x="1474955" y="75789"/>
                  </a:cubicBezTo>
                  <a:close/>
                  <a:moveTo>
                    <a:pt x="1476437" y="25685"/>
                  </a:moveTo>
                  <a:cubicBezTo>
                    <a:pt x="1463392" y="24499"/>
                    <a:pt x="1466950" y="33393"/>
                    <a:pt x="1466357" y="40805"/>
                  </a:cubicBezTo>
                  <a:cubicBezTo>
                    <a:pt x="1468136" y="46438"/>
                    <a:pt x="1461910" y="57111"/>
                    <a:pt x="1476437" y="55925"/>
                  </a:cubicBezTo>
                  <a:cubicBezTo>
                    <a:pt x="1487110" y="55332"/>
                    <a:pt x="1496301" y="53850"/>
                    <a:pt x="1496004" y="39916"/>
                  </a:cubicBezTo>
                  <a:cubicBezTo>
                    <a:pt x="1495708" y="26278"/>
                    <a:pt x="1486221" y="26575"/>
                    <a:pt x="1476437" y="25685"/>
                  </a:cubicBezTo>
                  <a:close/>
                  <a:moveTo>
                    <a:pt x="785954" y="22127"/>
                  </a:moveTo>
                  <a:cubicBezTo>
                    <a:pt x="775874" y="22424"/>
                    <a:pt x="772020" y="27464"/>
                    <a:pt x="772316" y="37248"/>
                  </a:cubicBezTo>
                  <a:cubicBezTo>
                    <a:pt x="772613" y="47328"/>
                    <a:pt x="772316" y="57704"/>
                    <a:pt x="772316" y="68081"/>
                  </a:cubicBezTo>
                  <a:cubicBezTo>
                    <a:pt x="772316" y="79643"/>
                    <a:pt x="772613" y="91502"/>
                    <a:pt x="772316" y="103361"/>
                  </a:cubicBezTo>
                  <a:cubicBezTo>
                    <a:pt x="772020" y="112552"/>
                    <a:pt x="775874" y="116702"/>
                    <a:pt x="785361" y="116702"/>
                  </a:cubicBezTo>
                  <a:cubicBezTo>
                    <a:pt x="795145" y="116702"/>
                    <a:pt x="799592" y="112848"/>
                    <a:pt x="799592" y="102768"/>
                  </a:cubicBezTo>
                  <a:cubicBezTo>
                    <a:pt x="799295" y="80533"/>
                    <a:pt x="799295" y="58594"/>
                    <a:pt x="799888" y="36655"/>
                  </a:cubicBezTo>
                  <a:cubicBezTo>
                    <a:pt x="800185" y="26278"/>
                    <a:pt x="795738" y="22127"/>
                    <a:pt x="785954" y="22127"/>
                  </a:cubicBezTo>
                  <a:close/>
                  <a:moveTo>
                    <a:pt x="1016312" y="21831"/>
                  </a:moveTo>
                  <a:cubicBezTo>
                    <a:pt x="1008604" y="21534"/>
                    <a:pt x="1001786" y="23906"/>
                    <a:pt x="1001489" y="32504"/>
                  </a:cubicBezTo>
                  <a:cubicBezTo>
                    <a:pt x="1000896" y="57111"/>
                    <a:pt x="1001193" y="81718"/>
                    <a:pt x="1001489" y="106325"/>
                  </a:cubicBezTo>
                  <a:cubicBezTo>
                    <a:pt x="1001786" y="115219"/>
                    <a:pt x="1008604" y="116405"/>
                    <a:pt x="1016312" y="116405"/>
                  </a:cubicBezTo>
                  <a:cubicBezTo>
                    <a:pt x="1024021" y="116405"/>
                    <a:pt x="1028468" y="113441"/>
                    <a:pt x="1028468" y="105139"/>
                  </a:cubicBezTo>
                  <a:cubicBezTo>
                    <a:pt x="1028468" y="93577"/>
                    <a:pt x="1028468" y="81718"/>
                    <a:pt x="1028468" y="69859"/>
                  </a:cubicBezTo>
                  <a:cubicBezTo>
                    <a:pt x="1028468" y="58297"/>
                    <a:pt x="1028171" y="46438"/>
                    <a:pt x="1028468" y="34579"/>
                  </a:cubicBezTo>
                  <a:cubicBezTo>
                    <a:pt x="1029061" y="25389"/>
                    <a:pt x="1024317" y="22127"/>
                    <a:pt x="1016312" y="21831"/>
                  </a:cubicBezTo>
                  <a:close/>
                  <a:moveTo>
                    <a:pt x="1623783" y="3153"/>
                  </a:moveTo>
                  <a:cubicBezTo>
                    <a:pt x="1643943" y="4043"/>
                    <a:pt x="1664400" y="4043"/>
                    <a:pt x="1684560" y="3153"/>
                  </a:cubicBezTo>
                  <a:cubicBezTo>
                    <a:pt x="1694640" y="2857"/>
                    <a:pt x="1698198" y="5228"/>
                    <a:pt x="1697901" y="15901"/>
                  </a:cubicBezTo>
                  <a:cubicBezTo>
                    <a:pt x="1697012" y="44066"/>
                    <a:pt x="1697605" y="72231"/>
                    <a:pt x="1697605" y="100396"/>
                  </a:cubicBezTo>
                  <a:cubicBezTo>
                    <a:pt x="1697605" y="109586"/>
                    <a:pt x="1697901" y="116998"/>
                    <a:pt x="1710650" y="116702"/>
                  </a:cubicBezTo>
                  <a:cubicBezTo>
                    <a:pt x="1722508" y="116405"/>
                    <a:pt x="1722508" y="109290"/>
                    <a:pt x="1722508" y="100989"/>
                  </a:cubicBezTo>
                  <a:cubicBezTo>
                    <a:pt x="1721915" y="86461"/>
                    <a:pt x="1722212" y="72231"/>
                    <a:pt x="1722212" y="58000"/>
                  </a:cubicBezTo>
                  <a:cubicBezTo>
                    <a:pt x="1722212" y="43177"/>
                    <a:pt x="1722508" y="28353"/>
                    <a:pt x="1722212" y="13530"/>
                  </a:cubicBezTo>
                  <a:cubicBezTo>
                    <a:pt x="1721915" y="6118"/>
                    <a:pt x="1723991" y="3153"/>
                    <a:pt x="1731995" y="3153"/>
                  </a:cubicBezTo>
                  <a:cubicBezTo>
                    <a:pt x="1754231" y="3746"/>
                    <a:pt x="1776466" y="3746"/>
                    <a:pt x="1798701" y="3153"/>
                  </a:cubicBezTo>
                  <a:cubicBezTo>
                    <a:pt x="1807003" y="2857"/>
                    <a:pt x="1808188" y="6414"/>
                    <a:pt x="1808188" y="13530"/>
                  </a:cubicBezTo>
                  <a:cubicBezTo>
                    <a:pt x="1807892" y="42287"/>
                    <a:pt x="1807595" y="70749"/>
                    <a:pt x="1808188" y="99506"/>
                  </a:cubicBezTo>
                  <a:cubicBezTo>
                    <a:pt x="1808485" y="111958"/>
                    <a:pt x="1802852" y="119666"/>
                    <a:pt x="1792179" y="125299"/>
                  </a:cubicBezTo>
                  <a:cubicBezTo>
                    <a:pt x="1773798" y="135379"/>
                    <a:pt x="1753638" y="136862"/>
                    <a:pt x="1733478" y="138344"/>
                  </a:cubicBezTo>
                  <a:cubicBezTo>
                    <a:pt x="1701755" y="140716"/>
                    <a:pt x="1670329" y="138640"/>
                    <a:pt x="1639793" y="129746"/>
                  </a:cubicBezTo>
                  <a:cubicBezTo>
                    <a:pt x="1617261" y="123224"/>
                    <a:pt x="1612221" y="115516"/>
                    <a:pt x="1612221" y="92688"/>
                  </a:cubicBezTo>
                  <a:cubicBezTo>
                    <a:pt x="1612221" y="66894"/>
                    <a:pt x="1612517" y="41398"/>
                    <a:pt x="1611924" y="15605"/>
                  </a:cubicBezTo>
                  <a:cubicBezTo>
                    <a:pt x="1611628" y="6414"/>
                    <a:pt x="1613703" y="2560"/>
                    <a:pt x="1623783" y="3153"/>
                  </a:cubicBezTo>
                  <a:close/>
                  <a:moveTo>
                    <a:pt x="1156544" y="3153"/>
                  </a:moveTo>
                  <a:cubicBezTo>
                    <a:pt x="1178186" y="3746"/>
                    <a:pt x="1200125" y="3746"/>
                    <a:pt x="1221768" y="3153"/>
                  </a:cubicBezTo>
                  <a:cubicBezTo>
                    <a:pt x="1230365" y="2857"/>
                    <a:pt x="1232737" y="5525"/>
                    <a:pt x="1232441" y="13826"/>
                  </a:cubicBezTo>
                  <a:cubicBezTo>
                    <a:pt x="1232144" y="41398"/>
                    <a:pt x="1232737" y="69266"/>
                    <a:pt x="1232441" y="96838"/>
                  </a:cubicBezTo>
                  <a:cubicBezTo>
                    <a:pt x="1232144" y="106918"/>
                    <a:pt x="1234516" y="111365"/>
                    <a:pt x="1245486" y="110179"/>
                  </a:cubicBezTo>
                  <a:cubicBezTo>
                    <a:pt x="1253787" y="109290"/>
                    <a:pt x="1262384" y="109883"/>
                    <a:pt x="1270686" y="109883"/>
                  </a:cubicBezTo>
                  <a:cubicBezTo>
                    <a:pt x="1285213" y="110179"/>
                    <a:pt x="1289660" y="116702"/>
                    <a:pt x="1285806" y="131228"/>
                  </a:cubicBezTo>
                  <a:cubicBezTo>
                    <a:pt x="1284027" y="138047"/>
                    <a:pt x="1278987" y="135676"/>
                    <a:pt x="1275133" y="135676"/>
                  </a:cubicBezTo>
                  <a:cubicBezTo>
                    <a:pt x="1255862" y="135972"/>
                    <a:pt x="1236591" y="135972"/>
                    <a:pt x="1217321" y="136269"/>
                  </a:cubicBezTo>
                  <a:cubicBezTo>
                    <a:pt x="1197457" y="136269"/>
                    <a:pt x="1177890" y="135972"/>
                    <a:pt x="1158026" y="136565"/>
                  </a:cubicBezTo>
                  <a:cubicBezTo>
                    <a:pt x="1150021" y="136862"/>
                    <a:pt x="1146464" y="135083"/>
                    <a:pt x="1146760" y="126189"/>
                  </a:cubicBezTo>
                  <a:cubicBezTo>
                    <a:pt x="1147353" y="88537"/>
                    <a:pt x="1147057" y="51181"/>
                    <a:pt x="1146760" y="13530"/>
                  </a:cubicBezTo>
                  <a:cubicBezTo>
                    <a:pt x="1146760" y="5821"/>
                    <a:pt x="1148835" y="3153"/>
                    <a:pt x="1156544" y="3153"/>
                  </a:cubicBezTo>
                  <a:close/>
                  <a:moveTo>
                    <a:pt x="1460724" y="2857"/>
                  </a:moveTo>
                  <a:cubicBezTo>
                    <a:pt x="1484664" y="2709"/>
                    <a:pt x="1508604" y="3153"/>
                    <a:pt x="1532470" y="6118"/>
                  </a:cubicBezTo>
                  <a:cubicBezTo>
                    <a:pt x="1541661" y="7008"/>
                    <a:pt x="1550555" y="9676"/>
                    <a:pt x="1559153" y="13826"/>
                  </a:cubicBezTo>
                  <a:cubicBezTo>
                    <a:pt x="1571605" y="20052"/>
                    <a:pt x="1575459" y="30132"/>
                    <a:pt x="1574570" y="43177"/>
                  </a:cubicBezTo>
                  <a:cubicBezTo>
                    <a:pt x="1573680" y="56222"/>
                    <a:pt x="1563600" y="58001"/>
                    <a:pt x="1553816" y="60372"/>
                  </a:cubicBezTo>
                  <a:cubicBezTo>
                    <a:pt x="1549073" y="61558"/>
                    <a:pt x="1544033" y="62448"/>
                    <a:pt x="1536028" y="63930"/>
                  </a:cubicBezTo>
                  <a:cubicBezTo>
                    <a:pt x="1545515" y="66005"/>
                    <a:pt x="1551444" y="66895"/>
                    <a:pt x="1557078" y="68377"/>
                  </a:cubicBezTo>
                  <a:cubicBezTo>
                    <a:pt x="1575162" y="72824"/>
                    <a:pt x="1580499" y="79050"/>
                    <a:pt x="1581388" y="96542"/>
                  </a:cubicBezTo>
                  <a:cubicBezTo>
                    <a:pt x="1582871" y="120853"/>
                    <a:pt x="1573680" y="131229"/>
                    <a:pt x="1547887" y="133601"/>
                  </a:cubicBezTo>
                  <a:cubicBezTo>
                    <a:pt x="1505195" y="137455"/>
                    <a:pt x="1462206" y="135972"/>
                    <a:pt x="1419218" y="135972"/>
                  </a:cubicBezTo>
                  <a:cubicBezTo>
                    <a:pt x="1407063" y="135972"/>
                    <a:pt x="1391349" y="141309"/>
                    <a:pt x="1383641" y="133601"/>
                  </a:cubicBezTo>
                  <a:cubicBezTo>
                    <a:pt x="1375933" y="125892"/>
                    <a:pt x="1381566" y="110180"/>
                    <a:pt x="1381270" y="98024"/>
                  </a:cubicBezTo>
                  <a:cubicBezTo>
                    <a:pt x="1380676" y="69860"/>
                    <a:pt x="1380973" y="41695"/>
                    <a:pt x="1380973" y="13530"/>
                  </a:cubicBezTo>
                  <a:cubicBezTo>
                    <a:pt x="1380973" y="7897"/>
                    <a:pt x="1380380" y="2857"/>
                    <a:pt x="1388978" y="3153"/>
                  </a:cubicBezTo>
                  <a:cubicBezTo>
                    <a:pt x="1412844" y="3746"/>
                    <a:pt x="1436784" y="3005"/>
                    <a:pt x="1460724" y="2857"/>
                  </a:cubicBezTo>
                  <a:close/>
                  <a:moveTo>
                    <a:pt x="631233" y="1485"/>
                  </a:moveTo>
                  <a:cubicBezTo>
                    <a:pt x="639497" y="929"/>
                    <a:pt x="646909" y="1522"/>
                    <a:pt x="651356" y="6414"/>
                  </a:cubicBezTo>
                  <a:cubicBezTo>
                    <a:pt x="659064" y="15012"/>
                    <a:pt x="653727" y="35468"/>
                    <a:pt x="654024" y="50588"/>
                  </a:cubicBezTo>
                  <a:cubicBezTo>
                    <a:pt x="654320" y="74899"/>
                    <a:pt x="653727" y="98913"/>
                    <a:pt x="654320" y="123223"/>
                  </a:cubicBezTo>
                  <a:cubicBezTo>
                    <a:pt x="654617" y="132414"/>
                    <a:pt x="652542" y="136565"/>
                    <a:pt x="642462" y="135972"/>
                  </a:cubicBezTo>
                  <a:cubicBezTo>
                    <a:pt x="621709" y="135082"/>
                    <a:pt x="600956" y="135082"/>
                    <a:pt x="580203" y="135972"/>
                  </a:cubicBezTo>
                  <a:cubicBezTo>
                    <a:pt x="569530" y="136565"/>
                    <a:pt x="567751" y="132117"/>
                    <a:pt x="568344" y="123223"/>
                  </a:cubicBezTo>
                  <a:cubicBezTo>
                    <a:pt x="568937" y="113440"/>
                    <a:pt x="567751" y="103360"/>
                    <a:pt x="568640" y="93576"/>
                  </a:cubicBezTo>
                  <a:cubicBezTo>
                    <a:pt x="569530" y="82903"/>
                    <a:pt x="566861" y="79049"/>
                    <a:pt x="555299" y="79346"/>
                  </a:cubicBezTo>
                  <a:cubicBezTo>
                    <a:pt x="544033" y="79642"/>
                    <a:pt x="540772" y="82607"/>
                    <a:pt x="541661" y="93576"/>
                  </a:cubicBezTo>
                  <a:cubicBezTo>
                    <a:pt x="542551" y="104842"/>
                    <a:pt x="541661" y="116405"/>
                    <a:pt x="541958" y="127671"/>
                  </a:cubicBezTo>
                  <a:cubicBezTo>
                    <a:pt x="542254" y="134193"/>
                    <a:pt x="539882" y="136268"/>
                    <a:pt x="533360" y="136268"/>
                  </a:cubicBezTo>
                  <a:cubicBezTo>
                    <a:pt x="510532" y="135972"/>
                    <a:pt x="488000" y="135675"/>
                    <a:pt x="465172" y="136268"/>
                  </a:cubicBezTo>
                  <a:cubicBezTo>
                    <a:pt x="456574" y="136565"/>
                    <a:pt x="455388" y="132710"/>
                    <a:pt x="455684" y="125595"/>
                  </a:cubicBezTo>
                  <a:cubicBezTo>
                    <a:pt x="455981" y="106918"/>
                    <a:pt x="455684" y="88240"/>
                    <a:pt x="455684" y="69266"/>
                  </a:cubicBezTo>
                  <a:cubicBezTo>
                    <a:pt x="455684" y="50588"/>
                    <a:pt x="455981" y="31614"/>
                    <a:pt x="455388" y="12936"/>
                  </a:cubicBezTo>
                  <a:cubicBezTo>
                    <a:pt x="455091" y="4932"/>
                    <a:pt x="457760" y="2856"/>
                    <a:pt x="465468" y="3153"/>
                  </a:cubicBezTo>
                  <a:cubicBezTo>
                    <a:pt x="487703" y="3746"/>
                    <a:pt x="509939" y="3746"/>
                    <a:pt x="532174" y="3153"/>
                  </a:cubicBezTo>
                  <a:cubicBezTo>
                    <a:pt x="540475" y="2856"/>
                    <a:pt x="542254" y="6117"/>
                    <a:pt x="541661" y="13529"/>
                  </a:cubicBezTo>
                  <a:cubicBezTo>
                    <a:pt x="541068" y="21534"/>
                    <a:pt x="541365" y="29242"/>
                    <a:pt x="541661" y="37247"/>
                  </a:cubicBezTo>
                  <a:cubicBezTo>
                    <a:pt x="541661" y="49402"/>
                    <a:pt x="554410" y="56518"/>
                    <a:pt x="565379" y="50588"/>
                  </a:cubicBezTo>
                  <a:cubicBezTo>
                    <a:pt x="567454" y="49402"/>
                    <a:pt x="568047" y="47920"/>
                    <a:pt x="568047" y="45845"/>
                  </a:cubicBezTo>
                  <a:cubicBezTo>
                    <a:pt x="568047" y="43769"/>
                    <a:pt x="568047" y="41990"/>
                    <a:pt x="568047" y="39915"/>
                  </a:cubicBezTo>
                  <a:cubicBezTo>
                    <a:pt x="569233" y="27760"/>
                    <a:pt x="562414" y="11750"/>
                    <a:pt x="571308" y="4932"/>
                  </a:cubicBezTo>
                  <a:cubicBezTo>
                    <a:pt x="578720" y="-998"/>
                    <a:pt x="594137" y="2856"/>
                    <a:pt x="605996" y="3449"/>
                  </a:cubicBezTo>
                  <a:cubicBezTo>
                    <a:pt x="613853" y="3746"/>
                    <a:pt x="622969" y="2041"/>
                    <a:pt x="631233" y="1485"/>
                  </a:cubicBezTo>
                  <a:close/>
                  <a:moveTo>
                    <a:pt x="1907766" y="1078"/>
                  </a:moveTo>
                  <a:cubicBezTo>
                    <a:pt x="1924406" y="114"/>
                    <a:pt x="1941156" y="633"/>
                    <a:pt x="1957907" y="1671"/>
                  </a:cubicBezTo>
                  <a:cubicBezTo>
                    <a:pt x="1974213" y="2856"/>
                    <a:pt x="1990222" y="4339"/>
                    <a:pt x="2005638" y="9972"/>
                  </a:cubicBezTo>
                  <a:cubicBezTo>
                    <a:pt x="2012161" y="12344"/>
                    <a:pt x="2018387" y="15012"/>
                    <a:pt x="2021648" y="22127"/>
                  </a:cubicBezTo>
                  <a:cubicBezTo>
                    <a:pt x="2028763" y="36654"/>
                    <a:pt x="2025502" y="42584"/>
                    <a:pt x="2009789" y="42584"/>
                  </a:cubicBezTo>
                  <a:cubicBezTo>
                    <a:pt x="1992001" y="42584"/>
                    <a:pt x="1974213" y="42287"/>
                    <a:pt x="1956424" y="42584"/>
                  </a:cubicBezTo>
                  <a:cubicBezTo>
                    <a:pt x="1949902" y="42584"/>
                    <a:pt x="1944566" y="42287"/>
                    <a:pt x="1945159" y="33690"/>
                  </a:cubicBezTo>
                  <a:cubicBezTo>
                    <a:pt x="1945751" y="24202"/>
                    <a:pt x="1938932" y="22424"/>
                    <a:pt x="1931817" y="22424"/>
                  </a:cubicBezTo>
                  <a:cubicBezTo>
                    <a:pt x="1924702" y="22424"/>
                    <a:pt x="1916994" y="23906"/>
                    <a:pt x="1916104" y="32504"/>
                  </a:cubicBezTo>
                  <a:cubicBezTo>
                    <a:pt x="1915215" y="40508"/>
                    <a:pt x="1920848" y="44955"/>
                    <a:pt x="1927963" y="47031"/>
                  </a:cubicBezTo>
                  <a:cubicBezTo>
                    <a:pt x="1953756" y="54739"/>
                    <a:pt x="1980735" y="59483"/>
                    <a:pt x="2005935" y="68970"/>
                  </a:cubicBezTo>
                  <a:cubicBezTo>
                    <a:pt x="2017794" y="73417"/>
                    <a:pt x="2028170" y="79346"/>
                    <a:pt x="2030839" y="93577"/>
                  </a:cubicBezTo>
                  <a:cubicBezTo>
                    <a:pt x="2034396" y="112848"/>
                    <a:pt x="2028763" y="124707"/>
                    <a:pt x="2010086" y="130043"/>
                  </a:cubicBezTo>
                  <a:cubicBezTo>
                    <a:pt x="1978660" y="139233"/>
                    <a:pt x="1946048" y="141309"/>
                    <a:pt x="1913436" y="138344"/>
                  </a:cubicBezTo>
                  <a:cubicBezTo>
                    <a:pt x="1895351" y="136862"/>
                    <a:pt x="1876970" y="135379"/>
                    <a:pt x="1859775" y="128561"/>
                  </a:cubicBezTo>
                  <a:cubicBezTo>
                    <a:pt x="1853252" y="125892"/>
                    <a:pt x="1847026" y="123224"/>
                    <a:pt x="1843172" y="116998"/>
                  </a:cubicBezTo>
                  <a:cubicBezTo>
                    <a:pt x="1838429" y="108993"/>
                    <a:pt x="1835464" y="99506"/>
                    <a:pt x="1838725" y="91501"/>
                  </a:cubicBezTo>
                  <a:cubicBezTo>
                    <a:pt x="1841097" y="86165"/>
                    <a:pt x="1850288" y="89723"/>
                    <a:pt x="1856513" y="89130"/>
                  </a:cubicBezTo>
                  <a:cubicBezTo>
                    <a:pt x="1863332" y="88833"/>
                    <a:pt x="1870151" y="89130"/>
                    <a:pt x="1877266" y="89130"/>
                  </a:cubicBezTo>
                  <a:cubicBezTo>
                    <a:pt x="1883196" y="89130"/>
                    <a:pt x="1889125" y="89426"/>
                    <a:pt x="1895055" y="89130"/>
                  </a:cubicBezTo>
                  <a:cubicBezTo>
                    <a:pt x="1908396" y="88240"/>
                    <a:pt x="1920551" y="86758"/>
                    <a:pt x="1917883" y="107215"/>
                  </a:cubicBezTo>
                  <a:cubicBezTo>
                    <a:pt x="1916697" y="116109"/>
                    <a:pt x="1925888" y="116702"/>
                    <a:pt x="1933300" y="116702"/>
                  </a:cubicBezTo>
                  <a:cubicBezTo>
                    <a:pt x="1940415" y="116405"/>
                    <a:pt x="1948123" y="116702"/>
                    <a:pt x="1949902" y="107807"/>
                  </a:cubicBezTo>
                  <a:cubicBezTo>
                    <a:pt x="1951384" y="99803"/>
                    <a:pt x="1949012" y="92687"/>
                    <a:pt x="1940711" y="89723"/>
                  </a:cubicBezTo>
                  <a:cubicBezTo>
                    <a:pt x="1927074" y="85276"/>
                    <a:pt x="1913436" y="81422"/>
                    <a:pt x="1899798" y="77567"/>
                  </a:cubicBezTo>
                  <a:cubicBezTo>
                    <a:pt x="1885271" y="73120"/>
                    <a:pt x="1870448" y="68970"/>
                    <a:pt x="1856217" y="63930"/>
                  </a:cubicBezTo>
                  <a:cubicBezTo>
                    <a:pt x="1843172" y="59186"/>
                    <a:pt x="1834575" y="49995"/>
                    <a:pt x="1835464" y="35172"/>
                  </a:cubicBezTo>
                  <a:cubicBezTo>
                    <a:pt x="1836353" y="20941"/>
                    <a:pt x="1845248" y="13233"/>
                    <a:pt x="1858292" y="9379"/>
                  </a:cubicBezTo>
                  <a:cubicBezTo>
                    <a:pt x="1874598" y="4487"/>
                    <a:pt x="1891126" y="2041"/>
                    <a:pt x="1907766" y="1078"/>
                  </a:cubicBezTo>
                  <a:close/>
                  <a:moveTo>
                    <a:pt x="69975" y="670"/>
                  </a:moveTo>
                  <a:cubicBezTo>
                    <a:pt x="86355" y="-405"/>
                    <a:pt x="102884" y="40"/>
                    <a:pt x="119486" y="1078"/>
                  </a:cubicBezTo>
                  <a:cubicBezTo>
                    <a:pt x="135495" y="2263"/>
                    <a:pt x="152098" y="3153"/>
                    <a:pt x="167514" y="8786"/>
                  </a:cubicBezTo>
                  <a:cubicBezTo>
                    <a:pt x="172554" y="10565"/>
                    <a:pt x="177891" y="12343"/>
                    <a:pt x="182041" y="15901"/>
                  </a:cubicBezTo>
                  <a:cubicBezTo>
                    <a:pt x="188860" y="21831"/>
                    <a:pt x="191528" y="30725"/>
                    <a:pt x="188860" y="38729"/>
                  </a:cubicBezTo>
                  <a:cubicBezTo>
                    <a:pt x="186488" y="45548"/>
                    <a:pt x="178484" y="41398"/>
                    <a:pt x="173147" y="41990"/>
                  </a:cubicBezTo>
                  <a:cubicBezTo>
                    <a:pt x="164846" y="42880"/>
                    <a:pt x="156841" y="42287"/>
                    <a:pt x="148837" y="42287"/>
                  </a:cubicBezTo>
                  <a:cubicBezTo>
                    <a:pt x="139943" y="42287"/>
                    <a:pt x="131048" y="41990"/>
                    <a:pt x="122154" y="42287"/>
                  </a:cubicBezTo>
                  <a:cubicBezTo>
                    <a:pt x="113853" y="42584"/>
                    <a:pt x="107627" y="42287"/>
                    <a:pt x="108813" y="31021"/>
                  </a:cubicBezTo>
                  <a:cubicBezTo>
                    <a:pt x="109703" y="22720"/>
                    <a:pt x="101994" y="22127"/>
                    <a:pt x="96361" y="22127"/>
                  </a:cubicBezTo>
                  <a:cubicBezTo>
                    <a:pt x="89246" y="21831"/>
                    <a:pt x="81834" y="22720"/>
                    <a:pt x="80055" y="31318"/>
                  </a:cubicBezTo>
                  <a:cubicBezTo>
                    <a:pt x="78573" y="38136"/>
                    <a:pt x="82131" y="43177"/>
                    <a:pt x="88653" y="44955"/>
                  </a:cubicBezTo>
                  <a:cubicBezTo>
                    <a:pt x="108813" y="50885"/>
                    <a:pt x="129269" y="56221"/>
                    <a:pt x="149430" y="62151"/>
                  </a:cubicBezTo>
                  <a:cubicBezTo>
                    <a:pt x="158324" y="64819"/>
                    <a:pt x="167218" y="67784"/>
                    <a:pt x="175815" y="71341"/>
                  </a:cubicBezTo>
                  <a:cubicBezTo>
                    <a:pt x="190639" y="77271"/>
                    <a:pt x="195976" y="88833"/>
                    <a:pt x="195679" y="104249"/>
                  </a:cubicBezTo>
                  <a:cubicBezTo>
                    <a:pt x="195383" y="119963"/>
                    <a:pt x="185303" y="127078"/>
                    <a:pt x="171961" y="130339"/>
                  </a:cubicBezTo>
                  <a:cubicBezTo>
                    <a:pt x="124229" y="141902"/>
                    <a:pt x="76498" y="142494"/>
                    <a:pt x="28766" y="130043"/>
                  </a:cubicBezTo>
                  <a:cubicBezTo>
                    <a:pt x="9495" y="125002"/>
                    <a:pt x="2083" y="114330"/>
                    <a:pt x="2083" y="97727"/>
                  </a:cubicBezTo>
                  <a:cubicBezTo>
                    <a:pt x="2083" y="91798"/>
                    <a:pt x="2973" y="88833"/>
                    <a:pt x="10088" y="88833"/>
                  </a:cubicBezTo>
                  <a:cubicBezTo>
                    <a:pt x="31434" y="89130"/>
                    <a:pt x="52483" y="89426"/>
                    <a:pt x="73829" y="88833"/>
                  </a:cubicBezTo>
                  <a:cubicBezTo>
                    <a:pt x="83613" y="88537"/>
                    <a:pt x="82131" y="94466"/>
                    <a:pt x="82131" y="100099"/>
                  </a:cubicBezTo>
                  <a:cubicBezTo>
                    <a:pt x="82131" y="107511"/>
                    <a:pt x="80945" y="115812"/>
                    <a:pt x="92211" y="116108"/>
                  </a:cubicBezTo>
                  <a:cubicBezTo>
                    <a:pt x="100808" y="116405"/>
                    <a:pt x="111481" y="119073"/>
                    <a:pt x="114446" y="107214"/>
                  </a:cubicBezTo>
                  <a:cubicBezTo>
                    <a:pt x="117114" y="95949"/>
                    <a:pt x="109703" y="90019"/>
                    <a:pt x="99622" y="87351"/>
                  </a:cubicBezTo>
                  <a:cubicBezTo>
                    <a:pt x="77980" y="81125"/>
                    <a:pt x="56041" y="74899"/>
                    <a:pt x="34399" y="68673"/>
                  </a:cubicBezTo>
                  <a:cubicBezTo>
                    <a:pt x="29359" y="67191"/>
                    <a:pt x="24022" y="65412"/>
                    <a:pt x="19279" y="63040"/>
                  </a:cubicBezTo>
                  <a:cubicBezTo>
                    <a:pt x="7420" y="58000"/>
                    <a:pt x="-288" y="49402"/>
                    <a:pt x="8" y="36061"/>
                  </a:cubicBezTo>
                  <a:cubicBezTo>
                    <a:pt x="304" y="22127"/>
                    <a:pt x="8309" y="13233"/>
                    <a:pt x="21354" y="9378"/>
                  </a:cubicBezTo>
                  <a:cubicBezTo>
                    <a:pt x="37364" y="4339"/>
                    <a:pt x="53595" y="1745"/>
                    <a:pt x="69975" y="670"/>
                  </a:cubicBezTo>
                  <a:close/>
                  <a:moveTo>
                    <a:pt x="1031840" y="633"/>
                  </a:moveTo>
                  <a:cubicBezTo>
                    <a:pt x="1046775" y="1374"/>
                    <a:pt x="1061673" y="3301"/>
                    <a:pt x="1076496" y="6711"/>
                  </a:cubicBezTo>
                  <a:cubicBezTo>
                    <a:pt x="1106440" y="13530"/>
                    <a:pt x="1113555" y="22720"/>
                    <a:pt x="1114148" y="53554"/>
                  </a:cubicBezTo>
                  <a:cubicBezTo>
                    <a:pt x="1114148" y="58890"/>
                    <a:pt x="1114148" y="64226"/>
                    <a:pt x="1114148" y="69563"/>
                  </a:cubicBezTo>
                  <a:cubicBezTo>
                    <a:pt x="1114148" y="75492"/>
                    <a:pt x="1114148" y="81422"/>
                    <a:pt x="1114148" y="87351"/>
                  </a:cubicBezTo>
                  <a:cubicBezTo>
                    <a:pt x="1113852" y="115516"/>
                    <a:pt x="1108811" y="123521"/>
                    <a:pt x="1081833" y="130636"/>
                  </a:cubicBezTo>
                  <a:cubicBezTo>
                    <a:pt x="1036769" y="142791"/>
                    <a:pt x="991112" y="142495"/>
                    <a:pt x="946049" y="130043"/>
                  </a:cubicBezTo>
                  <a:cubicBezTo>
                    <a:pt x="922331" y="123521"/>
                    <a:pt x="916105" y="113441"/>
                    <a:pt x="915809" y="87944"/>
                  </a:cubicBezTo>
                  <a:cubicBezTo>
                    <a:pt x="915809" y="74010"/>
                    <a:pt x="916105" y="60372"/>
                    <a:pt x="915809" y="46438"/>
                  </a:cubicBezTo>
                  <a:cubicBezTo>
                    <a:pt x="915512" y="27760"/>
                    <a:pt x="924999" y="16198"/>
                    <a:pt x="942195" y="10268"/>
                  </a:cubicBezTo>
                  <a:cubicBezTo>
                    <a:pt x="956722" y="5229"/>
                    <a:pt x="971842" y="3153"/>
                    <a:pt x="986962" y="1671"/>
                  </a:cubicBezTo>
                  <a:cubicBezTo>
                    <a:pt x="1001934" y="336"/>
                    <a:pt x="1016905" y="-108"/>
                    <a:pt x="1031840" y="633"/>
                  </a:cubicBezTo>
                  <a:close/>
                  <a:moveTo>
                    <a:pt x="344101" y="522"/>
                  </a:moveTo>
                  <a:cubicBezTo>
                    <a:pt x="360963" y="1522"/>
                    <a:pt x="377713" y="4042"/>
                    <a:pt x="394315" y="8786"/>
                  </a:cubicBezTo>
                  <a:cubicBezTo>
                    <a:pt x="401134" y="10861"/>
                    <a:pt x="407360" y="13233"/>
                    <a:pt x="412993" y="17384"/>
                  </a:cubicBezTo>
                  <a:cubicBezTo>
                    <a:pt x="421591" y="24202"/>
                    <a:pt x="428410" y="45252"/>
                    <a:pt x="423666" y="55332"/>
                  </a:cubicBezTo>
                  <a:cubicBezTo>
                    <a:pt x="418923" y="65116"/>
                    <a:pt x="408843" y="58297"/>
                    <a:pt x="401134" y="59483"/>
                  </a:cubicBezTo>
                  <a:cubicBezTo>
                    <a:pt x="394612" y="60965"/>
                    <a:pt x="387497" y="60076"/>
                    <a:pt x="380381" y="60076"/>
                  </a:cubicBezTo>
                  <a:cubicBezTo>
                    <a:pt x="375934" y="60076"/>
                    <a:pt x="371487" y="60076"/>
                    <a:pt x="367040" y="60076"/>
                  </a:cubicBezTo>
                  <a:cubicBezTo>
                    <a:pt x="358739" y="60076"/>
                    <a:pt x="348659" y="62744"/>
                    <a:pt x="342433" y="59186"/>
                  </a:cubicBezTo>
                  <a:cubicBezTo>
                    <a:pt x="335021" y="54739"/>
                    <a:pt x="340061" y="43770"/>
                    <a:pt x="339172" y="35765"/>
                  </a:cubicBezTo>
                  <a:cubicBezTo>
                    <a:pt x="337986" y="25092"/>
                    <a:pt x="332649" y="21238"/>
                    <a:pt x="322569" y="21831"/>
                  </a:cubicBezTo>
                  <a:cubicBezTo>
                    <a:pt x="312786" y="22424"/>
                    <a:pt x="306856" y="25981"/>
                    <a:pt x="307153" y="36951"/>
                  </a:cubicBezTo>
                  <a:cubicBezTo>
                    <a:pt x="307746" y="59186"/>
                    <a:pt x="307449" y="81422"/>
                    <a:pt x="307449" y="103657"/>
                  </a:cubicBezTo>
                  <a:cubicBezTo>
                    <a:pt x="307449" y="112551"/>
                    <a:pt x="311303" y="116406"/>
                    <a:pt x="319901" y="116406"/>
                  </a:cubicBezTo>
                  <a:cubicBezTo>
                    <a:pt x="328202" y="116406"/>
                    <a:pt x="337096" y="117591"/>
                    <a:pt x="338875" y="105436"/>
                  </a:cubicBezTo>
                  <a:cubicBezTo>
                    <a:pt x="340061" y="98321"/>
                    <a:pt x="335614" y="87944"/>
                    <a:pt x="341543" y="84683"/>
                  </a:cubicBezTo>
                  <a:cubicBezTo>
                    <a:pt x="348066" y="81125"/>
                    <a:pt x="357850" y="83201"/>
                    <a:pt x="366151" y="83201"/>
                  </a:cubicBezTo>
                  <a:cubicBezTo>
                    <a:pt x="382457" y="83201"/>
                    <a:pt x="398763" y="83497"/>
                    <a:pt x="415068" y="83201"/>
                  </a:cubicBezTo>
                  <a:cubicBezTo>
                    <a:pt x="422184" y="82904"/>
                    <a:pt x="424259" y="84979"/>
                    <a:pt x="424259" y="92391"/>
                  </a:cubicBezTo>
                  <a:cubicBezTo>
                    <a:pt x="423963" y="111365"/>
                    <a:pt x="418923" y="121149"/>
                    <a:pt x="400838" y="127079"/>
                  </a:cubicBezTo>
                  <a:cubicBezTo>
                    <a:pt x="349845" y="143977"/>
                    <a:pt x="298258" y="143088"/>
                    <a:pt x="246672" y="128561"/>
                  </a:cubicBezTo>
                  <a:cubicBezTo>
                    <a:pt x="229477" y="123817"/>
                    <a:pt x="222065" y="111365"/>
                    <a:pt x="221769" y="94170"/>
                  </a:cubicBezTo>
                  <a:cubicBezTo>
                    <a:pt x="221472" y="76382"/>
                    <a:pt x="221769" y="58593"/>
                    <a:pt x="221769" y="40805"/>
                  </a:cubicBezTo>
                  <a:cubicBezTo>
                    <a:pt x="221769" y="28057"/>
                    <a:pt x="227995" y="19756"/>
                    <a:pt x="238964" y="14122"/>
                  </a:cubicBezTo>
                  <a:cubicBezTo>
                    <a:pt x="256159" y="5525"/>
                    <a:pt x="274541" y="2856"/>
                    <a:pt x="293219" y="1374"/>
                  </a:cubicBezTo>
                  <a:cubicBezTo>
                    <a:pt x="310266" y="40"/>
                    <a:pt x="327239" y="-479"/>
                    <a:pt x="344101" y="522"/>
                  </a:cubicBezTo>
                  <a:close/>
                  <a:moveTo>
                    <a:pt x="803668" y="448"/>
                  </a:moveTo>
                  <a:cubicBezTo>
                    <a:pt x="818640" y="1226"/>
                    <a:pt x="833538" y="3301"/>
                    <a:pt x="848213" y="7007"/>
                  </a:cubicBezTo>
                  <a:cubicBezTo>
                    <a:pt x="878453" y="14716"/>
                    <a:pt x="884975" y="23313"/>
                    <a:pt x="885272" y="54443"/>
                  </a:cubicBezTo>
                  <a:cubicBezTo>
                    <a:pt x="885569" y="59779"/>
                    <a:pt x="885272" y="65116"/>
                    <a:pt x="884975" y="70749"/>
                  </a:cubicBezTo>
                  <a:cubicBezTo>
                    <a:pt x="885272" y="120260"/>
                    <a:pt x="877267" y="129747"/>
                    <a:pt x="828646" y="136566"/>
                  </a:cubicBezTo>
                  <a:cubicBezTo>
                    <a:pt x="795441" y="141309"/>
                    <a:pt x="761940" y="140716"/>
                    <a:pt x="728735" y="133898"/>
                  </a:cubicBezTo>
                  <a:cubicBezTo>
                    <a:pt x="694641" y="126782"/>
                    <a:pt x="686636" y="116998"/>
                    <a:pt x="686636" y="82904"/>
                  </a:cubicBezTo>
                  <a:cubicBezTo>
                    <a:pt x="686636" y="70452"/>
                    <a:pt x="687229" y="58297"/>
                    <a:pt x="686636" y="45845"/>
                  </a:cubicBezTo>
                  <a:cubicBezTo>
                    <a:pt x="686043" y="29243"/>
                    <a:pt x="693455" y="18866"/>
                    <a:pt x="708279" y="12344"/>
                  </a:cubicBezTo>
                  <a:cubicBezTo>
                    <a:pt x="724584" y="5229"/>
                    <a:pt x="741483" y="3153"/>
                    <a:pt x="758679" y="1671"/>
                  </a:cubicBezTo>
                  <a:cubicBezTo>
                    <a:pt x="773651" y="188"/>
                    <a:pt x="788696" y="-331"/>
                    <a:pt x="803668" y="448"/>
                  </a:cubicBezTo>
                  <a:close/>
                </a:path>
              </a:pathLst>
            </a:custGeom>
            <a:solidFill>
              <a:schemeClr val="tx1">
                <a:alpha val="100000"/>
              </a:schemeClr>
            </a:solidFill>
            <a:ln w="9525">
              <a:noFill/>
            </a:ln>
          </p:spPr>
          <p:txBody>
            <a:bodyPr/>
            <a:lstStyle/>
            <a:p>
              <a:endParaRPr lang="en-US"/>
            </a:p>
          </p:txBody>
        </p:sp>
        <p:grpSp>
          <p:nvGrpSpPr>
            <p:cNvPr id="125968" name="Group 9"/>
            <p:cNvGrpSpPr/>
            <p:nvPr/>
          </p:nvGrpSpPr>
          <p:grpSpPr>
            <a:xfrm>
              <a:off x="8508195" y="4367574"/>
              <a:ext cx="509931" cy="509931"/>
              <a:chOff x="8508195" y="4367574"/>
              <a:chExt cx="509931" cy="509931"/>
            </a:xfrm>
          </p:grpSpPr>
          <p:sp>
            <p:nvSpPr>
              <p:cNvPr id="125969" name="Freeform: Shape 14"/>
              <p:cNvSpPr/>
              <p:nvPr/>
            </p:nvSpPr>
            <p:spPr>
              <a:xfrm>
                <a:off x="8508195" y="4367574"/>
                <a:ext cx="509931" cy="509931"/>
              </a:xfrm>
              <a:custGeom>
                <a:avLst/>
                <a:gdLst/>
                <a:ahLst/>
                <a:cxnLst>
                  <a:cxn ang="0">
                    <a:pos x="1" y="255856"/>
                  </a:cxn>
                  <a:cxn ang="0">
                    <a:pos x="256152" y="1"/>
                  </a:cxn>
                  <a:cxn ang="0">
                    <a:pos x="510821" y="255856"/>
                  </a:cxn>
                  <a:cxn ang="0">
                    <a:pos x="254373" y="511414"/>
                  </a:cxn>
                  <a:cxn ang="0">
                    <a:pos x="1" y="255856"/>
                  </a:cxn>
                </a:cxnLst>
                <a:rect l="0" t="0" r="0" b="0"/>
                <a:pathLst>
                  <a:path w="1638300" h="1638300">
                    <a:moveTo>
                      <a:pt x="2" y="822010"/>
                    </a:moveTo>
                    <a:cubicBezTo>
                      <a:pt x="954" y="365762"/>
                      <a:pt x="365762" y="954"/>
                      <a:pt x="822962" y="2"/>
                    </a:cubicBezTo>
                    <a:cubicBezTo>
                      <a:pt x="1272542" y="-951"/>
                      <a:pt x="1642112" y="369572"/>
                      <a:pt x="1641160" y="822010"/>
                    </a:cubicBezTo>
                    <a:cubicBezTo>
                      <a:pt x="1640207" y="1277304"/>
                      <a:pt x="1273495" y="1644017"/>
                      <a:pt x="817247" y="1643064"/>
                    </a:cubicBezTo>
                    <a:cubicBezTo>
                      <a:pt x="364810" y="1643064"/>
                      <a:pt x="-950" y="1275399"/>
                      <a:pt x="2" y="822010"/>
                    </a:cubicBezTo>
                    <a:close/>
                  </a:path>
                </a:pathLst>
              </a:custGeom>
              <a:solidFill>
                <a:schemeClr val="tx1">
                  <a:alpha val="100000"/>
                </a:schemeClr>
              </a:solidFill>
              <a:ln w="9525">
                <a:noFill/>
              </a:ln>
            </p:spPr>
            <p:txBody>
              <a:bodyPr/>
              <a:lstStyle/>
              <a:p>
                <a:endParaRPr lang="en-US"/>
              </a:p>
            </p:txBody>
          </p:sp>
          <p:sp>
            <p:nvSpPr>
              <p:cNvPr id="16" name="Freeform: Shape 15"/>
              <p:cNvSpPr/>
              <p:nvPr/>
            </p:nvSpPr>
            <p:spPr>
              <a:xfrm>
                <a:off x="8600101" y="4457998"/>
                <a:ext cx="326119" cy="329083"/>
              </a:xfrm>
              <a:custGeom>
                <a:avLst/>
                <a:gdLst>
                  <a:gd name="connsiteX0" fmla="*/ 602 w 1047750"/>
                  <a:gd name="connsiteY0" fmla="*/ 531506 h 1057275"/>
                  <a:gd name="connsiteX1" fmla="*/ 520667 w 1047750"/>
                  <a:gd name="connsiteY1" fmla="*/ 11 h 1057275"/>
                  <a:gd name="connsiteX2" fmla="*/ 1052162 w 1047750"/>
                  <a:gd name="connsiteY2" fmla="*/ 533411 h 1057275"/>
                  <a:gd name="connsiteX3" fmla="*/ 521620 w 1047750"/>
                  <a:gd name="connsiteY3" fmla="*/ 1058238 h 1057275"/>
                  <a:gd name="connsiteX4" fmla="*/ 602 w 1047750"/>
                  <a:gd name="connsiteY4" fmla="*/ 531506 h 105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057275">
                    <a:moveTo>
                      <a:pt x="602" y="531506"/>
                    </a:moveTo>
                    <a:cubicBezTo>
                      <a:pt x="-13685" y="243851"/>
                      <a:pt x="228250" y="963"/>
                      <a:pt x="520667" y="11"/>
                    </a:cubicBezTo>
                    <a:cubicBezTo>
                      <a:pt x="830230" y="-1894"/>
                      <a:pt x="1053115" y="249566"/>
                      <a:pt x="1052162" y="533411"/>
                    </a:cubicBezTo>
                    <a:cubicBezTo>
                      <a:pt x="1051210" y="821066"/>
                      <a:pt x="807370" y="1058238"/>
                      <a:pt x="521620" y="1058238"/>
                    </a:cubicBezTo>
                    <a:cubicBezTo>
                      <a:pt x="240632" y="1057286"/>
                      <a:pt x="-11780" y="816303"/>
                      <a:pt x="602" y="531506"/>
                    </a:cubicBez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5971" name="Freeform: Shape 16"/>
              <p:cNvSpPr/>
              <p:nvPr/>
            </p:nvSpPr>
            <p:spPr>
              <a:xfrm>
                <a:off x="8631457" y="4489639"/>
                <a:ext cx="264515" cy="266042"/>
              </a:xfrm>
              <a:custGeom>
                <a:avLst/>
                <a:gdLst/>
                <a:ahLst/>
                <a:cxnLst>
                  <a:cxn ang="0">
                    <a:pos x="131704" y="181497"/>
                  </a:cxn>
                  <a:cxn ang="0">
                    <a:pos x="108844" y="204357"/>
                  </a:cxn>
                  <a:cxn ang="0">
                    <a:pos x="131704" y="227217"/>
                  </a:cxn>
                  <a:cxn ang="0">
                    <a:pos x="154564" y="204357"/>
                  </a:cxn>
                  <a:cxn ang="0">
                    <a:pos x="131704" y="181497"/>
                  </a:cxn>
                  <a:cxn ang="0">
                    <a:pos x="203161" y="110321"/>
                  </a:cxn>
                  <a:cxn ang="0">
                    <a:pos x="180301" y="133181"/>
                  </a:cxn>
                  <a:cxn ang="0">
                    <a:pos x="203161" y="156041"/>
                  </a:cxn>
                  <a:cxn ang="0">
                    <a:pos x="226021" y="133181"/>
                  </a:cxn>
                  <a:cxn ang="0">
                    <a:pos x="203161" y="110321"/>
                  </a:cxn>
                  <a:cxn ang="0">
                    <a:pos x="60247" y="110321"/>
                  </a:cxn>
                  <a:cxn ang="0">
                    <a:pos x="37387" y="133181"/>
                  </a:cxn>
                  <a:cxn ang="0">
                    <a:pos x="60247" y="156041"/>
                  </a:cxn>
                  <a:cxn ang="0">
                    <a:pos x="83107" y="133181"/>
                  </a:cxn>
                  <a:cxn ang="0">
                    <a:pos x="60247" y="110321"/>
                  </a:cxn>
                  <a:cxn ang="0">
                    <a:pos x="131704" y="107030"/>
                  </a:cxn>
                  <a:cxn ang="0">
                    <a:pos x="105553" y="133181"/>
                  </a:cxn>
                  <a:cxn ang="0">
                    <a:pos x="131704" y="159332"/>
                  </a:cxn>
                  <a:cxn ang="0">
                    <a:pos x="157855" y="133181"/>
                  </a:cxn>
                  <a:cxn ang="0">
                    <a:pos x="131704" y="107030"/>
                  </a:cxn>
                  <a:cxn ang="0">
                    <a:pos x="131704" y="38583"/>
                  </a:cxn>
                  <a:cxn ang="0">
                    <a:pos x="108844" y="61443"/>
                  </a:cxn>
                  <a:cxn ang="0">
                    <a:pos x="131704" y="84303"/>
                  </a:cxn>
                  <a:cxn ang="0">
                    <a:pos x="154564" y="61443"/>
                  </a:cxn>
                  <a:cxn ang="0">
                    <a:pos x="131704" y="38583"/>
                  </a:cxn>
                  <a:cxn ang="0">
                    <a:pos x="130897" y="3"/>
                  </a:cxn>
                  <a:cxn ang="0">
                    <a:pos x="264515" y="134100"/>
                  </a:cxn>
                  <a:cxn ang="0">
                    <a:pos x="131136" y="266042"/>
                  </a:cxn>
                  <a:cxn ang="0">
                    <a:pos x="151" y="133621"/>
                  </a:cxn>
                  <a:cxn ang="0">
                    <a:pos x="130897" y="3"/>
                  </a:cxn>
                </a:cxnLst>
                <a:rect l="0" t="0" r="0" b="0"/>
                <a:pathLst>
                  <a:path w="264515" h="266042">
                    <a:moveTo>
                      <a:pt x="131704" y="181497"/>
                    </a:moveTo>
                    <a:cubicBezTo>
                      <a:pt x="119079" y="181497"/>
                      <a:pt x="108844" y="191732"/>
                      <a:pt x="108844" y="204357"/>
                    </a:cubicBezTo>
                    <a:cubicBezTo>
                      <a:pt x="108844" y="216982"/>
                      <a:pt x="119079" y="227217"/>
                      <a:pt x="131704" y="227217"/>
                    </a:cubicBezTo>
                    <a:cubicBezTo>
                      <a:pt x="144329" y="227217"/>
                      <a:pt x="154564" y="216982"/>
                      <a:pt x="154564" y="204357"/>
                    </a:cubicBezTo>
                    <a:cubicBezTo>
                      <a:pt x="154564" y="191732"/>
                      <a:pt x="144329" y="181497"/>
                      <a:pt x="131704" y="181497"/>
                    </a:cubicBezTo>
                    <a:close/>
                    <a:moveTo>
                      <a:pt x="203161" y="110321"/>
                    </a:moveTo>
                    <a:cubicBezTo>
                      <a:pt x="190536" y="110321"/>
                      <a:pt x="180301" y="120556"/>
                      <a:pt x="180301" y="133181"/>
                    </a:cubicBezTo>
                    <a:cubicBezTo>
                      <a:pt x="180301" y="145806"/>
                      <a:pt x="190536" y="156041"/>
                      <a:pt x="203161" y="156041"/>
                    </a:cubicBezTo>
                    <a:cubicBezTo>
                      <a:pt x="215786" y="156041"/>
                      <a:pt x="226021" y="145806"/>
                      <a:pt x="226021" y="133181"/>
                    </a:cubicBezTo>
                    <a:cubicBezTo>
                      <a:pt x="226021" y="120556"/>
                      <a:pt x="215786" y="110321"/>
                      <a:pt x="203161" y="110321"/>
                    </a:cubicBezTo>
                    <a:close/>
                    <a:moveTo>
                      <a:pt x="60247" y="110321"/>
                    </a:moveTo>
                    <a:cubicBezTo>
                      <a:pt x="47622" y="110321"/>
                      <a:pt x="37387" y="120556"/>
                      <a:pt x="37387" y="133181"/>
                    </a:cubicBezTo>
                    <a:cubicBezTo>
                      <a:pt x="37387" y="145806"/>
                      <a:pt x="47622" y="156041"/>
                      <a:pt x="60247" y="156041"/>
                    </a:cubicBezTo>
                    <a:cubicBezTo>
                      <a:pt x="72872" y="156041"/>
                      <a:pt x="83107" y="145806"/>
                      <a:pt x="83107" y="133181"/>
                    </a:cubicBezTo>
                    <a:cubicBezTo>
                      <a:pt x="83107" y="120556"/>
                      <a:pt x="72872" y="110321"/>
                      <a:pt x="60247" y="110321"/>
                    </a:cubicBezTo>
                    <a:close/>
                    <a:moveTo>
                      <a:pt x="131704" y="107030"/>
                    </a:moveTo>
                    <a:cubicBezTo>
                      <a:pt x="117261" y="107030"/>
                      <a:pt x="105553" y="118738"/>
                      <a:pt x="105553" y="133181"/>
                    </a:cubicBezTo>
                    <a:cubicBezTo>
                      <a:pt x="105553" y="147624"/>
                      <a:pt x="117261" y="159332"/>
                      <a:pt x="131704" y="159332"/>
                    </a:cubicBezTo>
                    <a:cubicBezTo>
                      <a:pt x="146147" y="159332"/>
                      <a:pt x="157855" y="147624"/>
                      <a:pt x="157855" y="133181"/>
                    </a:cubicBezTo>
                    <a:cubicBezTo>
                      <a:pt x="157855" y="118738"/>
                      <a:pt x="146147" y="107030"/>
                      <a:pt x="131704" y="107030"/>
                    </a:cubicBezTo>
                    <a:close/>
                    <a:moveTo>
                      <a:pt x="131704" y="38583"/>
                    </a:moveTo>
                    <a:cubicBezTo>
                      <a:pt x="119079" y="38583"/>
                      <a:pt x="108844" y="48818"/>
                      <a:pt x="108844" y="61443"/>
                    </a:cubicBezTo>
                    <a:cubicBezTo>
                      <a:pt x="108844" y="74068"/>
                      <a:pt x="119079" y="84303"/>
                      <a:pt x="131704" y="84303"/>
                    </a:cubicBezTo>
                    <a:cubicBezTo>
                      <a:pt x="144329" y="84303"/>
                      <a:pt x="154564" y="74068"/>
                      <a:pt x="154564" y="61443"/>
                    </a:cubicBezTo>
                    <a:cubicBezTo>
                      <a:pt x="154564" y="48818"/>
                      <a:pt x="144329" y="38583"/>
                      <a:pt x="131704" y="38583"/>
                    </a:cubicBezTo>
                    <a:close/>
                    <a:moveTo>
                      <a:pt x="130897" y="3"/>
                    </a:moveTo>
                    <a:cubicBezTo>
                      <a:pt x="208721" y="-476"/>
                      <a:pt x="264755" y="62741"/>
                      <a:pt x="264515" y="134100"/>
                    </a:cubicBezTo>
                    <a:cubicBezTo>
                      <a:pt x="264276" y="206417"/>
                      <a:pt x="202974" y="266042"/>
                      <a:pt x="131136" y="266042"/>
                    </a:cubicBezTo>
                    <a:cubicBezTo>
                      <a:pt x="60495" y="265803"/>
                      <a:pt x="-2962" y="205220"/>
                      <a:pt x="151" y="133621"/>
                    </a:cubicBezTo>
                    <a:cubicBezTo>
                      <a:pt x="-3440" y="61305"/>
                      <a:pt x="57382" y="242"/>
                      <a:pt x="130897" y="3"/>
                    </a:cubicBezTo>
                    <a:close/>
                  </a:path>
                </a:pathLst>
              </a:custGeom>
              <a:solidFill>
                <a:schemeClr val="bg1">
                  <a:alpha val="100000"/>
                </a:schemeClr>
              </a:solidFill>
              <a:ln w="9525">
                <a:noFill/>
              </a:ln>
            </p:spPr>
            <p:txBody>
              <a:bodyPr/>
              <a:lstStyle/>
              <a:p>
                <a:endParaRPr lang="en-US"/>
              </a:p>
            </p:txBody>
          </p:sp>
        </p:grpSp>
        <p:grpSp>
          <p:nvGrpSpPr>
            <p:cNvPr id="125972" name="Group 10"/>
            <p:cNvGrpSpPr/>
            <p:nvPr/>
          </p:nvGrpSpPr>
          <p:grpSpPr>
            <a:xfrm>
              <a:off x="10610455" y="4367857"/>
              <a:ext cx="509931" cy="509931"/>
              <a:chOff x="10610455" y="4367857"/>
              <a:chExt cx="509931" cy="509931"/>
            </a:xfrm>
          </p:grpSpPr>
          <p:sp>
            <p:nvSpPr>
              <p:cNvPr id="125973" name="Freeform: Shape 11"/>
              <p:cNvSpPr/>
              <p:nvPr/>
            </p:nvSpPr>
            <p:spPr>
              <a:xfrm>
                <a:off x="10610455" y="4367857"/>
                <a:ext cx="509931" cy="509931"/>
              </a:xfrm>
              <a:custGeom>
                <a:avLst/>
                <a:gdLst/>
                <a:ahLst/>
                <a:cxnLst>
                  <a:cxn ang="0">
                    <a:pos x="258544" y="14"/>
                  </a:cxn>
                  <a:cxn ang="0">
                    <a:pos x="510841" y="260909"/>
                  </a:cxn>
                  <a:cxn ang="0">
                    <a:pos x="249354" y="511131"/>
                  </a:cxn>
                  <a:cxn ang="0">
                    <a:pos x="21" y="250236"/>
                  </a:cxn>
                  <a:cxn ang="0">
                    <a:pos x="258544" y="14"/>
                  </a:cxn>
                </a:cxnLst>
                <a:rect l="0" t="0" r="0" b="0"/>
                <a:pathLst>
                  <a:path w="1638300" h="1638300">
                    <a:moveTo>
                      <a:pt x="830647" y="46"/>
                    </a:moveTo>
                    <a:cubicBezTo>
                      <a:pt x="1286895" y="4809"/>
                      <a:pt x="1645987" y="376284"/>
                      <a:pt x="1641224" y="838246"/>
                    </a:cubicBezTo>
                    <a:cubicBezTo>
                      <a:pt x="1636462" y="1288779"/>
                      <a:pt x="1261178" y="1648824"/>
                      <a:pt x="801120" y="1642156"/>
                    </a:cubicBezTo>
                    <a:cubicBezTo>
                      <a:pt x="352492" y="1636441"/>
                      <a:pt x="-5648" y="1261156"/>
                      <a:pt x="67" y="803956"/>
                    </a:cubicBezTo>
                    <a:cubicBezTo>
                      <a:pt x="4830" y="357234"/>
                      <a:pt x="379162" y="-4716"/>
                      <a:pt x="830647" y="46"/>
                    </a:cubicBezTo>
                    <a:close/>
                  </a:path>
                </a:pathLst>
              </a:custGeom>
              <a:solidFill>
                <a:schemeClr val="tx1">
                  <a:alpha val="100000"/>
                </a:schemeClr>
              </a:solidFill>
              <a:ln w="9525">
                <a:noFill/>
              </a:ln>
            </p:spPr>
            <p:txBody>
              <a:bodyPr/>
              <a:lstStyle/>
              <a:p>
                <a:endParaRPr lang="en-US"/>
              </a:p>
            </p:txBody>
          </p:sp>
          <p:sp>
            <p:nvSpPr>
              <p:cNvPr id="13" name="Freeform: Shape 12"/>
              <p:cNvSpPr/>
              <p:nvPr/>
            </p:nvSpPr>
            <p:spPr>
              <a:xfrm>
                <a:off x="10702361" y="4459763"/>
                <a:ext cx="326119" cy="326119"/>
              </a:xfrm>
              <a:custGeom>
                <a:avLst/>
                <a:gdLst>
                  <a:gd name="connsiteX0" fmla="*/ 524853 w 1047750"/>
                  <a:gd name="connsiteY0" fmla="*/ 1056348 h 1047750"/>
                  <a:gd name="connsiteX1" fmla="*/ 25 w 1047750"/>
                  <a:gd name="connsiteY1" fmla="*/ 527711 h 1047750"/>
                  <a:gd name="connsiteX2" fmla="*/ 526757 w 1047750"/>
                  <a:gd name="connsiteY2" fmla="*/ 26 h 1047750"/>
                  <a:gd name="connsiteX3" fmla="*/ 1055395 w 1047750"/>
                  <a:gd name="connsiteY3" fmla="*/ 526759 h 1047750"/>
                  <a:gd name="connsiteX4" fmla="*/ 524853 w 1047750"/>
                  <a:gd name="connsiteY4" fmla="*/ 1056348 h 10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047750">
                    <a:moveTo>
                      <a:pt x="524853" y="1056348"/>
                    </a:moveTo>
                    <a:cubicBezTo>
                      <a:pt x="237197" y="1061111"/>
                      <a:pt x="-2833" y="815366"/>
                      <a:pt x="25" y="527711"/>
                    </a:cubicBezTo>
                    <a:cubicBezTo>
                      <a:pt x="2882" y="231484"/>
                      <a:pt x="232434" y="-2832"/>
                      <a:pt x="526757" y="26"/>
                    </a:cubicBezTo>
                    <a:cubicBezTo>
                      <a:pt x="835367" y="2884"/>
                      <a:pt x="1053490" y="225768"/>
                      <a:pt x="1055395" y="526759"/>
                    </a:cubicBezTo>
                    <a:cubicBezTo>
                      <a:pt x="1056347" y="824891"/>
                      <a:pt x="832509" y="1055396"/>
                      <a:pt x="524853" y="1056348"/>
                    </a:cubicBez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5975" name="Freeform: Shape 13"/>
              <p:cNvSpPr/>
              <p:nvPr/>
            </p:nvSpPr>
            <p:spPr>
              <a:xfrm>
                <a:off x="10733163" y="4489801"/>
                <a:ext cx="264515" cy="266042"/>
              </a:xfrm>
              <a:custGeom>
                <a:avLst/>
                <a:gdLst/>
                <a:ahLst/>
                <a:cxnLst>
                  <a:cxn ang="0">
                    <a:pos x="131704" y="181497"/>
                  </a:cxn>
                  <a:cxn ang="0">
                    <a:pos x="108844" y="204357"/>
                  </a:cxn>
                  <a:cxn ang="0">
                    <a:pos x="131704" y="227217"/>
                  </a:cxn>
                  <a:cxn ang="0">
                    <a:pos x="154564" y="204357"/>
                  </a:cxn>
                  <a:cxn ang="0">
                    <a:pos x="131704" y="181497"/>
                  </a:cxn>
                  <a:cxn ang="0">
                    <a:pos x="203161" y="110321"/>
                  </a:cxn>
                  <a:cxn ang="0">
                    <a:pos x="180301" y="133181"/>
                  </a:cxn>
                  <a:cxn ang="0">
                    <a:pos x="203161" y="156041"/>
                  </a:cxn>
                  <a:cxn ang="0">
                    <a:pos x="226021" y="133181"/>
                  </a:cxn>
                  <a:cxn ang="0">
                    <a:pos x="203161" y="110321"/>
                  </a:cxn>
                  <a:cxn ang="0">
                    <a:pos x="60247" y="110321"/>
                  </a:cxn>
                  <a:cxn ang="0">
                    <a:pos x="37387" y="133181"/>
                  </a:cxn>
                  <a:cxn ang="0">
                    <a:pos x="60247" y="156041"/>
                  </a:cxn>
                  <a:cxn ang="0">
                    <a:pos x="83107" y="133181"/>
                  </a:cxn>
                  <a:cxn ang="0">
                    <a:pos x="60247" y="110321"/>
                  </a:cxn>
                  <a:cxn ang="0">
                    <a:pos x="131704" y="107030"/>
                  </a:cxn>
                  <a:cxn ang="0">
                    <a:pos x="105553" y="133181"/>
                  </a:cxn>
                  <a:cxn ang="0">
                    <a:pos x="131704" y="159332"/>
                  </a:cxn>
                  <a:cxn ang="0">
                    <a:pos x="157855" y="133181"/>
                  </a:cxn>
                  <a:cxn ang="0">
                    <a:pos x="131704" y="107030"/>
                  </a:cxn>
                  <a:cxn ang="0">
                    <a:pos x="131704" y="38583"/>
                  </a:cxn>
                  <a:cxn ang="0">
                    <a:pos x="108844" y="61443"/>
                  </a:cxn>
                  <a:cxn ang="0">
                    <a:pos x="131704" y="84303"/>
                  </a:cxn>
                  <a:cxn ang="0">
                    <a:pos x="154564" y="61443"/>
                  </a:cxn>
                  <a:cxn ang="0">
                    <a:pos x="131704" y="38583"/>
                  </a:cxn>
                  <a:cxn ang="0">
                    <a:pos x="130897" y="3"/>
                  </a:cxn>
                  <a:cxn ang="0">
                    <a:pos x="264515" y="134100"/>
                  </a:cxn>
                  <a:cxn ang="0">
                    <a:pos x="131136" y="266042"/>
                  </a:cxn>
                  <a:cxn ang="0">
                    <a:pos x="151" y="133621"/>
                  </a:cxn>
                  <a:cxn ang="0">
                    <a:pos x="130897" y="3"/>
                  </a:cxn>
                </a:cxnLst>
                <a:rect l="0" t="0" r="0" b="0"/>
                <a:pathLst>
                  <a:path w="264515" h="266042">
                    <a:moveTo>
                      <a:pt x="131704" y="181497"/>
                    </a:moveTo>
                    <a:cubicBezTo>
                      <a:pt x="119079" y="181497"/>
                      <a:pt x="108844" y="191732"/>
                      <a:pt x="108844" y="204357"/>
                    </a:cubicBezTo>
                    <a:cubicBezTo>
                      <a:pt x="108844" y="216982"/>
                      <a:pt x="119079" y="227217"/>
                      <a:pt x="131704" y="227217"/>
                    </a:cubicBezTo>
                    <a:cubicBezTo>
                      <a:pt x="144329" y="227217"/>
                      <a:pt x="154564" y="216982"/>
                      <a:pt x="154564" y="204357"/>
                    </a:cubicBezTo>
                    <a:cubicBezTo>
                      <a:pt x="154564" y="191732"/>
                      <a:pt x="144329" y="181497"/>
                      <a:pt x="131704" y="181497"/>
                    </a:cubicBezTo>
                    <a:close/>
                    <a:moveTo>
                      <a:pt x="203161" y="110321"/>
                    </a:moveTo>
                    <a:cubicBezTo>
                      <a:pt x="190536" y="110321"/>
                      <a:pt x="180301" y="120556"/>
                      <a:pt x="180301" y="133181"/>
                    </a:cubicBezTo>
                    <a:cubicBezTo>
                      <a:pt x="180301" y="145806"/>
                      <a:pt x="190536" y="156041"/>
                      <a:pt x="203161" y="156041"/>
                    </a:cubicBezTo>
                    <a:cubicBezTo>
                      <a:pt x="215786" y="156041"/>
                      <a:pt x="226021" y="145806"/>
                      <a:pt x="226021" y="133181"/>
                    </a:cubicBezTo>
                    <a:cubicBezTo>
                      <a:pt x="226021" y="120556"/>
                      <a:pt x="215786" y="110321"/>
                      <a:pt x="203161" y="110321"/>
                    </a:cubicBezTo>
                    <a:close/>
                    <a:moveTo>
                      <a:pt x="60247" y="110321"/>
                    </a:moveTo>
                    <a:cubicBezTo>
                      <a:pt x="47622" y="110321"/>
                      <a:pt x="37387" y="120556"/>
                      <a:pt x="37387" y="133181"/>
                    </a:cubicBezTo>
                    <a:cubicBezTo>
                      <a:pt x="37387" y="145806"/>
                      <a:pt x="47622" y="156041"/>
                      <a:pt x="60247" y="156041"/>
                    </a:cubicBezTo>
                    <a:cubicBezTo>
                      <a:pt x="72872" y="156041"/>
                      <a:pt x="83107" y="145806"/>
                      <a:pt x="83107" y="133181"/>
                    </a:cubicBezTo>
                    <a:cubicBezTo>
                      <a:pt x="83107" y="120556"/>
                      <a:pt x="72872" y="110321"/>
                      <a:pt x="60247" y="110321"/>
                    </a:cubicBezTo>
                    <a:close/>
                    <a:moveTo>
                      <a:pt x="131704" y="107030"/>
                    </a:moveTo>
                    <a:cubicBezTo>
                      <a:pt x="117261" y="107030"/>
                      <a:pt x="105553" y="118738"/>
                      <a:pt x="105553" y="133181"/>
                    </a:cubicBezTo>
                    <a:cubicBezTo>
                      <a:pt x="105553" y="147624"/>
                      <a:pt x="117261" y="159332"/>
                      <a:pt x="131704" y="159332"/>
                    </a:cubicBezTo>
                    <a:cubicBezTo>
                      <a:pt x="146147" y="159332"/>
                      <a:pt x="157855" y="147624"/>
                      <a:pt x="157855" y="133181"/>
                    </a:cubicBezTo>
                    <a:cubicBezTo>
                      <a:pt x="157855" y="118738"/>
                      <a:pt x="146147" y="107030"/>
                      <a:pt x="131704" y="107030"/>
                    </a:cubicBezTo>
                    <a:close/>
                    <a:moveTo>
                      <a:pt x="131704" y="38583"/>
                    </a:moveTo>
                    <a:cubicBezTo>
                      <a:pt x="119079" y="38583"/>
                      <a:pt x="108844" y="48818"/>
                      <a:pt x="108844" y="61443"/>
                    </a:cubicBezTo>
                    <a:cubicBezTo>
                      <a:pt x="108844" y="74068"/>
                      <a:pt x="119079" y="84303"/>
                      <a:pt x="131704" y="84303"/>
                    </a:cubicBezTo>
                    <a:cubicBezTo>
                      <a:pt x="144329" y="84303"/>
                      <a:pt x="154564" y="74068"/>
                      <a:pt x="154564" y="61443"/>
                    </a:cubicBezTo>
                    <a:cubicBezTo>
                      <a:pt x="154564" y="48818"/>
                      <a:pt x="144329" y="38583"/>
                      <a:pt x="131704" y="38583"/>
                    </a:cubicBezTo>
                    <a:close/>
                    <a:moveTo>
                      <a:pt x="130897" y="3"/>
                    </a:moveTo>
                    <a:cubicBezTo>
                      <a:pt x="208721" y="-476"/>
                      <a:pt x="264755" y="62741"/>
                      <a:pt x="264515" y="134100"/>
                    </a:cubicBezTo>
                    <a:cubicBezTo>
                      <a:pt x="264276" y="206417"/>
                      <a:pt x="202974" y="266042"/>
                      <a:pt x="131136" y="266042"/>
                    </a:cubicBezTo>
                    <a:cubicBezTo>
                      <a:pt x="60495" y="265803"/>
                      <a:pt x="-2962" y="205220"/>
                      <a:pt x="151" y="133621"/>
                    </a:cubicBezTo>
                    <a:cubicBezTo>
                      <a:pt x="-3440" y="61305"/>
                      <a:pt x="57382" y="242"/>
                      <a:pt x="130897" y="3"/>
                    </a:cubicBezTo>
                    <a:close/>
                  </a:path>
                </a:pathLst>
              </a:custGeom>
              <a:solidFill>
                <a:schemeClr val="bg1">
                  <a:alpha val="100000"/>
                </a:schemeClr>
              </a:solidFill>
              <a:ln w="9525">
                <a:noFill/>
              </a:ln>
            </p:spPr>
            <p:txBody>
              <a:bodyPr/>
              <a:lstStyle/>
              <a:p>
                <a:endParaRPr lang="en-US"/>
              </a:p>
            </p:txBody>
          </p:sp>
        </p:grpSp>
      </p:grpSp>
      <p:sp>
        <p:nvSpPr>
          <p:cNvPr id="125976" name="Rectangles 125975"/>
          <p:cNvSpPr/>
          <p:nvPr/>
        </p:nvSpPr>
        <p:spPr>
          <a:xfrm>
            <a:off x="627063" y="3900805"/>
            <a:ext cx="10625137" cy="2399665"/>
          </a:xfrm>
          <a:prstGeom prst="rect">
            <a:avLst/>
          </a:prstGeom>
          <a:noFill/>
          <a:ln w="25400" cap="flat" cmpd="sng">
            <a:solidFill>
              <a:schemeClr val="hlink"/>
            </a:solidFill>
            <a:prstDash val="dash"/>
            <a:miter/>
            <a:headEnd type="none" w="med" len="med"/>
            <a:tailEnd type="none" w="med" len="med"/>
          </a:ln>
        </p:spPr>
        <p:txBody>
          <a:bodyPr anchor="ctr" anchorCtr="0">
            <a:spAutoFit/>
          </a:bodyPr>
          <a:lstStyle/>
          <a:p>
            <a:r>
              <a:rPr lang="vi-VN" altLang="ko-KR" sz="3000" dirty="0">
                <a:solidFill>
                  <a:schemeClr val="accent6">
                    <a:lumMod val="75000"/>
                  </a:schemeClr>
                </a:solidFill>
                <a:latin typeface="Arial Unicode MS" pitchFamily="34" charset="-128"/>
              </a:rPr>
              <a:t>Bạo lực học đường là hành vi hành hạ, ngược đãi, đánh đập; xâm hại thân thể, sức khoẻ; lăng mạ, xúc phạm danh dự, nhân phẩm; cô lập, xua đuổi và các hành vi cố ý khác gây tổn hại về thể chất, tinh thần của người học xảy ra trong cơ sở giáo dục hoặc lớp độc lập</a:t>
            </a:r>
            <a:r>
              <a:rPr lang="en-US" altLang="vi-VN" sz="3000" dirty="0">
                <a:solidFill>
                  <a:schemeClr val="accent6">
                    <a:lumMod val="75000"/>
                  </a:schemeClr>
                </a:solidFill>
                <a:latin typeface="Arial Unicode MS" pitchFamily="34" charset="-128"/>
              </a:rPr>
              <a:t>.</a:t>
            </a:r>
            <a:r>
              <a:rPr lang="vi-VN" altLang="ko-KR" sz="3000" dirty="0">
                <a:solidFill>
                  <a:schemeClr val="accent6">
                    <a:lumMod val="75000"/>
                  </a:schemeClr>
                </a:solidFill>
                <a:latin typeface="Arial Unicode MS" pitchFamily="34"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5960"/>
                                        </p:tgtEl>
                                        <p:attrNameLst>
                                          <p:attrName>style.visibility</p:attrName>
                                        </p:attrNameLst>
                                      </p:cBhvr>
                                      <p:to>
                                        <p:strVal val="visible"/>
                                      </p:to>
                                    </p:set>
                                    <p:animEffect transition="in" filter="blinds(horizontal)">
                                      <p:cBhvr>
                                        <p:cTn id="7" dur="500"/>
                                        <p:tgtEl>
                                          <p:spTgt spid="125960"/>
                                        </p:tgtEl>
                                      </p:cBhvr>
                                    </p:animEffect>
                                  </p:childTnLst>
                                </p:cTn>
                              </p:par>
                              <p:par>
                                <p:cTn id="8" presetID="3" presetClass="entr" presetSubtype="10" fill="hold" nodeType="withEffect">
                                  <p:stCondLst>
                                    <p:cond delay="0"/>
                                  </p:stCondLst>
                                  <p:childTnLst>
                                    <p:set>
                                      <p:cBhvr>
                                        <p:cTn id="9" dur="1" fill="hold">
                                          <p:stCondLst>
                                            <p:cond delay="0"/>
                                          </p:stCondLst>
                                        </p:cTn>
                                        <p:tgtEl>
                                          <p:spTgt spid="125961"/>
                                        </p:tgtEl>
                                        <p:attrNameLst>
                                          <p:attrName>style.visibility</p:attrName>
                                        </p:attrNameLst>
                                      </p:cBhvr>
                                      <p:to>
                                        <p:strVal val="visible"/>
                                      </p:to>
                                    </p:set>
                                    <p:animEffect transition="in" filter="blinds(horizontal)">
                                      <p:cBhvr>
                                        <p:cTn id="10" dur="500"/>
                                        <p:tgtEl>
                                          <p:spTgt spid="12596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5976"/>
                                        </p:tgtEl>
                                        <p:attrNameLst>
                                          <p:attrName>style.visibility</p:attrName>
                                        </p:attrNameLst>
                                      </p:cBhvr>
                                      <p:to>
                                        <p:strVal val="visible"/>
                                      </p:to>
                                    </p:set>
                                    <p:animEffect transition="in" filter="blinds(horizontal)">
                                      <p:cBhvr>
                                        <p:cTn id="15" dur="500"/>
                                        <p:tgtEl>
                                          <p:spTgt spid="125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7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99" name="Group 6"/>
          <p:cNvGrpSpPr/>
          <p:nvPr/>
        </p:nvGrpSpPr>
        <p:grpSpPr>
          <a:xfrm>
            <a:off x="495935" y="4277360"/>
            <a:ext cx="2295525" cy="1985010"/>
            <a:chOff x="471" y="272"/>
            <a:chExt cx="1161" cy="1539"/>
          </a:xfrm>
        </p:grpSpPr>
        <p:sp>
          <p:nvSpPr>
            <p:cNvPr id="127000" name="Oval 7"/>
            <p:cNvSpPr/>
            <p:nvPr/>
          </p:nvSpPr>
          <p:spPr>
            <a:xfrm>
              <a:off x="471" y="1438"/>
              <a:ext cx="1159" cy="362"/>
            </a:xfrm>
            <a:prstGeom prst="ellipse">
              <a:avLst/>
            </a:prstGeom>
            <a:gradFill rotWithShape="1">
              <a:gsLst>
                <a:gs pos="0">
                  <a:srgbClr val="C1CF9D"/>
                </a:gs>
                <a:gs pos="50000">
                  <a:srgbClr val="E5EBD5"/>
                </a:gs>
                <a:gs pos="100000">
                  <a:srgbClr val="C1CF9D"/>
                </a:gs>
              </a:gsLst>
              <a:lin ang="0" scaled="1"/>
              <a:tileRect/>
            </a:gradFill>
            <a:ln w="9525">
              <a:noFill/>
            </a:ln>
          </p:spPr>
          <p:txBody>
            <a:bodyPr wrap="none" anchor="ctr" anchorCtr="0"/>
            <a:lstStyle/>
            <a:p>
              <a:endParaRPr lang="vi-VN" altLang="x-none" dirty="0">
                <a:latin typeface="Verdana" panose="020B0604030504040204" pitchFamily="34" charset="0"/>
                <a:ea typeface="Arial" panose="020B0604020202020204" pitchFamily="34" charset="0"/>
              </a:endParaRPr>
            </a:p>
          </p:txBody>
        </p:sp>
        <p:sp>
          <p:nvSpPr>
            <p:cNvPr id="130056" name="AutoShape 8"/>
            <p:cNvSpPr>
              <a:spLocks noChangeArrowheads="1"/>
            </p:cNvSpPr>
            <p:nvPr/>
          </p:nvSpPr>
          <p:spPr bwMode="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mn-cs"/>
              </a:endParaRPr>
            </a:p>
          </p:txBody>
        </p:sp>
      </p:grpSp>
      <p:grpSp>
        <p:nvGrpSpPr>
          <p:cNvPr id="127002" name="Group 9"/>
          <p:cNvGrpSpPr/>
          <p:nvPr/>
        </p:nvGrpSpPr>
        <p:grpSpPr>
          <a:xfrm>
            <a:off x="573405" y="1549400"/>
            <a:ext cx="2295525" cy="1919605"/>
            <a:chOff x="471" y="272"/>
            <a:chExt cx="1161" cy="1539"/>
          </a:xfrm>
        </p:grpSpPr>
        <p:sp>
          <p:nvSpPr>
            <p:cNvPr id="127003" name="Oval 10"/>
            <p:cNvSpPr/>
            <p:nvPr/>
          </p:nvSpPr>
          <p:spPr>
            <a:xfrm>
              <a:off x="471" y="1438"/>
              <a:ext cx="1159" cy="362"/>
            </a:xfrm>
            <a:prstGeom prst="ellipse">
              <a:avLst/>
            </a:prstGeom>
            <a:gradFill rotWithShape="1">
              <a:gsLst>
                <a:gs pos="0">
                  <a:srgbClr val="C1CF9D"/>
                </a:gs>
                <a:gs pos="50000">
                  <a:srgbClr val="E5EBD5"/>
                </a:gs>
                <a:gs pos="100000">
                  <a:srgbClr val="C1CF9D"/>
                </a:gs>
              </a:gsLst>
              <a:lin ang="0" scaled="1"/>
              <a:tileRect/>
            </a:gradFill>
            <a:ln w="9525">
              <a:noFill/>
            </a:ln>
          </p:spPr>
          <p:txBody>
            <a:bodyPr wrap="none" anchor="ctr" anchorCtr="0"/>
            <a:lstStyle/>
            <a:p>
              <a:endParaRPr lang="vi-VN" altLang="x-none" dirty="0">
                <a:latin typeface="Verdana" panose="020B0604030504040204" pitchFamily="34" charset="0"/>
                <a:ea typeface="Arial" panose="020B0604020202020204" pitchFamily="34" charset="0"/>
              </a:endParaRPr>
            </a:p>
          </p:txBody>
        </p:sp>
        <p:sp>
          <p:nvSpPr>
            <p:cNvPr id="130059" name="AutoShape 11"/>
            <p:cNvSpPr>
              <a:spLocks noChangeArrowheads="1"/>
            </p:cNvSpPr>
            <p:nvPr/>
          </p:nvSpPr>
          <p:spPr bwMode="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mn-cs"/>
              </a:endParaRPr>
            </a:p>
          </p:txBody>
        </p:sp>
      </p:grpSp>
      <p:sp>
        <p:nvSpPr>
          <p:cNvPr id="127005" name="Text Box 13"/>
          <p:cNvSpPr txBox="1"/>
          <p:nvPr/>
        </p:nvSpPr>
        <p:spPr>
          <a:xfrm>
            <a:off x="654368" y="2490788"/>
            <a:ext cx="2128837" cy="583565"/>
          </a:xfrm>
          <a:prstGeom prst="rect">
            <a:avLst/>
          </a:prstGeom>
          <a:noFill/>
          <a:ln w="9525">
            <a:noFill/>
          </a:ln>
        </p:spPr>
        <p:txBody>
          <a:bodyPr>
            <a:spAutoFit/>
          </a:bodyPr>
          <a:lstStyle/>
          <a:p>
            <a:pPr algn="ctr">
              <a:spcBef>
                <a:spcPct val="50000"/>
              </a:spcBef>
            </a:pPr>
            <a:r>
              <a:rPr sz="2500" b="1">
                <a:latin typeface="Arial Unicode MS" pitchFamily="34" charset="-128"/>
                <a:cs typeface="Arial" panose="020B0604020202020204" pitchFamily="34" charset="0"/>
              </a:rPr>
              <a:t>  </a:t>
            </a:r>
            <a:r>
              <a:rPr sz="3200" b="1" err="1">
                <a:latin typeface="Arial Unicode MS" pitchFamily="34" charset="-128"/>
                <a:cs typeface="Arial" panose="020B0604020202020204" pitchFamily="34" charset="0"/>
              </a:rPr>
              <a:t>Thể</a:t>
            </a:r>
            <a:r>
              <a:rPr sz="3200" b="1">
                <a:latin typeface="Arial Unicode MS" pitchFamily="34" charset="-128"/>
                <a:cs typeface="Arial" panose="020B0604020202020204" pitchFamily="34" charset="0"/>
              </a:rPr>
              <a:t> </a:t>
            </a:r>
            <a:r>
              <a:rPr sz="3200" b="1" err="1">
                <a:latin typeface="Arial Unicode MS" pitchFamily="34" charset="-128"/>
                <a:cs typeface="Arial" panose="020B0604020202020204" pitchFamily="34" charset="0"/>
              </a:rPr>
              <a:t>chất</a:t>
            </a:r>
            <a:endParaRPr sz="3200" b="1">
              <a:latin typeface="Arial Unicode MS" pitchFamily="34" charset="-128"/>
              <a:ea typeface="Arial" panose="020B0604020202020204" pitchFamily="34" charset="0"/>
            </a:endParaRPr>
          </a:p>
        </p:txBody>
      </p:sp>
      <p:sp>
        <p:nvSpPr>
          <p:cNvPr id="127006" name="Text Box 15"/>
          <p:cNvSpPr txBox="1"/>
          <p:nvPr/>
        </p:nvSpPr>
        <p:spPr>
          <a:xfrm>
            <a:off x="499745" y="5022215"/>
            <a:ext cx="2128838" cy="1076325"/>
          </a:xfrm>
          <a:prstGeom prst="rect">
            <a:avLst/>
          </a:prstGeom>
          <a:noFill/>
          <a:ln w="9525">
            <a:noFill/>
          </a:ln>
        </p:spPr>
        <p:txBody>
          <a:bodyPr>
            <a:spAutoFit/>
          </a:bodyPr>
          <a:lstStyle/>
          <a:p>
            <a:pPr algn="ctr">
              <a:spcBef>
                <a:spcPct val="50000"/>
              </a:spcBef>
            </a:pPr>
            <a:r>
              <a:rPr sz="2500" b="1">
                <a:solidFill>
                  <a:srgbClr val="FFFFFF"/>
                </a:solidFill>
                <a:latin typeface="Arial Unicode MS" pitchFamily="34" charset="-128"/>
                <a:cs typeface="Arial" panose="020B0604020202020204" pitchFamily="34" charset="0"/>
              </a:rPr>
              <a:t>  </a:t>
            </a:r>
            <a:r>
              <a:rPr sz="3200" b="1" err="1">
                <a:solidFill>
                  <a:schemeClr val="bg1"/>
                </a:solidFill>
                <a:latin typeface="Arial Unicode MS" pitchFamily="34" charset="-128"/>
              </a:rPr>
              <a:t>Tinh</a:t>
            </a:r>
            <a:r>
              <a:rPr sz="3200" b="1">
                <a:solidFill>
                  <a:schemeClr val="bg1"/>
                </a:solidFill>
                <a:latin typeface="Arial Unicode MS" pitchFamily="34" charset="-128"/>
              </a:rPr>
              <a:t> </a:t>
            </a:r>
            <a:r>
              <a:rPr sz="3200" b="1" err="1">
                <a:solidFill>
                  <a:schemeClr val="bg1"/>
                </a:solidFill>
                <a:latin typeface="Arial Unicode MS" pitchFamily="34" charset="-128"/>
              </a:rPr>
              <a:t>thần</a:t>
            </a:r>
          </a:p>
        </p:txBody>
      </p:sp>
      <p:sp>
        <p:nvSpPr>
          <p:cNvPr id="127012" name="Rectangles 127011"/>
          <p:cNvSpPr/>
          <p:nvPr/>
        </p:nvSpPr>
        <p:spPr>
          <a:xfrm>
            <a:off x="2546350" y="555625"/>
            <a:ext cx="8482013" cy="571500"/>
          </a:xfrm>
          <a:prstGeom prst="rect">
            <a:avLst/>
          </a:prstGeom>
          <a:noFill/>
          <a:ln w="9525">
            <a:noFill/>
          </a:ln>
        </p:spPr>
        <p:txBody>
          <a:bodyPr wrap="none" anchor="t" anchorCtr="0">
            <a:spAutoFit/>
          </a:bodyPr>
          <a:lstStyle/>
          <a:p>
            <a:pPr>
              <a:lnSpc>
                <a:spcPct val="90000"/>
              </a:lnSpc>
              <a:spcBef>
                <a:spcPts val="1000"/>
              </a:spcBef>
            </a:pPr>
            <a:r>
              <a:rPr sz="3500" b="1">
                <a:latin typeface="Arial Unicode MS" pitchFamily="34" charset="-128"/>
              </a:rPr>
              <a:t>BIỂU HIỆN CỦA BẠO LỰC HỌC ĐƯỜNG</a:t>
            </a:r>
          </a:p>
        </p:txBody>
      </p:sp>
      <p:sp>
        <p:nvSpPr>
          <p:cNvPr id="127013" name="Rectangles 127012"/>
          <p:cNvSpPr/>
          <p:nvPr/>
        </p:nvSpPr>
        <p:spPr>
          <a:xfrm>
            <a:off x="2546350" y="555625"/>
            <a:ext cx="8482013" cy="571500"/>
          </a:xfrm>
          <a:prstGeom prst="rect">
            <a:avLst/>
          </a:prstGeom>
          <a:noFill/>
          <a:ln w="9525">
            <a:noFill/>
          </a:ln>
        </p:spPr>
        <p:txBody>
          <a:bodyPr wrap="none" anchor="t" anchorCtr="0">
            <a:spAutoFit/>
          </a:bodyPr>
          <a:lstStyle/>
          <a:p>
            <a:pPr>
              <a:lnSpc>
                <a:spcPct val="90000"/>
              </a:lnSpc>
              <a:spcBef>
                <a:spcPts val="1000"/>
              </a:spcBef>
            </a:pPr>
            <a:r>
              <a:rPr sz="3500" b="1">
                <a:latin typeface="Arial Unicode MS" pitchFamily="34" charset="-128"/>
              </a:rPr>
              <a:t>BIỂU HIỆN CỦA BẠO LỰC HỌC ĐƯỜNG</a:t>
            </a:r>
          </a:p>
        </p:txBody>
      </p:sp>
      <p:sp>
        <p:nvSpPr>
          <p:cNvPr id="127014" name="Rectangles 127013"/>
          <p:cNvSpPr/>
          <p:nvPr/>
        </p:nvSpPr>
        <p:spPr>
          <a:xfrm>
            <a:off x="3117215" y="1325880"/>
            <a:ext cx="8302625" cy="2306955"/>
          </a:xfrm>
          <a:prstGeom prst="rect">
            <a:avLst/>
          </a:prstGeom>
          <a:noFill/>
          <a:ln w="25400" cap="flat" cmpd="sng">
            <a:solidFill>
              <a:srgbClr val="FF0000"/>
            </a:solidFill>
            <a:prstDash val="dash"/>
            <a:miter/>
            <a:headEnd type="none" w="med" len="med"/>
            <a:tailEnd type="none" w="med" len="med"/>
          </a:ln>
        </p:spPr>
        <p:txBody>
          <a:bodyPr>
            <a:spAutoFit/>
          </a:bodyPr>
          <a:lstStyle/>
          <a:p>
            <a:r>
              <a:rPr lang="vi-VN" altLang="x-none" sz="3600" dirty="0">
                <a:latin typeface="Arial Unicode MS" pitchFamily="34" charset="-128"/>
              </a:rPr>
              <a:t>Hành hạ, ngược đãi, đánh đập, xâm hại thân thể, sức khoẻ và các hành vi khác c</a:t>
            </a:r>
            <a:r>
              <a:rPr lang="en-US" altLang="vi-VN" sz="3600" dirty="0">
                <a:latin typeface="Arial Unicode MS" pitchFamily="34" charset="-128"/>
              </a:rPr>
              <a:t>ố</a:t>
            </a:r>
            <a:r>
              <a:rPr lang="vi-VN" altLang="x-none" sz="3600" dirty="0">
                <a:latin typeface="Arial Unicode MS" pitchFamily="34" charset="-128"/>
              </a:rPr>
              <a:t> ý gây tổn thất về thể chất của người khác</a:t>
            </a:r>
            <a:r>
              <a:rPr lang="en-US" altLang="vi-VN" sz="3600" dirty="0">
                <a:latin typeface="Arial Unicode MS" pitchFamily="34" charset="-128"/>
              </a:rPr>
              <a:t>.</a:t>
            </a:r>
          </a:p>
        </p:txBody>
      </p:sp>
      <p:sp>
        <p:nvSpPr>
          <p:cNvPr id="127015" name="Rectangles 127014"/>
          <p:cNvSpPr/>
          <p:nvPr/>
        </p:nvSpPr>
        <p:spPr>
          <a:xfrm>
            <a:off x="3117215" y="3769678"/>
            <a:ext cx="8301038" cy="2553335"/>
          </a:xfrm>
          <a:prstGeom prst="rect">
            <a:avLst/>
          </a:prstGeom>
          <a:noFill/>
          <a:ln w="31750" cap="flat" cmpd="sng">
            <a:solidFill>
              <a:srgbClr val="FF0000"/>
            </a:solidFill>
            <a:prstDash val="dash"/>
            <a:miter/>
            <a:headEnd type="none" w="med" len="med"/>
            <a:tailEnd type="none" w="med" len="med"/>
          </a:ln>
        </p:spPr>
        <p:txBody>
          <a:bodyPr>
            <a:spAutoFit/>
          </a:bodyPr>
          <a:lstStyle/>
          <a:p>
            <a:r>
              <a:rPr lang="vi-VN" altLang="x-none" sz="2500" dirty="0">
                <a:latin typeface="Arial Unicode MS" pitchFamily="34" charset="-128"/>
              </a:rPr>
              <a:t> </a:t>
            </a:r>
            <a:r>
              <a:rPr lang="vi-VN" altLang="x-none" sz="3200" dirty="0">
                <a:latin typeface="Arial Unicode MS" pitchFamily="34" charset="-128"/>
              </a:rPr>
              <a:t>Lăng mạ, xúc phạm danh dự</a:t>
            </a:r>
            <a:r>
              <a:rPr lang="en-US" altLang="vi-VN" sz="3200" dirty="0">
                <a:latin typeface="Arial Unicode MS" pitchFamily="34" charset="-128"/>
              </a:rPr>
              <a:t>,</a:t>
            </a:r>
            <a:r>
              <a:rPr lang="vi-VN" altLang="x-none" sz="3200" dirty="0">
                <a:latin typeface="Arial Unicode MS" pitchFamily="34" charset="-128"/>
              </a:rPr>
              <a:t> nhân phẩm, c</a:t>
            </a:r>
            <a:r>
              <a:rPr lang="en-US" altLang="vi-VN" sz="3200" dirty="0">
                <a:latin typeface="Arial Unicode MS" pitchFamily="34" charset="-128"/>
              </a:rPr>
              <a:t>ô</a:t>
            </a:r>
            <a:r>
              <a:rPr lang="vi-VN" altLang="x-none" sz="3200" dirty="0">
                <a:latin typeface="Arial Unicode MS" pitchFamily="34" charset="-128"/>
              </a:rPr>
              <a:t> lập, xua đu</a:t>
            </a:r>
            <a:r>
              <a:rPr lang="en-US" altLang="vi-VN" sz="3200" dirty="0">
                <a:latin typeface="Arial Unicode MS" pitchFamily="34" charset="-128"/>
              </a:rPr>
              <a:t>ổ</a:t>
            </a:r>
            <a:r>
              <a:rPr lang="vi-VN" altLang="x-none" sz="3200" dirty="0">
                <a:latin typeface="Arial Unicode MS" pitchFamily="34" charset="-128"/>
              </a:rPr>
              <a:t>i và các hành vi c</a:t>
            </a:r>
            <a:r>
              <a:rPr lang="en-US" altLang="vi-VN" sz="3200" dirty="0">
                <a:latin typeface="Arial Unicode MS" pitchFamily="34" charset="-128"/>
              </a:rPr>
              <a:t>ố</a:t>
            </a:r>
            <a:r>
              <a:rPr lang="vi-VN" altLang="x-none" sz="3200" dirty="0">
                <a:latin typeface="Arial Unicode MS" pitchFamily="34" charset="-128"/>
              </a:rPr>
              <a:t> ý khác gây tổn thất về tinh thần </a:t>
            </a:r>
            <a:r>
              <a:rPr lang="en-US" altLang="vi-VN" sz="3200" dirty="0">
                <a:latin typeface="Arial Unicode MS" pitchFamily="34" charset="-128"/>
              </a:rPr>
              <a:t>của </a:t>
            </a:r>
            <a:r>
              <a:rPr lang="vi-VN" altLang="x-none" sz="3200" dirty="0">
                <a:latin typeface="Arial Unicode MS" pitchFamily="34" charset="-128"/>
              </a:rPr>
              <a:t>người khác. Hành vi chiếm đoạt, huỷ hoại gây tổn thất t</a:t>
            </a:r>
            <a:r>
              <a:rPr lang="en-US" altLang="vi-VN" sz="3200" dirty="0">
                <a:latin typeface="Arial Unicode MS" pitchFamily="34" charset="-128"/>
              </a:rPr>
              <a:t>à</a:t>
            </a:r>
            <a:r>
              <a:rPr lang="vi-VN" altLang="x-none" sz="3200" dirty="0">
                <a:latin typeface="Arial Unicode MS" pitchFamily="34" charset="-128"/>
              </a:rPr>
              <a:t>i sản của người khác</a:t>
            </a:r>
            <a:r>
              <a:rPr lang="en-US" altLang="vi-VN" sz="3200" dirty="0">
                <a:latin typeface="Arial Unicode MS" pitchFamily="34" charset="-128"/>
              </a:rPr>
              <a:t>.</a:t>
            </a:r>
          </a:p>
        </p:txBody>
      </p:sp>
      <p:sp>
        <p:nvSpPr>
          <p:cNvPr id="127017" name="Rectangles 127016"/>
          <p:cNvSpPr/>
          <p:nvPr/>
        </p:nvSpPr>
        <p:spPr>
          <a:xfrm>
            <a:off x="-1558925" y="3756025"/>
            <a:ext cx="196850" cy="0"/>
          </a:xfrm>
          <a:prstGeom prst="rect">
            <a:avLst/>
          </a:prstGeom>
          <a:noFill/>
          <a:ln w="9525">
            <a:noFill/>
          </a:ln>
        </p:spPr>
        <p:txBody>
          <a:bodyPr wrap="none" lIns="61893" tIns="71415" rIns="61893" bIns="53958" anchor="ctr" anchorCtr="0">
            <a:spAutoFit/>
          </a:bodyPr>
          <a:lstStyle/>
          <a:p>
            <a:endParaRPr lang="vi-VN" altLang="x-none" dirty="0"/>
          </a:p>
        </p:txBody>
      </p:sp>
      <p:sp>
        <p:nvSpPr>
          <p:cNvPr id="127020" name="Rectangles 127019"/>
          <p:cNvSpPr/>
          <p:nvPr/>
        </p:nvSpPr>
        <p:spPr>
          <a:xfrm>
            <a:off x="-1558925" y="3511550"/>
            <a:ext cx="12192000" cy="0"/>
          </a:xfrm>
          <a:prstGeom prst="rect">
            <a:avLst/>
          </a:prstGeom>
          <a:noFill/>
          <a:ln w="9525">
            <a:noFill/>
          </a:ln>
        </p:spPr>
        <p:txBody>
          <a:bodyPr wrap="none" lIns="0" tIns="0" rIns="0" bIns="0" anchor="ctr" anchorCtr="0">
            <a:spAutoFit/>
          </a:bodyPr>
          <a:lstStyle/>
          <a:p>
            <a:endParaRPr lang="vi-VN" altLang="x-none" dirty="0"/>
          </a:p>
        </p:txBody>
      </p:sp>
      <p:sp>
        <p:nvSpPr>
          <p:cNvPr id="127021" name="Rectangles 127020"/>
          <p:cNvSpPr/>
          <p:nvPr/>
        </p:nvSpPr>
        <p:spPr>
          <a:xfrm>
            <a:off x="-1558925" y="3468688"/>
            <a:ext cx="0" cy="442912"/>
          </a:xfrm>
          <a:prstGeom prst="rect">
            <a:avLst/>
          </a:prstGeom>
          <a:noFill/>
          <a:ln w="9525">
            <a:noFill/>
          </a:ln>
        </p:spPr>
        <p:txBody>
          <a:bodyPr wrap="none" lIns="0" tIns="0" rIns="0" bIns="0" anchor="ctr" anchorCtr="0">
            <a:spAutoFit/>
          </a:bodyPr>
          <a:lstStyle/>
          <a:p>
            <a:br>
              <a:rPr sz="1100"/>
            </a:br>
            <a:endParaRPr sz="1100"/>
          </a:p>
        </p:txBody>
      </p:sp>
      <p:sp>
        <p:nvSpPr>
          <p:cNvPr id="127019" name="Rectangles 127018"/>
          <p:cNvSpPr>
            <a:spLocks noChangeAspect="1"/>
          </p:cNvSpPr>
          <p:nvPr/>
        </p:nvSpPr>
        <p:spPr>
          <a:xfrm>
            <a:off x="-1520825" y="2947988"/>
            <a:ext cx="304800" cy="304800"/>
          </a:xfrm>
          <a:prstGeom prst="rect">
            <a:avLst/>
          </a:prstGeom>
          <a:noFill/>
          <a:ln w="9525">
            <a:noFill/>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7013"/>
                                        </p:tgtEl>
                                        <p:attrNameLst>
                                          <p:attrName>style.visibility</p:attrName>
                                        </p:attrNameLst>
                                      </p:cBhvr>
                                      <p:to>
                                        <p:strVal val="visible"/>
                                      </p:to>
                                    </p:set>
                                    <p:animEffect transition="in" filter="blinds(horizontal)">
                                      <p:cBhvr>
                                        <p:cTn id="7" dur="500"/>
                                        <p:tgtEl>
                                          <p:spTgt spid="1270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7002"/>
                                        </p:tgtEl>
                                        <p:attrNameLst>
                                          <p:attrName>style.visibility</p:attrName>
                                        </p:attrNameLst>
                                      </p:cBhvr>
                                      <p:to>
                                        <p:strVal val="visible"/>
                                      </p:to>
                                    </p:set>
                                    <p:animEffect transition="in" filter="blinds(horizontal)">
                                      <p:cBhvr>
                                        <p:cTn id="12" dur="500"/>
                                        <p:tgtEl>
                                          <p:spTgt spid="12700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7005"/>
                                        </p:tgtEl>
                                        <p:attrNameLst>
                                          <p:attrName>style.visibility</p:attrName>
                                        </p:attrNameLst>
                                      </p:cBhvr>
                                      <p:to>
                                        <p:strVal val="visible"/>
                                      </p:to>
                                    </p:set>
                                    <p:animEffect transition="in" filter="blinds(horizontal)">
                                      <p:cBhvr>
                                        <p:cTn id="15" dur="500"/>
                                        <p:tgtEl>
                                          <p:spTgt spid="12700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7014"/>
                                        </p:tgtEl>
                                        <p:attrNameLst>
                                          <p:attrName>style.visibility</p:attrName>
                                        </p:attrNameLst>
                                      </p:cBhvr>
                                      <p:to>
                                        <p:strVal val="visible"/>
                                      </p:to>
                                    </p:set>
                                    <p:animEffect transition="in" filter="blinds(horizontal)">
                                      <p:cBhvr>
                                        <p:cTn id="20" dur="500"/>
                                        <p:tgtEl>
                                          <p:spTgt spid="12701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26999"/>
                                        </p:tgtEl>
                                        <p:attrNameLst>
                                          <p:attrName>style.visibility</p:attrName>
                                        </p:attrNameLst>
                                      </p:cBhvr>
                                      <p:to>
                                        <p:strVal val="visible"/>
                                      </p:to>
                                    </p:set>
                                    <p:animEffect transition="in" filter="blinds(horizontal)">
                                      <p:cBhvr>
                                        <p:cTn id="25" dur="500"/>
                                        <p:tgtEl>
                                          <p:spTgt spid="12699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7006"/>
                                        </p:tgtEl>
                                        <p:attrNameLst>
                                          <p:attrName>style.visibility</p:attrName>
                                        </p:attrNameLst>
                                      </p:cBhvr>
                                      <p:to>
                                        <p:strVal val="visible"/>
                                      </p:to>
                                    </p:set>
                                    <p:animEffect transition="in" filter="blinds(horizontal)">
                                      <p:cBhvr>
                                        <p:cTn id="28" dur="500"/>
                                        <p:tgtEl>
                                          <p:spTgt spid="12700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7015"/>
                                        </p:tgtEl>
                                        <p:attrNameLst>
                                          <p:attrName>style.visibility</p:attrName>
                                        </p:attrNameLst>
                                      </p:cBhvr>
                                      <p:to>
                                        <p:strVal val="visible"/>
                                      </p:to>
                                    </p:set>
                                    <p:animEffect transition="in" filter="blinds(horizontal)">
                                      <p:cBhvr>
                                        <p:cTn id="33" dur="500"/>
                                        <p:tgtEl>
                                          <p:spTgt spid="127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05" grpId="0"/>
      <p:bldP spid="127006" grpId="0"/>
      <p:bldP spid="127013" grpId="0"/>
      <p:bldP spid="127014" grpId="0" bldLvl="0" animBg="1"/>
      <p:bldP spid="12701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96" name="Group 3"/>
          <p:cNvGrpSpPr/>
          <p:nvPr/>
        </p:nvGrpSpPr>
        <p:grpSpPr>
          <a:xfrm>
            <a:off x="577850" y="2418080"/>
            <a:ext cx="2295525" cy="2176145"/>
            <a:chOff x="471" y="272"/>
            <a:chExt cx="1161" cy="1539"/>
          </a:xfrm>
        </p:grpSpPr>
        <p:sp>
          <p:nvSpPr>
            <p:cNvPr id="126997" name="Oval 4"/>
            <p:cNvSpPr/>
            <p:nvPr/>
          </p:nvSpPr>
          <p:spPr>
            <a:xfrm>
              <a:off x="471" y="1438"/>
              <a:ext cx="1159" cy="362"/>
            </a:xfrm>
            <a:prstGeom prst="ellipse">
              <a:avLst/>
            </a:prstGeom>
            <a:gradFill rotWithShape="1">
              <a:gsLst>
                <a:gs pos="0">
                  <a:srgbClr val="C1CF9D"/>
                </a:gs>
                <a:gs pos="50000">
                  <a:srgbClr val="E5EBD5"/>
                </a:gs>
                <a:gs pos="100000">
                  <a:srgbClr val="C1CF9D"/>
                </a:gs>
              </a:gsLst>
              <a:lin ang="0" scaled="1"/>
              <a:tileRect/>
            </a:gradFill>
            <a:ln w="9525">
              <a:noFill/>
            </a:ln>
          </p:spPr>
          <p:txBody>
            <a:bodyPr wrap="none" anchor="ctr" anchorCtr="0"/>
            <a:lstStyle/>
            <a:p>
              <a:endParaRPr lang="vi-VN" altLang="x-none" dirty="0">
                <a:latin typeface="Verdana" panose="020B0604030504040204" pitchFamily="34" charset="0"/>
                <a:ea typeface="Arial" panose="020B0604020202020204" pitchFamily="34" charset="0"/>
              </a:endParaRPr>
            </a:p>
          </p:txBody>
        </p:sp>
        <p:sp>
          <p:nvSpPr>
            <p:cNvPr id="130053" name="AutoShape 5"/>
            <p:cNvSpPr>
              <a:spLocks noChangeArrowheads="1"/>
            </p:cNvSpPr>
            <p:nvPr/>
          </p:nvSpPr>
          <p:spPr bwMode="gray">
            <a:xfrm>
              <a:off x="473" y="272"/>
              <a:ext cx="1159" cy="1539"/>
            </a:xfrm>
            <a:prstGeom prst="can">
              <a:avLst>
                <a:gd name="adj" fmla="val 33197"/>
              </a:avLst>
            </a:prstGeom>
            <a:gradFill rotWithShape="1">
              <a:gsLst>
                <a:gs pos="0">
                  <a:schemeClr val="accent1">
                    <a:gamma/>
                    <a:shade val="46275"/>
                    <a:invGamma/>
                  </a:schemeClr>
                </a:gs>
                <a:gs pos="50000">
                  <a:schemeClr val="accent1">
                    <a:alpha val="50000"/>
                  </a:schemeClr>
                </a:gs>
                <a:gs pos="100000">
                  <a:schemeClr val="accent1">
                    <a:gamma/>
                    <a:shade val="46275"/>
                    <a:invGamma/>
                  </a:schemeClr>
                </a:gs>
              </a:gsLst>
              <a:lin ang="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mn-cs"/>
              </a:endParaRPr>
            </a:p>
          </p:txBody>
        </p:sp>
      </p:grpSp>
      <p:sp>
        <p:nvSpPr>
          <p:cNvPr id="127007" name="Text Box 16"/>
          <p:cNvSpPr txBox="1"/>
          <p:nvPr/>
        </p:nvSpPr>
        <p:spPr>
          <a:xfrm>
            <a:off x="577533" y="3253105"/>
            <a:ext cx="2128837" cy="1076325"/>
          </a:xfrm>
          <a:prstGeom prst="rect">
            <a:avLst/>
          </a:prstGeom>
          <a:noFill/>
          <a:ln w="9525">
            <a:noFill/>
          </a:ln>
        </p:spPr>
        <p:txBody>
          <a:bodyPr>
            <a:spAutoFit/>
          </a:bodyPr>
          <a:lstStyle/>
          <a:p>
            <a:pPr algn="ctr">
              <a:spcBef>
                <a:spcPct val="50000"/>
              </a:spcBef>
            </a:pPr>
            <a:r>
              <a:rPr sz="2500" b="1">
                <a:solidFill>
                  <a:srgbClr val="FFFFFF"/>
                </a:solidFill>
                <a:latin typeface="Arial Unicode MS" pitchFamily="34" charset="-128"/>
                <a:cs typeface="Arial" panose="020B0604020202020204" pitchFamily="34" charset="0"/>
              </a:rPr>
              <a:t>  </a:t>
            </a:r>
            <a:r>
              <a:rPr sz="3200" b="1" err="1">
                <a:solidFill>
                  <a:schemeClr val="bg1"/>
                </a:solidFill>
                <a:latin typeface="Arial Unicode MS" pitchFamily="34" charset="-128"/>
              </a:rPr>
              <a:t>Trực</a:t>
            </a:r>
            <a:r>
              <a:rPr sz="3200" b="1">
                <a:solidFill>
                  <a:schemeClr val="bg1"/>
                </a:solidFill>
                <a:latin typeface="Arial Unicode MS" pitchFamily="34" charset="-128"/>
              </a:rPr>
              <a:t> </a:t>
            </a:r>
            <a:r>
              <a:rPr sz="3200" b="1" err="1">
                <a:solidFill>
                  <a:schemeClr val="bg1"/>
                </a:solidFill>
                <a:latin typeface="Arial Unicode MS" pitchFamily="34" charset="-128"/>
              </a:rPr>
              <a:t>tuyến</a:t>
            </a:r>
          </a:p>
        </p:txBody>
      </p:sp>
      <p:sp>
        <p:nvSpPr>
          <p:cNvPr id="127012" name="Rectangles 127011"/>
          <p:cNvSpPr/>
          <p:nvPr/>
        </p:nvSpPr>
        <p:spPr>
          <a:xfrm>
            <a:off x="2546350" y="555625"/>
            <a:ext cx="8482013" cy="571500"/>
          </a:xfrm>
          <a:prstGeom prst="rect">
            <a:avLst/>
          </a:prstGeom>
          <a:noFill/>
          <a:ln w="9525">
            <a:noFill/>
          </a:ln>
        </p:spPr>
        <p:txBody>
          <a:bodyPr wrap="none" anchor="t" anchorCtr="0">
            <a:spAutoFit/>
          </a:bodyPr>
          <a:lstStyle/>
          <a:p>
            <a:pPr>
              <a:lnSpc>
                <a:spcPct val="90000"/>
              </a:lnSpc>
              <a:spcBef>
                <a:spcPts val="1000"/>
              </a:spcBef>
            </a:pPr>
            <a:r>
              <a:rPr sz="3500" b="1">
                <a:latin typeface="Arial Unicode MS" pitchFamily="34" charset="-128"/>
              </a:rPr>
              <a:t>BIỂU HIỆN CỦA BẠO LỰC HỌC ĐƯỜNG</a:t>
            </a:r>
          </a:p>
        </p:txBody>
      </p:sp>
      <p:sp>
        <p:nvSpPr>
          <p:cNvPr id="127013" name="Rectangles 127012"/>
          <p:cNvSpPr/>
          <p:nvPr/>
        </p:nvSpPr>
        <p:spPr>
          <a:xfrm>
            <a:off x="2546350" y="555625"/>
            <a:ext cx="8482013" cy="571500"/>
          </a:xfrm>
          <a:prstGeom prst="rect">
            <a:avLst/>
          </a:prstGeom>
          <a:noFill/>
          <a:ln w="9525">
            <a:noFill/>
          </a:ln>
        </p:spPr>
        <p:txBody>
          <a:bodyPr wrap="none" anchor="t" anchorCtr="0">
            <a:spAutoFit/>
          </a:bodyPr>
          <a:lstStyle/>
          <a:p>
            <a:pPr>
              <a:lnSpc>
                <a:spcPct val="90000"/>
              </a:lnSpc>
              <a:spcBef>
                <a:spcPts val="1000"/>
              </a:spcBef>
            </a:pPr>
            <a:r>
              <a:rPr sz="3500" b="1">
                <a:latin typeface="Arial Unicode MS" pitchFamily="34" charset="-128"/>
              </a:rPr>
              <a:t>BIỂU HIỆN CỦA BẠO LỰC HỌC ĐƯỜNG</a:t>
            </a:r>
          </a:p>
        </p:txBody>
      </p:sp>
      <p:sp>
        <p:nvSpPr>
          <p:cNvPr id="127016" name="Rectangles 127015"/>
          <p:cNvSpPr/>
          <p:nvPr/>
        </p:nvSpPr>
        <p:spPr>
          <a:xfrm>
            <a:off x="3089275" y="1444308"/>
            <a:ext cx="8286750" cy="3969385"/>
          </a:xfrm>
          <a:prstGeom prst="rect">
            <a:avLst/>
          </a:prstGeom>
          <a:noFill/>
          <a:ln w="25400" cap="flat" cmpd="sng">
            <a:solidFill>
              <a:srgbClr val="FF0000"/>
            </a:solidFill>
            <a:prstDash val="dash"/>
            <a:miter/>
            <a:headEnd type="none" w="med" len="med"/>
            <a:tailEnd type="none" w="med" len="med"/>
          </a:ln>
        </p:spPr>
        <p:txBody>
          <a:bodyPr anchor="ctr" anchorCtr="0">
            <a:spAutoFit/>
          </a:bodyPr>
          <a:lstStyle/>
          <a:p>
            <a:r>
              <a:rPr sz="3600" err="1">
                <a:latin typeface="Arial Unicode MS" pitchFamily="34" charset="-128"/>
              </a:rPr>
              <a:t>Nhắn</a:t>
            </a:r>
            <a:r>
              <a:rPr sz="3600">
                <a:latin typeface="Arial Unicode MS" pitchFamily="34" charset="-128"/>
              </a:rPr>
              <a:t> tin, </a:t>
            </a:r>
            <a:r>
              <a:rPr sz="3600" err="1">
                <a:latin typeface="Arial Unicode MS" pitchFamily="34" charset="-128"/>
              </a:rPr>
              <a:t>gọi</a:t>
            </a:r>
            <a:r>
              <a:rPr sz="3600">
                <a:latin typeface="Arial Unicode MS" pitchFamily="34" charset="-128"/>
              </a:rPr>
              <a:t> </a:t>
            </a:r>
            <a:r>
              <a:rPr sz="3600" err="1">
                <a:latin typeface="Arial Unicode MS" pitchFamily="34" charset="-128"/>
              </a:rPr>
              <a:t>đi</a:t>
            </a:r>
            <a:r>
              <a:rPr lang="en-US" sz="3600" err="1">
                <a:latin typeface="Arial Unicode MS" pitchFamily="34" charset="-128"/>
              </a:rPr>
              <a:t>ệ</a:t>
            </a:r>
            <a:r>
              <a:rPr sz="3600" err="1">
                <a:latin typeface="Arial Unicode MS" pitchFamily="34" charset="-128"/>
              </a:rPr>
              <a:t>n</a:t>
            </a:r>
            <a:r>
              <a:rPr sz="3600">
                <a:latin typeface="Arial Unicode MS" pitchFamily="34" charset="-128"/>
              </a:rPr>
              <a:t>, </a:t>
            </a:r>
            <a:r>
              <a:rPr sz="3600" err="1">
                <a:latin typeface="Arial Unicode MS" pitchFamily="34" charset="-128"/>
              </a:rPr>
              <a:t>sử</a:t>
            </a:r>
            <a:r>
              <a:rPr sz="3600">
                <a:latin typeface="Arial Unicode MS" pitchFamily="34" charset="-128"/>
              </a:rPr>
              <a:t> </a:t>
            </a:r>
            <a:r>
              <a:rPr sz="3600" err="1">
                <a:latin typeface="Arial Unicode MS" pitchFamily="34" charset="-128"/>
              </a:rPr>
              <a:t>dụng</a:t>
            </a:r>
            <a:r>
              <a:rPr sz="3600">
                <a:latin typeface="Arial Unicode MS" pitchFamily="34" charset="-128"/>
              </a:rPr>
              <a:t> </a:t>
            </a:r>
            <a:r>
              <a:rPr sz="3600" err="1">
                <a:latin typeface="Arial Unicode MS" pitchFamily="34" charset="-128"/>
              </a:rPr>
              <a:t>hình</a:t>
            </a:r>
            <a:r>
              <a:rPr sz="3600">
                <a:latin typeface="Arial Unicode MS" pitchFamily="34" charset="-128"/>
              </a:rPr>
              <a:t> </a:t>
            </a:r>
            <a:r>
              <a:rPr sz="3600" err="1">
                <a:latin typeface="Arial Unicode MS" pitchFamily="34" charset="-128"/>
              </a:rPr>
              <a:t>ảnh</a:t>
            </a:r>
            <a:r>
              <a:rPr sz="3600">
                <a:latin typeface="Arial Unicode MS" pitchFamily="34" charset="-128"/>
              </a:rPr>
              <a:t> </a:t>
            </a:r>
            <a:r>
              <a:rPr sz="3600" err="1">
                <a:latin typeface="Arial Unicode MS" pitchFamily="34" charset="-128"/>
              </a:rPr>
              <a:t>cá</a:t>
            </a:r>
            <a:r>
              <a:rPr sz="3600">
                <a:latin typeface="Arial Unicode MS" pitchFamily="34" charset="-128"/>
              </a:rPr>
              <a:t> </a:t>
            </a:r>
            <a:r>
              <a:rPr sz="3600" err="1">
                <a:latin typeface="Arial Unicode MS" pitchFamily="34" charset="-128"/>
              </a:rPr>
              <a:t>nhân</a:t>
            </a:r>
            <a:r>
              <a:rPr sz="3600">
                <a:latin typeface="Arial Unicode MS" pitchFamily="34" charset="-128"/>
              </a:rPr>
              <a:t> </a:t>
            </a:r>
            <a:r>
              <a:rPr sz="3600" err="1">
                <a:latin typeface="Arial Unicode MS" pitchFamily="34" charset="-128"/>
              </a:rPr>
              <a:t>để</a:t>
            </a:r>
            <a:r>
              <a:rPr sz="3600">
                <a:latin typeface="Arial Unicode MS" pitchFamily="34" charset="-128"/>
              </a:rPr>
              <a:t> </a:t>
            </a:r>
            <a:r>
              <a:rPr sz="3600" err="1">
                <a:latin typeface="Arial Unicode MS" pitchFamily="34" charset="-128"/>
              </a:rPr>
              <a:t>uy</a:t>
            </a:r>
            <a:r>
              <a:rPr sz="3600">
                <a:latin typeface="Arial Unicode MS" pitchFamily="34" charset="-128"/>
              </a:rPr>
              <a:t> </a:t>
            </a:r>
            <a:r>
              <a:rPr sz="3600" err="1">
                <a:latin typeface="Arial Unicode MS" pitchFamily="34" charset="-128"/>
              </a:rPr>
              <a:t>hiếp</a:t>
            </a:r>
            <a:r>
              <a:rPr sz="3600">
                <a:latin typeface="Arial Unicode MS" pitchFamily="34" charset="-128"/>
              </a:rPr>
              <a:t> , </a:t>
            </a:r>
            <a:r>
              <a:rPr sz="3600" err="1">
                <a:latin typeface="Arial Unicode MS" pitchFamily="34" charset="-128"/>
              </a:rPr>
              <a:t>đe</a:t>
            </a:r>
            <a:r>
              <a:rPr sz="3600">
                <a:latin typeface="Arial Unicode MS" pitchFamily="34" charset="-128"/>
              </a:rPr>
              <a:t> </a:t>
            </a:r>
            <a:r>
              <a:rPr sz="3600" err="1">
                <a:latin typeface="Arial Unicode MS" pitchFamily="34" charset="-128"/>
              </a:rPr>
              <a:t>doạ</a:t>
            </a:r>
            <a:r>
              <a:rPr sz="3600">
                <a:latin typeface="Arial Unicode MS" pitchFamily="34" charset="-128"/>
              </a:rPr>
              <a:t>, </a:t>
            </a:r>
            <a:r>
              <a:rPr sz="3600" err="1">
                <a:latin typeface="Arial Unicode MS" pitchFamily="34" charset="-128"/>
              </a:rPr>
              <a:t>ép</a:t>
            </a:r>
            <a:r>
              <a:rPr sz="3600">
                <a:latin typeface="Arial Unicode MS" pitchFamily="34" charset="-128"/>
              </a:rPr>
              <a:t> </a:t>
            </a:r>
            <a:r>
              <a:rPr sz="3600" err="1">
                <a:latin typeface="Arial Unicode MS" pitchFamily="34" charset="-128"/>
              </a:rPr>
              <a:t>buộc</a:t>
            </a:r>
            <a:r>
              <a:rPr sz="3600">
                <a:latin typeface="Arial Unicode MS" pitchFamily="34" charset="-128"/>
              </a:rPr>
              <a:t> </a:t>
            </a:r>
            <a:r>
              <a:rPr sz="3600" err="1">
                <a:latin typeface="Arial Unicode MS" pitchFamily="34" charset="-128"/>
              </a:rPr>
              <a:t>người</a:t>
            </a:r>
            <a:r>
              <a:rPr sz="3600">
                <a:latin typeface="Arial Unicode MS" pitchFamily="34" charset="-128"/>
              </a:rPr>
              <a:t> </a:t>
            </a:r>
            <a:r>
              <a:rPr sz="3600" err="1">
                <a:latin typeface="Arial Unicode MS" pitchFamily="34" charset="-128"/>
              </a:rPr>
              <a:t>khác</a:t>
            </a:r>
            <a:r>
              <a:rPr sz="3600">
                <a:latin typeface="Arial Unicode MS" pitchFamily="34" charset="-128"/>
              </a:rPr>
              <a:t> </a:t>
            </a:r>
            <a:r>
              <a:rPr sz="3600" err="1">
                <a:latin typeface="Arial Unicode MS" pitchFamily="34" charset="-128"/>
              </a:rPr>
              <a:t>làm</a:t>
            </a:r>
            <a:r>
              <a:rPr sz="3600">
                <a:latin typeface="Arial Unicode MS" pitchFamily="34" charset="-128"/>
              </a:rPr>
              <a:t> </a:t>
            </a:r>
            <a:r>
              <a:rPr sz="3600" err="1">
                <a:latin typeface="Arial Unicode MS" pitchFamily="34" charset="-128"/>
              </a:rPr>
              <a:t>theo</a:t>
            </a:r>
            <a:r>
              <a:rPr sz="3600">
                <a:latin typeface="Arial Unicode MS" pitchFamily="34" charset="-128"/>
              </a:rPr>
              <a:t> ý </a:t>
            </a:r>
            <a:r>
              <a:rPr sz="3600" err="1">
                <a:latin typeface="Arial Unicode MS" pitchFamily="34" charset="-128"/>
              </a:rPr>
              <a:t>mình</a:t>
            </a:r>
            <a:r>
              <a:rPr sz="3600">
                <a:latin typeface="Arial Unicode MS" pitchFamily="34" charset="-128"/>
              </a:rPr>
              <a:t> </a:t>
            </a:r>
            <a:r>
              <a:rPr sz="3600" err="1">
                <a:latin typeface="Arial Unicode MS" pitchFamily="34" charset="-128"/>
              </a:rPr>
              <a:t>hoặc</a:t>
            </a:r>
            <a:r>
              <a:rPr sz="3600">
                <a:latin typeface="Arial Unicode MS" pitchFamily="34" charset="-128"/>
              </a:rPr>
              <a:t> </a:t>
            </a:r>
            <a:r>
              <a:rPr sz="3600" err="1">
                <a:latin typeface="Arial Unicode MS" pitchFamily="34" charset="-128"/>
              </a:rPr>
              <a:t>lăng</a:t>
            </a:r>
            <a:r>
              <a:rPr sz="3600">
                <a:latin typeface="Arial Unicode MS" pitchFamily="34" charset="-128"/>
              </a:rPr>
              <a:t> </a:t>
            </a:r>
            <a:r>
              <a:rPr sz="3600" err="1">
                <a:latin typeface="Arial Unicode MS" pitchFamily="34" charset="-128"/>
              </a:rPr>
              <a:t>mạ</a:t>
            </a:r>
            <a:r>
              <a:rPr lang="en-US" sz="3600" err="1">
                <a:latin typeface="Arial Unicode MS" pitchFamily="34" charset="-128"/>
              </a:rPr>
              <a:t>, bôi nhọ</a:t>
            </a:r>
            <a:r>
              <a:rPr sz="3600">
                <a:latin typeface="Arial Unicode MS" pitchFamily="34" charset="-128"/>
              </a:rPr>
              <a:t> </a:t>
            </a:r>
            <a:r>
              <a:rPr sz="3600" err="1">
                <a:latin typeface="Arial Unicode MS" pitchFamily="34" charset="-128"/>
              </a:rPr>
              <a:t>nhân</a:t>
            </a:r>
            <a:r>
              <a:rPr sz="3600">
                <a:latin typeface="Arial Unicode MS" pitchFamily="34" charset="-128"/>
              </a:rPr>
              <a:t> </a:t>
            </a:r>
            <a:r>
              <a:rPr sz="3600" err="1">
                <a:latin typeface="Arial Unicode MS" pitchFamily="34" charset="-128"/>
              </a:rPr>
              <a:t>phẩm</a:t>
            </a:r>
            <a:r>
              <a:rPr sz="3600">
                <a:latin typeface="Arial Unicode MS" pitchFamily="34" charset="-128"/>
              </a:rPr>
              <a:t> </a:t>
            </a:r>
            <a:r>
              <a:rPr sz="3600" err="1">
                <a:latin typeface="Arial Unicode MS" pitchFamily="34" charset="-128"/>
              </a:rPr>
              <a:t>người</a:t>
            </a:r>
            <a:r>
              <a:rPr sz="3600">
                <a:latin typeface="Arial Unicode MS" pitchFamily="34" charset="-128"/>
              </a:rPr>
              <a:t> </a:t>
            </a:r>
            <a:r>
              <a:rPr sz="3600" err="1">
                <a:latin typeface="Arial Unicode MS" pitchFamily="34" charset="-128"/>
              </a:rPr>
              <a:t>khác</a:t>
            </a:r>
            <a:r>
              <a:rPr sz="3600">
                <a:latin typeface="Arial Unicode MS" pitchFamily="34" charset="-128"/>
              </a:rPr>
              <a:t>; </a:t>
            </a:r>
            <a:r>
              <a:rPr sz="3600" err="1">
                <a:latin typeface="Arial Unicode MS" pitchFamily="34" charset="-128"/>
              </a:rPr>
              <a:t>lập</a:t>
            </a:r>
            <a:r>
              <a:rPr sz="3600">
                <a:latin typeface="Arial Unicode MS" pitchFamily="34" charset="-128"/>
              </a:rPr>
              <a:t> </a:t>
            </a:r>
            <a:r>
              <a:rPr sz="3600" err="1">
                <a:latin typeface="Arial Unicode MS" pitchFamily="34" charset="-128"/>
              </a:rPr>
              <a:t>hoặc</a:t>
            </a:r>
            <a:r>
              <a:rPr sz="3600">
                <a:latin typeface="Arial Unicode MS" pitchFamily="34" charset="-128"/>
              </a:rPr>
              <a:t> </a:t>
            </a:r>
            <a:r>
              <a:rPr sz="3600" err="1">
                <a:latin typeface="Arial Unicode MS" pitchFamily="34" charset="-128"/>
              </a:rPr>
              <a:t>tham</a:t>
            </a:r>
            <a:r>
              <a:rPr sz="3600">
                <a:latin typeface="Arial Unicode MS" pitchFamily="34" charset="-128"/>
              </a:rPr>
              <a:t> </a:t>
            </a:r>
            <a:r>
              <a:rPr sz="3600" err="1">
                <a:latin typeface="Arial Unicode MS" pitchFamily="34" charset="-128"/>
              </a:rPr>
              <a:t>gia</a:t>
            </a:r>
            <a:r>
              <a:rPr sz="3600">
                <a:latin typeface="Arial Unicode MS" pitchFamily="34" charset="-128"/>
              </a:rPr>
              <a:t> </a:t>
            </a:r>
            <a:r>
              <a:rPr sz="3600" err="1">
                <a:latin typeface="Arial Unicode MS" pitchFamily="34" charset="-128"/>
              </a:rPr>
              <a:t>các</a:t>
            </a:r>
            <a:r>
              <a:rPr sz="3600">
                <a:latin typeface="Arial Unicode MS" pitchFamily="34" charset="-128"/>
              </a:rPr>
              <a:t> </a:t>
            </a:r>
            <a:r>
              <a:rPr sz="3600" err="1">
                <a:latin typeface="Arial Unicode MS" pitchFamily="34" charset="-128"/>
              </a:rPr>
              <a:t>h</a:t>
            </a:r>
            <a:r>
              <a:rPr lang="en-US" sz="3600" err="1">
                <a:latin typeface="Arial Unicode MS" pitchFamily="34" charset="-128"/>
              </a:rPr>
              <a:t>ộ</a:t>
            </a:r>
            <a:r>
              <a:rPr sz="3600" err="1">
                <a:latin typeface="Arial Unicode MS" pitchFamily="34" charset="-128"/>
              </a:rPr>
              <a:t>i</a:t>
            </a:r>
            <a:r>
              <a:rPr sz="3600">
                <a:latin typeface="Arial Unicode MS" pitchFamily="34" charset="-128"/>
              </a:rPr>
              <a:t> </a:t>
            </a:r>
            <a:r>
              <a:rPr sz="3600" err="1">
                <a:latin typeface="Arial Unicode MS" pitchFamily="34" charset="-128"/>
              </a:rPr>
              <a:t>nhóm</a:t>
            </a:r>
            <a:r>
              <a:rPr sz="3600">
                <a:latin typeface="Arial Unicode MS" pitchFamily="34" charset="-128"/>
              </a:rPr>
              <a:t> </a:t>
            </a:r>
            <a:r>
              <a:rPr sz="3600" err="1">
                <a:latin typeface="Arial Unicode MS" pitchFamily="34" charset="-128"/>
              </a:rPr>
              <a:t>trên</a:t>
            </a:r>
            <a:r>
              <a:rPr sz="3600">
                <a:latin typeface="Arial Unicode MS" pitchFamily="34" charset="-128"/>
              </a:rPr>
              <a:t> </a:t>
            </a:r>
            <a:r>
              <a:rPr sz="3600" err="1">
                <a:latin typeface="Arial Unicode MS" pitchFamily="34" charset="-128"/>
              </a:rPr>
              <a:t>mạng</a:t>
            </a:r>
            <a:r>
              <a:rPr sz="3600">
                <a:latin typeface="Arial Unicode MS" pitchFamily="34" charset="-128"/>
              </a:rPr>
              <a:t> </a:t>
            </a:r>
            <a:r>
              <a:rPr sz="3600" err="1">
                <a:latin typeface="Arial Unicode MS" pitchFamily="34" charset="-128"/>
              </a:rPr>
              <a:t>để</a:t>
            </a:r>
            <a:r>
              <a:rPr sz="3600">
                <a:latin typeface="Arial Unicode MS" pitchFamily="34" charset="-128"/>
              </a:rPr>
              <a:t> </a:t>
            </a:r>
            <a:r>
              <a:rPr sz="3600" err="1">
                <a:latin typeface="Arial Unicode MS" pitchFamily="34" charset="-128"/>
              </a:rPr>
              <a:t>cô</a:t>
            </a:r>
            <a:r>
              <a:rPr sz="3600">
                <a:latin typeface="Arial Unicode MS" pitchFamily="34" charset="-128"/>
              </a:rPr>
              <a:t> </a:t>
            </a:r>
            <a:r>
              <a:rPr sz="3600" err="1">
                <a:latin typeface="Arial Unicode MS" pitchFamily="34" charset="-128"/>
              </a:rPr>
              <a:t>lập</a:t>
            </a:r>
            <a:r>
              <a:rPr sz="3600">
                <a:latin typeface="Arial Unicode MS" pitchFamily="34" charset="-128"/>
              </a:rPr>
              <a:t>, </a:t>
            </a:r>
            <a:r>
              <a:rPr sz="3600" err="1">
                <a:latin typeface="Arial Unicode MS" pitchFamily="34" charset="-128"/>
              </a:rPr>
              <a:t>tẩy</a:t>
            </a:r>
            <a:r>
              <a:rPr sz="3600">
                <a:latin typeface="Arial Unicode MS" pitchFamily="34" charset="-128"/>
              </a:rPr>
              <a:t> </a:t>
            </a:r>
            <a:r>
              <a:rPr sz="3600" err="1">
                <a:latin typeface="Arial Unicode MS" pitchFamily="34" charset="-128"/>
              </a:rPr>
              <a:t>chay</a:t>
            </a:r>
            <a:r>
              <a:rPr sz="3600">
                <a:latin typeface="Arial Unicode MS" pitchFamily="34" charset="-128"/>
              </a:rPr>
              <a:t> </a:t>
            </a:r>
            <a:r>
              <a:rPr sz="3600" err="1">
                <a:latin typeface="Arial Unicode MS" pitchFamily="34" charset="-128"/>
              </a:rPr>
              <a:t>một</a:t>
            </a:r>
            <a:r>
              <a:rPr sz="3600">
                <a:latin typeface="Arial Unicode MS" pitchFamily="34" charset="-128"/>
              </a:rPr>
              <a:t> </a:t>
            </a:r>
            <a:r>
              <a:rPr sz="3600" err="1">
                <a:latin typeface="Arial Unicode MS" pitchFamily="34" charset="-128"/>
              </a:rPr>
              <a:t>cá</a:t>
            </a:r>
            <a:r>
              <a:rPr sz="3600">
                <a:latin typeface="Arial Unicode MS" pitchFamily="34" charset="-128"/>
              </a:rPr>
              <a:t> </a:t>
            </a:r>
            <a:r>
              <a:rPr sz="3600" err="1">
                <a:latin typeface="Arial Unicode MS" pitchFamily="34" charset="-128"/>
              </a:rPr>
              <a:t>nhân</a:t>
            </a:r>
            <a:r>
              <a:rPr sz="3600">
                <a:latin typeface="Arial Unicode MS" pitchFamily="34" charset="-128"/>
              </a:rPr>
              <a:t> </a:t>
            </a:r>
            <a:r>
              <a:rPr sz="3600" err="1">
                <a:latin typeface="Arial Unicode MS" pitchFamily="34" charset="-128"/>
              </a:rPr>
              <a:t>hoặc</a:t>
            </a:r>
            <a:r>
              <a:rPr sz="3600">
                <a:latin typeface="Arial Unicode MS" pitchFamily="34" charset="-128"/>
              </a:rPr>
              <a:t> </a:t>
            </a:r>
            <a:r>
              <a:rPr sz="3600" err="1">
                <a:latin typeface="Arial Unicode MS" pitchFamily="34" charset="-128"/>
              </a:rPr>
              <a:t>nhóm</a:t>
            </a:r>
            <a:r>
              <a:rPr sz="3600">
                <a:latin typeface="Arial Unicode MS" pitchFamily="34" charset="-128"/>
              </a:rPr>
              <a:t> </a:t>
            </a:r>
            <a:r>
              <a:rPr sz="3600" err="1">
                <a:latin typeface="Arial Unicode MS" pitchFamily="34" charset="-128"/>
              </a:rPr>
              <a:t>khác</a:t>
            </a:r>
            <a:r>
              <a:rPr lang="en-US" sz="3600" err="1">
                <a:latin typeface="Arial Unicode MS" pitchFamily="34" charset="-128"/>
              </a:rPr>
              <a:t>.</a:t>
            </a:r>
          </a:p>
        </p:txBody>
      </p:sp>
      <p:sp>
        <p:nvSpPr>
          <p:cNvPr id="127017" name="Rectangles 127016"/>
          <p:cNvSpPr/>
          <p:nvPr/>
        </p:nvSpPr>
        <p:spPr>
          <a:xfrm>
            <a:off x="-1558925" y="3756025"/>
            <a:ext cx="196850" cy="0"/>
          </a:xfrm>
          <a:prstGeom prst="rect">
            <a:avLst/>
          </a:prstGeom>
          <a:noFill/>
          <a:ln w="9525">
            <a:noFill/>
          </a:ln>
        </p:spPr>
        <p:txBody>
          <a:bodyPr wrap="none" lIns="61893" tIns="71415" rIns="61893" bIns="53958" anchor="ctr" anchorCtr="0">
            <a:spAutoFit/>
          </a:bodyPr>
          <a:lstStyle/>
          <a:p>
            <a:endParaRPr lang="vi-VN" altLang="x-none" dirty="0"/>
          </a:p>
        </p:txBody>
      </p:sp>
      <p:sp>
        <p:nvSpPr>
          <p:cNvPr id="127020" name="Rectangles 127019"/>
          <p:cNvSpPr/>
          <p:nvPr/>
        </p:nvSpPr>
        <p:spPr>
          <a:xfrm>
            <a:off x="-1558925" y="3511550"/>
            <a:ext cx="12192000" cy="0"/>
          </a:xfrm>
          <a:prstGeom prst="rect">
            <a:avLst/>
          </a:prstGeom>
          <a:noFill/>
          <a:ln w="9525">
            <a:noFill/>
          </a:ln>
        </p:spPr>
        <p:txBody>
          <a:bodyPr wrap="none" lIns="0" tIns="0" rIns="0" bIns="0" anchor="ctr" anchorCtr="0">
            <a:spAutoFit/>
          </a:bodyPr>
          <a:lstStyle/>
          <a:p>
            <a:endParaRPr lang="vi-VN" altLang="x-none" dirty="0"/>
          </a:p>
        </p:txBody>
      </p:sp>
      <p:sp>
        <p:nvSpPr>
          <p:cNvPr id="127021" name="Rectangles 127020"/>
          <p:cNvSpPr/>
          <p:nvPr/>
        </p:nvSpPr>
        <p:spPr>
          <a:xfrm>
            <a:off x="-1558925" y="3468688"/>
            <a:ext cx="0" cy="442912"/>
          </a:xfrm>
          <a:prstGeom prst="rect">
            <a:avLst/>
          </a:prstGeom>
          <a:noFill/>
          <a:ln w="9525">
            <a:noFill/>
          </a:ln>
        </p:spPr>
        <p:txBody>
          <a:bodyPr wrap="none" lIns="0" tIns="0" rIns="0" bIns="0" anchor="ctr" anchorCtr="0">
            <a:spAutoFit/>
          </a:bodyPr>
          <a:lstStyle/>
          <a:p>
            <a:br>
              <a:rPr sz="1100"/>
            </a:br>
            <a:endParaRPr sz="1100"/>
          </a:p>
        </p:txBody>
      </p:sp>
      <p:sp>
        <p:nvSpPr>
          <p:cNvPr id="127019" name="Rectangles 127018"/>
          <p:cNvSpPr>
            <a:spLocks noChangeAspect="1"/>
          </p:cNvSpPr>
          <p:nvPr/>
        </p:nvSpPr>
        <p:spPr>
          <a:xfrm>
            <a:off x="-1520825" y="2947988"/>
            <a:ext cx="304800" cy="304800"/>
          </a:xfrm>
          <a:prstGeom prst="rect">
            <a:avLst/>
          </a:prstGeom>
          <a:noFill/>
          <a:ln w="9525">
            <a:noFill/>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7013"/>
                                        </p:tgtEl>
                                        <p:attrNameLst>
                                          <p:attrName>style.visibility</p:attrName>
                                        </p:attrNameLst>
                                      </p:cBhvr>
                                      <p:to>
                                        <p:strVal val="visible"/>
                                      </p:to>
                                    </p:set>
                                    <p:animEffect transition="in" filter="blinds(horizontal)">
                                      <p:cBhvr>
                                        <p:cTn id="7" dur="500"/>
                                        <p:tgtEl>
                                          <p:spTgt spid="1270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6996"/>
                                        </p:tgtEl>
                                        <p:attrNameLst>
                                          <p:attrName>style.visibility</p:attrName>
                                        </p:attrNameLst>
                                      </p:cBhvr>
                                      <p:to>
                                        <p:strVal val="visible"/>
                                      </p:to>
                                    </p:set>
                                    <p:animEffect transition="in" filter="blinds(horizontal)">
                                      <p:cBhvr>
                                        <p:cTn id="12" dur="500"/>
                                        <p:tgtEl>
                                          <p:spTgt spid="12699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7007"/>
                                        </p:tgtEl>
                                        <p:attrNameLst>
                                          <p:attrName>style.visibility</p:attrName>
                                        </p:attrNameLst>
                                      </p:cBhvr>
                                      <p:to>
                                        <p:strVal val="visible"/>
                                      </p:to>
                                    </p:set>
                                    <p:animEffect transition="in" filter="blinds(horizontal)">
                                      <p:cBhvr>
                                        <p:cTn id="15" dur="500"/>
                                        <p:tgtEl>
                                          <p:spTgt spid="12700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7016"/>
                                        </p:tgtEl>
                                        <p:attrNameLst>
                                          <p:attrName>style.visibility</p:attrName>
                                        </p:attrNameLst>
                                      </p:cBhvr>
                                      <p:to>
                                        <p:strVal val="visible"/>
                                      </p:to>
                                    </p:set>
                                    <p:animEffect transition="in" filter="blinds(horizontal)">
                                      <p:cBhvr>
                                        <p:cTn id="20" dur="500"/>
                                        <p:tgtEl>
                                          <p:spTgt spid="127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07" grpId="0"/>
      <p:bldP spid="127013" grpId="0"/>
      <p:bldP spid="127016" grpId="0" bldLvl="0" animBg="1"/>
    </p:bldLst>
  </p:timing>
</p:sld>
</file>

<file path=ppt/theme/theme1.xml><?xml version="1.0" encoding="utf-8"?>
<a:theme xmlns:a="http://schemas.openxmlformats.org/drawingml/2006/main" name="Cover and End Slide Master">
  <a:themeElements>
    <a:clrScheme name="ALLPPT COLOR - 106">
      <a:dk1>
        <a:sysClr val="windowText" lastClr="000000"/>
      </a:dk1>
      <a:lt1>
        <a:sysClr val="window" lastClr="FFFFFF"/>
      </a:lt1>
      <a:dk2>
        <a:srgbClr val="1F497D"/>
      </a:dk2>
      <a:lt2>
        <a:srgbClr val="EEECE1"/>
      </a:lt2>
      <a:accent1>
        <a:srgbClr val="17B6FF"/>
      </a:accent1>
      <a:accent2>
        <a:srgbClr val="A0E232"/>
      </a:accent2>
      <a:accent3>
        <a:srgbClr val="FD9034"/>
      </a:accent3>
      <a:accent4>
        <a:srgbClr val="FFD434"/>
      </a:accent4>
      <a:accent5>
        <a:srgbClr val="DC00C8"/>
      </a:accent5>
      <a:accent6>
        <a:srgbClr val="FF000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 COLOR - 106">
      <a:dk1>
        <a:sysClr val="windowText" lastClr="000000"/>
      </a:dk1>
      <a:lt1>
        <a:sysClr val="window" lastClr="FFFFFF"/>
      </a:lt1>
      <a:dk2>
        <a:srgbClr val="1F497D"/>
      </a:dk2>
      <a:lt2>
        <a:srgbClr val="EEECE1"/>
      </a:lt2>
      <a:accent1>
        <a:srgbClr val="17B6FF"/>
      </a:accent1>
      <a:accent2>
        <a:srgbClr val="7CEC32"/>
      </a:accent2>
      <a:accent3>
        <a:srgbClr val="FD9034"/>
      </a:accent3>
      <a:accent4>
        <a:srgbClr val="FFD434"/>
      </a:accent4>
      <a:accent5>
        <a:srgbClr val="DC00C8"/>
      </a:accent5>
      <a:accent6>
        <a:srgbClr val="FF000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 COLOR - 106">
      <a:dk1>
        <a:sysClr val="windowText" lastClr="000000"/>
      </a:dk1>
      <a:lt1>
        <a:sysClr val="window" lastClr="FFFFFF"/>
      </a:lt1>
      <a:dk2>
        <a:srgbClr val="1F497D"/>
      </a:dk2>
      <a:lt2>
        <a:srgbClr val="EEECE1"/>
      </a:lt2>
      <a:accent1>
        <a:srgbClr val="17B6FF"/>
      </a:accent1>
      <a:accent2>
        <a:srgbClr val="A0E232"/>
      </a:accent2>
      <a:accent3>
        <a:srgbClr val="FD9034"/>
      </a:accent3>
      <a:accent4>
        <a:srgbClr val="FFD434"/>
      </a:accent4>
      <a:accent5>
        <a:srgbClr val="DC00C8"/>
      </a:accent5>
      <a:accent6>
        <a:srgbClr val="FF000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1826</Words>
  <Application>Microsoft Office PowerPoint</Application>
  <PresentationFormat>Màn hình rộng</PresentationFormat>
  <Paragraphs>136</Paragraphs>
  <Slides>22</Slides>
  <Notes>0</Notes>
  <HiddenSlides>0</HiddenSlides>
  <MMClips>1</MMClips>
  <ScaleCrop>false</ScaleCrop>
  <HeadingPairs>
    <vt:vector size="6" baseType="variant">
      <vt:variant>
        <vt:lpstr>Phông được Dùng</vt:lpstr>
      </vt:variant>
      <vt:variant>
        <vt:i4>7</vt:i4>
      </vt:variant>
      <vt:variant>
        <vt:lpstr>Chủ đề</vt:lpstr>
      </vt:variant>
      <vt:variant>
        <vt:i4>3</vt:i4>
      </vt:variant>
      <vt:variant>
        <vt:lpstr>Tiêu đề Bản chiếu</vt:lpstr>
      </vt:variant>
      <vt:variant>
        <vt:i4>22</vt:i4>
      </vt:variant>
    </vt:vector>
  </HeadingPairs>
  <TitlesOfParts>
    <vt:vector size="32" baseType="lpstr">
      <vt:lpstr>Arial</vt:lpstr>
      <vt:lpstr>Arial Unicode MS</vt:lpstr>
      <vt:lpstr>Symbol</vt:lpstr>
      <vt:lpstr>Times New Roman</vt:lpstr>
      <vt:lpstr>Verdana</vt:lpstr>
      <vt:lpstr>Wingdings</vt:lpstr>
      <vt:lpstr>YF补 汉仪夏日体+黑白emoji</vt:lpstr>
      <vt:lpstr>Cover and End Slide Master</vt:lpstr>
      <vt:lpstr>Contents Slide Master</vt:lpstr>
      <vt:lpstr>Section Break Slide Master</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Quynh Pham</cp:lastModifiedBy>
  <cp:revision>261</cp:revision>
  <dcterms:created xsi:type="dcterms:W3CDTF">2019-01-14T06:35:00Z</dcterms:created>
  <dcterms:modified xsi:type="dcterms:W3CDTF">2025-03-10T03:04:13Z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432F81E419694759BF929B6FEB344D48</vt:lpwstr>
  </property>
  <property fmtid="{D5CDD505-2E9C-101B-9397-08002B2CF9AE}" pid="3" name="KSOProductBuildVer">
    <vt:lpwstr>1033-11.2.0.11417</vt:lpwstr>
  </property>
</Properties>
</file>